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23" r:id="rId2"/>
    <p:sldId id="4452" r:id="rId3"/>
    <p:sldId id="4424" r:id="rId4"/>
    <p:sldId id="4440" r:id="rId5"/>
    <p:sldId id="4425" r:id="rId6"/>
    <p:sldId id="4445" r:id="rId7"/>
    <p:sldId id="4443" r:id="rId8"/>
    <p:sldId id="4446" r:id="rId9"/>
    <p:sldId id="4448" r:id="rId10"/>
    <p:sldId id="4447" r:id="rId11"/>
    <p:sldId id="4454" r:id="rId12"/>
    <p:sldId id="4450" r:id="rId13"/>
    <p:sldId id="4444" r:id="rId14"/>
    <p:sldId id="4430" r:id="rId15"/>
    <p:sldId id="4451" r:id="rId16"/>
    <p:sldId id="4449" r:id="rId17"/>
    <p:sldId id="4453" r:id="rId18"/>
    <p:sldId id="4432" r:id="rId19"/>
    <p:sldId id="4434" r:id="rId20"/>
    <p:sldId id="4436" r:id="rId21"/>
    <p:sldId id="4455" r:id="rId22"/>
    <p:sldId id="4456" r:id="rId23"/>
    <p:sldId id="4457" r:id="rId24"/>
    <p:sldId id="4458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FA6D6"/>
    <a:srgbClr val="F2881A"/>
    <a:srgbClr val="8CC53C"/>
    <a:srgbClr val="FFC211"/>
    <a:srgbClr val="E44096"/>
    <a:srgbClr val="A8449A"/>
    <a:srgbClr val="FFCD99"/>
    <a:srgbClr val="947154"/>
    <a:srgbClr val="FABB85"/>
    <a:srgbClr val="F5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4" autoAdjust="0"/>
    <p:restoredTop sz="95604" autoAdjust="0"/>
  </p:normalViewPr>
  <p:slideViewPr>
    <p:cSldViewPr snapToGrid="0" snapToObjects="1">
      <p:cViewPr>
        <p:scale>
          <a:sx n="37" d="100"/>
          <a:sy n="37" d="100"/>
        </p:scale>
        <p:origin x="688" y="1000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57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5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06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2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1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9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93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41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23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29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1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51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87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94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1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7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7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2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0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3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99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08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3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349773" y="1205409"/>
            <a:ext cx="61044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1367246" y="3846216"/>
            <a:ext cx="662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D4B9BD7-21C1-CF4C-9F7E-A2DBCB924092}"/>
              </a:ext>
            </a:extLst>
          </p:cNvPr>
          <p:cNvGrpSpPr/>
          <p:nvPr/>
        </p:nvGrpSpPr>
        <p:grpSpPr>
          <a:xfrm>
            <a:off x="8617018" y="2155996"/>
            <a:ext cx="9048129" cy="8794985"/>
            <a:chOff x="4650944" y="2537704"/>
            <a:chExt cx="1213441" cy="1179492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538950D7-B2D3-FA49-90BB-FC0D8DB7F994}"/>
                </a:ext>
              </a:extLst>
            </p:cNvPr>
            <p:cNvSpPr/>
            <p:nvPr/>
          </p:nvSpPr>
          <p:spPr>
            <a:xfrm>
              <a:off x="5203645" y="2561570"/>
              <a:ext cx="495489" cy="330545"/>
            </a:xfrm>
            <a:custGeom>
              <a:avLst/>
              <a:gdLst>
                <a:gd name="connsiteX0" fmla="*/ 32 w 495488"/>
                <a:gd name="connsiteY0" fmla="*/ 6044 h 330544"/>
                <a:gd name="connsiteX1" fmla="*/ 495605 w 495488"/>
                <a:gd name="connsiteY1" fmla="*/ 173216 h 330544"/>
                <a:gd name="connsiteX2" fmla="*/ 335322 w 495488"/>
                <a:gd name="connsiteY2" fmla="*/ 330857 h 330544"/>
                <a:gd name="connsiteX3" fmla="*/ 70749 w 495488"/>
                <a:gd name="connsiteY3" fmla="*/ 225281 h 330544"/>
                <a:gd name="connsiteX4" fmla="*/ 32 w 495488"/>
                <a:gd name="connsiteY4" fmla="*/ 6043 h 33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488" h="330544">
                  <a:moveTo>
                    <a:pt x="32" y="6044"/>
                  </a:moveTo>
                  <a:cubicBezTo>
                    <a:pt x="183171" y="-20336"/>
                    <a:pt x="366007" y="40953"/>
                    <a:pt x="495605" y="173216"/>
                  </a:cubicBezTo>
                  <a:lnTo>
                    <a:pt x="335322" y="330857"/>
                  </a:lnTo>
                  <a:cubicBezTo>
                    <a:pt x="265363" y="259491"/>
                    <a:pt x="170373" y="222637"/>
                    <a:pt x="70749" y="225281"/>
                  </a:cubicBezTo>
                  <a:cubicBezTo>
                    <a:pt x="84434" y="145036"/>
                    <a:pt x="58027" y="63168"/>
                    <a:pt x="32" y="6043"/>
                  </a:cubicBezTo>
                  <a:close/>
                </a:path>
              </a:pathLst>
            </a:custGeom>
            <a:solidFill>
              <a:schemeClr val="accent1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3CEC89B-3106-424F-9181-D10C461ECEE2}"/>
                </a:ext>
              </a:extLst>
            </p:cNvPr>
            <p:cNvSpPr/>
            <p:nvPr/>
          </p:nvSpPr>
          <p:spPr>
            <a:xfrm>
              <a:off x="5538953" y="2734753"/>
              <a:ext cx="325405" cy="404356"/>
            </a:xfrm>
            <a:custGeom>
              <a:avLst/>
              <a:gdLst>
                <a:gd name="connsiteX0" fmla="*/ 160296 w 325405"/>
                <a:gd name="connsiteY0" fmla="*/ 32 h 404355"/>
                <a:gd name="connsiteX1" fmla="*/ 325823 w 325405"/>
                <a:gd name="connsiteY1" fmla="*/ 404491 h 404355"/>
                <a:gd name="connsiteX2" fmla="*/ 100388 w 325405"/>
                <a:gd name="connsiteY2" fmla="*/ 404491 h 404355"/>
                <a:gd name="connsiteX3" fmla="*/ 32 w 325405"/>
                <a:gd name="connsiteY3" fmla="*/ 157673 h 404355"/>
                <a:gd name="connsiteX4" fmla="*/ 160315 w 325405"/>
                <a:gd name="connsiteY4" fmla="*/ 32 h 40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405" h="404355">
                  <a:moveTo>
                    <a:pt x="160296" y="32"/>
                  </a:moveTo>
                  <a:cubicBezTo>
                    <a:pt x="266255" y="108169"/>
                    <a:pt x="325823" y="253018"/>
                    <a:pt x="325823" y="404491"/>
                  </a:cubicBezTo>
                  <a:lnTo>
                    <a:pt x="100388" y="404491"/>
                  </a:lnTo>
                  <a:cubicBezTo>
                    <a:pt x="100388" y="312471"/>
                    <a:pt x="64478" y="223448"/>
                    <a:pt x="32" y="157673"/>
                  </a:cubicBezTo>
                  <a:lnTo>
                    <a:pt x="160315" y="32"/>
                  </a:lnTo>
                  <a:close/>
                </a:path>
              </a:pathLst>
            </a:custGeom>
            <a:solidFill>
              <a:schemeClr val="accent2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77311078-88BD-B546-9A65-6BC1BDEE7B3B}"/>
                </a:ext>
              </a:extLst>
            </p:cNvPr>
            <p:cNvSpPr/>
            <p:nvPr/>
          </p:nvSpPr>
          <p:spPr>
            <a:xfrm>
              <a:off x="5537054" y="3139211"/>
              <a:ext cx="327331" cy="406923"/>
            </a:xfrm>
            <a:custGeom>
              <a:avLst/>
              <a:gdLst>
                <a:gd name="connsiteX0" fmla="*/ 327723 w 327330"/>
                <a:gd name="connsiteY0" fmla="*/ 32 h 406922"/>
                <a:gd name="connsiteX1" fmla="*/ 159436 w 327330"/>
                <a:gd name="connsiteY1" fmla="*/ 407270 h 406922"/>
                <a:gd name="connsiteX2" fmla="*/ 32 w 327330"/>
                <a:gd name="connsiteY2" fmla="*/ 248737 h 406922"/>
                <a:gd name="connsiteX3" fmla="*/ 102288 w 327330"/>
                <a:gd name="connsiteY3" fmla="*/ 32 h 406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330" h="406922">
                  <a:moveTo>
                    <a:pt x="327723" y="32"/>
                  </a:moveTo>
                  <a:cubicBezTo>
                    <a:pt x="327723" y="152006"/>
                    <a:pt x="266525" y="299525"/>
                    <a:pt x="159436" y="407270"/>
                  </a:cubicBezTo>
                  <a:lnTo>
                    <a:pt x="32" y="248737"/>
                  </a:lnTo>
                  <a:cubicBezTo>
                    <a:pt x="66198" y="182172"/>
                    <a:pt x="102288" y="93824"/>
                    <a:pt x="102288" y="32"/>
                  </a:cubicBezTo>
                  <a:close/>
                </a:path>
              </a:pathLst>
            </a:custGeom>
            <a:solidFill>
              <a:schemeClr val="accent3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00056253-2BB5-C94D-9DD7-3D50EFEF1340}"/>
                </a:ext>
              </a:extLst>
            </p:cNvPr>
            <p:cNvSpPr/>
            <p:nvPr/>
          </p:nvSpPr>
          <p:spPr>
            <a:xfrm>
              <a:off x="5286434" y="3387935"/>
              <a:ext cx="409484" cy="329261"/>
            </a:xfrm>
            <a:custGeom>
              <a:avLst/>
              <a:gdLst>
                <a:gd name="connsiteX0" fmla="*/ 410030 w 409484"/>
                <a:gd name="connsiteY0" fmla="*/ 158546 h 329261"/>
                <a:gd name="connsiteX1" fmla="*/ 321 w 409484"/>
                <a:gd name="connsiteY1" fmla="*/ 329306 h 329261"/>
                <a:gd name="connsiteX2" fmla="*/ 32 w 409484"/>
                <a:gd name="connsiteY2" fmla="*/ 103856 h 329261"/>
                <a:gd name="connsiteX3" fmla="*/ 250626 w 409484"/>
                <a:gd name="connsiteY3" fmla="*/ 32 h 329261"/>
                <a:gd name="connsiteX4" fmla="*/ 410030 w 409484"/>
                <a:gd name="connsiteY4" fmla="*/ 158565 h 32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484" h="329261">
                  <a:moveTo>
                    <a:pt x="410030" y="158546"/>
                  </a:moveTo>
                  <a:cubicBezTo>
                    <a:pt x="301709" y="267543"/>
                    <a:pt x="154045" y="329306"/>
                    <a:pt x="321" y="329306"/>
                  </a:cubicBezTo>
                  <a:lnTo>
                    <a:pt x="32" y="103856"/>
                  </a:lnTo>
                  <a:cubicBezTo>
                    <a:pt x="94259" y="103856"/>
                    <a:pt x="184146" y="66918"/>
                    <a:pt x="250626" y="32"/>
                  </a:cubicBezTo>
                  <a:lnTo>
                    <a:pt x="410030" y="158565"/>
                  </a:lnTo>
                  <a:close/>
                </a:path>
              </a:pathLst>
            </a:custGeom>
            <a:solidFill>
              <a:schemeClr val="accent4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E128DCFB-B0F1-7C4C-97A1-257CC4CC6358}"/>
                </a:ext>
              </a:extLst>
            </p:cNvPr>
            <p:cNvSpPr/>
            <p:nvPr/>
          </p:nvSpPr>
          <p:spPr>
            <a:xfrm>
              <a:off x="4877027" y="3387909"/>
              <a:ext cx="409484" cy="329261"/>
            </a:xfrm>
            <a:custGeom>
              <a:avLst/>
              <a:gdLst>
                <a:gd name="connsiteX0" fmla="*/ 409754 w 409484"/>
                <a:gd name="connsiteY0" fmla="*/ 329332 h 329261"/>
                <a:gd name="connsiteX1" fmla="*/ 32 w 409484"/>
                <a:gd name="connsiteY1" fmla="*/ 158565 h 329261"/>
                <a:gd name="connsiteX2" fmla="*/ 159430 w 409484"/>
                <a:gd name="connsiteY2" fmla="*/ 32 h 329261"/>
                <a:gd name="connsiteX3" fmla="*/ 409741 w 409484"/>
                <a:gd name="connsiteY3" fmla="*/ 103869 h 329261"/>
                <a:gd name="connsiteX4" fmla="*/ 409741 w 409484"/>
                <a:gd name="connsiteY4" fmla="*/ 329319 h 32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484" h="329261">
                  <a:moveTo>
                    <a:pt x="409754" y="329332"/>
                  </a:moveTo>
                  <a:cubicBezTo>
                    <a:pt x="256024" y="329332"/>
                    <a:pt x="108353" y="267568"/>
                    <a:pt x="32" y="158565"/>
                  </a:cubicBezTo>
                  <a:lnTo>
                    <a:pt x="159430" y="32"/>
                  </a:lnTo>
                  <a:cubicBezTo>
                    <a:pt x="225769" y="66783"/>
                    <a:pt x="315701" y="103869"/>
                    <a:pt x="409741" y="103869"/>
                  </a:cubicBezTo>
                  <a:lnTo>
                    <a:pt x="409741" y="329319"/>
                  </a:lnTo>
                  <a:close/>
                </a:path>
              </a:pathLst>
            </a:custGeom>
            <a:solidFill>
              <a:schemeClr val="accent5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7557987B-042B-874F-965F-A5058AB456FB}"/>
                </a:ext>
              </a:extLst>
            </p:cNvPr>
            <p:cNvSpPr/>
            <p:nvPr/>
          </p:nvSpPr>
          <p:spPr>
            <a:xfrm>
              <a:off x="4650944" y="2938125"/>
              <a:ext cx="385095" cy="607817"/>
            </a:xfrm>
            <a:custGeom>
              <a:avLst/>
              <a:gdLst>
                <a:gd name="connsiteX0" fmla="*/ 58060 w 385094"/>
                <a:gd name="connsiteY0" fmla="*/ 185895 h 607817"/>
                <a:gd name="connsiteX1" fmla="*/ 32 w 385094"/>
                <a:gd name="connsiteY1" fmla="*/ 214976 h 607817"/>
                <a:gd name="connsiteX2" fmla="*/ 32 w 385094"/>
                <a:gd name="connsiteY2" fmla="*/ 85871 h 607817"/>
                <a:gd name="connsiteX3" fmla="*/ 171708 w 385094"/>
                <a:gd name="connsiteY3" fmla="*/ 32 h 607817"/>
                <a:gd name="connsiteX4" fmla="*/ 343364 w 385094"/>
                <a:gd name="connsiteY4" fmla="*/ 85871 h 607817"/>
                <a:gd name="connsiteX5" fmla="*/ 343190 w 385094"/>
                <a:gd name="connsiteY5" fmla="*/ 214976 h 607817"/>
                <a:gd name="connsiteX6" fmla="*/ 283578 w 385094"/>
                <a:gd name="connsiteY6" fmla="*/ 185080 h 607817"/>
                <a:gd name="connsiteX7" fmla="*/ 385487 w 385094"/>
                <a:gd name="connsiteY7" fmla="*/ 449830 h 607817"/>
                <a:gd name="connsiteX8" fmla="*/ 226090 w 385094"/>
                <a:gd name="connsiteY8" fmla="*/ 608363 h 607817"/>
                <a:gd name="connsiteX9" fmla="*/ 58034 w 385094"/>
                <a:gd name="connsiteY9" fmla="*/ 185908 h 60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5094" h="607817">
                  <a:moveTo>
                    <a:pt x="58060" y="185895"/>
                  </a:moveTo>
                  <a:lnTo>
                    <a:pt x="32" y="214976"/>
                  </a:lnTo>
                  <a:lnTo>
                    <a:pt x="32" y="85871"/>
                  </a:lnTo>
                  <a:lnTo>
                    <a:pt x="171708" y="32"/>
                  </a:lnTo>
                  <a:lnTo>
                    <a:pt x="343364" y="85871"/>
                  </a:lnTo>
                  <a:lnTo>
                    <a:pt x="343190" y="214976"/>
                  </a:lnTo>
                  <a:lnTo>
                    <a:pt x="283578" y="185080"/>
                  </a:lnTo>
                  <a:cubicBezTo>
                    <a:pt x="279521" y="284641"/>
                    <a:pt x="315027" y="378914"/>
                    <a:pt x="385487" y="449830"/>
                  </a:cubicBezTo>
                  <a:lnTo>
                    <a:pt x="226090" y="608363"/>
                  </a:lnTo>
                  <a:cubicBezTo>
                    <a:pt x="115657" y="497242"/>
                    <a:pt x="53503" y="342643"/>
                    <a:pt x="58034" y="185908"/>
                  </a:cubicBezTo>
                  <a:close/>
                </a:path>
              </a:pathLst>
            </a:custGeom>
            <a:solidFill>
              <a:schemeClr val="accent6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2C8655EA-B55A-A842-A72B-72C1DCEC175E}"/>
                </a:ext>
              </a:extLst>
            </p:cNvPr>
            <p:cNvSpPr/>
            <p:nvPr/>
          </p:nvSpPr>
          <p:spPr>
            <a:xfrm>
              <a:off x="5452538" y="2667386"/>
              <a:ext cx="143127" cy="143129"/>
            </a:xfrm>
            <a:custGeom>
              <a:avLst/>
              <a:gdLst>
                <a:gd name="connsiteX0" fmla="*/ 71846 w 143126"/>
                <a:gd name="connsiteY0" fmla="*/ 32 h 143129"/>
                <a:gd name="connsiteX1" fmla="*/ 143609 w 143126"/>
                <a:gd name="connsiteY1" fmla="*/ 71847 h 143129"/>
                <a:gd name="connsiteX2" fmla="*/ 71795 w 143126"/>
                <a:gd name="connsiteY2" fmla="*/ 143611 h 143129"/>
                <a:gd name="connsiteX3" fmla="*/ 32 w 143126"/>
                <a:gd name="connsiteY3" fmla="*/ 71822 h 143129"/>
                <a:gd name="connsiteX4" fmla="*/ 71821 w 143126"/>
                <a:gd name="connsiteY4" fmla="*/ 32 h 14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26" h="143129">
                  <a:moveTo>
                    <a:pt x="71846" y="32"/>
                  </a:moveTo>
                  <a:cubicBezTo>
                    <a:pt x="111494" y="47"/>
                    <a:pt x="143623" y="32199"/>
                    <a:pt x="143609" y="71847"/>
                  </a:cubicBezTo>
                  <a:cubicBezTo>
                    <a:pt x="143595" y="111495"/>
                    <a:pt x="111442" y="143625"/>
                    <a:pt x="71795" y="143611"/>
                  </a:cubicBezTo>
                  <a:cubicBezTo>
                    <a:pt x="32157" y="143597"/>
                    <a:pt x="32" y="111460"/>
                    <a:pt x="32" y="71822"/>
                  </a:cubicBezTo>
                  <a:cubicBezTo>
                    <a:pt x="36" y="32175"/>
                    <a:pt x="32175" y="36"/>
                    <a:pt x="71821" y="32"/>
                  </a:cubicBezTo>
                  <a:close/>
                </a:path>
              </a:pathLst>
            </a:custGeom>
            <a:solidFill>
              <a:srgbClr val="FFFFFF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6A0A7464-E0AC-734E-8F6F-99DA8D069176}"/>
                </a:ext>
              </a:extLst>
            </p:cNvPr>
            <p:cNvSpPr/>
            <p:nvPr/>
          </p:nvSpPr>
          <p:spPr>
            <a:xfrm>
              <a:off x="5663384" y="2943343"/>
              <a:ext cx="143127" cy="143129"/>
            </a:xfrm>
            <a:custGeom>
              <a:avLst/>
              <a:gdLst>
                <a:gd name="connsiteX0" fmla="*/ 71821 w 143126"/>
                <a:gd name="connsiteY0" fmla="*/ 32 h 143129"/>
                <a:gd name="connsiteX1" fmla="*/ 143609 w 143126"/>
                <a:gd name="connsiteY1" fmla="*/ 71822 h 143129"/>
                <a:gd name="connsiteX2" fmla="*/ 71821 w 143126"/>
                <a:gd name="connsiteY2" fmla="*/ 143611 h 143129"/>
                <a:gd name="connsiteX3" fmla="*/ 32 w 143126"/>
                <a:gd name="connsiteY3" fmla="*/ 71822 h 143129"/>
                <a:gd name="connsiteX4" fmla="*/ 71821 w 143126"/>
                <a:gd name="connsiteY4" fmla="*/ 32 h 14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26" h="143129">
                  <a:moveTo>
                    <a:pt x="71821" y="32"/>
                  </a:moveTo>
                  <a:cubicBezTo>
                    <a:pt x="111468" y="32"/>
                    <a:pt x="143609" y="32174"/>
                    <a:pt x="143609" y="71822"/>
                  </a:cubicBezTo>
                  <a:cubicBezTo>
                    <a:pt x="143609" y="111470"/>
                    <a:pt x="111468" y="143611"/>
                    <a:pt x="71821" y="143611"/>
                  </a:cubicBezTo>
                  <a:cubicBezTo>
                    <a:pt x="32173" y="143611"/>
                    <a:pt x="32" y="111470"/>
                    <a:pt x="32" y="71822"/>
                  </a:cubicBezTo>
                  <a:cubicBezTo>
                    <a:pt x="32" y="32174"/>
                    <a:pt x="32173" y="32"/>
                    <a:pt x="71821" y="32"/>
                  </a:cubicBezTo>
                  <a:close/>
                </a:path>
              </a:pathLst>
            </a:custGeom>
            <a:solidFill>
              <a:srgbClr val="FFFFFF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33">
              <a:extLst>
                <a:ext uri="{FF2B5EF4-FFF2-40B4-BE49-F238E27FC236}">
                  <a16:creationId xmlns:a16="http://schemas.microsoft.com/office/drawing/2014/main" id="{52859C34-32A8-714A-ADC9-EA9D71703EE7}"/>
                </a:ext>
              </a:extLst>
            </p:cNvPr>
            <p:cNvSpPr/>
            <p:nvPr/>
          </p:nvSpPr>
          <p:spPr>
            <a:xfrm>
              <a:off x="5623604" y="3290273"/>
              <a:ext cx="143127" cy="143129"/>
            </a:xfrm>
            <a:custGeom>
              <a:avLst/>
              <a:gdLst>
                <a:gd name="connsiteX0" fmla="*/ 71827 w 143126"/>
                <a:gd name="connsiteY0" fmla="*/ 33 h 143129"/>
                <a:gd name="connsiteX1" fmla="*/ 143609 w 143126"/>
                <a:gd name="connsiteY1" fmla="*/ 71828 h 143129"/>
                <a:gd name="connsiteX2" fmla="*/ 71814 w 143126"/>
                <a:gd name="connsiteY2" fmla="*/ 143611 h 143129"/>
                <a:gd name="connsiteX3" fmla="*/ 32 w 143126"/>
                <a:gd name="connsiteY3" fmla="*/ 71822 h 143129"/>
                <a:gd name="connsiteX4" fmla="*/ 71821 w 143126"/>
                <a:gd name="connsiteY4" fmla="*/ 32 h 143129"/>
                <a:gd name="connsiteX5" fmla="*/ 71827 w 143126"/>
                <a:gd name="connsiteY5" fmla="*/ 32 h 14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126" h="143129">
                  <a:moveTo>
                    <a:pt x="71827" y="33"/>
                  </a:moveTo>
                  <a:cubicBezTo>
                    <a:pt x="111474" y="36"/>
                    <a:pt x="143612" y="32180"/>
                    <a:pt x="143609" y="71828"/>
                  </a:cubicBezTo>
                  <a:cubicBezTo>
                    <a:pt x="143605" y="111476"/>
                    <a:pt x="111462" y="143615"/>
                    <a:pt x="71814" y="143611"/>
                  </a:cubicBezTo>
                  <a:cubicBezTo>
                    <a:pt x="32169" y="143607"/>
                    <a:pt x="32" y="111467"/>
                    <a:pt x="32" y="71822"/>
                  </a:cubicBezTo>
                  <a:cubicBezTo>
                    <a:pt x="32" y="32174"/>
                    <a:pt x="32173" y="32"/>
                    <a:pt x="71821" y="32"/>
                  </a:cubicBezTo>
                  <a:cubicBezTo>
                    <a:pt x="71823" y="32"/>
                    <a:pt x="71825" y="32"/>
                    <a:pt x="71827" y="32"/>
                  </a:cubicBezTo>
                  <a:close/>
                </a:path>
              </a:pathLst>
            </a:custGeom>
            <a:solidFill>
              <a:srgbClr val="FFFFFF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34">
              <a:extLst>
                <a:ext uri="{FF2B5EF4-FFF2-40B4-BE49-F238E27FC236}">
                  <a16:creationId xmlns:a16="http://schemas.microsoft.com/office/drawing/2014/main" id="{B3E3F00C-0E70-7045-9B77-45CA36486C37}"/>
                </a:ext>
              </a:extLst>
            </p:cNvPr>
            <p:cNvSpPr/>
            <p:nvPr/>
          </p:nvSpPr>
          <p:spPr>
            <a:xfrm>
              <a:off x="5343357" y="3509781"/>
              <a:ext cx="143127" cy="143129"/>
            </a:xfrm>
            <a:custGeom>
              <a:avLst/>
              <a:gdLst>
                <a:gd name="connsiteX0" fmla="*/ 71821 w 143126"/>
                <a:gd name="connsiteY0" fmla="*/ 32 h 143129"/>
                <a:gd name="connsiteX1" fmla="*/ 143622 w 143126"/>
                <a:gd name="connsiteY1" fmla="*/ 71822 h 143129"/>
                <a:gd name="connsiteX2" fmla="*/ 71833 w 143126"/>
                <a:gd name="connsiteY2" fmla="*/ 143624 h 143129"/>
                <a:gd name="connsiteX3" fmla="*/ 32 w 143126"/>
                <a:gd name="connsiteY3" fmla="*/ 71834 h 143129"/>
                <a:gd name="connsiteX4" fmla="*/ 32 w 143126"/>
                <a:gd name="connsiteY4" fmla="*/ 71828 h 143129"/>
                <a:gd name="connsiteX5" fmla="*/ 71821 w 143126"/>
                <a:gd name="connsiteY5" fmla="*/ 33 h 14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126" h="143129">
                  <a:moveTo>
                    <a:pt x="71821" y="32"/>
                  </a:moveTo>
                  <a:cubicBezTo>
                    <a:pt x="111472" y="29"/>
                    <a:pt x="143618" y="32170"/>
                    <a:pt x="143622" y="71822"/>
                  </a:cubicBezTo>
                  <a:cubicBezTo>
                    <a:pt x="143625" y="111473"/>
                    <a:pt x="111484" y="143620"/>
                    <a:pt x="71833" y="143624"/>
                  </a:cubicBezTo>
                  <a:cubicBezTo>
                    <a:pt x="32182" y="143627"/>
                    <a:pt x="36" y="111486"/>
                    <a:pt x="32" y="71834"/>
                  </a:cubicBezTo>
                  <a:cubicBezTo>
                    <a:pt x="32" y="71832"/>
                    <a:pt x="32" y="71830"/>
                    <a:pt x="32" y="71828"/>
                  </a:cubicBezTo>
                  <a:cubicBezTo>
                    <a:pt x="32" y="32179"/>
                    <a:pt x="32172" y="36"/>
                    <a:pt x="71821" y="33"/>
                  </a:cubicBezTo>
                  <a:close/>
                </a:path>
              </a:pathLst>
            </a:custGeom>
            <a:solidFill>
              <a:srgbClr val="FFFFFF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4BD4B6CB-7132-DC4A-AE86-8680323AB829}"/>
                </a:ext>
              </a:extLst>
            </p:cNvPr>
            <p:cNvSpPr/>
            <p:nvPr/>
          </p:nvSpPr>
          <p:spPr>
            <a:xfrm>
              <a:off x="4981901" y="3470116"/>
              <a:ext cx="143127" cy="143129"/>
            </a:xfrm>
            <a:custGeom>
              <a:avLst/>
              <a:gdLst>
                <a:gd name="connsiteX0" fmla="*/ 71821 w 143126"/>
                <a:gd name="connsiteY0" fmla="*/ 32 h 143129"/>
                <a:gd name="connsiteX1" fmla="*/ 143609 w 143126"/>
                <a:gd name="connsiteY1" fmla="*/ 71822 h 143129"/>
                <a:gd name="connsiteX2" fmla="*/ 71821 w 143126"/>
                <a:gd name="connsiteY2" fmla="*/ 143611 h 143129"/>
                <a:gd name="connsiteX3" fmla="*/ 32 w 143126"/>
                <a:gd name="connsiteY3" fmla="*/ 71822 h 143129"/>
                <a:gd name="connsiteX4" fmla="*/ 71821 w 143126"/>
                <a:gd name="connsiteY4" fmla="*/ 32 h 14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26" h="143129">
                  <a:moveTo>
                    <a:pt x="71821" y="32"/>
                  </a:moveTo>
                  <a:cubicBezTo>
                    <a:pt x="111468" y="32"/>
                    <a:pt x="143609" y="32174"/>
                    <a:pt x="143609" y="71822"/>
                  </a:cubicBezTo>
                  <a:cubicBezTo>
                    <a:pt x="143609" y="111470"/>
                    <a:pt x="111468" y="143611"/>
                    <a:pt x="71821" y="143611"/>
                  </a:cubicBezTo>
                  <a:cubicBezTo>
                    <a:pt x="32173" y="143611"/>
                    <a:pt x="32" y="111470"/>
                    <a:pt x="32" y="71822"/>
                  </a:cubicBezTo>
                  <a:cubicBezTo>
                    <a:pt x="32" y="32174"/>
                    <a:pt x="32173" y="32"/>
                    <a:pt x="71821" y="32"/>
                  </a:cubicBezTo>
                  <a:close/>
                </a:path>
              </a:pathLst>
            </a:custGeom>
            <a:solidFill>
              <a:srgbClr val="FFFFFF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36">
              <a:extLst>
                <a:ext uri="{FF2B5EF4-FFF2-40B4-BE49-F238E27FC236}">
                  <a16:creationId xmlns:a16="http://schemas.microsoft.com/office/drawing/2014/main" id="{3854289C-365B-EE4D-8A8C-0D62695B3887}"/>
                </a:ext>
              </a:extLst>
            </p:cNvPr>
            <p:cNvSpPr/>
            <p:nvPr/>
          </p:nvSpPr>
          <p:spPr>
            <a:xfrm>
              <a:off x="4765882" y="3176977"/>
              <a:ext cx="143127" cy="143129"/>
            </a:xfrm>
            <a:custGeom>
              <a:avLst/>
              <a:gdLst>
                <a:gd name="connsiteX0" fmla="*/ 71821 w 143126"/>
                <a:gd name="connsiteY0" fmla="*/ 32 h 143129"/>
                <a:gd name="connsiteX1" fmla="*/ 143609 w 143126"/>
                <a:gd name="connsiteY1" fmla="*/ 71822 h 143129"/>
                <a:gd name="connsiteX2" fmla="*/ 71821 w 143126"/>
                <a:gd name="connsiteY2" fmla="*/ 143611 h 143129"/>
                <a:gd name="connsiteX3" fmla="*/ 32 w 143126"/>
                <a:gd name="connsiteY3" fmla="*/ 71822 h 143129"/>
                <a:gd name="connsiteX4" fmla="*/ 71821 w 143126"/>
                <a:gd name="connsiteY4" fmla="*/ 32 h 14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26" h="143129">
                  <a:moveTo>
                    <a:pt x="71821" y="32"/>
                  </a:moveTo>
                  <a:cubicBezTo>
                    <a:pt x="111468" y="32"/>
                    <a:pt x="143609" y="32174"/>
                    <a:pt x="143609" y="71822"/>
                  </a:cubicBezTo>
                  <a:cubicBezTo>
                    <a:pt x="143609" y="111470"/>
                    <a:pt x="111468" y="143611"/>
                    <a:pt x="71821" y="143611"/>
                  </a:cubicBezTo>
                  <a:cubicBezTo>
                    <a:pt x="32173" y="143611"/>
                    <a:pt x="32" y="111470"/>
                    <a:pt x="32" y="71822"/>
                  </a:cubicBezTo>
                  <a:cubicBezTo>
                    <a:pt x="32" y="32174"/>
                    <a:pt x="32173" y="32"/>
                    <a:pt x="71821" y="32"/>
                  </a:cubicBezTo>
                  <a:close/>
                </a:path>
              </a:pathLst>
            </a:custGeom>
            <a:solidFill>
              <a:srgbClr val="FFFFFF"/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76C33386-B7AF-544A-8D11-F5EFB3BBDA96}"/>
                </a:ext>
              </a:extLst>
            </p:cNvPr>
            <p:cNvSpPr/>
            <p:nvPr/>
          </p:nvSpPr>
          <p:spPr>
            <a:xfrm>
              <a:off x="4821374" y="2537704"/>
              <a:ext cx="414619" cy="414625"/>
            </a:xfrm>
            <a:custGeom>
              <a:avLst/>
              <a:gdLst>
                <a:gd name="connsiteX0" fmla="*/ 207342 w 414618"/>
                <a:gd name="connsiteY0" fmla="*/ 32 h 414624"/>
                <a:gd name="connsiteX1" fmla="*/ 414651 w 414618"/>
                <a:gd name="connsiteY1" fmla="*/ 207345 h 414624"/>
                <a:gd name="connsiteX2" fmla="*/ 207342 w 414618"/>
                <a:gd name="connsiteY2" fmla="*/ 414657 h 414624"/>
                <a:gd name="connsiteX3" fmla="*/ 32 w 414618"/>
                <a:gd name="connsiteY3" fmla="*/ 207345 h 414624"/>
                <a:gd name="connsiteX4" fmla="*/ 207342 w 414618"/>
                <a:gd name="connsiteY4" fmla="*/ 32 h 41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618" h="414624">
                  <a:moveTo>
                    <a:pt x="207342" y="32"/>
                  </a:moveTo>
                  <a:cubicBezTo>
                    <a:pt x="321824" y="32"/>
                    <a:pt x="414651" y="92848"/>
                    <a:pt x="414651" y="207345"/>
                  </a:cubicBezTo>
                  <a:cubicBezTo>
                    <a:pt x="414651" y="321842"/>
                    <a:pt x="321843" y="414657"/>
                    <a:pt x="207342" y="414657"/>
                  </a:cubicBezTo>
                  <a:cubicBezTo>
                    <a:pt x="92840" y="414657"/>
                    <a:pt x="32" y="321848"/>
                    <a:pt x="32" y="207345"/>
                  </a:cubicBezTo>
                  <a:cubicBezTo>
                    <a:pt x="32" y="92842"/>
                    <a:pt x="92840" y="32"/>
                    <a:pt x="207342" y="32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6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43" name="TextBox 19">
            <a:extLst>
              <a:ext uri="{FF2B5EF4-FFF2-40B4-BE49-F238E27FC236}">
                <a16:creationId xmlns:a16="http://schemas.microsoft.com/office/drawing/2014/main" id="{A4D3032D-5E17-CF40-A4F2-9E642847A604}"/>
              </a:ext>
            </a:extLst>
          </p:cNvPr>
          <p:cNvSpPr txBox="1"/>
          <p:nvPr/>
        </p:nvSpPr>
        <p:spPr>
          <a:xfrm>
            <a:off x="16690569" y="1393363"/>
            <a:ext cx="575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Shipment increment</a:t>
            </a:r>
          </a:p>
        </p:txBody>
      </p:sp>
      <p:sp>
        <p:nvSpPr>
          <p:cNvPr id="48" name="TextBox 22">
            <a:extLst>
              <a:ext uri="{FF2B5EF4-FFF2-40B4-BE49-F238E27FC236}">
                <a16:creationId xmlns:a16="http://schemas.microsoft.com/office/drawing/2014/main" id="{374A91A5-2512-2D4B-9324-0DA7A2CB25E1}"/>
              </a:ext>
            </a:extLst>
          </p:cNvPr>
          <p:cNvSpPr txBox="1"/>
          <p:nvPr/>
        </p:nvSpPr>
        <p:spPr>
          <a:xfrm flipH="1">
            <a:off x="4475549" y="816730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Product backlog</a:t>
            </a: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1CF4A587-196E-FE4E-91DA-58A40EC22BF1}"/>
              </a:ext>
            </a:extLst>
          </p:cNvPr>
          <p:cNvSpPr txBox="1"/>
          <p:nvPr/>
        </p:nvSpPr>
        <p:spPr>
          <a:xfrm>
            <a:off x="18042227" y="745390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Sprint review</a:t>
            </a:r>
          </a:p>
        </p:txBody>
      </p:sp>
      <p:sp>
        <p:nvSpPr>
          <p:cNvPr id="54" name="TextBox 28">
            <a:extLst>
              <a:ext uri="{FF2B5EF4-FFF2-40B4-BE49-F238E27FC236}">
                <a16:creationId xmlns:a16="http://schemas.microsoft.com/office/drawing/2014/main" id="{67BD532F-3CCB-5041-9523-DF58288C25B3}"/>
              </a:ext>
            </a:extLst>
          </p:cNvPr>
          <p:cNvSpPr txBox="1"/>
          <p:nvPr/>
        </p:nvSpPr>
        <p:spPr>
          <a:xfrm flipH="1">
            <a:off x="14990193" y="10808698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Sprint execution</a:t>
            </a:r>
          </a:p>
        </p:txBody>
      </p:sp>
      <p:sp>
        <p:nvSpPr>
          <p:cNvPr id="57" name="TextBox 31">
            <a:extLst>
              <a:ext uri="{FF2B5EF4-FFF2-40B4-BE49-F238E27FC236}">
                <a16:creationId xmlns:a16="http://schemas.microsoft.com/office/drawing/2014/main" id="{7D05D28E-E8D6-064D-B4B8-8D4681412C63}"/>
              </a:ext>
            </a:extLst>
          </p:cNvPr>
          <p:cNvSpPr txBox="1"/>
          <p:nvPr/>
        </p:nvSpPr>
        <p:spPr>
          <a:xfrm>
            <a:off x="18302274" y="4477237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Evaluation</a:t>
            </a:r>
          </a:p>
        </p:txBody>
      </p:sp>
      <p:sp>
        <p:nvSpPr>
          <p:cNvPr id="60" name="TextBox 34">
            <a:extLst>
              <a:ext uri="{FF2B5EF4-FFF2-40B4-BE49-F238E27FC236}">
                <a16:creationId xmlns:a16="http://schemas.microsoft.com/office/drawing/2014/main" id="{785A1A60-55C7-5D40-AD49-7588B9439BF3}"/>
              </a:ext>
            </a:extLst>
          </p:cNvPr>
          <p:cNvSpPr txBox="1"/>
          <p:nvPr/>
        </p:nvSpPr>
        <p:spPr>
          <a:xfrm flipH="1">
            <a:off x="8271392" y="11058879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Sprint planning</a:t>
            </a:r>
          </a:p>
        </p:txBody>
      </p:sp>
      <p:sp>
        <p:nvSpPr>
          <p:cNvPr id="61" name="TextBox 19">
            <a:extLst>
              <a:ext uri="{FF2B5EF4-FFF2-40B4-BE49-F238E27FC236}">
                <a16:creationId xmlns:a16="http://schemas.microsoft.com/office/drawing/2014/main" id="{E192891F-2EC2-804F-9BC1-B5D72A0E14A4}"/>
              </a:ext>
            </a:extLst>
          </p:cNvPr>
          <p:cNvSpPr txBox="1"/>
          <p:nvPr/>
        </p:nvSpPr>
        <p:spPr>
          <a:xfrm>
            <a:off x="14779687" y="3309060"/>
            <a:ext cx="655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</a:t>
            </a: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5D61430A-1642-F24F-B1A7-04A2D133BBA3}"/>
              </a:ext>
            </a:extLst>
          </p:cNvPr>
          <p:cNvSpPr/>
          <p:nvPr/>
        </p:nvSpPr>
        <p:spPr>
          <a:xfrm>
            <a:off x="16798316" y="2117492"/>
            <a:ext cx="50910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8F7F331D-169A-A849-BA4B-0BE59C13C93C}"/>
              </a:ext>
            </a:extLst>
          </p:cNvPr>
          <p:cNvSpPr/>
          <p:nvPr/>
        </p:nvSpPr>
        <p:spPr>
          <a:xfrm>
            <a:off x="18355269" y="5138592"/>
            <a:ext cx="50910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D7FFE50D-0637-8442-AEE9-1AD8B7653AF0}"/>
              </a:ext>
            </a:extLst>
          </p:cNvPr>
          <p:cNvSpPr/>
          <p:nvPr/>
        </p:nvSpPr>
        <p:spPr>
          <a:xfrm>
            <a:off x="18042227" y="8215721"/>
            <a:ext cx="50910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7F648CA9-F5F6-0E4B-8860-5FA2F0B2B2B0}"/>
              </a:ext>
            </a:extLst>
          </p:cNvPr>
          <p:cNvSpPr/>
          <p:nvPr/>
        </p:nvSpPr>
        <p:spPr>
          <a:xfrm>
            <a:off x="14990193" y="11584528"/>
            <a:ext cx="50910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1AF3C850-9BC0-F44C-818D-933AC66CFD13}"/>
              </a:ext>
            </a:extLst>
          </p:cNvPr>
          <p:cNvSpPr/>
          <p:nvPr/>
        </p:nvSpPr>
        <p:spPr>
          <a:xfrm>
            <a:off x="7399230" y="11791472"/>
            <a:ext cx="53175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8920EEE2-9689-7A45-BC60-88F2A31629A2}"/>
              </a:ext>
            </a:extLst>
          </p:cNvPr>
          <p:cNvSpPr/>
          <p:nvPr/>
        </p:nvSpPr>
        <p:spPr>
          <a:xfrm>
            <a:off x="3545814" y="8877872"/>
            <a:ext cx="53175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8" name="TextBox 19">
            <a:extLst>
              <a:ext uri="{FF2B5EF4-FFF2-40B4-BE49-F238E27FC236}">
                <a16:creationId xmlns:a16="http://schemas.microsoft.com/office/drawing/2014/main" id="{B94FB1AE-5ED0-3642-B93F-5D95C9B6B1E7}"/>
              </a:ext>
            </a:extLst>
          </p:cNvPr>
          <p:cNvSpPr txBox="1"/>
          <p:nvPr/>
        </p:nvSpPr>
        <p:spPr>
          <a:xfrm>
            <a:off x="16354487" y="5341060"/>
            <a:ext cx="655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</a:t>
            </a:r>
          </a:p>
        </p:txBody>
      </p:sp>
      <p:sp>
        <p:nvSpPr>
          <p:cNvPr id="69" name="TextBox 19">
            <a:extLst>
              <a:ext uri="{FF2B5EF4-FFF2-40B4-BE49-F238E27FC236}">
                <a16:creationId xmlns:a16="http://schemas.microsoft.com/office/drawing/2014/main" id="{294164E7-2748-054F-B070-3DCDABC565F5}"/>
              </a:ext>
            </a:extLst>
          </p:cNvPr>
          <p:cNvSpPr txBox="1"/>
          <p:nvPr/>
        </p:nvSpPr>
        <p:spPr>
          <a:xfrm>
            <a:off x="16100487" y="7957260"/>
            <a:ext cx="655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</a:t>
            </a:r>
          </a:p>
        </p:txBody>
      </p:sp>
      <p:sp>
        <p:nvSpPr>
          <p:cNvPr id="70" name="TextBox 19">
            <a:extLst>
              <a:ext uri="{FF2B5EF4-FFF2-40B4-BE49-F238E27FC236}">
                <a16:creationId xmlns:a16="http://schemas.microsoft.com/office/drawing/2014/main" id="{08A4E323-1F89-1443-9670-81A999357EB7}"/>
              </a:ext>
            </a:extLst>
          </p:cNvPr>
          <p:cNvSpPr txBox="1"/>
          <p:nvPr/>
        </p:nvSpPr>
        <p:spPr>
          <a:xfrm>
            <a:off x="13966887" y="9557460"/>
            <a:ext cx="655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</a:t>
            </a:r>
          </a:p>
        </p:txBody>
      </p:sp>
      <p:sp>
        <p:nvSpPr>
          <p:cNvPr id="71" name="TextBox 19">
            <a:extLst>
              <a:ext uri="{FF2B5EF4-FFF2-40B4-BE49-F238E27FC236}">
                <a16:creationId xmlns:a16="http://schemas.microsoft.com/office/drawing/2014/main" id="{A7250F67-1BE7-6B46-9E57-C26B6FA5D85D}"/>
              </a:ext>
            </a:extLst>
          </p:cNvPr>
          <p:cNvSpPr txBox="1"/>
          <p:nvPr/>
        </p:nvSpPr>
        <p:spPr>
          <a:xfrm>
            <a:off x="11223687" y="9278060"/>
            <a:ext cx="655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</a:t>
            </a:r>
          </a:p>
        </p:txBody>
      </p:sp>
      <p:sp>
        <p:nvSpPr>
          <p:cNvPr id="72" name="TextBox 19">
            <a:extLst>
              <a:ext uri="{FF2B5EF4-FFF2-40B4-BE49-F238E27FC236}">
                <a16:creationId xmlns:a16="http://schemas.microsoft.com/office/drawing/2014/main" id="{832A8A73-6FB1-534A-80FB-A01291C10B40}"/>
              </a:ext>
            </a:extLst>
          </p:cNvPr>
          <p:cNvSpPr txBox="1"/>
          <p:nvPr/>
        </p:nvSpPr>
        <p:spPr>
          <a:xfrm>
            <a:off x="9648887" y="7093660"/>
            <a:ext cx="655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F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F4E43884-93D2-014A-A6FA-DC568A988CAE}"/>
              </a:ext>
            </a:extLst>
          </p:cNvPr>
          <p:cNvSpPr txBox="1"/>
          <p:nvPr/>
        </p:nvSpPr>
        <p:spPr>
          <a:xfrm>
            <a:off x="10111008" y="3420674"/>
            <a:ext cx="250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983931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350">
            <a:extLst>
              <a:ext uri="{FF2B5EF4-FFF2-40B4-BE49-F238E27FC236}">
                <a16:creationId xmlns:a16="http://schemas.microsoft.com/office/drawing/2014/main" id="{E85BB646-1259-2E4D-AD61-A7E4E8CE8E8B}"/>
              </a:ext>
            </a:extLst>
          </p:cNvPr>
          <p:cNvSpPr txBox="1"/>
          <p:nvPr/>
        </p:nvSpPr>
        <p:spPr>
          <a:xfrm>
            <a:off x="1712413" y="900609"/>
            <a:ext cx="11096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ABF718CF-C84A-BC4C-89F7-2C4C9DFFBFA6}"/>
              </a:ext>
            </a:extLst>
          </p:cNvPr>
          <p:cNvSpPr txBox="1"/>
          <p:nvPr/>
        </p:nvSpPr>
        <p:spPr>
          <a:xfrm>
            <a:off x="1712413" y="2321110"/>
            <a:ext cx="1204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89E4895-159C-9D48-9C1B-F237D0582E67}"/>
              </a:ext>
            </a:extLst>
          </p:cNvPr>
          <p:cNvGrpSpPr/>
          <p:nvPr/>
        </p:nvGrpSpPr>
        <p:grpSpPr>
          <a:xfrm>
            <a:off x="11036683" y="6055423"/>
            <a:ext cx="4306947" cy="1578433"/>
            <a:chOff x="15551232" y="5188235"/>
            <a:chExt cx="6929433" cy="1578433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C06862C2-CCFF-E94E-A608-BB5425931D68}"/>
                </a:ext>
              </a:extLst>
            </p:cNvPr>
            <p:cNvSpPr txBox="1"/>
            <p:nvPr/>
          </p:nvSpPr>
          <p:spPr>
            <a:xfrm>
              <a:off x="15551232" y="518823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01. Define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4920F447-3253-9741-BAC1-5E62677429BD}"/>
                </a:ext>
              </a:extLst>
            </p:cNvPr>
            <p:cNvSpPr/>
            <p:nvPr/>
          </p:nvSpPr>
          <p:spPr>
            <a:xfrm>
              <a:off x="15551232" y="5812561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71" name="Group 55">
            <a:extLst>
              <a:ext uri="{FF2B5EF4-FFF2-40B4-BE49-F238E27FC236}">
                <a16:creationId xmlns:a16="http://schemas.microsoft.com/office/drawing/2014/main" id="{17415A21-2BF0-464E-963F-4D4956A63D40}"/>
              </a:ext>
            </a:extLst>
          </p:cNvPr>
          <p:cNvGrpSpPr/>
          <p:nvPr/>
        </p:nvGrpSpPr>
        <p:grpSpPr>
          <a:xfrm>
            <a:off x="16648956" y="6055423"/>
            <a:ext cx="4306947" cy="1578433"/>
            <a:chOff x="2491082" y="8215868"/>
            <a:chExt cx="6929433" cy="1578433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596DD55B-EC09-3C4E-B28A-D1D6BDB2C6C3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03. Develop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B6488D34-E313-E043-B906-D33FE4B17717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74" name="Group 61">
            <a:extLst>
              <a:ext uri="{FF2B5EF4-FFF2-40B4-BE49-F238E27FC236}">
                <a16:creationId xmlns:a16="http://schemas.microsoft.com/office/drawing/2014/main" id="{9810F1A4-923D-7647-94CD-45A2583F55CB}"/>
              </a:ext>
            </a:extLst>
          </p:cNvPr>
          <p:cNvGrpSpPr/>
          <p:nvPr/>
        </p:nvGrpSpPr>
        <p:grpSpPr>
          <a:xfrm>
            <a:off x="11036683" y="9293237"/>
            <a:ext cx="4306947" cy="1578433"/>
            <a:chOff x="2491082" y="8215868"/>
            <a:chExt cx="6929433" cy="1578433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33858D5D-3F09-604F-A464-73E7A3B84A14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02. Design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EDA105A6-6D3D-1B46-9F54-F04DFC6D7417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77" name="Group 55">
            <a:extLst>
              <a:ext uri="{FF2B5EF4-FFF2-40B4-BE49-F238E27FC236}">
                <a16:creationId xmlns:a16="http://schemas.microsoft.com/office/drawing/2014/main" id="{C3EFD208-5170-4F42-8A83-1348EAF29367}"/>
              </a:ext>
            </a:extLst>
          </p:cNvPr>
          <p:cNvGrpSpPr/>
          <p:nvPr/>
        </p:nvGrpSpPr>
        <p:grpSpPr>
          <a:xfrm>
            <a:off x="16603906" y="9293237"/>
            <a:ext cx="4306947" cy="1578433"/>
            <a:chOff x="2491082" y="8215868"/>
            <a:chExt cx="6929433" cy="1578433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AFB185F0-4D77-BB42-A33F-25AE395F634C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04. Deploy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844977BF-376F-914B-A32B-1F6DC2C8A811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sp>
        <p:nvSpPr>
          <p:cNvPr id="39" name="Forma libre 38">
            <a:extLst>
              <a:ext uri="{FF2B5EF4-FFF2-40B4-BE49-F238E27FC236}">
                <a16:creationId xmlns:a16="http://schemas.microsoft.com/office/drawing/2014/main" id="{692B4387-B915-3E49-A9C3-E6CF9B1B55E9}"/>
              </a:ext>
            </a:extLst>
          </p:cNvPr>
          <p:cNvSpPr/>
          <p:nvPr/>
        </p:nvSpPr>
        <p:spPr>
          <a:xfrm>
            <a:off x="4972143" y="5257529"/>
            <a:ext cx="3926931" cy="17886"/>
          </a:xfrm>
          <a:custGeom>
            <a:avLst/>
            <a:gdLst>
              <a:gd name="connsiteX0" fmla="*/ 1530 w 578521"/>
              <a:gd name="connsiteY0" fmla="*/ 1530 h 2634"/>
              <a:gd name="connsiteX1" fmla="*/ 577212 w 578521"/>
              <a:gd name="connsiteY1" fmla="*/ 1530 h 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521" h="2634">
                <a:moveTo>
                  <a:pt x="1530" y="1530"/>
                </a:moveTo>
                <a:lnTo>
                  <a:pt x="577212" y="1530"/>
                </a:lnTo>
              </a:path>
            </a:pathLst>
          </a:custGeom>
          <a:ln w="36869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0" name="Forma libre 39">
            <a:extLst>
              <a:ext uri="{FF2B5EF4-FFF2-40B4-BE49-F238E27FC236}">
                <a16:creationId xmlns:a16="http://schemas.microsoft.com/office/drawing/2014/main" id="{CF12111F-3FDF-CA4F-88C5-C5119A3D84CF}"/>
              </a:ext>
            </a:extLst>
          </p:cNvPr>
          <p:cNvSpPr/>
          <p:nvPr/>
        </p:nvSpPr>
        <p:spPr>
          <a:xfrm>
            <a:off x="8528449" y="4758939"/>
            <a:ext cx="1244603" cy="1015791"/>
          </a:xfrm>
          <a:custGeom>
            <a:avLst/>
            <a:gdLst>
              <a:gd name="connsiteX0" fmla="*/ 183494 w 183356"/>
              <a:gd name="connsiteY0" fmla="*/ 74983 h 149648"/>
              <a:gd name="connsiteX1" fmla="*/ 22 w 183356"/>
              <a:gd name="connsiteY1" fmla="*/ 149960 h 149648"/>
              <a:gd name="connsiteX2" fmla="*/ 43558 w 183356"/>
              <a:gd name="connsiteY2" fmla="*/ 74983 h 149648"/>
              <a:gd name="connsiteX3" fmla="*/ 22 w 183356"/>
              <a:gd name="connsiteY3" fmla="*/ 22 h 149648"/>
              <a:gd name="connsiteX4" fmla="*/ 183494 w 183356"/>
              <a:gd name="connsiteY4" fmla="*/ 74983 h 14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56" h="149648">
                <a:moveTo>
                  <a:pt x="183494" y="74983"/>
                </a:moveTo>
                <a:lnTo>
                  <a:pt x="22" y="149960"/>
                </a:lnTo>
                <a:lnTo>
                  <a:pt x="43558" y="74983"/>
                </a:lnTo>
                <a:lnTo>
                  <a:pt x="22" y="22"/>
                </a:lnTo>
                <a:lnTo>
                  <a:pt x="183494" y="74983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41" name="Forma libre 40">
            <a:extLst>
              <a:ext uri="{FF2B5EF4-FFF2-40B4-BE49-F238E27FC236}">
                <a16:creationId xmlns:a16="http://schemas.microsoft.com/office/drawing/2014/main" id="{EA610EF4-DB78-4745-9C50-9631670302D3}"/>
              </a:ext>
            </a:extLst>
          </p:cNvPr>
          <p:cNvSpPr/>
          <p:nvPr/>
        </p:nvSpPr>
        <p:spPr>
          <a:xfrm>
            <a:off x="2775955" y="5262749"/>
            <a:ext cx="629453" cy="3394321"/>
          </a:xfrm>
          <a:custGeom>
            <a:avLst/>
            <a:gdLst>
              <a:gd name="connsiteX0" fmla="*/ 1530 w 92732"/>
              <a:gd name="connsiteY0" fmla="*/ 498588 h 500057"/>
              <a:gd name="connsiteX1" fmla="*/ 1530 w 92732"/>
              <a:gd name="connsiteY1" fmla="*/ 103491 h 500057"/>
              <a:gd name="connsiteX2" fmla="*/ 91590 w 92732"/>
              <a:gd name="connsiteY2" fmla="*/ 1530 h 50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32" h="500057">
                <a:moveTo>
                  <a:pt x="1530" y="498588"/>
                </a:moveTo>
                <a:lnTo>
                  <a:pt x="1530" y="103491"/>
                </a:lnTo>
                <a:cubicBezTo>
                  <a:pt x="1530" y="51040"/>
                  <a:pt x="40830" y="7769"/>
                  <a:pt x="91590" y="1530"/>
                </a:cubicBezTo>
              </a:path>
            </a:pathLst>
          </a:custGeom>
          <a:noFill/>
          <a:ln w="36869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2" name="Forma libre 41">
            <a:extLst>
              <a:ext uri="{FF2B5EF4-FFF2-40B4-BE49-F238E27FC236}">
                <a16:creationId xmlns:a16="http://schemas.microsoft.com/office/drawing/2014/main" id="{0B5763FB-6E5A-C843-BAEE-8C330CC79D38}"/>
              </a:ext>
            </a:extLst>
          </p:cNvPr>
          <p:cNvSpPr/>
          <p:nvPr/>
        </p:nvSpPr>
        <p:spPr>
          <a:xfrm>
            <a:off x="3022701" y="4792376"/>
            <a:ext cx="1255328" cy="1015791"/>
          </a:xfrm>
          <a:custGeom>
            <a:avLst/>
            <a:gdLst>
              <a:gd name="connsiteX0" fmla="*/ 185428 w 184937"/>
              <a:gd name="connsiteY0" fmla="*/ 70056 h 149648"/>
              <a:gd name="connsiteX1" fmla="*/ 4021 w 184937"/>
              <a:gd name="connsiteY1" fmla="*/ 149902 h 149648"/>
              <a:gd name="connsiteX2" fmla="*/ 45545 w 184937"/>
              <a:gd name="connsiteY2" fmla="*/ 73787 h 149648"/>
              <a:gd name="connsiteX3" fmla="*/ 22 w 184937"/>
              <a:gd name="connsiteY3" fmla="*/ 22 h 149648"/>
              <a:gd name="connsiteX4" fmla="*/ 185428 w 184937"/>
              <a:gd name="connsiteY4" fmla="*/ 70056 h 14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937" h="149648">
                <a:moveTo>
                  <a:pt x="185428" y="70056"/>
                </a:moveTo>
                <a:lnTo>
                  <a:pt x="4021" y="149902"/>
                </a:lnTo>
                <a:lnTo>
                  <a:pt x="45545" y="73787"/>
                </a:lnTo>
                <a:lnTo>
                  <a:pt x="22" y="22"/>
                </a:lnTo>
                <a:lnTo>
                  <a:pt x="185428" y="70056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3" name="Forma libre 42">
            <a:extLst>
              <a:ext uri="{FF2B5EF4-FFF2-40B4-BE49-F238E27FC236}">
                <a16:creationId xmlns:a16="http://schemas.microsoft.com/office/drawing/2014/main" id="{8579780F-974E-0C48-B819-120B514656F1}"/>
              </a:ext>
            </a:extLst>
          </p:cNvPr>
          <p:cNvSpPr/>
          <p:nvPr/>
        </p:nvSpPr>
        <p:spPr>
          <a:xfrm>
            <a:off x="2775711" y="10238662"/>
            <a:ext cx="3512063" cy="754689"/>
          </a:xfrm>
          <a:custGeom>
            <a:avLst/>
            <a:gdLst>
              <a:gd name="connsiteX0" fmla="*/ 516272 w 517402"/>
              <a:gd name="connsiteY0" fmla="*/ 110152 h 111182"/>
              <a:gd name="connsiteX1" fmla="*/ 104273 w 517402"/>
              <a:gd name="connsiteY1" fmla="*/ 110152 h 111182"/>
              <a:gd name="connsiteX2" fmla="*/ 1530 w 517402"/>
              <a:gd name="connsiteY2" fmla="*/ 7400 h 111182"/>
              <a:gd name="connsiteX3" fmla="*/ 1530 w 517402"/>
              <a:gd name="connsiteY3" fmla="*/ 1530 h 11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402" h="111182">
                <a:moveTo>
                  <a:pt x="516272" y="110152"/>
                </a:moveTo>
                <a:lnTo>
                  <a:pt x="104273" y="110152"/>
                </a:lnTo>
                <a:cubicBezTo>
                  <a:pt x="47537" y="110152"/>
                  <a:pt x="1530" y="64156"/>
                  <a:pt x="1530" y="7400"/>
                </a:cubicBezTo>
                <a:lnTo>
                  <a:pt x="1530" y="1530"/>
                </a:lnTo>
              </a:path>
            </a:pathLst>
          </a:custGeom>
          <a:noFill/>
          <a:ln w="36869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4" name="Forma libre 43">
            <a:extLst>
              <a:ext uri="{FF2B5EF4-FFF2-40B4-BE49-F238E27FC236}">
                <a16:creationId xmlns:a16="http://schemas.microsoft.com/office/drawing/2014/main" id="{3EC10630-3A7C-7041-BFCA-75FC82DD3EFC}"/>
              </a:ext>
            </a:extLst>
          </p:cNvPr>
          <p:cNvSpPr/>
          <p:nvPr/>
        </p:nvSpPr>
        <p:spPr>
          <a:xfrm>
            <a:off x="2281160" y="9365023"/>
            <a:ext cx="1015709" cy="1244705"/>
          </a:xfrm>
          <a:custGeom>
            <a:avLst/>
            <a:gdLst>
              <a:gd name="connsiteX0" fmla="*/ 74408 w 149635"/>
              <a:gd name="connsiteY0" fmla="*/ 22 h 183371"/>
              <a:gd name="connsiteX1" fmla="*/ 149947 w 149635"/>
              <a:gd name="connsiteY1" fmla="*/ 183277 h 183371"/>
              <a:gd name="connsiteX2" fmla="*/ 74840 w 149635"/>
              <a:gd name="connsiteY2" fmla="*/ 139969 h 183371"/>
              <a:gd name="connsiteX3" fmla="*/ 22 w 149635"/>
              <a:gd name="connsiteY3" fmla="*/ 183741 h 183371"/>
              <a:gd name="connsiteX4" fmla="*/ 74408 w 149635"/>
              <a:gd name="connsiteY4" fmla="*/ 22 h 18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35" h="183371">
                <a:moveTo>
                  <a:pt x="74408" y="22"/>
                </a:moveTo>
                <a:lnTo>
                  <a:pt x="149947" y="183277"/>
                </a:lnTo>
                <a:lnTo>
                  <a:pt x="74840" y="139969"/>
                </a:lnTo>
                <a:lnTo>
                  <a:pt x="22" y="183741"/>
                </a:lnTo>
                <a:lnTo>
                  <a:pt x="74408" y="22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5" name="Forma libre 44">
            <a:extLst>
              <a:ext uri="{FF2B5EF4-FFF2-40B4-BE49-F238E27FC236}">
                <a16:creationId xmlns:a16="http://schemas.microsoft.com/office/drawing/2014/main" id="{496269E5-A124-5B45-A65F-0219815F6362}"/>
              </a:ext>
            </a:extLst>
          </p:cNvPr>
          <p:cNvSpPr/>
          <p:nvPr/>
        </p:nvSpPr>
        <p:spPr>
          <a:xfrm>
            <a:off x="8019230" y="7063638"/>
            <a:ext cx="493546" cy="3823531"/>
          </a:xfrm>
          <a:custGeom>
            <a:avLst/>
            <a:gdLst>
              <a:gd name="connsiteX0" fmla="*/ 71447 w 72710"/>
              <a:gd name="connsiteY0" fmla="*/ 1530 h 563288"/>
              <a:gd name="connsiteX1" fmla="*/ 71447 w 72710"/>
              <a:gd name="connsiteY1" fmla="*/ 475172 h 563288"/>
              <a:gd name="connsiteX2" fmla="*/ 1530 w 72710"/>
              <a:gd name="connsiteY2" fmla="*/ 562026 h 563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10" h="563288">
                <a:moveTo>
                  <a:pt x="71447" y="1530"/>
                </a:moveTo>
                <a:lnTo>
                  <a:pt x="71447" y="475172"/>
                </a:lnTo>
                <a:cubicBezTo>
                  <a:pt x="71447" y="511725"/>
                  <a:pt x="39460" y="543815"/>
                  <a:pt x="1530" y="562026"/>
                </a:cubicBezTo>
              </a:path>
            </a:pathLst>
          </a:custGeom>
          <a:noFill/>
          <a:ln w="36869" cap="flat">
            <a:solidFill>
              <a:schemeClr val="bg1">
                <a:lumMod val="8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6" name="Forma libre 45">
            <a:extLst>
              <a:ext uri="{FF2B5EF4-FFF2-40B4-BE49-F238E27FC236}">
                <a16:creationId xmlns:a16="http://schemas.microsoft.com/office/drawing/2014/main" id="{F4DD7C44-C836-0649-A8D1-14F7A3E18B71}"/>
              </a:ext>
            </a:extLst>
          </p:cNvPr>
          <p:cNvSpPr/>
          <p:nvPr/>
        </p:nvSpPr>
        <p:spPr>
          <a:xfrm>
            <a:off x="7152345" y="10281664"/>
            <a:ext cx="1308979" cy="1001489"/>
          </a:xfrm>
          <a:custGeom>
            <a:avLst/>
            <a:gdLst>
              <a:gd name="connsiteX0" fmla="*/ 22 w 192840"/>
              <a:gd name="connsiteY0" fmla="*/ 103817 h 147540"/>
              <a:gd name="connsiteX1" fmla="*/ 168873 w 192840"/>
              <a:gd name="connsiteY1" fmla="*/ 22 h 147540"/>
              <a:gd name="connsiteX2" fmla="*/ 138098 w 192840"/>
              <a:gd name="connsiteY2" fmla="*/ 81074 h 147540"/>
              <a:gd name="connsiteX3" fmla="*/ 193237 w 192840"/>
              <a:gd name="connsiteY3" fmla="*/ 147963 h 147540"/>
              <a:gd name="connsiteX4" fmla="*/ 22 w 192840"/>
              <a:gd name="connsiteY4" fmla="*/ 103817 h 14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840" h="147540">
                <a:moveTo>
                  <a:pt x="22" y="103817"/>
                </a:moveTo>
                <a:lnTo>
                  <a:pt x="168873" y="22"/>
                </a:lnTo>
                <a:lnTo>
                  <a:pt x="138098" y="81074"/>
                </a:lnTo>
                <a:lnTo>
                  <a:pt x="193237" y="147963"/>
                </a:lnTo>
                <a:lnTo>
                  <a:pt x="22" y="103817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7" name="Forma libre 46">
            <a:extLst>
              <a:ext uri="{FF2B5EF4-FFF2-40B4-BE49-F238E27FC236}">
                <a16:creationId xmlns:a16="http://schemas.microsoft.com/office/drawing/2014/main" id="{7FF049EC-EF13-404E-AC52-4E296B35A91B}"/>
              </a:ext>
            </a:extLst>
          </p:cNvPr>
          <p:cNvSpPr/>
          <p:nvPr/>
        </p:nvSpPr>
        <p:spPr>
          <a:xfrm>
            <a:off x="6243605" y="4525878"/>
            <a:ext cx="1480644" cy="1480766"/>
          </a:xfrm>
          <a:custGeom>
            <a:avLst/>
            <a:gdLst>
              <a:gd name="connsiteX0" fmla="*/ 218596 w 218131"/>
              <a:gd name="connsiteY0" fmla="*/ 109318 h 218149"/>
              <a:gd name="connsiteX1" fmla="*/ 109309 w 218131"/>
              <a:gd name="connsiteY1" fmla="*/ 218614 h 218149"/>
              <a:gd name="connsiteX2" fmla="*/ 22 w 218131"/>
              <a:gd name="connsiteY2" fmla="*/ 109318 h 218149"/>
              <a:gd name="connsiteX3" fmla="*/ 109309 w 218131"/>
              <a:gd name="connsiteY3" fmla="*/ 22 h 218149"/>
              <a:gd name="connsiteX4" fmla="*/ 218596 w 218131"/>
              <a:gd name="connsiteY4" fmla="*/ 109318 h 21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31" h="218149">
                <a:moveTo>
                  <a:pt x="218596" y="109318"/>
                </a:moveTo>
                <a:cubicBezTo>
                  <a:pt x="218596" y="169680"/>
                  <a:pt x="169666" y="218614"/>
                  <a:pt x="109309" y="218614"/>
                </a:cubicBezTo>
                <a:cubicBezTo>
                  <a:pt x="48951" y="218614"/>
                  <a:pt x="22" y="169680"/>
                  <a:pt x="22" y="109318"/>
                </a:cubicBezTo>
                <a:cubicBezTo>
                  <a:pt x="22" y="48956"/>
                  <a:pt x="48951" y="22"/>
                  <a:pt x="109309" y="22"/>
                </a:cubicBezTo>
                <a:cubicBezTo>
                  <a:pt x="169666" y="22"/>
                  <a:pt x="218596" y="48956"/>
                  <a:pt x="218596" y="109318"/>
                </a:cubicBezTo>
                <a:close/>
              </a:path>
            </a:pathLst>
          </a:custGeom>
          <a:solidFill>
            <a:schemeClr val="accent4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8" name="Forma libre 47">
            <a:extLst>
              <a:ext uri="{FF2B5EF4-FFF2-40B4-BE49-F238E27FC236}">
                <a16:creationId xmlns:a16="http://schemas.microsoft.com/office/drawing/2014/main" id="{1949922D-16AC-3E47-BC6B-28D540B6C1C3}"/>
              </a:ext>
            </a:extLst>
          </p:cNvPr>
          <p:cNvSpPr/>
          <p:nvPr/>
        </p:nvSpPr>
        <p:spPr>
          <a:xfrm>
            <a:off x="7762234" y="8127004"/>
            <a:ext cx="1480644" cy="1480766"/>
          </a:xfrm>
          <a:custGeom>
            <a:avLst/>
            <a:gdLst>
              <a:gd name="connsiteX0" fmla="*/ 218595 w 218131"/>
              <a:gd name="connsiteY0" fmla="*/ 109318 h 218149"/>
              <a:gd name="connsiteX1" fmla="*/ 109309 w 218131"/>
              <a:gd name="connsiteY1" fmla="*/ 218613 h 218149"/>
              <a:gd name="connsiteX2" fmla="*/ 22 w 218131"/>
              <a:gd name="connsiteY2" fmla="*/ 109318 h 218149"/>
              <a:gd name="connsiteX3" fmla="*/ 109309 w 218131"/>
              <a:gd name="connsiteY3" fmla="*/ 22 h 218149"/>
              <a:gd name="connsiteX4" fmla="*/ 218595 w 218131"/>
              <a:gd name="connsiteY4" fmla="*/ 109318 h 21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31" h="218149">
                <a:moveTo>
                  <a:pt x="218595" y="109318"/>
                </a:moveTo>
                <a:cubicBezTo>
                  <a:pt x="218595" y="169680"/>
                  <a:pt x="169666" y="218613"/>
                  <a:pt x="109309" y="218613"/>
                </a:cubicBezTo>
                <a:cubicBezTo>
                  <a:pt x="48951" y="218613"/>
                  <a:pt x="22" y="169680"/>
                  <a:pt x="22" y="109318"/>
                </a:cubicBezTo>
                <a:cubicBezTo>
                  <a:pt x="22" y="48955"/>
                  <a:pt x="48951" y="22"/>
                  <a:pt x="109309" y="22"/>
                </a:cubicBezTo>
                <a:cubicBezTo>
                  <a:pt x="169666" y="22"/>
                  <a:pt x="218595" y="48955"/>
                  <a:pt x="218595" y="109318"/>
                </a:cubicBezTo>
                <a:close/>
              </a:path>
            </a:pathLst>
          </a:custGeom>
          <a:solidFill>
            <a:schemeClr val="accent1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49" name="Forma libre 48">
            <a:extLst>
              <a:ext uri="{FF2B5EF4-FFF2-40B4-BE49-F238E27FC236}">
                <a16:creationId xmlns:a16="http://schemas.microsoft.com/office/drawing/2014/main" id="{9E8473FA-411B-6A47-B151-7040AA52325A}"/>
              </a:ext>
            </a:extLst>
          </p:cNvPr>
          <p:cNvSpPr/>
          <p:nvPr/>
        </p:nvSpPr>
        <p:spPr>
          <a:xfrm>
            <a:off x="3791210" y="10244324"/>
            <a:ext cx="1480644" cy="1480766"/>
          </a:xfrm>
          <a:custGeom>
            <a:avLst/>
            <a:gdLst>
              <a:gd name="connsiteX0" fmla="*/ 218596 w 218131"/>
              <a:gd name="connsiteY0" fmla="*/ 109318 h 218149"/>
              <a:gd name="connsiteX1" fmla="*/ 109309 w 218131"/>
              <a:gd name="connsiteY1" fmla="*/ 218614 h 218149"/>
              <a:gd name="connsiteX2" fmla="*/ 22 w 218131"/>
              <a:gd name="connsiteY2" fmla="*/ 109318 h 218149"/>
              <a:gd name="connsiteX3" fmla="*/ 109309 w 218131"/>
              <a:gd name="connsiteY3" fmla="*/ 22 h 218149"/>
              <a:gd name="connsiteX4" fmla="*/ 218596 w 218131"/>
              <a:gd name="connsiteY4" fmla="*/ 109318 h 21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31" h="218149">
                <a:moveTo>
                  <a:pt x="218596" y="109318"/>
                </a:moveTo>
                <a:cubicBezTo>
                  <a:pt x="218596" y="169680"/>
                  <a:pt x="169666" y="218614"/>
                  <a:pt x="109309" y="218614"/>
                </a:cubicBezTo>
                <a:cubicBezTo>
                  <a:pt x="48951" y="218614"/>
                  <a:pt x="22" y="169680"/>
                  <a:pt x="22" y="109318"/>
                </a:cubicBezTo>
                <a:cubicBezTo>
                  <a:pt x="22" y="48956"/>
                  <a:pt x="48951" y="22"/>
                  <a:pt x="109309" y="22"/>
                </a:cubicBezTo>
                <a:cubicBezTo>
                  <a:pt x="169666" y="22"/>
                  <a:pt x="218596" y="48956"/>
                  <a:pt x="218596" y="109318"/>
                </a:cubicBezTo>
                <a:close/>
              </a:path>
            </a:pathLst>
          </a:custGeom>
          <a:solidFill>
            <a:schemeClr val="accent2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0" name="Forma libre 49">
            <a:extLst>
              <a:ext uri="{FF2B5EF4-FFF2-40B4-BE49-F238E27FC236}">
                <a16:creationId xmlns:a16="http://schemas.microsoft.com/office/drawing/2014/main" id="{771C7C68-65FA-D64A-A333-086F0CC56ADF}"/>
              </a:ext>
            </a:extLst>
          </p:cNvPr>
          <p:cNvSpPr/>
          <p:nvPr/>
        </p:nvSpPr>
        <p:spPr>
          <a:xfrm>
            <a:off x="2044257" y="6133903"/>
            <a:ext cx="1480644" cy="1480766"/>
          </a:xfrm>
          <a:custGeom>
            <a:avLst/>
            <a:gdLst>
              <a:gd name="connsiteX0" fmla="*/ 218596 w 218131"/>
              <a:gd name="connsiteY0" fmla="*/ 109318 h 218149"/>
              <a:gd name="connsiteX1" fmla="*/ 109309 w 218131"/>
              <a:gd name="connsiteY1" fmla="*/ 218614 h 218149"/>
              <a:gd name="connsiteX2" fmla="*/ 22 w 218131"/>
              <a:gd name="connsiteY2" fmla="*/ 109318 h 218149"/>
              <a:gd name="connsiteX3" fmla="*/ 109309 w 218131"/>
              <a:gd name="connsiteY3" fmla="*/ 22 h 218149"/>
              <a:gd name="connsiteX4" fmla="*/ 218596 w 218131"/>
              <a:gd name="connsiteY4" fmla="*/ 109318 h 21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131" h="218149">
                <a:moveTo>
                  <a:pt x="218596" y="109318"/>
                </a:moveTo>
                <a:cubicBezTo>
                  <a:pt x="218596" y="169680"/>
                  <a:pt x="169666" y="218614"/>
                  <a:pt x="109309" y="218614"/>
                </a:cubicBezTo>
                <a:cubicBezTo>
                  <a:pt x="48951" y="218614"/>
                  <a:pt x="22" y="169680"/>
                  <a:pt x="22" y="109318"/>
                </a:cubicBezTo>
                <a:cubicBezTo>
                  <a:pt x="22" y="48956"/>
                  <a:pt x="48951" y="22"/>
                  <a:pt x="109309" y="22"/>
                </a:cubicBezTo>
                <a:cubicBezTo>
                  <a:pt x="169666" y="22"/>
                  <a:pt x="218596" y="48956"/>
                  <a:pt x="218596" y="109318"/>
                </a:cubicBezTo>
                <a:close/>
              </a:path>
            </a:pathLst>
          </a:custGeom>
          <a:solidFill>
            <a:schemeClr val="accent3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EAA5F43-D255-FB41-9F31-A2950EBBE2E7}"/>
              </a:ext>
            </a:extLst>
          </p:cNvPr>
          <p:cNvSpPr/>
          <p:nvPr/>
        </p:nvSpPr>
        <p:spPr>
          <a:xfrm>
            <a:off x="8109801" y="8493421"/>
            <a:ext cx="8428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4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  <a:endParaRPr lang="es-SV" sz="4400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8E27016-DCAC-6848-8DAF-3C39DDF77A21}"/>
              </a:ext>
            </a:extLst>
          </p:cNvPr>
          <p:cNvSpPr/>
          <p:nvPr/>
        </p:nvSpPr>
        <p:spPr>
          <a:xfrm>
            <a:off x="3943610" y="10601621"/>
            <a:ext cx="11736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4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  <a:endParaRPr lang="es-SV" sz="4400" dirty="0">
              <a:solidFill>
                <a:schemeClr val="bg1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6126E90-D09F-AB41-B390-2E1EC60FAAFC}"/>
              </a:ext>
            </a:extLst>
          </p:cNvPr>
          <p:cNvSpPr/>
          <p:nvPr/>
        </p:nvSpPr>
        <p:spPr>
          <a:xfrm>
            <a:off x="2191010" y="6512221"/>
            <a:ext cx="11736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4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  <a:endParaRPr lang="es-SV" sz="4400" dirty="0">
              <a:solidFill>
                <a:schemeClr val="bg1"/>
              </a:solidFill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3C2ABC71-841A-E443-9EB3-A4BFCE6CDCE4}"/>
              </a:ext>
            </a:extLst>
          </p:cNvPr>
          <p:cNvSpPr/>
          <p:nvPr/>
        </p:nvSpPr>
        <p:spPr>
          <a:xfrm>
            <a:off x="6382010" y="4861221"/>
            <a:ext cx="11736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SV" sz="44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  <a:endParaRPr lang="es-SV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21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entágono 24">
            <a:extLst>
              <a:ext uri="{FF2B5EF4-FFF2-40B4-BE49-F238E27FC236}">
                <a16:creationId xmlns:a16="http://schemas.microsoft.com/office/drawing/2014/main" id="{633BE0BC-CBB7-4644-9085-8B855DAACB35}"/>
              </a:ext>
            </a:extLst>
          </p:cNvPr>
          <p:cNvSpPr/>
          <p:nvPr/>
        </p:nvSpPr>
        <p:spPr>
          <a:xfrm rot="10800000" flipH="1">
            <a:off x="10391805" y="5867714"/>
            <a:ext cx="9021776" cy="348326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>
              <a:latin typeface="Century Gothic" panose="020B0502020202020204" pitchFamily="34" charset="0"/>
            </a:endParaRPr>
          </a:p>
        </p:txBody>
      </p:sp>
      <p:sp>
        <p:nvSpPr>
          <p:cNvPr id="26" name="Cheurón 25">
            <a:extLst>
              <a:ext uri="{FF2B5EF4-FFF2-40B4-BE49-F238E27FC236}">
                <a16:creationId xmlns:a16="http://schemas.microsoft.com/office/drawing/2014/main" id="{90EA25A0-ABAC-C848-AEB3-92392FBD107A}"/>
              </a:ext>
            </a:extLst>
          </p:cNvPr>
          <p:cNvSpPr/>
          <p:nvPr/>
        </p:nvSpPr>
        <p:spPr>
          <a:xfrm rot="10800000">
            <a:off x="4168938" y="4351082"/>
            <a:ext cx="8340415" cy="349557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CuadroTexto 350">
            <a:extLst>
              <a:ext uri="{FF2B5EF4-FFF2-40B4-BE49-F238E27FC236}">
                <a16:creationId xmlns:a16="http://schemas.microsoft.com/office/drawing/2014/main" id="{34F51257-5876-2E40-852E-EB72D8D33856}"/>
              </a:ext>
            </a:extLst>
          </p:cNvPr>
          <p:cNvSpPr txBox="1"/>
          <p:nvPr/>
        </p:nvSpPr>
        <p:spPr>
          <a:xfrm>
            <a:off x="7099222" y="900609"/>
            <a:ext cx="11096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49" name="CuadroTexto 351">
            <a:extLst>
              <a:ext uri="{FF2B5EF4-FFF2-40B4-BE49-F238E27FC236}">
                <a16:creationId xmlns:a16="http://schemas.microsoft.com/office/drawing/2014/main" id="{5C6C3B65-671C-A24A-B481-C774983FFDDC}"/>
              </a:ext>
            </a:extLst>
          </p:cNvPr>
          <p:cNvSpPr txBox="1"/>
          <p:nvPr/>
        </p:nvSpPr>
        <p:spPr>
          <a:xfrm>
            <a:off x="6626356" y="2321110"/>
            <a:ext cx="1204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ACEA45C5-C0E4-9E47-979A-14B875EDE9B2}"/>
              </a:ext>
            </a:extLst>
          </p:cNvPr>
          <p:cNvSpPr/>
          <p:nvPr/>
        </p:nvSpPr>
        <p:spPr>
          <a:xfrm flipH="1">
            <a:off x="10260649" y="9314399"/>
            <a:ext cx="11140758" cy="1526999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>
              <a:latin typeface="Century Gothic" panose="020B0502020202020204" pitchFamily="34" charset="0"/>
            </a:endParaRPr>
          </a:p>
        </p:txBody>
      </p:sp>
      <p:sp>
        <p:nvSpPr>
          <p:cNvPr id="24" name="Cheurón 23">
            <a:extLst>
              <a:ext uri="{FF2B5EF4-FFF2-40B4-BE49-F238E27FC236}">
                <a16:creationId xmlns:a16="http://schemas.microsoft.com/office/drawing/2014/main" id="{0F4B46DD-63DF-8246-86C7-680C13E141AC}"/>
              </a:ext>
            </a:extLst>
          </p:cNvPr>
          <p:cNvSpPr/>
          <p:nvPr/>
        </p:nvSpPr>
        <p:spPr>
          <a:xfrm>
            <a:off x="2976243" y="7841260"/>
            <a:ext cx="10299363" cy="153239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b="1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81">
            <a:extLst>
              <a:ext uri="{FF2B5EF4-FFF2-40B4-BE49-F238E27FC236}">
                <a16:creationId xmlns:a16="http://schemas.microsoft.com/office/drawing/2014/main" id="{9D36EF7C-A548-394F-9610-C0A0AC1FCD77}"/>
              </a:ext>
            </a:extLst>
          </p:cNvPr>
          <p:cNvSpPr txBox="1"/>
          <p:nvPr/>
        </p:nvSpPr>
        <p:spPr>
          <a:xfrm>
            <a:off x="7049635" y="5126675"/>
            <a:ext cx="257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Protype</a:t>
            </a:r>
          </a:p>
        </p:txBody>
      </p:sp>
      <p:sp>
        <p:nvSpPr>
          <p:cNvPr id="28" name="TextBox 81">
            <a:extLst>
              <a:ext uri="{FF2B5EF4-FFF2-40B4-BE49-F238E27FC236}">
                <a16:creationId xmlns:a16="http://schemas.microsoft.com/office/drawing/2014/main" id="{BF17D3E1-2E1F-A740-9F9F-FA3ABBF51415}"/>
              </a:ext>
            </a:extLst>
          </p:cNvPr>
          <p:cNvSpPr txBox="1"/>
          <p:nvPr/>
        </p:nvSpPr>
        <p:spPr>
          <a:xfrm>
            <a:off x="14194920" y="6550621"/>
            <a:ext cx="257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Design</a:t>
            </a:r>
          </a:p>
        </p:txBody>
      </p:sp>
      <p:sp>
        <p:nvSpPr>
          <p:cNvPr id="29" name="TextBox 81">
            <a:extLst>
              <a:ext uri="{FF2B5EF4-FFF2-40B4-BE49-F238E27FC236}">
                <a16:creationId xmlns:a16="http://schemas.microsoft.com/office/drawing/2014/main" id="{35B13807-C344-7648-88FB-A22A0F7292B8}"/>
              </a:ext>
            </a:extLst>
          </p:cNvPr>
          <p:cNvSpPr txBox="1"/>
          <p:nvPr/>
        </p:nvSpPr>
        <p:spPr>
          <a:xfrm>
            <a:off x="5300069" y="8249925"/>
            <a:ext cx="257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Analyze</a:t>
            </a:r>
          </a:p>
        </p:txBody>
      </p:sp>
      <p:sp>
        <p:nvSpPr>
          <p:cNvPr id="30" name="TextBox 81">
            <a:extLst>
              <a:ext uri="{FF2B5EF4-FFF2-40B4-BE49-F238E27FC236}">
                <a16:creationId xmlns:a16="http://schemas.microsoft.com/office/drawing/2014/main" id="{59AC353A-8A3F-0A45-9E6F-BD7D48B8B95C}"/>
              </a:ext>
            </a:extLst>
          </p:cNvPr>
          <p:cNvSpPr txBox="1"/>
          <p:nvPr/>
        </p:nvSpPr>
        <p:spPr>
          <a:xfrm>
            <a:off x="13639897" y="9800430"/>
            <a:ext cx="3407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Evaluation</a:t>
            </a:r>
          </a:p>
        </p:txBody>
      </p:sp>
      <p:sp>
        <p:nvSpPr>
          <p:cNvPr id="31" name="TextBox 59">
            <a:extLst>
              <a:ext uri="{FF2B5EF4-FFF2-40B4-BE49-F238E27FC236}">
                <a16:creationId xmlns:a16="http://schemas.microsoft.com/office/drawing/2014/main" id="{58127520-7E19-5A43-BF34-0CF9CB209C6C}"/>
              </a:ext>
            </a:extLst>
          </p:cNvPr>
          <p:cNvSpPr txBox="1"/>
          <p:nvPr/>
        </p:nvSpPr>
        <p:spPr>
          <a:xfrm>
            <a:off x="6453134" y="5893853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2" name="TextBox 59">
            <a:extLst>
              <a:ext uri="{FF2B5EF4-FFF2-40B4-BE49-F238E27FC236}">
                <a16:creationId xmlns:a16="http://schemas.microsoft.com/office/drawing/2014/main" id="{71325F84-2611-C14B-A59B-651426374CBA}"/>
              </a:ext>
            </a:extLst>
          </p:cNvPr>
          <p:cNvSpPr txBox="1"/>
          <p:nvPr/>
        </p:nvSpPr>
        <p:spPr>
          <a:xfrm>
            <a:off x="13598419" y="7408328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3" name="TextBox 59">
            <a:extLst>
              <a:ext uri="{FF2B5EF4-FFF2-40B4-BE49-F238E27FC236}">
                <a16:creationId xmlns:a16="http://schemas.microsoft.com/office/drawing/2014/main" id="{F29DF609-AB7F-C740-9ECB-7632BC9625CD}"/>
              </a:ext>
            </a:extLst>
          </p:cNvPr>
          <p:cNvSpPr txBox="1"/>
          <p:nvPr/>
        </p:nvSpPr>
        <p:spPr>
          <a:xfrm>
            <a:off x="5300069" y="9713201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4" name="TextBox 59">
            <a:extLst>
              <a:ext uri="{FF2B5EF4-FFF2-40B4-BE49-F238E27FC236}">
                <a16:creationId xmlns:a16="http://schemas.microsoft.com/office/drawing/2014/main" id="{BD642625-3F2D-4148-AA83-9FBB2B6F4B71}"/>
              </a:ext>
            </a:extLst>
          </p:cNvPr>
          <p:cNvSpPr txBox="1"/>
          <p:nvPr/>
        </p:nvSpPr>
        <p:spPr>
          <a:xfrm>
            <a:off x="13275606" y="11177824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201505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adroTexto 350">
            <a:extLst>
              <a:ext uri="{FF2B5EF4-FFF2-40B4-BE49-F238E27FC236}">
                <a16:creationId xmlns:a16="http://schemas.microsoft.com/office/drawing/2014/main" id="{7DD40F8B-42DC-544A-9D34-F16447E10AAF}"/>
              </a:ext>
            </a:extLst>
          </p:cNvPr>
          <p:cNvSpPr txBox="1"/>
          <p:nvPr/>
        </p:nvSpPr>
        <p:spPr>
          <a:xfrm>
            <a:off x="1349773" y="1205409"/>
            <a:ext cx="61044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79" name="CuadroTexto 351">
            <a:extLst>
              <a:ext uri="{FF2B5EF4-FFF2-40B4-BE49-F238E27FC236}">
                <a16:creationId xmlns:a16="http://schemas.microsoft.com/office/drawing/2014/main" id="{9E97702A-1CB8-A04C-82AD-9575B4CF508E}"/>
              </a:ext>
            </a:extLst>
          </p:cNvPr>
          <p:cNvSpPr txBox="1"/>
          <p:nvPr/>
        </p:nvSpPr>
        <p:spPr>
          <a:xfrm>
            <a:off x="1367246" y="3846216"/>
            <a:ext cx="5872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grpSp>
        <p:nvGrpSpPr>
          <p:cNvPr id="20" name="Group 2">
            <a:extLst>
              <a:ext uri="{FF2B5EF4-FFF2-40B4-BE49-F238E27FC236}">
                <a16:creationId xmlns:a16="http://schemas.microsoft.com/office/drawing/2014/main" id="{0C3CCFEC-C0B6-9242-B7D6-384796666909}"/>
              </a:ext>
            </a:extLst>
          </p:cNvPr>
          <p:cNvGrpSpPr/>
          <p:nvPr/>
        </p:nvGrpSpPr>
        <p:grpSpPr>
          <a:xfrm rot="18900000">
            <a:off x="12070273" y="1940696"/>
            <a:ext cx="10135457" cy="9834607"/>
            <a:chOff x="7773931" y="4727679"/>
            <a:chExt cx="8083202" cy="7843269"/>
          </a:xfrm>
        </p:grpSpPr>
        <p:sp>
          <p:nvSpPr>
            <p:cNvPr id="25" name="Down Arrow 28">
              <a:extLst>
                <a:ext uri="{FF2B5EF4-FFF2-40B4-BE49-F238E27FC236}">
                  <a16:creationId xmlns:a16="http://schemas.microsoft.com/office/drawing/2014/main" id="{1087F4B2-EE68-8145-9E83-AF45A36EB3BB}"/>
                </a:ext>
              </a:extLst>
            </p:cNvPr>
            <p:cNvSpPr/>
            <p:nvPr/>
          </p:nvSpPr>
          <p:spPr>
            <a:xfrm rot="5400000">
              <a:off x="10087504" y="8202890"/>
              <a:ext cx="2736226" cy="5999890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Down Arrow 27">
              <a:extLst>
                <a:ext uri="{FF2B5EF4-FFF2-40B4-BE49-F238E27FC236}">
                  <a16:creationId xmlns:a16="http://schemas.microsoft.com/office/drawing/2014/main" id="{68336C1A-AF71-684A-8A6A-4C3A25A1DBD6}"/>
                </a:ext>
              </a:extLst>
            </p:cNvPr>
            <p:cNvSpPr/>
            <p:nvPr/>
          </p:nvSpPr>
          <p:spPr>
            <a:xfrm>
              <a:off x="13132280" y="6090106"/>
              <a:ext cx="2724853" cy="5999890"/>
            </a:xfrm>
            <a:prstGeom prst="downArrow">
              <a:avLst>
                <a:gd name="adj1" fmla="val 50000"/>
                <a:gd name="adj2" fmla="val 5757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1" name="Down Arrow 1">
              <a:extLst>
                <a:ext uri="{FF2B5EF4-FFF2-40B4-BE49-F238E27FC236}">
                  <a16:creationId xmlns:a16="http://schemas.microsoft.com/office/drawing/2014/main" id="{4375A4A9-35F9-4142-B4C3-BB555DB2AF0A}"/>
                </a:ext>
              </a:extLst>
            </p:cNvPr>
            <p:cNvSpPr/>
            <p:nvPr/>
          </p:nvSpPr>
          <p:spPr>
            <a:xfrm rot="16200000">
              <a:off x="10826401" y="3090161"/>
              <a:ext cx="2724853" cy="599989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2" name="Down Arrow 29">
              <a:extLst>
                <a:ext uri="{FF2B5EF4-FFF2-40B4-BE49-F238E27FC236}">
                  <a16:creationId xmlns:a16="http://schemas.microsoft.com/office/drawing/2014/main" id="{89ECA47E-8847-434C-8EAF-CA83B16F71FD}"/>
                </a:ext>
              </a:extLst>
            </p:cNvPr>
            <p:cNvSpPr/>
            <p:nvPr/>
          </p:nvSpPr>
          <p:spPr>
            <a:xfrm rot="10800000">
              <a:off x="7773931" y="5222821"/>
              <a:ext cx="2724853" cy="5999890"/>
            </a:xfrm>
            <a:prstGeom prst="downArrow">
              <a:avLst>
                <a:gd name="adj1" fmla="val 50000"/>
                <a:gd name="adj2" fmla="val 5649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" name="Down Arrow 30">
              <a:extLst>
                <a:ext uri="{FF2B5EF4-FFF2-40B4-BE49-F238E27FC236}">
                  <a16:creationId xmlns:a16="http://schemas.microsoft.com/office/drawing/2014/main" id="{A2ACC57A-72C7-2849-8F74-12C2DACC6D15}"/>
                </a:ext>
              </a:extLst>
            </p:cNvPr>
            <p:cNvSpPr/>
            <p:nvPr/>
          </p:nvSpPr>
          <p:spPr>
            <a:xfrm rot="5400000">
              <a:off x="8871182" y="9472877"/>
              <a:ext cx="2724853" cy="3471284"/>
            </a:xfrm>
            <a:prstGeom prst="downArrow">
              <a:avLst>
                <a:gd name="adj1" fmla="val 50000"/>
                <a:gd name="adj2" fmla="val 4891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38" name="TextBox 78">
            <a:extLst>
              <a:ext uri="{FF2B5EF4-FFF2-40B4-BE49-F238E27FC236}">
                <a16:creationId xmlns:a16="http://schemas.microsoft.com/office/drawing/2014/main" id="{865A15C4-B088-9F47-9574-3A85FB688273}"/>
              </a:ext>
            </a:extLst>
          </p:cNvPr>
          <p:cNvSpPr txBox="1"/>
          <p:nvPr/>
        </p:nvSpPr>
        <p:spPr>
          <a:xfrm rot="18900000">
            <a:off x="13905524" y="4083825"/>
            <a:ext cx="239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Planning</a:t>
            </a:r>
          </a:p>
        </p:txBody>
      </p:sp>
      <p:sp>
        <p:nvSpPr>
          <p:cNvPr id="39" name="TextBox 81">
            <a:extLst>
              <a:ext uri="{FF2B5EF4-FFF2-40B4-BE49-F238E27FC236}">
                <a16:creationId xmlns:a16="http://schemas.microsoft.com/office/drawing/2014/main" id="{953F70E3-BBFE-3248-9002-1415BADFB2D9}"/>
              </a:ext>
            </a:extLst>
          </p:cNvPr>
          <p:cNvSpPr txBox="1"/>
          <p:nvPr/>
        </p:nvSpPr>
        <p:spPr>
          <a:xfrm rot="2700000">
            <a:off x="18235469" y="4232722"/>
            <a:ext cx="239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Design</a:t>
            </a:r>
          </a:p>
        </p:txBody>
      </p:sp>
      <p:sp>
        <p:nvSpPr>
          <p:cNvPr id="40" name="TextBox 84">
            <a:extLst>
              <a:ext uri="{FF2B5EF4-FFF2-40B4-BE49-F238E27FC236}">
                <a16:creationId xmlns:a16="http://schemas.microsoft.com/office/drawing/2014/main" id="{9F48B3FE-F771-E64A-92DF-EB1E8D87F558}"/>
              </a:ext>
            </a:extLst>
          </p:cNvPr>
          <p:cNvSpPr txBox="1"/>
          <p:nvPr/>
        </p:nvSpPr>
        <p:spPr>
          <a:xfrm rot="2700000">
            <a:off x="12260747" y="8661597"/>
            <a:ext cx="424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Implementation</a:t>
            </a:r>
          </a:p>
        </p:txBody>
      </p:sp>
      <p:sp>
        <p:nvSpPr>
          <p:cNvPr id="41" name="TextBox 84">
            <a:extLst>
              <a:ext uri="{FF2B5EF4-FFF2-40B4-BE49-F238E27FC236}">
                <a16:creationId xmlns:a16="http://schemas.microsoft.com/office/drawing/2014/main" id="{DDE51C45-84CE-6A41-A943-919D5B4170E4}"/>
              </a:ext>
            </a:extLst>
          </p:cNvPr>
          <p:cNvSpPr txBox="1"/>
          <p:nvPr/>
        </p:nvSpPr>
        <p:spPr>
          <a:xfrm rot="18900000">
            <a:off x="18081182" y="8913703"/>
            <a:ext cx="239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Testing</a:t>
            </a:r>
          </a:p>
        </p:txBody>
      </p:sp>
      <p:sp>
        <p:nvSpPr>
          <p:cNvPr id="42" name="TextBox 59">
            <a:extLst>
              <a:ext uri="{FF2B5EF4-FFF2-40B4-BE49-F238E27FC236}">
                <a16:creationId xmlns:a16="http://schemas.microsoft.com/office/drawing/2014/main" id="{F4CFF196-0FD1-5A4E-A216-EBD7EAEB121D}"/>
              </a:ext>
            </a:extLst>
          </p:cNvPr>
          <p:cNvSpPr txBox="1"/>
          <p:nvPr/>
        </p:nvSpPr>
        <p:spPr>
          <a:xfrm>
            <a:off x="2287114" y="7759245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3" name="TextBox 60">
            <a:extLst>
              <a:ext uri="{FF2B5EF4-FFF2-40B4-BE49-F238E27FC236}">
                <a16:creationId xmlns:a16="http://schemas.microsoft.com/office/drawing/2014/main" id="{D8278C8B-7407-D642-A131-3359ABB57120}"/>
              </a:ext>
            </a:extLst>
          </p:cNvPr>
          <p:cNvSpPr txBox="1"/>
          <p:nvPr/>
        </p:nvSpPr>
        <p:spPr>
          <a:xfrm>
            <a:off x="2287114" y="9824317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4" name="TextBox 59">
            <a:extLst>
              <a:ext uri="{FF2B5EF4-FFF2-40B4-BE49-F238E27FC236}">
                <a16:creationId xmlns:a16="http://schemas.microsoft.com/office/drawing/2014/main" id="{97C9D916-2AFF-7043-A37F-AC84801D5A74}"/>
              </a:ext>
            </a:extLst>
          </p:cNvPr>
          <p:cNvSpPr txBox="1"/>
          <p:nvPr/>
        </p:nvSpPr>
        <p:spPr>
          <a:xfrm>
            <a:off x="7076507" y="7784053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5" name="TextBox 60">
            <a:extLst>
              <a:ext uri="{FF2B5EF4-FFF2-40B4-BE49-F238E27FC236}">
                <a16:creationId xmlns:a16="http://schemas.microsoft.com/office/drawing/2014/main" id="{32E06FB0-A9D3-024E-9A81-B58B2B09118F}"/>
              </a:ext>
            </a:extLst>
          </p:cNvPr>
          <p:cNvSpPr txBox="1"/>
          <p:nvPr/>
        </p:nvSpPr>
        <p:spPr>
          <a:xfrm>
            <a:off x="7076507" y="9849125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" name="Triángulo 2">
            <a:extLst>
              <a:ext uri="{FF2B5EF4-FFF2-40B4-BE49-F238E27FC236}">
                <a16:creationId xmlns:a16="http://schemas.microsoft.com/office/drawing/2014/main" id="{52881C65-CC40-9F47-915E-A6607049BDBE}"/>
              </a:ext>
            </a:extLst>
          </p:cNvPr>
          <p:cNvSpPr/>
          <p:nvPr/>
        </p:nvSpPr>
        <p:spPr>
          <a:xfrm rot="5400000">
            <a:off x="1436811" y="7934054"/>
            <a:ext cx="627276" cy="54075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46" name="Triángulo 45">
            <a:extLst>
              <a:ext uri="{FF2B5EF4-FFF2-40B4-BE49-F238E27FC236}">
                <a16:creationId xmlns:a16="http://schemas.microsoft.com/office/drawing/2014/main" id="{96E8DC0A-3569-1747-9F40-2DB2BA338E0E}"/>
              </a:ext>
            </a:extLst>
          </p:cNvPr>
          <p:cNvSpPr/>
          <p:nvPr/>
        </p:nvSpPr>
        <p:spPr>
          <a:xfrm rot="5400000">
            <a:off x="1436811" y="10187397"/>
            <a:ext cx="627276" cy="54075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47" name="Triángulo 46">
            <a:extLst>
              <a:ext uri="{FF2B5EF4-FFF2-40B4-BE49-F238E27FC236}">
                <a16:creationId xmlns:a16="http://schemas.microsoft.com/office/drawing/2014/main" id="{F35129C0-C985-7F41-9CC2-1A01BCC3EF9E}"/>
              </a:ext>
            </a:extLst>
          </p:cNvPr>
          <p:cNvSpPr/>
          <p:nvPr/>
        </p:nvSpPr>
        <p:spPr>
          <a:xfrm rot="5400000">
            <a:off x="6172097" y="7868740"/>
            <a:ext cx="627276" cy="5407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48" name="Triángulo 47">
            <a:extLst>
              <a:ext uri="{FF2B5EF4-FFF2-40B4-BE49-F238E27FC236}">
                <a16:creationId xmlns:a16="http://schemas.microsoft.com/office/drawing/2014/main" id="{05FBFD79-3AE8-BD46-9558-DD746800771D}"/>
              </a:ext>
            </a:extLst>
          </p:cNvPr>
          <p:cNvSpPr/>
          <p:nvPr/>
        </p:nvSpPr>
        <p:spPr>
          <a:xfrm rot="5400000">
            <a:off x="6172097" y="10122083"/>
            <a:ext cx="627276" cy="540755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57897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350">
            <a:extLst>
              <a:ext uri="{FF2B5EF4-FFF2-40B4-BE49-F238E27FC236}">
                <a16:creationId xmlns:a16="http://schemas.microsoft.com/office/drawing/2014/main" id="{E85BB646-1259-2E4D-AD61-A7E4E8CE8E8B}"/>
              </a:ext>
            </a:extLst>
          </p:cNvPr>
          <p:cNvSpPr txBox="1"/>
          <p:nvPr/>
        </p:nvSpPr>
        <p:spPr>
          <a:xfrm>
            <a:off x="7099222" y="900609"/>
            <a:ext cx="11096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ABF718CF-C84A-BC4C-89F7-2C4C9DFFBFA6}"/>
              </a:ext>
            </a:extLst>
          </p:cNvPr>
          <p:cNvSpPr txBox="1"/>
          <p:nvPr/>
        </p:nvSpPr>
        <p:spPr>
          <a:xfrm>
            <a:off x="6626356" y="2321110"/>
            <a:ext cx="1204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52C64D-C908-BB4F-BAF4-3F06590B6AB2}"/>
              </a:ext>
            </a:extLst>
          </p:cNvPr>
          <p:cNvGrpSpPr/>
          <p:nvPr/>
        </p:nvGrpSpPr>
        <p:grpSpPr>
          <a:xfrm>
            <a:off x="8025544" y="4057379"/>
            <a:ext cx="8707976" cy="8702721"/>
            <a:chOff x="8025544" y="3522097"/>
            <a:chExt cx="9243582" cy="9238004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394896A4-4CC1-594C-BEC3-F88B70A82F52}"/>
                </a:ext>
              </a:extLst>
            </p:cNvPr>
            <p:cNvGrpSpPr/>
            <p:nvPr/>
          </p:nvGrpSpPr>
          <p:grpSpPr>
            <a:xfrm>
              <a:off x="8025544" y="3522097"/>
              <a:ext cx="9243582" cy="9238004"/>
              <a:chOff x="3227818" y="4499620"/>
              <a:chExt cx="1554532" cy="1553594"/>
            </a:xfrm>
          </p:grpSpPr>
          <p:sp>
            <p:nvSpPr>
              <p:cNvPr id="40" name="Forma libre 39">
                <a:extLst>
                  <a:ext uri="{FF2B5EF4-FFF2-40B4-BE49-F238E27FC236}">
                    <a16:creationId xmlns:a16="http://schemas.microsoft.com/office/drawing/2014/main" id="{7F59DC26-A5A6-3547-8597-F0A2980282F9}"/>
                  </a:ext>
                </a:extLst>
              </p:cNvPr>
              <p:cNvSpPr/>
              <p:nvPr/>
            </p:nvSpPr>
            <p:spPr>
              <a:xfrm>
                <a:off x="3916956" y="4500048"/>
                <a:ext cx="745808" cy="565785"/>
              </a:xfrm>
              <a:custGeom>
                <a:avLst/>
                <a:gdLst>
                  <a:gd name="connsiteX0" fmla="*/ 100041 w 745807"/>
                  <a:gd name="connsiteY0" fmla="*/ 125930 h 565785"/>
                  <a:gd name="connsiteX1" fmla="*/ 6429 w 745807"/>
                  <a:gd name="connsiteY1" fmla="*/ 191167 h 565785"/>
                  <a:gd name="connsiteX2" fmla="*/ 100041 w 745807"/>
                  <a:gd name="connsiteY2" fmla="*/ 256318 h 565785"/>
                  <a:gd name="connsiteX3" fmla="*/ 110500 w 745807"/>
                  <a:gd name="connsiteY3" fmla="*/ 268662 h 565785"/>
                  <a:gd name="connsiteX4" fmla="*/ 110500 w 745807"/>
                  <a:gd name="connsiteY4" fmla="*/ 381134 h 565785"/>
                  <a:gd name="connsiteX5" fmla="*/ 421510 w 745807"/>
                  <a:gd name="connsiteY5" fmla="*/ 561156 h 565785"/>
                  <a:gd name="connsiteX6" fmla="*/ 504063 w 745807"/>
                  <a:gd name="connsiteY6" fmla="*/ 513493 h 565785"/>
                  <a:gd name="connsiteX7" fmla="*/ 518036 w 745807"/>
                  <a:gd name="connsiteY7" fmla="*/ 348387 h 565785"/>
                  <a:gd name="connsiteX8" fmla="*/ 668055 w 745807"/>
                  <a:gd name="connsiteY8" fmla="*/ 418766 h 565785"/>
                  <a:gd name="connsiteX9" fmla="*/ 746408 w 745807"/>
                  <a:gd name="connsiteY9" fmla="*/ 373590 h 565785"/>
                  <a:gd name="connsiteX10" fmla="*/ 110500 w 745807"/>
                  <a:gd name="connsiteY10" fmla="*/ 6429 h 565785"/>
                  <a:gd name="connsiteX11" fmla="*/ 110500 w 745807"/>
                  <a:gd name="connsiteY11" fmla="*/ 114014 h 565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5807" h="565785">
                    <a:moveTo>
                      <a:pt x="100041" y="125930"/>
                    </a:moveTo>
                    <a:lnTo>
                      <a:pt x="6429" y="191167"/>
                    </a:lnTo>
                    <a:lnTo>
                      <a:pt x="100041" y="256318"/>
                    </a:lnTo>
                    <a:lnTo>
                      <a:pt x="110500" y="268662"/>
                    </a:lnTo>
                    <a:lnTo>
                      <a:pt x="110500" y="381134"/>
                    </a:lnTo>
                    <a:cubicBezTo>
                      <a:pt x="236974" y="388018"/>
                      <a:pt x="352547" y="454915"/>
                      <a:pt x="421510" y="561156"/>
                    </a:cubicBezTo>
                    <a:lnTo>
                      <a:pt x="504063" y="513493"/>
                    </a:lnTo>
                    <a:lnTo>
                      <a:pt x="518036" y="348387"/>
                    </a:lnTo>
                    <a:lnTo>
                      <a:pt x="668055" y="418766"/>
                    </a:lnTo>
                    <a:lnTo>
                      <a:pt x="746408" y="373590"/>
                    </a:lnTo>
                    <a:cubicBezTo>
                      <a:pt x="610068" y="151643"/>
                      <a:pt x="370881" y="13541"/>
                      <a:pt x="110500" y="6429"/>
                    </a:cubicBezTo>
                    <a:lnTo>
                      <a:pt x="110500" y="11401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2800"/>
              </a:p>
            </p:txBody>
          </p:sp>
          <p:sp>
            <p:nvSpPr>
              <p:cNvPr id="44" name="Forma libre 43">
                <a:extLst>
                  <a:ext uri="{FF2B5EF4-FFF2-40B4-BE49-F238E27FC236}">
                    <a16:creationId xmlns:a16="http://schemas.microsoft.com/office/drawing/2014/main" id="{FA31494B-365A-CC40-8C80-BB7EE74FFC6C}"/>
                  </a:ext>
                </a:extLst>
              </p:cNvPr>
              <p:cNvSpPr/>
              <p:nvPr/>
            </p:nvSpPr>
            <p:spPr>
              <a:xfrm>
                <a:off x="3341913" y="4499620"/>
                <a:ext cx="642938" cy="565785"/>
              </a:xfrm>
              <a:custGeom>
                <a:avLst/>
                <a:gdLst>
                  <a:gd name="connsiteX0" fmla="*/ 105613 w 642937"/>
                  <a:gd name="connsiteY0" fmla="*/ 442598 h 565785"/>
                  <a:gd name="connsiteX1" fmla="*/ 115214 w 642937"/>
                  <a:gd name="connsiteY1" fmla="*/ 556184 h 565785"/>
                  <a:gd name="connsiteX2" fmla="*/ 218084 w 642937"/>
                  <a:gd name="connsiteY2" fmla="*/ 507749 h 565785"/>
                  <a:gd name="connsiteX3" fmla="*/ 234029 w 642937"/>
                  <a:gd name="connsiteY3" fmla="*/ 504920 h 565785"/>
                  <a:gd name="connsiteX4" fmla="*/ 331413 w 642937"/>
                  <a:gd name="connsiteY4" fmla="*/ 561156 h 565785"/>
                  <a:gd name="connsiteX5" fmla="*/ 642423 w 642937"/>
                  <a:gd name="connsiteY5" fmla="*/ 381133 h 565785"/>
                  <a:gd name="connsiteX6" fmla="*/ 642423 w 642937"/>
                  <a:gd name="connsiteY6" fmla="*/ 286236 h 565785"/>
                  <a:gd name="connsiteX7" fmla="*/ 506378 w 642937"/>
                  <a:gd name="connsiteY7" fmla="*/ 191938 h 565785"/>
                  <a:gd name="connsiteX8" fmla="*/ 642423 w 642937"/>
                  <a:gd name="connsiteY8" fmla="*/ 97641 h 565785"/>
                  <a:gd name="connsiteX9" fmla="*/ 642423 w 642937"/>
                  <a:gd name="connsiteY9" fmla="*/ 6429 h 565785"/>
                  <a:gd name="connsiteX10" fmla="*/ 6429 w 642937"/>
                  <a:gd name="connsiteY10" fmla="*/ 373590 h 565785"/>
                  <a:gd name="connsiteX11" fmla="*/ 99612 w 642937"/>
                  <a:gd name="connsiteY11" fmla="*/ 427339 h 565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937" h="565785">
                    <a:moveTo>
                      <a:pt x="105613" y="442598"/>
                    </a:moveTo>
                    <a:lnTo>
                      <a:pt x="115214" y="556184"/>
                    </a:lnTo>
                    <a:lnTo>
                      <a:pt x="218084" y="507749"/>
                    </a:lnTo>
                    <a:lnTo>
                      <a:pt x="234029" y="504920"/>
                    </a:lnTo>
                    <a:lnTo>
                      <a:pt x="331413" y="561156"/>
                    </a:lnTo>
                    <a:cubicBezTo>
                      <a:pt x="400366" y="454904"/>
                      <a:pt x="515945" y="388003"/>
                      <a:pt x="642423" y="381133"/>
                    </a:cubicBezTo>
                    <a:lnTo>
                      <a:pt x="642423" y="286236"/>
                    </a:lnTo>
                    <a:lnTo>
                      <a:pt x="506378" y="191938"/>
                    </a:lnTo>
                    <a:lnTo>
                      <a:pt x="642423" y="97641"/>
                    </a:lnTo>
                    <a:lnTo>
                      <a:pt x="642423" y="6429"/>
                    </a:lnTo>
                    <a:cubicBezTo>
                      <a:pt x="382037" y="13606"/>
                      <a:pt x="142853" y="151687"/>
                      <a:pt x="6429" y="373590"/>
                    </a:cubicBezTo>
                    <a:lnTo>
                      <a:pt x="99612" y="42733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2800"/>
              </a:p>
            </p:txBody>
          </p:sp>
          <p:sp>
            <p:nvSpPr>
              <p:cNvPr id="45" name="Forma libre 44">
                <a:extLst>
                  <a:ext uri="{FF2B5EF4-FFF2-40B4-BE49-F238E27FC236}">
                    <a16:creationId xmlns:a16="http://schemas.microsoft.com/office/drawing/2014/main" id="{FD791E1F-BC07-0C45-A667-4780DF40684F}"/>
                  </a:ext>
                </a:extLst>
              </p:cNvPr>
              <p:cNvSpPr/>
              <p:nvPr/>
            </p:nvSpPr>
            <p:spPr>
              <a:xfrm>
                <a:off x="4353725" y="4903642"/>
                <a:ext cx="428625" cy="745808"/>
              </a:xfrm>
              <a:custGeom>
                <a:avLst/>
                <a:gdLst>
                  <a:gd name="connsiteX0" fmla="*/ 221856 w 428625"/>
                  <a:gd name="connsiteY0" fmla="*/ 57435 h 745807"/>
                  <a:gd name="connsiteX1" fmla="*/ 118986 w 428625"/>
                  <a:gd name="connsiteY1" fmla="*/ 9001 h 745807"/>
                  <a:gd name="connsiteX2" fmla="*/ 109299 w 428625"/>
                  <a:gd name="connsiteY2" fmla="*/ 122672 h 745807"/>
                  <a:gd name="connsiteX3" fmla="*/ 103813 w 428625"/>
                  <a:gd name="connsiteY3" fmla="*/ 137845 h 745807"/>
                  <a:gd name="connsiteX4" fmla="*/ 6429 w 428625"/>
                  <a:gd name="connsiteY4" fmla="*/ 194081 h 745807"/>
                  <a:gd name="connsiteX5" fmla="*/ 6429 w 428625"/>
                  <a:gd name="connsiteY5" fmla="*/ 553269 h 745807"/>
                  <a:gd name="connsiteX6" fmla="*/ 88983 w 428625"/>
                  <a:gd name="connsiteY6" fmla="*/ 600932 h 745807"/>
                  <a:gd name="connsiteX7" fmla="*/ 239001 w 428625"/>
                  <a:gd name="connsiteY7" fmla="*/ 530466 h 745807"/>
                  <a:gd name="connsiteX8" fmla="*/ 252975 w 428625"/>
                  <a:gd name="connsiteY8" fmla="*/ 695572 h 745807"/>
                  <a:gd name="connsiteX9" fmla="*/ 331413 w 428625"/>
                  <a:gd name="connsiteY9" fmla="*/ 740921 h 745807"/>
                  <a:gd name="connsiteX10" fmla="*/ 331413 w 428625"/>
                  <a:gd name="connsiteY10" fmla="*/ 6429 h 745807"/>
                  <a:gd name="connsiteX11" fmla="*/ 238144 w 428625"/>
                  <a:gd name="connsiteY11" fmla="*/ 60350 h 74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28625" h="745807">
                    <a:moveTo>
                      <a:pt x="221856" y="57435"/>
                    </a:moveTo>
                    <a:lnTo>
                      <a:pt x="118986" y="9001"/>
                    </a:lnTo>
                    <a:lnTo>
                      <a:pt x="109299" y="122672"/>
                    </a:lnTo>
                    <a:lnTo>
                      <a:pt x="103813" y="137845"/>
                    </a:lnTo>
                    <a:lnTo>
                      <a:pt x="6429" y="194081"/>
                    </a:lnTo>
                    <a:cubicBezTo>
                      <a:pt x="63690" y="306964"/>
                      <a:pt x="63690" y="440386"/>
                      <a:pt x="6429" y="553269"/>
                    </a:cubicBezTo>
                    <a:lnTo>
                      <a:pt x="88983" y="600932"/>
                    </a:lnTo>
                    <a:lnTo>
                      <a:pt x="239001" y="530466"/>
                    </a:lnTo>
                    <a:lnTo>
                      <a:pt x="252975" y="695572"/>
                    </a:lnTo>
                    <a:lnTo>
                      <a:pt x="331413" y="740921"/>
                    </a:lnTo>
                    <a:cubicBezTo>
                      <a:pt x="455193" y="511735"/>
                      <a:pt x="455193" y="235615"/>
                      <a:pt x="331413" y="6429"/>
                    </a:cubicBezTo>
                    <a:lnTo>
                      <a:pt x="238144" y="6035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2800"/>
              </a:p>
            </p:txBody>
          </p:sp>
          <p:sp>
            <p:nvSpPr>
              <p:cNvPr id="46" name="Forma libre 45">
                <a:extLst>
                  <a:ext uri="{FF2B5EF4-FFF2-40B4-BE49-F238E27FC236}">
                    <a16:creationId xmlns:a16="http://schemas.microsoft.com/office/drawing/2014/main" id="{88D9D443-5331-9D43-ADE9-A7EB82949DCC}"/>
                  </a:ext>
                </a:extLst>
              </p:cNvPr>
              <p:cNvSpPr/>
              <p:nvPr/>
            </p:nvSpPr>
            <p:spPr>
              <a:xfrm>
                <a:off x="3342342" y="5487000"/>
                <a:ext cx="745808" cy="565785"/>
              </a:xfrm>
              <a:custGeom>
                <a:avLst/>
                <a:gdLst>
                  <a:gd name="connsiteX0" fmla="*/ 652796 w 745807"/>
                  <a:gd name="connsiteY0" fmla="*/ 441655 h 565785"/>
                  <a:gd name="connsiteX1" fmla="*/ 746408 w 745807"/>
                  <a:gd name="connsiteY1" fmla="*/ 376590 h 565785"/>
                  <a:gd name="connsiteX2" fmla="*/ 652796 w 745807"/>
                  <a:gd name="connsiteY2" fmla="*/ 311439 h 565785"/>
                  <a:gd name="connsiteX3" fmla="*/ 642423 w 745807"/>
                  <a:gd name="connsiteY3" fmla="*/ 299095 h 565785"/>
                  <a:gd name="connsiteX4" fmla="*/ 642423 w 745807"/>
                  <a:gd name="connsiteY4" fmla="*/ 186452 h 565785"/>
                  <a:gd name="connsiteX5" fmla="*/ 331413 w 745807"/>
                  <a:gd name="connsiteY5" fmla="*/ 6429 h 565785"/>
                  <a:gd name="connsiteX6" fmla="*/ 248860 w 745807"/>
                  <a:gd name="connsiteY6" fmla="*/ 54092 h 565785"/>
                  <a:gd name="connsiteX7" fmla="*/ 234801 w 745807"/>
                  <a:gd name="connsiteY7" fmla="*/ 219199 h 565785"/>
                  <a:gd name="connsiteX8" fmla="*/ 84782 w 745807"/>
                  <a:gd name="connsiteY8" fmla="*/ 148733 h 565785"/>
                  <a:gd name="connsiteX9" fmla="*/ 6429 w 745807"/>
                  <a:gd name="connsiteY9" fmla="*/ 193996 h 565785"/>
                  <a:gd name="connsiteX10" fmla="*/ 642423 w 745807"/>
                  <a:gd name="connsiteY10" fmla="*/ 561070 h 565785"/>
                  <a:gd name="connsiteX11" fmla="*/ 642423 w 745807"/>
                  <a:gd name="connsiteY11" fmla="*/ 453742 h 565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5807" h="565785">
                    <a:moveTo>
                      <a:pt x="652796" y="441655"/>
                    </a:moveTo>
                    <a:lnTo>
                      <a:pt x="746408" y="376590"/>
                    </a:lnTo>
                    <a:lnTo>
                      <a:pt x="652796" y="311439"/>
                    </a:lnTo>
                    <a:lnTo>
                      <a:pt x="642423" y="299095"/>
                    </a:lnTo>
                    <a:lnTo>
                      <a:pt x="642423" y="186452"/>
                    </a:lnTo>
                    <a:cubicBezTo>
                      <a:pt x="515945" y="179581"/>
                      <a:pt x="400366" y="112681"/>
                      <a:pt x="331413" y="6429"/>
                    </a:cubicBezTo>
                    <a:lnTo>
                      <a:pt x="248860" y="54092"/>
                    </a:lnTo>
                    <a:lnTo>
                      <a:pt x="234801" y="219199"/>
                    </a:lnTo>
                    <a:lnTo>
                      <a:pt x="84782" y="148733"/>
                    </a:lnTo>
                    <a:lnTo>
                      <a:pt x="6429" y="193996"/>
                    </a:lnTo>
                    <a:cubicBezTo>
                      <a:pt x="142874" y="415865"/>
                      <a:pt x="382054" y="553913"/>
                      <a:pt x="642423" y="561070"/>
                    </a:cubicBezTo>
                    <a:lnTo>
                      <a:pt x="642423" y="453742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2800"/>
              </a:p>
            </p:txBody>
          </p:sp>
          <p:sp>
            <p:nvSpPr>
              <p:cNvPr id="47" name="Forma libre 46">
                <a:extLst>
                  <a:ext uri="{FF2B5EF4-FFF2-40B4-BE49-F238E27FC236}">
                    <a16:creationId xmlns:a16="http://schemas.microsoft.com/office/drawing/2014/main" id="{E73EF094-1AB7-7F41-AE08-3A97FA95F8C6}"/>
                  </a:ext>
                </a:extLst>
              </p:cNvPr>
              <p:cNvSpPr/>
              <p:nvPr/>
            </p:nvSpPr>
            <p:spPr>
              <a:xfrm>
                <a:off x="3227818" y="4903642"/>
                <a:ext cx="428625" cy="745808"/>
              </a:xfrm>
              <a:custGeom>
                <a:avLst/>
                <a:gdLst>
                  <a:gd name="connsiteX0" fmla="*/ 208735 w 428625"/>
                  <a:gd name="connsiteY0" fmla="*/ 689829 h 745807"/>
                  <a:gd name="connsiteX1" fmla="*/ 311605 w 428625"/>
                  <a:gd name="connsiteY1" fmla="*/ 738349 h 745807"/>
                  <a:gd name="connsiteX2" fmla="*/ 321206 w 428625"/>
                  <a:gd name="connsiteY2" fmla="*/ 624678 h 745807"/>
                  <a:gd name="connsiteX3" fmla="*/ 326779 w 428625"/>
                  <a:gd name="connsiteY3" fmla="*/ 609505 h 745807"/>
                  <a:gd name="connsiteX4" fmla="*/ 425019 w 428625"/>
                  <a:gd name="connsiteY4" fmla="*/ 553269 h 745807"/>
                  <a:gd name="connsiteX5" fmla="*/ 425019 w 428625"/>
                  <a:gd name="connsiteY5" fmla="*/ 194081 h 745807"/>
                  <a:gd name="connsiteX6" fmla="*/ 342466 w 428625"/>
                  <a:gd name="connsiteY6" fmla="*/ 146418 h 745807"/>
                  <a:gd name="connsiteX7" fmla="*/ 192448 w 428625"/>
                  <a:gd name="connsiteY7" fmla="*/ 216884 h 745807"/>
                  <a:gd name="connsiteX8" fmla="*/ 178389 w 428625"/>
                  <a:gd name="connsiteY8" fmla="*/ 51692 h 745807"/>
                  <a:gd name="connsiteX9" fmla="*/ 99264 w 428625"/>
                  <a:gd name="connsiteY9" fmla="*/ 6429 h 745807"/>
                  <a:gd name="connsiteX10" fmla="*/ 99264 w 428625"/>
                  <a:gd name="connsiteY10" fmla="*/ 740921 h 745807"/>
                  <a:gd name="connsiteX11" fmla="*/ 192533 w 428625"/>
                  <a:gd name="connsiteY11" fmla="*/ 687000 h 74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28625" h="745807">
                    <a:moveTo>
                      <a:pt x="208735" y="689829"/>
                    </a:moveTo>
                    <a:lnTo>
                      <a:pt x="311605" y="738349"/>
                    </a:lnTo>
                    <a:lnTo>
                      <a:pt x="321206" y="624678"/>
                    </a:lnTo>
                    <a:lnTo>
                      <a:pt x="326779" y="609505"/>
                    </a:lnTo>
                    <a:lnTo>
                      <a:pt x="425019" y="553269"/>
                    </a:lnTo>
                    <a:cubicBezTo>
                      <a:pt x="367647" y="440413"/>
                      <a:pt x="367647" y="306938"/>
                      <a:pt x="425019" y="194081"/>
                    </a:cubicBezTo>
                    <a:lnTo>
                      <a:pt x="342466" y="146418"/>
                    </a:lnTo>
                    <a:lnTo>
                      <a:pt x="192448" y="216884"/>
                    </a:lnTo>
                    <a:lnTo>
                      <a:pt x="178389" y="51692"/>
                    </a:lnTo>
                    <a:lnTo>
                      <a:pt x="99264" y="6429"/>
                    </a:lnTo>
                    <a:cubicBezTo>
                      <a:pt x="-24516" y="235615"/>
                      <a:pt x="-24516" y="511735"/>
                      <a:pt x="99264" y="740921"/>
                    </a:cubicBezTo>
                    <a:lnTo>
                      <a:pt x="192533" y="68700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2800"/>
              </a:p>
            </p:txBody>
          </p:sp>
          <p:sp>
            <p:nvSpPr>
              <p:cNvPr id="48" name="Forma libre 47">
                <a:extLst>
                  <a:ext uri="{FF2B5EF4-FFF2-40B4-BE49-F238E27FC236}">
                    <a16:creationId xmlns:a16="http://schemas.microsoft.com/office/drawing/2014/main" id="{69FE2B3B-312B-0D4A-8611-3B2471D40251}"/>
                  </a:ext>
                </a:extLst>
              </p:cNvPr>
              <p:cNvSpPr/>
              <p:nvPr/>
            </p:nvSpPr>
            <p:spPr>
              <a:xfrm>
                <a:off x="4021026" y="5487429"/>
                <a:ext cx="642938" cy="565785"/>
              </a:xfrm>
              <a:custGeom>
                <a:avLst/>
                <a:gdLst>
                  <a:gd name="connsiteX0" fmla="*/ 543668 w 642937"/>
                  <a:gd name="connsiteY0" fmla="*/ 124987 h 565785"/>
                  <a:gd name="connsiteX1" fmla="*/ 533981 w 642937"/>
                  <a:gd name="connsiteY1" fmla="*/ 11316 h 565785"/>
                  <a:gd name="connsiteX2" fmla="*/ 431111 w 642937"/>
                  <a:gd name="connsiteY2" fmla="*/ 59836 h 565785"/>
                  <a:gd name="connsiteX3" fmla="*/ 415166 w 642937"/>
                  <a:gd name="connsiteY3" fmla="*/ 62665 h 565785"/>
                  <a:gd name="connsiteX4" fmla="*/ 317611 w 642937"/>
                  <a:gd name="connsiteY4" fmla="*/ 6429 h 565785"/>
                  <a:gd name="connsiteX5" fmla="*/ 6601 w 642937"/>
                  <a:gd name="connsiteY5" fmla="*/ 186452 h 565785"/>
                  <a:gd name="connsiteX6" fmla="*/ 6601 w 642937"/>
                  <a:gd name="connsiteY6" fmla="*/ 281778 h 565785"/>
                  <a:gd name="connsiteX7" fmla="*/ 142561 w 642937"/>
                  <a:gd name="connsiteY7" fmla="*/ 376076 h 565785"/>
                  <a:gd name="connsiteX8" fmla="*/ 6429 w 642937"/>
                  <a:gd name="connsiteY8" fmla="*/ 470459 h 565785"/>
                  <a:gd name="connsiteX9" fmla="*/ 6429 w 642937"/>
                  <a:gd name="connsiteY9" fmla="*/ 560813 h 565785"/>
                  <a:gd name="connsiteX10" fmla="*/ 642337 w 642937"/>
                  <a:gd name="connsiteY10" fmla="*/ 193738 h 565785"/>
                  <a:gd name="connsiteX11" fmla="*/ 549069 w 642937"/>
                  <a:gd name="connsiteY11" fmla="*/ 140160 h 565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937" h="565785">
                    <a:moveTo>
                      <a:pt x="543668" y="124987"/>
                    </a:moveTo>
                    <a:lnTo>
                      <a:pt x="533981" y="11316"/>
                    </a:lnTo>
                    <a:lnTo>
                      <a:pt x="431111" y="59836"/>
                    </a:lnTo>
                    <a:lnTo>
                      <a:pt x="415166" y="62665"/>
                    </a:lnTo>
                    <a:lnTo>
                      <a:pt x="317611" y="6429"/>
                    </a:lnTo>
                    <a:cubicBezTo>
                      <a:pt x="248648" y="112671"/>
                      <a:pt x="133075" y="179568"/>
                      <a:pt x="6601" y="186452"/>
                    </a:cubicBezTo>
                    <a:lnTo>
                      <a:pt x="6601" y="281778"/>
                    </a:lnTo>
                    <a:lnTo>
                      <a:pt x="142561" y="376076"/>
                    </a:lnTo>
                    <a:lnTo>
                      <a:pt x="6429" y="470459"/>
                    </a:lnTo>
                    <a:lnTo>
                      <a:pt x="6429" y="560813"/>
                    </a:lnTo>
                    <a:cubicBezTo>
                      <a:pt x="266798" y="553735"/>
                      <a:pt x="505989" y="415664"/>
                      <a:pt x="642337" y="193738"/>
                    </a:cubicBezTo>
                    <a:lnTo>
                      <a:pt x="549069" y="14016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2800"/>
              </a:p>
            </p:txBody>
          </p:sp>
        </p:grpSp>
        <p:sp>
          <p:nvSpPr>
            <p:cNvPr id="25" name="TextBox 75">
              <a:extLst>
                <a:ext uri="{FF2B5EF4-FFF2-40B4-BE49-F238E27FC236}">
                  <a16:creationId xmlns:a16="http://schemas.microsoft.com/office/drawing/2014/main" id="{A8D578E3-4BE4-FC4B-8B85-612010526176}"/>
                </a:ext>
              </a:extLst>
            </p:cNvPr>
            <p:cNvSpPr txBox="1"/>
            <p:nvPr/>
          </p:nvSpPr>
          <p:spPr>
            <a:xfrm>
              <a:off x="9028850" y="4938642"/>
              <a:ext cx="3325702" cy="555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Maintenance</a:t>
              </a:r>
            </a:p>
          </p:txBody>
        </p:sp>
        <p:sp>
          <p:nvSpPr>
            <p:cNvPr id="28" name="TextBox 78">
              <a:extLst>
                <a:ext uri="{FF2B5EF4-FFF2-40B4-BE49-F238E27FC236}">
                  <a16:creationId xmlns:a16="http://schemas.microsoft.com/office/drawing/2014/main" id="{B559068D-398D-7B47-A835-13C02BE368F9}"/>
                </a:ext>
              </a:extLst>
            </p:cNvPr>
            <p:cNvSpPr txBox="1"/>
            <p:nvPr/>
          </p:nvSpPr>
          <p:spPr>
            <a:xfrm>
              <a:off x="13050728" y="4938642"/>
              <a:ext cx="2398281" cy="555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Planning</a:t>
              </a:r>
            </a:p>
          </p:txBody>
        </p:sp>
        <p:sp>
          <p:nvSpPr>
            <p:cNvPr id="32" name="TextBox 81">
              <a:extLst>
                <a:ext uri="{FF2B5EF4-FFF2-40B4-BE49-F238E27FC236}">
                  <a16:creationId xmlns:a16="http://schemas.microsoft.com/office/drawing/2014/main" id="{44F62A73-00CC-2344-ADB4-D14C38F96C20}"/>
                </a:ext>
              </a:extLst>
            </p:cNvPr>
            <p:cNvSpPr txBox="1"/>
            <p:nvPr/>
          </p:nvSpPr>
          <p:spPr>
            <a:xfrm>
              <a:off x="13319731" y="10871670"/>
              <a:ext cx="2398281" cy="555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Design</a:t>
              </a:r>
            </a:p>
          </p:txBody>
        </p:sp>
        <p:sp>
          <p:nvSpPr>
            <p:cNvPr id="35" name="TextBox 84">
              <a:extLst>
                <a:ext uri="{FF2B5EF4-FFF2-40B4-BE49-F238E27FC236}">
                  <a16:creationId xmlns:a16="http://schemas.microsoft.com/office/drawing/2014/main" id="{544EAC8F-8469-384A-9A28-19DDCC14353F}"/>
                </a:ext>
              </a:extLst>
            </p:cNvPr>
            <p:cNvSpPr txBox="1"/>
            <p:nvPr/>
          </p:nvSpPr>
          <p:spPr>
            <a:xfrm>
              <a:off x="9028850" y="10871670"/>
              <a:ext cx="3779790" cy="555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Implementation</a:t>
              </a:r>
            </a:p>
          </p:txBody>
        </p:sp>
        <p:sp>
          <p:nvSpPr>
            <p:cNvPr id="36" name="TextBox 84">
              <a:extLst>
                <a:ext uri="{FF2B5EF4-FFF2-40B4-BE49-F238E27FC236}">
                  <a16:creationId xmlns:a16="http://schemas.microsoft.com/office/drawing/2014/main" id="{FC660F85-2A7E-754D-AA09-F6C5DFF7A8B6}"/>
                </a:ext>
              </a:extLst>
            </p:cNvPr>
            <p:cNvSpPr txBox="1"/>
            <p:nvPr/>
          </p:nvSpPr>
          <p:spPr>
            <a:xfrm>
              <a:off x="8025544" y="7964998"/>
              <a:ext cx="2398281" cy="555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Testing</a:t>
              </a:r>
            </a:p>
          </p:txBody>
        </p:sp>
        <p:sp>
          <p:nvSpPr>
            <p:cNvPr id="37" name="TextBox 81">
              <a:extLst>
                <a:ext uri="{FF2B5EF4-FFF2-40B4-BE49-F238E27FC236}">
                  <a16:creationId xmlns:a16="http://schemas.microsoft.com/office/drawing/2014/main" id="{55824601-838C-CF42-9255-D16E03096698}"/>
                </a:ext>
              </a:extLst>
            </p:cNvPr>
            <p:cNvSpPr txBox="1"/>
            <p:nvPr/>
          </p:nvSpPr>
          <p:spPr>
            <a:xfrm>
              <a:off x="14870845" y="7705877"/>
              <a:ext cx="2398281" cy="555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Analysis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63BCD7D-C2D0-4D4F-BD71-0729053166DB}"/>
              </a:ext>
            </a:extLst>
          </p:cNvPr>
          <p:cNvGrpSpPr/>
          <p:nvPr/>
        </p:nvGrpSpPr>
        <p:grpSpPr>
          <a:xfrm>
            <a:off x="2083910" y="5537882"/>
            <a:ext cx="20824396" cy="5743160"/>
            <a:chOff x="2083910" y="6341675"/>
            <a:chExt cx="20824396" cy="5743160"/>
          </a:xfrm>
        </p:grpSpPr>
        <p:sp>
          <p:nvSpPr>
            <p:cNvPr id="49" name="TextBox 58">
              <a:extLst>
                <a:ext uri="{FF2B5EF4-FFF2-40B4-BE49-F238E27FC236}">
                  <a16:creationId xmlns:a16="http://schemas.microsoft.com/office/drawing/2014/main" id="{455978A5-F461-3F4F-9D58-007EA0D37CBE}"/>
                </a:ext>
              </a:extLst>
            </p:cNvPr>
            <p:cNvSpPr txBox="1"/>
            <p:nvPr/>
          </p:nvSpPr>
          <p:spPr>
            <a:xfrm>
              <a:off x="2638717" y="6341675"/>
              <a:ext cx="3383411" cy="1535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400" dirty="0">
                  <a:latin typeface="Lato Light" panose="020F0302020204030203" pitchFamily="34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0" name="TextBox 59">
              <a:extLst>
                <a:ext uri="{FF2B5EF4-FFF2-40B4-BE49-F238E27FC236}">
                  <a16:creationId xmlns:a16="http://schemas.microsoft.com/office/drawing/2014/main" id="{3186010D-BF02-E14C-B250-6A16C0373016}"/>
                </a:ext>
              </a:extLst>
            </p:cNvPr>
            <p:cNvSpPr txBox="1"/>
            <p:nvPr/>
          </p:nvSpPr>
          <p:spPr>
            <a:xfrm>
              <a:off x="2638717" y="8483765"/>
              <a:ext cx="3383411" cy="1535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400" dirty="0">
                  <a:latin typeface="Lato Light" panose="020F0302020204030203" pitchFamily="34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1" name="TextBox 60">
              <a:extLst>
                <a:ext uri="{FF2B5EF4-FFF2-40B4-BE49-F238E27FC236}">
                  <a16:creationId xmlns:a16="http://schemas.microsoft.com/office/drawing/2014/main" id="{8D611226-DABB-6848-A025-17D0129F2EC3}"/>
                </a:ext>
              </a:extLst>
            </p:cNvPr>
            <p:cNvSpPr txBox="1"/>
            <p:nvPr/>
          </p:nvSpPr>
          <p:spPr>
            <a:xfrm>
              <a:off x="2638717" y="10548837"/>
              <a:ext cx="3383411" cy="1535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860"/>
                </a:lnSpc>
              </a:pPr>
              <a:r>
                <a:rPr lang="en-US" sz="2400" dirty="0">
                  <a:latin typeface="Lato Light" panose="020F0302020204030203" pitchFamily="34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2" name="Oval 64">
              <a:extLst>
                <a:ext uri="{FF2B5EF4-FFF2-40B4-BE49-F238E27FC236}">
                  <a16:creationId xmlns:a16="http://schemas.microsoft.com/office/drawing/2014/main" id="{A3C7FC85-1A59-4348-939E-7F9D71A71218}"/>
                </a:ext>
              </a:extLst>
            </p:cNvPr>
            <p:cNvSpPr/>
            <p:nvPr/>
          </p:nvSpPr>
          <p:spPr>
            <a:xfrm flipV="1">
              <a:off x="2083910" y="6577408"/>
              <a:ext cx="336158" cy="3369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3" name="Oval 66">
              <a:extLst>
                <a:ext uri="{FF2B5EF4-FFF2-40B4-BE49-F238E27FC236}">
                  <a16:creationId xmlns:a16="http://schemas.microsoft.com/office/drawing/2014/main" id="{56D63F52-0F36-D342-ACFF-FF52D50F5C55}"/>
                </a:ext>
              </a:extLst>
            </p:cNvPr>
            <p:cNvSpPr/>
            <p:nvPr/>
          </p:nvSpPr>
          <p:spPr>
            <a:xfrm flipV="1">
              <a:off x="2083910" y="8760629"/>
              <a:ext cx="336158" cy="3369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4" name="Oval 69">
              <a:extLst>
                <a:ext uri="{FF2B5EF4-FFF2-40B4-BE49-F238E27FC236}">
                  <a16:creationId xmlns:a16="http://schemas.microsoft.com/office/drawing/2014/main" id="{4CCE31BF-4624-7842-AC79-6D5E89F1BB7D}"/>
                </a:ext>
              </a:extLst>
            </p:cNvPr>
            <p:cNvSpPr/>
            <p:nvPr/>
          </p:nvSpPr>
          <p:spPr>
            <a:xfrm flipV="1">
              <a:off x="2083910" y="10815142"/>
              <a:ext cx="336158" cy="3369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5" name="TextBox 58">
              <a:extLst>
                <a:ext uri="{FF2B5EF4-FFF2-40B4-BE49-F238E27FC236}">
                  <a16:creationId xmlns:a16="http://schemas.microsoft.com/office/drawing/2014/main" id="{EAC4CC85-9AF4-0E4F-9243-B9018D2D5EBF}"/>
                </a:ext>
              </a:extLst>
            </p:cNvPr>
            <p:cNvSpPr txBox="1"/>
            <p:nvPr/>
          </p:nvSpPr>
          <p:spPr>
            <a:xfrm>
              <a:off x="18848292" y="6341675"/>
              <a:ext cx="3383411" cy="1535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400" dirty="0">
                  <a:latin typeface="Lato Light" panose="020F0302020204030203" pitchFamily="34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6" name="TextBox 59">
              <a:extLst>
                <a:ext uri="{FF2B5EF4-FFF2-40B4-BE49-F238E27FC236}">
                  <a16:creationId xmlns:a16="http://schemas.microsoft.com/office/drawing/2014/main" id="{C792D23B-82FC-344E-8146-C82F8FDF007C}"/>
                </a:ext>
              </a:extLst>
            </p:cNvPr>
            <p:cNvSpPr txBox="1"/>
            <p:nvPr/>
          </p:nvSpPr>
          <p:spPr>
            <a:xfrm>
              <a:off x="18848292" y="8483765"/>
              <a:ext cx="3383411" cy="1535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400" dirty="0">
                  <a:latin typeface="Lato Light" panose="020F0302020204030203" pitchFamily="34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7" name="TextBox 60">
              <a:extLst>
                <a:ext uri="{FF2B5EF4-FFF2-40B4-BE49-F238E27FC236}">
                  <a16:creationId xmlns:a16="http://schemas.microsoft.com/office/drawing/2014/main" id="{7CD14C8C-56AC-3B4F-ABBE-502084BF81B2}"/>
                </a:ext>
              </a:extLst>
            </p:cNvPr>
            <p:cNvSpPr txBox="1"/>
            <p:nvPr/>
          </p:nvSpPr>
          <p:spPr>
            <a:xfrm>
              <a:off x="18848292" y="10548837"/>
              <a:ext cx="3383411" cy="1535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3860"/>
                </a:lnSpc>
              </a:pPr>
              <a:r>
                <a:rPr lang="en-US" sz="2400" dirty="0">
                  <a:latin typeface="Lato Light" panose="020F0302020204030203" pitchFamily="34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8" name="Oval 64">
              <a:extLst>
                <a:ext uri="{FF2B5EF4-FFF2-40B4-BE49-F238E27FC236}">
                  <a16:creationId xmlns:a16="http://schemas.microsoft.com/office/drawing/2014/main" id="{DAACCA43-0158-BB4A-BAB5-F0008A9C281F}"/>
                </a:ext>
              </a:extLst>
            </p:cNvPr>
            <p:cNvSpPr/>
            <p:nvPr/>
          </p:nvSpPr>
          <p:spPr>
            <a:xfrm flipV="1">
              <a:off x="22572148" y="6577408"/>
              <a:ext cx="336158" cy="33691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59" name="Oval 66">
              <a:extLst>
                <a:ext uri="{FF2B5EF4-FFF2-40B4-BE49-F238E27FC236}">
                  <a16:creationId xmlns:a16="http://schemas.microsoft.com/office/drawing/2014/main" id="{DA4D1E9A-2E32-2749-96BD-6D6164FF3B5E}"/>
                </a:ext>
              </a:extLst>
            </p:cNvPr>
            <p:cNvSpPr/>
            <p:nvPr/>
          </p:nvSpPr>
          <p:spPr>
            <a:xfrm flipV="1">
              <a:off x="22572148" y="8760629"/>
              <a:ext cx="336158" cy="33691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60" name="Oval 69">
              <a:extLst>
                <a:ext uri="{FF2B5EF4-FFF2-40B4-BE49-F238E27FC236}">
                  <a16:creationId xmlns:a16="http://schemas.microsoft.com/office/drawing/2014/main" id="{C721C9E2-8528-3144-BAC2-FD07C7AD0C50}"/>
                </a:ext>
              </a:extLst>
            </p:cNvPr>
            <p:cNvSpPr/>
            <p:nvPr/>
          </p:nvSpPr>
          <p:spPr>
            <a:xfrm flipV="1">
              <a:off x="22572148" y="10815142"/>
              <a:ext cx="336158" cy="33691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56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07DEC2E-1A97-004A-BBF6-6F93DA4EB1D5}"/>
              </a:ext>
            </a:extLst>
          </p:cNvPr>
          <p:cNvGrpSpPr/>
          <p:nvPr/>
        </p:nvGrpSpPr>
        <p:grpSpPr>
          <a:xfrm>
            <a:off x="15586931" y="2267783"/>
            <a:ext cx="3785769" cy="1578433"/>
            <a:chOff x="2491082" y="8215868"/>
            <a:chExt cx="6929433" cy="1578433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33D47A25-3D78-F047-9E0F-6E5C42C2F180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9742405E-5F1A-BD42-9A18-FE943E157CCD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B7AF43D-18EC-B742-9BD0-59E9724F51ED}"/>
              </a:ext>
            </a:extLst>
          </p:cNvPr>
          <p:cNvGrpSpPr/>
          <p:nvPr/>
        </p:nvGrpSpPr>
        <p:grpSpPr>
          <a:xfrm flipH="1">
            <a:off x="6786242" y="9211678"/>
            <a:ext cx="4102330" cy="2440208"/>
            <a:chOff x="2491082" y="8215868"/>
            <a:chExt cx="5311500" cy="2440208"/>
          </a:xfrm>
        </p:grpSpPr>
        <p:sp>
          <p:nvSpPr>
            <p:cNvPr id="114" name="CuadroTexto 395">
              <a:extLst>
                <a:ext uri="{FF2B5EF4-FFF2-40B4-BE49-F238E27FC236}">
                  <a16:creationId xmlns:a16="http://schemas.microsoft.com/office/drawing/2014/main" id="{91FA6D49-BE63-B446-AD4C-B4DF946CDD11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Maintenance</a:t>
              </a:r>
            </a:p>
          </p:txBody>
        </p:sp>
        <p:sp>
          <p:nvSpPr>
            <p:cNvPr id="115" name="Rectangle 56">
              <a:extLst>
                <a:ext uri="{FF2B5EF4-FFF2-40B4-BE49-F238E27FC236}">
                  <a16:creationId xmlns:a16="http://schemas.microsoft.com/office/drawing/2014/main" id="{BA7E50A7-7567-2B43-ACFE-05B9D157B1B7}"/>
                </a:ext>
              </a:extLst>
            </p:cNvPr>
            <p:cNvSpPr/>
            <p:nvPr/>
          </p:nvSpPr>
          <p:spPr>
            <a:xfrm>
              <a:off x="2491082" y="8840194"/>
              <a:ext cx="531150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6936627-9FCB-B74E-BFDD-421D6C0224CA}"/>
              </a:ext>
            </a:extLst>
          </p:cNvPr>
          <p:cNvGrpSpPr/>
          <p:nvPr/>
        </p:nvGrpSpPr>
        <p:grpSpPr>
          <a:xfrm>
            <a:off x="18723325" y="6292142"/>
            <a:ext cx="3759413" cy="2440208"/>
            <a:chOff x="2491082" y="8215868"/>
            <a:chExt cx="6881191" cy="2440208"/>
          </a:xfrm>
        </p:grpSpPr>
        <p:sp>
          <p:nvSpPr>
            <p:cNvPr id="117" name="CuadroTexto 395">
              <a:extLst>
                <a:ext uri="{FF2B5EF4-FFF2-40B4-BE49-F238E27FC236}">
                  <a16:creationId xmlns:a16="http://schemas.microsoft.com/office/drawing/2014/main" id="{AE0336CA-568E-3C47-A10C-50FF2F55997F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Analysis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DE7B93B3-37AE-6F4D-9EC3-1E626BA83C36}"/>
                </a:ext>
              </a:extLst>
            </p:cNvPr>
            <p:cNvSpPr/>
            <p:nvPr/>
          </p:nvSpPr>
          <p:spPr>
            <a:xfrm>
              <a:off x="2491082" y="8840194"/>
              <a:ext cx="6881191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 every business.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DB51CF2-8177-FE47-AE77-C19D1BEA5367}"/>
              </a:ext>
            </a:extLst>
          </p:cNvPr>
          <p:cNvGrpSpPr/>
          <p:nvPr/>
        </p:nvGrpSpPr>
        <p:grpSpPr>
          <a:xfrm flipH="1">
            <a:off x="15586931" y="10013919"/>
            <a:ext cx="3781714" cy="2440208"/>
            <a:chOff x="4553007" y="8215868"/>
            <a:chExt cx="4896382" cy="2440208"/>
          </a:xfrm>
        </p:grpSpPr>
        <p:sp>
          <p:nvSpPr>
            <p:cNvPr id="120" name="CuadroTexto 395">
              <a:extLst>
                <a:ext uri="{FF2B5EF4-FFF2-40B4-BE49-F238E27FC236}">
                  <a16:creationId xmlns:a16="http://schemas.microsoft.com/office/drawing/2014/main" id="{267856F2-FFC0-4940-A2DF-A0AF175829E0}"/>
                </a:ext>
              </a:extLst>
            </p:cNvPr>
            <p:cNvSpPr txBox="1"/>
            <p:nvPr/>
          </p:nvSpPr>
          <p:spPr>
            <a:xfrm>
              <a:off x="4553007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Testing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A2AE6AFB-E616-664F-A274-CD88B037E157}"/>
                </a:ext>
              </a:extLst>
            </p:cNvPr>
            <p:cNvSpPr/>
            <p:nvPr/>
          </p:nvSpPr>
          <p:spPr>
            <a:xfrm>
              <a:off x="4553007" y="8840194"/>
              <a:ext cx="486750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C962156A-FB09-4C42-9545-31DAF7594C1C}"/>
              </a:ext>
            </a:extLst>
          </p:cNvPr>
          <p:cNvGrpSpPr/>
          <p:nvPr/>
        </p:nvGrpSpPr>
        <p:grpSpPr>
          <a:xfrm rot="18900000">
            <a:off x="9704114" y="3340688"/>
            <a:ext cx="7679663" cy="7656064"/>
            <a:chOff x="8340286" y="4537935"/>
            <a:chExt cx="7679663" cy="7656064"/>
          </a:xfrm>
        </p:grpSpPr>
        <p:sp>
          <p:nvSpPr>
            <p:cNvPr id="35" name="AutoShape 2">
              <a:extLst>
                <a:ext uri="{FF2B5EF4-FFF2-40B4-BE49-F238E27FC236}">
                  <a16:creationId xmlns:a16="http://schemas.microsoft.com/office/drawing/2014/main" id="{48845607-8623-D743-964A-F176D0A38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1589" y="7003525"/>
              <a:ext cx="887139" cy="2077054"/>
            </a:xfrm>
            <a:custGeom>
              <a:avLst/>
              <a:gdLst>
                <a:gd name="T0" fmla="+- 0 11033 466"/>
                <a:gd name="T1" fmla="*/ T0 w 21134"/>
                <a:gd name="T2" fmla="*/ 10800 h 21600"/>
                <a:gd name="T3" fmla="+- 0 11033 466"/>
                <a:gd name="T4" fmla="*/ T3 w 21134"/>
                <a:gd name="T5" fmla="*/ 10800 h 21600"/>
                <a:gd name="T6" fmla="+- 0 11033 466"/>
                <a:gd name="T7" fmla="*/ T6 w 21134"/>
                <a:gd name="T8" fmla="*/ 10800 h 21600"/>
                <a:gd name="T9" fmla="+- 0 11033 466"/>
                <a:gd name="T10" fmla="*/ T9 w 21134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34" h="21600">
                  <a:moveTo>
                    <a:pt x="11600" y="21600"/>
                  </a:moveTo>
                  <a:cubicBezTo>
                    <a:pt x="10097" y="21370"/>
                    <a:pt x="8572" y="21169"/>
                    <a:pt x="7028" y="21000"/>
                  </a:cubicBezTo>
                  <a:cubicBezTo>
                    <a:pt x="5429" y="20824"/>
                    <a:pt x="3812" y="20682"/>
                    <a:pt x="2182" y="20573"/>
                  </a:cubicBezTo>
                  <a:cubicBezTo>
                    <a:pt x="159" y="17573"/>
                    <a:pt x="-466" y="14426"/>
                    <a:pt x="344" y="11319"/>
                  </a:cubicBezTo>
                  <a:cubicBezTo>
                    <a:pt x="1032" y="8678"/>
                    <a:pt x="2748" y="6108"/>
                    <a:pt x="5417" y="3719"/>
                  </a:cubicBezTo>
                  <a:cubicBezTo>
                    <a:pt x="8577" y="3413"/>
                    <a:pt x="11614" y="2902"/>
                    <a:pt x="14429" y="2205"/>
                  </a:cubicBezTo>
                  <a:cubicBezTo>
                    <a:pt x="16872" y="1599"/>
                    <a:pt x="19126" y="858"/>
                    <a:pt x="21134" y="0"/>
                  </a:cubicBezTo>
                  <a:cubicBezTo>
                    <a:pt x="15146" y="2670"/>
                    <a:pt x="10999" y="6022"/>
                    <a:pt x="9166" y="9672"/>
                  </a:cubicBezTo>
                  <a:cubicBezTo>
                    <a:pt x="7163" y="13663"/>
                    <a:pt x="8012" y="17826"/>
                    <a:pt x="11600" y="216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6" name="AutoShape 3">
              <a:extLst>
                <a:ext uri="{FF2B5EF4-FFF2-40B4-BE49-F238E27FC236}">
                  <a16:creationId xmlns:a16="http://schemas.microsoft.com/office/drawing/2014/main" id="{01B949D3-7FDD-BF4D-ADF6-9608C483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6266" y="6112376"/>
              <a:ext cx="2077239" cy="867157"/>
            </a:xfrm>
            <a:custGeom>
              <a:avLst/>
              <a:gdLst>
                <a:gd name="T0" fmla="*/ 10800 w 21600"/>
                <a:gd name="T1" fmla="+- 0 10994 389"/>
                <a:gd name="T2" fmla="*/ 10994 h 21211"/>
                <a:gd name="T3" fmla="*/ 10800 w 21600"/>
                <a:gd name="T4" fmla="+- 0 10994 389"/>
                <a:gd name="T5" fmla="*/ 10994 h 21211"/>
                <a:gd name="T6" fmla="*/ 10800 w 21600"/>
                <a:gd name="T7" fmla="+- 0 10994 389"/>
                <a:gd name="T8" fmla="*/ 10994 h 21211"/>
                <a:gd name="T9" fmla="*/ 10800 w 21600"/>
                <a:gd name="T10" fmla="+- 0 10994 389"/>
                <a:gd name="T11" fmla="*/ 10994 h 21211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211">
                  <a:moveTo>
                    <a:pt x="17936" y="5502"/>
                  </a:moveTo>
                  <a:cubicBezTo>
                    <a:pt x="18238" y="8333"/>
                    <a:pt x="18688" y="11064"/>
                    <a:pt x="19275" y="13635"/>
                  </a:cubicBezTo>
                  <a:cubicBezTo>
                    <a:pt x="19904" y="16390"/>
                    <a:pt x="20686" y="18938"/>
                    <a:pt x="21600" y="21211"/>
                  </a:cubicBezTo>
                  <a:cubicBezTo>
                    <a:pt x="18785" y="15022"/>
                    <a:pt x="15283" y="10834"/>
                    <a:pt x="11498" y="9131"/>
                  </a:cubicBezTo>
                  <a:cubicBezTo>
                    <a:pt x="7637" y="7394"/>
                    <a:pt x="3644" y="8314"/>
                    <a:pt x="0" y="11783"/>
                  </a:cubicBezTo>
                  <a:cubicBezTo>
                    <a:pt x="250" y="10197"/>
                    <a:pt x="458" y="8577"/>
                    <a:pt x="622" y="6931"/>
                  </a:cubicBezTo>
                  <a:cubicBezTo>
                    <a:pt x="774" y="5410"/>
                    <a:pt x="889" y="3869"/>
                    <a:pt x="966" y="2317"/>
                  </a:cubicBezTo>
                  <a:cubicBezTo>
                    <a:pt x="3794" y="330"/>
                    <a:pt x="6755" y="-389"/>
                    <a:pt x="9696" y="198"/>
                  </a:cubicBezTo>
                  <a:cubicBezTo>
                    <a:pt x="12557" y="769"/>
                    <a:pt x="15350" y="2567"/>
                    <a:pt x="17936" y="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862BB397-BB81-504E-9228-C47403FA0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286" y="4537935"/>
              <a:ext cx="2900978" cy="29005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5F43108B-2E60-1040-AC0B-DB39A41B9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325" y="9293407"/>
              <a:ext cx="2900978" cy="29005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9" name="Oval 6">
              <a:extLst>
                <a:ext uri="{FF2B5EF4-FFF2-40B4-BE49-F238E27FC236}">
                  <a16:creationId xmlns:a16="http://schemas.microsoft.com/office/drawing/2014/main" id="{15D88BE3-7DAF-944D-93DC-7C327CB18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8971" y="9293407"/>
              <a:ext cx="2900978" cy="29005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 dirty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40" name="AutoShape 7">
              <a:extLst>
                <a:ext uri="{FF2B5EF4-FFF2-40B4-BE49-F238E27FC236}">
                  <a16:creationId xmlns:a16="http://schemas.microsoft.com/office/drawing/2014/main" id="{A47DC55D-514C-304A-BBBC-A1DED867F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1974" y="9738582"/>
              <a:ext cx="2090732" cy="888557"/>
            </a:xfrm>
            <a:custGeom>
              <a:avLst/>
              <a:gdLst>
                <a:gd name="T0" fmla="*/ 10800 w 21600"/>
                <a:gd name="T1" fmla="*/ 10643 h 21287"/>
                <a:gd name="T2" fmla="*/ 10800 w 21600"/>
                <a:gd name="T3" fmla="*/ 10643 h 21287"/>
                <a:gd name="T4" fmla="*/ 10800 w 21600"/>
                <a:gd name="T5" fmla="*/ 10643 h 21287"/>
                <a:gd name="T6" fmla="*/ 10800 w 21600"/>
                <a:gd name="T7" fmla="*/ 10643 h 2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287">
                  <a:moveTo>
                    <a:pt x="0" y="0"/>
                  </a:moveTo>
                  <a:cubicBezTo>
                    <a:pt x="2978" y="6740"/>
                    <a:pt x="6792" y="11151"/>
                    <a:pt x="10905" y="12613"/>
                  </a:cubicBezTo>
                  <a:cubicBezTo>
                    <a:pt x="14523" y="13900"/>
                    <a:pt x="18224" y="12844"/>
                    <a:pt x="21600" y="9563"/>
                  </a:cubicBezTo>
                  <a:cubicBezTo>
                    <a:pt x="21363" y="11119"/>
                    <a:pt x="21165" y="12706"/>
                    <a:pt x="21008" y="14316"/>
                  </a:cubicBezTo>
                  <a:cubicBezTo>
                    <a:pt x="20858" y="15852"/>
                    <a:pt x="20746" y="17407"/>
                    <a:pt x="20671" y="18972"/>
                  </a:cubicBezTo>
                  <a:cubicBezTo>
                    <a:pt x="17989" y="20856"/>
                    <a:pt x="15182" y="21600"/>
                    <a:pt x="12386" y="21168"/>
                  </a:cubicBezTo>
                  <a:cubicBezTo>
                    <a:pt x="9398" y="20705"/>
                    <a:pt x="6477" y="18910"/>
                    <a:pt x="3783" y="15880"/>
                  </a:cubicBezTo>
                  <a:cubicBezTo>
                    <a:pt x="3501" y="13319"/>
                    <a:pt x="3099" y="10837"/>
                    <a:pt x="2583" y="8481"/>
                  </a:cubicBezTo>
                  <a:cubicBezTo>
                    <a:pt x="1903" y="5379"/>
                    <a:pt x="1033" y="252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41" name="AutoShape 8">
              <a:extLst>
                <a:ext uri="{FF2B5EF4-FFF2-40B4-BE49-F238E27FC236}">
                  <a16:creationId xmlns:a16="http://schemas.microsoft.com/office/drawing/2014/main" id="{B882AFCE-E789-3844-BA08-36BDEC3E3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4735" y="7649740"/>
              <a:ext cx="853650" cy="2050121"/>
            </a:xfrm>
            <a:custGeom>
              <a:avLst/>
              <a:gdLst>
                <a:gd name="T0" fmla="*/ 10625 w 21250"/>
                <a:gd name="T1" fmla="*/ 10800 h 21600"/>
                <a:gd name="T2" fmla="*/ 10625 w 21250"/>
                <a:gd name="T3" fmla="*/ 10800 h 21600"/>
                <a:gd name="T4" fmla="*/ 10625 w 21250"/>
                <a:gd name="T5" fmla="*/ 10800 h 21600"/>
                <a:gd name="T6" fmla="*/ 10625 w 2125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50" h="21600">
                  <a:moveTo>
                    <a:pt x="9111" y="0"/>
                  </a:moveTo>
                  <a:cubicBezTo>
                    <a:pt x="10756" y="244"/>
                    <a:pt x="12431" y="451"/>
                    <a:pt x="14127" y="620"/>
                  </a:cubicBezTo>
                  <a:cubicBezTo>
                    <a:pt x="15724" y="780"/>
                    <a:pt x="17338" y="906"/>
                    <a:pt x="18965" y="999"/>
                  </a:cubicBezTo>
                  <a:cubicBezTo>
                    <a:pt x="20879" y="3777"/>
                    <a:pt x="21600" y="6678"/>
                    <a:pt x="21093" y="9563"/>
                  </a:cubicBezTo>
                  <a:cubicBezTo>
                    <a:pt x="20579" y="12491"/>
                    <a:pt x="18809" y="15355"/>
                    <a:pt x="15870" y="18015"/>
                  </a:cubicBezTo>
                  <a:cubicBezTo>
                    <a:pt x="13141" y="18288"/>
                    <a:pt x="10500" y="18698"/>
                    <a:pt x="8001" y="19236"/>
                  </a:cubicBezTo>
                  <a:cubicBezTo>
                    <a:pt x="5088" y="19864"/>
                    <a:pt x="2395" y="20659"/>
                    <a:pt x="0" y="21600"/>
                  </a:cubicBezTo>
                  <a:cubicBezTo>
                    <a:pt x="6548" y="18632"/>
                    <a:pt x="10830" y="14897"/>
                    <a:pt x="12288" y="10883"/>
                  </a:cubicBezTo>
                  <a:cubicBezTo>
                    <a:pt x="13626" y="7201"/>
                    <a:pt x="12526" y="3434"/>
                    <a:pt x="9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20C4C75C-979A-B44C-AA1E-547241AB9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8932" y="4537935"/>
              <a:ext cx="2900978" cy="2900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7D2CC00D-C283-F44E-A497-DD46D5FC45B4}"/>
                </a:ext>
              </a:extLst>
            </p:cNvPr>
            <p:cNvSpPr txBox="1"/>
            <p:nvPr/>
          </p:nvSpPr>
          <p:spPr>
            <a:xfrm rot="2700000">
              <a:off x="10270126" y="7866407"/>
              <a:ext cx="38373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Sprint</a:t>
              </a:r>
            </a:p>
          </p:txBody>
        </p:sp>
      </p:grpSp>
      <p:sp>
        <p:nvSpPr>
          <p:cNvPr id="51" name="CuadroTexto 350">
            <a:extLst>
              <a:ext uri="{FF2B5EF4-FFF2-40B4-BE49-F238E27FC236}">
                <a16:creationId xmlns:a16="http://schemas.microsoft.com/office/drawing/2014/main" id="{54BB08A7-1514-044C-9242-4A53B8F9766A}"/>
              </a:ext>
            </a:extLst>
          </p:cNvPr>
          <p:cNvSpPr txBox="1"/>
          <p:nvPr/>
        </p:nvSpPr>
        <p:spPr>
          <a:xfrm>
            <a:off x="1349773" y="1205409"/>
            <a:ext cx="61044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52" name="CuadroTexto 351">
            <a:extLst>
              <a:ext uri="{FF2B5EF4-FFF2-40B4-BE49-F238E27FC236}">
                <a16:creationId xmlns:a16="http://schemas.microsoft.com/office/drawing/2014/main" id="{B54F3986-5264-B240-B79A-381C49E63A5C}"/>
              </a:ext>
            </a:extLst>
          </p:cNvPr>
          <p:cNvSpPr txBox="1"/>
          <p:nvPr/>
        </p:nvSpPr>
        <p:spPr>
          <a:xfrm>
            <a:off x="1367246" y="3846216"/>
            <a:ext cx="5872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57" name="TextBox 81">
            <a:extLst>
              <a:ext uri="{FF2B5EF4-FFF2-40B4-BE49-F238E27FC236}">
                <a16:creationId xmlns:a16="http://schemas.microsoft.com/office/drawing/2014/main" id="{DFA4E37A-DC11-7440-9155-DDAC9D7D6DAD}"/>
              </a:ext>
            </a:extLst>
          </p:cNvPr>
          <p:cNvSpPr txBox="1"/>
          <p:nvPr/>
        </p:nvSpPr>
        <p:spPr>
          <a:xfrm>
            <a:off x="8826366" y="6615307"/>
            <a:ext cx="2751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01</a:t>
            </a:r>
          </a:p>
        </p:txBody>
      </p:sp>
      <p:sp>
        <p:nvSpPr>
          <p:cNvPr id="58" name="TextBox 81">
            <a:extLst>
              <a:ext uri="{FF2B5EF4-FFF2-40B4-BE49-F238E27FC236}">
                <a16:creationId xmlns:a16="http://schemas.microsoft.com/office/drawing/2014/main" id="{8F1970F9-5B58-2B42-8ED1-0701D0F7CB1C}"/>
              </a:ext>
            </a:extLst>
          </p:cNvPr>
          <p:cNvSpPr txBox="1"/>
          <p:nvPr/>
        </p:nvSpPr>
        <p:spPr>
          <a:xfrm>
            <a:off x="12171455" y="3155763"/>
            <a:ext cx="2751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02</a:t>
            </a:r>
          </a:p>
        </p:txBody>
      </p:sp>
      <p:sp>
        <p:nvSpPr>
          <p:cNvPr id="59" name="TextBox 81">
            <a:extLst>
              <a:ext uri="{FF2B5EF4-FFF2-40B4-BE49-F238E27FC236}">
                <a16:creationId xmlns:a16="http://schemas.microsoft.com/office/drawing/2014/main" id="{D1ADE025-3F63-7348-A16B-0D3390188859}"/>
              </a:ext>
            </a:extLst>
          </p:cNvPr>
          <p:cNvSpPr txBox="1"/>
          <p:nvPr/>
        </p:nvSpPr>
        <p:spPr>
          <a:xfrm>
            <a:off x="15624338" y="6651320"/>
            <a:ext cx="2751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03</a:t>
            </a:r>
          </a:p>
        </p:txBody>
      </p:sp>
      <p:sp>
        <p:nvSpPr>
          <p:cNvPr id="60" name="TextBox 81">
            <a:extLst>
              <a:ext uri="{FF2B5EF4-FFF2-40B4-BE49-F238E27FC236}">
                <a16:creationId xmlns:a16="http://schemas.microsoft.com/office/drawing/2014/main" id="{18BF944D-E49E-894B-98B0-CBC2E7E8AED1}"/>
              </a:ext>
            </a:extLst>
          </p:cNvPr>
          <p:cNvSpPr txBox="1"/>
          <p:nvPr/>
        </p:nvSpPr>
        <p:spPr>
          <a:xfrm>
            <a:off x="12132199" y="9994873"/>
            <a:ext cx="2751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34109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adroTexto 350">
            <a:extLst>
              <a:ext uri="{FF2B5EF4-FFF2-40B4-BE49-F238E27FC236}">
                <a16:creationId xmlns:a16="http://schemas.microsoft.com/office/drawing/2014/main" id="{7DD40F8B-42DC-544A-9D34-F16447E10AAF}"/>
              </a:ext>
            </a:extLst>
          </p:cNvPr>
          <p:cNvSpPr txBox="1"/>
          <p:nvPr/>
        </p:nvSpPr>
        <p:spPr>
          <a:xfrm>
            <a:off x="1349773" y="1205409"/>
            <a:ext cx="61044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79" name="CuadroTexto 351">
            <a:extLst>
              <a:ext uri="{FF2B5EF4-FFF2-40B4-BE49-F238E27FC236}">
                <a16:creationId xmlns:a16="http://schemas.microsoft.com/office/drawing/2014/main" id="{9E97702A-1CB8-A04C-82AD-9575B4CF508E}"/>
              </a:ext>
            </a:extLst>
          </p:cNvPr>
          <p:cNvSpPr txBox="1"/>
          <p:nvPr/>
        </p:nvSpPr>
        <p:spPr>
          <a:xfrm>
            <a:off x="1367246" y="3846216"/>
            <a:ext cx="5872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61E3BB6A-A129-4E44-BEAA-DC2ABD5E18EA}"/>
              </a:ext>
            </a:extLst>
          </p:cNvPr>
          <p:cNvGrpSpPr/>
          <p:nvPr/>
        </p:nvGrpSpPr>
        <p:grpSpPr>
          <a:xfrm rot="18900000">
            <a:off x="9333936" y="2676448"/>
            <a:ext cx="8955688" cy="8557658"/>
            <a:chOff x="1572768" y="5047488"/>
            <a:chExt cx="6583680" cy="6291072"/>
          </a:xfrm>
        </p:grpSpPr>
        <p:sp>
          <p:nvSpPr>
            <p:cNvPr id="23" name="Oval 1">
              <a:extLst>
                <a:ext uri="{FF2B5EF4-FFF2-40B4-BE49-F238E27FC236}">
                  <a16:creationId xmlns:a16="http://schemas.microsoft.com/office/drawing/2014/main" id="{798810CE-5A74-BD49-8EB3-F8130F5D5D91}"/>
                </a:ext>
              </a:extLst>
            </p:cNvPr>
            <p:cNvSpPr/>
            <p:nvPr/>
          </p:nvSpPr>
          <p:spPr>
            <a:xfrm>
              <a:off x="1572768" y="5047488"/>
              <a:ext cx="3621024" cy="36210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35">
              <a:extLst>
                <a:ext uri="{FF2B5EF4-FFF2-40B4-BE49-F238E27FC236}">
                  <a16:creationId xmlns:a16="http://schemas.microsoft.com/office/drawing/2014/main" id="{A7BA6381-6A83-614C-82A2-BA5E8E913B1E}"/>
                </a:ext>
              </a:extLst>
            </p:cNvPr>
            <p:cNvSpPr/>
            <p:nvPr/>
          </p:nvSpPr>
          <p:spPr>
            <a:xfrm>
              <a:off x="4535424" y="5047488"/>
              <a:ext cx="3621024" cy="3621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36">
              <a:extLst>
                <a:ext uri="{FF2B5EF4-FFF2-40B4-BE49-F238E27FC236}">
                  <a16:creationId xmlns:a16="http://schemas.microsoft.com/office/drawing/2014/main" id="{022324F3-7FD5-A64C-9C5C-6E3DFBD86E7D}"/>
                </a:ext>
              </a:extLst>
            </p:cNvPr>
            <p:cNvSpPr/>
            <p:nvPr/>
          </p:nvSpPr>
          <p:spPr>
            <a:xfrm>
              <a:off x="1572768" y="7717536"/>
              <a:ext cx="3621024" cy="36210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37">
              <a:extLst>
                <a:ext uri="{FF2B5EF4-FFF2-40B4-BE49-F238E27FC236}">
                  <a16:creationId xmlns:a16="http://schemas.microsoft.com/office/drawing/2014/main" id="{3DC883A1-9EF2-044D-BAB0-885A685F997B}"/>
                </a:ext>
              </a:extLst>
            </p:cNvPr>
            <p:cNvSpPr/>
            <p:nvPr/>
          </p:nvSpPr>
          <p:spPr>
            <a:xfrm>
              <a:off x="4535424" y="7717536"/>
              <a:ext cx="3621024" cy="36210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58">
            <a:extLst>
              <a:ext uri="{FF2B5EF4-FFF2-40B4-BE49-F238E27FC236}">
                <a16:creationId xmlns:a16="http://schemas.microsoft.com/office/drawing/2014/main" id="{5EAAEA28-E939-9349-B9DE-05539D9DFA85}"/>
              </a:ext>
            </a:extLst>
          </p:cNvPr>
          <p:cNvSpPr txBox="1"/>
          <p:nvPr/>
        </p:nvSpPr>
        <p:spPr>
          <a:xfrm>
            <a:off x="4082364" y="6505791"/>
            <a:ext cx="3383411" cy="153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9" name="TextBox 59">
            <a:extLst>
              <a:ext uri="{FF2B5EF4-FFF2-40B4-BE49-F238E27FC236}">
                <a16:creationId xmlns:a16="http://schemas.microsoft.com/office/drawing/2014/main" id="{F87041E5-2316-504B-BD44-1FAA3E884E3B}"/>
              </a:ext>
            </a:extLst>
          </p:cNvPr>
          <p:cNvSpPr txBox="1"/>
          <p:nvPr/>
        </p:nvSpPr>
        <p:spPr>
          <a:xfrm>
            <a:off x="6400905" y="10487513"/>
            <a:ext cx="3383411" cy="153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86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3" name="Oval 64">
            <a:extLst>
              <a:ext uri="{FF2B5EF4-FFF2-40B4-BE49-F238E27FC236}">
                <a16:creationId xmlns:a16="http://schemas.microsoft.com/office/drawing/2014/main" id="{87DED788-070F-E140-B819-E73B3A88BAB9}"/>
              </a:ext>
            </a:extLst>
          </p:cNvPr>
          <p:cNvSpPr/>
          <p:nvPr/>
        </p:nvSpPr>
        <p:spPr>
          <a:xfrm flipV="1">
            <a:off x="7644441" y="6618361"/>
            <a:ext cx="336158" cy="3369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F3EA340B-D261-5242-A2A7-4E6217642A07}"/>
              </a:ext>
            </a:extLst>
          </p:cNvPr>
          <p:cNvSpPr/>
          <p:nvPr/>
        </p:nvSpPr>
        <p:spPr>
          <a:xfrm flipV="1">
            <a:off x="10002965" y="10587673"/>
            <a:ext cx="336158" cy="3369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6" name="TextBox 58">
            <a:extLst>
              <a:ext uri="{FF2B5EF4-FFF2-40B4-BE49-F238E27FC236}">
                <a16:creationId xmlns:a16="http://schemas.microsoft.com/office/drawing/2014/main" id="{7650A606-B86F-154A-9152-4AFBF6FFCB13}"/>
              </a:ext>
            </a:extLst>
          </p:cNvPr>
          <p:cNvSpPr txBox="1"/>
          <p:nvPr/>
        </p:nvSpPr>
        <p:spPr>
          <a:xfrm>
            <a:off x="18406239" y="9108204"/>
            <a:ext cx="3383411" cy="153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7" name="TextBox 59">
            <a:extLst>
              <a:ext uri="{FF2B5EF4-FFF2-40B4-BE49-F238E27FC236}">
                <a16:creationId xmlns:a16="http://schemas.microsoft.com/office/drawing/2014/main" id="{8B5BE9F2-BD5B-CA4B-9E4B-7C673B435C63}"/>
              </a:ext>
            </a:extLst>
          </p:cNvPr>
          <p:cNvSpPr txBox="1"/>
          <p:nvPr/>
        </p:nvSpPr>
        <p:spPr>
          <a:xfrm>
            <a:off x="17599266" y="2209683"/>
            <a:ext cx="3383411" cy="153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9" name="Oval 64">
            <a:extLst>
              <a:ext uri="{FF2B5EF4-FFF2-40B4-BE49-F238E27FC236}">
                <a16:creationId xmlns:a16="http://schemas.microsoft.com/office/drawing/2014/main" id="{C8859689-A52B-3141-A8B5-B7AA817FB777}"/>
              </a:ext>
            </a:extLst>
          </p:cNvPr>
          <p:cNvSpPr/>
          <p:nvPr/>
        </p:nvSpPr>
        <p:spPr>
          <a:xfrm flipV="1">
            <a:off x="17851432" y="9267736"/>
            <a:ext cx="336158" cy="3369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0" name="Oval 66">
            <a:extLst>
              <a:ext uri="{FF2B5EF4-FFF2-40B4-BE49-F238E27FC236}">
                <a16:creationId xmlns:a16="http://schemas.microsoft.com/office/drawing/2014/main" id="{534DC557-E8F0-3F48-96DC-4DC629C3DD5F}"/>
              </a:ext>
            </a:extLst>
          </p:cNvPr>
          <p:cNvSpPr/>
          <p:nvPr/>
        </p:nvSpPr>
        <p:spPr>
          <a:xfrm flipV="1">
            <a:off x="17044459" y="2257946"/>
            <a:ext cx="336158" cy="3369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1" name="TextBox 81">
            <a:extLst>
              <a:ext uri="{FF2B5EF4-FFF2-40B4-BE49-F238E27FC236}">
                <a16:creationId xmlns:a16="http://schemas.microsoft.com/office/drawing/2014/main" id="{171F2F88-233E-844A-83B1-0493260E39C9}"/>
              </a:ext>
            </a:extLst>
          </p:cNvPr>
          <p:cNvSpPr txBox="1"/>
          <p:nvPr/>
        </p:nvSpPr>
        <p:spPr>
          <a:xfrm>
            <a:off x="12693383" y="4179084"/>
            <a:ext cx="239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Analysis</a:t>
            </a:r>
          </a:p>
        </p:txBody>
      </p:sp>
      <p:sp>
        <p:nvSpPr>
          <p:cNvPr id="52" name="TextBox 81">
            <a:extLst>
              <a:ext uri="{FF2B5EF4-FFF2-40B4-BE49-F238E27FC236}">
                <a16:creationId xmlns:a16="http://schemas.microsoft.com/office/drawing/2014/main" id="{180A3100-6F2B-EC4B-9C15-BC1C32CAE19D}"/>
              </a:ext>
            </a:extLst>
          </p:cNvPr>
          <p:cNvSpPr txBox="1"/>
          <p:nvPr/>
        </p:nvSpPr>
        <p:spPr>
          <a:xfrm>
            <a:off x="15102554" y="7090419"/>
            <a:ext cx="275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Prototype</a:t>
            </a:r>
          </a:p>
        </p:txBody>
      </p:sp>
      <p:sp>
        <p:nvSpPr>
          <p:cNvPr id="53" name="TextBox 81">
            <a:extLst>
              <a:ext uri="{FF2B5EF4-FFF2-40B4-BE49-F238E27FC236}">
                <a16:creationId xmlns:a16="http://schemas.microsoft.com/office/drawing/2014/main" id="{5D1D85BF-F29C-914C-9634-2AA3732E350A}"/>
              </a:ext>
            </a:extLst>
          </p:cNvPr>
          <p:cNvSpPr txBox="1"/>
          <p:nvPr/>
        </p:nvSpPr>
        <p:spPr>
          <a:xfrm>
            <a:off x="12254448" y="10195784"/>
            <a:ext cx="275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Design</a:t>
            </a:r>
          </a:p>
        </p:txBody>
      </p:sp>
      <p:sp>
        <p:nvSpPr>
          <p:cNvPr id="54" name="TextBox 81">
            <a:extLst>
              <a:ext uri="{FF2B5EF4-FFF2-40B4-BE49-F238E27FC236}">
                <a16:creationId xmlns:a16="http://schemas.microsoft.com/office/drawing/2014/main" id="{D3B0A9D2-4D1E-CF45-8BD3-494D7B4F9FDC}"/>
              </a:ext>
            </a:extLst>
          </p:cNvPr>
          <p:cNvSpPr txBox="1"/>
          <p:nvPr/>
        </p:nvSpPr>
        <p:spPr>
          <a:xfrm>
            <a:off x="9501568" y="7365908"/>
            <a:ext cx="275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Test</a:t>
            </a:r>
          </a:p>
        </p:txBody>
      </p:sp>
      <p:sp>
        <p:nvSpPr>
          <p:cNvPr id="55" name="TextBox 81">
            <a:extLst>
              <a:ext uri="{FF2B5EF4-FFF2-40B4-BE49-F238E27FC236}">
                <a16:creationId xmlns:a16="http://schemas.microsoft.com/office/drawing/2014/main" id="{F8DFA72F-3C92-E942-9351-01F714892987}"/>
              </a:ext>
            </a:extLst>
          </p:cNvPr>
          <p:cNvSpPr txBox="1"/>
          <p:nvPr/>
        </p:nvSpPr>
        <p:spPr>
          <a:xfrm>
            <a:off x="9461812" y="6014186"/>
            <a:ext cx="2751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01</a:t>
            </a:r>
          </a:p>
        </p:txBody>
      </p:sp>
      <p:sp>
        <p:nvSpPr>
          <p:cNvPr id="56" name="TextBox 81">
            <a:extLst>
              <a:ext uri="{FF2B5EF4-FFF2-40B4-BE49-F238E27FC236}">
                <a16:creationId xmlns:a16="http://schemas.microsoft.com/office/drawing/2014/main" id="{97A2D626-FA35-9242-847D-568D718D7F0A}"/>
              </a:ext>
            </a:extLst>
          </p:cNvPr>
          <p:cNvSpPr txBox="1"/>
          <p:nvPr/>
        </p:nvSpPr>
        <p:spPr>
          <a:xfrm>
            <a:off x="12528021" y="2914373"/>
            <a:ext cx="2751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02</a:t>
            </a:r>
          </a:p>
        </p:txBody>
      </p:sp>
      <p:sp>
        <p:nvSpPr>
          <p:cNvPr id="57" name="TextBox 81">
            <a:extLst>
              <a:ext uri="{FF2B5EF4-FFF2-40B4-BE49-F238E27FC236}">
                <a16:creationId xmlns:a16="http://schemas.microsoft.com/office/drawing/2014/main" id="{E8DE3C29-F1AF-5640-8156-D01F821B3D6E}"/>
              </a:ext>
            </a:extLst>
          </p:cNvPr>
          <p:cNvSpPr txBox="1"/>
          <p:nvPr/>
        </p:nvSpPr>
        <p:spPr>
          <a:xfrm>
            <a:off x="15112195" y="5737222"/>
            <a:ext cx="2751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03</a:t>
            </a:r>
          </a:p>
        </p:txBody>
      </p:sp>
      <p:sp>
        <p:nvSpPr>
          <p:cNvPr id="58" name="TextBox 81">
            <a:extLst>
              <a:ext uri="{FF2B5EF4-FFF2-40B4-BE49-F238E27FC236}">
                <a16:creationId xmlns:a16="http://schemas.microsoft.com/office/drawing/2014/main" id="{E0BC2522-F25E-FA4A-9C6B-9E6A90F12387}"/>
              </a:ext>
            </a:extLst>
          </p:cNvPr>
          <p:cNvSpPr txBox="1"/>
          <p:nvPr/>
        </p:nvSpPr>
        <p:spPr>
          <a:xfrm>
            <a:off x="12283083" y="8842310"/>
            <a:ext cx="2751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8707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350">
            <a:extLst>
              <a:ext uri="{FF2B5EF4-FFF2-40B4-BE49-F238E27FC236}">
                <a16:creationId xmlns:a16="http://schemas.microsoft.com/office/drawing/2014/main" id="{E85BB646-1259-2E4D-AD61-A7E4E8CE8E8B}"/>
              </a:ext>
            </a:extLst>
          </p:cNvPr>
          <p:cNvSpPr txBox="1"/>
          <p:nvPr/>
        </p:nvSpPr>
        <p:spPr>
          <a:xfrm>
            <a:off x="7099222" y="900609"/>
            <a:ext cx="11096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ABF718CF-C84A-BC4C-89F7-2C4C9DFFBFA6}"/>
              </a:ext>
            </a:extLst>
          </p:cNvPr>
          <p:cNvSpPr txBox="1"/>
          <p:nvPr/>
        </p:nvSpPr>
        <p:spPr>
          <a:xfrm>
            <a:off x="6626356" y="2321110"/>
            <a:ext cx="1204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9C613DF-BAB0-8841-B16D-E8B45880E361}"/>
              </a:ext>
            </a:extLst>
          </p:cNvPr>
          <p:cNvGrpSpPr/>
          <p:nvPr/>
        </p:nvGrpSpPr>
        <p:grpSpPr>
          <a:xfrm>
            <a:off x="3187719" y="3518098"/>
            <a:ext cx="18002211" cy="8628574"/>
            <a:chOff x="4343407" y="4367184"/>
            <a:chExt cx="14754933" cy="7072133"/>
          </a:xfrm>
        </p:grpSpPr>
        <p:sp>
          <p:nvSpPr>
            <p:cNvPr id="28" name="Flecha a la derecha con muesca 27">
              <a:extLst>
                <a:ext uri="{FF2B5EF4-FFF2-40B4-BE49-F238E27FC236}">
                  <a16:creationId xmlns:a16="http://schemas.microsoft.com/office/drawing/2014/main" id="{355DD1FD-9E71-F94F-8CF6-F0A638435C4A}"/>
                </a:ext>
              </a:extLst>
            </p:cNvPr>
            <p:cNvSpPr/>
            <p:nvPr/>
          </p:nvSpPr>
          <p:spPr>
            <a:xfrm>
              <a:off x="14099048" y="7510037"/>
              <a:ext cx="4999292" cy="2054561"/>
            </a:xfrm>
            <a:prstGeom prst="notched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>
                <a:latin typeface="Century Gothic" panose="020B0502020202020204" pitchFamily="34" charset="0"/>
              </a:endParaRPr>
            </a:p>
          </p:txBody>
        </p:sp>
        <p:sp>
          <p:nvSpPr>
            <p:cNvPr id="22" name="Flecha a la derecha con muesca 21">
              <a:extLst>
                <a:ext uri="{FF2B5EF4-FFF2-40B4-BE49-F238E27FC236}">
                  <a16:creationId xmlns:a16="http://schemas.microsoft.com/office/drawing/2014/main" id="{56A26582-3EEC-F84D-9820-7AA48393BD09}"/>
                </a:ext>
              </a:extLst>
            </p:cNvPr>
            <p:cNvSpPr/>
            <p:nvPr/>
          </p:nvSpPr>
          <p:spPr>
            <a:xfrm rot="10800000">
              <a:off x="4931228" y="6073122"/>
              <a:ext cx="4999291" cy="2054561"/>
            </a:xfrm>
            <a:prstGeom prst="notched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>
                <a:latin typeface="Century Gothic" panose="020B0502020202020204" pitchFamily="34" charset="0"/>
              </a:endParaRPr>
            </a:p>
          </p:txBody>
        </p:sp>
        <p:sp>
          <p:nvSpPr>
            <p:cNvPr id="23" name="Flecha circular 22">
              <a:extLst>
                <a:ext uri="{FF2B5EF4-FFF2-40B4-BE49-F238E27FC236}">
                  <a16:creationId xmlns:a16="http://schemas.microsoft.com/office/drawing/2014/main" id="{B7C43857-A35A-CD49-A3E3-102DDEA0EE61}"/>
                </a:ext>
              </a:extLst>
            </p:cNvPr>
            <p:cNvSpPr/>
            <p:nvPr/>
          </p:nvSpPr>
          <p:spPr>
            <a:xfrm>
              <a:off x="8937180" y="4367184"/>
              <a:ext cx="6523543" cy="6523543"/>
            </a:xfrm>
            <a:prstGeom prst="circularArrow">
              <a:avLst>
                <a:gd name="adj1" fmla="val 14984"/>
                <a:gd name="adj2" fmla="val 1142319"/>
                <a:gd name="adj3" fmla="val 20716719"/>
                <a:gd name="adj4" fmla="val 10800000"/>
                <a:gd name="adj5" fmla="val 125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Flecha circular 23">
              <a:extLst>
                <a:ext uri="{FF2B5EF4-FFF2-40B4-BE49-F238E27FC236}">
                  <a16:creationId xmlns:a16="http://schemas.microsoft.com/office/drawing/2014/main" id="{D242C468-2DCA-CF4D-9651-0387ED9FDE9D}"/>
                </a:ext>
              </a:extLst>
            </p:cNvPr>
            <p:cNvSpPr/>
            <p:nvPr/>
          </p:nvSpPr>
          <p:spPr>
            <a:xfrm rot="10800000">
              <a:off x="8937179" y="4767942"/>
              <a:ext cx="6523543" cy="6523543"/>
            </a:xfrm>
            <a:prstGeom prst="circularArrow">
              <a:avLst>
                <a:gd name="adj1" fmla="val 14908"/>
                <a:gd name="adj2" fmla="val 1142319"/>
                <a:gd name="adj3" fmla="val 20395265"/>
                <a:gd name="adj4" fmla="val 10800000"/>
                <a:gd name="adj5" fmla="val 125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TextBox 84">
              <a:extLst>
                <a:ext uri="{FF2B5EF4-FFF2-40B4-BE49-F238E27FC236}">
                  <a16:creationId xmlns:a16="http://schemas.microsoft.com/office/drawing/2014/main" id="{96D578E5-6719-EE4D-83B8-7C79AFCB4071}"/>
                </a:ext>
              </a:extLst>
            </p:cNvPr>
            <p:cNvSpPr txBox="1"/>
            <p:nvPr/>
          </p:nvSpPr>
          <p:spPr>
            <a:xfrm>
              <a:off x="6362360" y="6858000"/>
              <a:ext cx="2398281" cy="529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Plan</a:t>
              </a:r>
            </a:p>
          </p:txBody>
        </p:sp>
        <p:sp>
          <p:nvSpPr>
            <p:cNvPr id="30" name="TextBox 84">
              <a:extLst>
                <a:ext uri="{FF2B5EF4-FFF2-40B4-BE49-F238E27FC236}">
                  <a16:creationId xmlns:a16="http://schemas.microsoft.com/office/drawing/2014/main" id="{61B3CEC0-8A44-0246-9ED4-56C3E0D74B68}"/>
                </a:ext>
              </a:extLst>
            </p:cNvPr>
            <p:cNvSpPr txBox="1"/>
            <p:nvPr/>
          </p:nvSpPr>
          <p:spPr>
            <a:xfrm>
              <a:off x="15310417" y="8262257"/>
              <a:ext cx="2398281" cy="529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Launch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9AB4DD38-122D-FA4B-B283-92FCD8A8D7E6}"/>
                </a:ext>
              </a:extLst>
            </p:cNvPr>
            <p:cNvSpPr txBox="1"/>
            <p:nvPr/>
          </p:nvSpPr>
          <p:spPr>
            <a:xfrm>
              <a:off x="10062679" y="5289297"/>
              <a:ext cx="4283612" cy="280572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632613"/>
                </a:avLst>
              </a:prstTxWarp>
              <a:spAutoFit/>
            </a:bodyPr>
            <a:lstStyle/>
            <a:p>
              <a:pPr algn="ctr"/>
              <a:r>
                <a:rPr lang="es-SV" sz="3600" b="1" dirty="0">
                  <a:solidFill>
                    <a:schemeClr val="bg1"/>
                  </a:solidFill>
                  <a:latin typeface="Century Gothic" panose="020B0502020202020204" pitchFamily="34" charset="0"/>
                  <a:cs typeface="Poppins" pitchFamily="2" charset="77"/>
                </a:rPr>
                <a:t>Prototype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04AB98C1-05BB-6341-A7ED-0F4CA4CB5F0A}"/>
                </a:ext>
              </a:extLst>
            </p:cNvPr>
            <p:cNvSpPr txBox="1"/>
            <p:nvPr/>
          </p:nvSpPr>
          <p:spPr>
            <a:xfrm>
              <a:off x="10160736" y="8785477"/>
              <a:ext cx="4016992" cy="1691825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21197623"/>
                </a:avLst>
              </a:prstTxWarp>
              <a:spAutoFit/>
            </a:bodyPr>
            <a:lstStyle/>
            <a:p>
              <a:pPr algn="ctr"/>
              <a:r>
                <a:rPr lang="es-SV" sz="3600" b="1" dirty="0">
                  <a:solidFill>
                    <a:schemeClr val="bg1"/>
                  </a:solidFill>
                  <a:latin typeface="Century Gothic" panose="020B0502020202020204" pitchFamily="34" charset="0"/>
                  <a:cs typeface="Poppins" pitchFamily="2" charset="77"/>
                </a:rPr>
                <a:t>Design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B258236B-8897-AA4D-BC5A-C961A6F96CFA}"/>
                </a:ext>
              </a:extLst>
            </p:cNvPr>
            <p:cNvSpPr/>
            <p:nvPr/>
          </p:nvSpPr>
          <p:spPr>
            <a:xfrm>
              <a:off x="15637259" y="9950988"/>
              <a:ext cx="3461081" cy="1488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D6697AD8-4F93-CA4D-84C7-343181CC1797}"/>
                </a:ext>
              </a:extLst>
            </p:cNvPr>
            <p:cNvSpPr/>
            <p:nvPr/>
          </p:nvSpPr>
          <p:spPr>
            <a:xfrm>
              <a:off x="4343407" y="8326411"/>
              <a:ext cx="3461081" cy="1488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grpSp>
          <p:nvGrpSpPr>
            <p:cNvPr id="38" name="Gráfico 223">
              <a:extLst>
                <a:ext uri="{FF2B5EF4-FFF2-40B4-BE49-F238E27FC236}">
                  <a16:creationId xmlns:a16="http://schemas.microsoft.com/office/drawing/2014/main" id="{B6B8DEDA-1F14-B24D-8DB9-97114927B84B}"/>
                </a:ext>
              </a:extLst>
            </p:cNvPr>
            <p:cNvGrpSpPr/>
            <p:nvPr/>
          </p:nvGrpSpPr>
          <p:grpSpPr>
            <a:xfrm>
              <a:off x="10831650" y="6448045"/>
              <a:ext cx="2675163" cy="2675163"/>
              <a:chOff x="5171013" y="2614134"/>
              <a:chExt cx="570831" cy="570831"/>
            </a:xfrm>
            <a:solidFill>
              <a:schemeClr val="accent5"/>
            </a:solidFill>
          </p:grpSpPr>
          <p:sp>
            <p:nvSpPr>
              <p:cNvPr id="39" name="Forma libre 38">
                <a:extLst>
                  <a:ext uri="{FF2B5EF4-FFF2-40B4-BE49-F238E27FC236}">
                    <a16:creationId xmlns:a16="http://schemas.microsoft.com/office/drawing/2014/main" id="{F036C721-8396-7A45-B26E-17BEABE49FCB}"/>
                  </a:ext>
                </a:extLst>
              </p:cNvPr>
              <p:cNvSpPr/>
              <p:nvPr/>
            </p:nvSpPr>
            <p:spPr>
              <a:xfrm>
                <a:off x="5171013" y="2614134"/>
                <a:ext cx="570831" cy="570831"/>
              </a:xfrm>
              <a:custGeom>
                <a:avLst/>
                <a:gdLst>
                  <a:gd name="connsiteX0" fmla="*/ 285416 w 570831"/>
                  <a:gd name="connsiteY0" fmla="*/ 0 h 570831"/>
                  <a:gd name="connsiteX1" fmla="*/ 0 w 570831"/>
                  <a:gd name="connsiteY1" fmla="*/ 285416 h 570831"/>
                  <a:gd name="connsiteX2" fmla="*/ 285416 w 570831"/>
                  <a:gd name="connsiteY2" fmla="*/ 570831 h 570831"/>
                  <a:gd name="connsiteX3" fmla="*/ 570831 w 570831"/>
                  <a:gd name="connsiteY3" fmla="*/ 285416 h 570831"/>
                  <a:gd name="connsiteX4" fmla="*/ 285416 w 570831"/>
                  <a:gd name="connsiteY4" fmla="*/ 0 h 570831"/>
                  <a:gd name="connsiteX5" fmla="*/ 475693 w 570831"/>
                  <a:gd name="connsiteY5" fmla="*/ 321092 h 570831"/>
                  <a:gd name="connsiteX6" fmla="*/ 466681 w 570831"/>
                  <a:gd name="connsiteY6" fmla="*/ 332625 h 570831"/>
                  <a:gd name="connsiteX7" fmla="*/ 428658 w 570831"/>
                  <a:gd name="connsiteY7" fmla="*/ 342136 h 570831"/>
                  <a:gd name="connsiteX8" fmla="*/ 426823 w 570831"/>
                  <a:gd name="connsiteY8" fmla="*/ 346619 h 570831"/>
                  <a:gd name="connsiteX9" fmla="*/ 446984 w 570831"/>
                  <a:gd name="connsiteY9" fmla="*/ 380206 h 570831"/>
                  <a:gd name="connsiteX10" fmla="*/ 445196 w 570831"/>
                  <a:gd name="connsiteY10" fmla="*/ 394734 h 570831"/>
                  <a:gd name="connsiteX11" fmla="*/ 394723 w 570831"/>
                  <a:gd name="connsiteY11" fmla="*/ 445184 h 570831"/>
                  <a:gd name="connsiteX12" fmla="*/ 380206 w 570831"/>
                  <a:gd name="connsiteY12" fmla="*/ 446972 h 570831"/>
                  <a:gd name="connsiteX13" fmla="*/ 346619 w 570831"/>
                  <a:gd name="connsiteY13" fmla="*/ 426822 h 570831"/>
                  <a:gd name="connsiteX14" fmla="*/ 342136 w 570831"/>
                  <a:gd name="connsiteY14" fmla="*/ 428645 h 570831"/>
                  <a:gd name="connsiteX15" fmla="*/ 332636 w 570831"/>
                  <a:gd name="connsiteY15" fmla="*/ 466680 h 570831"/>
                  <a:gd name="connsiteX16" fmla="*/ 321092 w 570831"/>
                  <a:gd name="connsiteY16" fmla="*/ 475692 h 570831"/>
                  <a:gd name="connsiteX17" fmla="*/ 249739 w 570831"/>
                  <a:gd name="connsiteY17" fmla="*/ 475692 h 570831"/>
                  <a:gd name="connsiteX18" fmla="*/ 238195 w 570831"/>
                  <a:gd name="connsiteY18" fmla="*/ 466680 h 570831"/>
                  <a:gd name="connsiteX19" fmla="*/ 228695 w 570831"/>
                  <a:gd name="connsiteY19" fmla="*/ 428645 h 570831"/>
                  <a:gd name="connsiteX20" fmla="*/ 224212 w 570831"/>
                  <a:gd name="connsiteY20" fmla="*/ 426822 h 570831"/>
                  <a:gd name="connsiteX21" fmla="*/ 190625 w 570831"/>
                  <a:gd name="connsiteY21" fmla="*/ 446972 h 570831"/>
                  <a:gd name="connsiteX22" fmla="*/ 176108 w 570831"/>
                  <a:gd name="connsiteY22" fmla="*/ 445184 h 570831"/>
                  <a:gd name="connsiteX23" fmla="*/ 125635 w 570831"/>
                  <a:gd name="connsiteY23" fmla="*/ 394734 h 570831"/>
                  <a:gd name="connsiteX24" fmla="*/ 123847 w 570831"/>
                  <a:gd name="connsiteY24" fmla="*/ 380206 h 570831"/>
                  <a:gd name="connsiteX25" fmla="*/ 144008 w 570831"/>
                  <a:gd name="connsiteY25" fmla="*/ 346619 h 570831"/>
                  <a:gd name="connsiteX26" fmla="*/ 142173 w 570831"/>
                  <a:gd name="connsiteY26" fmla="*/ 342136 h 570831"/>
                  <a:gd name="connsiteX27" fmla="*/ 104150 w 570831"/>
                  <a:gd name="connsiteY27" fmla="*/ 332625 h 570831"/>
                  <a:gd name="connsiteX28" fmla="*/ 95138 w 570831"/>
                  <a:gd name="connsiteY28" fmla="*/ 321092 h 570831"/>
                  <a:gd name="connsiteX29" fmla="*/ 95138 w 570831"/>
                  <a:gd name="connsiteY29" fmla="*/ 249739 h 570831"/>
                  <a:gd name="connsiteX30" fmla="*/ 104150 w 570831"/>
                  <a:gd name="connsiteY30" fmla="*/ 238206 h 570831"/>
                  <a:gd name="connsiteX31" fmla="*/ 142173 w 570831"/>
                  <a:gd name="connsiteY31" fmla="*/ 228695 h 570831"/>
                  <a:gd name="connsiteX32" fmla="*/ 144008 w 570831"/>
                  <a:gd name="connsiteY32" fmla="*/ 224212 h 570831"/>
                  <a:gd name="connsiteX33" fmla="*/ 123847 w 570831"/>
                  <a:gd name="connsiteY33" fmla="*/ 190625 h 570831"/>
                  <a:gd name="connsiteX34" fmla="*/ 125635 w 570831"/>
                  <a:gd name="connsiteY34" fmla="*/ 176097 h 570831"/>
                  <a:gd name="connsiteX35" fmla="*/ 176108 w 570831"/>
                  <a:gd name="connsiteY35" fmla="*/ 125636 h 570831"/>
                  <a:gd name="connsiteX36" fmla="*/ 190649 w 570831"/>
                  <a:gd name="connsiteY36" fmla="*/ 123848 h 570831"/>
                  <a:gd name="connsiteX37" fmla="*/ 224212 w 570831"/>
                  <a:gd name="connsiteY37" fmla="*/ 144009 h 570831"/>
                  <a:gd name="connsiteX38" fmla="*/ 228695 w 570831"/>
                  <a:gd name="connsiteY38" fmla="*/ 142186 h 570831"/>
                  <a:gd name="connsiteX39" fmla="*/ 238195 w 570831"/>
                  <a:gd name="connsiteY39" fmla="*/ 104151 h 570831"/>
                  <a:gd name="connsiteX40" fmla="*/ 249739 w 570831"/>
                  <a:gd name="connsiteY40" fmla="*/ 95139 h 570831"/>
                  <a:gd name="connsiteX41" fmla="*/ 321092 w 570831"/>
                  <a:gd name="connsiteY41" fmla="*/ 95139 h 570831"/>
                  <a:gd name="connsiteX42" fmla="*/ 332636 w 570831"/>
                  <a:gd name="connsiteY42" fmla="*/ 104151 h 570831"/>
                  <a:gd name="connsiteX43" fmla="*/ 342136 w 570831"/>
                  <a:gd name="connsiteY43" fmla="*/ 142186 h 570831"/>
                  <a:gd name="connsiteX44" fmla="*/ 346619 w 570831"/>
                  <a:gd name="connsiteY44" fmla="*/ 144009 h 570831"/>
                  <a:gd name="connsiteX45" fmla="*/ 380182 w 570831"/>
                  <a:gd name="connsiteY45" fmla="*/ 123847 h 570831"/>
                  <a:gd name="connsiteX46" fmla="*/ 394723 w 570831"/>
                  <a:gd name="connsiteY46" fmla="*/ 125635 h 570831"/>
                  <a:gd name="connsiteX47" fmla="*/ 445196 w 570831"/>
                  <a:gd name="connsiteY47" fmla="*/ 176096 h 570831"/>
                  <a:gd name="connsiteX48" fmla="*/ 446984 w 570831"/>
                  <a:gd name="connsiteY48" fmla="*/ 190624 h 570831"/>
                  <a:gd name="connsiteX49" fmla="*/ 426823 w 570831"/>
                  <a:gd name="connsiteY49" fmla="*/ 224211 h 570831"/>
                  <a:gd name="connsiteX50" fmla="*/ 428658 w 570831"/>
                  <a:gd name="connsiteY50" fmla="*/ 228694 h 570831"/>
                  <a:gd name="connsiteX51" fmla="*/ 466681 w 570831"/>
                  <a:gd name="connsiteY51" fmla="*/ 238205 h 570831"/>
                  <a:gd name="connsiteX52" fmla="*/ 475693 w 570831"/>
                  <a:gd name="connsiteY52" fmla="*/ 249737 h 570831"/>
                  <a:gd name="connsiteX53" fmla="*/ 475693 w 570831"/>
                  <a:gd name="connsiteY53" fmla="*/ 321092 h 57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570831" h="570831">
                    <a:moveTo>
                      <a:pt x="285416" y="0"/>
                    </a:moveTo>
                    <a:cubicBezTo>
                      <a:pt x="128028" y="0"/>
                      <a:pt x="0" y="128040"/>
                      <a:pt x="0" y="285416"/>
                    </a:cubicBezTo>
                    <a:cubicBezTo>
                      <a:pt x="0" y="442791"/>
                      <a:pt x="128028" y="570831"/>
                      <a:pt x="285416" y="570831"/>
                    </a:cubicBezTo>
                    <a:cubicBezTo>
                      <a:pt x="442803" y="570831"/>
                      <a:pt x="570831" y="442791"/>
                      <a:pt x="570831" y="285416"/>
                    </a:cubicBezTo>
                    <a:cubicBezTo>
                      <a:pt x="570831" y="128040"/>
                      <a:pt x="442803" y="0"/>
                      <a:pt x="285416" y="0"/>
                    </a:cubicBezTo>
                    <a:close/>
                    <a:moveTo>
                      <a:pt x="475693" y="321092"/>
                    </a:moveTo>
                    <a:cubicBezTo>
                      <a:pt x="475693" y="326551"/>
                      <a:pt x="471977" y="331313"/>
                      <a:pt x="466681" y="332625"/>
                    </a:cubicBezTo>
                    <a:lnTo>
                      <a:pt x="428658" y="342136"/>
                    </a:lnTo>
                    <a:cubicBezTo>
                      <a:pt x="428054" y="343646"/>
                      <a:pt x="427451" y="345133"/>
                      <a:pt x="426823" y="346619"/>
                    </a:cubicBezTo>
                    <a:lnTo>
                      <a:pt x="446984" y="380206"/>
                    </a:lnTo>
                    <a:cubicBezTo>
                      <a:pt x="449795" y="384886"/>
                      <a:pt x="449051" y="390879"/>
                      <a:pt x="445196" y="394734"/>
                    </a:cubicBezTo>
                    <a:lnTo>
                      <a:pt x="394723" y="445184"/>
                    </a:lnTo>
                    <a:cubicBezTo>
                      <a:pt x="390844" y="449075"/>
                      <a:pt x="384805" y="449759"/>
                      <a:pt x="380206" y="446972"/>
                    </a:cubicBezTo>
                    <a:lnTo>
                      <a:pt x="346619" y="426822"/>
                    </a:lnTo>
                    <a:cubicBezTo>
                      <a:pt x="345133" y="427450"/>
                      <a:pt x="343646" y="428053"/>
                      <a:pt x="342136" y="428645"/>
                    </a:cubicBezTo>
                    <a:lnTo>
                      <a:pt x="332636" y="466680"/>
                    </a:lnTo>
                    <a:cubicBezTo>
                      <a:pt x="331312" y="471976"/>
                      <a:pt x="326551" y="475692"/>
                      <a:pt x="321092" y="475692"/>
                    </a:cubicBezTo>
                    <a:lnTo>
                      <a:pt x="249739" y="475692"/>
                    </a:lnTo>
                    <a:cubicBezTo>
                      <a:pt x="244280" y="475692"/>
                      <a:pt x="239518" y="471976"/>
                      <a:pt x="238195" y="466680"/>
                    </a:cubicBezTo>
                    <a:lnTo>
                      <a:pt x="228695" y="428645"/>
                    </a:lnTo>
                    <a:cubicBezTo>
                      <a:pt x="227185" y="428053"/>
                      <a:pt x="225698" y="427449"/>
                      <a:pt x="224212" y="426822"/>
                    </a:cubicBezTo>
                    <a:lnTo>
                      <a:pt x="190625" y="446972"/>
                    </a:lnTo>
                    <a:cubicBezTo>
                      <a:pt x="186003" y="449759"/>
                      <a:pt x="179987" y="449073"/>
                      <a:pt x="176108" y="445184"/>
                    </a:cubicBezTo>
                    <a:lnTo>
                      <a:pt x="125635" y="394734"/>
                    </a:lnTo>
                    <a:cubicBezTo>
                      <a:pt x="121780" y="390879"/>
                      <a:pt x="121036" y="384886"/>
                      <a:pt x="123847" y="380206"/>
                    </a:cubicBezTo>
                    <a:lnTo>
                      <a:pt x="144008" y="346619"/>
                    </a:lnTo>
                    <a:cubicBezTo>
                      <a:pt x="143380" y="345133"/>
                      <a:pt x="142777" y="343646"/>
                      <a:pt x="142173" y="342136"/>
                    </a:cubicBezTo>
                    <a:lnTo>
                      <a:pt x="104150" y="332625"/>
                    </a:lnTo>
                    <a:cubicBezTo>
                      <a:pt x="98854" y="331313"/>
                      <a:pt x="95138" y="326551"/>
                      <a:pt x="95138" y="321092"/>
                    </a:cubicBezTo>
                    <a:lnTo>
                      <a:pt x="95138" y="249739"/>
                    </a:lnTo>
                    <a:cubicBezTo>
                      <a:pt x="95138" y="244280"/>
                      <a:pt x="98854" y="239518"/>
                      <a:pt x="104150" y="238206"/>
                    </a:cubicBezTo>
                    <a:lnTo>
                      <a:pt x="142173" y="228695"/>
                    </a:lnTo>
                    <a:cubicBezTo>
                      <a:pt x="142777" y="227185"/>
                      <a:pt x="143380" y="225698"/>
                      <a:pt x="144008" y="224212"/>
                    </a:cubicBezTo>
                    <a:lnTo>
                      <a:pt x="123847" y="190625"/>
                    </a:lnTo>
                    <a:cubicBezTo>
                      <a:pt x="121036" y="185945"/>
                      <a:pt x="121780" y="179952"/>
                      <a:pt x="125635" y="176097"/>
                    </a:cubicBezTo>
                    <a:lnTo>
                      <a:pt x="176108" y="125636"/>
                    </a:lnTo>
                    <a:cubicBezTo>
                      <a:pt x="179987" y="121758"/>
                      <a:pt x="185979" y="121049"/>
                      <a:pt x="190649" y="123848"/>
                    </a:cubicBezTo>
                    <a:lnTo>
                      <a:pt x="224212" y="144009"/>
                    </a:lnTo>
                    <a:cubicBezTo>
                      <a:pt x="225698" y="143381"/>
                      <a:pt x="227185" y="142778"/>
                      <a:pt x="228695" y="142186"/>
                    </a:cubicBezTo>
                    <a:lnTo>
                      <a:pt x="238195" y="104151"/>
                    </a:lnTo>
                    <a:cubicBezTo>
                      <a:pt x="239519" y="98855"/>
                      <a:pt x="244280" y="95139"/>
                      <a:pt x="249739" y="95139"/>
                    </a:cubicBezTo>
                    <a:lnTo>
                      <a:pt x="321092" y="95139"/>
                    </a:lnTo>
                    <a:cubicBezTo>
                      <a:pt x="326551" y="95139"/>
                      <a:pt x="331313" y="98855"/>
                      <a:pt x="332636" y="104151"/>
                    </a:cubicBezTo>
                    <a:lnTo>
                      <a:pt x="342136" y="142186"/>
                    </a:lnTo>
                    <a:cubicBezTo>
                      <a:pt x="343646" y="142778"/>
                      <a:pt x="345133" y="143382"/>
                      <a:pt x="346619" y="144009"/>
                    </a:cubicBezTo>
                    <a:lnTo>
                      <a:pt x="380182" y="123847"/>
                    </a:lnTo>
                    <a:cubicBezTo>
                      <a:pt x="384852" y="121049"/>
                      <a:pt x="390844" y="121756"/>
                      <a:pt x="394723" y="125635"/>
                    </a:cubicBezTo>
                    <a:lnTo>
                      <a:pt x="445196" y="176096"/>
                    </a:lnTo>
                    <a:cubicBezTo>
                      <a:pt x="449051" y="179951"/>
                      <a:pt x="449795" y="185944"/>
                      <a:pt x="446984" y="190624"/>
                    </a:cubicBezTo>
                    <a:lnTo>
                      <a:pt x="426823" y="224211"/>
                    </a:lnTo>
                    <a:cubicBezTo>
                      <a:pt x="427451" y="225697"/>
                      <a:pt x="428054" y="227184"/>
                      <a:pt x="428658" y="228694"/>
                    </a:cubicBezTo>
                    <a:lnTo>
                      <a:pt x="466681" y="238205"/>
                    </a:lnTo>
                    <a:cubicBezTo>
                      <a:pt x="471977" y="239517"/>
                      <a:pt x="475693" y="244279"/>
                      <a:pt x="475693" y="249737"/>
                    </a:cubicBezTo>
                    <a:lnTo>
                      <a:pt x="475693" y="321092"/>
                    </a:ln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orma libre 39">
                <a:extLst>
                  <a:ext uri="{FF2B5EF4-FFF2-40B4-BE49-F238E27FC236}">
                    <a16:creationId xmlns:a16="http://schemas.microsoft.com/office/drawing/2014/main" id="{7B3BF28E-B808-EC46-B935-CDDC76BCB93D}"/>
                  </a:ext>
                </a:extLst>
              </p:cNvPr>
              <p:cNvSpPr/>
              <p:nvPr/>
            </p:nvSpPr>
            <p:spPr>
              <a:xfrm>
                <a:off x="5361290" y="2804411"/>
                <a:ext cx="190276" cy="190276"/>
              </a:xfrm>
              <a:custGeom>
                <a:avLst/>
                <a:gdLst>
                  <a:gd name="connsiteX0" fmla="*/ 190276 w 190276"/>
                  <a:gd name="connsiteY0" fmla="*/ 95138 h 190276"/>
                  <a:gd name="connsiteX1" fmla="*/ 95138 w 190276"/>
                  <a:gd name="connsiteY1" fmla="*/ 190276 h 190276"/>
                  <a:gd name="connsiteX2" fmla="*/ 0 w 190276"/>
                  <a:gd name="connsiteY2" fmla="*/ 95138 h 190276"/>
                  <a:gd name="connsiteX3" fmla="*/ 95138 w 190276"/>
                  <a:gd name="connsiteY3" fmla="*/ 0 h 190276"/>
                  <a:gd name="connsiteX4" fmla="*/ 190276 w 190276"/>
                  <a:gd name="connsiteY4" fmla="*/ 95138 h 190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276" h="190276">
                    <a:moveTo>
                      <a:pt x="190276" y="95138"/>
                    </a:moveTo>
                    <a:cubicBezTo>
                      <a:pt x="190276" y="147681"/>
                      <a:pt x="147681" y="190276"/>
                      <a:pt x="95138" y="190276"/>
                    </a:cubicBezTo>
                    <a:cubicBezTo>
                      <a:pt x="42595" y="190276"/>
                      <a:pt x="0" y="147681"/>
                      <a:pt x="0" y="95138"/>
                    </a:cubicBezTo>
                    <a:cubicBezTo>
                      <a:pt x="0" y="42595"/>
                      <a:pt x="42595" y="0"/>
                      <a:pt x="95138" y="0"/>
                    </a:cubicBezTo>
                    <a:cubicBezTo>
                      <a:pt x="147681" y="0"/>
                      <a:pt x="190276" y="42595"/>
                      <a:pt x="190276" y="95138"/>
                    </a:cubicBezTo>
                    <a:close/>
                  </a:path>
                </a:pathLst>
              </a:custGeom>
              <a:grpFill/>
              <a:ln w="10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145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adroTexto 350">
            <a:extLst>
              <a:ext uri="{FF2B5EF4-FFF2-40B4-BE49-F238E27FC236}">
                <a16:creationId xmlns:a16="http://schemas.microsoft.com/office/drawing/2014/main" id="{7DD40F8B-42DC-544A-9D34-F16447E10AAF}"/>
              </a:ext>
            </a:extLst>
          </p:cNvPr>
          <p:cNvSpPr txBox="1"/>
          <p:nvPr/>
        </p:nvSpPr>
        <p:spPr>
          <a:xfrm>
            <a:off x="1349773" y="5216745"/>
            <a:ext cx="61044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79" name="CuadroTexto 351">
            <a:extLst>
              <a:ext uri="{FF2B5EF4-FFF2-40B4-BE49-F238E27FC236}">
                <a16:creationId xmlns:a16="http://schemas.microsoft.com/office/drawing/2014/main" id="{9E97702A-1CB8-A04C-82AD-9575B4CF508E}"/>
              </a:ext>
            </a:extLst>
          </p:cNvPr>
          <p:cNvSpPr txBox="1"/>
          <p:nvPr/>
        </p:nvSpPr>
        <p:spPr>
          <a:xfrm>
            <a:off x="1367246" y="7857552"/>
            <a:ext cx="5872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51" name="TextBox 81">
            <a:extLst>
              <a:ext uri="{FF2B5EF4-FFF2-40B4-BE49-F238E27FC236}">
                <a16:creationId xmlns:a16="http://schemas.microsoft.com/office/drawing/2014/main" id="{171F2F88-233E-844A-83B1-0493260E39C9}"/>
              </a:ext>
            </a:extLst>
          </p:cNvPr>
          <p:cNvSpPr txBox="1"/>
          <p:nvPr/>
        </p:nvSpPr>
        <p:spPr>
          <a:xfrm>
            <a:off x="13763238" y="3422515"/>
            <a:ext cx="239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Analysis</a:t>
            </a:r>
          </a:p>
        </p:txBody>
      </p:sp>
      <p:sp>
        <p:nvSpPr>
          <p:cNvPr id="52" name="TextBox 81">
            <a:extLst>
              <a:ext uri="{FF2B5EF4-FFF2-40B4-BE49-F238E27FC236}">
                <a16:creationId xmlns:a16="http://schemas.microsoft.com/office/drawing/2014/main" id="{180A3100-6F2B-EC4B-9C15-BC1C32CAE19D}"/>
              </a:ext>
            </a:extLst>
          </p:cNvPr>
          <p:cNvSpPr txBox="1"/>
          <p:nvPr/>
        </p:nvSpPr>
        <p:spPr>
          <a:xfrm>
            <a:off x="16137611" y="6493934"/>
            <a:ext cx="275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Prototype</a:t>
            </a:r>
          </a:p>
        </p:txBody>
      </p:sp>
      <p:sp>
        <p:nvSpPr>
          <p:cNvPr id="53" name="TextBox 81">
            <a:extLst>
              <a:ext uri="{FF2B5EF4-FFF2-40B4-BE49-F238E27FC236}">
                <a16:creationId xmlns:a16="http://schemas.microsoft.com/office/drawing/2014/main" id="{5D1D85BF-F29C-914C-9634-2AA3732E350A}"/>
              </a:ext>
            </a:extLst>
          </p:cNvPr>
          <p:cNvSpPr txBox="1"/>
          <p:nvPr/>
        </p:nvSpPr>
        <p:spPr>
          <a:xfrm>
            <a:off x="13375417" y="9436193"/>
            <a:ext cx="275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Design</a:t>
            </a:r>
          </a:p>
        </p:txBody>
      </p:sp>
      <p:sp>
        <p:nvSpPr>
          <p:cNvPr id="54" name="TextBox 81">
            <a:extLst>
              <a:ext uri="{FF2B5EF4-FFF2-40B4-BE49-F238E27FC236}">
                <a16:creationId xmlns:a16="http://schemas.microsoft.com/office/drawing/2014/main" id="{D3B0A9D2-4D1E-CF45-8BD3-494D7B4F9FDC}"/>
              </a:ext>
            </a:extLst>
          </p:cNvPr>
          <p:cNvSpPr txBox="1"/>
          <p:nvPr/>
        </p:nvSpPr>
        <p:spPr>
          <a:xfrm>
            <a:off x="10536625" y="6493934"/>
            <a:ext cx="275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Test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CD456BC-E90F-5A4C-A9B6-34F98636BCB0}"/>
              </a:ext>
            </a:extLst>
          </p:cNvPr>
          <p:cNvGrpSpPr/>
          <p:nvPr/>
        </p:nvGrpSpPr>
        <p:grpSpPr>
          <a:xfrm>
            <a:off x="9379034" y="2520344"/>
            <a:ext cx="9337114" cy="8869864"/>
            <a:chOff x="5256222" y="1953668"/>
            <a:chExt cx="990963" cy="941373"/>
          </a:xfrm>
        </p:grpSpPr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74A6C86A-B873-B74E-8C48-9CF36993E117}"/>
                </a:ext>
              </a:extLst>
            </p:cNvPr>
            <p:cNvSpPr/>
            <p:nvPr/>
          </p:nvSpPr>
          <p:spPr>
            <a:xfrm>
              <a:off x="5329541" y="1958780"/>
              <a:ext cx="843546" cy="825173"/>
            </a:xfrm>
            <a:custGeom>
              <a:avLst/>
              <a:gdLst>
                <a:gd name="connsiteX0" fmla="*/ 544961 w 843545"/>
                <a:gd name="connsiteY0" fmla="*/ 874 h 825173"/>
                <a:gd name="connsiteX1" fmla="*/ 826903 w 843545"/>
                <a:gd name="connsiteY1" fmla="*/ 288499 h 825173"/>
                <a:gd name="connsiteX2" fmla="*/ 537015 w 843545"/>
                <a:gd name="connsiteY2" fmla="*/ 808543 h 825173"/>
                <a:gd name="connsiteX3" fmla="*/ 17009 w 843545"/>
                <a:gd name="connsiteY3" fmla="*/ 518631 h 825173"/>
                <a:gd name="connsiteX4" fmla="*/ 247817 w 843545"/>
                <a:gd name="connsiteY4" fmla="*/ 20197 h 82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3545" h="825173">
                  <a:moveTo>
                    <a:pt x="544961" y="874"/>
                  </a:moveTo>
                  <a:cubicBezTo>
                    <a:pt x="676946" y="41332"/>
                    <a:pt x="786370" y="145812"/>
                    <a:pt x="826903" y="288499"/>
                  </a:cubicBezTo>
                  <a:cubicBezTo>
                    <a:pt x="890451" y="512160"/>
                    <a:pt x="760663" y="744995"/>
                    <a:pt x="537015" y="808543"/>
                  </a:cubicBezTo>
                  <a:cubicBezTo>
                    <a:pt x="313368" y="872090"/>
                    <a:pt x="80552" y="742297"/>
                    <a:pt x="17009" y="518631"/>
                  </a:cubicBezTo>
                  <a:cubicBezTo>
                    <a:pt x="-40706" y="315478"/>
                    <a:pt x="61078" y="104758"/>
                    <a:pt x="247817" y="20197"/>
                  </a:cubicBezTo>
                </a:path>
              </a:pathLst>
            </a:custGeom>
            <a:noFill/>
            <a:ln w="8890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AC0110E9-62BB-784D-8C98-C4E04E19AC3C}"/>
                </a:ext>
              </a:extLst>
            </p:cNvPr>
            <p:cNvSpPr/>
            <p:nvPr/>
          </p:nvSpPr>
          <p:spPr>
            <a:xfrm>
              <a:off x="5536087" y="1953668"/>
              <a:ext cx="100109" cy="72716"/>
            </a:xfrm>
            <a:custGeom>
              <a:avLst/>
              <a:gdLst>
                <a:gd name="connsiteX0" fmla="*/ 27699 w 100108"/>
                <a:gd name="connsiteY0" fmla="*/ 73002 h 72716"/>
                <a:gd name="connsiteX1" fmla="*/ 29364 w 100108"/>
                <a:gd name="connsiteY1" fmla="*/ 30637 h 72716"/>
                <a:gd name="connsiteX2" fmla="*/ 22 w 100108"/>
                <a:gd name="connsiteY2" fmla="*/ 22 h 72716"/>
                <a:gd name="connsiteX3" fmla="*/ 100352 w 100108"/>
                <a:gd name="connsiteY3" fmla="*/ 3710 h 72716"/>
                <a:gd name="connsiteX4" fmla="*/ 27699 w 100108"/>
                <a:gd name="connsiteY4" fmla="*/ 73002 h 7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8" h="72716">
                  <a:moveTo>
                    <a:pt x="27699" y="73002"/>
                  </a:moveTo>
                  <a:lnTo>
                    <a:pt x="29364" y="30637"/>
                  </a:lnTo>
                  <a:lnTo>
                    <a:pt x="22" y="22"/>
                  </a:lnTo>
                  <a:lnTo>
                    <a:pt x="100352" y="3710"/>
                  </a:lnTo>
                  <a:lnTo>
                    <a:pt x="27699" y="7300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2AAA2D1D-05D4-C344-8580-D7A9FF281AFB}"/>
                </a:ext>
              </a:extLst>
            </p:cNvPr>
            <p:cNvSpPr/>
            <p:nvPr/>
          </p:nvSpPr>
          <p:spPr>
            <a:xfrm>
              <a:off x="5315033" y="1982392"/>
              <a:ext cx="223400" cy="223419"/>
            </a:xfrm>
            <a:custGeom>
              <a:avLst/>
              <a:gdLst>
                <a:gd name="connsiteX0" fmla="*/ 222820 w 223400"/>
                <a:gd name="connsiteY0" fmla="*/ 111856 h 223418"/>
                <a:gd name="connsiteX1" fmla="*/ 111847 w 223400"/>
                <a:gd name="connsiteY1" fmla="*/ 222838 h 223418"/>
                <a:gd name="connsiteX2" fmla="*/ 874 w 223400"/>
                <a:gd name="connsiteY2" fmla="*/ 111856 h 223418"/>
                <a:gd name="connsiteX3" fmla="*/ 111847 w 223400"/>
                <a:gd name="connsiteY3" fmla="*/ 874 h 223418"/>
                <a:gd name="connsiteX4" fmla="*/ 222820 w 223400"/>
                <a:gd name="connsiteY4" fmla="*/ 111856 h 22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00" h="223418">
                  <a:moveTo>
                    <a:pt x="222820" y="111856"/>
                  </a:moveTo>
                  <a:cubicBezTo>
                    <a:pt x="222820" y="173150"/>
                    <a:pt x="173136" y="222838"/>
                    <a:pt x="111847" y="222838"/>
                  </a:cubicBezTo>
                  <a:cubicBezTo>
                    <a:pt x="50558" y="222838"/>
                    <a:pt x="874" y="173150"/>
                    <a:pt x="874" y="111856"/>
                  </a:cubicBezTo>
                  <a:cubicBezTo>
                    <a:pt x="874" y="50562"/>
                    <a:pt x="50558" y="874"/>
                    <a:pt x="111847" y="874"/>
                  </a:cubicBezTo>
                  <a:cubicBezTo>
                    <a:pt x="173136" y="874"/>
                    <a:pt x="222820" y="50562"/>
                    <a:pt x="222820" y="111856"/>
                  </a:cubicBezTo>
                  <a:close/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05F7543B-8E6C-D843-B38B-8ED3E205D42A}"/>
                </a:ext>
              </a:extLst>
            </p:cNvPr>
            <p:cNvSpPr/>
            <p:nvPr/>
          </p:nvSpPr>
          <p:spPr>
            <a:xfrm>
              <a:off x="5949758" y="1962896"/>
              <a:ext cx="223400" cy="223419"/>
            </a:xfrm>
            <a:custGeom>
              <a:avLst/>
              <a:gdLst>
                <a:gd name="connsiteX0" fmla="*/ 222820 w 223400"/>
                <a:gd name="connsiteY0" fmla="*/ 111856 h 223418"/>
                <a:gd name="connsiteX1" fmla="*/ 111847 w 223400"/>
                <a:gd name="connsiteY1" fmla="*/ 222838 h 223418"/>
                <a:gd name="connsiteX2" fmla="*/ 874 w 223400"/>
                <a:gd name="connsiteY2" fmla="*/ 111856 h 223418"/>
                <a:gd name="connsiteX3" fmla="*/ 111847 w 223400"/>
                <a:gd name="connsiteY3" fmla="*/ 874 h 223418"/>
                <a:gd name="connsiteX4" fmla="*/ 222820 w 223400"/>
                <a:gd name="connsiteY4" fmla="*/ 111856 h 22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00" h="223418">
                  <a:moveTo>
                    <a:pt x="222820" y="111856"/>
                  </a:moveTo>
                  <a:cubicBezTo>
                    <a:pt x="222820" y="173150"/>
                    <a:pt x="173136" y="222838"/>
                    <a:pt x="111847" y="222838"/>
                  </a:cubicBezTo>
                  <a:cubicBezTo>
                    <a:pt x="50558" y="222838"/>
                    <a:pt x="874" y="173150"/>
                    <a:pt x="874" y="111856"/>
                  </a:cubicBezTo>
                  <a:cubicBezTo>
                    <a:pt x="874" y="50562"/>
                    <a:pt x="50558" y="874"/>
                    <a:pt x="111847" y="874"/>
                  </a:cubicBezTo>
                  <a:cubicBezTo>
                    <a:pt x="173136" y="874"/>
                    <a:pt x="222820" y="50562"/>
                    <a:pt x="222820" y="111856"/>
                  </a:cubicBezTo>
                  <a:close/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D2DC1C1A-CB97-9045-AABE-A0D6964919B7}"/>
                </a:ext>
              </a:extLst>
            </p:cNvPr>
            <p:cNvSpPr/>
            <p:nvPr/>
          </p:nvSpPr>
          <p:spPr>
            <a:xfrm>
              <a:off x="5256222" y="2407488"/>
              <a:ext cx="223400" cy="223419"/>
            </a:xfrm>
            <a:custGeom>
              <a:avLst/>
              <a:gdLst>
                <a:gd name="connsiteX0" fmla="*/ 222820 w 223400"/>
                <a:gd name="connsiteY0" fmla="*/ 111856 h 223418"/>
                <a:gd name="connsiteX1" fmla="*/ 111847 w 223400"/>
                <a:gd name="connsiteY1" fmla="*/ 222838 h 223418"/>
                <a:gd name="connsiteX2" fmla="*/ 874 w 223400"/>
                <a:gd name="connsiteY2" fmla="*/ 111856 h 223418"/>
                <a:gd name="connsiteX3" fmla="*/ 111847 w 223400"/>
                <a:gd name="connsiteY3" fmla="*/ 874 h 223418"/>
                <a:gd name="connsiteX4" fmla="*/ 222820 w 223400"/>
                <a:gd name="connsiteY4" fmla="*/ 111856 h 22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00" h="223418">
                  <a:moveTo>
                    <a:pt x="222820" y="111856"/>
                  </a:moveTo>
                  <a:cubicBezTo>
                    <a:pt x="222820" y="173150"/>
                    <a:pt x="173136" y="222838"/>
                    <a:pt x="111847" y="222838"/>
                  </a:cubicBezTo>
                  <a:cubicBezTo>
                    <a:pt x="50558" y="222838"/>
                    <a:pt x="874" y="173150"/>
                    <a:pt x="874" y="111856"/>
                  </a:cubicBezTo>
                  <a:cubicBezTo>
                    <a:pt x="874" y="50562"/>
                    <a:pt x="50558" y="874"/>
                    <a:pt x="111847" y="874"/>
                  </a:cubicBezTo>
                  <a:cubicBezTo>
                    <a:pt x="173136" y="874"/>
                    <a:pt x="222820" y="50562"/>
                    <a:pt x="222820" y="111856"/>
                  </a:cubicBezTo>
                  <a:close/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Forma libre 34">
              <a:extLst>
                <a:ext uri="{FF2B5EF4-FFF2-40B4-BE49-F238E27FC236}">
                  <a16:creationId xmlns:a16="http://schemas.microsoft.com/office/drawing/2014/main" id="{07F01909-9FA6-2047-B23B-95EACFE885FB}"/>
                </a:ext>
              </a:extLst>
            </p:cNvPr>
            <p:cNvSpPr/>
            <p:nvPr/>
          </p:nvSpPr>
          <p:spPr>
            <a:xfrm>
              <a:off x="6023785" y="2398161"/>
              <a:ext cx="223400" cy="223419"/>
            </a:xfrm>
            <a:custGeom>
              <a:avLst/>
              <a:gdLst>
                <a:gd name="connsiteX0" fmla="*/ 222820 w 223400"/>
                <a:gd name="connsiteY0" fmla="*/ 111856 h 223418"/>
                <a:gd name="connsiteX1" fmla="*/ 111847 w 223400"/>
                <a:gd name="connsiteY1" fmla="*/ 222839 h 223418"/>
                <a:gd name="connsiteX2" fmla="*/ 874 w 223400"/>
                <a:gd name="connsiteY2" fmla="*/ 111856 h 223418"/>
                <a:gd name="connsiteX3" fmla="*/ 111847 w 223400"/>
                <a:gd name="connsiteY3" fmla="*/ 874 h 223418"/>
                <a:gd name="connsiteX4" fmla="*/ 222820 w 223400"/>
                <a:gd name="connsiteY4" fmla="*/ 111856 h 22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00" h="223418">
                  <a:moveTo>
                    <a:pt x="222820" y="111856"/>
                  </a:moveTo>
                  <a:cubicBezTo>
                    <a:pt x="222820" y="173150"/>
                    <a:pt x="173136" y="222839"/>
                    <a:pt x="111847" y="222839"/>
                  </a:cubicBezTo>
                  <a:cubicBezTo>
                    <a:pt x="50558" y="222839"/>
                    <a:pt x="874" y="173150"/>
                    <a:pt x="874" y="111856"/>
                  </a:cubicBezTo>
                  <a:cubicBezTo>
                    <a:pt x="874" y="50563"/>
                    <a:pt x="50558" y="874"/>
                    <a:pt x="111847" y="874"/>
                  </a:cubicBezTo>
                  <a:cubicBezTo>
                    <a:pt x="173136" y="874"/>
                    <a:pt x="222820" y="50563"/>
                    <a:pt x="222820" y="111856"/>
                  </a:cubicBezTo>
                  <a:close/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64293440-C3E0-F442-ACEC-D6EDF019B862}"/>
                </a:ext>
              </a:extLst>
            </p:cNvPr>
            <p:cNvSpPr/>
            <p:nvPr/>
          </p:nvSpPr>
          <p:spPr>
            <a:xfrm>
              <a:off x="5639295" y="2671622"/>
              <a:ext cx="223400" cy="223419"/>
            </a:xfrm>
            <a:custGeom>
              <a:avLst/>
              <a:gdLst>
                <a:gd name="connsiteX0" fmla="*/ 222820 w 223400"/>
                <a:gd name="connsiteY0" fmla="*/ 111856 h 223418"/>
                <a:gd name="connsiteX1" fmla="*/ 111847 w 223400"/>
                <a:gd name="connsiteY1" fmla="*/ 222838 h 223418"/>
                <a:gd name="connsiteX2" fmla="*/ 874 w 223400"/>
                <a:gd name="connsiteY2" fmla="*/ 111856 h 223418"/>
                <a:gd name="connsiteX3" fmla="*/ 111847 w 223400"/>
                <a:gd name="connsiteY3" fmla="*/ 874 h 223418"/>
                <a:gd name="connsiteX4" fmla="*/ 222820 w 223400"/>
                <a:gd name="connsiteY4" fmla="*/ 111856 h 22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00" h="223418">
                  <a:moveTo>
                    <a:pt x="222820" y="111856"/>
                  </a:moveTo>
                  <a:cubicBezTo>
                    <a:pt x="222820" y="173150"/>
                    <a:pt x="173136" y="222838"/>
                    <a:pt x="111847" y="222838"/>
                  </a:cubicBezTo>
                  <a:cubicBezTo>
                    <a:pt x="50558" y="222838"/>
                    <a:pt x="874" y="173150"/>
                    <a:pt x="874" y="111856"/>
                  </a:cubicBezTo>
                  <a:cubicBezTo>
                    <a:pt x="874" y="50562"/>
                    <a:pt x="50558" y="874"/>
                    <a:pt x="111847" y="874"/>
                  </a:cubicBezTo>
                  <a:cubicBezTo>
                    <a:pt x="173136" y="874"/>
                    <a:pt x="222820" y="50562"/>
                    <a:pt x="222820" y="111856"/>
                  </a:cubicBezTo>
                  <a:close/>
                </a:path>
              </a:pathLst>
            </a:custGeom>
            <a:solidFill>
              <a:srgbClr val="FFFFFF"/>
            </a:solidFill>
            <a:ln w="7620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C577958E-2F7E-744E-9FE0-19F82454FA14}"/>
              </a:ext>
            </a:extLst>
          </p:cNvPr>
          <p:cNvGrpSpPr/>
          <p:nvPr/>
        </p:nvGrpSpPr>
        <p:grpSpPr>
          <a:xfrm>
            <a:off x="18311994" y="2691657"/>
            <a:ext cx="4306947" cy="1578433"/>
            <a:chOff x="15551232" y="5188235"/>
            <a:chExt cx="6929433" cy="1578433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799CA0A4-7FEF-7E47-B57C-2E2C85A24E81}"/>
                </a:ext>
              </a:extLst>
            </p:cNvPr>
            <p:cNvSpPr txBox="1"/>
            <p:nvPr/>
          </p:nvSpPr>
          <p:spPr>
            <a:xfrm>
              <a:off x="15551232" y="518823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Define</a:t>
              </a:r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A09FCA9D-C101-7D4C-AC98-342C86A1A2A9}"/>
                </a:ext>
              </a:extLst>
            </p:cNvPr>
            <p:cNvSpPr/>
            <p:nvPr/>
          </p:nvSpPr>
          <p:spPr>
            <a:xfrm>
              <a:off x="15551232" y="5812561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73" name="Group 55">
            <a:extLst>
              <a:ext uri="{FF2B5EF4-FFF2-40B4-BE49-F238E27FC236}">
                <a16:creationId xmlns:a16="http://schemas.microsoft.com/office/drawing/2014/main" id="{16F4213A-0814-3F40-B507-896785A5B35B}"/>
              </a:ext>
            </a:extLst>
          </p:cNvPr>
          <p:cNvGrpSpPr/>
          <p:nvPr/>
        </p:nvGrpSpPr>
        <p:grpSpPr>
          <a:xfrm>
            <a:off x="15340275" y="10791409"/>
            <a:ext cx="4306947" cy="1578433"/>
            <a:chOff x="2491082" y="8215868"/>
            <a:chExt cx="6929433" cy="1578433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D664C8AE-2AA0-6344-B276-7B008D647182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Develop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004F23D3-6520-4D45-902A-D19B3B20DC90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76" name="Group 61">
            <a:extLst>
              <a:ext uri="{FF2B5EF4-FFF2-40B4-BE49-F238E27FC236}">
                <a16:creationId xmlns:a16="http://schemas.microsoft.com/office/drawing/2014/main" id="{87AE8568-D572-6A45-8034-9EDB964F722A}"/>
              </a:ext>
            </a:extLst>
          </p:cNvPr>
          <p:cNvGrpSpPr/>
          <p:nvPr/>
        </p:nvGrpSpPr>
        <p:grpSpPr>
          <a:xfrm>
            <a:off x="19036783" y="6910351"/>
            <a:ext cx="4306947" cy="1578433"/>
            <a:chOff x="2491082" y="8215868"/>
            <a:chExt cx="6929433" cy="1578433"/>
          </a:xfrm>
        </p:grpSpPr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CB86AA93-8DA7-C34A-AC0D-2871556E89B1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Design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CCB268EC-1AEE-EA43-B460-7CBCE7E00656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81" name="Group 55">
            <a:extLst>
              <a:ext uri="{FF2B5EF4-FFF2-40B4-BE49-F238E27FC236}">
                <a16:creationId xmlns:a16="http://schemas.microsoft.com/office/drawing/2014/main" id="{0423CFF9-77D9-024F-9D94-D548BE9445C6}"/>
              </a:ext>
            </a:extLst>
          </p:cNvPr>
          <p:cNvGrpSpPr/>
          <p:nvPr/>
        </p:nvGrpSpPr>
        <p:grpSpPr>
          <a:xfrm>
            <a:off x="6616200" y="9813012"/>
            <a:ext cx="4306947" cy="2009321"/>
            <a:chOff x="2491082" y="8215868"/>
            <a:chExt cx="6929433" cy="2009321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CA190D74-D962-524F-B3E4-C138628C99B8}"/>
                </a:ext>
              </a:extLst>
            </p:cNvPr>
            <p:cNvSpPr txBox="1"/>
            <p:nvPr/>
          </p:nvSpPr>
          <p:spPr>
            <a:xfrm>
              <a:off x="4524134" y="8215868"/>
              <a:ext cx="48963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4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Deploy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A001AE8E-EFCD-AE4B-8136-753CD9566F63}"/>
                </a:ext>
              </a:extLst>
            </p:cNvPr>
            <p:cNvSpPr/>
            <p:nvPr/>
          </p:nvSpPr>
          <p:spPr>
            <a:xfrm>
              <a:off x="2491082" y="8840194"/>
              <a:ext cx="692943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84" name="Group 55">
            <a:extLst>
              <a:ext uri="{FF2B5EF4-FFF2-40B4-BE49-F238E27FC236}">
                <a16:creationId xmlns:a16="http://schemas.microsoft.com/office/drawing/2014/main" id="{FB529AD7-2857-E741-85DB-165FD084B599}"/>
              </a:ext>
            </a:extLst>
          </p:cNvPr>
          <p:cNvGrpSpPr/>
          <p:nvPr/>
        </p:nvGrpSpPr>
        <p:grpSpPr>
          <a:xfrm>
            <a:off x="5105452" y="2696595"/>
            <a:ext cx="4306947" cy="2009321"/>
            <a:chOff x="2491082" y="8215868"/>
            <a:chExt cx="6929433" cy="2009321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EF1AE4DF-C77A-1542-BA29-E56B717337DD}"/>
                </a:ext>
              </a:extLst>
            </p:cNvPr>
            <p:cNvSpPr txBox="1"/>
            <p:nvPr/>
          </p:nvSpPr>
          <p:spPr>
            <a:xfrm>
              <a:off x="4524134" y="8215868"/>
              <a:ext cx="48963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5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Launch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EE143AB3-6EEA-7E45-8F44-738972BC4788}"/>
                </a:ext>
              </a:extLst>
            </p:cNvPr>
            <p:cNvSpPr/>
            <p:nvPr/>
          </p:nvSpPr>
          <p:spPr>
            <a:xfrm>
              <a:off x="2491082" y="8840194"/>
              <a:ext cx="692943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sp>
        <p:nvSpPr>
          <p:cNvPr id="87" name="Rectángulo 86">
            <a:extLst>
              <a:ext uri="{FF2B5EF4-FFF2-40B4-BE49-F238E27FC236}">
                <a16:creationId xmlns:a16="http://schemas.microsoft.com/office/drawing/2014/main" id="{46F8583D-19B6-5F48-9D63-7B30F8511E41}"/>
              </a:ext>
            </a:extLst>
          </p:cNvPr>
          <p:cNvSpPr/>
          <p:nvPr/>
        </p:nvSpPr>
        <p:spPr>
          <a:xfrm>
            <a:off x="16396865" y="3011894"/>
            <a:ext cx="1173641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s-SV" sz="72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A</a:t>
            </a:r>
            <a:endParaRPr lang="es-SV" sz="7200" b="1" dirty="0">
              <a:solidFill>
                <a:schemeClr val="accent1"/>
              </a:solidFill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9673C676-C38C-FE4C-A052-FDCD3042A614}"/>
              </a:ext>
            </a:extLst>
          </p:cNvPr>
          <p:cNvSpPr/>
          <p:nvPr/>
        </p:nvSpPr>
        <p:spPr>
          <a:xfrm>
            <a:off x="17112483" y="7146574"/>
            <a:ext cx="1173641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s-SV" sz="72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B</a:t>
            </a:r>
            <a:endParaRPr lang="es-SV" sz="7200" b="1" dirty="0">
              <a:solidFill>
                <a:schemeClr val="accent2"/>
              </a:solidFill>
            </a:endParaRP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E9D93930-9E95-C54A-8B00-E8CA7315EA5C}"/>
              </a:ext>
            </a:extLst>
          </p:cNvPr>
          <p:cNvSpPr/>
          <p:nvPr/>
        </p:nvSpPr>
        <p:spPr>
          <a:xfrm>
            <a:off x="13454883" y="9690991"/>
            <a:ext cx="1173641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s-SV" sz="72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C</a:t>
            </a:r>
            <a:endParaRPr lang="es-SV" sz="7200" b="1" dirty="0">
              <a:solidFill>
                <a:schemeClr val="accent3"/>
              </a:solidFill>
            </a:endParaRP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FB6A397-6577-6240-B72C-9A651CA9A926}"/>
              </a:ext>
            </a:extLst>
          </p:cNvPr>
          <p:cNvSpPr/>
          <p:nvPr/>
        </p:nvSpPr>
        <p:spPr>
          <a:xfrm>
            <a:off x="9837040" y="7186330"/>
            <a:ext cx="1173641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s-SV" sz="72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D</a:t>
            </a:r>
            <a:endParaRPr lang="es-SV" sz="7200" b="1" dirty="0">
              <a:solidFill>
                <a:schemeClr val="accent3"/>
              </a:solidFill>
            </a:endParaRP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D2530676-63F9-B444-9DA1-7FD920CB60B1}"/>
              </a:ext>
            </a:extLst>
          </p:cNvPr>
          <p:cNvSpPr/>
          <p:nvPr/>
        </p:nvSpPr>
        <p:spPr>
          <a:xfrm>
            <a:off x="10353874" y="3210678"/>
            <a:ext cx="1173641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s-SV" sz="72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E</a:t>
            </a:r>
            <a:endParaRPr lang="es-SV" sz="72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68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ircle">
            <a:extLst>
              <a:ext uri="{FF2B5EF4-FFF2-40B4-BE49-F238E27FC236}">
                <a16:creationId xmlns:a16="http://schemas.microsoft.com/office/drawing/2014/main" id="{C28BB2C6-7BF4-0F43-8467-81DB453768E4}"/>
              </a:ext>
            </a:extLst>
          </p:cNvPr>
          <p:cNvSpPr/>
          <p:nvPr/>
        </p:nvSpPr>
        <p:spPr>
          <a:xfrm>
            <a:off x="19029171" y="5206717"/>
            <a:ext cx="3302567" cy="330256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Circle">
            <a:extLst>
              <a:ext uri="{FF2B5EF4-FFF2-40B4-BE49-F238E27FC236}">
                <a16:creationId xmlns:a16="http://schemas.microsoft.com/office/drawing/2014/main" id="{418DCCAA-781A-E545-BA92-63C799E68D95}"/>
              </a:ext>
            </a:extLst>
          </p:cNvPr>
          <p:cNvSpPr/>
          <p:nvPr/>
        </p:nvSpPr>
        <p:spPr>
          <a:xfrm>
            <a:off x="13350675" y="5206717"/>
            <a:ext cx="3302567" cy="330256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6C3DF301-A0FD-3447-A992-30511817D71B}"/>
              </a:ext>
            </a:extLst>
          </p:cNvPr>
          <p:cNvSpPr/>
          <p:nvPr/>
        </p:nvSpPr>
        <p:spPr>
          <a:xfrm>
            <a:off x="7670188" y="5206717"/>
            <a:ext cx="3302567" cy="330256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Circle">
            <a:extLst>
              <a:ext uri="{FF2B5EF4-FFF2-40B4-BE49-F238E27FC236}">
                <a16:creationId xmlns:a16="http://schemas.microsoft.com/office/drawing/2014/main" id="{8A9C2091-0F71-B84C-B8FC-CD50EA1FA955}"/>
              </a:ext>
            </a:extLst>
          </p:cNvPr>
          <p:cNvSpPr/>
          <p:nvPr/>
        </p:nvSpPr>
        <p:spPr>
          <a:xfrm>
            <a:off x="2050168" y="5206717"/>
            <a:ext cx="3302567" cy="330256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73988D45-2CD4-FD44-9989-AD90969BC042}"/>
              </a:ext>
            </a:extLst>
          </p:cNvPr>
          <p:cNvSpPr txBox="1"/>
          <p:nvPr/>
        </p:nvSpPr>
        <p:spPr>
          <a:xfrm flipH="1">
            <a:off x="1414622" y="8804909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Analyze</a:t>
            </a:r>
          </a:p>
        </p:txBody>
      </p:sp>
      <p:sp>
        <p:nvSpPr>
          <p:cNvPr id="108" name="Rectangle 56">
            <a:extLst>
              <a:ext uri="{FF2B5EF4-FFF2-40B4-BE49-F238E27FC236}">
                <a16:creationId xmlns:a16="http://schemas.microsoft.com/office/drawing/2014/main" id="{B80C6976-9DEB-534D-9247-CDC127E2E934}"/>
              </a:ext>
            </a:extLst>
          </p:cNvPr>
          <p:cNvSpPr/>
          <p:nvPr/>
        </p:nvSpPr>
        <p:spPr>
          <a:xfrm flipH="1">
            <a:off x="1423130" y="9462836"/>
            <a:ext cx="4556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16683D98-C993-694C-AC51-84D11F4441B3}"/>
              </a:ext>
            </a:extLst>
          </p:cNvPr>
          <p:cNvSpPr txBox="1"/>
          <p:nvPr/>
        </p:nvSpPr>
        <p:spPr>
          <a:xfrm flipH="1">
            <a:off x="7032954" y="8710839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Prototype</a:t>
            </a:r>
          </a:p>
        </p:txBody>
      </p:sp>
      <p:sp>
        <p:nvSpPr>
          <p:cNvPr id="111" name="Rectangle 56">
            <a:extLst>
              <a:ext uri="{FF2B5EF4-FFF2-40B4-BE49-F238E27FC236}">
                <a16:creationId xmlns:a16="http://schemas.microsoft.com/office/drawing/2014/main" id="{EBD29E4B-59EA-A64A-B57A-EBFD365938A4}"/>
              </a:ext>
            </a:extLst>
          </p:cNvPr>
          <p:cNvSpPr/>
          <p:nvPr/>
        </p:nvSpPr>
        <p:spPr>
          <a:xfrm flipH="1">
            <a:off x="7041462" y="9368766"/>
            <a:ext cx="4556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13" name="CuadroTexto 395">
            <a:extLst>
              <a:ext uri="{FF2B5EF4-FFF2-40B4-BE49-F238E27FC236}">
                <a16:creationId xmlns:a16="http://schemas.microsoft.com/office/drawing/2014/main" id="{237A396F-35FF-6940-B0C8-D8BEB8977842}"/>
              </a:ext>
            </a:extLst>
          </p:cNvPr>
          <p:cNvSpPr txBox="1"/>
          <p:nvPr/>
        </p:nvSpPr>
        <p:spPr>
          <a:xfrm flipH="1">
            <a:off x="12719384" y="8804909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Design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60866E3E-D635-3246-AD13-1031AF8422D9}"/>
              </a:ext>
            </a:extLst>
          </p:cNvPr>
          <p:cNvSpPr/>
          <p:nvPr/>
        </p:nvSpPr>
        <p:spPr>
          <a:xfrm flipH="1">
            <a:off x="12727892" y="9462836"/>
            <a:ext cx="4556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94FB1187-87F0-764A-8B08-9678CEAB6E0F}"/>
              </a:ext>
            </a:extLst>
          </p:cNvPr>
          <p:cNvSpPr txBox="1"/>
          <p:nvPr/>
        </p:nvSpPr>
        <p:spPr>
          <a:xfrm flipH="1">
            <a:off x="18397880" y="8804909"/>
            <a:ext cx="456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Test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72AC3D80-3F2B-6C4A-9D07-03123171189E}"/>
              </a:ext>
            </a:extLst>
          </p:cNvPr>
          <p:cNvSpPr/>
          <p:nvPr/>
        </p:nvSpPr>
        <p:spPr>
          <a:xfrm flipH="1">
            <a:off x="18402134" y="9462836"/>
            <a:ext cx="4556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48" name="CuadroTexto 350">
            <a:extLst>
              <a:ext uri="{FF2B5EF4-FFF2-40B4-BE49-F238E27FC236}">
                <a16:creationId xmlns:a16="http://schemas.microsoft.com/office/drawing/2014/main" id="{34F51257-5876-2E40-852E-EB72D8D33856}"/>
              </a:ext>
            </a:extLst>
          </p:cNvPr>
          <p:cNvSpPr txBox="1"/>
          <p:nvPr/>
        </p:nvSpPr>
        <p:spPr>
          <a:xfrm>
            <a:off x="7099222" y="900609"/>
            <a:ext cx="11096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49" name="CuadroTexto 351">
            <a:extLst>
              <a:ext uri="{FF2B5EF4-FFF2-40B4-BE49-F238E27FC236}">
                <a16:creationId xmlns:a16="http://schemas.microsoft.com/office/drawing/2014/main" id="{5C6C3B65-671C-A24A-B481-C774983FFDDC}"/>
              </a:ext>
            </a:extLst>
          </p:cNvPr>
          <p:cNvSpPr txBox="1"/>
          <p:nvPr/>
        </p:nvSpPr>
        <p:spPr>
          <a:xfrm>
            <a:off x="6626356" y="2321110"/>
            <a:ext cx="1204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50" name="Flecha a la derecha con muesca 49">
            <a:extLst>
              <a:ext uri="{FF2B5EF4-FFF2-40B4-BE49-F238E27FC236}">
                <a16:creationId xmlns:a16="http://schemas.microsoft.com/office/drawing/2014/main" id="{D4AAE8F6-96EE-F64A-9728-08015462578D}"/>
              </a:ext>
            </a:extLst>
          </p:cNvPr>
          <p:cNvSpPr/>
          <p:nvPr/>
        </p:nvSpPr>
        <p:spPr>
          <a:xfrm>
            <a:off x="5252406" y="5678825"/>
            <a:ext cx="2378025" cy="2362812"/>
          </a:xfrm>
          <a:prstGeom prst="notchedRightArrow">
            <a:avLst>
              <a:gd name="adj1" fmla="val 50000"/>
              <a:gd name="adj2" fmla="val 43479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>
              <a:latin typeface="Century Gothic" panose="020B0502020202020204" pitchFamily="34" charset="0"/>
            </a:endParaRPr>
          </a:p>
        </p:txBody>
      </p:sp>
      <p:sp>
        <p:nvSpPr>
          <p:cNvPr id="51" name="Flecha a la derecha con muesca 50">
            <a:extLst>
              <a:ext uri="{FF2B5EF4-FFF2-40B4-BE49-F238E27FC236}">
                <a16:creationId xmlns:a16="http://schemas.microsoft.com/office/drawing/2014/main" id="{69CC4CB0-113A-FA4F-9F09-BE4AB2AAF071}"/>
              </a:ext>
            </a:extLst>
          </p:cNvPr>
          <p:cNvSpPr/>
          <p:nvPr/>
        </p:nvSpPr>
        <p:spPr>
          <a:xfrm>
            <a:off x="10951940" y="5678825"/>
            <a:ext cx="2378025" cy="2362812"/>
          </a:xfrm>
          <a:prstGeom prst="notchedRightArrow">
            <a:avLst>
              <a:gd name="adj1" fmla="val 50000"/>
              <a:gd name="adj2" fmla="val 43479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>
              <a:latin typeface="Century Gothic" panose="020B0502020202020204" pitchFamily="34" charset="0"/>
            </a:endParaRPr>
          </a:p>
        </p:txBody>
      </p:sp>
      <p:sp>
        <p:nvSpPr>
          <p:cNvPr id="52" name="Flecha a la derecha con muesca 51">
            <a:extLst>
              <a:ext uri="{FF2B5EF4-FFF2-40B4-BE49-F238E27FC236}">
                <a16:creationId xmlns:a16="http://schemas.microsoft.com/office/drawing/2014/main" id="{11D0D3AE-6022-3C4E-8035-0C42ADD7A274}"/>
              </a:ext>
            </a:extLst>
          </p:cNvPr>
          <p:cNvSpPr/>
          <p:nvPr/>
        </p:nvSpPr>
        <p:spPr>
          <a:xfrm>
            <a:off x="16637123" y="5678825"/>
            <a:ext cx="2378025" cy="2362812"/>
          </a:xfrm>
          <a:prstGeom prst="notchedRightArrow">
            <a:avLst>
              <a:gd name="adj1" fmla="val 50000"/>
              <a:gd name="adj2" fmla="val 43479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>
              <a:latin typeface="Century Gothic" panose="020B0502020202020204" pitchFamily="34" charset="0"/>
            </a:endParaRPr>
          </a:p>
        </p:txBody>
      </p:sp>
      <p:sp>
        <p:nvSpPr>
          <p:cNvPr id="53" name="TextBox 81">
            <a:extLst>
              <a:ext uri="{FF2B5EF4-FFF2-40B4-BE49-F238E27FC236}">
                <a16:creationId xmlns:a16="http://schemas.microsoft.com/office/drawing/2014/main" id="{5BA09B46-A139-3B42-8444-BF49DCE4D4CD}"/>
              </a:ext>
            </a:extLst>
          </p:cNvPr>
          <p:cNvSpPr txBox="1"/>
          <p:nvPr/>
        </p:nvSpPr>
        <p:spPr>
          <a:xfrm>
            <a:off x="2414739" y="6243905"/>
            <a:ext cx="275130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</a:t>
            </a:r>
          </a:p>
        </p:txBody>
      </p:sp>
      <p:sp>
        <p:nvSpPr>
          <p:cNvPr id="54" name="TextBox 81">
            <a:extLst>
              <a:ext uri="{FF2B5EF4-FFF2-40B4-BE49-F238E27FC236}">
                <a16:creationId xmlns:a16="http://schemas.microsoft.com/office/drawing/2014/main" id="{B25691F8-E4DC-6A45-9DBE-6710C0C16AF3}"/>
              </a:ext>
            </a:extLst>
          </p:cNvPr>
          <p:cNvSpPr txBox="1"/>
          <p:nvPr/>
        </p:nvSpPr>
        <p:spPr>
          <a:xfrm>
            <a:off x="8033660" y="6243905"/>
            <a:ext cx="275130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</a:t>
            </a:r>
          </a:p>
        </p:txBody>
      </p:sp>
      <p:sp>
        <p:nvSpPr>
          <p:cNvPr id="55" name="TextBox 81">
            <a:extLst>
              <a:ext uri="{FF2B5EF4-FFF2-40B4-BE49-F238E27FC236}">
                <a16:creationId xmlns:a16="http://schemas.microsoft.com/office/drawing/2014/main" id="{402D74BE-B973-A645-9369-94AE387E2BE6}"/>
              </a:ext>
            </a:extLst>
          </p:cNvPr>
          <p:cNvSpPr txBox="1"/>
          <p:nvPr/>
        </p:nvSpPr>
        <p:spPr>
          <a:xfrm>
            <a:off x="13652581" y="6243905"/>
            <a:ext cx="275130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</a:t>
            </a:r>
          </a:p>
        </p:txBody>
      </p:sp>
      <p:sp>
        <p:nvSpPr>
          <p:cNvPr id="56" name="TextBox 81">
            <a:extLst>
              <a:ext uri="{FF2B5EF4-FFF2-40B4-BE49-F238E27FC236}">
                <a16:creationId xmlns:a16="http://schemas.microsoft.com/office/drawing/2014/main" id="{D1CB22F3-890F-7242-9F78-AE652434C08D}"/>
              </a:ext>
            </a:extLst>
          </p:cNvPr>
          <p:cNvSpPr txBox="1"/>
          <p:nvPr/>
        </p:nvSpPr>
        <p:spPr>
          <a:xfrm>
            <a:off x="19304802" y="6243905"/>
            <a:ext cx="275130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60823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lecha circular 5">
            <a:extLst>
              <a:ext uri="{FF2B5EF4-FFF2-40B4-BE49-F238E27FC236}">
                <a16:creationId xmlns:a16="http://schemas.microsoft.com/office/drawing/2014/main" id="{62E656B8-8E42-C845-9486-7A589BEFC206}"/>
              </a:ext>
            </a:extLst>
          </p:cNvPr>
          <p:cNvSpPr/>
          <p:nvPr/>
        </p:nvSpPr>
        <p:spPr>
          <a:xfrm rot="14400000">
            <a:off x="12439778" y="3095430"/>
            <a:ext cx="8694750" cy="8694752"/>
          </a:xfrm>
          <a:prstGeom prst="circularArrow">
            <a:avLst>
              <a:gd name="adj1" fmla="val 16644"/>
              <a:gd name="adj2" fmla="val 816352"/>
              <a:gd name="adj3" fmla="val 20504963"/>
              <a:gd name="adj4" fmla="val 430221"/>
              <a:gd name="adj5" fmla="val 8322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>
              <a:solidFill>
                <a:schemeClr val="tx1"/>
              </a:solidFill>
            </a:endParaRPr>
          </a:p>
        </p:txBody>
      </p:sp>
      <p:sp>
        <p:nvSpPr>
          <p:cNvPr id="22" name="Oval 1">
            <a:extLst>
              <a:ext uri="{FF2B5EF4-FFF2-40B4-BE49-F238E27FC236}">
                <a16:creationId xmlns:a16="http://schemas.microsoft.com/office/drawing/2014/main" id="{87E11501-958F-414B-AAA2-AAC080990F76}"/>
              </a:ext>
            </a:extLst>
          </p:cNvPr>
          <p:cNvSpPr/>
          <p:nvPr/>
        </p:nvSpPr>
        <p:spPr>
          <a:xfrm rot="18900000">
            <a:off x="15169227" y="1674961"/>
            <a:ext cx="3543017" cy="35430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35">
            <a:extLst>
              <a:ext uri="{FF2B5EF4-FFF2-40B4-BE49-F238E27FC236}">
                <a16:creationId xmlns:a16="http://schemas.microsoft.com/office/drawing/2014/main" id="{786B3AA3-5BEA-CE44-B7B2-FF2A14A0F4D0}"/>
              </a:ext>
            </a:extLst>
          </p:cNvPr>
          <p:cNvSpPr/>
          <p:nvPr/>
        </p:nvSpPr>
        <p:spPr>
          <a:xfrm rot="18900000">
            <a:off x="18444635" y="5319165"/>
            <a:ext cx="3543017" cy="35430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36">
            <a:extLst>
              <a:ext uri="{FF2B5EF4-FFF2-40B4-BE49-F238E27FC236}">
                <a16:creationId xmlns:a16="http://schemas.microsoft.com/office/drawing/2014/main" id="{7E5F4391-F642-EF47-B5CB-3DED3CCCA752}"/>
              </a:ext>
            </a:extLst>
          </p:cNvPr>
          <p:cNvSpPr/>
          <p:nvPr/>
        </p:nvSpPr>
        <p:spPr>
          <a:xfrm rot="18900000">
            <a:off x="11656273" y="5486805"/>
            <a:ext cx="3543017" cy="35430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37">
            <a:extLst>
              <a:ext uri="{FF2B5EF4-FFF2-40B4-BE49-F238E27FC236}">
                <a16:creationId xmlns:a16="http://schemas.microsoft.com/office/drawing/2014/main" id="{5187A613-E5AA-1C41-BC64-7D4FE8794E70}"/>
              </a:ext>
            </a:extLst>
          </p:cNvPr>
          <p:cNvSpPr/>
          <p:nvPr/>
        </p:nvSpPr>
        <p:spPr>
          <a:xfrm rot="18900000">
            <a:off x="15093272" y="8953992"/>
            <a:ext cx="3543017" cy="35430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81">
            <a:extLst>
              <a:ext uri="{FF2B5EF4-FFF2-40B4-BE49-F238E27FC236}">
                <a16:creationId xmlns:a16="http://schemas.microsoft.com/office/drawing/2014/main" id="{3CB08A1C-5376-7944-B4FD-B6CF07CDBA89}"/>
              </a:ext>
            </a:extLst>
          </p:cNvPr>
          <p:cNvSpPr txBox="1"/>
          <p:nvPr/>
        </p:nvSpPr>
        <p:spPr>
          <a:xfrm>
            <a:off x="19092092" y="7525037"/>
            <a:ext cx="224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Analysis</a:t>
            </a:r>
          </a:p>
        </p:txBody>
      </p:sp>
      <p:sp>
        <p:nvSpPr>
          <p:cNvPr id="27" name="TextBox 81">
            <a:extLst>
              <a:ext uri="{FF2B5EF4-FFF2-40B4-BE49-F238E27FC236}">
                <a16:creationId xmlns:a16="http://schemas.microsoft.com/office/drawing/2014/main" id="{6B2F895A-000F-4F4C-A861-AB243AFCC7F5}"/>
              </a:ext>
            </a:extLst>
          </p:cNvPr>
          <p:cNvSpPr txBox="1"/>
          <p:nvPr/>
        </p:nvSpPr>
        <p:spPr>
          <a:xfrm>
            <a:off x="15570984" y="11074117"/>
            <a:ext cx="257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Prototype</a:t>
            </a:r>
          </a:p>
        </p:txBody>
      </p:sp>
      <p:sp>
        <p:nvSpPr>
          <p:cNvPr id="28" name="TextBox 81">
            <a:extLst>
              <a:ext uri="{FF2B5EF4-FFF2-40B4-BE49-F238E27FC236}">
                <a16:creationId xmlns:a16="http://schemas.microsoft.com/office/drawing/2014/main" id="{5B937E2C-42BE-1B45-AAF1-5EA72DF95FF2}"/>
              </a:ext>
            </a:extLst>
          </p:cNvPr>
          <p:cNvSpPr txBox="1"/>
          <p:nvPr/>
        </p:nvSpPr>
        <p:spPr>
          <a:xfrm>
            <a:off x="12148171" y="7611309"/>
            <a:ext cx="257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Design</a:t>
            </a:r>
          </a:p>
        </p:txBody>
      </p:sp>
      <p:sp>
        <p:nvSpPr>
          <p:cNvPr id="29" name="TextBox 81">
            <a:extLst>
              <a:ext uri="{FF2B5EF4-FFF2-40B4-BE49-F238E27FC236}">
                <a16:creationId xmlns:a16="http://schemas.microsoft.com/office/drawing/2014/main" id="{DD1A3D40-E10F-9844-8B60-73A520FF0AB9}"/>
              </a:ext>
            </a:extLst>
          </p:cNvPr>
          <p:cNvSpPr txBox="1"/>
          <p:nvPr/>
        </p:nvSpPr>
        <p:spPr>
          <a:xfrm>
            <a:off x="15576660" y="3901118"/>
            <a:ext cx="257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Test</a:t>
            </a:r>
          </a:p>
        </p:txBody>
      </p:sp>
      <p:sp>
        <p:nvSpPr>
          <p:cNvPr id="30" name="TextBox 81">
            <a:extLst>
              <a:ext uri="{FF2B5EF4-FFF2-40B4-BE49-F238E27FC236}">
                <a16:creationId xmlns:a16="http://schemas.microsoft.com/office/drawing/2014/main" id="{B585E9F0-BA0D-DA43-B22C-96A871E8BBAC}"/>
              </a:ext>
            </a:extLst>
          </p:cNvPr>
          <p:cNvSpPr txBox="1"/>
          <p:nvPr/>
        </p:nvSpPr>
        <p:spPr>
          <a:xfrm>
            <a:off x="15576659" y="2549396"/>
            <a:ext cx="2579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01</a:t>
            </a:r>
          </a:p>
        </p:txBody>
      </p:sp>
      <p:sp>
        <p:nvSpPr>
          <p:cNvPr id="31" name="TextBox 81">
            <a:extLst>
              <a:ext uri="{FF2B5EF4-FFF2-40B4-BE49-F238E27FC236}">
                <a16:creationId xmlns:a16="http://schemas.microsoft.com/office/drawing/2014/main" id="{CFBBC22C-511E-FC40-B522-9E67C20F7462}"/>
              </a:ext>
            </a:extLst>
          </p:cNvPr>
          <p:cNvSpPr txBox="1"/>
          <p:nvPr/>
        </p:nvSpPr>
        <p:spPr>
          <a:xfrm>
            <a:off x="18926633" y="6194382"/>
            <a:ext cx="2579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02</a:t>
            </a:r>
          </a:p>
        </p:txBody>
      </p:sp>
      <p:sp>
        <p:nvSpPr>
          <p:cNvPr id="32" name="TextBox 81">
            <a:extLst>
              <a:ext uri="{FF2B5EF4-FFF2-40B4-BE49-F238E27FC236}">
                <a16:creationId xmlns:a16="http://schemas.microsoft.com/office/drawing/2014/main" id="{95D1101F-60C7-5447-860D-58602969575D}"/>
              </a:ext>
            </a:extLst>
          </p:cNvPr>
          <p:cNvSpPr txBox="1"/>
          <p:nvPr/>
        </p:nvSpPr>
        <p:spPr>
          <a:xfrm>
            <a:off x="15580625" y="9720920"/>
            <a:ext cx="2579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03</a:t>
            </a:r>
          </a:p>
        </p:txBody>
      </p:sp>
      <p:sp>
        <p:nvSpPr>
          <p:cNvPr id="33" name="TextBox 81">
            <a:extLst>
              <a:ext uri="{FF2B5EF4-FFF2-40B4-BE49-F238E27FC236}">
                <a16:creationId xmlns:a16="http://schemas.microsoft.com/office/drawing/2014/main" id="{80CB3A97-5D31-C149-914D-5D099EA5837C}"/>
              </a:ext>
            </a:extLst>
          </p:cNvPr>
          <p:cNvSpPr txBox="1"/>
          <p:nvPr/>
        </p:nvSpPr>
        <p:spPr>
          <a:xfrm>
            <a:off x="12148170" y="6257835"/>
            <a:ext cx="2579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04</a:t>
            </a:r>
          </a:p>
        </p:txBody>
      </p:sp>
      <p:sp>
        <p:nvSpPr>
          <p:cNvPr id="34" name="TextBox 59">
            <a:extLst>
              <a:ext uri="{FF2B5EF4-FFF2-40B4-BE49-F238E27FC236}">
                <a16:creationId xmlns:a16="http://schemas.microsoft.com/office/drawing/2014/main" id="{BF0F97B5-DE6B-C34C-87AB-CEEB842E3D5A}"/>
              </a:ext>
            </a:extLst>
          </p:cNvPr>
          <p:cNvSpPr txBox="1"/>
          <p:nvPr/>
        </p:nvSpPr>
        <p:spPr>
          <a:xfrm>
            <a:off x="1349773" y="7304311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5" name="TextBox 60">
            <a:extLst>
              <a:ext uri="{FF2B5EF4-FFF2-40B4-BE49-F238E27FC236}">
                <a16:creationId xmlns:a16="http://schemas.microsoft.com/office/drawing/2014/main" id="{DD12489C-EB20-4943-895E-8EF3BDC15465}"/>
              </a:ext>
            </a:extLst>
          </p:cNvPr>
          <p:cNvSpPr txBox="1"/>
          <p:nvPr/>
        </p:nvSpPr>
        <p:spPr>
          <a:xfrm>
            <a:off x="1349773" y="9721373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6" name="TextBox 59">
            <a:extLst>
              <a:ext uri="{FF2B5EF4-FFF2-40B4-BE49-F238E27FC236}">
                <a16:creationId xmlns:a16="http://schemas.microsoft.com/office/drawing/2014/main" id="{6F19C5CD-2725-E24E-A504-174D28E9BE16}"/>
              </a:ext>
            </a:extLst>
          </p:cNvPr>
          <p:cNvSpPr txBox="1"/>
          <p:nvPr/>
        </p:nvSpPr>
        <p:spPr>
          <a:xfrm>
            <a:off x="6044810" y="7329119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7" name="TextBox 60">
            <a:extLst>
              <a:ext uri="{FF2B5EF4-FFF2-40B4-BE49-F238E27FC236}">
                <a16:creationId xmlns:a16="http://schemas.microsoft.com/office/drawing/2014/main" id="{4FC3E542-7286-EF48-A98F-FA1087201452}"/>
              </a:ext>
            </a:extLst>
          </p:cNvPr>
          <p:cNvSpPr txBox="1"/>
          <p:nvPr/>
        </p:nvSpPr>
        <p:spPr>
          <a:xfrm>
            <a:off x="6044810" y="9746181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5695C7F7-8EFD-6F4B-865E-40F7DC15B662}"/>
              </a:ext>
            </a:extLst>
          </p:cNvPr>
          <p:cNvSpPr txBox="1"/>
          <p:nvPr/>
        </p:nvSpPr>
        <p:spPr>
          <a:xfrm>
            <a:off x="1349773" y="1205409"/>
            <a:ext cx="61044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083AF39A-2575-5243-A465-0B6ADAEC1364}"/>
              </a:ext>
            </a:extLst>
          </p:cNvPr>
          <p:cNvSpPr txBox="1"/>
          <p:nvPr/>
        </p:nvSpPr>
        <p:spPr>
          <a:xfrm>
            <a:off x="1367246" y="3846216"/>
            <a:ext cx="5872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332BC15-7138-7442-AE21-F33CE47CCAE1}"/>
              </a:ext>
            </a:extLst>
          </p:cNvPr>
          <p:cNvCxnSpPr>
            <a:cxnSpLocks/>
          </p:cNvCxnSpPr>
          <p:nvPr/>
        </p:nvCxnSpPr>
        <p:spPr>
          <a:xfrm>
            <a:off x="1349773" y="9141031"/>
            <a:ext cx="3772021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D9F9012E-D8A5-DB49-BEB2-D04B966C419C}"/>
              </a:ext>
            </a:extLst>
          </p:cNvPr>
          <p:cNvCxnSpPr>
            <a:cxnSpLocks/>
          </p:cNvCxnSpPr>
          <p:nvPr/>
        </p:nvCxnSpPr>
        <p:spPr>
          <a:xfrm>
            <a:off x="1349773" y="11645692"/>
            <a:ext cx="3772021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299205C4-9C06-A546-BAF1-8961B681A026}"/>
              </a:ext>
            </a:extLst>
          </p:cNvPr>
          <p:cNvCxnSpPr>
            <a:cxnSpLocks/>
          </p:cNvCxnSpPr>
          <p:nvPr/>
        </p:nvCxnSpPr>
        <p:spPr>
          <a:xfrm>
            <a:off x="6044810" y="9155675"/>
            <a:ext cx="3772021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0DC7706-A4B5-924D-86DE-75CD1AD61D52}"/>
              </a:ext>
            </a:extLst>
          </p:cNvPr>
          <p:cNvCxnSpPr>
            <a:cxnSpLocks/>
          </p:cNvCxnSpPr>
          <p:nvPr/>
        </p:nvCxnSpPr>
        <p:spPr>
          <a:xfrm>
            <a:off x="6044810" y="11660336"/>
            <a:ext cx="377202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15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ángulo redondeado 55">
            <a:extLst>
              <a:ext uri="{FF2B5EF4-FFF2-40B4-BE49-F238E27FC236}">
                <a16:creationId xmlns:a16="http://schemas.microsoft.com/office/drawing/2014/main" id="{E7ABFE75-AD13-EB4E-9B37-F73C1964FAF1}"/>
              </a:ext>
            </a:extLst>
          </p:cNvPr>
          <p:cNvSpPr/>
          <p:nvPr/>
        </p:nvSpPr>
        <p:spPr>
          <a:xfrm>
            <a:off x="1680937" y="4913295"/>
            <a:ext cx="8556171" cy="2957077"/>
          </a:xfrm>
          <a:prstGeom prst="roundRect">
            <a:avLst>
              <a:gd name="adj" fmla="val 201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0D3D9269-E677-6749-944C-95177FEA427B}"/>
              </a:ext>
            </a:extLst>
          </p:cNvPr>
          <p:cNvSpPr/>
          <p:nvPr/>
        </p:nvSpPr>
        <p:spPr>
          <a:xfrm>
            <a:off x="14423574" y="8440266"/>
            <a:ext cx="8556171" cy="2957077"/>
          </a:xfrm>
          <a:prstGeom prst="roundRect">
            <a:avLst>
              <a:gd name="adj" fmla="val 2018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E85BB646-1259-2E4D-AD61-A7E4E8CE8E8B}"/>
              </a:ext>
            </a:extLst>
          </p:cNvPr>
          <p:cNvSpPr txBox="1"/>
          <p:nvPr/>
        </p:nvSpPr>
        <p:spPr>
          <a:xfrm>
            <a:off x="1712413" y="900609"/>
            <a:ext cx="11096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ABF718CF-C84A-BC4C-89F7-2C4C9DFFBFA6}"/>
              </a:ext>
            </a:extLst>
          </p:cNvPr>
          <p:cNvSpPr txBox="1"/>
          <p:nvPr/>
        </p:nvSpPr>
        <p:spPr>
          <a:xfrm>
            <a:off x="1712413" y="2321110"/>
            <a:ext cx="1204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38" name="Flecha circular 37">
            <a:extLst>
              <a:ext uri="{FF2B5EF4-FFF2-40B4-BE49-F238E27FC236}">
                <a16:creationId xmlns:a16="http://schemas.microsoft.com/office/drawing/2014/main" id="{3A57E2B7-BA4F-2548-A99C-CEF32AE728EC}"/>
              </a:ext>
            </a:extLst>
          </p:cNvPr>
          <p:cNvSpPr/>
          <p:nvPr/>
        </p:nvSpPr>
        <p:spPr>
          <a:xfrm>
            <a:off x="8350716" y="3900773"/>
            <a:ext cx="7959250" cy="7959250"/>
          </a:xfrm>
          <a:prstGeom prst="circularArrow">
            <a:avLst>
              <a:gd name="adj1" fmla="val 25000"/>
              <a:gd name="adj2" fmla="val 1142319"/>
              <a:gd name="adj3" fmla="val 20217153"/>
              <a:gd name="adj4" fmla="val 10800000"/>
              <a:gd name="adj5" fmla="val 125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Flecha circular 54">
            <a:extLst>
              <a:ext uri="{FF2B5EF4-FFF2-40B4-BE49-F238E27FC236}">
                <a16:creationId xmlns:a16="http://schemas.microsoft.com/office/drawing/2014/main" id="{3FD5F5BA-7630-384A-8DF1-1EFF077AD4CF}"/>
              </a:ext>
            </a:extLst>
          </p:cNvPr>
          <p:cNvSpPr/>
          <p:nvPr/>
        </p:nvSpPr>
        <p:spPr>
          <a:xfrm rot="10800000">
            <a:off x="8387238" y="4427984"/>
            <a:ext cx="7959250" cy="7959250"/>
          </a:xfrm>
          <a:prstGeom prst="circularArrow">
            <a:avLst>
              <a:gd name="adj1" fmla="val 25000"/>
              <a:gd name="adj2" fmla="val 1142319"/>
              <a:gd name="adj3" fmla="val 20217153"/>
              <a:gd name="adj4" fmla="val 10800000"/>
              <a:gd name="adj5" fmla="val 125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TextBox 84">
            <a:extLst>
              <a:ext uri="{FF2B5EF4-FFF2-40B4-BE49-F238E27FC236}">
                <a16:creationId xmlns:a16="http://schemas.microsoft.com/office/drawing/2014/main" id="{4E6D6DCC-8A67-FC43-8C2B-65A20192867D}"/>
              </a:ext>
            </a:extLst>
          </p:cNvPr>
          <p:cNvSpPr txBox="1"/>
          <p:nvPr/>
        </p:nvSpPr>
        <p:spPr>
          <a:xfrm>
            <a:off x="2089729" y="5333522"/>
            <a:ext cx="292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Analyze</a:t>
            </a:r>
          </a:p>
        </p:txBody>
      </p:sp>
      <p:sp>
        <p:nvSpPr>
          <p:cNvPr id="58" name="TextBox 84">
            <a:extLst>
              <a:ext uri="{FF2B5EF4-FFF2-40B4-BE49-F238E27FC236}">
                <a16:creationId xmlns:a16="http://schemas.microsoft.com/office/drawing/2014/main" id="{C1F29F71-97BA-314F-AE53-2DE6384B9AEB}"/>
              </a:ext>
            </a:extLst>
          </p:cNvPr>
          <p:cNvSpPr txBox="1"/>
          <p:nvPr/>
        </p:nvSpPr>
        <p:spPr>
          <a:xfrm>
            <a:off x="19077946" y="8842972"/>
            <a:ext cx="292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Launch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60B32396-E5F1-054C-8412-C7C4423D8529}"/>
              </a:ext>
            </a:extLst>
          </p:cNvPr>
          <p:cNvSpPr/>
          <p:nvPr/>
        </p:nvSpPr>
        <p:spPr>
          <a:xfrm>
            <a:off x="2089729" y="6063472"/>
            <a:ext cx="50910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0" name="Rectangle 56">
            <a:extLst>
              <a:ext uri="{FF2B5EF4-FFF2-40B4-BE49-F238E27FC236}">
                <a16:creationId xmlns:a16="http://schemas.microsoft.com/office/drawing/2014/main" id="{B0DFD59A-162B-7B4D-8C9F-B1CB4928B3DA}"/>
              </a:ext>
            </a:extLst>
          </p:cNvPr>
          <p:cNvSpPr/>
          <p:nvPr/>
        </p:nvSpPr>
        <p:spPr>
          <a:xfrm>
            <a:off x="16912951" y="9539468"/>
            <a:ext cx="50910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006F412-81ED-DC40-A084-4B6D3C95D92A}"/>
              </a:ext>
            </a:extLst>
          </p:cNvPr>
          <p:cNvSpPr txBox="1"/>
          <p:nvPr/>
        </p:nvSpPr>
        <p:spPr>
          <a:xfrm>
            <a:off x="9836166" y="5028851"/>
            <a:ext cx="5226353" cy="342321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2632613"/>
              </a:avLst>
            </a:prstTxWarp>
            <a:spAutoFit/>
          </a:bodyPr>
          <a:lstStyle/>
          <a:p>
            <a:pPr algn="ctr"/>
            <a:r>
              <a:rPr lang="es-SV" sz="4000" b="1" dirty="0">
                <a:solidFill>
                  <a:schemeClr val="bg1"/>
                </a:solidFill>
                <a:latin typeface="Century Gothic" panose="020B0502020202020204" pitchFamily="34" charset="0"/>
                <a:cs typeface="Poppins" pitchFamily="2" charset="77"/>
              </a:rPr>
              <a:t>Prototype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3AE640F-CE77-1545-AC01-87A18A0A0549}"/>
              </a:ext>
            </a:extLst>
          </p:cNvPr>
          <p:cNvSpPr txBox="1"/>
          <p:nvPr/>
        </p:nvSpPr>
        <p:spPr>
          <a:xfrm>
            <a:off x="9695286" y="9294474"/>
            <a:ext cx="4901055" cy="2064163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1197623"/>
              </a:avLst>
            </a:prstTxWarp>
            <a:spAutoFit/>
          </a:bodyPr>
          <a:lstStyle/>
          <a:p>
            <a:pPr algn="ctr"/>
            <a:r>
              <a:rPr lang="es-SV" sz="4000" b="1" dirty="0">
                <a:solidFill>
                  <a:schemeClr val="bg1"/>
                </a:solidFill>
                <a:latin typeface="Century Gothic" panose="020B0502020202020204" pitchFamily="34" charset="0"/>
                <a:cs typeface="Poppins" pitchFamily="2" charset="77"/>
              </a:rPr>
              <a:t>Design</a:t>
            </a:r>
          </a:p>
        </p:txBody>
      </p:sp>
      <p:sp>
        <p:nvSpPr>
          <p:cNvPr id="63" name="Gráfico 95">
            <a:extLst>
              <a:ext uri="{FF2B5EF4-FFF2-40B4-BE49-F238E27FC236}">
                <a16:creationId xmlns:a16="http://schemas.microsoft.com/office/drawing/2014/main" id="{E7C6DDA0-3DE8-254D-99CB-0DA86010ADC0}"/>
              </a:ext>
            </a:extLst>
          </p:cNvPr>
          <p:cNvSpPr/>
          <p:nvPr/>
        </p:nvSpPr>
        <p:spPr>
          <a:xfrm>
            <a:off x="10986293" y="6740459"/>
            <a:ext cx="2926097" cy="2926102"/>
          </a:xfrm>
          <a:custGeom>
            <a:avLst/>
            <a:gdLst>
              <a:gd name="connsiteX0" fmla="*/ 499358 w 570693"/>
              <a:gd name="connsiteY0" fmla="*/ 214011 h 570694"/>
              <a:gd name="connsiteX1" fmla="*/ 499358 w 570693"/>
              <a:gd name="connsiteY1" fmla="*/ 71337 h 570694"/>
              <a:gd name="connsiteX2" fmla="*/ 356685 w 570693"/>
              <a:gd name="connsiteY2" fmla="*/ 71337 h 570694"/>
              <a:gd name="connsiteX3" fmla="*/ 285348 w 570693"/>
              <a:gd name="connsiteY3" fmla="*/ 0 h 570694"/>
              <a:gd name="connsiteX4" fmla="*/ 214011 w 570693"/>
              <a:gd name="connsiteY4" fmla="*/ 71337 h 570694"/>
              <a:gd name="connsiteX5" fmla="*/ 71337 w 570693"/>
              <a:gd name="connsiteY5" fmla="*/ 71337 h 570694"/>
              <a:gd name="connsiteX6" fmla="*/ 71337 w 570693"/>
              <a:gd name="connsiteY6" fmla="*/ 214010 h 570694"/>
              <a:gd name="connsiteX7" fmla="*/ 0 w 570693"/>
              <a:gd name="connsiteY7" fmla="*/ 285348 h 570694"/>
              <a:gd name="connsiteX8" fmla="*/ 71337 w 570693"/>
              <a:gd name="connsiteY8" fmla="*/ 356685 h 570694"/>
              <a:gd name="connsiteX9" fmla="*/ 71337 w 570693"/>
              <a:gd name="connsiteY9" fmla="*/ 499358 h 570694"/>
              <a:gd name="connsiteX10" fmla="*/ 214010 w 570693"/>
              <a:gd name="connsiteY10" fmla="*/ 499358 h 570694"/>
              <a:gd name="connsiteX11" fmla="*/ 285347 w 570693"/>
              <a:gd name="connsiteY11" fmla="*/ 570695 h 570694"/>
              <a:gd name="connsiteX12" fmla="*/ 356683 w 570693"/>
              <a:gd name="connsiteY12" fmla="*/ 499358 h 570694"/>
              <a:gd name="connsiteX13" fmla="*/ 499357 w 570693"/>
              <a:gd name="connsiteY13" fmla="*/ 499358 h 570694"/>
              <a:gd name="connsiteX14" fmla="*/ 499357 w 570693"/>
              <a:gd name="connsiteY14" fmla="*/ 356685 h 570694"/>
              <a:gd name="connsiteX15" fmla="*/ 570693 w 570693"/>
              <a:gd name="connsiteY15" fmla="*/ 285348 h 570694"/>
              <a:gd name="connsiteX16" fmla="*/ 285348 w 570693"/>
              <a:gd name="connsiteY16" fmla="*/ 428021 h 570694"/>
              <a:gd name="connsiteX17" fmla="*/ 142675 w 570693"/>
              <a:gd name="connsiteY17" fmla="*/ 285348 h 570694"/>
              <a:gd name="connsiteX18" fmla="*/ 285348 w 570693"/>
              <a:gd name="connsiteY18" fmla="*/ 142675 h 570694"/>
              <a:gd name="connsiteX19" fmla="*/ 428021 w 570693"/>
              <a:gd name="connsiteY19" fmla="*/ 285348 h 570694"/>
              <a:gd name="connsiteX20" fmla="*/ 285348 w 570693"/>
              <a:gd name="connsiteY20" fmla="*/ 428021 h 57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0693" h="570694">
                <a:moveTo>
                  <a:pt x="499358" y="214011"/>
                </a:moveTo>
                <a:lnTo>
                  <a:pt x="499358" y="71337"/>
                </a:lnTo>
                <a:lnTo>
                  <a:pt x="356685" y="71337"/>
                </a:lnTo>
                <a:lnTo>
                  <a:pt x="285348" y="0"/>
                </a:lnTo>
                <a:lnTo>
                  <a:pt x="214011" y="71337"/>
                </a:lnTo>
                <a:lnTo>
                  <a:pt x="71337" y="71337"/>
                </a:lnTo>
                <a:lnTo>
                  <a:pt x="71337" y="214010"/>
                </a:lnTo>
                <a:lnTo>
                  <a:pt x="0" y="285348"/>
                </a:lnTo>
                <a:lnTo>
                  <a:pt x="71337" y="356685"/>
                </a:lnTo>
                <a:lnTo>
                  <a:pt x="71337" y="499358"/>
                </a:lnTo>
                <a:lnTo>
                  <a:pt x="214010" y="499358"/>
                </a:lnTo>
                <a:lnTo>
                  <a:pt x="285347" y="570695"/>
                </a:lnTo>
                <a:lnTo>
                  <a:pt x="356683" y="499358"/>
                </a:lnTo>
                <a:lnTo>
                  <a:pt x="499357" y="499358"/>
                </a:lnTo>
                <a:lnTo>
                  <a:pt x="499357" y="356685"/>
                </a:lnTo>
                <a:lnTo>
                  <a:pt x="570693" y="285348"/>
                </a:lnTo>
                <a:close/>
                <a:moveTo>
                  <a:pt x="285348" y="428021"/>
                </a:moveTo>
                <a:cubicBezTo>
                  <a:pt x="206679" y="428021"/>
                  <a:pt x="142675" y="364017"/>
                  <a:pt x="142675" y="285348"/>
                </a:cubicBezTo>
                <a:cubicBezTo>
                  <a:pt x="142675" y="206679"/>
                  <a:pt x="206679" y="142675"/>
                  <a:pt x="285348" y="142675"/>
                </a:cubicBezTo>
                <a:cubicBezTo>
                  <a:pt x="364017" y="142675"/>
                  <a:pt x="428021" y="206679"/>
                  <a:pt x="428021" y="285348"/>
                </a:cubicBezTo>
                <a:cubicBezTo>
                  <a:pt x="428021" y="364017"/>
                  <a:pt x="364017" y="428021"/>
                  <a:pt x="285348" y="428021"/>
                </a:cubicBezTo>
                <a:close/>
              </a:path>
            </a:pathLst>
          </a:custGeom>
          <a:solidFill>
            <a:schemeClr val="accent1"/>
          </a:solidFill>
          <a:ln w="112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03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2E72559A-A182-E946-BA27-FC9C6A01AD4A}"/>
              </a:ext>
            </a:extLst>
          </p:cNvPr>
          <p:cNvSpPr/>
          <p:nvPr/>
        </p:nvSpPr>
        <p:spPr>
          <a:xfrm>
            <a:off x="2352537" y="5454340"/>
            <a:ext cx="9883042" cy="2862469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47AFD6F-677E-9B44-BB3D-3DA1BB763073}"/>
              </a:ext>
            </a:extLst>
          </p:cNvPr>
          <p:cNvSpPr/>
          <p:nvPr/>
        </p:nvSpPr>
        <p:spPr>
          <a:xfrm>
            <a:off x="12142071" y="8972715"/>
            <a:ext cx="9883042" cy="286246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54436AB-819C-1543-9E0F-163F42F90E92}"/>
              </a:ext>
            </a:extLst>
          </p:cNvPr>
          <p:cNvSpPr/>
          <p:nvPr/>
        </p:nvSpPr>
        <p:spPr>
          <a:xfrm>
            <a:off x="2352537" y="8972715"/>
            <a:ext cx="9883042" cy="2862469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C0E2D63-93CD-BA40-94AD-C31A7968192D}"/>
              </a:ext>
            </a:extLst>
          </p:cNvPr>
          <p:cNvSpPr/>
          <p:nvPr/>
        </p:nvSpPr>
        <p:spPr>
          <a:xfrm>
            <a:off x="12142071" y="5454340"/>
            <a:ext cx="9883042" cy="2862469"/>
          </a:xfrm>
          <a:prstGeom prst="roundRect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07AFD4-960F-1440-9DB9-FB813C3C3392}"/>
              </a:ext>
            </a:extLst>
          </p:cNvPr>
          <p:cNvGrpSpPr/>
          <p:nvPr/>
        </p:nvGrpSpPr>
        <p:grpSpPr>
          <a:xfrm>
            <a:off x="15802526" y="6112180"/>
            <a:ext cx="4896382" cy="1578433"/>
            <a:chOff x="17028127" y="5842539"/>
            <a:chExt cx="4896382" cy="1578433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FDBF6918-A922-644E-83E2-5951BC5CFB4C}"/>
                </a:ext>
              </a:extLst>
            </p:cNvPr>
            <p:cNvSpPr txBox="1"/>
            <p:nvPr/>
          </p:nvSpPr>
          <p:spPr>
            <a:xfrm>
              <a:off x="17028127" y="5842539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Prototype</a:t>
              </a: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4D3A6670-019F-5349-8EB6-863695F85C69}"/>
                </a:ext>
              </a:extLst>
            </p:cNvPr>
            <p:cNvSpPr/>
            <p:nvPr/>
          </p:nvSpPr>
          <p:spPr>
            <a:xfrm>
              <a:off x="17028128" y="6466865"/>
              <a:ext cx="439378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EAE112-52F7-1544-B727-E7CA3A22DD54}"/>
              </a:ext>
            </a:extLst>
          </p:cNvPr>
          <p:cNvGrpSpPr/>
          <p:nvPr/>
        </p:nvGrpSpPr>
        <p:grpSpPr>
          <a:xfrm>
            <a:off x="3678742" y="6108808"/>
            <a:ext cx="4896382" cy="1578433"/>
            <a:chOff x="3195215" y="5839167"/>
            <a:chExt cx="4896382" cy="1578433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296F0053-5ECB-0C41-9C24-3033892780FA}"/>
                </a:ext>
              </a:extLst>
            </p:cNvPr>
            <p:cNvSpPr txBox="1"/>
            <p:nvPr/>
          </p:nvSpPr>
          <p:spPr>
            <a:xfrm flipH="1">
              <a:off x="3195215" y="583916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Analyze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9A743F2C-0BC5-5148-809F-C781ADE72BF7}"/>
                </a:ext>
              </a:extLst>
            </p:cNvPr>
            <p:cNvSpPr/>
            <p:nvPr/>
          </p:nvSpPr>
          <p:spPr>
            <a:xfrm flipH="1">
              <a:off x="3535679" y="6463493"/>
              <a:ext cx="455591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97FBA70-105B-4B41-BCA5-E59BD67CB6BA}"/>
              </a:ext>
            </a:extLst>
          </p:cNvPr>
          <p:cNvGrpSpPr/>
          <p:nvPr/>
        </p:nvGrpSpPr>
        <p:grpSpPr>
          <a:xfrm>
            <a:off x="15802526" y="9586900"/>
            <a:ext cx="4896382" cy="1578433"/>
            <a:chOff x="17028127" y="5842539"/>
            <a:chExt cx="4896382" cy="1578433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C975790E-9108-DE49-9D40-DFAC7778C009}"/>
                </a:ext>
              </a:extLst>
            </p:cNvPr>
            <p:cNvSpPr txBox="1"/>
            <p:nvPr/>
          </p:nvSpPr>
          <p:spPr>
            <a:xfrm>
              <a:off x="17028127" y="5842539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Develop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69B34AC6-1B20-C546-8E01-8EEF0A99794D}"/>
                </a:ext>
              </a:extLst>
            </p:cNvPr>
            <p:cNvSpPr/>
            <p:nvPr/>
          </p:nvSpPr>
          <p:spPr>
            <a:xfrm>
              <a:off x="17028128" y="6466865"/>
              <a:ext cx="439378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8D3DC9D-3247-5F44-B1E8-32BDB32F126E}"/>
              </a:ext>
            </a:extLst>
          </p:cNvPr>
          <p:cNvGrpSpPr/>
          <p:nvPr/>
        </p:nvGrpSpPr>
        <p:grpSpPr>
          <a:xfrm>
            <a:off x="3678742" y="9583528"/>
            <a:ext cx="4896382" cy="1578433"/>
            <a:chOff x="3195215" y="5839167"/>
            <a:chExt cx="4896382" cy="1578433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DB602EC7-355E-B34E-A5DC-B61B7A086C63}"/>
                </a:ext>
              </a:extLst>
            </p:cNvPr>
            <p:cNvSpPr txBox="1"/>
            <p:nvPr/>
          </p:nvSpPr>
          <p:spPr>
            <a:xfrm flipH="1">
              <a:off x="3195215" y="5839167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Design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49F3886A-A7D3-0A49-A5F6-F264707345AB}"/>
                </a:ext>
              </a:extLst>
            </p:cNvPr>
            <p:cNvSpPr/>
            <p:nvPr/>
          </p:nvSpPr>
          <p:spPr>
            <a:xfrm flipH="1">
              <a:off x="3535679" y="6463493"/>
              <a:ext cx="455591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sp>
        <p:nvSpPr>
          <p:cNvPr id="8" name="Rombo 7">
            <a:extLst>
              <a:ext uri="{FF2B5EF4-FFF2-40B4-BE49-F238E27FC236}">
                <a16:creationId xmlns:a16="http://schemas.microsoft.com/office/drawing/2014/main" id="{1C0BAEE4-52A4-AC46-9227-627BCC53204F}"/>
              </a:ext>
            </a:extLst>
          </p:cNvPr>
          <p:cNvSpPr/>
          <p:nvPr/>
        </p:nvSpPr>
        <p:spPr>
          <a:xfrm>
            <a:off x="8205318" y="4670133"/>
            <a:ext cx="7863840" cy="78638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3" name="Gráfico 231">
            <a:extLst>
              <a:ext uri="{FF2B5EF4-FFF2-40B4-BE49-F238E27FC236}">
                <a16:creationId xmlns:a16="http://schemas.microsoft.com/office/drawing/2014/main" id="{BA44A570-2062-324A-9791-05D40A83F553}"/>
              </a:ext>
            </a:extLst>
          </p:cNvPr>
          <p:cNvSpPr/>
          <p:nvPr/>
        </p:nvSpPr>
        <p:spPr>
          <a:xfrm>
            <a:off x="10604060" y="7377413"/>
            <a:ext cx="2962854" cy="2715951"/>
          </a:xfrm>
          <a:custGeom>
            <a:avLst/>
            <a:gdLst>
              <a:gd name="connsiteX0" fmla="*/ 523261 w 570832"/>
              <a:gd name="connsiteY0" fmla="*/ 0 h 523263"/>
              <a:gd name="connsiteX1" fmla="*/ 47570 w 570832"/>
              <a:gd name="connsiteY1" fmla="*/ 0 h 523263"/>
              <a:gd name="connsiteX2" fmla="*/ 0 w 570832"/>
              <a:gd name="connsiteY2" fmla="*/ 47570 h 523263"/>
              <a:gd name="connsiteX3" fmla="*/ 0 w 570832"/>
              <a:gd name="connsiteY3" fmla="*/ 380555 h 523263"/>
              <a:gd name="connsiteX4" fmla="*/ 47570 w 570832"/>
              <a:gd name="connsiteY4" fmla="*/ 428124 h 523263"/>
              <a:gd name="connsiteX5" fmla="*/ 214115 w 570832"/>
              <a:gd name="connsiteY5" fmla="*/ 428124 h 523263"/>
              <a:gd name="connsiteX6" fmla="*/ 196386 w 570832"/>
              <a:gd name="connsiteY6" fmla="*/ 491779 h 523263"/>
              <a:gd name="connsiteX7" fmla="*/ 178385 w 570832"/>
              <a:gd name="connsiteY7" fmla="*/ 499478 h 523263"/>
              <a:gd name="connsiteX8" fmla="*/ 166492 w 570832"/>
              <a:gd name="connsiteY8" fmla="*/ 511371 h 523263"/>
              <a:gd name="connsiteX9" fmla="*/ 178385 w 570832"/>
              <a:gd name="connsiteY9" fmla="*/ 523264 h 523263"/>
              <a:gd name="connsiteX10" fmla="*/ 392446 w 570832"/>
              <a:gd name="connsiteY10" fmla="*/ 523264 h 523263"/>
              <a:gd name="connsiteX11" fmla="*/ 404339 w 570832"/>
              <a:gd name="connsiteY11" fmla="*/ 511371 h 523263"/>
              <a:gd name="connsiteX12" fmla="*/ 392446 w 570832"/>
              <a:gd name="connsiteY12" fmla="*/ 499478 h 523263"/>
              <a:gd name="connsiteX13" fmla="*/ 374468 w 570832"/>
              <a:gd name="connsiteY13" fmla="*/ 491790 h 523263"/>
              <a:gd name="connsiteX14" fmla="*/ 356730 w 570832"/>
              <a:gd name="connsiteY14" fmla="*/ 428124 h 523263"/>
              <a:gd name="connsiteX15" fmla="*/ 523263 w 570832"/>
              <a:gd name="connsiteY15" fmla="*/ 428124 h 523263"/>
              <a:gd name="connsiteX16" fmla="*/ 570832 w 570832"/>
              <a:gd name="connsiteY16" fmla="*/ 380555 h 523263"/>
              <a:gd name="connsiteX17" fmla="*/ 570832 w 570832"/>
              <a:gd name="connsiteY17" fmla="*/ 47570 h 523263"/>
              <a:gd name="connsiteX18" fmla="*/ 523261 w 570832"/>
              <a:gd name="connsiteY18" fmla="*/ 0 h 523263"/>
              <a:gd name="connsiteX19" fmla="*/ 285416 w 570832"/>
              <a:gd name="connsiteY19" fmla="*/ 404408 h 523263"/>
              <a:gd name="connsiteX20" fmla="*/ 261561 w 570832"/>
              <a:gd name="connsiteY20" fmla="*/ 380554 h 523263"/>
              <a:gd name="connsiteX21" fmla="*/ 285416 w 570832"/>
              <a:gd name="connsiteY21" fmla="*/ 356699 h 523263"/>
              <a:gd name="connsiteX22" fmla="*/ 309270 w 570832"/>
              <a:gd name="connsiteY22" fmla="*/ 380554 h 523263"/>
              <a:gd name="connsiteX23" fmla="*/ 285416 w 570832"/>
              <a:gd name="connsiteY23" fmla="*/ 404408 h 523263"/>
              <a:gd name="connsiteX24" fmla="*/ 390112 w 570832"/>
              <a:gd name="connsiteY24" fmla="*/ 125590 h 523263"/>
              <a:gd name="connsiteX25" fmla="*/ 339662 w 570832"/>
              <a:gd name="connsiteY25" fmla="*/ 176050 h 523263"/>
              <a:gd name="connsiteX26" fmla="*/ 337862 w 570832"/>
              <a:gd name="connsiteY26" fmla="*/ 190660 h 523263"/>
              <a:gd name="connsiteX27" fmla="*/ 358000 w 570832"/>
              <a:gd name="connsiteY27" fmla="*/ 224223 h 523263"/>
              <a:gd name="connsiteX28" fmla="*/ 356200 w 570832"/>
              <a:gd name="connsiteY28" fmla="*/ 228636 h 523263"/>
              <a:gd name="connsiteX29" fmla="*/ 318188 w 570832"/>
              <a:gd name="connsiteY29" fmla="*/ 238136 h 523263"/>
              <a:gd name="connsiteX30" fmla="*/ 309130 w 570832"/>
              <a:gd name="connsiteY30" fmla="*/ 249737 h 523263"/>
              <a:gd name="connsiteX31" fmla="*/ 309130 w 570832"/>
              <a:gd name="connsiteY31" fmla="*/ 321091 h 523263"/>
              <a:gd name="connsiteX32" fmla="*/ 318188 w 570832"/>
              <a:gd name="connsiteY32" fmla="*/ 332693 h 523263"/>
              <a:gd name="connsiteX33" fmla="*/ 319351 w 570832"/>
              <a:gd name="connsiteY33" fmla="*/ 332983 h 523263"/>
              <a:gd name="connsiteX34" fmla="*/ 47570 w 570832"/>
              <a:gd name="connsiteY34" fmla="*/ 332983 h 523263"/>
              <a:gd name="connsiteX35" fmla="*/ 47570 w 570832"/>
              <a:gd name="connsiteY35" fmla="*/ 47570 h 523263"/>
              <a:gd name="connsiteX36" fmla="*/ 523263 w 570832"/>
              <a:gd name="connsiteY36" fmla="*/ 47570 h 523263"/>
              <a:gd name="connsiteX37" fmla="*/ 523266 w 570832"/>
              <a:gd name="connsiteY37" fmla="*/ 95069 h 523263"/>
              <a:gd name="connsiteX38" fmla="*/ 463800 w 570832"/>
              <a:gd name="connsiteY38" fmla="*/ 95069 h 523263"/>
              <a:gd name="connsiteX39" fmla="*/ 452199 w 570832"/>
              <a:gd name="connsiteY39" fmla="*/ 104128 h 523263"/>
              <a:gd name="connsiteX40" fmla="*/ 442698 w 570832"/>
              <a:gd name="connsiteY40" fmla="*/ 142139 h 523263"/>
              <a:gd name="connsiteX41" fmla="*/ 438286 w 570832"/>
              <a:gd name="connsiteY41" fmla="*/ 143927 h 523263"/>
              <a:gd name="connsiteX42" fmla="*/ 404723 w 570832"/>
              <a:gd name="connsiteY42" fmla="*/ 123789 h 523263"/>
              <a:gd name="connsiteX43" fmla="*/ 390112 w 570832"/>
              <a:gd name="connsiteY43" fmla="*/ 125590 h 523263"/>
              <a:gd name="connsiteX44" fmla="*/ 446890 w 570832"/>
              <a:gd name="connsiteY44" fmla="*/ 332985 h 523263"/>
              <a:gd name="connsiteX45" fmla="*/ 428192 w 570832"/>
              <a:gd name="connsiteY45" fmla="*/ 285416 h 523263"/>
              <a:gd name="connsiteX46" fmla="*/ 499477 w 570832"/>
              <a:gd name="connsiteY46" fmla="*/ 214132 h 523263"/>
              <a:gd name="connsiteX47" fmla="*/ 523274 w 570832"/>
              <a:gd name="connsiteY47" fmla="*/ 218510 h 523263"/>
              <a:gd name="connsiteX48" fmla="*/ 523283 w 570832"/>
              <a:gd name="connsiteY48" fmla="*/ 332985 h 523263"/>
              <a:gd name="connsiteX49" fmla="*/ 446890 w 570832"/>
              <a:gd name="connsiteY49" fmla="*/ 332985 h 52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70832" h="523263">
                <a:moveTo>
                  <a:pt x="523261" y="0"/>
                </a:moveTo>
                <a:lnTo>
                  <a:pt x="47570" y="0"/>
                </a:lnTo>
                <a:cubicBezTo>
                  <a:pt x="21346" y="0"/>
                  <a:pt x="0" y="21335"/>
                  <a:pt x="0" y="47570"/>
                </a:cubicBezTo>
                <a:lnTo>
                  <a:pt x="0" y="380555"/>
                </a:lnTo>
                <a:cubicBezTo>
                  <a:pt x="0" y="406790"/>
                  <a:pt x="21346" y="428124"/>
                  <a:pt x="47570" y="428124"/>
                </a:cubicBezTo>
                <a:lnTo>
                  <a:pt x="214115" y="428124"/>
                </a:lnTo>
                <a:cubicBezTo>
                  <a:pt x="213616" y="447098"/>
                  <a:pt x="209992" y="477448"/>
                  <a:pt x="196386" y="491779"/>
                </a:cubicBezTo>
                <a:cubicBezTo>
                  <a:pt x="191392" y="497028"/>
                  <a:pt x="185678" y="499478"/>
                  <a:pt x="178385" y="499478"/>
                </a:cubicBezTo>
                <a:cubicBezTo>
                  <a:pt x="171811" y="499478"/>
                  <a:pt x="166492" y="504797"/>
                  <a:pt x="166492" y="511371"/>
                </a:cubicBezTo>
                <a:cubicBezTo>
                  <a:pt x="166492" y="517944"/>
                  <a:pt x="171811" y="523264"/>
                  <a:pt x="178385" y="523264"/>
                </a:cubicBezTo>
                <a:lnTo>
                  <a:pt x="392446" y="523264"/>
                </a:lnTo>
                <a:cubicBezTo>
                  <a:pt x="399020" y="523264"/>
                  <a:pt x="404339" y="517944"/>
                  <a:pt x="404339" y="511371"/>
                </a:cubicBezTo>
                <a:cubicBezTo>
                  <a:pt x="404339" y="504797"/>
                  <a:pt x="399020" y="499478"/>
                  <a:pt x="392446" y="499478"/>
                </a:cubicBezTo>
                <a:cubicBezTo>
                  <a:pt x="385153" y="499478"/>
                  <a:pt x="379439" y="497039"/>
                  <a:pt x="374468" y="491790"/>
                </a:cubicBezTo>
                <a:cubicBezTo>
                  <a:pt x="360896" y="477530"/>
                  <a:pt x="357249" y="447137"/>
                  <a:pt x="356730" y="428124"/>
                </a:cubicBezTo>
                <a:lnTo>
                  <a:pt x="523263" y="428124"/>
                </a:lnTo>
                <a:cubicBezTo>
                  <a:pt x="549486" y="428124"/>
                  <a:pt x="570832" y="406791"/>
                  <a:pt x="570832" y="380555"/>
                </a:cubicBezTo>
                <a:lnTo>
                  <a:pt x="570832" y="47570"/>
                </a:lnTo>
                <a:cubicBezTo>
                  <a:pt x="570831" y="21335"/>
                  <a:pt x="549485" y="0"/>
                  <a:pt x="523261" y="0"/>
                </a:cubicBezTo>
                <a:close/>
                <a:moveTo>
                  <a:pt x="285416" y="404408"/>
                </a:moveTo>
                <a:cubicBezTo>
                  <a:pt x="272269" y="404408"/>
                  <a:pt x="261561" y="393701"/>
                  <a:pt x="261561" y="380554"/>
                </a:cubicBezTo>
                <a:cubicBezTo>
                  <a:pt x="261561" y="367407"/>
                  <a:pt x="272269" y="356699"/>
                  <a:pt x="285416" y="356699"/>
                </a:cubicBezTo>
                <a:cubicBezTo>
                  <a:pt x="298562" y="356699"/>
                  <a:pt x="309270" y="367407"/>
                  <a:pt x="309270" y="380554"/>
                </a:cubicBezTo>
                <a:cubicBezTo>
                  <a:pt x="309270" y="393701"/>
                  <a:pt x="298562" y="404408"/>
                  <a:pt x="285416" y="404408"/>
                </a:cubicBezTo>
                <a:close/>
                <a:moveTo>
                  <a:pt x="390112" y="125590"/>
                </a:moveTo>
                <a:lnTo>
                  <a:pt x="339662" y="176050"/>
                </a:lnTo>
                <a:cubicBezTo>
                  <a:pt x="335784" y="179929"/>
                  <a:pt x="335040" y="185956"/>
                  <a:pt x="337862" y="190660"/>
                </a:cubicBezTo>
                <a:lnTo>
                  <a:pt x="358000" y="224223"/>
                </a:lnTo>
                <a:cubicBezTo>
                  <a:pt x="357373" y="225687"/>
                  <a:pt x="356781" y="227150"/>
                  <a:pt x="356200" y="228636"/>
                </a:cubicBezTo>
                <a:lnTo>
                  <a:pt x="318188" y="238136"/>
                </a:lnTo>
                <a:cubicBezTo>
                  <a:pt x="312869" y="239471"/>
                  <a:pt x="309130" y="244257"/>
                  <a:pt x="309130" y="249737"/>
                </a:cubicBezTo>
                <a:lnTo>
                  <a:pt x="309130" y="321091"/>
                </a:lnTo>
                <a:cubicBezTo>
                  <a:pt x="309130" y="326573"/>
                  <a:pt x="312869" y="331357"/>
                  <a:pt x="318188" y="332693"/>
                </a:cubicBezTo>
                <a:lnTo>
                  <a:pt x="319351" y="332983"/>
                </a:lnTo>
                <a:lnTo>
                  <a:pt x="47570" y="332983"/>
                </a:lnTo>
                <a:lnTo>
                  <a:pt x="47570" y="47570"/>
                </a:lnTo>
                <a:lnTo>
                  <a:pt x="523263" y="47570"/>
                </a:lnTo>
                <a:lnTo>
                  <a:pt x="523266" y="95069"/>
                </a:lnTo>
                <a:lnTo>
                  <a:pt x="463800" y="95069"/>
                </a:lnTo>
                <a:cubicBezTo>
                  <a:pt x="458318" y="95069"/>
                  <a:pt x="453534" y="98808"/>
                  <a:pt x="452199" y="104128"/>
                </a:cubicBezTo>
                <a:lnTo>
                  <a:pt x="442698" y="142139"/>
                </a:lnTo>
                <a:cubicBezTo>
                  <a:pt x="441212" y="142720"/>
                  <a:pt x="439748" y="143312"/>
                  <a:pt x="438286" y="143927"/>
                </a:cubicBezTo>
                <a:lnTo>
                  <a:pt x="404723" y="123789"/>
                </a:lnTo>
                <a:cubicBezTo>
                  <a:pt x="399995" y="120956"/>
                  <a:pt x="393968" y="121722"/>
                  <a:pt x="390112" y="125590"/>
                </a:cubicBezTo>
                <a:close/>
                <a:moveTo>
                  <a:pt x="446890" y="332985"/>
                </a:moveTo>
                <a:cubicBezTo>
                  <a:pt x="434958" y="319836"/>
                  <a:pt x="428192" y="303214"/>
                  <a:pt x="428192" y="285416"/>
                </a:cubicBezTo>
                <a:cubicBezTo>
                  <a:pt x="428192" y="246104"/>
                  <a:pt x="460165" y="214132"/>
                  <a:pt x="499477" y="214132"/>
                </a:cubicBezTo>
                <a:cubicBezTo>
                  <a:pt x="507747" y="214132"/>
                  <a:pt x="515705" y="215808"/>
                  <a:pt x="523274" y="218510"/>
                </a:cubicBezTo>
                <a:lnTo>
                  <a:pt x="523283" y="332985"/>
                </a:lnTo>
                <a:lnTo>
                  <a:pt x="446890" y="332985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CuadroTexto 350">
            <a:extLst>
              <a:ext uri="{FF2B5EF4-FFF2-40B4-BE49-F238E27FC236}">
                <a16:creationId xmlns:a16="http://schemas.microsoft.com/office/drawing/2014/main" id="{C1A38C11-A70D-694A-BB9A-1FD6B6A252FC}"/>
              </a:ext>
            </a:extLst>
          </p:cNvPr>
          <p:cNvSpPr txBox="1"/>
          <p:nvPr/>
        </p:nvSpPr>
        <p:spPr>
          <a:xfrm>
            <a:off x="7099222" y="900609"/>
            <a:ext cx="11096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55" name="CuadroTexto 351">
            <a:extLst>
              <a:ext uri="{FF2B5EF4-FFF2-40B4-BE49-F238E27FC236}">
                <a16:creationId xmlns:a16="http://schemas.microsoft.com/office/drawing/2014/main" id="{41480651-7825-6745-AD9E-DE35EB343A0B}"/>
              </a:ext>
            </a:extLst>
          </p:cNvPr>
          <p:cNvSpPr txBox="1"/>
          <p:nvPr/>
        </p:nvSpPr>
        <p:spPr>
          <a:xfrm>
            <a:off x="6626356" y="2321110"/>
            <a:ext cx="1204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</p:spTree>
    <p:extLst>
      <p:ext uri="{BB962C8B-B14F-4D97-AF65-F5344CB8AC3E}">
        <p14:creationId xmlns:p14="http://schemas.microsoft.com/office/powerpoint/2010/main" val="934304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59">
            <a:extLst>
              <a:ext uri="{FF2B5EF4-FFF2-40B4-BE49-F238E27FC236}">
                <a16:creationId xmlns:a16="http://schemas.microsoft.com/office/drawing/2014/main" id="{BF0F97B5-DE6B-C34C-87AB-CEEB842E3D5A}"/>
              </a:ext>
            </a:extLst>
          </p:cNvPr>
          <p:cNvSpPr txBox="1"/>
          <p:nvPr/>
        </p:nvSpPr>
        <p:spPr>
          <a:xfrm>
            <a:off x="1349773" y="7132280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5" name="TextBox 60">
            <a:extLst>
              <a:ext uri="{FF2B5EF4-FFF2-40B4-BE49-F238E27FC236}">
                <a16:creationId xmlns:a16="http://schemas.microsoft.com/office/drawing/2014/main" id="{DD12489C-EB20-4943-895E-8EF3BDC15465}"/>
              </a:ext>
            </a:extLst>
          </p:cNvPr>
          <p:cNvSpPr txBox="1"/>
          <p:nvPr/>
        </p:nvSpPr>
        <p:spPr>
          <a:xfrm>
            <a:off x="1349773" y="9549342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6" name="TextBox 59">
            <a:extLst>
              <a:ext uri="{FF2B5EF4-FFF2-40B4-BE49-F238E27FC236}">
                <a16:creationId xmlns:a16="http://schemas.microsoft.com/office/drawing/2014/main" id="{6F19C5CD-2725-E24E-A504-174D28E9BE16}"/>
              </a:ext>
            </a:extLst>
          </p:cNvPr>
          <p:cNvSpPr txBox="1"/>
          <p:nvPr/>
        </p:nvSpPr>
        <p:spPr>
          <a:xfrm>
            <a:off x="6044810" y="7157088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7" name="TextBox 60">
            <a:extLst>
              <a:ext uri="{FF2B5EF4-FFF2-40B4-BE49-F238E27FC236}">
                <a16:creationId xmlns:a16="http://schemas.microsoft.com/office/drawing/2014/main" id="{4FC3E542-7286-EF48-A98F-FA1087201452}"/>
              </a:ext>
            </a:extLst>
          </p:cNvPr>
          <p:cNvSpPr txBox="1"/>
          <p:nvPr/>
        </p:nvSpPr>
        <p:spPr>
          <a:xfrm>
            <a:off x="6044810" y="9574150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5695C7F7-8EFD-6F4B-865E-40F7DC15B662}"/>
              </a:ext>
            </a:extLst>
          </p:cNvPr>
          <p:cNvSpPr txBox="1"/>
          <p:nvPr/>
        </p:nvSpPr>
        <p:spPr>
          <a:xfrm>
            <a:off x="1349773" y="1205409"/>
            <a:ext cx="61044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083AF39A-2575-5243-A465-0B6ADAEC1364}"/>
              </a:ext>
            </a:extLst>
          </p:cNvPr>
          <p:cNvSpPr txBox="1"/>
          <p:nvPr/>
        </p:nvSpPr>
        <p:spPr>
          <a:xfrm>
            <a:off x="1367246" y="3846216"/>
            <a:ext cx="5872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grpSp>
        <p:nvGrpSpPr>
          <p:cNvPr id="40" name="Group 1">
            <a:extLst>
              <a:ext uri="{FF2B5EF4-FFF2-40B4-BE49-F238E27FC236}">
                <a16:creationId xmlns:a16="http://schemas.microsoft.com/office/drawing/2014/main" id="{DD3BFBB9-1311-3C48-ADE6-0BB7FEC2995E}"/>
              </a:ext>
            </a:extLst>
          </p:cNvPr>
          <p:cNvGrpSpPr/>
          <p:nvPr/>
        </p:nvGrpSpPr>
        <p:grpSpPr>
          <a:xfrm>
            <a:off x="12975895" y="3167011"/>
            <a:ext cx="8324215" cy="8324215"/>
            <a:chOff x="9201785" y="4580573"/>
            <a:chExt cx="5045075" cy="5045075"/>
          </a:xfrm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B8781D4A-F3B6-914E-8675-1CE72650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5922" y="4580573"/>
              <a:ext cx="2420937" cy="2420937"/>
            </a:xfrm>
            <a:custGeom>
              <a:avLst/>
              <a:gdLst>
                <a:gd name="T0" fmla="*/ 0 w 6723"/>
                <a:gd name="T1" fmla="*/ 6723 h 6724"/>
                <a:gd name="T2" fmla="*/ 0 w 6723"/>
                <a:gd name="T3" fmla="*/ 6723 h 6724"/>
                <a:gd name="T4" fmla="*/ 6722 w 6723"/>
                <a:gd name="T5" fmla="*/ 6723 h 6724"/>
                <a:gd name="T6" fmla="*/ 0 w 6723"/>
                <a:gd name="T7" fmla="*/ 0 h 6724"/>
                <a:gd name="T8" fmla="*/ 0 w 6723"/>
                <a:gd name="T9" fmla="*/ 6723 h 6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3" h="6724">
                  <a:moveTo>
                    <a:pt x="0" y="6723"/>
                  </a:moveTo>
                  <a:lnTo>
                    <a:pt x="0" y="6723"/>
                  </a:lnTo>
                  <a:cubicBezTo>
                    <a:pt x="6722" y="6723"/>
                    <a:pt x="6722" y="6723"/>
                    <a:pt x="6722" y="6723"/>
                  </a:cubicBezTo>
                  <a:cubicBezTo>
                    <a:pt x="6580" y="3077"/>
                    <a:pt x="3646" y="143"/>
                    <a:pt x="0" y="0"/>
                  </a:cubicBezTo>
                  <a:lnTo>
                    <a:pt x="0" y="672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FDA16EDD-32B0-864B-84CD-6F2B0F728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5923" y="7204710"/>
              <a:ext cx="2420937" cy="2420938"/>
            </a:xfrm>
            <a:custGeom>
              <a:avLst/>
              <a:gdLst>
                <a:gd name="T0" fmla="*/ 0 w 6723"/>
                <a:gd name="T1" fmla="*/ 0 h 6723"/>
                <a:gd name="T2" fmla="*/ 0 w 6723"/>
                <a:gd name="T3" fmla="*/ 0 h 6723"/>
                <a:gd name="T4" fmla="*/ 0 w 6723"/>
                <a:gd name="T5" fmla="*/ 6722 h 6723"/>
                <a:gd name="T6" fmla="*/ 6722 w 6723"/>
                <a:gd name="T7" fmla="*/ 0 h 6723"/>
                <a:gd name="T8" fmla="*/ 0 w 6723"/>
                <a:gd name="T9" fmla="*/ 0 h 6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3" h="6723">
                  <a:moveTo>
                    <a:pt x="0" y="0"/>
                  </a:moveTo>
                  <a:lnTo>
                    <a:pt x="0" y="0"/>
                  </a:lnTo>
                  <a:cubicBezTo>
                    <a:pt x="0" y="6722"/>
                    <a:pt x="0" y="6722"/>
                    <a:pt x="0" y="6722"/>
                  </a:cubicBezTo>
                  <a:cubicBezTo>
                    <a:pt x="3646" y="6580"/>
                    <a:pt x="6580" y="3646"/>
                    <a:pt x="6722" y="0"/>
                  </a:cubicBezTo>
                  <a:lnTo>
                    <a:pt x="0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B3EE25A7-3E55-654D-B423-9DA07C764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1785" y="4580573"/>
              <a:ext cx="2420938" cy="2420937"/>
            </a:xfrm>
            <a:custGeom>
              <a:avLst/>
              <a:gdLst>
                <a:gd name="T0" fmla="*/ 6723 w 6724"/>
                <a:gd name="T1" fmla="*/ 6723 h 6724"/>
                <a:gd name="T2" fmla="*/ 6723 w 6724"/>
                <a:gd name="T3" fmla="*/ 6723 h 6724"/>
                <a:gd name="T4" fmla="*/ 6723 w 6724"/>
                <a:gd name="T5" fmla="*/ 0 h 6724"/>
                <a:gd name="T6" fmla="*/ 0 w 6724"/>
                <a:gd name="T7" fmla="*/ 6723 h 6724"/>
                <a:gd name="T8" fmla="*/ 6723 w 6724"/>
                <a:gd name="T9" fmla="*/ 6723 h 6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4" h="6724">
                  <a:moveTo>
                    <a:pt x="6723" y="6723"/>
                  </a:moveTo>
                  <a:lnTo>
                    <a:pt x="6723" y="6723"/>
                  </a:lnTo>
                  <a:cubicBezTo>
                    <a:pt x="6723" y="0"/>
                    <a:pt x="6723" y="0"/>
                    <a:pt x="6723" y="0"/>
                  </a:cubicBezTo>
                  <a:cubicBezTo>
                    <a:pt x="3077" y="143"/>
                    <a:pt x="143" y="3077"/>
                    <a:pt x="0" y="6723"/>
                  </a:cubicBezTo>
                  <a:lnTo>
                    <a:pt x="6723" y="672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41A92850-8F33-074B-A1F5-6AC6838B3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1785" y="7204710"/>
              <a:ext cx="2420938" cy="2420938"/>
            </a:xfrm>
            <a:custGeom>
              <a:avLst/>
              <a:gdLst>
                <a:gd name="T0" fmla="*/ 6723 w 6724"/>
                <a:gd name="T1" fmla="*/ 0 h 6723"/>
                <a:gd name="T2" fmla="*/ 6723 w 6724"/>
                <a:gd name="T3" fmla="*/ 0 h 6723"/>
                <a:gd name="T4" fmla="*/ 0 w 6724"/>
                <a:gd name="T5" fmla="*/ 0 h 6723"/>
                <a:gd name="T6" fmla="*/ 6723 w 6724"/>
                <a:gd name="T7" fmla="*/ 6722 h 6723"/>
                <a:gd name="T8" fmla="*/ 6723 w 6724"/>
                <a:gd name="T9" fmla="*/ 0 h 6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4" h="6723">
                  <a:moveTo>
                    <a:pt x="6723" y="0"/>
                  </a:moveTo>
                  <a:lnTo>
                    <a:pt x="6723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143" y="3646"/>
                    <a:pt x="3077" y="6580"/>
                    <a:pt x="6723" y="6722"/>
                  </a:cubicBezTo>
                  <a:lnTo>
                    <a:pt x="6723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7E5CC2CA-9C31-4D41-8013-9C0D6BF37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1785" y="7204710"/>
              <a:ext cx="2420938" cy="2420938"/>
            </a:xfrm>
            <a:custGeom>
              <a:avLst/>
              <a:gdLst>
                <a:gd name="T0" fmla="*/ 712 w 6724"/>
                <a:gd name="T1" fmla="*/ 0 h 6723"/>
                <a:gd name="T2" fmla="*/ 712 w 6724"/>
                <a:gd name="T3" fmla="*/ 0 h 6723"/>
                <a:gd name="T4" fmla="*/ 0 w 6724"/>
                <a:gd name="T5" fmla="*/ 0 h 6723"/>
                <a:gd name="T6" fmla="*/ 6723 w 6724"/>
                <a:gd name="T7" fmla="*/ 6722 h 6723"/>
                <a:gd name="T8" fmla="*/ 6723 w 6724"/>
                <a:gd name="T9" fmla="*/ 6011 h 6723"/>
                <a:gd name="T10" fmla="*/ 712 w 6724"/>
                <a:gd name="T11" fmla="*/ 0 h 6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4" h="6723">
                  <a:moveTo>
                    <a:pt x="712" y="0"/>
                  </a:moveTo>
                  <a:lnTo>
                    <a:pt x="71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143" y="3646"/>
                    <a:pt x="3077" y="6580"/>
                    <a:pt x="6723" y="6722"/>
                  </a:cubicBezTo>
                  <a:cubicBezTo>
                    <a:pt x="6723" y="6011"/>
                    <a:pt x="6723" y="6011"/>
                    <a:pt x="6723" y="6011"/>
                  </a:cubicBezTo>
                  <a:cubicBezTo>
                    <a:pt x="3475" y="5868"/>
                    <a:pt x="854" y="3247"/>
                    <a:pt x="71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A5035E49-2CEA-F34D-8242-D2AE62234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5923" y="7204710"/>
              <a:ext cx="2420937" cy="2420938"/>
            </a:xfrm>
            <a:custGeom>
              <a:avLst/>
              <a:gdLst>
                <a:gd name="T0" fmla="*/ 6011 w 6723"/>
                <a:gd name="T1" fmla="*/ 0 h 6723"/>
                <a:gd name="T2" fmla="*/ 6011 w 6723"/>
                <a:gd name="T3" fmla="*/ 0 h 6723"/>
                <a:gd name="T4" fmla="*/ 0 w 6723"/>
                <a:gd name="T5" fmla="*/ 6011 h 6723"/>
                <a:gd name="T6" fmla="*/ 0 w 6723"/>
                <a:gd name="T7" fmla="*/ 6722 h 6723"/>
                <a:gd name="T8" fmla="*/ 6722 w 6723"/>
                <a:gd name="T9" fmla="*/ 0 h 6723"/>
                <a:gd name="T10" fmla="*/ 6011 w 6723"/>
                <a:gd name="T11" fmla="*/ 0 h 6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3" h="6723">
                  <a:moveTo>
                    <a:pt x="6011" y="0"/>
                  </a:moveTo>
                  <a:lnTo>
                    <a:pt x="6011" y="0"/>
                  </a:lnTo>
                  <a:cubicBezTo>
                    <a:pt x="5868" y="3247"/>
                    <a:pt x="3247" y="5868"/>
                    <a:pt x="0" y="6011"/>
                  </a:cubicBezTo>
                  <a:cubicBezTo>
                    <a:pt x="0" y="6722"/>
                    <a:pt x="0" y="6722"/>
                    <a:pt x="0" y="6722"/>
                  </a:cubicBezTo>
                  <a:cubicBezTo>
                    <a:pt x="3646" y="6580"/>
                    <a:pt x="6580" y="3646"/>
                    <a:pt x="6722" y="0"/>
                  </a:cubicBezTo>
                  <a:lnTo>
                    <a:pt x="601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939C0870-A026-2940-B664-A001F3330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5923" y="4580573"/>
              <a:ext cx="2420937" cy="2420937"/>
            </a:xfrm>
            <a:custGeom>
              <a:avLst/>
              <a:gdLst>
                <a:gd name="T0" fmla="*/ 6011 w 6723"/>
                <a:gd name="T1" fmla="*/ 6723 h 6724"/>
                <a:gd name="T2" fmla="*/ 6011 w 6723"/>
                <a:gd name="T3" fmla="*/ 6723 h 6724"/>
                <a:gd name="T4" fmla="*/ 6722 w 6723"/>
                <a:gd name="T5" fmla="*/ 6723 h 6724"/>
                <a:gd name="T6" fmla="*/ 0 w 6723"/>
                <a:gd name="T7" fmla="*/ 0 h 6724"/>
                <a:gd name="T8" fmla="*/ 0 w 6723"/>
                <a:gd name="T9" fmla="*/ 712 h 6724"/>
                <a:gd name="T10" fmla="*/ 6011 w 6723"/>
                <a:gd name="T11" fmla="*/ 6723 h 6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3" h="6724">
                  <a:moveTo>
                    <a:pt x="6011" y="6723"/>
                  </a:moveTo>
                  <a:lnTo>
                    <a:pt x="6011" y="6723"/>
                  </a:lnTo>
                  <a:cubicBezTo>
                    <a:pt x="6722" y="6723"/>
                    <a:pt x="6722" y="6723"/>
                    <a:pt x="6722" y="6723"/>
                  </a:cubicBezTo>
                  <a:cubicBezTo>
                    <a:pt x="6580" y="3077"/>
                    <a:pt x="3646" y="143"/>
                    <a:pt x="0" y="0"/>
                  </a:cubicBezTo>
                  <a:cubicBezTo>
                    <a:pt x="0" y="712"/>
                    <a:pt x="0" y="712"/>
                    <a:pt x="0" y="712"/>
                  </a:cubicBezTo>
                  <a:cubicBezTo>
                    <a:pt x="3247" y="854"/>
                    <a:pt x="5868" y="3475"/>
                    <a:pt x="6011" y="672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AA88D473-087E-D743-8896-59612E98B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1785" y="4580573"/>
              <a:ext cx="2420938" cy="2420937"/>
            </a:xfrm>
            <a:custGeom>
              <a:avLst/>
              <a:gdLst>
                <a:gd name="T0" fmla="*/ 6723 w 6724"/>
                <a:gd name="T1" fmla="*/ 712 h 6724"/>
                <a:gd name="T2" fmla="*/ 6723 w 6724"/>
                <a:gd name="T3" fmla="*/ 712 h 6724"/>
                <a:gd name="T4" fmla="*/ 6723 w 6724"/>
                <a:gd name="T5" fmla="*/ 0 h 6724"/>
                <a:gd name="T6" fmla="*/ 0 w 6724"/>
                <a:gd name="T7" fmla="*/ 6723 h 6724"/>
                <a:gd name="T8" fmla="*/ 712 w 6724"/>
                <a:gd name="T9" fmla="*/ 6723 h 6724"/>
                <a:gd name="T10" fmla="*/ 6723 w 6724"/>
                <a:gd name="T11" fmla="*/ 712 h 6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4" h="6724">
                  <a:moveTo>
                    <a:pt x="6723" y="712"/>
                  </a:moveTo>
                  <a:lnTo>
                    <a:pt x="6723" y="712"/>
                  </a:lnTo>
                  <a:cubicBezTo>
                    <a:pt x="6723" y="0"/>
                    <a:pt x="6723" y="0"/>
                    <a:pt x="6723" y="0"/>
                  </a:cubicBezTo>
                  <a:cubicBezTo>
                    <a:pt x="3077" y="143"/>
                    <a:pt x="143" y="3077"/>
                    <a:pt x="0" y="6723"/>
                  </a:cubicBezTo>
                  <a:cubicBezTo>
                    <a:pt x="712" y="6723"/>
                    <a:pt x="712" y="6723"/>
                    <a:pt x="712" y="6723"/>
                  </a:cubicBezTo>
                  <a:cubicBezTo>
                    <a:pt x="854" y="3475"/>
                    <a:pt x="3475" y="854"/>
                    <a:pt x="6723" y="71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Flecha derecha 51">
            <a:extLst>
              <a:ext uri="{FF2B5EF4-FFF2-40B4-BE49-F238E27FC236}">
                <a16:creationId xmlns:a16="http://schemas.microsoft.com/office/drawing/2014/main" id="{8D9F7F5A-4824-094D-BB6C-ADD0A8E8B17E}"/>
              </a:ext>
            </a:extLst>
          </p:cNvPr>
          <p:cNvSpPr/>
          <p:nvPr/>
        </p:nvSpPr>
        <p:spPr>
          <a:xfrm>
            <a:off x="16970367" y="2831738"/>
            <a:ext cx="1036726" cy="1171575"/>
          </a:xfrm>
          <a:prstGeom prst="rightArrow">
            <a:avLst>
              <a:gd name="adj1" fmla="val 50000"/>
              <a:gd name="adj2" fmla="val 20188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53" name="Flecha derecha 52">
            <a:extLst>
              <a:ext uri="{FF2B5EF4-FFF2-40B4-BE49-F238E27FC236}">
                <a16:creationId xmlns:a16="http://schemas.microsoft.com/office/drawing/2014/main" id="{D49E3236-8106-2649-A72B-DFC5A19F98A7}"/>
              </a:ext>
            </a:extLst>
          </p:cNvPr>
          <p:cNvSpPr/>
          <p:nvPr/>
        </p:nvSpPr>
        <p:spPr>
          <a:xfrm rot="5400000">
            <a:off x="20675659" y="7094057"/>
            <a:ext cx="1036726" cy="1171575"/>
          </a:xfrm>
          <a:prstGeom prst="rightArrow">
            <a:avLst>
              <a:gd name="adj1" fmla="val 50000"/>
              <a:gd name="adj2" fmla="val 2018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54" name="Flecha derecha 53">
            <a:extLst>
              <a:ext uri="{FF2B5EF4-FFF2-40B4-BE49-F238E27FC236}">
                <a16:creationId xmlns:a16="http://schemas.microsoft.com/office/drawing/2014/main" id="{E091E68E-98D1-0E49-8265-907F9948EB9C}"/>
              </a:ext>
            </a:extLst>
          </p:cNvPr>
          <p:cNvSpPr/>
          <p:nvPr/>
        </p:nvSpPr>
        <p:spPr>
          <a:xfrm rot="10800000">
            <a:off x="16263542" y="10787520"/>
            <a:ext cx="1036726" cy="1171575"/>
          </a:xfrm>
          <a:prstGeom prst="rightArrow">
            <a:avLst>
              <a:gd name="adj1" fmla="val 50000"/>
              <a:gd name="adj2" fmla="val 20188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55" name="Flecha derecha 54">
            <a:extLst>
              <a:ext uri="{FF2B5EF4-FFF2-40B4-BE49-F238E27FC236}">
                <a16:creationId xmlns:a16="http://schemas.microsoft.com/office/drawing/2014/main" id="{3F41A6CC-BD6A-2C45-A41B-07AA9AFD0ECE}"/>
              </a:ext>
            </a:extLst>
          </p:cNvPr>
          <p:cNvSpPr/>
          <p:nvPr/>
        </p:nvSpPr>
        <p:spPr>
          <a:xfrm rot="16200000">
            <a:off x="12708047" y="6443096"/>
            <a:ext cx="1036726" cy="1171575"/>
          </a:xfrm>
          <a:prstGeom prst="rightArrow">
            <a:avLst>
              <a:gd name="adj1" fmla="val 50000"/>
              <a:gd name="adj2" fmla="val 20188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dirty="0"/>
          </a:p>
        </p:txBody>
      </p:sp>
      <p:sp>
        <p:nvSpPr>
          <p:cNvPr id="69" name="TextBox 81">
            <a:extLst>
              <a:ext uri="{FF2B5EF4-FFF2-40B4-BE49-F238E27FC236}">
                <a16:creationId xmlns:a16="http://schemas.microsoft.com/office/drawing/2014/main" id="{FF74864A-2F11-F84A-8A03-BC342AB5EF42}"/>
              </a:ext>
            </a:extLst>
          </p:cNvPr>
          <p:cNvSpPr txBox="1"/>
          <p:nvPr/>
        </p:nvSpPr>
        <p:spPr>
          <a:xfrm>
            <a:off x="17597037" y="6017459"/>
            <a:ext cx="2248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Analysis</a:t>
            </a:r>
          </a:p>
        </p:txBody>
      </p:sp>
      <p:sp>
        <p:nvSpPr>
          <p:cNvPr id="70" name="TextBox 81">
            <a:extLst>
              <a:ext uri="{FF2B5EF4-FFF2-40B4-BE49-F238E27FC236}">
                <a16:creationId xmlns:a16="http://schemas.microsoft.com/office/drawing/2014/main" id="{C72527A3-63F4-2745-A74E-DE89427DD160}"/>
              </a:ext>
            </a:extLst>
          </p:cNvPr>
          <p:cNvSpPr txBox="1"/>
          <p:nvPr/>
        </p:nvSpPr>
        <p:spPr>
          <a:xfrm>
            <a:off x="17300268" y="9190006"/>
            <a:ext cx="257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Prototype</a:t>
            </a:r>
          </a:p>
        </p:txBody>
      </p:sp>
      <p:sp>
        <p:nvSpPr>
          <p:cNvPr id="71" name="TextBox 81">
            <a:extLst>
              <a:ext uri="{FF2B5EF4-FFF2-40B4-BE49-F238E27FC236}">
                <a16:creationId xmlns:a16="http://schemas.microsoft.com/office/drawing/2014/main" id="{421E6B45-52CE-8541-97F7-2B39510F9168}"/>
              </a:ext>
            </a:extLst>
          </p:cNvPr>
          <p:cNvSpPr txBox="1"/>
          <p:nvPr/>
        </p:nvSpPr>
        <p:spPr>
          <a:xfrm>
            <a:off x="14159638" y="9150486"/>
            <a:ext cx="257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Design</a:t>
            </a:r>
          </a:p>
        </p:txBody>
      </p:sp>
      <p:sp>
        <p:nvSpPr>
          <p:cNvPr id="72" name="TextBox 81">
            <a:extLst>
              <a:ext uri="{FF2B5EF4-FFF2-40B4-BE49-F238E27FC236}">
                <a16:creationId xmlns:a16="http://schemas.microsoft.com/office/drawing/2014/main" id="{61C66567-1529-394D-8695-DCB0899EB8A8}"/>
              </a:ext>
            </a:extLst>
          </p:cNvPr>
          <p:cNvSpPr txBox="1"/>
          <p:nvPr/>
        </p:nvSpPr>
        <p:spPr>
          <a:xfrm>
            <a:off x="14165314" y="5999006"/>
            <a:ext cx="257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Test</a:t>
            </a:r>
          </a:p>
        </p:txBody>
      </p:sp>
      <p:sp>
        <p:nvSpPr>
          <p:cNvPr id="73" name="TextBox 81">
            <a:extLst>
              <a:ext uri="{FF2B5EF4-FFF2-40B4-BE49-F238E27FC236}">
                <a16:creationId xmlns:a16="http://schemas.microsoft.com/office/drawing/2014/main" id="{9DEB0EF9-B670-F34F-85FA-C42488306783}"/>
              </a:ext>
            </a:extLst>
          </p:cNvPr>
          <p:cNvSpPr txBox="1"/>
          <p:nvPr/>
        </p:nvSpPr>
        <p:spPr>
          <a:xfrm>
            <a:off x="14165313" y="4647284"/>
            <a:ext cx="2579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01</a:t>
            </a:r>
          </a:p>
        </p:txBody>
      </p:sp>
      <p:sp>
        <p:nvSpPr>
          <p:cNvPr id="74" name="TextBox 81">
            <a:extLst>
              <a:ext uri="{FF2B5EF4-FFF2-40B4-BE49-F238E27FC236}">
                <a16:creationId xmlns:a16="http://schemas.microsoft.com/office/drawing/2014/main" id="{BBFE3754-439D-7149-9245-CAC612B6495F}"/>
              </a:ext>
            </a:extLst>
          </p:cNvPr>
          <p:cNvSpPr txBox="1"/>
          <p:nvPr/>
        </p:nvSpPr>
        <p:spPr>
          <a:xfrm>
            <a:off x="17431578" y="4686804"/>
            <a:ext cx="2579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02</a:t>
            </a:r>
          </a:p>
        </p:txBody>
      </p:sp>
      <p:sp>
        <p:nvSpPr>
          <p:cNvPr id="75" name="TextBox 81">
            <a:extLst>
              <a:ext uri="{FF2B5EF4-FFF2-40B4-BE49-F238E27FC236}">
                <a16:creationId xmlns:a16="http://schemas.microsoft.com/office/drawing/2014/main" id="{7F639B6A-44BB-A443-8F54-E865FF61C40C}"/>
              </a:ext>
            </a:extLst>
          </p:cNvPr>
          <p:cNvSpPr txBox="1"/>
          <p:nvPr/>
        </p:nvSpPr>
        <p:spPr>
          <a:xfrm>
            <a:off x="17309909" y="7836809"/>
            <a:ext cx="2579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03</a:t>
            </a:r>
          </a:p>
        </p:txBody>
      </p:sp>
      <p:sp>
        <p:nvSpPr>
          <p:cNvPr id="76" name="TextBox 81">
            <a:extLst>
              <a:ext uri="{FF2B5EF4-FFF2-40B4-BE49-F238E27FC236}">
                <a16:creationId xmlns:a16="http://schemas.microsoft.com/office/drawing/2014/main" id="{67436805-7FC0-9C46-ADAF-CF7CC7129C39}"/>
              </a:ext>
            </a:extLst>
          </p:cNvPr>
          <p:cNvSpPr txBox="1"/>
          <p:nvPr/>
        </p:nvSpPr>
        <p:spPr>
          <a:xfrm>
            <a:off x="14159637" y="7797012"/>
            <a:ext cx="2579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4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50277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350">
            <a:extLst>
              <a:ext uri="{FF2B5EF4-FFF2-40B4-BE49-F238E27FC236}">
                <a16:creationId xmlns:a16="http://schemas.microsoft.com/office/drawing/2014/main" id="{E9CFCB84-2DE8-884E-A5ED-40066B35141F}"/>
              </a:ext>
            </a:extLst>
          </p:cNvPr>
          <p:cNvSpPr txBox="1"/>
          <p:nvPr/>
        </p:nvSpPr>
        <p:spPr>
          <a:xfrm>
            <a:off x="1349773" y="1330206"/>
            <a:ext cx="11096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73" name="CuadroTexto 351">
            <a:extLst>
              <a:ext uri="{FF2B5EF4-FFF2-40B4-BE49-F238E27FC236}">
                <a16:creationId xmlns:a16="http://schemas.microsoft.com/office/drawing/2014/main" id="{7A687071-9E65-D34C-B5D0-98F6E5103D5E}"/>
              </a:ext>
            </a:extLst>
          </p:cNvPr>
          <p:cNvSpPr txBox="1"/>
          <p:nvPr/>
        </p:nvSpPr>
        <p:spPr>
          <a:xfrm>
            <a:off x="1349773" y="2750707"/>
            <a:ext cx="1204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5D9BC65-5C0A-7F42-A6E1-9DE08C5C8413}"/>
              </a:ext>
            </a:extLst>
          </p:cNvPr>
          <p:cNvGrpSpPr/>
          <p:nvPr/>
        </p:nvGrpSpPr>
        <p:grpSpPr>
          <a:xfrm>
            <a:off x="12535383" y="3073872"/>
            <a:ext cx="9622171" cy="9493672"/>
            <a:chOff x="12869445" y="3158602"/>
            <a:chExt cx="8018134" cy="7911056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99AC23C9-D77B-F342-9DE1-B31BCBE0945E}"/>
                </a:ext>
              </a:extLst>
            </p:cNvPr>
            <p:cNvGrpSpPr/>
            <p:nvPr/>
          </p:nvGrpSpPr>
          <p:grpSpPr>
            <a:xfrm>
              <a:off x="12977287" y="3158602"/>
              <a:ext cx="7910292" cy="7911056"/>
              <a:chOff x="7352829" y="1025914"/>
              <a:chExt cx="1345233" cy="1345363"/>
            </a:xfrm>
          </p:grpSpPr>
          <p:sp>
            <p:nvSpPr>
              <p:cNvPr id="26" name="Forma libre 25">
                <a:extLst>
                  <a:ext uri="{FF2B5EF4-FFF2-40B4-BE49-F238E27FC236}">
                    <a16:creationId xmlns:a16="http://schemas.microsoft.com/office/drawing/2014/main" id="{A46971DC-7F15-634E-8CAC-F1D44A2A341E}"/>
                  </a:ext>
                </a:extLst>
              </p:cNvPr>
              <p:cNvSpPr/>
              <p:nvPr/>
            </p:nvSpPr>
            <p:spPr>
              <a:xfrm>
                <a:off x="8060976" y="1442770"/>
                <a:ext cx="221663" cy="221663"/>
              </a:xfrm>
              <a:custGeom>
                <a:avLst/>
                <a:gdLst>
                  <a:gd name="connsiteX0" fmla="*/ 176157 w 221662"/>
                  <a:gd name="connsiteY0" fmla="*/ 214883 h 221662"/>
                  <a:gd name="connsiteX1" fmla="*/ 163770 w 221662"/>
                  <a:gd name="connsiteY1" fmla="*/ 174853 h 221662"/>
                  <a:gd name="connsiteX2" fmla="*/ 49939 w 221662"/>
                  <a:gd name="connsiteY2" fmla="*/ 61022 h 221662"/>
                  <a:gd name="connsiteX3" fmla="*/ 9779 w 221662"/>
                  <a:gd name="connsiteY3" fmla="*/ 47983 h 221662"/>
                  <a:gd name="connsiteX4" fmla="*/ 17733 w 221662"/>
                  <a:gd name="connsiteY4" fmla="*/ 9779 h 221662"/>
                  <a:gd name="connsiteX5" fmla="*/ 65195 w 221662"/>
                  <a:gd name="connsiteY5" fmla="*/ 24513 h 221662"/>
                  <a:gd name="connsiteX6" fmla="*/ 108224 w 221662"/>
                  <a:gd name="connsiteY6" fmla="*/ 47723 h 221662"/>
                  <a:gd name="connsiteX7" fmla="*/ 176418 w 221662"/>
                  <a:gd name="connsiteY7" fmla="*/ 116047 h 221662"/>
                  <a:gd name="connsiteX8" fmla="*/ 199758 w 221662"/>
                  <a:gd name="connsiteY8" fmla="*/ 159076 h 221662"/>
                  <a:gd name="connsiteX9" fmla="*/ 214492 w 221662"/>
                  <a:gd name="connsiteY9" fmla="*/ 206538 h 221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662" h="221662">
                    <a:moveTo>
                      <a:pt x="176157" y="214883"/>
                    </a:moveTo>
                    <a:cubicBezTo>
                      <a:pt x="173398" y="201153"/>
                      <a:pt x="169248" y="187741"/>
                      <a:pt x="163770" y="174853"/>
                    </a:cubicBezTo>
                    <a:cubicBezTo>
                      <a:pt x="142114" y="123523"/>
                      <a:pt x="101269" y="82678"/>
                      <a:pt x="49939" y="61022"/>
                    </a:cubicBezTo>
                    <a:cubicBezTo>
                      <a:pt x="37015" y="55363"/>
                      <a:pt x="23563" y="50996"/>
                      <a:pt x="9779" y="47983"/>
                    </a:cubicBezTo>
                    <a:lnTo>
                      <a:pt x="17733" y="9779"/>
                    </a:lnTo>
                    <a:cubicBezTo>
                      <a:pt x="34014" y="13062"/>
                      <a:pt x="49917" y="17999"/>
                      <a:pt x="65195" y="24513"/>
                    </a:cubicBezTo>
                    <a:cubicBezTo>
                      <a:pt x="80265" y="30821"/>
                      <a:pt x="94677" y="38594"/>
                      <a:pt x="108224" y="47723"/>
                    </a:cubicBezTo>
                    <a:cubicBezTo>
                      <a:pt x="135059" y="65995"/>
                      <a:pt x="158196" y="89177"/>
                      <a:pt x="176418" y="116047"/>
                    </a:cubicBezTo>
                    <a:cubicBezTo>
                      <a:pt x="185588" y="129591"/>
                      <a:pt x="193405" y="144003"/>
                      <a:pt x="199758" y="159076"/>
                    </a:cubicBezTo>
                    <a:cubicBezTo>
                      <a:pt x="206272" y="174354"/>
                      <a:pt x="211209" y="190257"/>
                      <a:pt x="214492" y="2065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" name="Forma libre 26">
                <a:extLst>
                  <a:ext uri="{FF2B5EF4-FFF2-40B4-BE49-F238E27FC236}">
                    <a16:creationId xmlns:a16="http://schemas.microsoft.com/office/drawing/2014/main" id="{9AF446BE-48B3-3E4E-92BB-FFC65FDB5CD3}"/>
                  </a:ext>
                </a:extLst>
              </p:cNvPr>
              <p:cNvSpPr/>
              <p:nvPr/>
            </p:nvSpPr>
            <p:spPr>
              <a:xfrm>
                <a:off x="7770076" y="1734192"/>
                <a:ext cx="221663" cy="221663"/>
              </a:xfrm>
              <a:custGeom>
                <a:avLst/>
                <a:gdLst>
                  <a:gd name="connsiteX0" fmla="*/ 78756 w 221662"/>
                  <a:gd name="connsiteY0" fmla="*/ 145515 h 221662"/>
                  <a:gd name="connsiteX1" fmla="*/ 47853 w 221662"/>
                  <a:gd name="connsiteY1" fmla="*/ 108093 h 221662"/>
                  <a:gd name="connsiteX2" fmla="*/ 24513 w 221662"/>
                  <a:gd name="connsiteY2" fmla="*/ 65065 h 221662"/>
                  <a:gd name="connsiteX3" fmla="*/ 9779 w 221662"/>
                  <a:gd name="connsiteY3" fmla="*/ 17603 h 221662"/>
                  <a:gd name="connsiteX4" fmla="*/ 48114 w 221662"/>
                  <a:gd name="connsiteY4" fmla="*/ 9779 h 221662"/>
                  <a:gd name="connsiteX5" fmla="*/ 138083 w 221662"/>
                  <a:gd name="connsiteY5" fmla="*/ 143950 h 221662"/>
                  <a:gd name="connsiteX6" fmla="*/ 174462 w 221662"/>
                  <a:gd name="connsiteY6" fmla="*/ 163639 h 221662"/>
                  <a:gd name="connsiteX7" fmla="*/ 214492 w 221662"/>
                  <a:gd name="connsiteY7" fmla="*/ 176678 h 221662"/>
                  <a:gd name="connsiteX8" fmla="*/ 206668 w 221662"/>
                  <a:gd name="connsiteY8" fmla="*/ 215013 h 221662"/>
                  <a:gd name="connsiteX9" fmla="*/ 116177 w 221662"/>
                  <a:gd name="connsiteY9" fmla="*/ 176939 h 221662"/>
                  <a:gd name="connsiteX10" fmla="*/ 78756 w 221662"/>
                  <a:gd name="connsiteY10" fmla="*/ 145515 h 221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1662" h="221662">
                    <a:moveTo>
                      <a:pt x="78756" y="145515"/>
                    </a:moveTo>
                    <a:cubicBezTo>
                      <a:pt x="67331" y="134014"/>
                      <a:pt x="56986" y="121487"/>
                      <a:pt x="47853" y="108093"/>
                    </a:cubicBezTo>
                    <a:cubicBezTo>
                      <a:pt x="38732" y="94520"/>
                      <a:pt x="30917" y="80112"/>
                      <a:pt x="24513" y="65065"/>
                    </a:cubicBezTo>
                    <a:cubicBezTo>
                      <a:pt x="18116" y="49744"/>
                      <a:pt x="13183" y="33853"/>
                      <a:pt x="9779" y="17603"/>
                    </a:cubicBezTo>
                    <a:lnTo>
                      <a:pt x="48114" y="9779"/>
                    </a:lnTo>
                    <a:cubicBezTo>
                      <a:pt x="59446" y="64530"/>
                      <a:pt x="91734" y="112680"/>
                      <a:pt x="138083" y="143950"/>
                    </a:cubicBezTo>
                    <a:cubicBezTo>
                      <a:pt x="149541" y="151679"/>
                      <a:pt x="161725" y="158273"/>
                      <a:pt x="174462" y="163639"/>
                    </a:cubicBezTo>
                    <a:cubicBezTo>
                      <a:pt x="187348" y="169279"/>
                      <a:pt x="200755" y="173646"/>
                      <a:pt x="214492" y="176678"/>
                    </a:cubicBezTo>
                    <a:lnTo>
                      <a:pt x="206668" y="215013"/>
                    </a:lnTo>
                    <a:cubicBezTo>
                      <a:pt x="174348" y="208223"/>
                      <a:pt x="143630" y="195299"/>
                      <a:pt x="116177" y="176939"/>
                    </a:cubicBezTo>
                    <a:cubicBezTo>
                      <a:pt x="102761" y="167641"/>
                      <a:pt x="90234" y="157121"/>
                      <a:pt x="78756" y="1455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" name="Forma libre 27">
                <a:extLst>
                  <a:ext uri="{FF2B5EF4-FFF2-40B4-BE49-F238E27FC236}">
                    <a16:creationId xmlns:a16="http://schemas.microsoft.com/office/drawing/2014/main" id="{1483B068-F5D6-3F4A-B498-338D1F105B14}"/>
                  </a:ext>
                </a:extLst>
              </p:cNvPr>
              <p:cNvSpPr/>
              <p:nvPr/>
            </p:nvSpPr>
            <p:spPr>
              <a:xfrm>
                <a:off x="8060976" y="1733670"/>
                <a:ext cx="221663" cy="221663"/>
              </a:xfrm>
              <a:custGeom>
                <a:avLst/>
                <a:gdLst>
                  <a:gd name="connsiteX0" fmla="*/ 17733 w 221662"/>
                  <a:gd name="connsiteY0" fmla="*/ 215013 h 221662"/>
                  <a:gd name="connsiteX1" fmla="*/ 9779 w 221662"/>
                  <a:gd name="connsiteY1" fmla="*/ 176678 h 221662"/>
                  <a:gd name="connsiteX2" fmla="*/ 49939 w 221662"/>
                  <a:gd name="connsiteY2" fmla="*/ 163639 h 221662"/>
                  <a:gd name="connsiteX3" fmla="*/ 86318 w 221662"/>
                  <a:gd name="connsiteY3" fmla="*/ 143950 h 221662"/>
                  <a:gd name="connsiteX4" fmla="*/ 117873 w 221662"/>
                  <a:gd name="connsiteY4" fmla="*/ 117873 h 221662"/>
                  <a:gd name="connsiteX5" fmla="*/ 163770 w 221662"/>
                  <a:gd name="connsiteY5" fmla="*/ 49809 h 221662"/>
                  <a:gd name="connsiteX6" fmla="*/ 176157 w 221662"/>
                  <a:gd name="connsiteY6" fmla="*/ 9779 h 221662"/>
                  <a:gd name="connsiteX7" fmla="*/ 214491 w 221662"/>
                  <a:gd name="connsiteY7" fmla="*/ 17603 h 221662"/>
                  <a:gd name="connsiteX8" fmla="*/ 199496 w 221662"/>
                  <a:gd name="connsiteY8" fmla="*/ 65456 h 221662"/>
                  <a:gd name="connsiteX9" fmla="*/ 176157 w 221662"/>
                  <a:gd name="connsiteY9" fmla="*/ 108484 h 221662"/>
                  <a:gd name="connsiteX10" fmla="*/ 107962 w 221662"/>
                  <a:gd name="connsiteY10" fmla="*/ 176809 h 221662"/>
                  <a:gd name="connsiteX11" fmla="*/ 64934 w 221662"/>
                  <a:gd name="connsiteY11" fmla="*/ 200018 h 221662"/>
                  <a:gd name="connsiteX12" fmla="*/ 17733 w 221662"/>
                  <a:gd name="connsiteY12" fmla="*/ 215013 h 221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1662" h="221662">
                    <a:moveTo>
                      <a:pt x="17733" y="215013"/>
                    </a:moveTo>
                    <a:lnTo>
                      <a:pt x="9779" y="176678"/>
                    </a:lnTo>
                    <a:cubicBezTo>
                      <a:pt x="23563" y="173666"/>
                      <a:pt x="37015" y="169298"/>
                      <a:pt x="49939" y="163639"/>
                    </a:cubicBezTo>
                    <a:cubicBezTo>
                      <a:pt x="62662" y="158244"/>
                      <a:pt x="74843" y="151652"/>
                      <a:pt x="86318" y="143950"/>
                    </a:cubicBezTo>
                    <a:cubicBezTo>
                      <a:pt x="97612" y="136241"/>
                      <a:pt x="108174" y="127512"/>
                      <a:pt x="117873" y="117873"/>
                    </a:cubicBezTo>
                    <a:cubicBezTo>
                      <a:pt x="137463" y="98394"/>
                      <a:pt x="153054" y="75272"/>
                      <a:pt x="163770" y="49809"/>
                    </a:cubicBezTo>
                    <a:cubicBezTo>
                      <a:pt x="169247" y="36921"/>
                      <a:pt x="173398" y="23509"/>
                      <a:pt x="176157" y="9779"/>
                    </a:cubicBezTo>
                    <a:lnTo>
                      <a:pt x="214491" y="17603"/>
                    </a:lnTo>
                    <a:cubicBezTo>
                      <a:pt x="211150" y="34026"/>
                      <a:pt x="206125" y="50062"/>
                      <a:pt x="199496" y="65456"/>
                    </a:cubicBezTo>
                    <a:cubicBezTo>
                      <a:pt x="193144" y="80528"/>
                      <a:pt x="185327" y="94940"/>
                      <a:pt x="176157" y="108484"/>
                    </a:cubicBezTo>
                    <a:cubicBezTo>
                      <a:pt x="158032" y="135434"/>
                      <a:pt x="134877" y="158633"/>
                      <a:pt x="107962" y="176809"/>
                    </a:cubicBezTo>
                    <a:cubicBezTo>
                      <a:pt x="94415" y="185937"/>
                      <a:pt x="80003" y="193711"/>
                      <a:pt x="64934" y="200018"/>
                    </a:cubicBezTo>
                    <a:cubicBezTo>
                      <a:pt x="49727" y="206544"/>
                      <a:pt x="33918" y="211567"/>
                      <a:pt x="17733" y="21501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" name="Forma libre 28">
                <a:extLst>
                  <a:ext uri="{FF2B5EF4-FFF2-40B4-BE49-F238E27FC236}">
                    <a16:creationId xmlns:a16="http://schemas.microsoft.com/office/drawing/2014/main" id="{87D477D5-640D-8A4F-A52C-1E506C1FA9D6}"/>
                  </a:ext>
                </a:extLst>
              </p:cNvPr>
              <p:cNvSpPr/>
              <p:nvPr/>
            </p:nvSpPr>
            <p:spPr>
              <a:xfrm>
                <a:off x="7770076" y="1443292"/>
                <a:ext cx="221663" cy="221663"/>
              </a:xfrm>
              <a:custGeom>
                <a:avLst/>
                <a:gdLst>
                  <a:gd name="connsiteX0" fmla="*/ 9779 w 221662"/>
                  <a:gd name="connsiteY0" fmla="*/ 206538 h 221662"/>
                  <a:gd name="connsiteX1" fmla="*/ 24513 w 221662"/>
                  <a:gd name="connsiteY1" fmla="*/ 159076 h 221662"/>
                  <a:gd name="connsiteX2" fmla="*/ 47853 w 221662"/>
                  <a:gd name="connsiteY2" fmla="*/ 116047 h 221662"/>
                  <a:gd name="connsiteX3" fmla="*/ 78756 w 221662"/>
                  <a:gd name="connsiteY3" fmla="*/ 78625 h 221662"/>
                  <a:gd name="connsiteX4" fmla="*/ 116177 w 221662"/>
                  <a:gd name="connsiteY4" fmla="*/ 47853 h 221662"/>
                  <a:gd name="connsiteX5" fmla="*/ 159206 w 221662"/>
                  <a:gd name="connsiteY5" fmla="*/ 24513 h 221662"/>
                  <a:gd name="connsiteX6" fmla="*/ 206668 w 221662"/>
                  <a:gd name="connsiteY6" fmla="*/ 9779 h 221662"/>
                  <a:gd name="connsiteX7" fmla="*/ 214491 w 221662"/>
                  <a:gd name="connsiteY7" fmla="*/ 47983 h 221662"/>
                  <a:gd name="connsiteX8" fmla="*/ 174461 w 221662"/>
                  <a:gd name="connsiteY8" fmla="*/ 61022 h 221662"/>
                  <a:gd name="connsiteX9" fmla="*/ 138082 w 221662"/>
                  <a:gd name="connsiteY9" fmla="*/ 80711 h 221662"/>
                  <a:gd name="connsiteX10" fmla="*/ 106398 w 221662"/>
                  <a:gd name="connsiteY10" fmla="*/ 106789 h 221662"/>
                  <a:gd name="connsiteX11" fmla="*/ 80320 w 221662"/>
                  <a:gd name="connsiteY11" fmla="*/ 138474 h 221662"/>
                  <a:gd name="connsiteX12" fmla="*/ 48114 w 221662"/>
                  <a:gd name="connsiteY12" fmla="*/ 214883 h 221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1662" h="221662">
                    <a:moveTo>
                      <a:pt x="9779" y="206538"/>
                    </a:moveTo>
                    <a:cubicBezTo>
                      <a:pt x="13183" y="190288"/>
                      <a:pt x="18116" y="174396"/>
                      <a:pt x="24513" y="159076"/>
                    </a:cubicBezTo>
                    <a:cubicBezTo>
                      <a:pt x="30917" y="144028"/>
                      <a:pt x="38732" y="129621"/>
                      <a:pt x="47853" y="116047"/>
                    </a:cubicBezTo>
                    <a:cubicBezTo>
                      <a:pt x="56986" y="102653"/>
                      <a:pt x="67331" y="90126"/>
                      <a:pt x="78756" y="78625"/>
                    </a:cubicBezTo>
                    <a:cubicBezTo>
                      <a:pt x="90232" y="67211"/>
                      <a:pt x="102762" y="56908"/>
                      <a:pt x="116177" y="47853"/>
                    </a:cubicBezTo>
                    <a:cubicBezTo>
                      <a:pt x="129692" y="38634"/>
                      <a:pt x="144109" y="30814"/>
                      <a:pt x="159206" y="24513"/>
                    </a:cubicBezTo>
                    <a:cubicBezTo>
                      <a:pt x="174484" y="17999"/>
                      <a:pt x="190387" y="13062"/>
                      <a:pt x="206668" y="9779"/>
                    </a:cubicBezTo>
                    <a:lnTo>
                      <a:pt x="214491" y="47983"/>
                    </a:lnTo>
                    <a:cubicBezTo>
                      <a:pt x="200755" y="51016"/>
                      <a:pt x="187348" y="55383"/>
                      <a:pt x="174461" y="61022"/>
                    </a:cubicBezTo>
                    <a:cubicBezTo>
                      <a:pt x="161725" y="66389"/>
                      <a:pt x="149541" y="72983"/>
                      <a:pt x="138082" y="80711"/>
                    </a:cubicBezTo>
                    <a:cubicBezTo>
                      <a:pt x="126723" y="88386"/>
                      <a:pt x="116114" y="97118"/>
                      <a:pt x="106398" y="106789"/>
                    </a:cubicBezTo>
                    <a:cubicBezTo>
                      <a:pt x="96757" y="116533"/>
                      <a:pt x="88028" y="127139"/>
                      <a:pt x="80320" y="138474"/>
                    </a:cubicBezTo>
                    <a:cubicBezTo>
                      <a:pt x="64755" y="161627"/>
                      <a:pt x="53818" y="187574"/>
                      <a:pt x="48114" y="21488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Forma libre 29">
                <a:extLst>
                  <a:ext uri="{FF2B5EF4-FFF2-40B4-BE49-F238E27FC236}">
                    <a16:creationId xmlns:a16="http://schemas.microsoft.com/office/drawing/2014/main" id="{4FB43568-4AC8-C241-A21E-421FD9501532}"/>
                  </a:ext>
                </a:extLst>
              </p:cNvPr>
              <p:cNvSpPr/>
              <p:nvPr/>
            </p:nvSpPr>
            <p:spPr>
              <a:xfrm>
                <a:off x="7353089" y="1025914"/>
                <a:ext cx="651950" cy="651950"/>
              </a:xfrm>
              <a:custGeom>
                <a:avLst/>
                <a:gdLst>
                  <a:gd name="connsiteX0" fmla="*/ 646604 w 651949"/>
                  <a:gd name="connsiteY0" fmla="*/ 364701 h 651949"/>
                  <a:gd name="connsiteX1" fmla="*/ 646604 w 651949"/>
                  <a:gd name="connsiteY1" fmla="*/ 9779 h 651949"/>
                  <a:gd name="connsiteX2" fmla="*/ 9779 w 651949"/>
                  <a:gd name="connsiteY2" fmla="*/ 646604 h 651949"/>
                  <a:gd name="connsiteX3" fmla="*/ 364701 w 651949"/>
                  <a:gd name="connsiteY3" fmla="*/ 646604 h 651949"/>
                  <a:gd name="connsiteX4" fmla="*/ 646604 w 651949"/>
                  <a:gd name="connsiteY4" fmla="*/ 364701 h 651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1949" h="651949">
                    <a:moveTo>
                      <a:pt x="646604" y="364701"/>
                    </a:moveTo>
                    <a:lnTo>
                      <a:pt x="646604" y="9779"/>
                    </a:lnTo>
                    <a:cubicBezTo>
                      <a:pt x="295074" y="10210"/>
                      <a:pt x="10210" y="295074"/>
                      <a:pt x="9779" y="646604"/>
                    </a:cubicBezTo>
                    <a:lnTo>
                      <a:pt x="364701" y="646604"/>
                    </a:lnTo>
                    <a:cubicBezTo>
                      <a:pt x="378410" y="496958"/>
                      <a:pt x="496958" y="378410"/>
                      <a:pt x="646604" y="3647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Forma libre 30">
                <a:extLst>
                  <a:ext uri="{FF2B5EF4-FFF2-40B4-BE49-F238E27FC236}">
                    <a16:creationId xmlns:a16="http://schemas.microsoft.com/office/drawing/2014/main" id="{247DDD13-4A53-A144-A88D-C08C1D9483B0}"/>
                  </a:ext>
                </a:extLst>
              </p:cNvPr>
              <p:cNvSpPr/>
              <p:nvPr/>
            </p:nvSpPr>
            <p:spPr>
              <a:xfrm>
                <a:off x="7352829" y="1719327"/>
                <a:ext cx="651950" cy="651950"/>
              </a:xfrm>
              <a:custGeom>
                <a:avLst/>
                <a:gdLst>
                  <a:gd name="connsiteX0" fmla="*/ 364700 w 651949"/>
                  <a:gd name="connsiteY0" fmla="*/ 9779 h 651949"/>
                  <a:gd name="connsiteX1" fmla="*/ 9779 w 651949"/>
                  <a:gd name="connsiteY1" fmla="*/ 9779 h 651949"/>
                  <a:gd name="connsiteX2" fmla="*/ 646864 w 651949"/>
                  <a:gd name="connsiteY2" fmla="*/ 646604 h 651949"/>
                  <a:gd name="connsiteX3" fmla="*/ 646864 w 651949"/>
                  <a:gd name="connsiteY3" fmla="*/ 291682 h 651949"/>
                  <a:gd name="connsiteX4" fmla="*/ 364961 w 651949"/>
                  <a:gd name="connsiteY4" fmla="*/ 9779 h 651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1949" h="651949">
                    <a:moveTo>
                      <a:pt x="364700" y="9779"/>
                    </a:moveTo>
                    <a:lnTo>
                      <a:pt x="9779" y="9779"/>
                    </a:lnTo>
                    <a:cubicBezTo>
                      <a:pt x="10139" y="361440"/>
                      <a:pt x="295203" y="646388"/>
                      <a:pt x="646864" y="646604"/>
                    </a:cubicBezTo>
                    <a:lnTo>
                      <a:pt x="646864" y="291682"/>
                    </a:lnTo>
                    <a:cubicBezTo>
                      <a:pt x="497219" y="277973"/>
                      <a:pt x="378670" y="159425"/>
                      <a:pt x="364961" y="977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Forma libre 31">
                <a:extLst>
                  <a:ext uri="{FF2B5EF4-FFF2-40B4-BE49-F238E27FC236}">
                    <a16:creationId xmlns:a16="http://schemas.microsoft.com/office/drawing/2014/main" id="{C380BA7D-BEC2-8548-A429-54881CB12E61}"/>
                  </a:ext>
                </a:extLst>
              </p:cNvPr>
              <p:cNvSpPr/>
              <p:nvPr/>
            </p:nvSpPr>
            <p:spPr>
              <a:xfrm>
                <a:off x="8046112" y="1719327"/>
                <a:ext cx="651950" cy="651950"/>
              </a:xfrm>
              <a:custGeom>
                <a:avLst/>
                <a:gdLst>
                  <a:gd name="connsiteX0" fmla="*/ 9779 w 651949"/>
                  <a:gd name="connsiteY0" fmla="*/ 291682 h 651949"/>
                  <a:gd name="connsiteX1" fmla="*/ 9779 w 651949"/>
                  <a:gd name="connsiteY1" fmla="*/ 646604 h 651949"/>
                  <a:gd name="connsiteX2" fmla="*/ 646604 w 651949"/>
                  <a:gd name="connsiteY2" fmla="*/ 9779 h 651949"/>
                  <a:gd name="connsiteX3" fmla="*/ 291682 w 651949"/>
                  <a:gd name="connsiteY3" fmla="*/ 9779 h 651949"/>
                  <a:gd name="connsiteX4" fmla="*/ 9779 w 651949"/>
                  <a:gd name="connsiteY4" fmla="*/ 291682 h 651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1949" h="651949">
                    <a:moveTo>
                      <a:pt x="9779" y="291682"/>
                    </a:moveTo>
                    <a:lnTo>
                      <a:pt x="9779" y="646604"/>
                    </a:lnTo>
                    <a:cubicBezTo>
                      <a:pt x="361309" y="646173"/>
                      <a:pt x="646173" y="361309"/>
                      <a:pt x="646604" y="9779"/>
                    </a:cubicBezTo>
                    <a:lnTo>
                      <a:pt x="291682" y="9779"/>
                    </a:lnTo>
                    <a:cubicBezTo>
                      <a:pt x="278125" y="159495"/>
                      <a:pt x="159495" y="278125"/>
                      <a:pt x="9779" y="2916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Forma libre 32">
                <a:extLst>
                  <a:ext uri="{FF2B5EF4-FFF2-40B4-BE49-F238E27FC236}">
                    <a16:creationId xmlns:a16="http://schemas.microsoft.com/office/drawing/2014/main" id="{D17BF1A8-77CB-C041-AB66-DC1E2C0A9456}"/>
                  </a:ext>
                </a:extLst>
              </p:cNvPr>
              <p:cNvSpPr/>
              <p:nvPr/>
            </p:nvSpPr>
            <p:spPr>
              <a:xfrm>
                <a:off x="8046112" y="1025914"/>
                <a:ext cx="651950" cy="651950"/>
              </a:xfrm>
              <a:custGeom>
                <a:avLst/>
                <a:gdLst>
                  <a:gd name="connsiteX0" fmla="*/ 291682 w 651949"/>
                  <a:gd name="connsiteY0" fmla="*/ 646604 h 651949"/>
                  <a:gd name="connsiteX1" fmla="*/ 646734 w 651949"/>
                  <a:gd name="connsiteY1" fmla="*/ 646604 h 651949"/>
                  <a:gd name="connsiteX2" fmla="*/ 9779 w 651949"/>
                  <a:gd name="connsiteY2" fmla="*/ 9779 h 651949"/>
                  <a:gd name="connsiteX3" fmla="*/ 9779 w 651949"/>
                  <a:gd name="connsiteY3" fmla="*/ 364701 h 651949"/>
                  <a:gd name="connsiteX4" fmla="*/ 291552 w 651949"/>
                  <a:gd name="connsiteY4" fmla="*/ 646604 h 651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1949" h="651949">
                    <a:moveTo>
                      <a:pt x="291682" y="646604"/>
                    </a:moveTo>
                    <a:lnTo>
                      <a:pt x="646734" y="646604"/>
                    </a:lnTo>
                    <a:cubicBezTo>
                      <a:pt x="646303" y="295023"/>
                      <a:pt x="361360" y="10138"/>
                      <a:pt x="9779" y="9779"/>
                    </a:cubicBezTo>
                    <a:lnTo>
                      <a:pt x="9779" y="364701"/>
                    </a:lnTo>
                    <a:cubicBezTo>
                      <a:pt x="159421" y="378368"/>
                      <a:pt x="277954" y="496956"/>
                      <a:pt x="291552" y="64660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95222526-F9E3-7B49-A39E-1965FBC730B8}"/>
                </a:ext>
              </a:extLst>
            </p:cNvPr>
            <p:cNvSpPr txBox="1"/>
            <p:nvPr/>
          </p:nvSpPr>
          <p:spPr>
            <a:xfrm rot="19019318">
              <a:off x="13432380" y="4924466"/>
              <a:ext cx="5384553" cy="240819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749343"/>
                </a:avLst>
              </a:prstTxWarp>
              <a:spAutoFit/>
            </a:bodyPr>
            <a:lstStyle/>
            <a:p>
              <a:pPr algn="ctr"/>
              <a:r>
                <a:rPr lang="es-SV" sz="360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Idea </a:t>
              </a:r>
            </a:p>
            <a:p>
              <a:pPr algn="ctr"/>
              <a:r>
                <a:rPr lang="es-SV" sz="360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concept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5A7B0CAC-FD50-DD47-88C9-63197AF8B9F8}"/>
                </a:ext>
              </a:extLst>
            </p:cNvPr>
            <p:cNvSpPr txBox="1"/>
            <p:nvPr/>
          </p:nvSpPr>
          <p:spPr>
            <a:xfrm rot="2478892">
              <a:off x="12869445" y="8025776"/>
              <a:ext cx="4514729" cy="1452119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242976"/>
                </a:avLst>
              </a:prstTxWarp>
              <a:spAutoFit/>
            </a:bodyPr>
            <a:lstStyle/>
            <a:p>
              <a:pPr algn="ctr"/>
              <a:r>
                <a:rPr lang="es-SV" sz="360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Release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72896713-6895-EB4F-8AC9-A1D65F14B0C5}"/>
                </a:ext>
              </a:extLst>
            </p:cNvPr>
            <p:cNvSpPr txBox="1"/>
            <p:nvPr/>
          </p:nvSpPr>
          <p:spPr>
            <a:xfrm rot="2505353">
              <a:off x="15440201" y="5113385"/>
              <a:ext cx="5384553" cy="240819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749343"/>
                </a:avLst>
              </a:prstTxWarp>
              <a:spAutoFit/>
            </a:bodyPr>
            <a:lstStyle/>
            <a:p>
              <a:pPr algn="ctr"/>
              <a:r>
                <a:rPr lang="es-SV" sz="360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Design &amp; </a:t>
              </a:r>
            </a:p>
            <a:p>
              <a:pPr algn="ctr"/>
              <a:r>
                <a:rPr lang="es-SV" sz="360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development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1EC4C776-1082-DE40-A35F-7E3BBD08D902}"/>
                </a:ext>
              </a:extLst>
            </p:cNvPr>
            <p:cNvSpPr txBox="1"/>
            <p:nvPr/>
          </p:nvSpPr>
          <p:spPr>
            <a:xfrm rot="18900000">
              <a:off x="16202626" y="7753542"/>
              <a:ext cx="4514729" cy="1452119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242976"/>
                </a:avLst>
              </a:prstTxWarp>
              <a:spAutoFit/>
            </a:bodyPr>
            <a:lstStyle/>
            <a:p>
              <a:pPr algn="ctr"/>
              <a:r>
                <a:rPr lang="es-SV" sz="360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Testing &amp;</a:t>
              </a:r>
            </a:p>
            <a:p>
              <a:pPr algn="ctr"/>
              <a:r>
                <a:rPr lang="es-SV" sz="360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feedback</a:t>
              </a:r>
            </a:p>
          </p:txBody>
        </p:sp>
      </p:grpSp>
      <p:sp>
        <p:nvSpPr>
          <p:cNvPr id="54" name="TextBox 59">
            <a:extLst>
              <a:ext uri="{FF2B5EF4-FFF2-40B4-BE49-F238E27FC236}">
                <a16:creationId xmlns:a16="http://schemas.microsoft.com/office/drawing/2014/main" id="{DCF9EF15-FE2F-834C-B30A-7C25B4696B70}"/>
              </a:ext>
            </a:extLst>
          </p:cNvPr>
          <p:cNvSpPr txBox="1"/>
          <p:nvPr/>
        </p:nvSpPr>
        <p:spPr>
          <a:xfrm>
            <a:off x="1830817" y="6524073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5" name="TextBox 60">
            <a:extLst>
              <a:ext uri="{FF2B5EF4-FFF2-40B4-BE49-F238E27FC236}">
                <a16:creationId xmlns:a16="http://schemas.microsoft.com/office/drawing/2014/main" id="{B691837D-E65B-AD44-9F1B-1DF976286927}"/>
              </a:ext>
            </a:extLst>
          </p:cNvPr>
          <p:cNvSpPr txBox="1"/>
          <p:nvPr/>
        </p:nvSpPr>
        <p:spPr>
          <a:xfrm>
            <a:off x="1830817" y="8941135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6" name="TextBox 59">
            <a:extLst>
              <a:ext uri="{FF2B5EF4-FFF2-40B4-BE49-F238E27FC236}">
                <a16:creationId xmlns:a16="http://schemas.microsoft.com/office/drawing/2014/main" id="{E71F8834-6338-644F-BE51-CE7566CAEC21}"/>
              </a:ext>
            </a:extLst>
          </p:cNvPr>
          <p:cNvSpPr txBox="1"/>
          <p:nvPr/>
        </p:nvSpPr>
        <p:spPr>
          <a:xfrm>
            <a:off x="6525854" y="6548881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57" name="TextBox 60">
            <a:extLst>
              <a:ext uri="{FF2B5EF4-FFF2-40B4-BE49-F238E27FC236}">
                <a16:creationId xmlns:a16="http://schemas.microsoft.com/office/drawing/2014/main" id="{185480DE-A52C-2B40-9D48-E51840A0CCC2}"/>
              </a:ext>
            </a:extLst>
          </p:cNvPr>
          <p:cNvSpPr txBox="1"/>
          <p:nvPr/>
        </p:nvSpPr>
        <p:spPr>
          <a:xfrm>
            <a:off x="6525854" y="8965943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259C485-B718-6444-AA04-087B14B94CD6}"/>
              </a:ext>
            </a:extLst>
          </p:cNvPr>
          <p:cNvCxnSpPr>
            <a:cxnSpLocks/>
          </p:cNvCxnSpPr>
          <p:nvPr/>
        </p:nvCxnSpPr>
        <p:spPr>
          <a:xfrm>
            <a:off x="1486884" y="6514252"/>
            <a:ext cx="0" cy="165896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627A4E43-3586-AE45-9549-76EA21901C06}"/>
              </a:ext>
            </a:extLst>
          </p:cNvPr>
          <p:cNvCxnSpPr>
            <a:cxnSpLocks/>
          </p:cNvCxnSpPr>
          <p:nvPr/>
        </p:nvCxnSpPr>
        <p:spPr>
          <a:xfrm>
            <a:off x="6132036" y="8946132"/>
            <a:ext cx="0" cy="165896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5B0C924-5391-BF41-9754-83927E24AF38}"/>
              </a:ext>
            </a:extLst>
          </p:cNvPr>
          <p:cNvCxnSpPr>
            <a:cxnSpLocks/>
          </p:cNvCxnSpPr>
          <p:nvPr/>
        </p:nvCxnSpPr>
        <p:spPr>
          <a:xfrm>
            <a:off x="6132036" y="6514252"/>
            <a:ext cx="0" cy="1658961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77431BE9-2CB8-5C41-8E37-A3CE6B12B4CD}"/>
              </a:ext>
            </a:extLst>
          </p:cNvPr>
          <p:cNvCxnSpPr>
            <a:cxnSpLocks/>
          </p:cNvCxnSpPr>
          <p:nvPr/>
        </p:nvCxnSpPr>
        <p:spPr>
          <a:xfrm>
            <a:off x="1486884" y="8946132"/>
            <a:ext cx="0" cy="165896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adroTexto 350">
            <a:extLst>
              <a:ext uri="{FF2B5EF4-FFF2-40B4-BE49-F238E27FC236}">
                <a16:creationId xmlns:a16="http://schemas.microsoft.com/office/drawing/2014/main" id="{E9CFCB84-2DE8-884E-A5ED-40066B35141F}"/>
              </a:ext>
            </a:extLst>
          </p:cNvPr>
          <p:cNvSpPr txBox="1"/>
          <p:nvPr/>
        </p:nvSpPr>
        <p:spPr>
          <a:xfrm>
            <a:off x="7099222" y="900609"/>
            <a:ext cx="11096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73" name="CuadroTexto 351">
            <a:extLst>
              <a:ext uri="{FF2B5EF4-FFF2-40B4-BE49-F238E27FC236}">
                <a16:creationId xmlns:a16="http://schemas.microsoft.com/office/drawing/2014/main" id="{7A687071-9E65-D34C-B5D0-98F6E5103D5E}"/>
              </a:ext>
            </a:extLst>
          </p:cNvPr>
          <p:cNvSpPr txBox="1"/>
          <p:nvPr/>
        </p:nvSpPr>
        <p:spPr>
          <a:xfrm>
            <a:off x="6626356" y="2321110"/>
            <a:ext cx="1204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74" name="TextBox 60">
            <a:extLst>
              <a:ext uri="{FF2B5EF4-FFF2-40B4-BE49-F238E27FC236}">
                <a16:creationId xmlns:a16="http://schemas.microsoft.com/office/drawing/2014/main" id="{AD38FFE3-A250-2045-92FA-E3E6B2E7F392}"/>
              </a:ext>
            </a:extLst>
          </p:cNvPr>
          <p:cNvSpPr txBox="1"/>
          <p:nvPr/>
        </p:nvSpPr>
        <p:spPr>
          <a:xfrm>
            <a:off x="3037215" y="9389574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BEFAC319-C24D-6F4F-97F9-F54AFC4969C1}"/>
              </a:ext>
            </a:extLst>
          </p:cNvPr>
          <p:cNvSpPr txBox="1"/>
          <p:nvPr/>
        </p:nvSpPr>
        <p:spPr>
          <a:xfrm>
            <a:off x="7962986" y="9392580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6" name="TextBox 60">
            <a:extLst>
              <a:ext uri="{FF2B5EF4-FFF2-40B4-BE49-F238E27FC236}">
                <a16:creationId xmlns:a16="http://schemas.microsoft.com/office/drawing/2014/main" id="{E49F8FD4-3F92-5241-8160-E9DB9A4A577F}"/>
              </a:ext>
            </a:extLst>
          </p:cNvPr>
          <p:cNvSpPr txBox="1"/>
          <p:nvPr/>
        </p:nvSpPr>
        <p:spPr>
          <a:xfrm>
            <a:off x="12678776" y="9389573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7" name="TextBox 60">
            <a:extLst>
              <a:ext uri="{FF2B5EF4-FFF2-40B4-BE49-F238E27FC236}">
                <a16:creationId xmlns:a16="http://schemas.microsoft.com/office/drawing/2014/main" id="{5412D1FD-01AC-2F42-8902-739FCA2A940A}"/>
              </a:ext>
            </a:extLst>
          </p:cNvPr>
          <p:cNvSpPr txBox="1"/>
          <p:nvPr/>
        </p:nvSpPr>
        <p:spPr>
          <a:xfrm>
            <a:off x="17618367" y="9389573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EF123E4-5409-7D43-91E8-5EF0414BCDAE}"/>
              </a:ext>
            </a:extLst>
          </p:cNvPr>
          <p:cNvGrpSpPr/>
          <p:nvPr/>
        </p:nvGrpSpPr>
        <p:grpSpPr>
          <a:xfrm>
            <a:off x="2398183" y="5742432"/>
            <a:ext cx="19657162" cy="2957785"/>
            <a:chOff x="2398183" y="5636797"/>
            <a:chExt cx="15740669" cy="2368476"/>
          </a:xfrm>
        </p:grpSpPr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9951D6F5-0EB0-5848-9735-B2173AF016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20031" y="5636797"/>
              <a:ext cx="4218821" cy="2368476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70E35B0-04F9-D646-BB70-AF4C797DC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79415" y="5636797"/>
              <a:ext cx="4218821" cy="2368476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5C414C1-CB46-B14C-8181-45DD42440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8798" y="5636797"/>
              <a:ext cx="4218821" cy="2368476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D889425-EA81-B143-A7F1-C5316E7D5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8183" y="5636797"/>
              <a:ext cx="4218821" cy="2368476"/>
            </a:xfrm>
            <a:custGeom>
              <a:avLst/>
              <a:gdLst>
                <a:gd name="connsiteX0" fmla="*/ 723900 w 1447800"/>
                <a:gd name="connsiteY0" fmla="*/ 0 h 812594"/>
                <a:gd name="connsiteX1" fmla="*/ 782950 w 1447800"/>
                <a:gd name="connsiteY1" fmla="*/ 2982 h 812594"/>
                <a:gd name="connsiteX2" fmla="*/ 1447800 w 1447800"/>
                <a:gd name="connsiteY2" fmla="*/ 739727 h 812594"/>
                <a:gd name="connsiteX3" fmla="*/ 1446025 w 1447800"/>
                <a:gd name="connsiteY3" fmla="*/ 739727 h 812594"/>
                <a:gd name="connsiteX4" fmla="*/ 1447800 w 1447800"/>
                <a:gd name="connsiteY4" fmla="*/ 744013 h 812594"/>
                <a:gd name="connsiteX5" fmla="*/ 1379220 w 1447800"/>
                <a:gd name="connsiteY5" fmla="*/ 812593 h 812594"/>
                <a:gd name="connsiteX6" fmla="*/ 1310640 w 1447800"/>
                <a:gd name="connsiteY6" fmla="*/ 744013 h 812594"/>
                <a:gd name="connsiteX7" fmla="*/ 1312415 w 1447800"/>
                <a:gd name="connsiteY7" fmla="*/ 739727 h 812594"/>
                <a:gd name="connsiteX8" fmla="*/ 1309234 w 1447800"/>
                <a:gd name="connsiteY8" fmla="*/ 739727 h 812594"/>
                <a:gd name="connsiteX9" fmla="*/ 1309430 w 1447800"/>
                <a:gd name="connsiteY9" fmla="*/ 737778 h 812594"/>
                <a:gd name="connsiteX10" fmla="*/ 827039 w 1447800"/>
                <a:gd name="connsiteY10" fmla="*/ 145904 h 812594"/>
                <a:gd name="connsiteX11" fmla="*/ 723900 w 1447800"/>
                <a:gd name="connsiteY11" fmla="*/ 135507 h 812594"/>
                <a:gd name="connsiteX12" fmla="*/ 723900 w 1447800"/>
                <a:gd name="connsiteY12" fmla="*/ 135508 h 812594"/>
                <a:gd name="connsiteX13" fmla="*/ 620761 w 1447800"/>
                <a:gd name="connsiteY13" fmla="*/ 145905 h 812594"/>
                <a:gd name="connsiteX14" fmla="*/ 138370 w 1447800"/>
                <a:gd name="connsiteY14" fmla="*/ 737779 h 812594"/>
                <a:gd name="connsiteX15" fmla="*/ 138566 w 1447800"/>
                <a:gd name="connsiteY15" fmla="*/ 739728 h 812594"/>
                <a:gd name="connsiteX16" fmla="*/ 135385 w 1447800"/>
                <a:gd name="connsiteY16" fmla="*/ 739728 h 812594"/>
                <a:gd name="connsiteX17" fmla="*/ 137160 w 1447800"/>
                <a:gd name="connsiteY17" fmla="*/ 744014 h 812594"/>
                <a:gd name="connsiteX18" fmla="*/ 68580 w 1447800"/>
                <a:gd name="connsiteY18" fmla="*/ 812594 h 812594"/>
                <a:gd name="connsiteX19" fmla="*/ 0 w 1447800"/>
                <a:gd name="connsiteY19" fmla="*/ 744014 h 812594"/>
                <a:gd name="connsiteX20" fmla="*/ 1775 w 1447800"/>
                <a:gd name="connsiteY20" fmla="*/ 739728 h 812594"/>
                <a:gd name="connsiteX21" fmla="*/ 0 w 1447800"/>
                <a:gd name="connsiteY21" fmla="*/ 739728 h 812594"/>
                <a:gd name="connsiteX22" fmla="*/ 664850 w 1447800"/>
                <a:gd name="connsiteY22" fmla="*/ 2983 h 812594"/>
                <a:gd name="connsiteX23" fmla="*/ 723900 w 1447800"/>
                <a:gd name="connsiteY23" fmla="*/ 1 h 81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47800" h="812594">
                  <a:moveTo>
                    <a:pt x="723900" y="0"/>
                  </a:moveTo>
                  <a:lnTo>
                    <a:pt x="782950" y="2982"/>
                  </a:lnTo>
                  <a:cubicBezTo>
                    <a:pt x="1156386" y="40906"/>
                    <a:pt x="1447800" y="356285"/>
                    <a:pt x="1447800" y="739727"/>
                  </a:cubicBezTo>
                  <a:lnTo>
                    <a:pt x="1446025" y="739727"/>
                  </a:lnTo>
                  <a:lnTo>
                    <a:pt x="1447800" y="744013"/>
                  </a:lnTo>
                  <a:cubicBezTo>
                    <a:pt x="1447800" y="781889"/>
                    <a:pt x="1417096" y="812593"/>
                    <a:pt x="1379220" y="812593"/>
                  </a:cubicBezTo>
                  <a:cubicBezTo>
                    <a:pt x="1341344" y="812593"/>
                    <a:pt x="1310640" y="781889"/>
                    <a:pt x="1310640" y="744013"/>
                  </a:cubicBezTo>
                  <a:lnTo>
                    <a:pt x="1312415" y="739727"/>
                  </a:lnTo>
                  <a:lnTo>
                    <a:pt x="1309234" y="739727"/>
                  </a:lnTo>
                  <a:lnTo>
                    <a:pt x="1309430" y="737778"/>
                  </a:lnTo>
                  <a:cubicBezTo>
                    <a:pt x="1309430" y="445824"/>
                    <a:pt x="1102339" y="202239"/>
                    <a:pt x="827039" y="145904"/>
                  </a:cubicBezTo>
                  <a:lnTo>
                    <a:pt x="723900" y="135507"/>
                  </a:lnTo>
                  <a:lnTo>
                    <a:pt x="723900" y="135508"/>
                  </a:lnTo>
                  <a:lnTo>
                    <a:pt x="620761" y="145905"/>
                  </a:lnTo>
                  <a:cubicBezTo>
                    <a:pt x="345461" y="202240"/>
                    <a:pt x="138370" y="445825"/>
                    <a:pt x="138370" y="737779"/>
                  </a:cubicBezTo>
                  <a:lnTo>
                    <a:pt x="138566" y="739728"/>
                  </a:lnTo>
                  <a:lnTo>
                    <a:pt x="135385" y="739728"/>
                  </a:lnTo>
                  <a:lnTo>
                    <a:pt x="137160" y="744014"/>
                  </a:lnTo>
                  <a:cubicBezTo>
                    <a:pt x="137160" y="781890"/>
                    <a:pt x="106456" y="812594"/>
                    <a:pt x="68580" y="812594"/>
                  </a:cubicBezTo>
                  <a:cubicBezTo>
                    <a:pt x="30704" y="812594"/>
                    <a:pt x="0" y="781890"/>
                    <a:pt x="0" y="744014"/>
                  </a:cubicBezTo>
                  <a:lnTo>
                    <a:pt x="1775" y="739728"/>
                  </a:lnTo>
                  <a:lnTo>
                    <a:pt x="0" y="739728"/>
                  </a:lnTo>
                  <a:cubicBezTo>
                    <a:pt x="0" y="356286"/>
                    <a:pt x="291414" y="40907"/>
                    <a:pt x="664850" y="2983"/>
                  </a:cubicBezTo>
                  <a:lnTo>
                    <a:pt x="723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8">
            <a:extLst>
              <a:ext uri="{FF2B5EF4-FFF2-40B4-BE49-F238E27FC236}">
                <a16:creationId xmlns:a16="http://schemas.microsoft.com/office/drawing/2014/main" id="{A187D60C-DCEC-624A-82DC-5C8FD758B1C2}"/>
              </a:ext>
            </a:extLst>
          </p:cNvPr>
          <p:cNvSpPr txBox="1"/>
          <p:nvPr/>
        </p:nvSpPr>
        <p:spPr>
          <a:xfrm>
            <a:off x="3654230" y="7922874"/>
            <a:ext cx="253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Analyze</a:t>
            </a:r>
            <a:endParaRPr lang="en-US" sz="5400" dirty="0">
              <a:solidFill>
                <a:schemeClr val="accent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CE33042E-5E5B-DD43-A343-5AA8A6AA964E}"/>
              </a:ext>
            </a:extLst>
          </p:cNvPr>
          <p:cNvSpPr txBox="1"/>
          <p:nvPr/>
        </p:nvSpPr>
        <p:spPr>
          <a:xfrm>
            <a:off x="8580001" y="7922874"/>
            <a:ext cx="253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Prototype</a:t>
            </a:r>
            <a:endParaRPr lang="en-US" sz="5400" dirty="0">
              <a:solidFill>
                <a:schemeClr val="accent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D7C9FF85-F4FC-7447-84F8-78F823025AAC}"/>
              </a:ext>
            </a:extLst>
          </p:cNvPr>
          <p:cNvSpPr txBox="1"/>
          <p:nvPr/>
        </p:nvSpPr>
        <p:spPr>
          <a:xfrm>
            <a:off x="13295791" y="7922874"/>
            <a:ext cx="253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Design</a:t>
            </a:r>
            <a:endParaRPr lang="en-US" sz="5400" dirty="0">
              <a:solidFill>
                <a:schemeClr val="accent3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DC67B625-0658-D34E-8DF8-12416DF7E11C}"/>
              </a:ext>
            </a:extLst>
          </p:cNvPr>
          <p:cNvSpPr txBox="1"/>
          <p:nvPr/>
        </p:nvSpPr>
        <p:spPr>
          <a:xfrm>
            <a:off x="18235382" y="7922874"/>
            <a:ext cx="253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Test</a:t>
            </a:r>
            <a:endParaRPr lang="en-US" sz="5400" dirty="0">
              <a:solidFill>
                <a:schemeClr val="accent4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62131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01710D11-5B56-1C4C-B7A0-338FFEE5135F}"/>
              </a:ext>
            </a:extLst>
          </p:cNvPr>
          <p:cNvGrpSpPr/>
          <p:nvPr/>
        </p:nvGrpSpPr>
        <p:grpSpPr>
          <a:xfrm>
            <a:off x="8333940" y="4943175"/>
            <a:ext cx="15184428" cy="4465484"/>
            <a:chOff x="4448109" y="4737392"/>
            <a:chExt cx="10899146" cy="3428947"/>
          </a:xfrm>
        </p:grpSpPr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3D6F791D-0CA5-184B-8988-FA51E1244C0A}"/>
                </a:ext>
              </a:extLst>
            </p:cNvPr>
            <p:cNvSpPr/>
            <p:nvPr/>
          </p:nvSpPr>
          <p:spPr>
            <a:xfrm>
              <a:off x="11183537" y="4737392"/>
              <a:ext cx="4163718" cy="3428947"/>
            </a:xfrm>
            <a:custGeom>
              <a:avLst/>
              <a:gdLst>
                <a:gd name="connsiteX0" fmla="*/ 9997 w 906381"/>
                <a:gd name="connsiteY0" fmla="*/ 9997 h 746431"/>
                <a:gd name="connsiteX1" fmla="*/ 787085 w 906381"/>
                <a:gd name="connsiteY1" fmla="*/ 9997 h 746431"/>
                <a:gd name="connsiteX2" fmla="*/ 899051 w 906381"/>
                <a:gd name="connsiteY2" fmla="*/ 121962 h 746431"/>
                <a:gd name="connsiteX3" fmla="*/ 899051 w 906381"/>
                <a:gd name="connsiteY3" fmla="*/ 633800 h 746431"/>
                <a:gd name="connsiteX4" fmla="*/ 787085 w 906381"/>
                <a:gd name="connsiteY4" fmla="*/ 745765 h 746431"/>
                <a:gd name="connsiteX5" fmla="*/ 9997 w 906381"/>
                <a:gd name="connsiteY5" fmla="*/ 745765 h 746431"/>
                <a:gd name="connsiteX6" fmla="*/ 9997 w 906381"/>
                <a:gd name="connsiteY6" fmla="*/ 9997 h 74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381" h="746431">
                  <a:moveTo>
                    <a:pt x="9997" y="9997"/>
                  </a:moveTo>
                  <a:lnTo>
                    <a:pt x="787085" y="9997"/>
                  </a:lnTo>
                  <a:cubicBezTo>
                    <a:pt x="849733" y="9997"/>
                    <a:pt x="899051" y="60647"/>
                    <a:pt x="899051" y="121962"/>
                  </a:cubicBezTo>
                  <a:lnTo>
                    <a:pt x="899051" y="633800"/>
                  </a:lnTo>
                  <a:cubicBezTo>
                    <a:pt x="899051" y="696447"/>
                    <a:pt x="848400" y="745765"/>
                    <a:pt x="787085" y="745765"/>
                  </a:cubicBezTo>
                  <a:lnTo>
                    <a:pt x="9997" y="745765"/>
                  </a:lnTo>
                  <a:lnTo>
                    <a:pt x="9997" y="9997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041ED673-8D69-C94F-95B7-F9EE7CE96647}"/>
                </a:ext>
              </a:extLst>
            </p:cNvPr>
            <p:cNvSpPr/>
            <p:nvPr/>
          </p:nvSpPr>
          <p:spPr>
            <a:xfrm>
              <a:off x="7540281" y="4737392"/>
              <a:ext cx="4837263" cy="3428947"/>
            </a:xfrm>
            <a:custGeom>
              <a:avLst/>
              <a:gdLst>
                <a:gd name="connsiteX0" fmla="*/ 815077 w 1053001"/>
                <a:gd name="connsiteY0" fmla="*/ 9997 h 746431"/>
                <a:gd name="connsiteX1" fmla="*/ 815077 w 1053001"/>
                <a:gd name="connsiteY1" fmla="*/ 9997 h 746431"/>
                <a:gd name="connsiteX2" fmla="*/ 9997 w 1053001"/>
                <a:gd name="connsiteY2" fmla="*/ 9997 h 746431"/>
                <a:gd name="connsiteX3" fmla="*/ 9997 w 1053001"/>
                <a:gd name="connsiteY3" fmla="*/ 747098 h 746431"/>
                <a:gd name="connsiteX4" fmla="*/ 815077 w 1053001"/>
                <a:gd name="connsiteY4" fmla="*/ 747098 h 746431"/>
                <a:gd name="connsiteX5" fmla="*/ 815077 w 1053001"/>
                <a:gd name="connsiteY5" fmla="*/ 747098 h 746431"/>
                <a:gd name="connsiteX6" fmla="*/ 1053668 w 1053001"/>
                <a:gd name="connsiteY6" fmla="*/ 377881 h 74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001" h="746431">
                  <a:moveTo>
                    <a:pt x="815077" y="9997"/>
                  </a:moveTo>
                  <a:lnTo>
                    <a:pt x="815077" y="9997"/>
                  </a:lnTo>
                  <a:lnTo>
                    <a:pt x="9997" y="9997"/>
                  </a:lnTo>
                  <a:lnTo>
                    <a:pt x="9997" y="747098"/>
                  </a:lnTo>
                  <a:lnTo>
                    <a:pt x="815077" y="747098"/>
                  </a:lnTo>
                  <a:lnTo>
                    <a:pt x="815077" y="747098"/>
                  </a:lnTo>
                  <a:lnTo>
                    <a:pt x="1053668" y="37788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DB36873-651D-5C42-80BF-1759D98B90B8}"/>
                </a:ext>
              </a:extLst>
            </p:cNvPr>
            <p:cNvSpPr/>
            <p:nvPr/>
          </p:nvSpPr>
          <p:spPr>
            <a:xfrm>
              <a:off x="4448109" y="4737392"/>
              <a:ext cx="4224953" cy="3428947"/>
            </a:xfrm>
            <a:custGeom>
              <a:avLst/>
              <a:gdLst>
                <a:gd name="connsiteX0" fmla="*/ 683118 w 919710"/>
                <a:gd name="connsiteY0" fmla="*/ 9997 h 746431"/>
                <a:gd name="connsiteX1" fmla="*/ 683118 w 919710"/>
                <a:gd name="connsiteY1" fmla="*/ 9997 h 746431"/>
                <a:gd name="connsiteX2" fmla="*/ 121962 w 919710"/>
                <a:gd name="connsiteY2" fmla="*/ 9997 h 746431"/>
                <a:gd name="connsiteX3" fmla="*/ 9997 w 919710"/>
                <a:gd name="connsiteY3" fmla="*/ 121962 h 746431"/>
                <a:gd name="connsiteX4" fmla="*/ 9997 w 919710"/>
                <a:gd name="connsiteY4" fmla="*/ 633800 h 746431"/>
                <a:gd name="connsiteX5" fmla="*/ 121962 w 919710"/>
                <a:gd name="connsiteY5" fmla="*/ 745765 h 746431"/>
                <a:gd name="connsiteX6" fmla="*/ 683118 w 919710"/>
                <a:gd name="connsiteY6" fmla="*/ 745765 h 746431"/>
                <a:gd name="connsiteX7" fmla="*/ 683118 w 919710"/>
                <a:gd name="connsiteY7" fmla="*/ 745765 h 746431"/>
                <a:gd name="connsiteX8" fmla="*/ 920377 w 919710"/>
                <a:gd name="connsiteY8" fmla="*/ 376548 h 746431"/>
                <a:gd name="connsiteX9" fmla="*/ 683118 w 919710"/>
                <a:gd name="connsiteY9" fmla="*/ 9997 h 74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9710" h="746431">
                  <a:moveTo>
                    <a:pt x="683118" y="9997"/>
                  </a:moveTo>
                  <a:lnTo>
                    <a:pt x="683118" y="9997"/>
                  </a:lnTo>
                  <a:lnTo>
                    <a:pt x="121962" y="9997"/>
                  </a:lnTo>
                  <a:cubicBezTo>
                    <a:pt x="59315" y="9997"/>
                    <a:pt x="9997" y="60647"/>
                    <a:pt x="9997" y="121962"/>
                  </a:cubicBezTo>
                  <a:lnTo>
                    <a:pt x="9997" y="633800"/>
                  </a:lnTo>
                  <a:cubicBezTo>
                    <a:pt x="9997" y="696447"/>
                    <a:pt x="60647" y="745765"/>
                    <a:pt x="121962" y="745765"/>
                  </a:cubicBezTo>
                  <a:lnTo>
                    <a:pt x="683118" y="745765"/>
                  </a:lnTo>
                  <a:lnTo>
                    <a:pt x="683118" y="745765"/>
                  </a:lnTo>
                  <a:lnTo>
                    <a:pt x="920377" y="376548"/>
                  </a:lnTo>
                  <a:lnTo>
                    <a:pt x="683118" y="999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EEA16021-FF67-B04D-99AB-E48C3D03CD63}"/>
                </a:ext>
              </a:extLst>
            </p:cNvPr>
            <p:cNvSpPr/>
            <p:nvPr/>
          </p:nvSpPr>
          <p:spPr>
            <a:xfrm>
              <a:off x="12653084" y="5557888"/>
              <a:ext cx="2694171" cy="1836935"/>
            </a:xfrm>
            <a:custGeom>
              <a:avLst/>
              <a:gdLst>
                <a:gd name="connsiteX0" fmla="*/ 9997 w 586482"/>
                <a:gd name="connsiteY0" fmla="*/ 9997 h 399874"/>
                <a:gd name="connsiteX1" fmla="*/ 577818 w 586482"/>
                <a:gd name="connsiteY1" fmla="*/ 9997 h 399874"/>
                <a:gd name="connsiteX2" fmla="*/ 577818 w 586482"/>
                <a:gd name="connsiteY2" fmla="*/ 389877 h 399874"/>
                <a:gd name="connsiteX3" fmla="*/ 9997 w 586482"/>
                <a:gd name="connsiteY3" fmla="*/ 389877 h 399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482" h="399874">
                  <a:moveTo>
                    <a:pt x="9997" y="9997"/>
                  </a:moveTo>
                  <a:lnTo>
                    <a:pt x="577818" y="9997"/>
                  </a:lnTo>
                  <a:lnTo>
                    <a:pt x="577818" y="389877"/>
                  </a:lnTo>
                  <a:lnTo>
                    <a:pt x="9997" y="389877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42">
              <a:extLst>
                <a:ext uri="{FF2B5EF4-FFF2-40B4-BE49-F238E27FC236}">
                  <a16:creationId xmlns:a16="http://schemas.microsoft.com/office/drawing/2014/main" id="{059124B2-A141-9A4D-A71A-EF0FD587899A}"/>
                </a:ext>
              </a:extLst>
            </p:cNvPr>
            <p:cNvSpPr/>
            <p:nvPr/>
          </p:nvSpPr>
          <p:spPr>
            <a:xfrm>
              <a:off x="8954721" y="5557888"/>
              <a:ext cx="2694171" cy="1836935"/>
            </a:xfrm>
            <a:custGeom>
              <a:avLst/>
              <a:gdLst>
                <a:gd name="connsiteX0" fmla="*/ 9997 w 586482"/>
                <a:gd name="connsiteY0" fmla="*/ 9997 h 399874"/>
                <a:gd name="connsiteX1" fmla="*/ 577818 w 586482"/>
                <a:gd name="connsiteY1" fmla="*/ 9997 h 399874"/>
                <a:gd name="connsiteX2" fmla="*/ 577818 w 586482"/>
                <a:gd name="connsiteY2" fmla="*/ 389877 h 399874"/>
                <a:gd name="connsiteX3" fmla="*/ 9997 w 586482"/>
                <a:gd name="connsiteY3" fmla="*/ 389877 h 399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482" h="399874">
                  <a:moveTo>
                    <a:pt x="9997" y="9997"/>
                  </a:moveTo>
                  <a:lnTo>
                    <a:pt x="577818" y="9997"/>
                  </a:lnTo>
                  <a:lnTo>
                    <a:pt x="577818" y="389877"/>
                  </a:lnTo>
                  <a:lnTo>
                    <a:pt x="9997" y="389877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Forma libre 45">
              <a:extLst>
                <a:ext uri="{FF2B5EF4-FFF2-40B4-BE49-F238E27FC236}">
                  <a16:creationId xmlns:a16="http://schemas.microsoft.com/office/drawing/2014/main" id="{81406CB4-7FBA-A545-A1DD-3F0A2D80BF37}"/>
                </a:ext>
              </a:extLst>
            </p:cNvPr>
            <p:cNvSpPr/>
            <p:nvPr/>
          </p:nvSpPr>
          <p:spPr>
            <a:xfrm>
              <a:off x="4980818" y="5557888"/>
              <a:ext cx="2694171" cy="1836935"/>
            </a:xfrm>
            <a:custGeom>
              <a:avLst/>
              <a:gdLst>
                <a:gd name="connsiteX0" fmla="*/ 9997 w 586482"/>
                <a:gd name="connsiteY0" fmla="*/ 9997 h 399874"/>
                <a:gd name="connsiteX1" fmla="*/ 577818 w 586482"/>
                <a:gd name="connsiteY1" fmla="*/ 9997 h 399874"/>
                <a:gd name="connsiteX2" fmla="*/ 577818 w 586482"/>
                <a:gd name="connsiteY2" fmla="*/ 389877 h 399874"/>
                <a:gd name="connsiteX3" fmla="*/ 9997 w 586482"/>
                <a:gd name="connsiteY3" fmla="*/ 389877 h 399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482" h="399874">
                  <a:moveTo>
                    <a:pt x="9997" y="9997"/>
                  </a:moveTo>
                  <a:lnTo>
                    <a:pt x="577818" y="9997"/>
                  </a:lnTo>
                  <a:lnTo>
                    <a:pt x="577818" y="389877"/>
                  </a:lnTo>
                  <a:lnTo>
                    <a:pt x="9997" y="389877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58" name="Flecha a la derecha con muesca 57">
            <a:extLst>
              <a:ext uri="{FF2B5EF4-FFF2-40B4-BE49-F238E27FC236}">
                <a16:creationId xmlns:a16="http://schemas.microsoft.com/office/drawing/2014/main" id="{EFF6F7CE-D2DC-8140-9C1E-7A7F771CB9FB}"/>
              </a:ext>
            </a:extLst>
          </p:cNvPr>
          <p:cNvSpPr/>
          <p:nvPr/>
        </p:nvSpPr>
        <p:spPr>
          <a:xfrm rot="10800000">
            <a:off x="8333938" y="9484732"/>
            <a:ext cx="14838158" cy="3719204"/>
          </a:xfrm>
          <a:prstGeom prst="notchedRightArrow">
            <a:avLst>
              <a:gd name="adj1" fmla="val 50000"/>
              <a:gd name="adj2" fmla="val 434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>
              <a:latin typeface="Century Gothic" panose="020B0502020202020204" pitchFamily="34" charset="0"/>
            </a:endParaRPr>
          </a:p>
        </p:txBody>
      </p:sp>
      <p:sp>
        <p:nvSpPr>
          <p:cNvPr id="59" name="CuadroTexto 350">
            <a:extLst>
              <a:ext uri="{FF2B5EF4-FFF2-40B4-BE49-F238E27FC236}">
                <a16:creationId xmlns:a16="http://schemas.microsoft.com/office/drawing/2014/main" id="{F5D91797-7DEE-4D48-B481-67A581FBAEE3}"/>
              </a:ext>
            </a:extLst>
          </p:cNvPr>
          <p:cNvSpPr txBox="1"/>
          <p:nvPr/>
        </p:nvSpPr>
        <p:spPr>
          <a:xfrm>
            <a:off x="1349773" y="1330206"/>
            <a:ext cx="11096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60" name="CuadroTexto 351">
            <a:extLst>
              <a:ext uri="{FF2B5EF4-FFF2-40B4-BE49-F238E27FC236}">
                <a16:creationId xmlns:a16="http://schemas.microsoft.com/office/drawing/2014/main" id="{B1819DB4-4F32-6F4E-8A0E-34DD5978BA25}"/>
              </a:ext>
            </a:extLst>
          </p:cNvPr>
          <p:cNvSpPr txBox="1"/>
          <p:nvPr/>
        </p:nvSpPr>
        <p:spPr>
          <a:xfrm>
            <a:off x="1349773" y="2750707"/>
            <a:ext cx="1204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61" name="TextBox 59">
            <a:extLst>
              <a:ext uri="{FF2B5EF4-FFF2-40B4-BE49-F238E27FC236}">
                <a16:creationId xmlns:a16="http://schemas.microsoft.com/office/drawing/2014/main" id="{C3C4F5A3-326A-CD4B-8263-8C9A78968847}"/>
              </a:ext>
            </a:extLst>
          </p:cNvPr>
          <p:cNvSpPr txBox="1"/>
          <p:nvPr/>
        </p:nvSpPr>
        <p:spPr>
          <a:xfrm>
            <a:off x="1388236" y="5214788"/>
            <a:ext cx="4975988" cy="1044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2" name="TextBox 60">
            <a:extLst>
              <a:ext uri="{FF2B5EF4-FFF2-40B4-BE49-F238E27FC236}">
                <a16:creationId xmlns:a16="http://schemas.microsoft.com/office/drawing/2014/main" id="{327E10D6-461E-3E42-899D-7351320F0E8F}"/>
              </a:ext>
            </a:extLst>
          </p:cNvPr>
          <p:cNvSpPr txBox="1"/>
          <p:nvPr/>
        </p:nvSpPr>
        <p:spPr>
          <a:xfrm>
            <a:off x="1388236" y="6881939"/>
            <a:ext cx="4975988" cy="1044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7" name="TextBox 60">
            <a:extLst>
              <a:ext uri="{FF2B5EF4-FFF2-40B4-BE49-F238E27FC236}">
                <a16:creationId xmlns:a16="http://schemas.microsoft.com/office/drawing/2014/main" id="{A7CE7EE7-96B3-7840-B2AC-084FF2A4C8B0}"/>
              </a:ext>
            </a:extLst>
          </p:cNvPr>
          <p:cNvSpPr txBox="1"/>
          <p:nvPr/>
        </p:nvSpPr>
        <p:spPr>
          <a:xfrm>
            <a:off x="1351660" y="8549090"/>
            <a:ext cx="4975988" cy="1044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68" name="TextBox 81">
            <a:extLst>
              <a:ext uri="{FF2B5EF4-FFF2-40B4-BE49-F238E27FC236}">
                <a16:creationId xmlns:a16="http://schemas.microsoft.com/office/drawing/2014/main" id="{5EC52C75-5C8A-ED4B-94BC-C0087D8FD0D7}"/>
              </a:ext>
            </a:extLst>
          </p:cNvPr>
          <p:cNvSpPr txBox="1"/>
          <p:nvPr/>
        </p:nvSpPr>
        <p:spPr>
          <a:xfrm>
            <a:off x="15032824" y="5935626"/>
            <a:ext cx="257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Protype</a:t>
            </a:r>
          </a:p>
        </p:txBody>
      </p:sp>
      <p:sp>
        <p:nvSpPr>
          <p:cNvPr id="77" name="TextBox 59">
            <a:extLst>
              <a:ext uri="{FF2B5EF4-FFF2-40B4-BE49-F238E27FC236}">
                <a16:creationId xmlns:a16="http://schemas.microsoft.com/office/drawing/2014/main" id="{2F516789-CF7B-8847-9DA5-F449A1E0D58A}"/>
              </a:ext>
            </a:extLst>
          </p:cNvPr>
          <p:cNvSpPr txBox="1"/>
          <p:nvPr/>
        </p:nvSpPr>
        <p:spPr>
          <a:xfrm>
            <a:off x="14436323" y="6702804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8" name="TextBox 81">
            <a:extLst>
              <a:ext uri="{FF2B5EF4-FFF2-40B4-BE49-F238E27FC236}">
                <a16:creationId xmlns:a16="http://schemas.microsoft.com/office/drawing/2014/main" id="{00CE94AE-556B-604A-A931-EC9FD5059EDA}"/>
              </a:ext>
            </a:extLst>
          </p:cNvPr>
          <p:cNvSpPr txBox="1"/>
          <p:nvPr/>
        </p:nvSpPr>
        <p:spPr>
          <a:xfrm>
            <a:off x="19996577" y="5972202"/>
            <a:ext cx="257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Design</a:t>
            </a:r>
          </a:p>
        </p:txBody>
      </p:sp>
      <p:sp>
        <p:nvSpPr>
          <p:cNvPr id="79" name="TextBox 59">
            <a:extLst>
              <a:ext uri="{FF2B5EF4-FFF2-40B4-BE49-F238E27FC236}">
                <a16:creationId xmlns:a16="http://schemas.microsoft.com/office/drawing/2014/main" id="{96FFA37C-72C8-5348-B547-B0832972D3B3}"/>
              </a:ext>
            </a:extLst>
          </p:cNvPr>
          <p:cNvSpPr txBox="1"/>
          <p:nvPr/>
        </p:nvSpPr>
        <p:spPr>
          <a:xfrm>
            <a:off x="19400076" y="6739380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80" name="TextBox 81">
            <a:extLst>
              <a:ext uri="{FF2B5EF4-FFF2-40B4-BE49-F238E27FC236}">
                <a16:creationId xmlns:a16="http://schemas.microsoft.com/office/drawing/2014/main" id="{527664B4-E55F-134B-93BD-46D58F5EF359}"/>
              </a:ext>
            </a:extLst>
          </p:cNvPr>
          <p:cNvSpPr txBox="1"/>
          <p:nvPr/>
        </p:nvSpPr>
        <p:spPr>
          <a:xfrm>
            <a:off x="9435375" y="5972202"/>
            <a:ext cx="257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Analyze</a:t>
            </a:r>
          </a:p>
        </p:txBody>
      </p:sp>
      <p:sp>
        <p:nvSpPr>
          <p:cNvPr id="81" name="TextBox 59">
            <a:extLst>
              <a:ext uri="{FF2B5EF4-FFF2-40B4-BE49-F238E27FC236}">
                <a16:creationId xmlns:a16="http://schemas.microsoft.com/office/drawing/2014/main" id="{47B7B8E6-27A6-6E43-92DE-CCD1B321777D}"/>
              </a:ext>
            </a:extLst>
          </p:cNvPr>
          <p:cNvSpPr txBox="1"/>
          <p:nvPr/>
        </p:nvSpPr>
        <p:spPr>
          <a:xfrm>
            <a:off x="8838874" y="6739380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76A96F-4202-044D-8BAB-EC75B1F74744}"/>
              </a:ext>
            </a:extLst>
          </p:cNvPr>
          <p:cNvSpPr txBox="1"/>
          <p:nvPr/>
        </p:nvSpPr>
        <p:spPr>
          <a:xfrm>
            <a:off x="14977038" y="10808492"/>
            <a:ext cx="257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Evaluate</a:t>
            </a:r>
          </a:p>
        </p:txBody>
      </p:sp>
      <p:sp>
        <p:nvSpPr>
          <p:cNvPr id="83" name="TextBox 59">
            <a:extLst>
              <a:ext uri="{FF2B5EF4-FFF2-40B4-BE49-F238E27FC236}">
                <a16:creationId xmlns:a16="http://schemas.microsoft.com/office/drawing/2014/main" id="{9F739DF3-79D0-7246-A506-7DF9E807841C}"/>
              </a:ext>
            </a:extLst>
          </p:cNvPr>
          <p:cNvSpPr txBox="1"/>
          <p:nvPr/>
        </p:nvSpPr>
        <p:spPr>
          <a:xfrm>
            <a:off x="10736350" y="11340620"/>
            <a:ext cx="11060394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solidFill>
                  <a:schemeClr val="tx2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210759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350">
            <a:extLst>
              <a:ext uri="{FF2B5EF4-FFF2-40B4-BE49-F238E27FC236}">
                <a16:creationId xmlns:a16="http://schemas.microsoft.com/office/drawing/2014/main" id="{BEA43F07-FD86-DA4E-92F2-FA7F8E29EDD3}"/>
              </a:ext>
            </a:extLst>
          </p:cNvPr>
          <p:cNvSpPr txBox="1"/>
          <p:nvPr/>
        </p:nvSpPr>
        <p:spPr>
          <a:xfrm>
            <a:off x="1349773" y="1205409"/>
            <a:ext cx="61044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007FCFAD-0694-2442-B1A4-9100EE8A8982}"/>
              </a:ext>
            </a:extLst>
          </p:cNvPr>
          <p:cNvSpPr txBox="1"/>
          <p:nvPr/>
        </p:nvSpPr>
        <p:spPr>
          <a:xfrm>
            <a:off x="1367246" y="3846216"/>
            <a:ext cx="662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079D8EC-8C0E-7E41-8427-38737E6D3162}"/>
              </a:ext>
            </a:extLst>
          </p:cNvPr>
          <p:cNvGrpSpPr/>
          <p:nvPr/>
        </p:nvGrpSpPr>
        <p:grpSpPr>
          <a:xfrm>
            <a:off x="12724427" y="2014352"/>
            <a:ext cx="10130831" cy="10046791"/>
            <a:chOff x="5318303" y="4505016"/>
            <a:chExt cx="1549393" cy="1536540"/>
          </a:xfrm>
        </p:grpSpPr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D523BEFF-CCE7-C742-9429-C132B2802778}"/>
                </a:ext>
              </a:extLst>
            </p:cNvPr>
            <p:cNvSpPr/>
            <p:nvPr/>
          </p:nvSpPr>
          <p:spPr>
            <a:xfrm>
              <a:off x="6404781" y="4933604"/>
              <a:ext cx="462915" cy="685800"/>
            </a:xfrm>
            <a:custGeom>
              <a:avLst/>
              <a:gdLst>
                <a:gd name="connsiteX0" fmla="*/ 311953 w 462915"/>
                <a:gd name="connsiteY0" fmla="*/ 14872 h 685800"/>
                <a:gd name="connsiteX1" fmla="*/ 35404 w 462915"/>
                <a:gd name="connsiteY1" fmla="*/ 174578 h 685800"/>
                <a:gd name="connsiteX2" fmla="*/ 72695 w 462915"/>
                <a:gd name="connsiteY2" fmla="*/ 305480 h 685800"/>
                <a:gd name="connsiteX3" fmla="*/ 6429 w 462915"/>
                <a:gd name="connsiteY3" fmla="*/ 343713 h 685800"/>
                <a:gd name="connsiteX4" fmla="*/ 72695 w 462915"/>
                <a:gd name="connsiteY4" fmla="*/ 381946 h 685800"/>
                <a:gd name="connsiteX5" fmla="*/ 35404 w 462915"/>
                <a:gd name="connsiteY5" fmla="*/ 512849 h 685800"/>
                <a:gd name="connsiteX6" fmla="*/ 311953 w 462915"/>
                <a:gd name="connsiteY6" fmla="*/ 672811 h 685800"/>
                <a:gd name="connsiteX7" fmla="*/ 399386 w 462915"/>
                <a:gd name="connsiteY7" fmla="*/ 648751 h 685800"/>
                <a:gd name="connsiteX8" fmla="*/ 402736 w 462915"/>
                <a:gd name="connsiteY8" fmla="*/ 641950 h 685800"/>
                <a:gd name="connsiteX9" fmla="*/ 402736 w 462915"/>
                <a:gd name="connsiteY9" fmla="*/ 45476 h 685800"/>
                <a:gd name="connsiteX10" fmla="*/ 318635 w 462915"/>
                <a:gd name="connsiteY10" fmla="*/ 11559 h 685800"/>
                <a:gd name="connsiteX11" fmla="*/ 311953 w 462915"/>
                <a:gd name="connsiteY11" fmla="*/ 14872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2915" h="685800">
                  <a:moveTo>
                    <a:pt x="311953" y="14872"/>
                  </a:moveTo>
                  <a:lnTo>
                    <a:pt x="35404" y="174578"/>
                  </a:lnTo>
                  <a:cubicBezTo>
                    <a:pt x="55609" y="215612"/>
                    <a:pt x="68242" y="259957"/>
                    <a:pt x="72695" y="305480"/>
                  </a:cubicBezTo>
                  <a:lnTo>
                    <a:pt x="6429" y="343713"/>
                  </a:lnTo>
                  <a:lnTo>
                    <a:pt x="72695" y="381946"/>
                  </a:lnTo>
                  <a:cubicBezTo>
                    <a:pt x="68231" y="427466"/>
                    <a:pt x="55599" y="471810"/>
                    <a:pt x="35404" y="512849"/>
                  </a:cubicBezTo>
                  <a:lnTo>
                    <a:pt x="311953" y="672811"/>
                  </a:lnTo>
                  <a:cubicBezTo>
                    <a:pt x="342741" y="690311"/>
                    <a:pt x="381886" y="679539"/>
                    <a:pt x="399386" y="648751"/>
                  </a:cubicBezTo>
                  <a:cubicBezTo>
                    <a:pt x="400636" y="646552"/>
                    <a:pt x="401755" y="644281"/>
                    <a:pt x="402736" y="641950"/>
                  </a:cubicBezTo>
                  <a:cubicBezTo>
                    <a:pt x="482404" y="451106"/>
                    <a:pt x="482404" y="236320"/>
                    <a:pt x="402736" y="45476"/>
                  </a:cubicBezTo>
                  <a:cubicBezTo>
                    <a:pt x="388878" y="12886"/>
                    <a:pt x="351225" y="-2299"/>
                    <a:pt x="318635" y="11559"/>
                  </a:cubicBezTo>
                  <a:cubicBezTo>
                    <a:pt x="316345" y="12533"/>
                    <a:pt x="314115" y="13639"/>
                    <a:pt x="311953" y="1487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D84DC18-1BFF-A44B-880C-33751A868A74}"/>
                </a:ext>
              </a:extLst>
            </p:cNvPr>
            <p:cNvSpPr/>
            <p:nvPr/>
          </p:nvSpPr>
          <p:spPr>
            <a:xfrm>
              <a:off x="6115288" y="4505180"/>
              <a:ext cx="608648" cy="557213"/>
            </a:xfrm>
            <a:custGeom>
              <a:avLst/>
              <a:gdLst>
                <a:gd name="connsiteX0" fmla="*/ 6429 w 608647"/>
                <a:gd name="connsiteY0" fmla="*/ 70306 h 557212"/>
                <a:gd name="connsiteX1" fmla="*/ 6429 w 608647"/>
                <a:gd name="connsiteY1" fmla="*/ 389717 h 557212"/>
                <a:gd name="connsiteX2" fmla="*/ 139389 w 608647"/>
                <a:gd name="connsiteY2" fmla="*/ 423150 h 557212"/>
                <a:gd name="connsiteX3" fmla="*/ 139389 w 608647"/>
                <a:gd name="connsiteY3" fmla="*/ 501160 h 557212"/>
                <a:gd name="connsiteX4" fmla="*/ 206426 w 608647"/>
                <a:gd name="connsiteY4" fmla="*/ 462498 h 557212"/>
                <a:gd name="connsiteX5" fmla="*/ 299352 w 608647"/>
                <a:gd name="connsiteY5" fmla="*/ 558938 h 557212"/>
                <a:gd name="connsiteX6" fmla="*/ 575729 w 608647"/>
                <a:gd name="connsiteY6" fmla="*/ 399319 h 557212"/>
                <a:gd name="connsiteX7" fmla="*/ 599326 w 608647"/>
                <a:gd name="connsiteY7" fmla="*/ 312011 h 557212"/>
                <a:gd name="connsiteX8" fmla="*/ 594675 w 608647"/>
                <a:gd name="connsiteY8" fmla="*/ 305021 h 557212"/>
                <a:gd name="connsiteX9" fmla="*/ 78782 w 608647"/>
                <a:gd name="connsiteY9" fmla="*/ 6955 h 557212"/>
                <a:gd name="connsiteX10" fmla="*/ 6947 w 608647"/>
                <a:gd name="connsiteY10" fmla="*/ 62499 h 557212"/>
                <a:gd name="connsiteX11" fmla="*/ 6430 w 608647"/>
                <a:gd name="connsiteY11" fmla="*/ 70305 h 55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647" h="557212">
                  <a:moveTo>
                    <a:pt x="6429" y="70306"/>
                  </a:moveTo>
                  <a:lnTo>
                    <a:pt x="6429" y="389717"/>
                  </a:lnTo>
                  <a:cubicBezTo>
                    <a:pt x="52404" y="392743"/>
                    <a:pt x="97451" y="404070"/>
                    <a:pt x="139389" y="423150"/>
                  </a:cubicBezTo>
                  <a:lnTo>
                    <a:pt x="139389" y="501160"/>
                  </a:lnTo>
                  <a:lnTo>
                    <a:pt x="206426" y="462498"/>
                  </a:lnTo>
                  <a:cubicBezTo>
                    <a:pt x="242835" y="488926"/>
                    <a:pt x="274293" y="521573"/>
                    <a:pt x="299352" y="558938"/>
                  </a:cubicBezTo>
                  <a:lnTo>
                    <a:pt x="575729" y="399319"/>
                  </a:lnTo>
                  <a:cubicBezTo>
                    <a:pt x="606355" y="381725"/>
                    <a:pt x="616919" y="342636"/>
                    <a:pt x="599326" y="312011"/>
                  </a:cubicBezTo>
                  <a:cubicBezTo>
                    <a:pt x="597930" y="309581"/>
                    <a:pt x="596376" y="307246"/>
                    <a:pt x="594675" y="305021"/>
                  </a:cubicBezTo>
                  <a:cubicBezTo>
                    <a:pt x="469617" y="140529"/>
                    <a:pt x="283748" y="33140"/>
                    <a:pt x="78782" y="6955"/>
                  </a:cubicBezTo>
                  <a:cubicBezTo>
                    <a:pt x="43607" y="2457"/>
                    <a:pt x="11446" y="27325"/>
                    <a:pt x="6947" y="62499"/>
                  </a:cubicBezTo>
                  <a:cubicBezTo>
                    <a:pt x="6616" y="65088"/>
                    <a:pt x="6443" y="67696"/>
                    <a:pt x="6430" y="7030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48A034D5-6EC9-0340-87A2-59FC32481E31}"/>
                </a:ext>
              </a:extLst>
            </p:cNvPr>
            <p:cNvSpPr/>
            <p:nvPr/>
          </p:nvSpPr>
          <p:spPr>
            <a:xfrm>
              <a:off x="5462527" y="4505016"/>
              <a:ext cx="608648" cy="557213"/>
            </a:xfrm>
            <a:custGeom>
              <a:avLst/>
              <a:gdLst>
                <a:gd name="connsiteX0" fmla="*/ 38542 w 608647"/>
                <a:gd name="connsiteY0" fmla="*/ 399226 h 557212"/>
                <a:gd name="connsiteX1" fmla="*/ 314919 w 608647"/>
                <a:gd name="connsiteY1" fmla="*/ 558846 h 557212"/>
                <a:gd name="connsiteX2" fmla="*/ 409645 w 608647"/>
                <a:gd name="connsiteY2" fmla="*/ 461119 h 557212"/>
                <a:gd name="connsiteX3" fmla="*/ 479168 w 608647"/>
                <a:gd name="connsiteY3" fmla="*/ 501324 h 557212"/>
                <a:gd name="connsiteX4" fmla="*/ 479168 w 608647"/>
                <a:gd name="connsiteY4" fmla="*/ 421600 h 557212"/>
                <a:gd name="connsiteX5" fmla="*/ 607756 w 608647"/>
                <a:gd name="connsiteY5" fmla="*/ 389882 h 557212"/>
                <a:gd name="connsiteX6" fmla="*/ 607756 w 608647"/>
                <a:gd name="connsiteY6" fmla="*/ 70470 h 557212"/>
                <a:gd name="connsiteX7" fmla="*/ 543381 w 608647"/>
                <a:gd name="connsiteY7" fmla="*/ 6430 h 557212"/>
                <a:gd name="connsiteX8" fmla="*/ 535404 w 608647"/>
                <a:gd name="connsiteY8" fmla="*/ 6948 h 557212"/>
                <a:gd name="connsiteX9" fmla="*/ 19511 w 608647"/>
                <a:gd name="connsiteY9" fmla="*/ 305014 h 557212"/>
                <a:gd name="connsiteX10" fmla="*/ 31632 w 608647"/>
                <a:gd name="connsiteY10" fmla="*/ 394638 h 557212"/>
                <a:gd name="connsiteX11" fmla="*/ 38542 w 608647"/>
                <a:gd name="connsiteY11" fmla="*/ 399226 h 55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647" h="557212">
                  <a:moveTo>
                    <a:pt x="38542" y="399226"/>
                  </a:moveTo>
                  <a:lnTo>
                    <a:pt x="314919" y="558846"/>
                  </a:lnTo>
                  <a:cubicBezTo>
                    <a:pt x="340432" y="520896"/>
                    <a:pt x="372510" y="487802"/>
                    <a:pt x="409645" y="461119"/>
                  </a:cubicBezTo>
                  <a:lnTo>
                    <a:pt x="479168" y="501324"/>
                  </a:lnTo>
                  <a:lnTo>
                    <a:pt x="479168" y="421600"/>
                  </a:lnTo>
                  <a:cubicBezTo>
                    <a:pt x="519852" y="403606"/>
                    <a:pt x="563371" y="392871"/>
                    <a:pt x="607756" y="389882"/>
                  </a:cubicBezTo>
                  <a:lnTo>
                    <a:pt x="607756" y="70470"/>
                  </a:lnTo>
                  <a:cubicBezTo>
                    <a:pt x="607664" y="35009"/>
                    <a:pt x="578842" y="6337"/>
                    <a:pt x="543381" y="6430"/>
                  </a:cubicBezTo>
                  <a:cubicBezTo>
                    <a:pt x="540714" y="6436"/>
                    <a:pt x="538050" y="6610"/>
                    <a:pt x="535404" y="6948"/>
                  </a:cubicBezTo>
                  <a:cubicBezTo>
                    <a:pt x="330438" y="33133"/>
                    <a:pt x="144569" y="140522"/>
                    <a:pt x="19511" y="305014"/>
                  </a:cubicBezTo>
                  <a:cubicBezTo>
                    <a:pt x="-1891" y="333110"/>
                    <a:pt x="3536" y="373236"/>
                    <a:pt x="31632" y="394638"/>
                  </a:cubicBezTo>
                  <a:cubicBezTo>
                    <a:pt x="33834" y="396315"/>
                    <a:pt x="36142" y="397848"/>
                    <a:pt x="38542" y="3992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1100E6C2-7E1F-164F-844A-8DCDCEAD4043}"/>
                </a:ext>
              </a:extLst>
            </p:cNvPr>
            <p:cNvSpPr/>
            <p:nvPr/>
          </p:nvSpPr>
          <p:spPr>
            <a:xfrm>
              <a:off x="5318303" y="4933678"/>
              <a:ext cx="471488" cy="685800"/>
            </a:xfrm>
            <a:custGeom>
              <a:avLst/>
              <a:gdLst>
                <a:gd name="connsiteX0" fmla="*/ 466516 w 471487"/>
                <a:gd name="connsiteY0" fmla="*/ 343638 h 685800"/>
                <a:gd name="connsiteX1" fmla="*/ 396478 w 471487"/>
                <a:gd name="connsiteY1" fmla="*/ 303176 h 685800"/>
                <a:gd name="connsiteX2" fmla="*/ 433512 w 471487"/>
                <a:gd name="connsiteY2" fmla="*/ 174589 h 685800"/>
                <a:gd name="connsiteX3" fmla="*/ 156963 w 471487"/>
                <a:gd name="connsiteY3" fmla="*/ 14883 h 685800"/>
                <a:gd name="connsiteX4" fmla="*/ 69480 w 471487"/>
                <a:gd name="connsiteY4" fmla="*/ 38759 h 685800"/>
                <a:gd name="connsiteX5" fmla="*/ 66180 w 471487"/>
                <a:gd name="connsiteY5" fmla="*/ 45401 h 685800"/>
                <a:gd name="connsiteX6" fmla="*/ 66180 w 471487"/>
                <a:gd name="connsiteY6" fmla="*/ 641876 h 685800"/>
                <a:gd name="connsiteX7" fmla="*/ 149998 w 471487"/>
                <a:gd name="connsiteY7" fmla="*/ 676168 h 685800"/>
                <a:gd name="connsiteX8" fmla="*/ 156963 w 471487"/>
                <a:gd name="connsiteY8" fmla="*/ 672737 h 685800"/>
                <a:gd name="connsiteX9" fmla="*/ 433512 w 471487"/>
                <a:gd name="connsiteY9" fmla="*/ 513117 h 685800"/>
                <a:gd name="connsiteX10" fmla="*/ 396478 w 471487"/>
                <a:gd name="connsiteY10" fmla="*/ 384529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1487" h="685800">
                  <a:moveTo>
                    <a:pt x="466516" y="343638"/>
                  </a:moveTo>
                  <a:lnTo>
                    <a:pt x="396478" y="303176"/>
                  </a:lnTo>
                  <a:cubicBezTo>
                    <a:pt x="401134" y="258464"/>
                    <a:pt x="413672" y="214929"/>
                    <a:pt x="433512" y="174589"/>
                  </a:cubicBezTo>
                  <a:lnTo>
                    <a:pt x="156963" y="14883"/>
                  </a:lnTo>
                  <a:cubicBezTo>
                    <a:pt x="126212" y="-2682"/>
                    <a:pt x="87044" y="8008"/>
                    <a:pt x="69480" y="38759"/>
                  </a:cubicBezTo>
                  <a:cubicBezTo>
                    <a:pt x="68252" y="40908"/>
                    <a:pt x="67151" y="43126"/>
                    <a:pt x="66180" y="45401"/>
                  </a:cubicBezTo>
                  <a:cubicBezTo>
                    <a:pt x="-13487" y="236246"/>
                    <a:pt x="-13487" y="451032"/>
                    <a:pt x="66180" y="641876"/>
                  </a:cubicBezTo>
                  <a:cubicBezTo>
                    <a:pt x="79856" y="674491"/>
                    <a:pt x="117383" y="689844"/>
                    <a:pt x="149998" y="676168"/>
                  </a:cubicBezTo>
                  <a:cubicBezTo>
                    <a:pt x="152387" y="675166"/>
                    <a:pt x="154713" y="674021"/>
                    <a:pt x="156963" y="672737"/>
                  </a:cubicBezTo>
                  <a:lnTo>
                    <a:pt x="433512" y="513117"/>
                  </a:lnTo>
                  <a:cubicBezTo>
                    <a:pt x="413672" y="472777"/>
                    <a:pt x="401134" y="429242"/>
                    <a:pt x="396478" y="384529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7BEA0689-3243-7347-9262-B5A931E4AABB}"/>
                </a:ext>
              </a:extLst>
            </p:cNvPr>
            <p:cNvSpPr/>
            <p:nvPr/>
          </p:nvSpPr>
          <p:spPr>
            <a:xfrm>
              <a:off x="5462533" y="5484342"/>
              <a:ext cx="608648" cy="557213"/>
            </a:xfrm>
            <a:custGeom>
              <a:avLst/>
              <a:gdLst>
                <a:gd name="connsiteX0" fmla="*/ 479162 w 608647"/>
                <a:gd name="connsiteY0" fmla="*/ 143933 h 557212"/>
                <a:gd name="connsiteX1" fmla="*/ 479162 w 608647"/>
                <a:gd name="connsiteY1" fmla="*/ 64208 h 557212"/>
                <a:gd name="connsiteX2" fmla="*/ 409896 w 608647"/>
                <a:gd name="connsiteY2" fmla="*/ 104156 h 557212"/>
                <a:gd name="connsiteX3" fmla="*/ 315170 w 608647"/>
                <a:gd name="connsiteY3" fmla="*/ 6429 h 557212"/>
                <a:gd name="connsiteX4" fmla="*/ 38535 w 608647"/>
                <a:gd name="connsiteY4" fmla="*/ 166050 h 557212"/>
                <a:gd name="connsiteX5" fmla="*/ 14939 w 608647"/>
                <a:gd name="connsiteY5" fmla="*/ 253358 h 557212"/>
                <a:gd name="connsiteX6" fmla="*/ 19590 w 608647"/>
                <a:gd name="connsiteY6" fmla="*/ 260347 h 557212"/>
                <a:gd name="connsiteX7" fmla="*/ 535483 w 608647"/>
                <a:gd name="connsiteY7" fmla="*/ 558328 h 557212"/>
                <a:gd name="connsiteX8" fmla="*/ 607305 w 608647"/>
                <a:gd name="connsiteY8" fmla="*/ 502965 h 557212"/>
                <a:gd name="connsiteX9" fmla="*/ 607835 w 608647"/>
                <a:gd name="connsiteY9" fmla="*/ 494891 h 557212"/>
                <a:gd name="connsiteX10" fmla="*/ 607835 w 608647"/>
                <a:gd name="connsiteY10" fmla="*/ 175479 h 557212"/>
                <a:gd name="connsiteX11" fmla="*/ 479162 w 608647"/>
                <a:gd name="connsiteY11" fmla="*/ 143933 h 55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647" h="557212">
                  <a:moveTo>
                    <a:pt x="479162" y="143933"/>
                  </a:moveTo>
                  <a:lnTo>
                    <a:pt x="479162" y="64208"/>
                  </a:lnTo>
                  <a:lnTo>
                    <a:pt x="409896" y="104156"/>
                  </a:lnTo>
                  <a:cubicBezTo>
                    <a:pt x="372760" y="77473"/>
                    <a:pt x="340683" y="44379"/>
                    <a:pt x="315170" y="6429"/>
                  </a:cubicBezTo>
                  <a:lnTo>
                    <a:pt x="38535" y="166050"/>
                  </a:lnTo>
                  <a:cubicBezTo>
                    <a:pt x="7910" y="183643"/>
                    <a:pt x="-2654" y="222732"/>
                    <a:pt x="14939" y="253358"/>
                  </a:cubicBezTo>
                  <a:cubicBezTo>
                    <a:pt x="16334" y="255787"/>
                    <a:pt x="17888" y="258122"/>
                    <a:pt x="19590" y="260347"/>
                  </a:cubicBezTo>
                  <a:cubicBezTo>
                    <a:pt x="144631" y="424844"/>
                    <a:pt x="330514" y="532210"/>
                    <a:pt x="535483" y="558328"/>
                  </a:cubicBezTo>
                  <a:cubicBezTo>
                    <a:pt x="570604" y="562873"/>
                    <a:pt x="602760" y="538086"/>
                    <a:pt x="607305" y="502965"/>
                  </a:cubicBezTo>
                  <a:cubicBezTo>
                    <a:pt x="607651" y="500288"/>
                    <a:pt x="607828" y="497591"/>
                    <a:pt x="607835" y="494891"/>
                  </a:cubicBezTo>
                  <a:lnTo>
                    <a:pt x="607835" y="175479"/>
                  </a:lnTo>
                  <a:cubicBezTo>
                    <a:pt x="563431" y="172555"/>
                    <a:pt x="519883" y="161878"/>
                    <a:pt x="479162" y="143933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2E6F709-269C-9945-B708-4ACC863C84ED}"/>
                </a:ext>
              </a:extLst>
            </p:cNvPr>
            <p:cNvSpPr/>
            <p:nvPr/>
          </p:nvSpPr>
          <p:spPr>
            <a:xfrm>
              <a:off x="6115202" y="5484343"/>
              <a:ext cx="608648" cy="557213"/>
            </a:xfrm>
            <a:custGeom>
              <a:avLst/>
              <a:gdLst>
                <a:gd name="connsiteX0" fmla="*/ 299352 w 608647"/>
                <a:gd name="connsiteY0" fmla="*/ 6429 h 557212"/>
                <a:gd name="connsiteX1" fmla="*/ 206426 w 608647"/>
                <a:gd name="connsiteY1" fmla="*/ 102870 h 557212"/>
                <a:gd name="connsiteX2" fmla="*/ 139389 w 608647"/>
                <a:gd name="connsiteY2" fmla="*/ 64208 h 557212"/>
                <a:gd name="connsiteX3" fmla="*/ 139389 w 608647"/>
                <a:gd name="connsiteY3" fmla="*/ 142046 h 557212"/>
                <a:gd name="connsiteX4" fmla="*/ 6429 w 608647"/>
                <a:gd name="connsiteY4" fmla="*/ 175479 h 557212"/>
                <a:gd name="connsiteX5" fmla="*/ 6429 w 608647"/>
                <a:gd name="connsiteY5" fmla="*/ 494804 h 557212"/>
                <a:gd name="connsiteX6" fmla="*/ 70707 w 608647"/>
                <a:gd name="connsiteY6" fmla="*/ 558771 h 557212"/>
                <a:gd name="connsiteX7" fmla="*/ 78781 w 608647"/>
                <a:gd name="connsiteY7" fmla="*/ 558241 h 557212"/>
                <a:gd name="connsiteX8" fmla="*/ 594674 w 608647"/>
                <a:gd name="connsiteY8" fmla="*/ 260261 h 557212"/>
                <a:gd name="connsiteX9" fmla="*/ 582719 w 608647"/>
                <a:gd name="connsiteY9" fmla="*/ 170614 h 557212"/>
                <a:gd name="connsiteX10" fmla="*/ 575729 w 608647"/>
                <a:gd name="connsiteY10" fmla="*/ 165963 h 55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8647" h="557212">
                  <a:moveTo>
                    <a:pt x="299352" y="6429"/>
                  </a:moveTo>
                  <a:cubicBezTo>
                    <a:pt x="274270" y="43775"/>
                    <a:pt x="242815" y="76419"/>
                    <a:pt x="206426" y="102870"/>
                  </a:cubicBezTo>
                  <a:lnTo>
                    <a:pt x="139389" y="64208"/>
                  </a:lnTo>
                  <a:lnTo>
                    <a:pt x="139389" y="142046"/>
                  </a:lnTo>
                  <a:cubicBezTo>
                    <a:pt x="97451" y="161127"/>
                    <a:pt x="52404" y="172454"/>
                    <a:pt x="6429" y="175479"/>
                  </a:cubicBezTo>
                  <a:lnTo>
                    <a:pt x="6429" y="494804"/>
                  </a:lnTo>
                  <a:cubicBezTo>
                    <a:pt x="6515" y="530218"/>
                    <a:pt x="35293" y="558857"/>
                    <a:pt x="70707" y="558771"/>
                  </a:cubicBezTo>
                  <a:cubicBezTo>
                    <a:pt x="73407" y="558764"/>
                    <a:pt x="76104" y="558588"/>
                    <a:pt x="78781" y="558241"/>
                  </a:cubicBezTo>
                  <a:cubicBezTo>
                    <a:pt x="283750" y="532124"/>
                    <a:pt x="469633" y="424757"/>
                    <a:pt x="594674" y="260261"/>
                  </a:cubicBezTo>
                  <a:cubicBezTo>
                    <a:pt x="616128" y="232204"/>
                    <a:pt x="610775" y="192068"/>
                    <a:pt x="582719" y="170614"/>
                  </a:cubicBezTo>
                  <a:cubicBezTo>
                    <a:pt x="580493" y="168913"/>
                    <a:pt x="578158" y="167359"/>
                    <a:pt x="575729" y="16596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7" name="TextBox 75">
            <a:extLst>
              <a:ext uri="{FF2B5EF4-FFF2-40B4-BE49-F238E27FC236}">
                <a16:creationId xmlns:a16="http://schemas.microsoft.com/office/drawing/2014/main" id="{248165AF-8282-8748-A85A-DDED55A4F417}"/>
              </a:ext>
            </a:extLst>
          </p:cNvPr>
          <p:cNvSpPr txBox="1"/>
          <p:nvPr/>
        </p:nvSpPr>
        <p:spPr>
          <a:xfrm>
            <a:off x="14196190" y="3678092"/>
            <a:ext cx="33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Maintenance</a:t>
            </a:r>
          </a:p>
        </p:txBody>
      </p:sp>
      <p:sp>
        <p:nvSpPr>
          <p:cNvPr id="28" name="TextBox 78">
            <a:extLst>
              <a:ext uri="{FF2B5EF4-FFF2-40B4-BE49-F238E27FC236}">
                <a16:creationId xmlns:a16="http://schemas.microsoft.com/office/drawing/2014/main" id="{1F441B76-5F2F-E14C-8BD3-C5931ACBE47E}"/>
              </a:ext>
            </a:extLst>
          </p:cNvPr>
          <p:cNvSpPr txBox="1"/>
          <p:nvPr/>
        </p:nvSpPr>
        <p:spPr>
          <a:xfrm>
            <a:off x="18494057" y="3652687"/>
            <a:ext cx="239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Planning</a:t>
            </a:r>
          </a:p>
        </p:txBody>
      </p:sp>
      <p:sp>
        <p:nvSpPr>
          <p:cNvPr id="29" name="TextBox 81">
            <a:extLst>
              <a:ext uri="{FF2B5EF4-FFF2-40B4-BE49-F238E27FC236}">
                <a16:creationId xmlns:a16="http://schemas.microsoft.com/office/drawing/2014/main" id="{783A2F9E-0B91-134B-BE94-A657B48BCE19}"/>
              </a:ext>
            </a:extLst>
          </p:cNvPr>
          <p:cNvSpPr txBox="1"/>
          <p:nvPr/>
        </p:nvSpPr>
        <p:spPr>
          <a:xfrm>
            <a:off x="18494056" y="10079353"/>
            <a:ext cx="239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Design</a:t>
            </a:r>
          </a:p>
        </p:txBody>
      </p:sp>
      <p:sp>
        <p:nvSpPr>
          <p:cNvPr id="30" name="TextBox 84">
            <a:extLst>
              <a:ext uri="{FF2B5EF4-FFF2-40B4-BE49-F238E27FC236}">
                <a16:creationId xmlns:a16="http://schemas.microsoft.com/office/drawing/2014/main" id="{605E41F7-A3D2-E940-98E2-C30064A26594}"/>
              </a:ext>
            </a:extLst>
          </p:cNvPr>
          <p:cNvSpPr txBox="1"/>
          <p:nvPr/>
        </p:nvSpPr>
        <p:spPr>
          <a:xfrm>
            <a:off x="13971015" y="10043456"/>
            <a:ext cx="3779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Implementation</a:t>
            </a:r>
          </a:p>
        </p:txBody>
      </p:sp>
      <p:sp>
        <p:nvSpPr>
          <p:cNvPr id="31" name="TextBox 84">
            <a:extLst>
              <a:ext uri="{FF2B5EF4-FFF2-40B4-BE49-F238E27FC236}">
                <a16:creationId xmlns:a16="http://schemas.microsoft.com/office/drawing/2014/main" id="{77954C1D-D088-0148-ACC7-06B5320D5437}"/>
              </a:ext>
            </a:extLst>
          </p:cNvPr>
          <p:cNvSpPr txBox="1"/>
          <p:nvPr/>
        </p:nvSpPr>
        <p:spPr>
          <a:xfrm>
            <a:off x="12808402" y="6668100"/>
            <a:ext cx="239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Testing</a:t>
            </a:r>
          </a:p>
        </p:txBody>
      </p:sp>
      <p:sp>
        <p:nvSpPr>
          <p:cNvPr id="32" name="TextBox 81">
            <a:extLst>
              <a:ext uri="{FF2B5EF4-FFF2-40B4-BE49-F238E27FC236}">
                <a16:creationId xmlns:a16="http://schemas.microsoft.com/office/drawing/2014/main" id="{0ABA40E8-8481-264D-A73D-58FBB660AB56}"/>
              </a:ext>
            </a:extLst>
          </p:cNvPr>
          <p:cNvSpPr txBox="1"/>
          <p:nvPr/>
        </p:nvSpPr>
        <p:spPr>
          <a:xfrm>
            <a:off x="20345913" y="6797178"/>
            <a:ext cx="239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Analysis</a:t>
            </a:r>
          </a:p>
        </p:txBody>
      </p:sp>
      <p:sp>
        <p:nvSpPr>
          <p:cNvPr id="33" name="TextBox 58">
            <a:extLst>
              <a:ext uri="{FF2B5EF4-FFF2-40B4-BE49-F238E27FC236}">
                <a16:creationId xmlns:a16="http://schemas.microsoft.com/office/drawing/2014/main" id="{9892CAE3-AD52-1749-A92C-DED541D038AA}"/>
              </a:ext>
            </a:extLst>
          </p:cNvPr>
          <p:cNvSpPr txBox="1"/>
          <p:nvPr/>
        </p:nvSpPr>
        <p:spPr>
          <a:xfrm>
            <a:off x="2077199" y="6317983"/>
            <a:ext cx="4330597" cy="103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4" name="TextBox 59">
            <a:extLst>
              <a:ext uri="{FF2B5EF4-FFF2-40B4-BE49-F238E27FC236}">
                <a16:creationId xmlns:a16="http://schemas.microsoft.com/office/drawing/2014/main" id="{50278CE1-68BD-4543-9989-E4CF3B36AA22}"/>
              </a:ext>
            </a:extLst>
          </p:cNvPr>
          <p:cNvSpPr txBox="1"/>
          <p:nvPr/>
        </p:nvSpPr>
        <p:spPr>
          <a:xfrm>
            <a:off x="2077199" y="8460073"/>
            <a:ext cx="4330597" cy="103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5" name="TextBox 60">
            <a:extLst>
              <a:ext uri="{FF2B5EF4-FFF2-40B4-BE49-F238E27FC236}">
                <a16:creationId xmlns:a16="http://schemas.microsoft.com/office/drawing/2014/main" id="{FA702DDF-3C27-BD41-824D-C3926FD1DBDA}"/>
              </a:ext>
            </a:extLst>
          </p:cNvPr>
          <p:cNvSpPr txBox="1"/>
          <p:nvPr/>
        </p:nvSpPr>
        <p:spPr>
          <a:xfrm>
            <a:off x="2077199" y="10525145"/>
            <a:ext cx="4330597" cy="103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7" name="Oval 64">
            <a:extLst>
              <a:ext uri="{FF2B5EF4-FFF2-40B4-BE49-F238E27FC236}">
                <a16:creationId xmlns:a16="http://schemas.microsoft.com/office/drawing/2014/main" id="{EBF95219-9137-6343-8F63-69DAEC2C20CF}"/>
              </a:ext>
            </a:extLst>
          </p:cNvPr>
          <p:cNvSpPr/>
          <p:nvPr/>
        </p:nvSpPr>
        <p:spPr>
          <a:xfrm flipV="1">
            <a:off x="1522392" y="6477515"/>
            <a:ext cx="336158" cy="3369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8" name="Oval 66">
            <a:extLst>
              <a:ext uri="{FF2B5EF4-FFF2-40B4-BE49-F238E27FC236}">
                <a16:creationId xmlns:a16="http://schemas.microsoft.com/office/drawing/2014/main" id="{E41ABC7B-79DF-D240-A15B-FE8C5F62915D}"/>
              </a:ext>
            </a:extLst>
          </p:cNvPr>
          <p:cNvSpPr/>
          <p:nvPr/>
        </p:nvSpPr>
        <p:spPr>
          <a:xfrm flipV="1">
            <a:off x="1522392" y="8508336"/>
            <a:ext cx="336158" cy="3369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9" name="Oval 69">
            <a:extLst>
              <a:ext uri="{FF2B5EF4-FFF2-40B4-BE49-F238E27FC236}">
                <a16:creationId xmlns:a16="http://schemas.microsoft.com/office/drawing/2014/main" id="{712FA51D-DBD0-A74A-A0B9-AF8C24FDA4CE}"/>
              </a:ext>
            </a:extLst>
          </p:cNvPr>
          <p:cNvSpPr/>
          <p:nvPr/>
        </p:nvSpPr>
        <p:spPr>
          <a:xfrm flipV="1">
            <a:off x="1522392" y="10539157"/>
            <a:ext cx="336158" cy="3369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41" name="TextBox 58">
            <a:extLst>
              <a:ext uri="{FF2B5EF4-FFF2-40B4-BE49-F238E27FC236}">
                <a16:creationId xmlns:a16="http://schemas.microsoft.com/office/drawing/2014/main" id="{E8B5DF95-1418-0646-BADD-6886A3942147}"/>
              </a:ext>
            </a:extLst>
          </p:cNvPr>
          <p:cNvSpPr txBox="1"/>
          <p:nvPr/>
        </p:nvSpPr>
        <p:spPr>
          <a:xfrm>
            <a:off x="7644897" y="6365368"/>
            <a:ext cx="4330597" cy="103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3" name="TextBox 59">
            <a:extLst>
              <a:ext uri="{FF2B5EF4-FFF2-40B4-BE49-F238E27FC236}">
                <a16:creationId xmlns:a16="http://schemas.microsoft.com/office/drawing/2014/main" id="{A453FA5E-10E2-C446-A8CB-FBCFF38D6DDA}"/>
              </a:ext>
            </a:extLst>
          </p:cNvPr>
          <p:cNvSpPr txBox="1"/>
          <p:nvPr/>
        </p:nvSpPr>
        <p:spPr>
          <a:xfrm>
            <a:off x="7644897" y="8507458"/>
            <a:ext cx="4330597" cy="103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6" name="TextBox 60">
            <a:extLst>
              <a:ext uri="{FF2B5EF4-FFF2-40B4-BE49-F238E27FC236}">
                <a16:creationId xmlns:a16="http://schemas.microsoft.com/office/drawing/2014/main" id="{12A8D6B6-AB93-8849-B879-CFFA0C56DDB8}"/>
              </a:ext>
            </a:extLst>
          </p:cNvPr>
          <p:cNvSpPr txBox="1"/>
          <p:nvPr/>
        </p:nvSpPr>
        <p:spPr>
          <a:xfrm>
            <a:off x="7644897" y="10572530"/>
            <a:ext cx="4330597" cy="103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49" name="Oval 64">
            <a:extLst>
              <a:ext uri="{FF2B5EF4-FFF2-40B4-BE49-F238E27FC236}">
                <a16:creationId xmlns:a16="http://schemas.microsoft.com/office/drawing/2014/main" id="{4519BBDD-066A-5B49-8411-300D269ACF09}"/>
              </a:ext>
            </a:extLst>
          </p:cNvPr>
          <p:cNvSpPr/>
          <p:nvPr/>
        </p:nvSpPr>
        <p:spPr>
          <a:xfrm flipV="1">
            <a:off x="7090090" y="6524900"/>
            <a:ext cx="336158" cy="3369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0" name="Oval 66">
            <a:extLst>
              <a:ext uri="{FF2B5EF4-FFF2-40B4-BE49-F238E27FC236}">
                <a16:creationId xmlns:a16="http://schemas.microsoft.com/office/drawing/2014/main" id="{519DD469-CEFC-064C-B55C-D24DDB38EC03}"/>
              </a:ext>
            </a:extLst>
          </p:cNvPr>
          <p:cNvSpPr/>
          <p:nvPr/>
        </p:nvSpPr>
        <p:spPr>
          <a:xfrm flipV="1">
            <a:off x="7090090" y="8555721"/>
            <a:ext cx="336158" cy="3369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51" name="Oval 69">
            <a:extLst>
              <a:ext uri="{FF2B5EF4-FFF2-40B4-BE49-F238E27FC236}">
                <a16:creationId xmlns:a16="http://schemas.microsoft.com/office/drawing/2014/main" id="{823081A3-AC9E-8042-8C94-94BB62B585F1}"/>
              </a:ext>
            </a:extLst>
          </p:cNvPr>
          <p:cNvSpPr/>
          <p:nvPr/>
        </p:nvSpPr>
        <p:spPr>
          <a:xfrm flipV="1">
            <a:off x="7090090" y="10586542"/>
            <a:ext cx="336158" cy="3369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73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onut 48">
            <a:extLst>
              <a:ext uri="{FF2B5EF4-FFF2-40B4-BE49-F238E27FC236}">
                <a16:creationId xmlns:a16="http://schemas.microsoft.com/office/drawing/2014/main" id="{C8D276DD-4697-E147-8C2A-CC1B745B044E}"/>
              </a:ext>
            </a:extLst>
          </p:cNvPr>
          <p:cNvSpPr/>
          <p:nvPr/>
        </p:nvSpPr>
        <p:spPr>
          <a:xfrm>
            <a:off x="16881940" y="5637765"/>
            <a:ext cx="5613720" cy="3877788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7071" y="559863"/>
                </a:moveTo>
                <a:lnTo>
                  <a:pt x="63532" y="629998"/>
                </a:lnTo>
                <a:lnTo>
                  <a:pt x="7070" y="700134"/>
                </a:lnTo>
                <a:cubicBezTo>
                  <a:pt x="1323" y="677346"/>
                  <a:pt x="0" y="653828"/>
                  <a:pt x="0" y="630000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3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4" y="723226"/>
                </a:lnTo>
                <a:lnTo>
                  <a:pt x="1250602" y="723226"/>
                </a:lnTo>
                <a:cubicBezTo>
                  <a:pt x="1207884" y="1027148"/>
                  <a:pt x="946135" y="1260000"/>
                  <a:pt x="630000" y="1260000"/>
                </a:cubicBezTo>
                <a:cubicBezTo>
                  <a:pt x="398160" y="1260000"/>
                  <a:pt x="195568" y="1134768"/>
                  <a:pt x="88434" y="946939"/>
                </a:cubicBezTo>
                <a:lnTo>
                  <a:pt x="224629" y="777761"/>
                </a:lnTo>
                <a:cubicBezTo>
                  <a:pt x="283669" y="944377"/>
                  <a:pt x="442988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ubicBezTo>
                  <a:pt x="442989" y="197051"/>
                  <a:pt x="283671" y="315621"/>
                  <a:pt x="224630" y="482236"/>
                </a:cubicBezTo>
                <a:lnTo>
                  <a:pt x="88436" y="313058"/>
                </a:lnTo>
                <a:cubicBezTo>
                  <a:pt x="195571" y="125231"/>
                  <a:pt x="398161" y="0"/>
                  <a:pt x="63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Donut 44">
            <a:extLst>
              <a:ext uri="{FF2B5EF4-FFF2-40B4-BE49-F238E27FC236}">
                <a16:creationId xmlns:a16="http://schemas.microsoft.com/office/drawing/2014/main" id="{0220B712-7ADC-D944-8EF8-6DAEF72B7519}"/>
              </a:ext>
            </a:extLst>
          </p:cNvPr>
          <p:cNvSpPr/>
          <p:nvPr/>
        </p:nvSpPr>
        <p:spPr>
          <a:xfrm>
            <a:off x="11926643" y="5637765"/>
            <a:ext cx="5613720" cy="3877788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7070" y="559864"/>
                </a:moveTo>
                <a:lnTo>
                  <a:pt x="63532" y="629999"/>
                </a:lnTo>
                <a:lnTo>
                  <a:pt x="7070" y="700135"/>
                </a:lnTo>
                <a:cubicBezTo>
                  <a:pt x="1323" y="677347"/>
                  <a:pt x="0" y="653828"/>
                  <a:pt x="0" y="630000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3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4" y="723226"/>
                </a:lnTo>
                <a:lnTo>
                  <a:pt x="1250602" y="723226"/>
                </a:lnTo>
                <a:cubicBezTo>
                  <a:pt x="1207884" y="1027148"/>
                  <a:pt x="946135" y="1260000"/>
                  <a:pt x="630000" y="1260000"/>
                </a:cubicBezTo>
                <a:cubicBezTo>
                  <a:pt x="398160" y="1260000"/>
                  <a:pt x="195569" y="1134769"/>
                  <a:pt x="88434" y="946940"/>
                </a:cubicBezTo>
                <a:lnTo>
                  <a:pt x="224630" y="777762"/>
                </a:lnTo>
                <a:cubicBezTo>
                  <a:pt x="283669" y="944378"/>
                  <a:pt x="442988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ubicBezTo>
                  <a:pt x="442989" y="197051"/>
                  <a:pt x="283670" y="315622"/>
                  <a:pt x="224630" y="482237"/>
                </a:cubicBezTo>
                <a:lnTo>
                  <a:pt x="88435" y="313059"/>
                </a:lnTo>
                <a:cubicBezTo>
                  <a:pt x="195570" y="125231"/>
                  <a:pt x="398161" y="0"/>
                  <a:pt x="63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Donut 40">
            <a:extLst>
              <a:ext uri="{FF2B5EF4-FFF2-40B4-BE49-F238E27FC236}">
                <a16:creationId xmlns:a16="http://schemas.microsoft.com/office/drawing/2014/main" id="{01124126-7451-1C4E-B2D6-AF3BC6841F10}"/>
              </a:ext>
            </a:extLst>
          </p:cNvPr>
          <p:cNvSpPr/>
          <p:nvPr/>
        </p:nvSpPr>
        <p:spPr>
          <a:xfrm>
            <a:off x="6971353" y="5637765"/>
            <a:ext cx="5613720" cy="3877788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7070" y="559865"/>
                </a:moveTo>
                <a:lnTo>
                  <a:pt x="63532" y="630000"/>
                </a:lnTo>
                <a:lnTo>
                  <a:pt x="7070" y="700135"/>
                </a:lnTo>
                <a:cubicBezTo>
                  <a:pt x="1323" y="677348"/>
                  <a:pt x="0" y="653828"/>
                  <a:pt x="0" y="630000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3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3" y="723226"/>
                </a:lnTo>
                <a:lnTo>
                  <a:pt x="1250602" y="723226"/>
                </a:lnTo>
                <a:cubicBezTo>
                  <a:pt x="1207884" y="1027148"/>
                  <a:pt x="946135" y="1260000"/>
                  <a:pt x="630000" y="1260000"/>
                </a:cubicBezTo>
                <a:cubicBezTo>
                  <a:pt x="398160" y="1260000"/>
                  <a:pt x="195569" y="1134769"/>
                  <a:pt x="88435" y="946940"/>
                </a:cubicBezTo>
                <a:lnTo>
                  <a:pt x="224630" y="777762"/>
                </a:lnTo>
                <a:cubicBezTo>
                  <a:pt x="283670" y="944378"/>
                  <a:pt x="442988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ubicBezTo>
                  <a:pt x="442988" y="197051"/>
                  <a:pt x="283670" y="315622"/>
                  <a:pt x="224630" y="482238"/>
                </a:cubicBezTo>
                <a:lnTo>
                  <a:pt x="88435" y="313060"/>
                </a:lnTo>
                <a:cubicBezTo>
                  <a:pt x="195570" y="125231"/>
                  <a:pt x="398160" y="0"/>
                  <a:pt x="63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Donut 27">
            <a:extLst>
              <a:ext uri="{FF2B5EF4-FFF2-40B4-BE49-F238E27FC236}">
                <a16:creationId xmlns:a16="http://schemas.microsoft.com/office/drawing/2014/main" id="{09D9D08D-FCB1-CD41-A416-71818B45E062}"/>
              </a:ext>
            </a:extLst>
          </p:cNvPr>
          <p:cNvSpPr/>
          <p:nvPr/>
        </p:nvSpPr>
        <p:spPr>
          <a:xfrm>
            <a:off x="2016057" y="5637765"/>
            <a:ext cx="5613720" cy="3877788"/>
          </a:xfrm>
          <a:custGeom>
            <a:avLst/>
            <a:gdLst/>
            <a:ahLst/>
            <a:cxnLst/>
            <a:rect l="l" t="t" r="r" b="b"/>
            <a:pathLst>
              <a:path w="1824052" h="1260000">
                <a:moveTo>
                  <a:pt x="630000" y="197051"/>
                </a:moveTo>
                <a:cubicBezTo>
                  <a:pt x="390889" y="197051"/>
                  <a:pt x="197051" y="390889"/>
                  <a:pt x="197051" y="630000"/>
                </a:cubicBezTo>
                <a:cubicBezTo>
                  <a:pt x="197051" y="869111"/>
                  <a:pt x="390889" y="1062949"/>
                  <a:pt x="630000" y="1062949"/>
                </a:cubicBezTo>
                <a:cubicBezTo>
                  <a:pt x="869111" y="1062949"/>
                  <a:pt x="1062949" y="869111"/>
                  <a:pt x="1062949" y="630000"/>
                </a:cubicBezTo>
                <a:cubicBezTo>
                  <a:pt x="1062949" y="390889"/>
                  <a:pt x="869111" y="197051"/>
                  <a:pt x="630000" y="197051"/>
                </a:cubicBezTo>
                <a:close/>
                <a:moveTo>
                  <a:pt x="630000" y="0"/>
                </a:moveTo>
                <a:cubicBezTo>
                  <a:pt x="948367" y="0"/>
                  <a:pt x="1211578" y="236152"/>
                  <a:pt x="1251252" y="543226"/>
                </a:cubicBezTo>
                <a:lnTo>
                  <a:pt x="1571198" y="543226"/>
                </a:lnTo>
                <a:lnTo>
                  <a:pt x="1445980" y="387684"/>
                </a:lnTo>
                <a:lnTo>
                  <a:pt x="1628978" y="387684"/>
                </a:lnTo>
                <a:lnTo>
                  <a:pt x="1824052" y="630000"/>
                </a:lnTo>
                <a:lnTo>
                  <a:pt x="1628978" y="872316"/>
                </a:lnTo>
                <a:lnTo>
                  <a:pt x="1445980" y="872316"/>
                </a:lnTo>
                <a:lnTo>
                  <a:pt x="1566003" y="723226"/>
                </a:lnTo>
                <a:lnTo>
                  <a:pt x="1250602" y="723226"/>
                </a:lnTo>
                <a:cubicBezTo>
                  <a:pt x="1207884" y="1027148"/>
                  <a:pt x="946134" y="1260000"/>
                  <a:pt x="630000" y="1260000"/>
                </a:cubicBezTo>
                <a:cubicBezTo>
                  <a:pt x="282061" y="1260000"/>
                  <a:pt x="0" y="977939"/>
                  <a:pt x="0" y="630000"/>
                </a:cubicBezTo>
                <a:cubicBezTo>
                  <a:pt x="0" y="282061"/>
                  <a:pt x="282061" y="0"/>
                  <a:pt x="63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75">
            <a:extLst>
              <a:ext uri="{FF2B5EF4-FFF2-40B4-BE49-F238E27FC236}">
                <a16:creationId xmlns:a16="http://schemas.microsoft.com/office/drawing/2014/main" id="{0DBCC279-2CBA-8F4E-953D-18BD713BF6F6}"/>
              </a:ext>
            </a:extLst>
          </p:cNvPr>
          <p:cNvSpPr txBox="1"/>
          <p:nvPr/>
        </p:nvSpPr>
        <p:spPr>
          <a:xfrm>
            <a:off x="2812916" y="7266129"/>
            <a:ext cx="2298478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150" dirty="0">
                <a:solidFill>
                  <a:schemeClr val="accent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Analyze</a:t>
            </a:r>
          </a:p>
        </p:txBody>
      </p:sp>
      <p:sp>
        <p:nvSpPr>
          <p:cNvPr id="68" name="TextBox 75">
            <a:extLst>
              <a:ext uri="{FF2B5EF4-FFF2-40B4-BE49-F238E27FC236}">
                <a16:creationId xmlns:a16="http://schemas.microsoft.com/office/drawing/2014/main" id="{A9AEBC5D-6E3F-9C40-BE9C-7F941877E2E4}"/>
              </a:ext>
            </a:extLst>
          </p:cNvPr>
          <p:cNvSpPr txBox="1"/>
          <p:nvPr/>
        </p:nvSpPr>
        <p:spPr>
          <a:xfrm>
            <a:off x="7768210" y="7266129"/>
            <a:ext cx="2298478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150" dirty="0">
                <a:solidFill>
                  <a:schemeClr val="accent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Prototype</a:t>
            </a:r>
          </a:p>
        </p:txBody>
      </p:sp>
      <p:sp>
        <p:nvSpPr>
          <p:cNvPr id="69" name="TextBox 75">
            <a:extLst>
              <a:ext uri="{FF2B5EF4-FFF2-40B4-BE49-F238E27FC236}">
                <a16:creationId xmlns:a16="http://schemas.microsoft.com/office/drawing/2014/main" id="{DC67E590-52E8-2146-A5CF-721120D2AECA}"/>
              </a:ext>
            </a:extLst>
          </p:cNvPr>
          <p:cNvSpPr txBox="1"/>
          <p:nvPr/>
        </p:nvSpPr>
        <p:spPr>
          <a:xfrm>
            <a:off x="12731376" y="7266129"/>
            <a:ext cx="2298478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150" dirty="0">
                <a:solidFill>
                  <a:schemeClr val="accent3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Design</a:t>
            </a:r>
          </a:p>
        </p:txBody>
      </p:sp>
      <p:sp>
        <p:nvSpPr>
          <p:cNvPr id="70" name="TextBox 75">
            <a:extLst>
              <a:ext uri="{FF2B5EF4-FFF2-40B4-BE49-F238E27FC236}">
                <a16:creationId xmlns:a16="http://schemas.microsoft.com/office/drawing/2014/main" id="{0FA7F74A-43CE-E048-9135-234CA93FFEA1}"/>
              </a:ext>
            </a:extLst>
          </p:cNvPr>
          <p:cNvSpPr txBox="1"/>
          <p:nvPr/>
        </p:nvSpPr>
        <p:spPr>
          <a:xfrm>
            <a:off x="17686676" y="7266129"/>
            <a:ext cx="2298478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150" dirty="0">
                <a:solidFill>
                  <a:schemeClr val="accent4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Test</a:t>
            </a:r>
          </a:p>
        </p:txBody>
      </p:sp>
      <p:sp>
        <p:nvSpPr>
          <p:cNvPr id="72" name="CuadroTexto 350">
            <a:extLst>
              <a:ext uri="{FF2B5EF4-FFF2-40B4-BE49-F238E27FC236}">
                <a16:creationId xmlns:a16="http://schemas.microsoft.com/office/drawing/2014/main" id="{E9CFCB84-2DE8-884E-A5ED-40066B35141F}"/>
              </a:ext>
            </a:extLst>
          </p:cNvPr>
          <p:cNvSpPr txBox="1"/>
          <p:nvPr/>
        </p:nvSpPr>
        <p:spPr>
          <a:xfrm>
            <a:off x="7099222" y="900609"/>
            <a:ext cx="11096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73" name="CuadroTexto 351">
            <a:extLst>
              <a:ext uri="{FF2B5EF4-FFF2-40B4-BE49-F238E27FC236}">
                <a16:creationId xmlns:a16="http://schemas.microsoft.com/office/drawing/2014/main" id="{7A687071-9E65-D34C-B5D0-98F6E5103D5E}"/>
              </a:ext>
            </a:extLst>
          </p:cNvPr>
          <p:cNvSpPr txBox="1"/>
          <p:nvPr/>
        </p:nvSpPr>
        <p:spPr>
          <a:xfrm>
            <a:off x="6626356" y="2321110"/>
            <a:ext cx="1204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74" name="TextBox 60">
            <a:extLst>
              <a:ext uri="{FF2B5EF4-FFF2-40B4-BE49-F238E27FC236}">
                <a16:creationId xmlns:a16="http://schemas.microsoft.com/office/drawing/2014/main" id="{AD38FFE3-A250-2045-92FA-E3E6B2E7F392}"/>
              </a:ext>
            </a:extLst>
          </p:cNvPr>
          <p:cNvSpPr txBox="1"/>
          <p:nvPr/>
        </p:nvSpPr>
        <p:spPr>
          <a:xfrm>
            <a:off x="2076144" y="9847743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BEFAC319-C24D-6F4F-97F9-F54AFC4969C1}"/>
              </a:ext>
            </a:extLst>
          </p:cNvPr>
          <p:cNvSpPr txBox="1"/>
          <p:nvPr/>
        </p:nvSpPr>
        <p:spPr>
          <a:xfrm>
            <a:off x="6965339" y="9850749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6" name="TextBox 60">
            <a:extLst>
              <a:ext uri="{FF2B5EF4-FFF2-40B4-BE49-F238E27FC236}">
                <a16:creationId xmlns:a16="http://schemas.microsoft.com/office/drawing/2014/main" id="{E49F8FD4-3F92-5241-8160-E9DB9A4A577F}"/>
              </a:ext>
            </a:extLst>
          </p:cNvPr>
          <p:cNvSpPr txBox="1"/>
          <p:nvPr/>
        </p:nvSpPr>
        <p:spPr>
          <a:xfrm>
            <a:off x="11754281" y="9847742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7" name="TextBox 60">
            <a:extLst>
              <a:ext uri="{FF2B5EF4-FFF2-40B4-BE49-F238E27FC236}">
                <a16:creationId xmlns:a16="http://schemas.microsoft.com/office/drawing/2014/main" id="{5412D1FD-01AC-2F42-8902-739FCA2A940A}"/>
              </a:ext>
            </a:extLst>
          </p:cNvPr>
          <p:cNvSpPr txBox="1"/>
          <p:nvPr/>
        </p:nvSpPr>
        <p:spPr>
          <a:xfrm>
            <a:off x="16949904" y="9847742"/>
            <a:ext cx="3772021" cy="154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60"/>
              </a:lnSpc>
            </a:pPr>
            <a:r>
              <a:rPr lang="en-US" sz="28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</p:spTree>
    <p:extLst>
      <p:ext uri="{BB962C8B-B14F-4D97-AF65-F5344CB8AC3E}">
        <p14:creationId xmlns:p14="http://schemas.microsoft.com/office/powerpoint/2010/main" val="91974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42E66F94-FC14-6946-B1BE-713ED3401A77}"/>
              </a:ext>
            </a:extLst>
          </p:cNvPr>
          <p:cNvGrpSpPr/>
          <p:nvPr/>
        </p:nvGrpSpPr>
        <p:grpSpPr>
          <a:xfrm>
            <a:off x="2301654" y="3881324"/>
            <a:ext cx="20691362" cy="8493599"/>
            <a:chOff x="2301654" y="4186124"/>
            <a:chExt cx="20691362" cy="84935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F6FD06B-0980-3948-B888-5479AF2C852B}"/>
                </a:ext>
              </a:extLst>
            </p:cNvPr>
            <p:cNvGrpSpPr/>
            <p:nvPr/>
          </p:nvGrpSpPr>
          <p:grpSpPr>
            <a:xfrm>
              <a:off x="2301654" y="9406597"/>
              <a:ext cx="20691362" cy="1683493"/>
              <a:chOff x="5375292" y="9649196"/>
              <a:chExt cx="14167568" cy="1683493"/>
            </a:xfrm>
            <a:solidFill>
              <a:schemeClr val="tx1">
                <a:lumMod val="20000"/>
                <a:lumOff val="80000"/>
              </a:schemeClr>
            </a:solidFill>
          </p:grpSpPr>
          <p:sp>
            <p:nvSpPr>
              <p:cNvPr id="34" name="Cheurón 8">
                <a:extLst>
                  <a:ext uri="{FF2B5EF4-FFF2-40B4-BE49-F238E27FC236}">
                    <a16:creationId xmlns:a16="http://schemas.microsoft.com/office/drawing/2014/main" id="{B3AFD941-9CE9-0648-88A6-F7360A60CB8C}"/>
                  </a:ext>
                </a:extLst>
              </p:cNvPr>
              <p:cNvSpPr/>
              <p:nvPr/>
            </p:nvSpPr>
            <p:spPr>
              <a:xfrm>
                <a:off x="13379099" y="9649196"/>
                <a:ext cx="6163761" cy="1683493"/>
              </a:xfrm>
              <a:prstGeom prst="chevron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heurón 8">
                <a:extLst>
                  <a:ext uri="{FF2B5EF4-FFF2-40B4-BE49-F238E27FC236}">
                    <a16:creationId xmlns:a16="http://schemas.microsoft.com/office/drawing/2014/main" id="{FC1CEF72-6DE8-1044-BC46-E70D583CC79C}"/>
                  </a:ext>
                </a:extLst>
              </p:cNvPr>
              <p:cNvSpPr/>
              <p:nvPr/>
            </p:nvSpPr>
            <p:spPr>
              <a:xfrm>
                <a:off x="5375292" y="9649196"/>
                <a:ext cx="6163761" cy="1683493"/>
              </a:xfrm>
              <a:prstGeom prst="chevron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4D223088-BD3E-DB49-9F5F-1A7E8E4693CB}"/>
                </a:ext>
              </a:extLst>
            </p:cNvPr>
            <p:cNvSpPr txBox="1"/>
            <p:nvPr/>
          </p:nvSpPr>
          <p:spPr>
            <a:xfrm>
              <a:off x="17274538" y="9900288"/>
              <a:ext cx="3837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Deliberation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FD3052-E14A-B846-BD8D-ADF6261A5405}"/>
                </a:ext>
              </a:extLst>
            </p:cNvPr>
            <p:cNvGrpSpPr/>
            <p:nvPr/>
          </p:nvGrpSpPr>
          <p:grpSpPr>
            <a:xfrm>
              <a:off x="3369790" y="5706728"/>
              <a:ext cx="18147368" cy="6972995"/>
              <a:chOff x="3993896" y="6050300"/>
              <a:chExt cx="18147368" cy="6972995"/>
            </a:xfrm>
          </p:grpSpPr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36545DF8-C773-AC48-A627-440A1E6277B2}"/>
                  </a:ext>
                </a:extLst>
              </p:cNvPr>
              <p:cNvSpPr txBox="1"/>
              <p:nvPr/>
            </p:nvSpPr>
            <p:spPr>
              <a:xfrm>
                <a:off x="4402998" y="10243860"/>
                <a:ext cx="38373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Preparation</a:t>
                </a:r>
              </a:p>
            </p:txBody>
          </p:sp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A4D626E7-558C-3241-A14B-5FDA0FC76C01}"/>
                  </a:ext>
                </a:extLst>
              </p:cNvPr>
              <p:cNvSpPr/>
              <p:nvPr/>
            </p:nvSpPr>
            <p:spPr>
              <a:xfrm>
                <a:off x="4048576" y="11638300"/>
                <a:ext cx="454624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29" name="Rectangle 56">
                <a:extLst>
                  <a:ext uri="{FF2B5EF4-FFF2-40B4-BE49-F238E27FC236}">
                    <a16:creationId xmlns:a16="http://schemas.microsoft.com/office/drawing/2014/main" id="{3AB9FB97-A14B-574C-856C-75DEEDF44063}"/>
                  </a:ext>
                </a:extLst>
              </p:cNvPr>
              <p:cNvSpPr/>
              <p:nvPr/>
            </p:nvSpPr>
            <p:spPr>
              <a:xfrm>
                <a:off x="17544222" y="11638300"/>
                <a:ext cx="454624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30" name="Rectangle 56">
                <a:extLst>
                  <a:ext uri="{FF2B5EF4-FFF2-40B4-BE49-F238E27FC236}">
                    <a16:creationId xmlns:a16="http://schemas.microsoft.com/office/drawing/2014/main" id="{5432C538-D800-B14E-9884-14DB290BBA28}"/>
                  </a:ext>
                </a:extLst>
              </p:cNvPr>
              <p:cNvSpPr/>
              <p:nvPr/>
            </p:nvSpPr>
            <p:spPr>
              <a:xfrm>
                <a:off x="3993896" y="6075700"/>
                <a:ext cx="454624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  <p:sp>
            <p:nvSpPr>
              <p:cNvPr id="31" name="Rectangle 56">
                <a:extLst>
                  <a:ext uri="{FF2B5EF4-FFF2-40B4-BE49-F238E27FC236}">
                    <a16:creationId xmlns:a16="http://schemas.microsoft.com/office/drawing/2014/main" id="{A1174BA8-F8B2-E740-ACE5-482C396522EE}"/>
                  </a:ext>
                </a:extLst>
              </p:cNvPr>
              <p:cNvSpPr/>
              <p:nvPr/>
            </p:nvSpPr>
            <p:spPr>
              <a:xfrm>
                <a:off x="17595022" y="6050300"/>
                <a:ext cx="454624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business.</a:t>
                </a:r>
              </a:p>
            </p:txBody>
          </p:sp>
        </p:grp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EB790B4A-3853-5745-A7EF-2A405FAC7127}"/>
                </a:ext>
              </a:extLst>
            </p:cNvPr>
            <p:cNvGrpSpPr/>
            <p:nvPr/>
          </p:nvGrpSpPr>
          <p:grpSpPr>
            <a:xfrm>
              <a:off x="8638044" y="4186124"/>
              <a:ext cx="7600408" cy="7904789"/>
              <a:chOff x="9385563" y="5268686"/>
              <a:chExt cx="6523544" cy="6784799"/>
            </a:xfrm>
          </p:grpSpPr>
          <p:sp>
            <p:nvSpPr>
              <p:cNvPr id="21" name="Flecha circular 20">
                <a:extLst>
                  <a:ext uri="{FF2B5EF4-FFF2-40B4-BE49-F238E27FC236}">
                    <a16:creationId xmlns:a16="http://schemas.microsoft.com/office/drawing/2014/main" id="{21C40385-6B31-A34F-813E-769B36998280}"/>
                  </a:ext>
                </a:extLst>
              </p:cNvPr>
              <p:cNvSpPr/>
              <p:nvPr/>
            </p:nvSpPr>
            <p:spPr>
              <a:xfrm>
                <a:off x="9385564" y="5268686"/>
                <a:ext cx="6523543" cy="6523543"/>
              </a:xfrm>
              <a:prstGeom prst="circularArrow">
                <a:avLst>
                  <a:gd name="adj1" fmla="val 25000"/>
                  <a:gd name="adj2" fmla="val 1106829"/>
                  <a:gd name="adj3" fmla="val 20654454"/>
                  <a:gd name="adj4" fmla="val 10800000"/>
                  <a:gd name="adj5" fmla="val 125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Flecha circular 21">
                <a:extLst>
                  <a:ext uri="{FF2B5EF4-FFF2-40B4-BE49-F238E27FC236}">
                    <a16:creationId xmlns:a16="http://schemas.microsoft.com/office/drawing/2014/main" id="{823767D1-DA8F-8140-AFC9-CF6BB9B73D31}"/>
                  </a:ext>
                </a:extLst>
              </p:cNvPr>
              <p:cNvSpPr/>
              <p:nvPr/>
            </p:nvSpPr>
            <p:spPr>
              <a:xfrm rot="10800000">
                <a:off x="9385563" y="5529942"/>
                <a:ext cx="6523543" cy="6523543"/>
              </a:xfrm>
              <a:prstGeom prst="circularArrow">
                <a:avLst>
                  <a:gd name="adj1" fmla="val 25000"/>
                  <a:gd name="adj2" fmla="val 1239196"/>
                  <a:gd name="adj3" fmla="val 20473122"/>
                  <a:gd name="adj4" fmla="val 10800000"/>
                  <a:gd name="adj5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88E840F-8999-B241-9F04-4C04A909A283}"/>
                  </a:ext>
                </a:extLst>
              </p:cNvPr>
              <p:cNvSpPr txBox="1"/>
              <p:nvPr/>
            </p:nvSpPr>
            <p:spPr>
              <a:xfrm>
                <a:off x="10754272" y="6084009"/>
                <a:ext cx="3676688" cy="2408199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2632613"/>
                  </a:avLst>
                </a:prstTxWarp>
                <a:spAutoFit/>
              </a:bodyPr>
              <a:lstStyle/>
              <a:p>
                <a:pPr algn="ctr"/>
                <a:r>
                  <a:rPr lang="es-SV" sz="3600" b="1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Prorotype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9E4CA36C-57F1-584C-A649-85D21E368880}"/>
                  </a:ext>
                </a:extLst>
              </p:cNvPr>
              <p:cNvSpPr txBox="1"/>
              <p:nvPr/>
            </p:nvSpPr>
            <p:spPr>
              <a:xfrm>
                <a:off x="11000707" y="9917989"/>
                <a:ext cx="3447844" cy="1452119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Down">
                  <a:avLst>
                    <a:gd name="adj" fmla="val 20851259"/>
                  </a:avLst>
                </a:prstTxWarp>
                <a:spAutoFit/>
              </a:bodyPr>
              <a:lstStyle/>
              <a:p>
                <a:pPr algn="ctr"/>
                <a:r>
                  <a:rPr lang="es-SV" sz="3600" b="1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Design</a:t>
                </a:r>
              </a:p>
            </p:txBody>
          </p:sp>
        </p:grpSp>
      </p:grp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E85BB646-1259-2E4D-AD61-A7E4E8CE8E8B}"/>
              </a:ext>
            </a:extLst>
          </p:cNvPr>
          <p:cNvSpPr txBox="1"/>
          <p:nvPr/>
        </p:nvSpPr>
        <p:spPr>
          <a:xfrm>
            <a:off x="7099222" y="900609"/>
            <a:ext cx="11096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ABF718CF-C84A-BC4C-89F7-2C4C9DFFBFA6}"/>
              </a:ext>
            </a:extLst>
          </p:cNvPr>
          <p:cNvSpPr txBox="1"/>
          <p:nvPr/>
        </p:nvSpPr>
        <p:spPr>
          <a:xfrm>
            <a:off x="6626356" y="2321110"/>
            <a:ext cx="1204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57D4912C-8DDA-8148-91D2-F865EA0A050C}"/>
              </a:ext>
            </a:extLst>
          </p:cNvPr>
          <p:cNvSpPr/>
          <p:nvPr/>
        </p:nvSpPr>
        <p:spPr>
          <a:xfrm>
            <a:off x="3014011" y="5066771"/>
            <a:ext cx="5257800" cy="2082800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2" name="Rectángulo redondeado 41">
            <a:extLst>
              <a:ext uri="{FF2B5EF4-FFF2-40B4-BE49-F238E27FC236}">
                <a16:creationId xmlns:a16="http://schemas.microsoft.com/office/drawing/2014/main" id="{49A72033-9F17-F145-BEB3-B50BBDD13D2D}"/>
              </a:ext>
            </a:extLst>
          </p:cNvPr>
          <p:cNvSpPr/>
          <p:nvPr/>
        </p:nvSpPr>
        <p:spPr>
          <a:xfrm>
            <a:off x="16657722" y="5066771"/>
            <a:ext cx="5257800" cy="20828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3" name="Gráfico 226">
            <a:extLst>
              <a:ext uri="{FF2B5EF4-FFF2-40B4-BE49-F238E27FC236}">
                <a16:creationId xmlns:a16="http://schemas.microsoft.com/office/drawing/2014/main" id="{2E4379C7-64F3-B540-8B2D-99FB0F9C41E1}"/>
              </a:ext>
            </a:extLst>
          </p:cNvPr>
          <p:cNvSpPr/>
          <p:nvPr/>
        </p:nvSpPr>
        <p:spPr>
          <a:xfrm>
            <a:off x="11386201" y="6646538"/>
            <a:ext cx="2104092" cy="2174855"/>
          </a:xfrm>
          <a:custGeom>
            <a:avLst/>
            <a:gdLst>
              <a:gd name="connsiteX0" fmla="*/ 547992 w 552259"/>
              <a:gd name="connsiteY0" fmla="*/ 365689 h 570832"/>
              <a:gd name="connsiteX1" fmla="*/ 487916 w 552259"/>
              <a:gd name="connsiteY1" fmla="*/ 315402 h 570832"/>
              <a:gd name="connsiteX2" fmla="*/ 490191 w 552259"/>
              <a:gd name="connsiteY2" fmla="*/ 285416 h 570832"/>
              <a:gd name="connsiteX3" fmla="*/ 487915 w 552259"/>
              <a:gd name="connsiteY3" fmla="*/ 255429 h 570832"/>
              <a:gd name="connsiteX4" fmla="*/ 547992 w 552259"/>
              <a:gd name="connsiteY4" fmla="*/ 205142 h 570832"/>
              <a:gd name="connsiteX5" fmla="*/ 550664 w 552259"/>
              <a:gd name="connsiteY5" fmla="*/ 190080 h 570832"/>
              <a:gd name="connsiteX6" fmla="*/ 495963 w 552259"/>
              <a:gd name="connsiteY6" fmla="*/ 95335 h 570832"/>
              <a:gd name="connsiteX7" fmla="*/ 481585 w 552259"/>
              <a:gd name="connsiteY7" fmla="*/ 90109 h 570832"/>
              <a:gd name="connsiteX8" fmla="*/ 408106 w 552259"/>
              <a:gd name="connsiteY8" fmla="*/ 116959 h 570832"/>
              <a:gd name="connsiteX9" fmla="*/ 356066 w 552259"/>
              <a:gd name="connsiteY9" fmla="*/ 87031 h 570832"/>
              <a:gd name="connsiteX10" fmla="*/ 342548 w 552259"/>
              <a:gd name="connsiteY10" fmla="*/ 9835 h 570832"/>
              <a:gd name="connsiteX11" fmla="*/ 330830 w 552259"/>
              <a:gd name="connsiteY11" fmla="*/ 0 h 570832"/>
              <a:gd name="connsiteX12" fmla="*/ 221430 w 552259"/>
              <a:gd name="connsiteY12" fmla="*/ 0 h 570832"/>
              <a:gd name="connsiteX13" fmla="*/ 209712 w 552259"/>
              <a:gd name="connsiteY13" fmla="*/ 9837 h 570832"/>
              <a:gd name="connsiteX14" fmla="*/ 196194 w 552259"/>
              <a:gd name="connsiteY14" fmla="*/ 87033 h 570832"/>
              <a:gd name="connsiteX15" fmla="*/ 144154 w 552259"/>
              <a:gd name="connsiteY15" fmla="*/ 116961 h 570832"/>
              <a:gd name="connsiteX16" fmla="*/ 70674 w 552259"/>
              <a:gd name="connsiteY16" fmla="*/ 90110 h 570832"/>
              <a:gd name="connsiteX17" fmla="*/ 56296 w 552259"/>
              <a:gd name="connsiteY17" fmla="*/ 95337 h 570832"/>
              <a:gd name="connsiteX18" fmla="*/ 1596 w 552259"/>
              <a:gd name="connsiteY18" fmla="*/ 190080 h 570832"/>
              <a:gd name="connsiteX19" fmla="*/ 4267 w 552259"/>
              <a:gd name="connsiteY19" fmla="*/ 205142 h 570832"/>
              <a:gd name="connsiteX20" fmla="*/ 64343 w 552259"/>
              <a:gd name="connsiteY20" fmla="*/ 255429 h 570832"/>
              <a:gd name="connsiteX21" fmla="*/ 62068 w 552259"/>
              <a:gd name="connsiteY21" fmla="*/ 285416 h 570832"/>
              <a:gd name="connsiteX22" fmla="*/ 64345 w 552259"/>
              <a:gd name="connsiteY22" fmla="*/ 315402 h 570832"/>
              <a:gd name="connsiteX23" fmla="*/ 4267 w 552259"/>
              <a:gd name="connsiteY23" fmla="*/ 365689 h 570832"/>
              <a:gd name="connsiteX24" fmla="*/ 1596 w 552259"/>
              <a:gd name="connsiteY24" fmla="*/ 380751 h 570832"/>
              <a:gd name="connsiteX25" fmla="*/ 56296 w 552259"/>
              <a:gd name="connsiteY25" fmla="*/ 475494 h 570832"/>
              <a:gd name="connsiteX26" fmla="*/ 70674 w 552259"/>
              <a:gd name="connsiteY26" fmla="*/ 480721 h 570832"/>
              <a:gd name="connsiteX27" fmla="*/ 144153 w 552259"/>
              <a:gd name="connsiteY27" fmla="*/ 453871 h 570832"/>
              <a:gd name="connsiteX28" fmla="*/ 196193 w 552259"/>
              <a:gd name="connsiteY28" fmla="*/ 483799 h 570832"/>
              <a:gd name="connsiteX29" fmla="*/ 209711 w 552259"/>
              <a:gd name="connsiteY29" fmla="*/ 560995 h 570832"/>
              <a:gd name="connsiteX30" fmla="*/ 221429 w 552259"/>
              <a:gd name="connsiteY30" fmla="*/ 570832 h 570832"/>
              <a:gd name="connsiteX31" fmla="*/ 330829 w 552259"/>
              <a:gd name="connsiteY31" fmla="*/ 570832 h 570832"/>
              <a:gd name="connsiteX32" fmla="*/ 342547 w 552259"/>
              <a:gd name="connsiteY32" fmla="*/ 560995 h 570832"/>
              <a:gd name="connsiteX33" fmla="*/ 356065 w 552259"/>
              <a:gd name="connsiteY33" fmla="*/ 483799 h 570832"/>
              <a:gd name="connsiteX34" fmla="*/ 408105 w 552259"/>
              <a:gd name="connsiteY34" fmla="*/ 453871 h 570832"/>
              <a:gd name="connsiteX35" fmla="*/ 481584 w 552259"/>
              <a:gd name="connsiteY35" fmla="*/ 480721 h 570832"/>
              <a:gd name="connsiteX36" fmla="*/ 495962 w 552259"/>
              <a:gd name="connsiteY36" fmla="*/ 475494 h 570832"/>
              <a:gd name="connsiteX37" fmla="*/ 550663 w 552259"/>
              <a:gd name="connsiteY37" fmla="*/ 380751 h 570832"/>
              <a:gd name="connsiteX38" fmla="*/ 547992 w 552259"/>
              <a:gd name="connsiteY38" fmla="*/ 365689 h 570832"/>
              <a:gd name="connsiteX39" fmla="*/ 276130 w 552259"/>
              <a:gd name="connsiteY39" fmla="*/ 404339 h 570832"/>
              <a:gd name="connsiteX40" fmla="*/ 157206 w 552259"/>
              <a:gd name="connsiteY40" fmla="*/ 285416 h 570832"/>
              <a:gd name="connsiteX41" fmla="*/ 276130 w 552259"/>
              <a:gd name="connsiteY41" fmla="*/ 166492 h 570832"/>
              <a:gd name="connsiteX42" fmla="*/ 395053 w 552259"/>
              <a:gd name="connsiteY42" fmla="*/ 285416 h 570832"/>
              <a:gd name="connsiteX43" fmla="*/ 276130 w 552259"/>
              <a:gd name="connsiteY43" fmla="*/ 404339 h 57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52259" h="570832">
                <a:moveTo>
                  <a:pt x="547992" y="365689"/>
                </a:moveTo>
                <a:lnTo>
                  <a:pt x="487916" y="315402"/>
                </a:lnTo>
                <a:cubicBezTo>
                  <a:pt x="489448" y="304915"/>
                  <a:pt x="490191" y="295055"/>
                  <a:pt x="490191" y="285416"/>
                </a:cubicBezTo>
                <a:cubicBezTo>
                  <a:pt x="490191" y="275776"/>
                  <a:pt x="489448" y="265916"/>
                  <a:pt x="487915" y="255429"/>
                </a:cubicBezTo>
                <a:lnTo>
                  <a:pt x="547992" y="205142"/>
                </a:lnTo>
                <a:cubicBezTo>
                  <a:pt x="552429" y="201438"/>
                  <a:pt x="553556" y="195085"/>
                  <a:pt x="550664" y="190080"/>
                </a:cubicBezTo>
                <a:lnTo>
                  <a:pt x="495963" y="95335"/>
                </a:lnTo>
                <a:cubicBezTo>
                  <a:pt x="493071" y="90342"/>
                  <a:pt x="487020" y="88135"/>
                  <a:pt x="481585" y="90109"/>
                </a:cubicBezTo>
                <a:lnTo>
                  <a:pt x="408106" y="116959"/>
                </a:lnTo>
                <a:cubicBezTo>
                  <a:pt x="392393" y="104661"/>
                  <a:pt x="374938" y="94614"/>
                  <a:pt x="356066" y="87031"/>
                </a:cubicBezTo>
                <a:lnTo>
                  <a:pt x="342548" y="9835"/>
                </a:lnTo>
                <a:cubicBezTo>
                  <a:pt x="341549" y="4146"/>
                  <a:pt x="336602" y="0"/>
                  <a:pt x="330830" y="0"/>
                </a:cubicBezTo>
                <a:lnTo>
                  <a:pt x="221430" y="0"/>
                </a:lnTo>
                <a:cubicBezTo>
                  <a:pt x="215658" y="0"/>
                  <a:pt x="210710" y="4146"/>
                  <a:pt x="209712" y="9837"/>
                </a:cubicBezTo>
                <a:lnTo>
                  <a:pt x="196194" y="87033"/>
                </a:lnTo>
                <a:cubicBezTo>
                  <a:pt x="177322" y="94616"/>
                  <a:pt x="159867" y="104663"/>
                  <a:pt x="144154" y="116961"/>
                </a:cubicBezTo>
                <a:lnTo>
                  <a:pt x="70674" y="90110"/>
                </a:lnTo>
                <a:cubicBezTo>
                  <a:pt x="65273" y="88101"/>
                  <a:pt x="59177" y="90331"/>
                  <a:pt x="56296" y="95337"/>
                </a:cubicBezTo>
                <a:lnTo>
                  <a:pt x="1596" y="190080"/>
                </a:lnTo>
                <a:cubicBezTo>
                  <a:pt x="-1297" y="195086"/>
                  <a:pt x="-169" y="201439"/>
                  <a:pt x="4267" y="205142"/>
                </a:cubicBezTo>
                <a:lnTo>
                  <a:pt x="64343" y="255429"/>
                </a:lnTo>
                <a:cubicBezTo>
                  <a:pt x="62812" y="265916"/>
                  <a:pt x="62068" y="275776"/>
                  <a:pt x="62068" y="285416"/>
                </a:cubicBezTo>
                <a:cubicBezTo>
                  <a:pt x="62068" y="295055"/>
                  <a:pt x="62812" y="304915"/>
                  <a:pt x="64345" y="315402"/>
                </a:cubicBezTo>
                <a:lnTo>
                  <a:pt x="4267" y="365689"/>
                </a:lnTo>
                <a:cubicBezTo>
                  <a:pt x="-169" y="369393"/>
                  <a:pt x="-1297" y="375746"/>
                  <a:pt x="1596" y="380751"/>
                </a:cubicBezTo>
                <a:lnTo>
                  <a:pt x="56296" y="475494"/>
                </a:lnTo>
                <a:cubicBezTo>
                  <a:pt x="59199" y="480500"/>
                  <a:pt x="65308" y="482707"/>
                  <a:pt x="70674" y="480721"/>
                </a:cubicBezTo>
                <a:lnTo>
                  <a:pt x="144153" y="453871"/>
                </a:lnTo>
                <a:cubicBezTo>
                  <a:pt x="159866" y="466169"/>
                  <a:pt x="177321" y="476216"/>
                  <a:pt x="196193" y="483799"/>
                </a:cubicBezTo>
                <a:lnTo>
                  <a:pt x="209711" y="560995"/>
                </a:lnTo>
                <a:cubicBezTo>
                  <a:pt x="210710" y="566686"/>
                  <a:pt x="215657" y="570832"/>
                  <a:pt x="221429" y="570832"/>
                </a:cubicBezTo>
                <a:lnTo>
                  <a:pt x="330829" y="570832"/>
                </a:lnTo>
                <a:cubicBezTo>
                  <a:pt x="336601" y="570832"/>
                  <a:pt x="341549" y="566686"/>
                  <a:pt x="342547" y="560995"/>
                </a:cubicBezTo>
                <a:lnTo>
                  <a:pt x="356065" y="483799"/>
                </a:lnTo>
                <a:cubicBezTo>
                  <a:pt x="374937" y="476216"/>
                  <a:pt x="392392" y="466169"/>
                  <a:pt x="408105" y="453871"/>
                </a:cubicBezTo>
                <a:lnTo>
                  <a:pt x="481584" y="480721"/>
                </a:lnTo>
                <a:cubicBezTo>
                  <a:pt x="486985" y="482661"/>
                  <a:pt x="493070" y="480500"/>
                  <a:pt x="495962" y="475494"/>
                </a:cubicBezTo>
                <a:lnTo>
                  <a:pt x="550663" y="380751"/>
                </a:lnTo>
                <a:cubicBezTo>
                  <a:pt x="553555" y="375746"/>
                  <a:pt x="552429" y="369393"/>
                  <a:pt x="547992" y="365689"/>
                </a:cubicBezTo>
                <a:close/>
                <a:moveTo>
                  <a:pt x="276130" y="404339"/>
                </a:moveTo>
                <a:cubicBezTo>
                  <a:pt x="210559" y="404339"/>
                  <a:pt x="157206" y="350986"/>
                  <a:pt x="157206" y="285416"/>
                </a:cubicBezTo>
                <a:cubicBezTo>
                  <a:pt x="157206" y="219845"/>
                  <a:pt x="210559" y="166492"/>
                  <a:pt x="276130" y="166492"/>
                </a:cubicBezTo>
                <a:cubicBezTo>
                  <a:pt x="341700" y="166492"/>
                  <a:pt x="395053" y="219846"/>
                  <a:pt x="395053" y="285416"/>
                </a:cubicBezTo>
                <a:cubicBezTo>
                  <a:pt x="395053" y="350985"/>
                  <a:pt x="341700" y="404339"/>
                  <a:pt x="276130" y="404339"/>
                </a:cubicBezTo>
                <a:close/>
              </a:path>
            </a:pathLst>
          </a:custGeom>
          <a:solidFill>
            <a:schemeClr val="tx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851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350">
            <a:extLst>
              <a:ext uri="{FF2B5EF4-FFF2-40B4-BE49-F238E27FC236}">
                <a16:creationId xmlns:a16="http://schemas.microsoft.com/office/drawing/2014/main" id="{E85BB646-1259-2E4D-AD61-A7E4E8CE8E8B}"/>
              </a:ext>
            </a:extLst>
          </p:cNvPr>
          <p:cNvSpPr txBox="1"/>
          <p:nvPr/>
        </p:nvSpPr>
        <p:spPr>
          <a:xfrm>
            <a:off x="1712413" y="900609"/>
            <a:ext cx="11096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ABF718CF-C84A-BC4C-89F7-2C4C9DFFBFA6}"/>
              </a:ext>
            </a:extLst>
          </p:cNvPr>
          <p:cNvSpPr txBox="1"/>
          <p:nvPr/>
        </p:nvSpPr>
        <p:spPr>
          <a:xfrm>
            <a:off x="1712413" y="2321110"/>
            <a:ext cx="1204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25" name="TextBox 75">
            <a:extLst>
              <a:ext uri="{FF2B5EF4-FFF2-40B4-BE49-F238E27FC236}">
                <a16:creationId xmlns:a16="http://schemas.microsoft.com/office/drawing/2014/main" id="{A8D578E3-4BE4-FC4B-8B85-612010526176}"/>
              </a:ext>
            </a:extLst>
          </p:cNvPr>
          <p:cNvSpPr txBox="1"/>
          <p:nvPr/>
        </p:nvSpPr>
        <p:spPr>
          <a:xfrm>
            <a:off x="9028850" y="4938642"/>
            <a:ext cx="33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Maintenance</a:t>
            </a:r>
          </a:p>
        </p:txBody>
      </p:sp>
      <p:sp>
        <p:nvSpPr>
          <p:cNvPr id="35" name="TextBox 84">
            <a:extLst>
              <a:ext uri="{FF2B5EF4-FFF2-40B4-BE49-F238E27FC236}">
                <a16:creationId xmlns:a16="http://schemas.microsoft.com/office/drawing/2014/main" id="{544EAC8F-8469-384A-9A28-19DDCC14353F}"/>
              </a:ext>
            </a:extLst>
          </p:cNvPr>
          <p:cNvSpPr txBox="1"/>
          <p:nvPr/>
        </p:nvSpPr>
        <p:spPr>
          <a:xfrm>
            <a:off x="9028850" y="10871670"/>
            <a:ext cx="3779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Implementation</a:t>
            </a:r>
          </a:p>
        </p:txBody>
      </p:sp>
      <p:sp>
        <p:nvSpPr>
          <p:cNvPr id="36" name="TextBox 84">
            <a:extLst>
              <a:ext uri="{FF2B5EF4-FFF2-40B4-BE49-F238E27FC236}">
                <a16:creationId xmlns:a16="http://schemas.microsoft.com/office/drawing/2014/main" id="{FC660F85-2A7E-754D-AA09-F6C5DFF7A8B6}"/>
              </a:ext>
            </a:extLst>
          </p:cNvPr>
          <p:cNvSpPr txBox="1"/>
          <p:nvPr/>
        </p:nvSpPr>
        <p:spPr>
          <a:xfrm>
            <a:off x="8025544" y="7705877"/>
            <a:ext cx="239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Testing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209CA4A6-0D75-7D43-B3FA-2079F08A2C05}"/>
              </a:ext>
            </a:extLst>
          </p:cNvPr>
          <p:cNvGrpSpPr/>
          <p:nvPr/>
        </p:nvGrpSpPr>
        <p:grpSpPr>
          <a:xfrm>
            <a:off x="1798773" y="3950691"/>
            <a:ext cx="8006523" cy="8033589"/>
            <a:chOff x="7644313" y="2462211"/>
            <a:chExt cx="9035218" cy="9065761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501C65F5-C876-8940-B043-0585ED5FF7F9}"/>
                </a:ext>
              </a:extLst>
            </p:cNvPr>
            <p:cNvGrpSpPr/>
            <p:nvPr/>
          </p:nvGrpSpPr>
          <p:grpSpPr>
            <a:xfrm>
              <a:off x="7644313" y="2462211"/>
              <a:ext cx="9035218" cy="9065761"/>
              <a:chOff x="8654143" y="992639"/>
              <a:chExt cx="12107530" cy="12148458"/>
            </a:xfrm>
          </p:grpSpPr>
          <p:sp>
            <p:nvSpPr>
              <p:cNvPr id="61" name="Anillo 60">
                <a:extLst>
                  <a:ext uri="{FF2B5EF4-FFF2-40B4-BE49-F238E27FC236}">
                    <a16:creationId xmlns:a16="http://schemas.microsoft.com/office/drawing/2014/main" id="{B0514234-3BCC-8C40-BF79-BCBA8DF8EA28}"/>
                  </a:ext>
                </a:extLst>
              </p:cNvPr>
              <p:cNvSpPr/>
              <p:nvPr/>
            </p:nvSpPr>
            <p:spPr>
              <a:xfrm>
                <a:off x="9633124" y="1992085"/>
                <a:ext cx="10149568" cy="10149568"/>
              </a:xfrm>
              <a:prstGeom prst="donut">
                <a:avLst>
                  <a:gd name="adj" fmla="val 5569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riángulo 61">
                <a:extLst>
                  <a:ext uri="{FF2B5EF4-FFF2-40B4-BE49-F238E27FC236}">
                    <a16:creationId xmlns:a16="http://schemas.microsoft.com/office/drawing/2014/main" id="{4B9CC7D9-CD34-614B-AAFF-5D982ECC9209}"/>
                  </a:ext>
                </a:extLst>
              </p:cNvPr>
              <p:cNvSpPr/>
              <p:nvPr/>
            </p:nvSpPr>
            <p:spPr>
              <a:xfrm>
                <a:off x="8654143" y="5715538"/>
                <a:ext cx="3135086" cy="270266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  <p:sp>
            <p:nvSpPr>
              <p:cNvPr id="63" name="Triángulo 62">
                <a:extLst>
                  <a:ext uri="{FF2B5EF4-FFF2-40B4-BE49-F238E27FC236}">
                    <a16:creationId xmlns:a16="http://schemas.microsoft.com/office/drawing/2014/main" id="{E8A9DBA4-799C-FA4E-98AC-DE811F71DE29}"/>
                  </a:ext>
                </a:extLst>
              </p:cNvPr>
              <p:cNvSpPr/>
              <p:nvPr/>
            </p:nvSpPr>
            <p:spPr>
              <a:xfrm rot="5400000">
                <a:off x="13140364" y="1208852"/>
                <a:ext cx="3135086" cy="2702659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s-SV" sz="4000" dirty="0">
                  <a:latin typeface="Poppins" pitchFamily="2" charset="77"/>
                  <a:cs typeface="Poppins" pitchFamily="2" charset="77"/>
                </a:endParaRPr>
              </a:p>
            </p:txBody>
          </p:sp>
          <p:sp>
            <p:nvSpPr>
              <p:cNvPr id="64" name="Triángulo 63">
                <a:extLst>
                  <a:ext uri="{FF2B5EF4-FFF2-40B4-BE49-F238E27FC236}">
                    <a16:creationId xmlns:a16="http://schemas.microsoft.com/office/drawing/2014/main" id="{0B4EFA63-69CF-1B4C-8EDC-72F837FC4848}"/>
                  </a:ext>
                </a:extLst>
              </p:cNvPr>
              <p:cNvSpPr/>
              <p:nvPr/>
            </p:nvSpPr>
            <p:spPr>
              <a:xfrm rot="10800000">
                <a:off x="17626587" y="5715539"/>
                <a:ext cx="3135086" cy="2702660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s-SV" sz="3600" dirty="0">
                  <a:latin typeface="Poppins" pitchFamily="2" charset="77"/>
                  <a:cs typeface="Poppins" pitchFamily="2" charset="77"/>
                </a:endParaRPr>
              </a:p>
            </p:txBody>
          </p:sp>
          <p:sp>
            <p:nvSpPr>
              <p:cNvPr id="65" name="Triángulo 64">
                <a:extLst>
                  <a:ext uri="{FF2B5EF4-FFF2-40B4-BE49-F238E27FC236}">
                    <a16:creationId xmlns:a16="http://schemas.microsoft.com/office/drawing/2014/main" id="{FBF72C47-FCD9-6940-8610-6464777945E0}"/>
                  </a:ext>
                </a:extLst>
              </p:cNvPr>
              <p:cNvSpPr/>
              <p:nvPr/>
            </p:nvSpPr>
            <p:spPr>
              <a:xfrm rot="16200000">
                <a:off x="13140365" y="10222224"/>
                <a:ext cx="3135086" cy="2702660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/>
              </a:p>
            </p:txBody>
          </p:sp>
        </p:grp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33584D22-7413-1B4E-A804-4D962A0739B6}"/>
                </a:ext>
              </a:extLst>
            </p:cNvPr>
            <p:cNvSpPr txBox="1"/>
            <p:nvPr/>
          </p:nvSpPr>
          <p:spPr>
            <a:xfrm>
              <a:off x="10240574" y="5171712"/>
              <a:ext cx="3676688" cy="240819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941108"/>
                </a:avLst>
              </a:prstTxWarp>
              <a:spAutoFit/>
            </a:bodyPr>
            <a:lstStyle/>
            <a:p>
              <a:pPr algn="ctr"/>
              <a:r>
                <a:rPr lang="es-SV" sz="3600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Define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95342F38-671C-4E48-A2E2-501C42555E14}"/>
                </a:ext>
              </a:extLst>
            </p:cNvPr>
            <p:cNvSpPr txBox="1"/>
            <p:nvPr/>
          </p:nvSpPr>
          <p:spPr>
            <a:xfrm rot="16200000">
              <a:off x="11524718" y="6269032"/>
              <a:ext cx="3447844" cy="1452119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20914750"/>
                </a:avLst>
              </a:prstTxWarp>
              <a:spAutoFit/>
            </a:bodyPr>
            <a:lstStyle/>
            <a:p>
              <a:pPr algn="ctr"/>
              <a:r>
                <a:rPr lang="es-SV" sz="3600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Design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AAB15C27-0FF2-4240-9059-2DABDBA3EFE1}"/>
                </a:ext>
              </a:extLst>
            </p:cNvPr>
            <p:cNvSpPr txBox="1"/>
            <p:nvPr/>
          </p:nvSpPr>
          <p:spPr>
            <a:xfrm>
              <a:off x="10349143" y="7400219"/>
              <a:ext cx="3447844" cy="1452119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20914750"/>
                </a:avLst>
              </a:prstTxWarp>
              <a:spAutoFit/>
            </a:bodyPr>
            <a:lstStyle/>
            <a:p>
              <a:pPr algn="ctr"/>
              <a:r>
                <a:rPr lang="es-SV" sz="3600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Develop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E743386B-7BE0-DA40-A443-82E098A453A3}"/>
                </a:ext>
              </a:extLst>
            </p:cNvPr>
            <p:cNvSpPr txBox="1"/>
            <p:nvPr/>
          </p:nvSpPr>
          <p:spPr>
            <a:xfrm rot="16200000">
              <a:off x="9947015" y="5726714"/>
              <a:ext cx="3449853" cy="240819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1749343"/>
                </a:avLst>
              </a:prstTxWarp>
              <a:spAutoFit/>
            </a:bodyPr>
            <a:lstStyle/>
            <a:p>
              <a:pPr algn="ctr"/>
              <a:r>
                <a:rPr lang="es-SV" sz="3600" dirty="0">
                  <a:solidFill>
                    <a:schemeClr val="tx2"/>
                  </a:solidFill>
                  <a:latin typeface="Poppins" pitchFamily="2" charset="77"/>
                  <a:cs typeface="Poppins" pitchFamily="2" charset="77"/>
                </a:rPr>
                <a:t>Deploy</a:t>
              </a:r>
            </a:p>
          </p:txBody>
        </p:sp>
      </p:grp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7011FE86-0546-9B4D-862D-2F78B9D4575A}"/>
              </a:ext>
            </a:extLst>
          </p:cNvPr>
          <p:cNvSpPr/>
          <p:nvPr/>
        </p:nvSpPr>
        <p:spPr>
          <a:xfrm>
            <a:off x="4226280" y="4340054"/>
            <a:ext cx="1197175" cy="11971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66" name="Rectángulo redondeado 65">
            <a:extLst>
              <a:ext uri="{FF2B5EF4-FFF2-40B4-BE49-F238E27FC236}">
                <a16:creationId xmlns:a16="http://schemas.microsoft.com/office/drawing/2014/main" id="{4970489E-9DC0-D64C-8BDF-86E6BA4E0B23}"/>
              </a:ext>
            </a:extLst>
          </p:cNvPr>
          <p:cNvSpPr/>
          <p:nvPr/>
        </p:nvSpPr>
        <p:spPr>
          <a:xfrm>
            <a:off x="8119275" y="6498887"/>
            <a:ext cx="1197175" cy="11971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67" name="Rectángulo redondeado 66">
            <a:extLst>
              <a:ext uri="{FF2B5EF4-FFF2-40B4-BE49-F238E27FC236}">
                <a16:creationId xmlns:a16="http://schemas.microsoft.com/office/drawing/2014/main" id="{9E38E025-8711-A349-9FCC-FCEBD83DEF96}"/>
              </a:ext>
            </a:extLst>
          </p:cNvPr>
          <p:cNvSpPr/>
          <p:nvPr/>
        </p:nvSpPr>
        <p:spPr>
          <a:xfrm>
            <a:off x="6036475" y="10334287"/>
            <a:ext cx="1197175" cy="11971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68" name="Rectángulo redondeado 67">
            <a:extLst>
              <a:ext uri="{FF2B5EF4-FFF2-40B4-BE49-F238E27FC236}">
                <a16:creationId xmlns:a16="http://schemas.microsoft.com/office/drawing/2014/main" id="{016E8A18-653F-9843-8CA7-4927F831A5BC}"/>
              </a:ext>
            </a:extLst>
          </p:cNvPr>
          <p:cNvSpPr/>
          <p:nvPr/>
        </p:nvSpPr>
        <p:spPr>
          <a:xfrm>
            <a:off x="2201075" y="8302287"/>
            <a:ext cx="1197175" cy="11971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>
                <a:latin typeface="Poppins" pitchFamily="2" charset="77"/>
                <a:cs typeface="Poppins" pitchFamily="2" charset="77"/>
              </a:rPr>
              <a:t>04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89E4895-159C-9D48-9C1B-F237D0582E67}"/>
              </a:ext>
            </a:extLst>
          </p:cNvPr>
          <p:cNvGrpSpPr/>
          <p:nvPr/>
        </p:nvGrpSpPr>
        <p:grpSpPr>
          <a:xfrm>
            <a:off x="11036683" y="5724433"/>
            <a:ext cx="4306947" cy="1578433"/>
            <a:chOff x="15551232" y="5188235"/>
            <a:chExt cx="6929433" cy="1578433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C06862C2-CCFF-E94E-A608-BB5425931D68}"/>
                </a:ext>
              </a:extLst>
            </p:cNvPr>
            <p:cNvSpPr txBox="1"/>
            <p:nvPr/>
          </p:nvSpPr>
          <p:spPr>
            <a:xfrm>
              <a:off x="15551232" y="5188235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01. Define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4920F447-3253-9741-BAC1-5E62677429BD}"/>
                </a:ext>
              </a:extLst>
            </p:cNvPr>
            <p:cNvSpPr/>
            <p:nvPr/>
          </p:nvSpPr>
          <p:spPr>
            <a:xfrm>
              <a:off x="15551232" y="5812561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71" name="Group 55">
            <a:extLst>
              <a:ext uri="{FF2B5EF4-FFF2-40B4-BE49-F238E27FC236}">
                <a16:creationId xmlns:a16="http://schemas.microsoft.com/office/drawing/2014/main" id="{17415A21-2BF0-464E-963F-4D4956A63D40}"/>
              </a:ext>
            </a:extLst>
          </p:cNvPr>
          <p:cNvGrpSpPr/>
          <p:nvPr/>
        </p:nvGrpSpPr>
        <p:grpSpPr>
          <a:xfrm>
            <a:off x="17378903" y="5724433"/>
            <a:ext cx="4306947" cy="1578433"/>
            <a:chOff x="2491082" y="8215868"/>
            <a:chExt cx="6929433" cy="1578433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596DD55B-EC09-3C4E-B28A-D1D6BDB2C6C3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03. Develop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B6488D34-E313-E043-B906-D33FE4B17717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74" name="Group 61">
            <a:extLst>
              <a:ext uri="{FF2B5EF4-FFF2-40B4-BE49-F238E27FC236}">
                <a16:creationId xmlns:a16="http://schemas.microsoft.com/office/drawing/2014/main" id="{9810F1A4-923D-7647-94CD-45A2583F55CB}"/>
              </a:ext>
            </a:extLst>
          </p:cNvPr>
          <p:cNvGrpSpPr/>
          <p:nvPr/>
        </p:nvGrpSpPr>
        <p:grpSpPr>
          <a:xfrm>
            <a:off x="11036683" y="8962247"/>
            <a:ext cx="4306947" cy="1578433"/>
            <a:chOff x="2491082" y="8215868"/>
            <a:chExt cx="6929433" cy="1578433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33858D5D-3F09-604F-A464-73E7A3B84A14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02. Design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EDA105A6-6D3D-1B46-9F54-F04DFC6D7417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  <p:grpSp>
        <p:nvGrpSpPr>
          <p:cNvPr id="77" name="Group 55">
            <a:extLst>
              <a:ext uri="{FF2B5EF4-FFF2-40B4-BE49-F238E27FC236}">
                <a16:creationId xmlns:a16="http://schemas.microsoft.com/office/drawing/2014/main" id="{C3EFD208-5170-4F42-8A83-1348EAF29367}"/>
              </a:ext>
            </a:extLst>
          </p:cNvPr>
          <p:cNvGrpSpPr/>
          <p:nvPr/>
        </p:nvGrpSpPr>
        <p:grpSpPr>
          <a:xfrm>
            <a:off x="17333853" y="8962247"/>
            <a:ext cx="4306947" cy="1578433"/>
            <a:chOff x="2491082" y="8215868"/>
            <a:chExt cx="6929433" cy="1578433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AFB185F0-4D77-BB42-A33F-25AE395F634C}"/>
                </a:ext>
              </a:extLst>
            </p:cNvPr>
            <p:cNvSpPr txBox="1"/>
            <p:nvPr/>
          </p:nvSpPr>
          <p:spPr>
            <a:xfrm>
              <a:off x="2491082" y="8215868"/>
              <a:ext cx="4896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04. Deploy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844977BF-376F-914B-A32B-1F6DC2C8A811}"/>
                </a:ext>
              </a:extLst>
            </p:cNvPr>
            <p:cNvSpPr/>
            <p:nvPr/>
          </p:nvSpPr>
          <p:spPr>
            <a:xfrm>
              <a:off x="2491082" y="8840194"/>
              <a:ext cx="692943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32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9">
            <a:extLst>
              <a:ext uri="{FF2B5EF4-FFF2-40B4-BE49-F238E27FC236}">
                <a16:creationId xmlns:a16="http://schemas.microsoft.com/office/drawing/2014/main" id="{A4D3032D-5E17-CF40-A4F2-9E642847A604}"/>
              </a:ext>
            </a:extLst>
          </p:cNvPr>
          <p:cNvSpPr txBox="1"/>
          <p:nvPr/>
        </p:nvSpPr>
        <p:spPr>
          <a:xfrm>
            <a:off x="17113910" y="3568581"/>
            <a:ext cx="3451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Requirement Analysis</a:t>
            </a: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1CF4A587-196E-FE4E-91DA-58A40EC22BF1}"/>
              </a:ext>
            </a:extLst>
          </p:cNvPr>
          <p:cNvSpPr txBox="1"/>
          <p:nvPr/>
        </p:nvSpPr>
        <p:spPr>
          <a:xfrm>
            <a:off x="18937080" y="9122522"/>
            <a:ext cx="2852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Iterations, Demo &amp;</a:t>
            </a:r>
          </a:p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Feedback</a:t>
            </a:r>
          </a:p>
        </p:txBody>
      </p:sp>
      <p:sp>
        <p:nvSpPr>
          <p:cNvPr id="57" name="TextBox 31">
            <a:extLst>
              <a:ext uri="{FF2B5EF4-FFF2-40B4-BE49-F238E27FC236}">
                <a16:creationId xmlns:a16="http://schemas.microsoft.com/office/drawing/2014/main" id="{7D05D28E-E8D6-064D-B4B8-8D4681412C63}"/>
              </a:ext>
            </a:extLst>
          </p:cNvPr>
          <p:cNvSpPr txBox="1"/>
          <p:nvPr/>
        </p:nvSpPr>
        <p:spPr>
          <a:xfrm>
            <a:off x="19767431" y="6069264"/>
            <a:ext cx="3242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Design Documents </a:t>
            </a:r>
          </a:p>
          <a:p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&amp; Prototype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A99DAD8-5354-4A40-A564-746530BEEE5F}"/>
              </a:ext>
            </a:extLst>
          </p:cNvPr>
          <p:cNvSpPr/>
          <p:nvPr/>
        </p:nvSpPr>
        <p:spPr>
          <a:xfrm>
            <a:off x="13577924" y="3159895"/>
            <a:ext cx="3218620" cy="32186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74CE944-8600-A04D-9A62-776125342178}"/>
              </a:ext>
            </a:extLst>
          </p:cNvPr>
          <p:cNvSpPr/>
          <p:nvPr/>
        </p:nvSpPr>
        <p:spPr>
          <a:xfrm>
            <a:off x="16366294" y="5046545"/>
            <a:ext cx="3218620" cy="32186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93D2B12C-5DAA-5D40-9BF0-5D3D9985D19A}"/>
              </a:ext>
            </a:extLst>
          </p:cNvPr>
          <p:cNvSpPr/>
          <p:nvPr/>
        </p:nvSpPr>
        <p:spPr>
          <a:xfrm>
            <a:off x="10958454" y="5046545"/>
            <a:ext cx="3218620" cy="32186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FFD1F438-3408-904F-B988-2932581DD029}"/>
              </a:ext>
            </a:extLst>
          </p:cNvPr>
          <p:cNvSpPr/>
          <p:nvPr/>
        </p:nvSpPr>
        <p:spPr>
          <a:xfrm>
            <a:off x="12039278" y="8137336"/>
            <a:ext cx="3218620" cy="32186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650B56C2-9120-0C48-8831-1DDA2CDC66FF}"/>
              </a:ext>
            </a:extLst>
          </p:cNvPr>
          <p:cNvSpPr/>
          <p:nvPr/>
        </p:nvSpPr>
        <p:spPr>
          <a:xfrm>
            <a:off x="15470678" y="8137336"/>
            <a:ext cx="3218620" cy="32186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55" name="TextBox 31">
            <a:extLst>
              <a:ext uri="{FF2B5EF4-FFF2-40B4-BE49-F238E27FC236}">
                <a16:creationId xmlns:a16="http://schemas.microsoft.com/office/drawing/2014/main" id="{187531ED-54D2-D643-854D-67F46DFD2ADC}"/>
              </a:ext>
            </a:extLst>
          </p:cNvPr>
          <p:cNvSpPr txBox="1"/>
          <p:nvPr/>
        </p:nvSpPr>
        <p:spPr>
          <a:xfrm>
            <a:off x="13831765" y="4470759"/>
            <a:ext cx="2852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Brainstorm</a:t>
            </a:r>
          </a:p>
        </p:txBody>
      </p:sp>
      <p:sp>
        <p:nvSpPr>
          <p:cNvPr id="56" name="TextBox 31">
            <a:extLst>
              <a:ext uri="{FF2B5EF4-FFF2-40B4-BE49-F238E27FC236}">
                <a16:creationId xmlns:a16="http://schemas.microsoft.com/office/drawing/2014/main" id="{04778DB0-0EFC-F14C-95D0-7619C8C58F21}"/>
              </a:ext>
            </a:extLst>
          </p:cNvPr>
          <p:cNvSpPr txBox="1"/>
          <p:nvPr/>
        </p:nvSpPr>
        <p:spPr>
          <a:xfrm>
            <a:off x="16506822" y="6438597"/>
            <a:ext cx="2852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Design</a:t>
            </a:r>
          </a:p>
        </p:txBody>
      </p:sp>
      <p:sp>
        <p:nvSpPr>
          <p:cNvPr id="58" name="TextBox 31">
            <a:extLst>
              <a:ext uri="{FF2B5EF4-FFF2-40B4-BE49-F238E27FC236}">
                <a16:creationId xmlns:a16="http://schemas.microsoft.com/office/drawing/2014/main" id="{AEF74563-990F-AE4B-9EDD-5B0E8C02ABA6}"/>
              </a:ext>
            </a:extLst>
          </p:cNvPr>
          <p:cNvSpPr txBox="1"/>
          <p:nvPr/>
        </p:nvSpPr>
        <p:spPr>
          <a:xfrm>
            <a:off x="15718460" y="9453980"/>
            <a:ext cx="2852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Develop</a:t>
            </a:r>
          </a:p>
        </p:txBody>
      </p:sp>
      <p:sp>
        <p:nvSpPr>
          <p:cNvPr id="59" name="TextBox 31">
            <a:extLst>
              <a:ext uri="{FF2B5EF4-FFF2-40B4-BE49-F238E27FC236}">
                <a16:creationId xmlns:a16="http://schemas.microsoft.com/office/drawing/2014/main" id="{28C132F1-1DB8-9E41-A21B-E973FB74A140}"/>
              </a:ext>
            </a:extLst>
          </p:cNvPr>
          <p:cNvSpPr txBox="1"/>
          <p:nvPr/>
        </p:nvSpPr>
        <p:spPr>
          <a:xfrm>
            <a:off x="12222455" y="9176982"/>
            <a:ext cx="2852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Quality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assurance</a:t>
            </a:r>
            <a:endParaRPr lang="en-US" sz="3600" dirty="0">
              <a:solidFill>
                <a:schemeClr val="bg1"/>
              </a:solidFill>
              <a:latin typeface="Poppins Medium" pitchFamily="2" charset="77"/>
              <a:ea typeface="Lato" panose="020F0502020204030203" pitchFamily="34" charset="0"/>
              <a:cs typeface="Poppins Medium" pitchFamily="2" charset="77"/>
            </a:endParaRPr>
          </a:p>
        </p:txBody>
      </p:sp>
      <p:sp>
        <p:nvSpPr>
          <p:cNvPr id="75" name="TextBox 31">
            <a:extLst>
              <a:ext uri="{FF2B5EF4-FFF2-40B4-BE49-F238E27FC236}">
                <a16:creationId xmlns:a16="http://schemas.microsoft.com/office/drawing/2014/main" id="{01278487-CDBC-7244-A9F2-952BC7E069E6}"/>
              </a:ext>
            </a:extLst>
          </p:cNvPr>
          <p:cNvSpPr txBox="1"/>
          <p:nvPr/>
        </p:nvSpPr>
        <p:spPr>
          <a:xfrm>
            <a:off x="11044085" y="6351010"/>
            <a:ext cx="2852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Develop</a:t>
            </a:r>
          </a:p>
        </p:txBody>
      </p:sp>
      <p:sp>
        <p:nvSpPr>
          <p:cNvPr id="76" name="TextBox 25">
            <a:extLst>
              <a:ext uri="{FF2B5EF4-FFF2-40B4-BE49-F238E27FC236}">
                <a16:creationId xmlns:a16="http://schemas.microsoft.com/office/drawing/2014/main" id="{946FC926-A303-8D46-A0AB-F479F4D813E9}"/>
              </a:ext>
            </a:extLst>
          </p:cNvPr>
          <p:cNvSpPr txBox="1"/>
          <p:nvPr/>
        </p:nvSpPr>
        <p:spPr>
          <a:xfrm>
            <a:off x="8845500" y="9118063"/>
            <a:ext cx="28522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Iterations, Demo &amp;</a:t>
            </a:r>
          </a:p>
          <a:p>
            <a:pPr algn="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Feedback</a:t>
            </a:r>
          </a:p>
        </p:txBody>
      </p:sp>
      <p:sp>
        <p:nvSpPr>
          <p:cNvPr id="77" name="TextBox 25">
            <a:extLst>
              <a:ext uri="{FF2B5EF4-FFF2-40B4-BE49-F238E27FC236}">
                <a16:creationId xmlns:a16="http://schemas.microsoft.com/office/drawing/2014/main" id="{050F9C5C-729E-6446-BFEB-942DAC0CCAB2}"/>
              </a:ext>
            </a:extLst>
          </p:cNvPr>
          <p:cNvSpPr txBox="1"/>
          <p:nvPr/>
        </p:nvSpPr>
        <p:spPr>
          <a:xfrm>
            <a:off x="7239649" y="6069263"/>
            <a:ext cx="3390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Production &amp;</a:t>
            </a:r>
          </a:p>
          <a:p>
            <a:pPr algn="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Technical support</a:t>
            </a:r>
          </a:p>
        </p:txBody>
      </p:sp>
      <p:sp>
        <p:nvSpPr>
          <p:cNvPr id="78" name="CuadroTexto 350">
            <a:extLst>
              <a:ext uri="{FF2B5EF4-FFF2-40B4-BE49-F238E27FC236}">
                <a16:creationId xmlns:a16="http://schemas.microsoft.com/office/drawing/2014/main" id="{7DD40F8B-42DC-544A-9D34-F16447E10AAF}"/>
              </a:ext>
            </a:extLst>
          </p:cNvPr>
          <p:cNvSpPr txBox="1"/>
          <p:nvPr/>
        </p:nvSpPr>
        <p:spPr>
          <a:xfrm>
            <a:off x="1349773" y="1205409"/>
            <a:ext cx="61044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79" name="CuadroTexto 351">
            <a:extLst>
              <a:ext uri="{FF2B5EF4-FFF2-40B4-BE49-F238E27FC236}">
                <a16:creationId xmlns:a16="http://schemas.microsoft.com/office/drawing/2014/main" id="{9E97702A-1CB8-A04C-82AD-9575B4CF508E}"/>
              </a:ext>
            </a:extLst>
          </p:cNvPr>
          <p:cNvSpPr txBox="1"/>
          <p:nvPr/>
        </p:nvSpPr>
        <p:spPr>
          <a:xfrm>
            <a:off x="1367246" y="3846216"/>
            <a:ext cx="5872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sp>
        <p:nvSpPr>
          <p:cNvPr id="82" name="Forma libre 81">
            <a:extLst>
              <a:ext uri="{FF2B5EF4-FFF2-40B4-BE49-F238E27FC236}">
                <a16:creationId xmlns:a16="http://schemas.microsoft.com/office/drawing/2014/main" id="{A7533260-0D49-2E43-A2FC-DE2A3CABCC47}"/>
              </a:ext>
            </a:extLst>
          </p:cNvPr>
          <p:cNvSpPr/>
          <p:nvPr/>
        </p:nvSpPr>
        <p:spPr>
          <a:xfrm rot="3483712">
            <a:off x="11791755" y="2251231"/>
            <a:ext cx="843393" cy="2783505"/>
          </a:xfrm>
          <a:custGeom>
            <a:avLst/>
            <a:gdLst>
              <a:gd name="connsiteX0" fmla="*/ 66850 w 88452"/>
              <a:gd name="connsiteY0" fmla="*/ 282333 h 291923"/>
              <a:gd name="connsiteX1" fmla="*/ 61617 w 88452"/>
              <a:gd name="connsiteY1" fmla="*/ 291807 h 291923"/>
              <a:gd name="connsiteX2" fmla="*/ 52144 w 88452"/>
              <a:gd name="connsiteY2" fmla="*/ 286574 h 291923"/>
              <a:gd name="connsiteX3" fmla="*/ 44455 w 88452"/>
              <a:gd name="connsiteY3" fmla="*/ 36669 h 291923"/>
              <a:gd name="connsiteX4" fmla="*/ 10450 w 88452"/>
              <a:gd name="connsiteY4" fmla="*/ 68311 h 291923"/>
              <a:gd name="connsiteX5" fmla="*/ 24 w 88452"/>
              <a:gd name="connsiteY5" fmla="*/ 57104 h 291923"/>
              <a:gd name="connsiteX6" fmla="*/ 61360 w 88452"/>
              <a:gd name="connsiteY6" fmla="*/ 24 h 291923"/>
              <a:gd name="connsiteX7" fmla="*/ 88449 w 88452"/>
              <a:gd name="connsiteY7" fmla="*/ 79336 h 291923"/>
              <a:gd name="connsiteX8" fmla="*/ 73959 w 88452"/>
              <a:gd name="connsiteY8" fmla="*/ 84312 h 291923"/>
              <a:gd name="connsiteX9" fmla="*/ 59182 w 88452"/>
              <a:gd name="connsiteY9" fmla="*/ 40982 h 291923"/>
              <a:gd name="connsiteX10" fmla="*/ 66850 w 88452"/>
              <a:gd name="connsiteY10" fmla="*/ 282350 h 29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452" h="291923">
                <a:moveTo>
                  <a:pt x="66850" y="282333"/>
                </a:moveTo>
                <a:cubicBezTo>
                  <a:pt x="68020" y="286394"/>
                  <a:pt x="65678" y="290636"/>
                  <a:pt x="61617" y="291807"/>
                </a:cubicBezTo>
                <a:cubicBezTo>
                  <a:pt x="57556" y="292978"/>
                  <a:pt x="53315" y="290635"/>
                  <a:pt x="52144" y="286574"/>
                </a:cubicBezTo>
                <a:cubicBezTo>
                  <a:pt x="28887" y="205410"/>
                  <a:pt x="26106" y="119049"/>
                  <a:pt x="44455" y="36669"/>
                </a:cubicBezTo>
                <a:lnTo>
                  <a:pt x="10450" y="68311"/>
                </a:lnTo>
                <a:lnTo>
                  <a:pt x="24" y="57104"/>
                </a:lnTo>
                <a:lnTo>
                  <a:pt x="61360" y="24"/>
                </a:lnTo>
                <a:lnTo>
                  <a:pt x="88449" y="79336"/>
                </a:lnTo>
                <a:lnTo>
                  <a:pt x="73959" y="84312"/>
                </a:lnTo>
                <a:lnTo>
                  <a:pt x="59182" y="40982"/>
                </a:lnTo>
                <a:cubicBezTo>
                  <a:pt x="41711" y="120831"/>
                  <a:pt x="44346" y="203771"/>
                  <a:pt x="66850" y="28235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55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3" name="Forma libre 82">
            <a:extLst>
              <a:ext uri="{FF2B5EF4-FFF2-40B4-BE49-F238E27FC236}">
                <a16:creationId xmlns:a16="http://schemas.microsoft.com/office/drawing/2014/main" id="{4D55FC69-6FDC-0E41-A922-3685BD9C07BA}"/>
              </a:ext>
            </a:extLst>
          </p:cNvPr>
          <p:cNvSpPr/>
          <p:nvPr/>
        </p:nvSpPr>
        <p:spPr>
          <a:xfrm rot="16200000">
            <a:off x="14870582" y="10876020"/>
            <a:ext cx="843393" cy="2783505"/>
          </a:xfrm>
          <a:custGeom>
            <a:avLst/>
            <a:gdLst>
              <a:gd name="connsiteX0" fmla="*/ 66850 w 88452"/>
              <a:gd name="connsiteY0" fmla="*/ 282333 h 291923"/>
              <a:gd name="connsiteX1" fmla="*/ 61617 w 88452"/>
              <a:gd name="connsiteY1" fmla="*/ 291807 h 291923"/>
              <a:gd name="connsiteX2" fmla="*/ 52144 w 88452"/>
              <a:gd name="connsiteY2" fmla="*/ 286574 h 291923"/>
              <a:gd name="connsiteX3" fmla="*/ 44455 w 88452"/>
              <a:gd name="connsiteY3" fmla="*/ 36669 h 291923"/>
              <a:gd name="connsiteX4" fmla="*/ 10450 w 88452"/>
              <a:gd name="connsiteY4" fmla="*/ 68311 h 291923"/>
              <a:gd name="connsiteX5" fmla="*/ 24 w 88452"/>
              <a:gd name="connsiteY5" fmla="*/ 57104 h 291923"/>
              <a:gd name="connsiteX6" fmla="*/ 61360 w 88452"/>
              <a:gd name="connsiteY6" fmla="*/ 24 h 291923"/>
              <a:gd name="connsiteX7" fmla="*/ 88449 w 88452"/>
              <a:gd name="connsiteY7" fmla="*/ 79336 h 291923"/>
              <a:gd name="connsiteX8" fmla="*/ 73959 w 88452"/>
              <a:gd name="connsiteY8" fmla="*/ 84312 h 291923"/>
              <a:gd name="connsiteX9" fmla="*/ 59182 w 88452"/>
              <a:gd name="connsiteY9" fmla="*/ 40982 h 291923"/>
              <a:gd name="connsiteX10" fmla="*/ 66850 w 88452"/>
              <a:gd name="connsiteY10" fmla="*/ 282350 h 29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452" h="291923">
                <a:moveTo>
                  <a:pt x="66850" y="282333"/>
                </a:moveTo>
                <a:cubicBezTo>
                  <a:pt x="68020" y="286394"/>
                  <a:pt x="65678" y="290636"/>
                  <a:pt x="61617" y="291807"/>
                </a:cubicBezTo>
                <a:cubicBezTo>
                  <a:pt x="57556" y="292978"/>
                  <a:pt x="53315" y="290635"/>
                  <a:pt x="52144" y="286574"/>
                </a:cubicBezTo>
                <a:cubicBezTo>
                  <a:pt x="28887" y="205410"/>
                  <a:pt x="26106" y="119049"/>
                  <a:pt x="44455" y="36669"/>
                </a:cubicBezTo>
                <a:lnTo>
                  <a:pt x="10450" y="68311"/>
                </a:lnTo>
                <a:lnTo>
                  <a:pt x="24" y="57104"/>
                </a:lnTo>
                <a:lnTo>
                  <a:pt x="61360" y="24"/>
                </a:lnTo>
                <a:lnTo>
                  <a:pt x="88449" y="79336"/>
                </a:lnTo>
                <a:lnTo>
                  <a:pt x="73959" y="84312"/>
                </a:lnTo>
                <a:lnTo>
                  <a:pt x="59182" y="40982"/>
                </a:lnTo>
                <a:cubicBezTo>
                  <a:pt x="41711" y="120831"/>
                  <a:pt x="44346" y="203771"/>
                  <a:pt x="66850" y="28235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55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39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350">
            <a:extLst>
              <a:ext uri="{FF2B5EF4-FFF2-40B4-BE49-F238E27FC236}">
                <a16:creationId xmlns:a16="http://schemas.microsoft.com/office/drawing/2014/main" id="{E85BB646-1259-2E4D-AD61-A7E4E8CE8E8B}"/>
              </a:ext>
            </a:extLst>
          </p:cNvPr>
          <p:cNvSpPr txBox="1"/>
          <p:nvPr/>
        </p:nvSpPr>
        <p:spPr>
          <a:xfrm>
            <a:off x="7099222" y="900609"/>
            <a:ext cx="11096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ABF718CF-C84A-BC4C-89F7-2C4C9DFFBFA6}"/>
              </a:ext>
            </a:extLst>
          </p:cNvPr>
          <p:cNvSpPr txBox="1"/>
          <p:nvPr/>
        </p:nvSpPr>
        <p:spPr>
          <a:xfrm>
            <a:off x="6626356" y="2321110"/>
            <a:ext cx="1204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ED4420F-5024-DB42-9CFC-D54DDA2F2046}"/>
              </a:ext>
            </a:extLst>
          </p:cNvPr>
          <p:cNvGrpSpPr/>
          <p:nvPr/>
        </p:nvGrpSpPr>
        <p:grpSpPr>
          <a:xfrm>
            <a:off x="2" y="3714000"/>
            <a:ext cx="19808073" cy="9030194"/>
            <a:chOff x="5004336" y="4244533"/>
            <a:chExt cx="1705976" cy="777728"/>
          </a:xfrm>
        </p:grpSpPr>
        <p:sp>
          <p:nvSpPr>
            <p:cNvPr id="63" name="Forma libre 62">
              <a:extLst>
                <a:ext uri="{FF2B5EF4-FFF2-40B4-BE49-F238E27FC236}">
                  <a16:creationId xmlns:a16="http://schemas.microsoft.com/office/drawing/2014/main" id="{0D6EA587-F215-004B-B780-36FC0C0F1EA7}"/>
                </a:ext>
              </a:extLst>
            </p:cNvPr>
            <p:cNvSpPr/>
            <p:nvPr/>
          </p:nvSpPr>
          <p:spPr>
            <a:xfrm>
              <a:off x="5004336" y="4501502"/>
              <a:ext cx="1705976" cy="270300"/>
            </a:xfrm>
            <a:custGeom>
              <a:avLst/>
              <a:gdLst>
                <a:gd name="connsiteX0" fmla="*/ 1169079 w 1233442"/>
                <a:gd name="connsiteY0" fmla="*/ 55635 h 241861"/>
                <a:gd name="connsiteX1" fmla="*/ 1113613 w 1233442"/>
                <a:gd name="connsiteY1" fmla="*/ 2057 h 241861"/>
                <a:gd name="connsiteX2" fmla="*/ 1103377 w 1233442"/>
                <a:gd name="connsiteY2" fmla="*/ 2229 h 241861"/>
                <a:gd name="connsiteX3" fmla="*/ 1101342 w 1233442"/>
                <a:gd name="connsiteY3" fmla="*/ 7263 h 241861"/>
                <a:gd name="connsiteX4" fmla="*/ 1101342 w 1233442"/>
                <a:gd name="connsiteY4" fmla="*/ 16832 h 241861"/>
                <a:gd name="connsiteX5" fmla="*/ 1094097 w 1233442"/>
                <a:gd name="connsiteY5" fmla="*/ 24077 h 241861"/>
                <a:gd name="connsiteX6" fmla="*/ 7261 w 1233442"/>
                <a:gd name="connsiteY6" fmla="*/ 24077 h 241861"/>
                <a:gd name="connsiteX7" fmla="*/ 22 w 1233442"/>
                <a:gd name="connsiteY7" fmla="*/ 31317 h 241861"/>
                <a:gd name="connsiteX8" fmla="*/ 22 w 1233442"/>
                <a:gd name="connsiteY8" fmla="*/ 210827 h 241861"/>
                <a:gd name="connsiteX9" fmla="*/ 7261 w 1233442"/>
                <a:gd name="connsiteY9" fmla="*/ 218067 h 241861"/>
                <a:gd name="connsiteX10" fmla="*/ 1094118 w 1233442"/>
                <a:gd name="connsiteY10" fmla="*/ 218067 h 241861"/>
                <a:gd name="connsiteX11" fmla="*/ 1101363 w 1233442"/>
                <a:gd name="connsiteY11" fmla="*/ 225307 h 241861"/>
                <a:gd name="connsiteX12" fmla="*/ 1101363 w 1233442"/>
                <a:gd name="connsiteY12" fmla="*/ 234881 h 241861"/>
                <a:gd name="connsiteX13" fmla="*/ 1108602 w 1233442"/>
                <a:gd name="connsiteY13" fmla="*/ 242122 h 241861"/>
                <a:gd name="connsiteX14" fmla="*/ 1113634 w 1233442"/>
                <a:gd name="connsiteY14" fmla="*/ 240087 h 241861"/>
                <a:gd name="connsiteX15" fmla="*/ 1169094 w 1233442"/>
                <a:gd name="connsiteY15" fmla="*/ 186509 h 241861"/>
                <a:gd name="connsiteX16" fmla="*/ 1231430 w 1233442"/>
                <a:gd name="connsiteY16" fmla="*/ 126280 h 241861"/>
                <a:gd name="connsiteX17" fmla="*/ 1231618 w 1233442"/>
                <a:gd name="connsiteY17" fmla="*/ 116051 h 241861"/>
                <a:gd name="connsiteX18" fmla="*/ 1231430 w 1233442"/>
                <a:gd name="connsiteY18" fmla="*/ 115863 h 241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33442" h="241861">
                  <a:moveTo>
                    <a:pt x="1169079" y="55635"/>
                  </a:moveTo>
                  <a:lnTo>
                    <a:pt x="1113613" y="2057"/>
                  </a:lnTo>
                  <a:cubicBezTo>
                    <a:pt x="1110739" y="-723"/>
                    <a:pt x="1106156" y="-645"/>
                    <a:pt x="1103377" y="2229"/>
                  </a:cubicBezTo>
                  <a:cubicBezTo>
                    <a:pt x="1102071" y="3580"/>
                    <a:pt x="1101342" y="5384"/>
                    <a:pt x="1101342" y="7263"/>
                  </a:cubicBezTo>
                  <a:lnTo>
                    <a:pt x="1101342" y="16832"/>
                  </a:lnTo>
                  <a:cubicBezTo>
                    <a:pt x="1101339" y="20832"/>
                    <a:pt x="1098097" y="24074"/>
                    <a:pt x="1094097" y="24077"/>
                  </a:cubicBezTo>
                  <a:lnTo>
                    <a:pt x="7261" y="24077"/>
                  </a:lnTo>
                  <a:cubicBezTo>
                    <a:pt x="3263" y="24077"/>
                    <a:pt x="22" y="27318"/>
                    <a:pt x="22" y="31317"/>
                  </a:cubicBezTo>
                  <a:lnTo>
                    <a:pt x="22" y="210827"/>
                  </a:lnTo>
                  <a:cubicBezTo>
                    <a:pt x="22" y="214825"/>
                    <a:pt x="3263" y="218067"/>
                    <a:pt x="7261" y="218067"/>
                  </a:cubicBezTo>
                  <a:lnTo>
                    <a:pt x="1094118" y="218067"/>
                  </a:lnTo>
                  <a:cubicBezTo>
                    <a:pt x="1098117" y="218067"/>
                    <a:pt x="1101360" y="221308"/>
                    <a:pt x="1101363" y="225307"/>
                  </a:cubicBezTo>
                  <a:lnTo>
                    <a:pt x="1101363" y="234881"/>
                  </a:lnTo>
                  <a:cubicBezTo>
                    <a:pt x="1101363" y="238880"/>
                    <a:pt x="1104603" y="242121"/>
                    <a:pt x="1108602" y="242122"/>
                  </a:cubicBezTo>
                  <a:cubicBezTo>
                    <a:pt x="1110479" y="242122"/>
                    <a:pt x="1112284" y="241393"/>
                    <a:pt x="1113634" y="240087"/>
                  </a:cubicBezTo>
                  <a:lnTo>
                    <a:pt x="1169094" y="186509"/>
                  </a:lnTo>
                  <a:lnTo>
                    <a:pt x="1231430" y="126280"/>
                  </a:lnTo>
                  <a:cubicBezTo>
                    <a:pt x="1234307" y="123507"/>
                    <a:pt x="1234391" y="118928"/>
                    <a:pt x="1231618" y="116051"/>
                  </a:cubicBezTo>
                  <a:cubicBezTo>
                    <a:pt x="1231556" y="115987"/>
                    <a:pt x="1231494" y="115925"/>
                    <a:pt x="1231430" y="115863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64" name="Forma libre 63">
              <a:extLst>
                <a:ext uri="{FF2B5EF4-FFF2-40B4-BE49-F238E27FC236}">
                  <a16:creationId xmlns:a16="http://schemas.microsoft.com/office/drawing/2014/main" id="{F89E32DE-E668-274D-ABB1-6C7DD261B76F}"/>
                </a:ext>
              </a:extLst>
            </p:cNvPr>
            <p:cNvSpPr/>
            <p:nvPr/>
          </p:nvSpPr>
          <p:spPr>
            <a:xfrm>
              <a:off x="5904075" y="4465087"/>
              <a:ext cx="336154" cy="336182"/>
            </a:xfrm>
            <a:custGeom>
              <a:avLst/>
              <a:gdLst>
                <a:gd name="connsiteX0" fmla="*/ 336639 w 336153"/>
                <a:gd name="connsiteY0" fmla="*/ 168345 h 336181"/>
                <a:gd name="connsiteX1" fmla="*/ 168331 w 336153"/>
                <a:gd name="connsiteY1" fmla="*/ 336667 h 336181"/>
                <a:gd name="connsiteX2" fmla="*/ 22 w 336153"/>
                <a:gd name="connsiteY2" fmla="*/ 168345 h 336181"/>
                <a:gd name="connsiteX3" fmla="*/ 168331 w 336153"/>
                <a:gd name="connsiteY3" fmla="*/ 22 h 336181"/>
                <a:gd name="connsiteX4" fmla="*/ 336639 w 336153"/>
                <a:gd name="connsiteY4" fmla="*/ 168345 h 336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153" h="336181">
                  <a:moveTo>
                    <a:pt x="336639" y="168345"/>
                  </a:moveTo>
                  <a:cubicBezTo>
                    <a:pt x="336639" y="261307"/>
                    <a:pt x="261285" y="336667"/>
                    <a:pt x="168331" y="336667"/>
                  </a:cubicBezTo>
                  <a:cubicBezTo>
                    <a:pt x="75376" y="336667"/>
                    <a:pt x="22" y="261307"/>
                    <a:pt x="22" y="168345"/>
                  </a:cubicBezTo>
                  <a:cubicBezTo>
                    <a:pt x="22" y="75382"/>
                    <a:pt x="75376" y="22"/>
                    <a:pt x="168331" y="22"/>
                  </a:cubicBezTo>
                  <a:cubicBezTo>
                    <a:pt x="261285" y="22"/>
                    <a:pt x="336639" y="75382"/>
                    <a:pt x="336639" y="168345"/>
                  </a:cubicBezTo>
                  <a:close/>
                </a:path>
              </a:pathLst>
            </a:custGeom>
            <a:solidFill>
              <a:srgbClr val="FFFFFF"/>
            </a:solidFill>
            <a:ln w="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5" name="Forma libre 64">
              <a:extLst>
                <a:ext uri="{FF2B5EF4-FFF2-40B4-BE49-F238E27FC236}">
                  <a16:creationId xmlns:a16="http://schemas.microsoft.com/office/drawing/2014/main" id="{F8B5D7D8-10BD-1E49-9EF5-DF5A4F50E30E}"/>
                </a:ext>
              </a:extLst>
            </p:cNvPr>
            <p:cNvSpPr/>
            <p:nvPr/>
          </p:nvSpPr>
          <p:spPr>
            <a:xfrm>
              <a:off x="5735565" y="4688714"/>
              <a:ext cx="336681" cy="333547"/>
            </a:xfrm>
            <a:custGeom>
              <a:avLst/>
              <a:gdLst>
                <a:gd name="connsiteX0" fmla="*/ 240716 w 336680"/>
                <a:gd name="connsiteY0" fmla="*/ 219 h 333546"/>
                <a:gd name="connsiteX1" fmla="*/ 101202 w 336680"/>
                <a:gd name="connsiteY1" fmla="*/ 39211 h 333546"/>
                <a:gd name="connsiteX2" fmla="*/ 219 w 336680"/>
                <a:gd name="connsiteY2" fmla="*/ 139075 h 333546"/>
                <a:gd name="connsiteX3" fmla="*/ 336841 w 336680"/>
                <a:gd name="connsiteY3" fmla="*/ 333381 h 333546"/>
                <a:gd name="connsiteX4" fmla="*/ 336841 w 336680"/>
                <a:gd name="connsiteY4" fmla="*/ 55688 h 333546"/>
                <a:gd name="connsiteX5" fmla="*/ 240716 w 336680"/>
                <a:gd name="connsiteY5" fmla="*/ 219 h 33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680" h="333546">
                  <a:moveTo>
                    <a:pt x="240716" y="219"/>
                  </a:moveTo>
                  <a:lnTo>
                    <a:pt x="101202" y="39211"/>
                  </a:lnTo>
                  <a:lnTo>
                    <a:pt x="219" y="139075"/>
                  </a:lnTo>
                  <a:cubicBezTo>
                    <a:pt x="67423" y="255232"/>
                    <a:pt x="193001" y="333381"/>
                    <a:pt x="336841" y="333381"/>
                  </a:cubicBezTo>
                  <a:lnTo>
                    <a:pt x="336841" y="55688"/>
                  </a:lnTo>
                  <a:cubicBezTo>
                    <a:pt x="297190" y="55707"/>
                    <a:pt x="260543" y="34560"/>
                    <a:pt x="240716" y="219"/>
                  </a:cubicBezTo>
                  <a:close/>
                </a:path>
              </a:pathLst>
            </a:custGeom>
            <a:solidFill>
              <a:schemeClr val="accent5"/>
            </a:solidFill>
            <a:ln w="526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6" name="Forma libre 65">
              <a:extLst>
                <a:ext uri="{FF2B5EF4-FFF2-40B4-BE49-F238E27FC236}">
                  <a16:creationId xmlns:a16="http://schemas.microsoft.com/office/drawing/2014/main" id="{A14EE72A-99DC-6442-92CB-F880C40A6FA6}"/>
                </a:ext>
              </a:extLst>
            </p:cNvPr>
            <p:cNvSpPr/>
            <p:nvPr/>
          </p:nvSpPr>
          <p:spPr>
            <a:xfrm>
              <a:off x="6045843" y="4688714"/>
              <a:ext cx="363025" cy="333547"/>
            </a:xfrm>
            <a:custGeom>
              <a:avLst/>
              <a:gdLst>
                <a:gd name="connsiteX0" fmla="*/ 26563 w 363025"/>
                <a:gd name="connsiteY0" fmla="*/ 55704 h 333546"/>
                <a:gd name="connsiteX1" fmla="*/ 219 w 363025"/>
                <a:gd name="connsiteY1" fmla="*/ 190777 h 333546"/>
                <a:gd name="connsiteX2" fmla="*/ 26563 w 363025"/>
                <a:gd name="connsiteY2" fmla="*/ 333386 h 333546"/>
                <a:gd name="connsiteX3" fmla="*/ 363180 w 363025"/>
                <a:gd name="connsiteY3" fmla="*/ 139081 h 333546"/>
                <a:gd name="connsiteX4" fmla="*/ 122683 w 363025"/>
                <a:gd name="connsiteY4" fmla="*/ 219 h 333546"/>
                <a:gd name="connsiteX5" fmla="*/ 26563 w 363025"/>
                <a:gd name="connsiteY5" fmla="*/ 55704 h 33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25" h="333546">
                  <a:moveTo>
                    <a:pt x="26563" y="55704"/>
                  </a:moveTo>
                  <a:lnTo>
                    <a:pt x="219" y="190777"/>
                  </a:lnTo>
                  <a:lnTo>
                    <a:pt x="26563" y="333386"/>
                  </a:lnTo>
                  <a:cubicBezTo>
                    <a:pt x="170403" y="333386"/>
                    <a:pt x="295976" y="255237"/>
                    <a:pt x="363180" y="139081"/>
                  </a:cubicBezTo>
                  <a:lnTo>
                    <a:pt x="122683" y="219"/>
                  </a:lnTo>
                  <a:cubicBezTo>
                    <a:pt x="102862" y="34566"/>
                    <a:pt x="66216" y="55720"/>
                    <a:pt x="26563" y="55704"/>
                  </a:cubicBezTo>
                  <a:close/>
                </a:path>
              </a:pathLst>
            </a:custGeom>
            <a:solidFill>
              <a:schemeClr val="accent4"/>
            </a:solidFill>
            <a:ln w="526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66">
              <a:extLst>
                <a:ext uri="{FF2B5EF4-FFF2-40B4-BE49-F238E27FC236}">
                  <a16:creationId xmlns:a16="http://schemas.microsoft.com/office/drawing/2014/main" id="{08AA5228-24C1-294E-A7CE-E184A5BA20B6}"/>
                </a:ext>
              </a:extLst>
            </p:cNvPr>
            <p:cNvSpPr/>
            <p:nvPr/>
          </p:nvSpPr>
          <p:spPr>
            <a:xfrm>
              <a:off x="5683551" y="4438849"/>
              <a:ext cx="292422" cy="388875"/>
            </a:xfrm>
            <a:custGeom>
              <a:avLst/>
              <a:gdLst>
                <a:gd name="connsiteX0" fmla="*/ 277877 w 292422"/>
                <a:gd name="connsiteY0" fmla="*/ 194582 h 388874"/>
                <a:gd name="connsiteX1" fmla="*/ 292730 w 292422"/>
                <a:gd name="connsiteY1" fmla="*/ 139086 h 388874"/>
                <a:gd name="connsiteX2" fmla="*/ 204888 w 292422"/>
                <a:gd name="connsiteY2" fmla="*/ 46805 h 388874"/>
                <a:gd name="connsiteX3" fmla="*/ 52233 w 292422"/>
                <a:gd name="connsiteY3" fmla="*/ 219 h 388874"/>
                <a:gd name="connsiteX4" fmla="*/ 52233 w 292422"/>
                <a:gd name="connsiteY4" fmla="*/ 388946 h 388874"/>
                <a:gd name="connsiteX5" fmla="*/ 149417 w 292422"/>
                <a:gd name="connsiteY5" fmla="*/ 291274 h 388874"/>
                <a:gd name="connsiteX6" fmla="*/ 292730 w 292422"/>
                <a:gd name="connsiteY6" fmla="*/ 250084 h 388874"/>
                <a:gd name="connsiteX7" fmla="*/ 277877 w 292422"/>
                <a:gd name="connsiteY7" fmla="*/ 194582 h 388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22" h="388874">
                  <a:moveTo>
                    <a:pt x="277877" y="194582"/>
                  </a:moveTo>
                  <a:cubicBezTo>
                    <a:pt x="277849" y="175097"/>
                    <a:pt x="282973" y="155951"/>
                    <a:pt x="292730" y="139086"/>
                  </a:cubicBezTo>
                  <a:lnTo>
                    <a:pt x="204888" y="46805"/>
                  </a:lnTo>
                  <a:lnTo>
                    <a:pt x="52233" y="219"/>
                  </a:lnTo>
                  <a:cubicBezTo>
                    <a:pt x="-17120" y="120513"/>
                    <a:pt x="-17120" y="268652"/>
                    <a:pt x="52233" y="388946"/>
                  </a:cubicBezTo>
                  <a:lnTo>
                    <a:pt x="149417" y="291274"/>
                  </a:lnTo>
                  <a:lnTo>
                    <a:pt x="292730" y="250084"/>
                  </a:lnTo>
                  <a:cubicBezTo>
                    <a:pt x="282973" y="233216"/>
                    <a:pt x="277848" y="214069"/>
                    <a:pt x="277877" y="194582"/>
                  </a:cubicBezTo>
                  <a:close/>
                </a:path>
              </a:pathLst>
            </a:custGeom>
            <a:solidFill>
              <a:schemeClr val="accent6"/>
            </a:solidFill>
            <a:ln w="526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8" name="Forma libre 67">
              <a:extLst>
                <a:ext uri="{FF2B5EF4-FFF2-40B4-BE49-F238E27FC236}">
                  <a16:creationId xmlns:a16="http://schemas.microsoft.com/office/drawing/2014/main" id="{AD544DDB-3B56-9D43-B5A4-938013EB0924}"/>
                </a:ext>
              </a:extLst>
            </p:cNvPr>
            <p:cNvSpPr/>
            <p:nvPr/>
          </p:nvSpPr>
          <p:spPr>
            <a:xfrm>
              <a:off x="5735565" y="4244533"/>
              <a:ext cx="363025" cy="333547"/>
            </a:xfrm>
            <a:custGeom>
              <a:avLst/>
              <a:gdLst>
                <a:gd name="connsiteX0" fmla="*/ 219 w 363025"/>
                <a:gd name="connsiteY0" fmla="*/ 194534 h 333546"/>
                <a:gd name="connsiteX1" fmla="*/ 153105 w 363025"/>
                <a:gd name="connsiteY1" fmla="*/ 241226 h 333546"/>
                <a:gd name="connsiteX2" fmla="*/ 240737 w 363025"/>
                <a:gd name="connsiteY2" fmla="*/ 333386 h 333546"/>
                <a:gd name="connsiteX3" fmla="*/ 336862 w 363025"/>
                <a:gd name="connsiteY3" fmla="*/ 277901 h 333546"/>
                <a:gd name="connsiteX4" fmla="*/ 363207 w 363025"/>
                <a:gd name="connsiteY4" fmla="*/ 138590 h 333546"/>
                <a:gd name="connsiteX5" fmla="*/ 336862 w 363025"/>
                <a:gd name="connsiteY5" fmla="*/ 219 h 333546"/>
                <a:gd name="connsiteX6" fmla="*/ 219 w 363025"/>
                <a:gd name="connsiteY6" fmla="*/ 194534 h 33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025" h="333546">
                  <a:moveTo>
                    <a:pt x="219" y="194534"/>
                  </a:moveTo>
                  <a:lnTo>
                    <a:pt x="153105" y="241226"/>
                  </a:lnTo>
                  <a:lnTo>
                    <a:pt x="240737" y="333386"/>
                  </a:lnTo>
                  <a:cubicBezTo>
                    <a:pt x="260560" y="299039"/>
                    <a:pt x="297207" y="277885"/>
                    <a:pt x="336862" y="277901"/>
                  </a:cubicBezTo>
                  <a:lnTo>
                    <a:pt x="363207" y="138590"/>
                  </a:lnTo>
                  <a:lnTo>
                    <a:pt x="336862" y="219"/>
                  </a:lnTo>
                  <a:cubicBezTo>
                    <a:pt x="193001" y="234"/>
                    <a:pt x="67423" y="78404"/>
                    <a:pt x="219" y="194534"/>
                  </a:cubicBezTo>
                  <a:close/>
                </a:path>
              </a:pathLst>
            </a:custGeom>
            <a:solidFill>
              <a:schemeClr val="accent1"/>
            </a:solidFill>
            <a:ln w="526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9" name="Forma libre 68">
              <a:extLst>
                <a:ext uri="{FF2B5EF4-FFF2-40B4-BE49-F238E27FC236}">
                  <a16:creationId xmlns:a16="http://schemas.microsoft.com/office/drawing/2014/main" id="{CBAE2916-B656-4F48-81C8-2DC015AF93E3}"/>
                </a:ext>
              </a:extLst>
            </p:cNvPr>
            <p:cNvSpPr/>
            <p:nvPr/>
          </p:nvSpPr>
          <p:spPr>
            <a:xfrm>
              <a:off x="6168307" y="4438876"/>
              <a:ext cx="292422" cy="388875"/>
            </a:xfrm>
            <a:custGeom>
              <a:avLst/>
              <a:gdLst>
                <a:gd name="connsiteX0" fmla="*/ 15071 w 292422"/>
                <a:gd name="connsiteY0" fmla="*/ 194556 h 388874"/>
                <a:gd name="connsiteX1" fmla="*/ 219 w 292422"/>
                <a:gd name="connsiteY1" fmla="*/ 250057 h 388874"/>
                <a:gd name="connsiteX2" fmla="*/ 92050 w 292422"/>
                <a:gd name="connsiteY2" fmla="*/ 338581 h 388874"/>
                <a:gd name="connsiteX3" fmla="*/ 240716 w 292422"/>
                <a:gd name="connsiteY3" fmla="*/ 388946 h 388874"/>
                <a:gd name="connsiteX4" fmla="*/ 240716 w 292422"/>
                <a:gd name="connsiteY4" fmla="*/ 219 h 388874"/>
                <a:gd name="connsiteX5" fmla="*/ 219 w 292422"/>
                <a:gd name="connsiteY5" fmla="*/ 139086 h 388874"/>
                <a:gd name="connsiteX6" fmla="*/ 15071 w 292422"/>
                <a:gd name="connsiteY6" fmla="*/ 194556 h 388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422" h="388874">
                  <a:moveTo>
                    <a:pt x="15071" y="194556"/>
                  </a:moveTo>
                  <a:cubicBezTo>
                    <a:pt x="15100" y="214042"/>
                    <a:pt x="9976" y="233190"/>
                    <a:pt x="219" y="250057"/>
                  </a:cubicBezTo>
                  <a:lnTo>
                    <a:pt x="92050" y="338581"/>
                  </a:lnTo>
                  <a:lnTo>
                    <a:pt x="240716" y="388946"/>
                  </a:lnTo>
                  <a:cubicBezTo>
                    <a:pt x="310068" y="268651"/>
                    <a:pt x="310068" y="120513"/>
                    <a:pt x="240716" y="219"/>
                  </a:cubicBezTo>
                  <a:lnTo>
                    <a:pt x="219" y="139086"/>
                  </a:lnTo>
                  <a:cubicBezTo>
                    <a:pt x="9971" y="155943"/>
                    <a:pt x="15095" y="175080"/>
                    <a:pt x="15071" y="194556"/>
                  </a:cubicBezTo>
                  <a:close/>
                </a:path>
              </a:pathLst>
            </a:custGeom>
            <a:solidFill>
              <a:schemeClr val="accent3"/>
            </a:solidFill>
            <a:ln w="526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69">
              <a:extLst>
                <a:ext uri="{FF2B5EF4-FFF2-40B4-BE49-F238E27FC236}">
                  <a16:creationId xmlns:a16="http://schemas.microsoft.com/office/drawing/2014/main" id="{CF266322-68D7-A245-B2CF-4B281B3B563B}"/>
                </a:ext>
              </a:extLst>
            </p:cNvPr>
            <p:cNvSpPr/>
            <p:nvPr/>
          </p:nvSpPr>
          <p:spPr>
            <a:xfrm>
              <a:off x="6072188" y="4244544"/>
              <a:ext cx="336681" cy="333547"/>
            </a:xfrm>
            <a:custGeom>
              <a:avLst/>
              <a:gdLst>
                <a:gd name="connsiteX0" fmla="*/ 96338 w 336680"/>
                <a:gd name="connsiteY0" fmla="*/ 333391 h 333546"/>
                <a:gd name="connsiteX1" fmla="*/ 230974 w 336680"/>
                <a:gd name="connsiteY1" fmla="*/ 293344 h 333546"/>
                <a:gd name="connsiteX2" fmla="*/ 336836 w 336680"/>
                <a:gd name="connsiteY2" fmla="*/ 194519 h 333546"/>
                <a:gd name="connsiteX3" fmla="*/ 219 w 336680"/>
                <a:gd name="connsiteY3" fmla="*/ 219 h 333546"/>
                <a:gd name="connsiteX4" fmla="*/ 26563 w 336680"/>
                <a:gd name="connsiteY4" fmla="*/ 135671 h 333546"/>
                <a:gd name="connsiteX5" fmla="*/ 219 w 336680"/>
                <a:gd name="connsiteY5" fmla="*/ 277900 h 333546"/>
                <a:gd name="connsiteX6" fmla="*/ 96339 w 336680"/>
                <a:gd name="connsiteY6" fmla="*/ 333391 h 33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680" h="333546">
                  <a:moveTo>
                    <a:pt x="96338" y="333391"/>
                  </a:moveTo>
                  <a:lnTo>
                    <a:pt x="230974" y="293344"/>
                  </a:lnTo>
                  <a:lnTo>
                    <a:pt x="336836" y="194519"/>
                  </a:lnTo>
                  <a:cubicBezTo>
                    <a:pt x="269631" y="78368"/>
                    <a:pt x="144053" y="219"/>
                    <a:pt x="219" y="219"/>
                  </a:cubicBezTo>
                  <a:lnTo>
                    <a:pt x="26563" y="135671"/>
                  </a:lnTo>
                  <a:lnTo>
                    <a:pt x="219" y="277900"/>
                  </a:lnTo>
                  <a:cubicBezTo>
                    <a:pt x="39873" y="277885"/>
                    <a:pt x="76520" y="299042"/>
                    <a:pt x="96339" y="333391"/>
                  </a:cubicBezTo>
                  <a:close/>
                </a:path>
              </a:pathLst>
            </a:custGeom>
            <a:solidFill>
              <a:schemeClr val="accent2"/>
            </a:solidFill>
            <a:ln w="526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71" name="TextBox 75">
            <a:extLst>
              <a:ext uri="{FF2B5EF4-FFF2-40B4-BE49-F238E27FC236}">
                <a16:creationId xmlns:a16="http://schemas.microsoft.com/office/drawing/2014/main" id="{40075A61-634C-004C-B191-D6977BADE40E}"/>
              </a:ext>
            </a:extLst>
          </p:cNvPr>
          <p:cNvSpPr txBox="1"/>
          <p:nvPr/>
        </p:nvSpPr>
        <p:spPr>
          <a:xfrm>
            <a:off x="12160119" y="10508284"/>
            <a:ext cx="33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Maintenance</a:t>
            </a:r>
          </a:p>
        </p:txBody>
      </p:sp>
      <p:sp>
        <p:nvSpPr>
          <p:cNvPr id="72" name="TextBox 78">
            <a:extLst>
              <a:ext uri="{FF2B5EF4-FFF2-40B4-BE49-F238E27FC236}">
                <a16:creationId xmlns:a16="http://schemas.microsoft.com/office/drawing/2014/main" id="{F07447E0-B42E-EA4C-8D2F-81891C94970A}"/>
              </a:ext>
            </a:extLst>
          </p:cNvPr>
          <p:cNvSpPr txBox="1"/>
          <p:nvPr/>
        </p:nvSpPr>
        <p:spPr>
          <a:xfrm>
            <a:off x="8174232" y="7703334"/>
            <a:ext cx="239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Planning</a:t>
            </a:r>
          </a:p>
        </p:txBody>
      </p:sp>
      <p:sp>
        <p:nvSpPr>
          <p:cNvPr id="73" name="TextBox 81">
            <a:extLst>
              <a:ext uri="{FF2B5EF4-FFF2-40B4-BE49-F238E27FC236}">
                <a16:creationId xmlns:a16="http://schemas.microsoft.com/office/drawing/2014/main" id="{C9B1361B-CD8B-F44A-A04E-EA5B7DE71674}"/>
              </a:ext>
            </a:extLst>
          </p:cNvPr>
          <p:cNvSpPr txBox="1"/>
          <p:nvPr/>
        </p:nvSpPr>
        <p:spPr>
          <a:xfrm>
            <a:off x="12919977" y="5319352"/>
            <a:ext cx="239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Design</a:t>
            </a:r>
          </a:p>
        </p:txBody>
      </p:sp>
      <p:sp>
        <p:nvSpPr>
          <p:cNvPr id="74" name="TextBox 84">
            <a:extLst>
              <a:ext uri="{FF2B5EF4-FFF2-40B4-BE49-F238E27FC236}">
                <a16:creationId xmlns:a16="http://schemas.microsoft.com/office/drawing/2014/main" id="{4FFCDD66-56DC-614A-B1A3-BE029A60D081}"/>
              </a:ext>
            </a:extLst>
          </p:cNvPr>
          <p:cNvSpPr txBox="1"/>
          <p:nvPr/>
        </p:nvSpPr>
        <p:spPr>
          <a:xfrm>
            <a:off x="13514859" y="8005283"/>
            <a:ext cx="3779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Implementation</a:t>
            </a:r>
          </a:p>
        </p:txBody>
      </p:sp>
      <p:sp>
        <p:nvSpPr>
          <p:cNvPr id="75" name="TextBox 84">
            <a:extLst>
              <a:ext uri="{FF2B5EF4-FFF2-40B4-BE49-F238E27FC236}">
                <a16:creationId xmlns:a16="http://schemas.microsoft.com/office/drawing/2014/main" id="{B855B264-6A58-3A4C-B609-71EE3DF71A19}"/>
              </a:ext>
            </a:extLst>
          </p:cNvPr>
          <p:cNvSpPr txBox="1"/>
          <p:nvPr/>
        </p:nvSpPr>
        <p:spPr>
          <a:xfrm>
            <a:off x="9512696" y="10482594"/>
            <a:ext cx="239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Testing</a:t>
            </a:r>
          </a:p>
        </p:txBody>
      </p:sp>
      <p:sp>
        <p:nvSpPr>
          <p:cNvPr id="76" name="TextBox 81">
            <a:extLst>
              <a:ext uri="{FF2B5EF4-FFF2-40B4-BE49-F238E27FC236}">
                <a16:creationId xmlns:a16="http://schemas.microsoft.com/office/drawing/2014/main" id="{86B14DCA-5ED1-C84D-81EB-6AEF298F39D5}"/>
              </a:ext>
            </a:extLst>
          </p:cNvPr>
          <p:cNvSpPr txBox="1"/>
          <p:nvPr/>
        </p:nvSpPr>
        <p:spPr>
          <a:xfrm>
            <a:off x="9904038" y="5366602"/>
            <a:ext cx="239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Analysis</a:t>
            </a:r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id="{35F62051-DA22-BD40-B637-CAEADCE8AE12}"/>
              </a:ext>
            </a:extLst>
          </p:cNvPr>
          <p:cNvSpPr/>
          <p:nvPr/>
        </p:nvSpPr>
        <p:spPr>
          <a:xfrm>
            <a:off x="1702707" y="7485951"/>
            <a:ext cx="4829511" cy="1385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7" name="Rectangle 56">
            <a:extLst>
              <a:ext uri="{FF2B5EF4-FFF2-40B4-BE49-F238E27FC236}">
                <a16:creationId xmlns:a16="http://schemas.microsoft.com/office/drawing/2014/main" id="{881655C2-9F76-DC44-A3E0-EDBAEFB378B7}"/>
              </a:ext>
            </a:extLst>
          </p:cNvPr>
          <p:cNvSpPr/>
          <p:nvPr/>
        </p:nvSpPr>
        <p:spPr>
          <a:xfrm>
            <a:off x="20095945" y="7143505"/>
            <a:ext cx="32875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162695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adroTexto 350">
            <a:extLst>
              <a:ext uri="{FF2B5EF4-FFF2-40B4-BE49-F238E27FC236}">
                <a16:creationId xmlns:a16="http://schemas.microsoft.com/office/drawing/2014/main" id="{7DD40F8B-42DC-544A-9D34-F16447E10AAF}"/>
              </a:ext>
            </a:extLst>
          </p:cNvPr>
          <p:cNvSpPr txBox="1"/>
          <p:nvPr/>
        </p:nvSpPr>
        <p:spPr>
          <a:xfrm>
            <a:off x="1349773" y="1205409"/>
            <a:ext cx="61044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Agile Diagram</a:t>
            </a:r>
          </a:p>
        </p:txBody>
      </p:sp>
      <p:sp>
        <p:nvSpPr>
          <p:cNvPr id="79" name="CuadroTexto 351">
            <a:extLst>
              <a:ext uri="{FF2B5EF4-FFF2-40B4-BE49-F238E27FC236}">
                <a16:creationId xmlns:a16="http://schemas.microsoft.com/office/drawing/2014/main" id="{9E97702A-1CB8-A04C-82AD-9575B4CF508E}"/>
              </a:ext>
            </a:extLst>
          </p:cNvPr>
          <p:cNvSpPr txBox="1"/>
          <p:nvPr/>
        </p:nvSpPr>
        <p:spPr>
          <a:xfrm>
            <a:off x="1367246" y="3846216"/>
            <a:ext cx="5872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302020204030203" pitchFamily="34" charset="77"/>
                <a:cs typeface="Poppins Light" pitchFamily="2" charset="77"/>
              </a:rPr>
              <a:t>Is a great way to visualize information about users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59AE1-F517-EF49-AEDC-B203AFDE048C}"/>
              </a:ext>
            </a:extLst>
          </p:cNvPr>
          <p:cNvGrpSpPr/>
          <p:nvPr/>
        </p:nvGrpSpPr>
        <p:grpSpPr>
          <a:xfrm>
            <a:off x="1367246" y="2138749"/>
            <a:ext cx="21723541" cy="9621382"/>
            <a:chOff x="1367246" y="2047309"/>
            <a:chExt cx="21723541" cy="9621382"/>
          </a:xfrm>
        </p:grpSpPr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03C844F3-E48F-B44E-ACC6-3FF4D27EEB49}"/>
                </a:ext>
              </a:extLst>
            </p:cNvPr>
            <p:cNvSpPr/>
            <p:nvPr/>
          </p:nvSpPr>
          <p:spPr>
            <a:xfrm>
              <a:off x="20011366" y="9242921"/>
              <a:ext cx="3079421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DB2767-D284-3B41-A2D5-2D1F1CA59AE1}"/>
                </a:ext>
              </a:extLst>
            </p:cNvPr>
            <p:cNvGrpSpPr/>
            <p:nvPr/>
          </p:nvGrpSpPr>
          <p:grpSpPr>
            <a:xfrm>
              <a:off x="4606910" y="2047309"/>
              <a:ext cx="15163830" cy="9621382"/>
              <a:chOff x="4827503" y="2472607"/>
              <a:chExt cx="15163830" cy="9621382"/>
            </a:xfrm>
          </p:grpSpPr>
          <p:grpSp>
            <p:nvGrpSpPr>
              <p:cNvPr id="2" name="Grupo 1">
                <a:extLst>
                  <a:ext uri="{FF2B5EF4-FFF2-40B4-BE49-F238E27FC236}">
                    <a16:creationId xmlns:a16="http://schemas.microsoft.com/office/drawing/2014/main" id="{B70BF514-6412-BB40-BA1D-D4E57DD531EF}"/>
                  </a:ext>
                </a:extLst>
              </p:cNvPr>
              <p:cNvGrpSpPr/>
              <p:nvPr/>
            </p:nvGrpSpPr>
            <p:grpSpPr>
              <a:xfrm>
                <a:off x="4827503" y="2472607"/>
                <a:ext cx="15163830" cy="9621382"/>
                <a:chOff x="6030656" y="4303520"/>
                <a:chExt cx="12308293" cy="7809557"/>
              </a:xfrm>
            </p:grpSpPr>
            <p:sp>
              <p:nvSpPr>
                <p:cNvPr id="21" name="Freeform 10">
                  <a:extLst>
                    <a:ext uri="{FF2B5EF4-FFF2-40B4-BE49-F238E27FC236}">
                      <a16:creationId xmlns:a16="http://schemas.microsoft.com/office/drawing/2014/main" id="{9B17A93B-4A58-484F-8E3B-21ACB02EE229}"/>
                    </a:ext>
                  </a:extLst>
                </p:cNvPr>
                <p:cNvSpPr/>
                <p:nvPr/>
              </p:nvSpPr>
              <p:spPr>
                <a:xfrm>
                  <a:off x="8709082" y="4704042"/>
                  <a:ext cx="3247491" cy="5563313"/>
                </a:xfrm>
                <a:custGeom>
                  <a:avLst/>
                  <a:gdLst>
                    <a:gd name="connsiteX0" fmla="*/ 3151419 w 3247491"/>
                    <a:gd name="connsiteY0" fmla="*/ 1149693 h 5563313"/>
                    <a:gd name="connsiteX1" fmla="*/ 2468240 w 3247491"/>
                    <a:gd name="connsiteY1" fmla="*/ 612646 h 5563313"/>
                    <a:gd name="connsiteX2" fmla="*/ 3247436 w 3247491"/>
                    <a:gd name="connsiteY2" fmla="*/ -81 h 5563313"/>
                    <a:gd name="connsiteX3" fmla="*/ -55 w 3247491"/>
                    <a:gd name="connsiteY3" fmla="*/ 3351686 h 5563313"/>
                    <a:gd name="connsiteX4" fmla="*/ -55 w 3247491"/>
                    <a:gd name="connsiteY4" fmla="*/ 3600095 h 5563313"/>
                    <a:gd name="connsiteX5" fmla="*/ 694687 w 3247491"/>
                    <a:gd name="connsiteY5" fmla="*/ 5563234 h 5563313"/>
                    <a:gd name="connsiteX6" fmla="*/ 2412942 w 3247491"/>
                    <a:gd name="connsiteY6" fmla="*/ 5563234 h 5563313"/>
                    <a:gd name="connsiteX7" fmla="*/ 1135310 w 3247491"/>
                    <a:gd name="connsiteY7" fmla="*/ 3600095 h 5563313"/>
                    <a:gd name="connsiteX8" fmla="*/ 1135310 w 3247491"/>
                    <a:gd name="connsiteY8" fmla="*/ 3351686 h 5563313"/>
                    <a:gd name="connsiteX9" fmla="*/ 3151419 w 3247491"/>
                    <a:gd name="connsiteY9" fmla="*/ 1149693 h 5563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47491" h="5563313">
                      <a:moveTo>
                        <a:pt x="3151419" y="1149693"/>
                      </a:moveTo>
                      <a:lnTo>
                        <a:pt x="2468240" y="612646"/>
                      </a:lnTo>
                      <a:lnTo>
                        <a:pt x="3247436" y="-81"/>
                      </a:lnTo>
                      <a:cubicBezTo>
                        <a:pt x="1465363" y="117838"/>
                        <a:pt x="61979" y="1566281"/>
                        <a:pt x="-55" y="3351686"/>
                      </a:cubicBezTo>
                      <a:lnTo>
                        <a:pt x="-55" y="3600095"/>
                      </a:lnTo>
                      <a:cubicBezTo>
                        <a:pt x="24603" y="4310300"/>
                        <a:pt x="267159" y="4995689"/>
                        <a:pt x="694687" y="5563234"/>
                      </a:cubicBezTo>
                      <a:lnTo>
                        <a:pt x="2412942" y="5563234"/>
                      </a:lnTo>
                      <a:cubicBezTo>
                        <a:pt x="1668080" y="5183002"/>
                        <a:pt x="1181459" y="4435309"/>
                        <a:pt x="1135310" y="3600095"/>
                      </a:cubicBezTo>
                      <a:lnTo>
                        <a:pt x="1135310" y="3351686"/>
                      </a:lnTo>
                      <a:cubicBezTo>
                        <a:pt x="1194554" y="2229897"/>
                        <a:pt x="2039480" y="1307086"/>
                        <a:pt x="3151419" y="11496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51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 11">
                  <a:extLst>
                    <a:ext uri="{FF2B5EF4-FFF2-40B4-BE49-F238E27FC236}">
                      <a16:creationId xmlns:a16="http://schemas.microsoft.com/office/drawing/2014/main" id="{7A5C8938-7887-EB48-9652-7456CC46D748}"/>
                    </a:ext>
                  </a:extLst>
                </p:cNvPr>
                <p:cNvSpPr/>
                <p:nvPr/>
              </p:nvSpPr>
              <p:spPr>
                <a:xfrm>
                  <a:off x="13524519" y="10086580"/>
                  <a:ext cx="4814430" cy="2026497"/>
                </a:xfrm>
                <a:custGeom>
                  <a:avLst/>
                  <a:gdLst>
                    <a:gd name="connsiteX0" fmla="*/ 3524931 w 4814430"/>
                    <a:gd name="connsiteY0" fmla="*/ 2026417 h 2026497"/>
                    <a:gd name="connsiteX1" fmla="*/ 3524931 w 4814430"/>
                    <a:gd name="connsiteY1" fmla="*/ 1567312 h 2026497"/>
                    <a:gd name="connsiteX2" fmla="*/ -55 w 4814430"/>
                    <a:gd name="connsiteY2" fmla="*/ 1567312 h 2026497"/>
                    <a:gd name="connsiteX3" fmla="*/ 1349464 w 4814430"/>
                    <a:gd name="connsiteY3" fmla="*/ 667457 h 2026497"/>
                    <a:gd name="connsiteX4" fmla="*/ 1559093 w 4814430"/>
                    <a:gd name="connsiteY4" fmla="*/ 429607 h 2026497"/>
                    <a:gd name="connsiteX5" fmla="*/ 3525434 w 4814430"/>
                    <a:gd name="connsiteY5" fmla="*/ 429607 h 2026497"/>
                    <a:gd name="connsiteX6" fmla="*/ 3525434 w 4814430"/>
                    <a:gd name="connsiteY6" fmla="*/ -81 h 2026497"/>
                    <a:gd name="connsiteX7" fmla="*/ 4814376 w 4814430"/>
                    <a:gd name="connsiteY7" fmla="*/ 1013169 h 2026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4430" h="2026497">
                      <a:moveTo>
                        <a:pt x="3524931" y="2026417"/>
                      </a:moveTo>
                      <a:lnTo>
                        <a:pt x="3524931" y="1567312"/>
                      </a:lnTo>
                      <a:lnTo>
                        <a:pt x="-55" y="1567312"/>
                      </a:lnTo>
                      <a:cubicBezTo>
                        <a:pt x="510495" y="1370345"/>
                        <a:pt x="971301" y="1063077"/>
                        <a:pt x="1349464" y="667457"/>
                      </a:cubicBezTo>
                      <a:cubicBezTo>
                        <a:pt x="1423035" y="590697"/>
                        <a:pt x="1492911" y="511397"/>
                        <a:pt x="1559093" y="429607"/>
                      </a:cubicBezTo>
                      <a:lnTo>
                        <a:pt x="3525434" y="429607"/>
                      </a:lnTo>
                      <a:lnTo>
                        <a:pt x="3525434" y="-81"/>
                      </a:lnTo>
                      <a:lnTo>
                        <a:pt x="4814376" y="101316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251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 12">
                  <a:extLst>
                    <a:ext uri="{FF2B5EF4-FFF2-40B4-BE49-F238E27FC236}">
                      <a16:creationId xmlns:a16="http://schemas.microsoft.com/office/drawing/2014/main" id="{94977A56-730D-2547-96FD-A1347356602F}"/>
                    </a:ext>
                  </a:extLst>
                </p:cNvPr>
                <p:cNvSpPr/>
                <p:nvPr/>
              </p:nvSpPr>
              <p:spPr>
                <a:xfrm>
                  <a:off x="9446806" y="4303520"/>
                  <a:ext cx="6211707" cy="7346430"/>
                </a:xfrm>
                <a:custGeom>
                  <a:avLst/>
                  <a:gdLst>
                    <a:gd name="connsiteX0" fmla="*/ 3420870 w 6211707"/>
                    <a:gd name="connsiteY0" fmla="*/ 450476 h 7346430"/>
                    <a:gd name="connsiteX1" fmla="*/ 3420870 w 6211707"/>
                    <a:gd name="connsiteY1" fmla="*/ -81 h 7346430"/>
                    <a:gd name="connsiteX2" fmla="*/ 2132180 w 6211707"/>
                    <a:gd name="connsiteY2" fmla="*/ 1013168 h 7346430"/>
                    <a:gd name="connsiteX3" fmla="*/ 3420870 w 6211707"/>
                    <a:gd name="connsiteY3" fmla="*/ 2026166 h 7346430"/>
                    <a:gd name="connsiteX4" fmla="*/ 3420870 w 6211707"/>
                    <a:gd name="connsiteY4" fmla="*/ 1626900 h 7346430"/>
                    <a:gd name="connsiteX5" fmla="*/ 5078046 w 6211707"/>
                    <a:gd name="connsiteY5" fmla="*/ 3752209 h 7346430"/>
                    <a:gd name="connsiteX6" fmla="*/ 5078046 w 6211707"/>
                    <a:gd name="connsiteY6" fmla="*/ 4000618 h 7346430"/>
                    <a:gd name="connsiteX7" fmla="*/ 3397997 w 6211707"/>
                    <a:gd name="connsiteY7" fmla="*/ 6120143 h 7346430"/>
                    <a:gd name="connsiteX8" fmla="*/ 2744477 w 6211707"/>
                    <a:gd name="connsiteY8" fmla="*/ 6209903 h 7346430"/>
                    <a:gd name="connsiteX9" fmla="*/ -55 w 6211707"/>
                    <a:gd name="connsiteY9" fmla="*/ 6212166 h 7346430"/>
                    <a:gd name="connsiteX10" fmla="*/ 742193 w 6211707"/>
                    <a:gd name="connsiteY10" fmla="*/ 6795726 h 7346430"/>
                    <a:gd name="connsiteX11" fmla="*/ -55 w 6211707"/>
                    <a:gd name="connsiteY11" fmla="*/ 7346350 h 7346430"/>
                    <a:gd name="connsiteX12" fmla="*/ 2893781 w 6211707"/>
                    <a:gd name="connsiteY12" fmla="*/ 7346350 h 7346430"/>
                    <a:gd name="connsiteX13" fmla="*/ 6211652 w 6211707"/>
                    <a:gd name="connsiteY13" fmla="*/ 4000115 h 7346430"/>
                    <a:gd name="connsiteX14" fmla="*/ 6211652 w 6211707"/>
                    <a:gd name="connsiteY14" fmla="*/ 3751706 h 7346430"/>
                    <a:gd name="connsiteX15" fmla="*/ 3420870 w 6211707"/>
                    <a:gd name="connsiteY15" fmla="*/ 450476 h 7346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211707" h="7346430">
                      <a:moveTo>
                        <a:pt x="3420870" y="450476"/>
                      </a:moveTo>
                      <a:lnTo>
                        <a:pt x="3420870" y="-81"/>
                      </a:lnTo>
                      <a:lnTo>
                        <a:pt x="2132180" y="1013168"/>
                      </a:lnTo>
                      <a:lnTo>
                        <a:pt x="3420870" y="2026166"/>
                      </a:lnTo>
                      <a:lnTo>
                        <a:pt x="3420870" y="1626900"/>
                      </a:lnTo>
                      <a:cubicBezTo>
                        <a:pt x="4364780" y="1916720"/>
                        <a:pt x="5026896" y="2765862"/>
                        <a:pt x="5078046" y="3752209"/>
                      </a:cubicBezTo>
                      <a:lnTo>
                        <a:pt x="5078046" y="4000618"/>
                      </a:lnTo>
                      <a:cubicBezTo>
                        <a:pt x="5021517" y="4991062"/>
                        <a:pt x="4349196" y="5839275"/>
                        <a:pt x="3397997" y="6120143"/>
                      </a:cubicBezTo>
                      <a:cubicBezTo>
                        <a:pt x="3185553" y="6181089"/>
                        <a:pt x="2965493" y="6211336"/>
                        <a:pt x="2744477" y="6209903"/>
                      </a:cubicBezTo>
                      <a:lnTo>
                        <a:pt x="-55" y="6212166"/>
                      </a:lnTo>
                      <a:lnTo>
                        <a:pt x="742193" y="6795726"/>
                      </a:lnTo>
                      <a:lnTo>
                        <a:pt x="-55" y="7346350"/>
                      </a:lnTo>
                      <a:lnTo>
                        <a:pt x="2893781" y="7346350"/>
                      </a:lnTo>
                      <a:cubicBezTo>
                        <a:pt x="4701468" y="7263908"/>
                        <a:pt x="6144114" y="5808952"/>
                        <a:pt x="6211652" y="4000115"/>
                      </a:cubicBezTo>
                      <a:lnTo>
                        <a:pt x="6211652" y="3751706"/>
                      </a:lnTo>
                      <a:cubicBezTo>
                        <a:pt x="6159873" y="2104108"/>
                        <a:pt x="4989318" y="745902"/>
                        <a:pt x="3420870" y="45047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51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 13">
                  <a:extLst>
                    <a:ext uri="{FF2B5EF4-FFF2-40B4-BE49-F238E27FC236}">
                      <a16:creationId xmlns:a16="http://schemas.microsoft.com/office/drawing/2014/main" id="{916C5853-EC04-D34C-ABA1-14C6FAC7F764}"/>
                    </a:ext>
                  </a:extLst>
                </p:cNvPr>
                <p:cNvSpPr/>
                <p:nvPr/>
              </p:nvSpPr>
              <p:spPr>
                <a:xfrm>
                  <a:off x="6030656" y="10086580"/>
                  <a:ext cx="3731096" cy="2026497"/>
                </a:xfrm>
                <a:custGeom>
                  <a:avLst/>
                  <a:gdLst>
                    <a:gd name="connsiteX0" fmla="*/ 3731097 w 3731096"/>
                    <a:gd name="connsiteY0" fmla="*/ 1013249 h 2026497"/>
                    <a:gd name="connsiteX1" fmla="*/ 2442405 w 3731096"/>
                    <a:gd name="connsiteY1" fmla="*/ 0 h 2026497"/>
                    <a:gd name="connsiteX2" fmla="*/ 2442405 w 3731096"/>
                    <a:gd name="connsiteY2" fmla="*/ 429688 h 2026497"/>
                    <a:gd name="connsiteX3" fmla="*/ 0 w 3731096"/>
                    <a:gd name="connsiteY3" fmla="*/ 429688 h 2026497"/>
                    <a:gd name="connsiteX4" fmla="*/ 0 w 3731096"/>
                    <a:gd name="connsiteY4" fmla="*/ 1567141 h 2026497"/>
                    <a:gd name="connsiteX5" fmla="*/ 2440646 w 3731096"/>
                    <a:gd name="connsiteY5" fmla="*/ 1567141 h 2026497"/>
                    <a:gd name="connsiteX6" fmla="*/ 2442405 w 3731096"/>
                    <a:gd name="connsiteY6" fmla="*/ 1567141 h 2026497"/>
                    <a:gd name="connsiteX7" fmla="*/ 2442405 w 3731096"/>
                    <a:gd name="connsiteY7" fmla="*/ 2026497 h 2026497"/>
                    <a:gd name="connsiteX8" fmla="*/ 3731097 w 3731096"/>
                    <a:gd name="connsiteY8" fmla="*/ 1013249 h 2026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31096" h="2026497">
                      <a:moveTo>
                        <a:pt x="3731097" y="1013249"/>
                      </a:moveTo>
                      <a:lnTo>
                        <a:pt x="2442405" y="0"/>
                      </a:lnTo>
                      <a:lnTo>
                        <a:pt x="2442405" y="429688"/>
                      </a:lnTo>
                      <a:lnTo>
                        <a:pt x="0" y="429688"/>
                      </a:lnTo>
                      <a:lnTo>
                        <a:pt x="0" y="1567141"/>
                      </a:lnTo>
                      <a:lnTo>
                        <a:pt x="2440646" y="1567141"/>
                      </a:lnTo>
                      <a:lnTo>
                        <a:pt x="2442405" y="1567141"/>
                      </a:lnTo>
                      <a:lnTo>
                        <a:pt x="2442405" y="2026497"/>
                      </a:lnTo>
                      <a:lnTo>
                        <a:pt x="3731097" y="101324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51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TextBox 84">
                <a:extLst>
                  <a:ext uri="{FF2B5EF4-FFF2-40B4-BE49-F238E27FC236}">
                    <a16:creationId xmlns:a16="http://schemas.microsoft.com/office/drawing/2014/main" id="{9D86013A-A649-1D42-A19A-ACE44D6AEE7F}"/>
                  </a:ext>
                </a:extLst>
              </p:cNvPr>
              <p:cNvSpPr txBox="1"/>
              <p:nvPr/>
            </p:nvSpPr>
            <p:spPr>
              <a:xfrm>
                <a:off x="5133040" y="10504543"/>
                <a:ext cx="23982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" pitchFamily="2" charset="77"/>
                    <a:ea typeface="Lato" panose="020F0502020204030203" pitchFamily="34" charset="0"/>
                    <a:cs typeface="Poppins" pitchFamily="2" charset="77"/>
                  </a:rPr>
                  <a:t>Plan</a:t>
                </a:r>
              </a:p>
            </p:txBody>
          </p:sp>
          <p:sp>
            <p:nvSpPr>
              <p:cNvPr id="27" name="TextBox 84">
                <a:extLst>
                  <a:ext uri="{FF2B5EF4-FFF2-40B4-BE49-F238E27FC236}">
                    <a16:creationId xmlns:a16="http://schemas.microsoft.com/office/drawing/2014/main" id="{62E7753C-C6EB-B74A-B054-3206E1CD0BF4}"/>
                  </a:ext>
                </a:extLst>
              </p:cNvPr>
              <p:cNvSpPr txBox="1"/>
              <p:nvPr/>
            </p:nvSpPr>
            <p:spPr>
              <a:xfrm>
                <a:off x="10554125" y="10486085"/>
                <a:ext cx="23982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" pitchFamily="2" charset="77"/>
                    <a:ea typeface="Lato" panose="020F0502020204030203" pitchFamily="34" charset="0"/>
                    <a:cs typeface="Poppins" pitchFamily="2" charset="77"/>
                  </a:rPr>
                  <a:t>Design</a:t>
                </a:r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80039869-9279-0C4E-9A2A-93A4F7A6DAAE}"/>
                  </a:ext>
                </a:extLst>
              </p:cNvPr>
              <p:cNvSpPr txBox="1"/>
              <p:nvPr/>
            </p:nvSpPr>
            <p:spPr>
              <a:xfrm rot="18013575">
                <a:off x="12770632" y="7708417"/>
                <a:ext cx="4016992" cy="1691825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Down">
                  <a:avLst>
                    <a:gd name="adj" fmla="val 20851259"/>
                  </a:avLst>
                </a:prstTxWarp>
                <a:spAutoFit/>
              </a:bodyPr>
              <a:lstStyle/>
              <a:p>
                <a:pPr algn="ctr"/>
                <a:r>
                  <a:rPr lang="es-SV" b="1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Develop</a:t>
                </a:r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6B3DBEDC-7A9B-A34C-9322-F85596D5CD02}"/>
                  </a:ext>
                </a:extLst>
              </p:cNvPr>
              <p:cNvSpPr txBox="1"/>
              <p:nvPr/>
            </p:nvSpPr>
            <p:spPr>
              <a:xfrm rot="3216790">
                <a:off x="12077263" y="4595020"/>
                <a:ext cx="4283612" cy="2805729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2632613"/>
                  </a:avLst>
                </a:prstTxWarp>
                <a:spAutoFit/>
              </a:bodyPr>
              <a:lstStyle/>
              <a:p>
                <a:pPr algn="ctr"/>
                <a:r>
                  <a:rPr lang="es-SV" b="1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Test</a:t>
                </a:r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ABEA7469-B6D2-0843-AC83-EB916F11EDA4}"/>
                  </a:ext>
                </a:extLst>
              </p:cNvPr>
              <p:cNvSpPr txBox="1"/>
              <p:nvPr/>
            </p:nvSpPr>
            <p:spPr>
              <a:xfrm rot="18503215">
                <a:off x="8629692" y="4456232"/>
                <a:ext cx="4283612" cy="2805729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2632613"/>
                  </a:avLst>
                </a:prstTxWarp>
                <a:spAutoFit/>
              </a:bodyPr>
              <a:lstStyle/>
              <a:p>
                <a:pPr algn="ctr"/>
                <a:r>
                  <a:rPr lang="es-SV" b="1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Test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7D58EB0-3A63-654D-B514-E783D8B325CB}"/>
                  </a:ext>
                </a:extLst>
              </p:cNvPr>
              <p:cNvSpPr txBox="1"/>
              <p:nvPr/>
            </p:nvSpPr>
            <p:spPr>
              <a:xfrm rot="15094566">
                <a:off x="8191285" y="6130756"/>
                <a:ext cx="4283612" cy="2805729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ArchUp">
                  <a:avLst>
                    <a:gd name="adj" fmla="val 12632613"/>
                  </a:avLst>
                </a:prstTxWarp>
                <a:spAutoFit/>
              </a:bodyPr>
              <a:lstStyle/>
              <a:p>
                <a:pPr algn="ctr"/>
                <a:r>
                  <a:rPr lang="es-SV" b="1" dirty="0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Review</a:t>
                </a:r>
              </a:p>
            </p:txBody>
          </p:sp>
          <p:sp>
            <p:nvSpPr>
              <p:cNvPr id="38" name="TextBox 84">
                <a:extLst>
                  <a:ext uri="{FF2B5EF4-FFF2-40B4-BE49-F238E27FC236}">
                    <a16:creationId xmlns:a16="http://schemas.microsoft.com/office/drawing/2014/main" id="{46DE14CA-43A2-214C-9776-EECA90E6F842}"/>
                  </a:ext>
                </a:extLst>
              </p:cNvPr>
              <p:cNvSpPr txBox="1"/>
              <p:nvPr/>
            </p:nvSpPr>
            <p:spPr>
              <a:xfrm>
                <a:off x="15946814" y="10504543"/>
                <a:ext cx="23982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Poppins" pitchFamily="2" charset="77"/>
                    <a:ea typeface="Lato" panose="020F0502020204030203" pitchFamily="34" charset="0"/>
                    <a:cs typeface="Poppins" pitchFamily="2" charset="77"/>
                  </a:rPr>
                  <a:t>Launch</a:t>
                </a:r>
              </a:p>
            </p:txBody>
          </p:sp>
        </p:grpSp>
        <p:sp>
          <p:nvSpPr>
            <p:cNvPr id="19" name="Rectangle 56">
              <a:extLst>
                <a:ext uri="{FF2B5EF4-FFF2-40B4-BE49-F238E27FC236}">
                  <a16:creationId xmlns:a16="http://schemas.microsoft.com/office/drawing/2014/main" id="{1930D90A-DA40-054E-9315-92C6D90E7B8F}"/>
                </a:ext>
              </a:extLst>
            </p:cNvPr>
            <p:cNvSpPr/>
            <p:nvPr/>
          </p:nvSpPr>
          <p:spPr>
            <a:xfrm>
              <a:off x="1367246" y="9242920"/>
              <a:ext cx="3079421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34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43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5D93C1"/>
      </a:accent1>
      <a:accent2>
        <a:srgbClr val="1AAED2"/>
      </a:accent2>
      <a:accent3>
        <a:srgbClr val="00CACC"/>
      </a:accent3>
      <a:accent4>
        <a:srgbClr val="4CDFB2"/>
      </a:accent4>
      <a:accent5>
        <a:srgbClr val="A4EF8D"/>
      </a:accent5>
      <a:accent6>
        <a:srgbClr val="E8E96D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131278</TotalTime>
  <Words>1538</Words>
  <Application>Microsoft Macintosh PowerPoint</Application>
  <PresentationFormat>Custom</PresentationFormat>
  <Paragraphs>341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Helvetica Light</vt:lpstr>
      <vt:lpstr>Lato Light</vt:lpstr>
      <vt:lpstr>Montserrat Light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21000</cp:revision>
  <dcterms:created xsi:type="dcterms:W3CDTF">2014-11-12T21:47:38Z</dcterms:created>
  <dcterms:modified xsi:type="dcterms:W3CDTF">2020-09-24T21:28:49Z</dcterms:modified>
  <cp:category/>
</cp:coreProperties>
</file>