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28"/>
  </p:notesMasterIdLst>
  <p:sldIdLst>
    <p:sldId id="311" r:id="rId2"/>
    <p:sldId id="304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86429" autoAdjust="0"/>
  </p:normalViewPr>
  <p:slideViewPr>
    <p:cSldViewPr snapToGrid="0" snapToObjects="1">
      <p:cViewPr varScale="1">
        <p:scale>
          <a:sx n="48" d="100"/>
          <a:sy n="48" d="100"/>
        </p:scale>
        <p:origin x="113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61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11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93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98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52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44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3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60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9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02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48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97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92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32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57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89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43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00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07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46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30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5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reeform 161">
            <a:extLst>
              <a:ext uri="{FF2B5EF4-FFF2-40B4-BE49-F238E27FC236}">
                <a16:creationId xmlns:a16="http://schemas.microsoft.com/office/drawing/2014/main" id="{F64AA5F7-4D34-AE4B-B762-64672C2F0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401" y="6701752"/>
            <a:ext cx="191256" cy="1111104"/>
          </a:xfrm>
          <a:custGeom>
            <a:avLst/>
            <a:gdLst>
              <a:gd name="T0" fmla="*/ 183 w 184"/>
              <a:gd name="T1" fmla="*/ 1074 h 1075"/>
              <a:gd name="T2" fmla="*/ 0 w 184"/>
              <a:gd name="T3" fmla="*/ 1074 h 1075"/>
              <a:gd name="T4" fmla="*/ 0 w 184"/>
              <a:gd name="T5" fmla="*/ 0 h 1075"/>
              <a:gd name="T6" fmla="*/ 183 w 184"/>
              <a:gd name="T7" fmla="*/ 0 h 1075"/>
              <a:gd name="T8" fmla="*/ 183 w 184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5">
                <a:moveTo>
                  <a:pt x="183" y="1074"/>
                </a:moveTo>
                <a:lnTo>
                  <a:pt x="0" y="1074"/>
                </a:lnTo>
                <a:lnTo>
                  <a:pt x="0" y="0"/>
                </a:lnTo>
                <a:lnTo>
                  <a:pt x="183" y="0"/>
                </a:lnTo>
                <a:lnTo>
                  <a:pt x="183" y="10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62">
            <a:extLst>
              <a:ext uri="{FF2B5EF4-FFF2-40B4-BE49-F238E27FC236}">
                <a16:creationId xmlns:a16="http://schemas.microsoft.com/office/drawing/2014/main" id="{F48DE6BC-0234-4D47-A7BD-FE0033F32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401" y="8855655"/>
            <a:ext cx="191256" cy="1111104"/>
          </a:xfrm>
          <a:custGeom>
            <a:avLst/>
            <a:gdLst>
              <a:gd name="T0" fmla="*/ 183 w 184"/>
              <a:gd name="T1" fmla="*/ 1075 h 1076"/>
              <a:gd name="T2" fmla="*/ 0 w 184"/>
              <a:gd name="T3" fmla="*/ 1075 h 1076"/>
              <a:gd name="T4" fmla="*/ 0 w 184"/>
              <a:gd name="T5" fmla="*/ 0 h 1076"/>
              <a:gd name="T6" fmla="*/ 183 w 184"/>
              <a:gd name="T7" fmla="*/ 0 h 1076"/>
              <a:gd name="T8" fmla="*/ 183 w 184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6">
                <a:moveTo>
                  <a:pt x="183" y="1075"/>
                </a:moveTo>
                <a:lnTo>
                  <a:pt x="0" y="1075"/>
                </a:lnTo>
                <a:lnTo>
                  <a:pt x="0" y="0"/>
                </a:lnTo>
                <a:lnTo>
                  <a:pt x="183" y="0"/>
                </a:lnTo>
                <a:lnTo>
                  <a:pt x="183" y="10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63">
            <a:extLst>
              <a:ext uri="{FF2B5EF4-FFF2-40B4-BE49-F238E27FC236}">
                <a16:creationId xmlns:a16="http://schemas.microsoft.com/office/drawing/2014/main" id="{92F174EC-57E2-9645-9F63-D7FE9E449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2629" y="6701752"/>
            <a:ext cx="186703" cy="1111104"/>
          </a:xfrm>
          <a:custGeom>
            <a:avLst/>
            <a:gdLst>
              <a:gd name="T0" fmla="*/ 182 w 183"/>
              <a:gd name="T1" fmla="*/ 1074 h 1075"/>
              <a:gd name="T2" fmla="*/ 0 w 183"/>
              <a:gd name="T3" fmla="*/ 1074 h 1075"/>
              <a:gd name="T4" fmla="*/ 0 w 183"/>
              <a:gd name="T5" fmla="*/ 0 h 1075"/>
              <a:gd name="T6" fmla="*/ 182 w 183"/>
              <a:gd name="T7" fmla="*/ 0 h 1075"/>
              <a:gd name="T8" fmla="*/ 182 w 183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5">
                <a:moveTo>
                  <a:pt x="182" y="1074"/>
                </a:moveTo>
                <a:lnTo>
                  <a:pt x="0" y="1074"/>
                </a:lnTo>
                <a:lnTo>
                  <a:pt x="0" y="0"/>
                </a:lnTo>
                <a:lnTo>
                  <a:pt x="182" y="0"/>
                </a:lnTo>
                <a:lnTo>
                  <a:pt x="182" y="10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4">
            <a:extLst>
              <a:ext uri="{FF2B5EF4-FFF2-40B4-BE49-F238E27FC236}">
                <a16:creationId xmlns:a16="http://schemas.microsoft.com/office/drawing/2014/main" id="{3B031DBB-0613-6D4D-9DE0-21837F67F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2629" y="8855655"/>
            <a:ext cx="186703" cy="1111104"/>
          </a:xfrm>
          <a:custGeom>
            <a:avLst/>
            <a:gdLst>
              <a:gd name="T0" fmla="*/ 182 w 183"/>
              <a:gd name="T1" fmla="*/ 1075 h 1076"/>
              <a:gd name="T2" fmla="*/ 0 w 183"/>
              <a:gd name="T3" fmla="*/ 1075 h 1076"/>
              <a:gd name="T4" fmla="*/ 0 w 183"/>
              <a:gd name="T5" fmla="*/ 0 h 1076"/>
              <a:gd name="T6" fmla="*/ 182 w 183"/>
              <a:gd name="T7" fmla="*/ 0 h 1076"/>
              <a:gd name="T8" fmla="*/ 182 w 183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6">
                <a:moveTo>
                  <a:pt x="182" y="1075"/>
                </a:moveTo>
                <a:lnTo>
                  <a:pt x="0" y="1075"/>
                </a:lnTo>
                <a:lnTo>
                  <a:pt x="0" y="0"/>
                </a:lnTo>
                <a:lnTo>
                  <a:pt x="182" y="0"/>
                </a:lnTo>
                <a:lnTo>
                  <a:pt x="182" y="10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8">
            <a:extLst>
              <a:ext uri="{FF2B5EF4-FFF2-40B4-BE49-F238E27FC236}">
                <a16:creationId xmlns:a16="http://schemas.microsoft.com/office/drawing/2014/main" id="{C95D7970-F76F-B64A-94D0-49F9FF17F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2629" y="10918481"/>
            <a:ext cx="186703" cy="1111104"/>
          </a:xfrm>
          <a:custGeom>
            <a:avLst/>
            <a:gdLst>
              <a:gd name="T0" fmla="*/ 182 w 183"/>
              <a:gd name="T1" fmla="*/ 1075 h 1076"/>
              <a:gd name="T2" fmla="*/ 0 w 183"/>
              <a:gd name="T3" fmla="*/ 1075 h 1076"/>
              <a:gd name="T4" fmla="*/ 0 w 183"/>
              <a:gd name="T5" fmla="*/ 0 h 1076"/>
              <a:gd name="T6" fmla="*/ 182 w 183"/>
              <a:gd name="T7" fmla="*/ 0 h 1076"/>
              <a:gd name="T8" fmla="*/ 182 w 183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6">
                <a:moveTo>
                  <a:pt x="182" y="1075"/>
                </a:moveTo>
                <a:lnTo>
                  <a:pt x="0" y="1075"/>
                </a:lnTo>
                <a:lnTo>
                  <a:pt x="0" y="0"/>
                </a:lnTo>
                <a:lnTo>
                  <a:pt x="182" y="0"/>
                </a:lnTo>
                <a:lnTo>
                  <a:pt x="182" y="107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9">
            <a:extLst>
              <a:ext uri="{FF2B5EF4-FFF2-40B4-BE49-F238E27FC236}">
                <a16:creationId xmlns:a16="http://schemas.microsoft.com/office/drawing/2014/main" id="{D2E7BD42-AE79-0C4D-8E2E-949856F8E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401" y="10904821"/>
            <a:ext cx="191256" cy="1111104"/>
          </a:xfrm>
          <a:custGeom>
            <a:avLst/>
            <a:gdLst>
              <a:gd name="T0" fmla="*/ 183 w 184"/>
              <a:gd name="T1" fmla="*/ 1076 h 1077"/>
              <a:gd name="T2" fmla="*/ 0 w 184"/>
              <a:gd name="T3" fmla="*/ 1076 h 1077"/>
              <a:gd name="T4" fmla="*/ 0 w 184"/>
              <a:gd name="T5" fmla="*/ 0 h 1077"/>
              <a:gd name="T6" fmla="*/ 183 w 184"/>
              <a:gd name="T7" fmla="*/ 0 h 1077"/>
              <a:gd name="T8" fmla="*/ 183 w 184"/>
              <a:gd name="T9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7">
                <a:moveTo>
                  <a:pt x="183" y="1076"/>
                </a:moveTo>
                <a:lnTo>
                  <a:pt x="0" y="1076"/>
                </a:lnTo>
                <a:lnTo>
                  <a:pt x="0" y="0"/>
                </a:lnTo>
                <a:lnTo>
                  <a:pt x="183" y="0"/>
                </a:lnTo>
                <a:lnTo>
                  <a:pt x="183" y="10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80">
            <a:extLst>
              <a:ext uri="{FF2B5EF4-FFF2-40B4-BE49-F238E27FC236}">
                <a16:creationId xmlns:a16="http://schemas.microsoft.com/office/drawing/2014/main" id="{43127AF5-E8A6-F84D-8041-41600E53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0171" y="2035630"/>
            <a:ext cx="2290511" cy="2827848"/>
          </a:xfrm>
          <a:custGeom>
            <a:avLst/>
            <a:gdLst>
              <a:gd name="T0" fmla="*/ 2208 w 2219"/>
              <a:gd name="T1" fmla="*/ 2737 h 2738"/>
              <a:gd name="T2" fmla="*/ 2218 w 2219"/>
              <a:gd name="T3" fmla="*/ 2708 h 2738"/>
              <a:gd name="T4" fmla="*/ 2218 w 2219"/>
              <a:gd name="T5" fmla="*/ 0 h 2738"/>
              <a:gd name="T6" fmla="*/ 921 w 2219"/>
              <a:gd name="T7" fmla="*/ 0 h 2738"/>
              <a:gd name="T8" fmla="*/ 0 w 2219"/>
              <a:gd name="T9" fmla="*/ 2737 h 2738"/>
              <a:gd name="T10" fmla="*/ 2208 w 2219"/>
              <a:gd name="T11" fmla="*/ 2737 h 2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9" h="2738">
                <a:moveTo>
                  <a:pt x="2208" y="2737"/>
                </a:moveTo>
                <a:lnTo>
                  <a:pt x="2218" y="2708"/>
                </a:lnTo>
                <a:lnTo>
                  <a:pt x="2218" y="0"/>
                </a:lnTo>
                <a:lnTo>
                  <a:pt x="921" y="0"/>
                </a:lnTo>
                <a:lnTo>
                  <a:pt x="0" y="2737"/>
                </a:lnTo>
                <a:lnTo>
                  <a:pt x="2208" y="27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81">
            <a:extLst>
              <a:ext uri="{FF2B5EF4-FFF2-40B4-BE49-F238E27FC236}">
                <a16:creationId xmlns:a16="http://schemas.microsoft.com/office/drawing/2014/main" id="{01776B70-876A-0545-B549-C8294914F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960" y="4863478"/>
            <a:ext cx="3401615" cy="3310544"/>
          </a:xfrm>
          <a:custGeom>
            <a:avLst/>
            <a:gdLst>
              <a:gd name="T0" fmla="*/ 1085 w 3294"/>
              <a:gd name="T1" fmla="*/ 0 h 3207"/>
              <a:gd name="T2" fmla="*/ 0 w 3294"/>
              <a:gd name="T3" fmla="*/ 3206 h 3207"/>
              <a:gd name="T4" fmla="*/ 2266 w 3294"/>
              <a:gd name="T5" fmla="*/ 3206 h 3207"/>
              <a:gd name="T6" fmla="*/ 3293 w 3294"/>
              <a:gd name="T7" fmla="*/ 0 h 3207"/>
              <a:gd name="T8" fmla="*/ 1085 w 3294"/>
              <a:gd name="T9" fmla="*/ 0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94" h="3207">
                <a:moveTo>
                  <a:pt x="1085" y="0"/>
                </a:moveTo>
                <a:lnTo>
                  <a:pt x="0" y="3206"/>
                </a:lnTo>
                <a:lnTo>
                  <a:pt x="2266" y="3206"/>
                </a:lnTo>
                <a:lnTo>
                  <a:pt x="3293" y="0"/>
                </a:lnTo>
                <a:lnTo>
                  <a:pt x="108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82">
            <a:extLst>
              <a:ext uri="{FF2B5EF4-FFF2-40B4-BE49-F238E27FC236}">
                <a16:creationId xmlns:a16="http://schemas.microsoft.com/office/drawing/2014/main" id="{A93CEE5A-DB8D-7F49-B10F-DD8EB1053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9749" y="8174022"/>
            <a:ext cx="4535489" cy="3342418"/>
          </a:xfrm>
          <a:custGeom>
            <a:avLst/>
            <a:gdLst>
              <a:gd name="T0" fmla="*/ 4389 w 4390"/>
              <a:gd name="T1" fmla="*/ 1699 h 3237"/>
              <a:gd name="T2" fmla="*/ 4389 w 4390"/>
              <a:gd name="T3" fmla="*/ 0 h 3237"/>
              <a:gd name="T4" fmla="*/ 3342 w 4390"/>
              <a:gd name="T5" fmla="*/ 0 h 3237"/>
              <a:gd name="T6" fmla="*/ 3352 w 4390"/>
              <a:gd name="T7" fmla="*/ 0 h 3237"/>
              <a:gd name="T8" fmla="*/ 1086 w 4390"/>
              <a:gd name="T9" fmla="*/ 0 h 3237"/>
              <a:gd name="T10" fmla="*/ 0 w 4390"/>
              <a:gd name="T11" fmla="*/ 3236 h 3237"/>
              <a:gd name="T12" fmla="*/ 2305 w 4390"/>
              <a:gd name="T13" fmla="*/ 3236 h 3237"/>
              <a:gd name="T14" fmla="*/ 2804 w 4390"/>
              <a:gd name="T15" fmla="*/ 1699 h 3237"/>
              <a:gd name="T16" fmla="*/ 4389 w 4390"/>
              <a:gd name="T17" fmla="*/ 1699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0" h="3237">
                <a:moveTo>
                  <a:pt x="4389" y="1699"/>
                </a:moveTo>
                <a:lnTo>
                  <a:pt x="4389" y="0"/>
                </a:lnTo>
                <a:lnTo>
                  <a:pt x="3342" y="0"/>
                </a:lnTo>
                <a:lnTo>
                  <a:pt x="3352" y="0"/>
                </a:lnTo>
                <a:lnTo>
                  <a:pt x="1086" y="0"/>
                </a:lnTo>
                <a:lnTo>
                  <a:pt x="0" y="3236"/>
                </a:lnTo>
                <a:lnTo>
                  <a:pt x="2305" y="3236"/>
                </a:lnTo>
                <a:lnTo>
                  <a:pt x="2804" y="1699"/>
                </a:lnTo>
                <a:lnTo>
                  <a:pt x="4389" y="169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83">
            <a:extLst>
              <a:ext uri="{FF2B5EF4-FFF2-40B4-BE49-F238E27FC236}">
                <a16:creationId xmlns:a16="http://schemas.microsoft.com/office/drawing/2014/main" id="{D10B9417-26BC-ED46-A448-65D821CB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9790" y="2035630"/>
            <a:ext cx="2331496" cy="2827848"/>
          </a:xfrm>
          <a:custGeom>
            <a:avLst/>
            <a:gdLst>
              <a:gd name="T0" fmla="*/ 1335 w 2258"/>
              <a:gd name="T1" fmla="*/ 0 h 2738"/>
              <a:gd name="T2" fmla="*/ 0 w 2258"/>
              <a:gd name="T3" fmla="*/ 0 h 2738"/>
              <a:gd name="T4" fmla="*/ 0 w 2258"/>
              <a:gd name="T5" fmla="*/ 2689 h 2738"/>
              <a:gd name="T6" fmla="*/ 0 w 2258"/>
              <a:gd name="T7" fmla="*/ 2689 h 2738"/>
              <a:gd name="T8" fmla="*/ 19 w 2258"/>
              <a:gd name="T9" fmla="*/ 2737 h 2738"/>
              <a:gd name="T10" fmla="*/ 2257 w 2258"/>
              <a:gd name="T11" fmla="*/ 2737 h 2738"/>
              <a:gd name="T12" fmla="*/ 1335 w 2258"/>
              <a:gd name="T13" fmla="*/ 0 h 2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8" h="2738">
                <a:moveTo>
                  <a:pt x="1335" y="0"/>
                </a:moveTo>
                <a:lnTo>
                  <a:pt x="0" y="0"/>
                </a:lnTo>
                <a:lnTo>
                  <a:pt x="0" y="2689"/>
                </a:lnTo>
                <a:lnTo>
                  <a:pt x="0" y="2689"/>
                </a:lnTo>
                <a:lnTo>
                  <a:pt x="19" y="2737"/>
                </a:lnTo>
                <a:lnTo>
                  <a:pt x="2257" y="2737"/>
                </a:lnTo>
                <a:lnTo>
                  <a:pt x="133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84">
            <a:extLst>
              <a:ext uri="{FF2B5EF4-FFF2-40B4-BE49-F238E27FC236}">
                <a16:creationId xmlns:a16="http://schemas.microsoft.com/office/drawing/2014/main" id="{44EC68DB-C853-D74E-88E3-D670E692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0683" y="2035630"/>
            <a:ext cx="9107" cy="2795974"/>
          </a:xfrm>
          <a:custGeom>
            <a:avLst/>
            <a:gdLst>
              <a:gd name="T0" fmla="*/ 9 w 10"/>
              <a:gd name="T1" fmla="*/ 2689 h 2709"/>
              <a:gd name="T2" fmla="*/ 9 w 10"/>
              <a:gd name="T3" fmla="*/ 0 h 2709"/>
              <a:gd name="T4" fmla="*/ 0 w 10"/>
              <a:gd name="T5" fmla="*/ 0 h 2709"/>
              <a:gd name="T6" fmla="*/ 0 w 10"/>
              <a:gd name="T7" fmla="*/ 2708 h 2709"/>
              <a:gd name="T8" fmla="*/ 9 w 10"/>
              <a:gd name="T9" fmla="*/ 2689 h 2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2709">
                <a:moveTo>
                  <a:pt x="9" y="2689"/>
                </a:moveTo>
                <a:lnTo>
                  <a:pt x="9" y="0"/>
                </a:lnTo>
                <a:lnTo>
                  <a:pt x="0" y="0"/>
                </a:lnTo>
                <a:lnTo>
                  <a:pt x="0" y="2708"/>
                </a:lnTo>
                <a:lnTo>
                  <a:pt x="9" y="2689"/>
                </a:ln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85">
            <a:extLst>
              <a:ext uri="{FF2B5EF4-FFF2-40B4-BE49-F238E27FC236}">
                <a16:creationId xmlns:a16="http://schemas.microsoft.com/office/drawing/2014/main" id="{C78A682B-FAB1-8A4B-8B73-D228193C3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8005" y="4863478"/>
            <a:ext cx="3424385" cy="3310544"/>
          </a:xfrm>
          <a:custGeom>
            <a:avLst/>
            <a:gdLst>
              <a:gd name="T0" fmla="*/ 1038 w 3315"/>
              <a:gd name="T1" fmla="*/ 3206 h 3207"/>
              <a:gd name="T2" fmla="*/ 3314 w 3315"/>
              <a:gd name="T3" fmla="*/ 3206 h 3207"/>
              <a:gd name="T4" fmla="*/ 2238 w 3315"/>
              <a:gd name="T5" fmla="*/ 0 h 3207"/>
              <a:gd name="T6" fmla="*/ 0 w 3315"/>
              <a:gd name="T7" fmla="*/ 0 h 3207"/>
              <a:gd name="T8" fmla="*/ 1038 w 3315"/>
              <a:gd name="T9" fmla="*/ 3206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15" h="3207">
                <a:moveTo>
                  <a:pt x="1038" y="3206"/>
                </a:moveTo>
                <a:lnTo>
                  <a:pt x="3314" y="3206"/>
                </a:lnTo>
                <a:lnTo>
                  <a:pt x="2238" y="0"/>
                </a:lnTo>
                <a:lnTo>
                  <a:pt x="0" y="0"/>
                </a:lnTo>
                <a:lnTo>
                  <a:pt x="1038" y="320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86">
            <a:extLst>
              <a:ext uri="{FF2B5EF4-FFF2-40B4-BE49-F238E27FC236}">
                <a16:creationId xmlns:a16="http://schemas.microsoft.com/office/drawing/2014/main" id="{67ED048F-7D9D-3C46-8381-6DF25B42F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9790" y="8174022"/>
            <a:ext cx="4562811" cy="3342418"/>
          </a:xfrm>
          <a:custGeom>
            <a:avLst/>
            <a:gdLst>
              <a:gd name="T0" fmla="*/ 1057 w 4419"/>
              <a:gd name="T1" fmla="*/ 0 h 3237"/>
              <a:gd name="T2" fmla="*/ 1057 w 4419"/>
              <a:gd name="T3" fmla="*/ 0 h 3237"/>
              <a:gd name="T4" fmla="*/ 0 w 4419"/>
              <a:gd name="T5" fmla="*/ 0 h 3237"/>
              <a:gd name="T6" fmla="*/ 0 w 4419"/>
              <a:gd name="T7" fmla="*/ 1699 h 3237"/>
              <a:gd name="T8" fmla="*/ 1604 w 4419"/>
              <a:gd name="T9" fmla="*/ 1699 h 3237"/>
              <a:gd name="T10" fmla="*/ 2094 w 4419"/>
              <a:gd name="T11" fmla="*/ 3236 h 3237"/>
              <a:gd name="T12" fmla="*/ 4418 w 4419"/>
              <a:gd name="T13" fmla="*/ 3236 h 3237"/>
              <a:gd name="T14" fmla="*/ 3333 w 4419"/>
              <a:gd name="T15" fmla="*/ 0 h 3237"/>
              <a:gd name="T16" fmla="*/ 1057 w 4419"/>
              <a:gd name="T17" fmla="*/ 0 h 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19" h="3237">
                <a:moveTo>
                  <a:pt x="1057" y="0"/>
                </a:moveTo>
                <a:lnTo>
                  <a:pt x="1057" y="0"/>
                </a:lnTo>
                <a:lnTo>
                  <a:pt x="0" y="0"/>
                </a:lnTo>
                <a:lnTo>
                  <a:pt x="0" y="1699"/>
                </a:lnTo>
                <a:lnTo>
                  <a:pt x="1604" y="1699"/>
                </a:lnTo>
                <a:lnTo>
                  <a:pt x="2094" y="3236"/>
                </a:lnTo>
                <a:lnTo>
                  <a:pt x="4418" y="3236"/>
                </a:lnTo>
                <a:lnTo>
                  <a:pt x="3333" y="0"/>
                </a:lnTo>
                <a:lnTo>
                  <a:pt x="105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87">
            <a:extLst>
              <a:ext uri="{FF2B5EF4-FFF2-40B4-BE49-F238E27FC236}">
                <a16:creationId xmlns:a16="http://schemas.microsoft.com/office/drawing/2014/main" id="{48C0671A-8773-1A42-8DE1-9D77AC193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0683" y="8174022"/>
            <a:ext cx="9107" cy="1757729"/>
          </a:xfrm>
          <a:custGeom>
            <a:avLst/>
            <a:gdLst>
              <a:gd name="T0" fmla="*/ 0 w 10"/>
              <a:gd name="T1" fmla="*/ 1699 h 1700"/>
              <a:gd name="T2" fmla="*/ 9 w 10"/>
              <a:gd name="T3" fmla="*/ 1699 h 1700"/>
              <a:gd name="T4" fmla="*/ 9 w 10"/>
              <a:gd name="T5" fmla="*/ 0 h 1700"/>
              <a:gd name="T6" fmla="*/ 0 w 10"/>
              <a:gd name="T7" fmla="*/ 0 h 1700"/>
              <a:gd name="T8" fmla="*/ 0 w 10"/>
              <a:gd name="T9" fmla="*/ 1699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700">
                <a:moveTo>
                  <a:pt x="0" y="1699"/>
                </a:moveTo>
                <a:lnTo>
                  <a:pt x="9" y="1699"/>
                </a:lnTo>
                <a:lnTo>
                  <a:pt x="9" y="0"/>
                </a:lnTo>
                <a:lnTo>
                  <a:pt x="0" y="0"/>
                </a:lnTo>
                <a:lnTo>
                  <a:pt x="0" y="1699"/>
                </a:ln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8150861-A130-D64F-B987-BFD4EF485E6A}"/>
              </a:ext>
            </a:extLst>
          </p:cNvPr>
          <p:cNvGrpSpPr/>
          <p:nvPr/>
        </p:nvGrpSpPr>
        <p:grpSpPr>
          <a:xfrm>
            <a:off x="1601401" y="1572996"/>
            <a:ext cx="8303130" cy="2617909"/>
            <a:chOff x="1601401" y="1572996"/>
            <a:chExt cx="8303130" cy="2617909"/>
          </a:xfrm>
        </p:grpSpPr>
        <p:sp>
          <p:nvSpPr>
            <p:cNvPr id="235" name="CuadroTexto 234">
              <a:extLst>
                <a:ext uri="{FF2B5EF4-FFF2-40B4-BE49-F238E27FC236}">
                  <a16:creationId xmlns:a16="http://schemas.microsoft.com/office/drawing/2014/main" id="{8D1CB5D2-326D-8449-95BB-DB3B5D7A9AF7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236" name="CuadroTexto 235">
              <a:extLst>
                <a:ext uri="{FF2B5EF4-FFF2-40B4-BE49-F238E27FC236}">
                  <a16:creationId xmlns:a16="http://schemas.microsoft.com/office/drawing/2014/main" id="{88F758EA-2E7D-D74A-B5B5-EE6B874C9B65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0BBE4E74-882A-D248-9D41-CC1FE7667871}"/>
              </a:ext>
            </a:extLst>
          </p:cNvPr>
          <p:cNvGrpSpPr/>
          <p:nvPr/>
        </p:nvGrpSpPr>
        <p:grpSpPr>
          <a:xfrm>
            <a:off x="2026247" y="6486629"/>
            <a:ext cx="3519021" cy="1378209"/>
            <a:chOff x="19165375" y="5323521"/>
            <a:chExt cx="4149376" cy="1378209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567CA4C6-2A31-254F-956A-2028E1F56859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4034A83D-A201-2C46-B7D9-4EE2BD63EAA4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EB435B17-CEC6-0343-8A92-2DDE548189AA}"/>
              </a:ext>
            </a:extLst>
          </p:cNvPr>
          <p:cNvGrpSpPr/>
          <p:nvPr/>
        </p:nvGrpSpPr>
        <p:grpSpPr>
          <a:xfrm>
            <a:off x="2040593" y="10730600"/>
            <a:ext cx="3512543" cy="1394383"/>
            <a:chOff x="19190593" y="7745143"/>
            <a:chExt cx="4141738" cy="1394383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7EF0AFDC-E1BD-F440-ACE5-63D379356489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52DDC600-6863-0A4A-90C4-F53B1291B526}"/>
                </a:ext>
              </a:extLst>
            </p:cNvPr>
            <p:cNvSpPr/>
            <p:nvPr/>
          </p:nvSpPr>
          <p:spPr>
            <a:xfrm>
              <a:off x="19209150" y="8308529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2320B7E0-5535-DA43-A0B4-BEE3551A3469}"/>
              </a:ext>
            </a:extLst>
          </p:cNvPr>
          <p:cNvGrpSpPr/>
          <p:nvPr/>
        </p:nvGrpSpPr>
        <p:grpSpPr>
          <a:xfrm>
            <a:off x="7257500" y="6518750"/>
            <a:ext cx="3518859" cy="1394970"/>
            <a:chOff x="19177983" y="10213333"/>
            <a:chExt cx="4149185" cy="1394970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6197DADC-3678-6F43-95EA-A746AC730126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D826A266-4D7D-F644-92B9-5422B5BD3533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7C6FBB7E-A5C6-3449-BAD0-57EDBA07A976}"/>
              </a:ext>
            </a:extLst>
          </p:cNvPr>
          <p:cNvGrpSpPr/>
          <p:nvPr/>
        </p:nvGrpSpPr>
        <p:grpSpPr>
          <a:xfrm>
            <a:off x="2012284" y="8695208"/>
            <a:ext cx="3519021" cy="1378209"/>
            <a:chOff x="19165375" y="5323521"/>
            <a:chExt cx="4149376" cy="1378209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142C1ED3-861F-7F44-96FD-B939BF64E6E9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698BBE44-04F2-D741-8C70-2FDEFDA40413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895DEBF2-A828-E147-8E5B-CC9C64C1E9A7}"/>
              </a:ext>
            </a:extLst>
          </p:cNvPr>
          <p:cNvGrpSpPr/>
          <p:nvPr/>
        </p:nvGrpSpPr>
        <p:grpSpPr>
          <a:xfrm>
            <a:off x="7234803" y="8695208"/>
            <a:ext cx="3518859" cy="1394970"/>
            <a:chOff x="19177983" y="10213333"/>
            <a:chExt cx="4149185" cy="1394970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E0B371C5-D4EF-C847-B71D-35E769FA3EAF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C11BCE53-C814-454C-B73A-7A1322DB10FB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476CBC94-C7FA-4C45-AECF-B0F2CCDF031F}"/>
              </a:ext>
            </a:extLst>
          </p:cNvPr>
          <p:cNvGrpSpPr/>
          <p:nvPr/>
        </p:nvGrpSpPr>
        <p:grpSpPr>
          <a:xfrm>
            <a:off x="7224606" y="10762888"/>
            <a:ext cx="3518859" cy="1394970"/>
            <a:chOff x="19177983" y="10213333"/>
            <a:chExt cx="4149185" cy="1394970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E1EF1DEE-0F7E-7E4D-A333-324C2E670EC6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31C443CA-C350-FA42-9009-7E7B5C24CE6D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reeform 152">
            <a:extLst>
              <a:ext uri="{FF2B5EF4-FFF2-40B4-BE49-F238E27FC236}">
                <a16:creationId xmlns:a16="http://schemas.microsoft.com/office/drawing/2014/main" id="{874FFD12-A843-7447-95CF-FA349A94E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985" y="8740036"/>
            <a:ext cx="3214112" cy="3288755"/>
          </a:xfrm>
          <a:custGeom>
            <a:avLst/>
            <a:gdLst>
              <a:gd name="T0" fmla="*/ 3226 w 3227"/>
              <a:gd name="T1" fmla="*/ 1114 h 3301"/>
              <a:gd name="T2" fmla="*/ 3226 w 3227"/>
              <a:gd name="T3" fmla="*/ 1114 h 3301"/>
              <a:gd name="T4" fmla="*/ 3216 w 3227"/>
              <a:gd name="T5" fmla="*/ 1114 h 3301"/>
              <a:gd name="T6" fmla="*/ 2606 w 3227"/>
              <a:gd name="T7" fmla="*/ 840 h 3301"/>
              <a:gd name="T8" fmla="*/ 2354 w 3227"/>
              <a:gd name="T9" fmla="*/ 0 h 3301"/>
              <a:gd name="T10" fmla="*/ 0 w 3227"/>
              <a:gd name="T11" fmla="*/ 0 h 3301"/>
              <a:gd name="T12" fmla="*/ 904 w 3227"/>
              <a:gd name="T13" fmla="*/ 2438 h 3301"/>
              <a:gd name="T14" fmla="*/ 3216 w 3227"/>
              <a:gd name="T15" fmla="*/ 3300 h 3301"/>
              <a:gd name="T16" fmla="*/ 3226 w 3227"/>
              <a:gd name="T17" fmla="*/ 3300 h 3301"/>
              <a:gd name="T18" fmla="*/ 3226 w 3227"/>
              <a:gd name="T19" fmla="*/ 1114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27" h="3301">
                <a:moveTo>
                  <a:pt x="3226" y="1114"/>
                </a:moveTo>
                <a:lnTo>
                  <a:pt x="3226" y="1114"/>
                </a:lnTo>
                <a:cubicBezTo>
                  <a:pt x="3226" y="1114"/>
                  <a:pt x="3226" y="1114"/>
                  <a:pt x="3216" y="1114"/>
                </a:cubicBezTo>
                <a:cubicBezTo>
                  <a:pt x="2974" y="1114"/>
                  <a:pt x="2764" y="1030"/>
                  <a:pt x="2606" y="840"/>
                </a:cubicBezTo>
                <a:cubicBezTo>
                  <a:pt x="2449" y="662"/>
                  <a:pt x="2365" y="378"/>
                  <a:pt x="23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51"/>
                  <a:pt x="305" y="1860"/>
                  <a:pt x="904" y="2438"/>
                </a:cubicBezTo>
                <a:cubicBezTo>
                  <a:pt x="1503" y="3016"/>
                  <a:pt x="2280" y="3300"/>
                  <a:pt x="3216" y="3300"/>
                </a:cubicBezTo>
                <a:cubicBezTo>
                  <a:pt x="3226" y="3300"/>
                  <a:pt x="3226" y="3300"/>
                  <a:pt x="3226" y="3300"/>
                </a:cubicBezTo>
                <a:lnTo>
                  <a:pt x="3226" y="111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53">
            <a:extLst>
              <a:ext uri="{FF2B5EF4-FFF2-40B4-BE49-F238E27FC236}">
                <a16:creationId xmlns:a16="http://schemas.microsoft.com/office/drawing/2014/main" id="{F86277A7-D31A-B249-BF59-A4B53355B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532" y="1951762"/>
            <a:ext cx="2366676" cy="3359009"/>
          </a:xfrm>
          <a:custGeom>
            <a:avLst/>
            <a:gdLst>
              <a:gd name="T0" fmla="*/ 2375 w 2376"/>
              <a:gd name="T1" fmla="*/ 3374 h 3375"/>
              <a:gd name="T2" fmla="*/ 2375 w 2376"/>
              <a:gd name="T3" fmla="*/ 0 h 3375"/>
              <a:gd name="T4" fmla="*/ 0 w 2376"/>
              <a:gd name="T5" fmla="*/ 0 h 3375"/>
              <a:gd name="T6" fmla="*/ 0 w 2376"/>
              <a:gd name="T7" fmla="*/ 3374 h 3375"/>
              <a:gd name="T8" fmla="*/ 2375 w 2376"/>
              <a:gd name="T9" fmla="*/ 3374 h 3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6" h="3375">
                <a:moveTo>
                  <a:pt x="2375" y="3374"/>
                </a:moveTo>
                <a:lnTo>
                  <a:pt x="2375" y="0"/>
                </a:lnTo>
                <a:lnTo>
                  <a:pt x="0" y="0"/>
                </a:lnTo>
                <a:lnTo>
                  <a:pt x="0" y="3374"/>
                </a:lnTo>
                <a:lnTo>
                  <a:pt x="2375" y="33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54">
            <a:extLst>
              <a:ext uri="{FF2B5EF4-FFF2-40B4-BE49-F238E27FC236}">
                <a16:creationId xmlns:a16="http://schemas.microsoft.com/office/drawing/2014/main" id="{92858706-3CD6-984D-BCDC-B0E1ED529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532" y="5310771"/>
            <a:ext cx="2366676" cy="3359012"/>
          </a:xfrm>
          <a:custGeom>
            <a:avLst/>
            <a:gdLst>
              <a:gd name="T0" fmla="*/ 0 w 2376"/>
              <a:gd name="T1" fmla="*/ 3372 h 3373"/>
              <a:gd name="T2" fmla="*/ 2375 w 2376"/>
              <a:gd name="T3" fmla="*/ 3372 h 3373"/>
              <a:gd name="T4" fmla="*/ 2375 w 2376"/>
              <a:gd name="T5" fmla="*/ 0 h 3373"/>
              <a:gd name="T6" fmla="*/ 0 w 2376"/>
              <a:gd name="T7" fmla="*/ 0 h 3373"/>
              <a:gd name="T8" fmla="*/ 0 w 2376"/>
              <a:gd name="T9" fmla="*/ 3372 h 3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6" h="3373">
                <a:moveTo>
                  <a:pt x="0" y="3372"/>
                </a:moveTo>
                <a:lnTo>
                  <a:pt x="2375" y="3372"/>
                </a:lnTo>
                <a:lnTo>
                  <a:pt x="2375" y="0"/>
                </a:lnTo>
                <a:lnTo>
                  <a:pt x="0" y="0"/>
                </a:lnTo>
                <a:lnTo>
                  <a:pt x="0" y="33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55">
            <a:extLst>
              <a:ext uri="{FF2B5EF4-FFF2-40B4-BE49-F238E27FC236}">
                <a16:creationId xmlns:a16="http://schemas.microsoft.com/office/drawing/2014/main" id="{77497AB1-52F0-2649-9295-012357F4B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097" y="8665390"/>
            <a:ext cx="3214112" cy="3359012"/>
          </a:xfrm>
          <a:custGeom>
            <a:avLst/>
            <a:gdLst>
              <a:gd name="T0" fmla="*/ 852 w 3228"/>
              <a:gd name="T1" fmla="*/ 74 h 3375"/>
              <a:gd name="T2" fmla="*/ 852 w 3228"/>
              <a:gd name="T3" fmla="*/ 74 h 3375"/>
              <a:gd name="T4" fmla="*/ 610 w 3228"/>
              <a:gd name="T5" fmla="*/ 914 h 3375"/>
              <a:gd name="T6" fmla="*/ 0 w 3228"/>
              <a:gd name="T7" fmla="*/ 1188 h 3375"/>
              <a:gd name="T8" fmla="*/ 0 w 3228"/>
              <a:gd name="T9" fmla="*/ 3374 h 3375"/>
              <a:gd name="T10" fmla="*/ 2323 w 3228"/>
              <a:gd name="T11" fmla="*/ 2501 h 3375"/>
              <a:gd name="T12" fmla="*/ 3227 w 3228"/>
              <a:gd name="T13" fmla="*/ 74 h 3375"/>
              <a:gd name="T14" fmla="*/ 3227 w 3228"/>
              <a:gd name="T15" fmla="*/ 0 h 3375"/>
              <a:gd name="T16" fmla="*/ 852 w 3228"/>
              <a:gd name="T17" fmla="*/ 0 h 3375"/>
              <a:gd name="T18" fmla="*/ 852 w 3228"/>
              <a:gd name="T19" fmla="*/ 74 h 3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28" h="3375">
                <a:moveTo>
                  <a:pt x="852" y="74"/>
                </a:moveTo>
                <a:lnTo>
                  <a:pt x="852" y="74"/>
                </a:lnTo>
                <a:cubicBezTo>
                  <a:pt x="852" y="452"/>
                  <a:pt x="778" y="736"/>
                  <a:pt x="610" y="914"/>
                </a:cubicBezTo>
                <a:cubicBezTo>
                  <a:pt x="452" y="1093"/>
                  <a:pt x="253" y="1188"/>
                  <a:pt x="0" y="1188"/>
                </a:cubicBezTo>
                <a:cubicBezTo>
                  <a:pt x="0" y="3374"/>
                  <a:pt x="0" y="3374"/>
                  <a:pt x="0" y="3374"/>
                </a:cubicBezTo>
                <a:cubicBezTo>
                  <a:pt x="946" y="3374"/>
                  <a:pt x="1713" y="3079"/>
                  <a:pt x="2323" y="2501"/>
                </a:cubicBezTo>
                <a:cubicBezTo>
                  <a:pt x="2922" y="1923"/>
                  <a:pt x="3227" y="1114"/>
                  <a:pt x="3227" y="74"/>
                </a:cubicBezTo>
                <a:cubicBezTo>
                  <a:pt x="3227" y="0"/>
                  <a:pt x="3227" y="0"/>
                  <a:pt x="3227" y="0"/>
                </a:cubicBezTo>
                <a:cubicBezTo>
                  <a:pt x="852" y="0"/>
                  <a:pt x="852" y="0"/>
                  <a:pt x="852" y="0"/>
                </a:cubicBezTo>
                <a:lnTo>
                  <a:pt x="852" y="7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CAB8E7C-317A-414F-A915-E2A351784362}"/>
              </a:ext>
            </a:extLst>
          </p:cNvPr>
          <p:cNvGrpSpPr/>
          <p:nvPr/>
        </p:nvGrpSpPr>
        <p:grpSpPr>
          <a:xfrm>
            <a:off x="12487014" y="2037281"/>
            <a:ext cx="8303130" cy="2617909"/>
            <a:chOff x="1601401" y="1572996"/>
            <a:chExt cx="8303130" cy="2617909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9ECC15D6-2F93-844E-B4A7-3D387D09905F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99A66D9-D649-FF47-8B99-11DC9A0581FB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F56FF43-BD18-2F4E-A2C3-A39AB62C1063}"/>
              </a:ext>
            </a:extLst>
          </p:cNvPr>
          <p:cNvGrpSpPr/>
          <p:nvPr/>
        </p:nvGrpSpPr>
        <p:grpSpPr>
          <a:xfrm>
            <a:off x="12708675" y="7481711"/>
            <a:ext cx="9174958" cy="3603549"/>
            <a:chOff x="13865119" y="7481711"/>
            <a:chExt cx="9174958" cy="3603549"/>
          </a:xfrm>
        </p:grpSpPr>
        <p:sp>
          <p:nvSpPr>
            <p:cNvPr id="28" name="Freeform 161">
              <a:extLst>
                <a:ext uri="{FF2B5EF4-FFF2-40B4-BE49-F238E27FC236}">
                  <a16:creationId xmlns:a16="http://schemas.microsoft.com/office/drawing/2014/main" id="{D8BA548F-18D6-324C-9EFF-465C49E52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7696834"/>
              <a:ext cx="191256" cy="1111104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162">
              <a:extLst>
                <a:ext uri="{FF2B5EF4-FFF2-40B4-BE49-F238E27FC236}">
                  <a16:creationId xmlns:a16="http://schemas.microsoft.com/office/drawing/2014/main" id="{F1ED9890-3FD7-754E-9698-7CE983F3C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9850737"/>
              <a:ext cx="191256" cy="1111104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163">
              <a:extLst>
                <a:ext uri="{FF2B5EF4-FFF2-40B4-BE49-F238E27FC236}">
                  <a16:creationId xmlns:a16="http://schemas.microsoft.com/office/drawing/2014/main" id="{B4ADFAE2-C459-6649-8DE5-651422895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7696834"/>
              <a:ext cx="186703" cy="1111104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64">
              <a:extLst>
                <a:ext uri="{FF2B5EF4-FFF2-40B4-BE49-F238E27FC236}">
                  <a16:creationId xmlns:a16="http://schemas.microsoft.com/office/drawing/2014/main" id="{E1F26840-074B-5E44-B429-A0C5D0962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9850737"/>
              <a:ext cx="186703" cy="1111104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898C9ECC-5F72-264B-8CBD-1DE2E9EE0E78}"/>
                </a:ext>
              </a:extLst>
            </p:cNvPr>
            <p:cNvGrpSpPr/>
            <p:nvPr/>
          </p:nvGrpSpPr>
          <p:grpSpPr>
            <a:xfrm>
              <a:off x="14289965" y="7481711"/>
              <a:ext cx="3519021" cy="1378209"/>
              <a:chOff x="19165375" y="5323521"/>
              <a:chExt cx="4149376" cy="1378209"/>
            </a:xfrm>
          </p:grpSpPr>
          <p:sp>
            <p:nvSpPr>
              <p:cNvPr id="42" name="CuadroTexto 395">
                <a:extLst>
                  <a:ext uri="{FF2B5EF4-FFF2-40B4-BE49-F238E27FC236}">
                    <a16:creationId xmlns:a16="http://schemas.microsoft.com/office/drawing/2014/main" id="{8D217B64-BBEB-EC4C-9ACF-4D719588A9B0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43" name="Rectangle 56">
                <a:extLst>
                  <a:ext uri="{FF2B5EF4-FFF2-40B4-BE49-F238E27FC236}">
                    <a16:creationId xmlns:a16="http://schemas.microsoft.com/office/drawing/2014/main" id="{F3F585FE-A733-1742-A8A0-0F1158882F4B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4761C851-B77E-554A-BB4C-89012BF09E9C}"/>
                </a:ext>
              </a:extLst>
            </p:cNvPr>
            <p:cNvGrpSpPr/>
            <p:nvPr/>
          </p:nvGrpSpPr>
          <p:grpSpPr>
            <a:xfrm>
              <a:off x="19521218" y="7513832"/>
              <a:ext cx="3518859" cy="1394970"/>
              <a:chOff x="19177983" y="10213333"/>
              <a:chExt cx="4149185" cy="1394970"/>
            </a:xfrm>
          </p:grpSpPr>
          <p:sp>
            <p:nvSpPr>
              <p:cNvPr id="40" name="CuadroTexto 395">
                <a:extLst>
                  <a:ext uri="{FF2B5EF4-FFF2-40B4-BE49-F238E27FC236}">
                    <a16:creationId xmlns:a16="http://schemas.microsoft.com/office/drawing/2014/main" id="{0657CCD3-3028-2A42-A3E0-A30E8447988D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Prioritize</a:t>
                </a:r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2A16978B-22BB-3C46-BCD3-E69C3B85E7FC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FA52DBE0-4E18-484F-9FDE-33097EE27647}"/>
                </a:ext>
              </a:extLst>
            </p:cNvPr>
            <p:cNvGrpSpPr/>
            <p:nvPr/>
          </p:nvGrpSpPr>
          <p:grpSpPr>
            <a:xfrm>
              <a:off x="14276002" y="9690290"/>
              <a:ext cx="3519021" cy="1378209"/>
              <a:chOff x="19165375" y="5323521"/>
              <a:chExt cx="4149376" cy="1378209"/>
            </a:xfrm>
          </p:grpSpPr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4E297064-20EB-5A4A-A62D-D6C4C55E083C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AFC60DDB-B4C7-2844-8C56-D6BA7E6C9049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C89E4E4F-1001-BD48-8D77-A857FF42D404}"/>
                </a:ext>
              </a:extLst>
            </p:cNvPr>
            <p:cNvGrpSpPr/>
            <p:nvPr/>
          </p:nvGrpSpPr>
          <p:grpSpPr>
            <a:xfrm>
              <a:off x="19498521" y="9690290"/>
              <a:ext cx="3518859" cy="1394970"/>
              <a:chOff x="19177983" y="10213333"/>
              <a:chExt cx="4149185" cy="1394970"/>
            </a:xfrm>
          </p:grpSpPr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838887F1-B4CD-F546-A355-675E43B5754B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37" name="Rectangle 56">
                <a:extLst>
                  <a:ext uri="{FF2B5EF4-FFF2-40B4-BE49-F238E27FC236}">
                    <a16:creationId xmlns:a16="http://schemas.microsoft.com/office/drawing/2014/main" id="{E014DF7C-E228-6F48-829C-48B2A2A14D7B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3815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reeform 170">
            <a:extLst>
              <a:ext uri="{FF2B5EF4-FFF2-40B4-BE49-F238E27FC236}">
                <a16:creationId xmlns:a16="http://schemas.microsoft.com/office/drawing/2014/main" id="{AA2BDF43-511F-544D-AB47-521311B18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9700" y="2335445"/>
            <a:ext cx="2305799" cy="3257178"/>
          </a:xfrm>
          <a:custGeom>
            <a:avLst/>
            <a:gdLst>
              <a:gd name="T0" fmla="*/ 2168 w 2169"/>
              <a:gd name="T1" fmla="*/ 0 h 3066"/>
              <a:gd name="T2" fmla="*/ 0 w 2169"/>
              <a:gd name="T3" fmla="*/ 0 h 3066"/>
              <a:gd name="T4" fmla="*/ 0 w 2169"/>
              <a:gd name="T5" fmla="*/ 3065 h 3066"/>
              <a:gd name="T6" fmla="*/ 2168 w 2169"/>
              <a:gd name="T7" fmla="*/ 3065 h 3066"/>
              <a:gd name="T8" fmla="*/ 2168 w 2169"/>
              <a:gd name="T9" fmla="*/ 0 h 3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9" h="3066">
                <a:moveTo>
                  <a:pt x="2168" y="0"/>
                </a:moveTo>
                <a:lnTo>
                  <a:pt x="0" y="0"/>
                </a:lnTo>
                <a:lnTo>
                  <a:pt x="0" y="3065"/>
                </a:lnTo>
                <a:lnTo>
                  <a:pt x="2168" y="3065"/>
                </a:lnTo>
                <a:lnTo>
                  <a:pt x="216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71">
            <a:extLst>
              <a:ext uri="{FF2B5EF4-FFF2-40B4-BE49-F238E27FC236}">
                <a16:creationId xmlns:a16="http://schemas.microsoft.com/office/drawing/2014/main" id="{07ADC8DA-8EA8-C849-BC2F-E59056B72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9700" y="5592622"/>
            <a:ext cx="2305799" cy="3257175"/>
          </a:xfrm>
          <a:custGeom>
            <a:avLst/>
            <a:gdLst>
              <a:gd name="T0" fmla="*/ 2168 w 2169"/>
              <a:gd name="T1" fmla="*/ 1531 h 3064"/>
              <a:gd name="T2" fmla="*/ 2168 w 2169"/>
              <a:gd name="T3" fmla="*/ 0 h 3064"/>
              <a:gd name="T4" fmla="*/ 0 w 2169"/>
              <a:gd name="T5" fmla="*/ 0 h 3064"/>
              <a:gd name="T6" fmla="*/ 0 w 2169"/>
              <a:gd name="T7" fmla="*/ 3063 h 3064"/>
              <a:gd name="T8" fmla="*/ 2168 w 2169"/>
              <a:gd name="T9" fmla="*/ 3063 h 3064"/>
              <a:gd name="T10" fmla="*/ 2168 w 2169"/>
              <a:gd name="T11" fmla="*/ 1531 h 3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9" h="3064">
                <a:moveTo>
                  <a:pt x="2168" y="1531"/>
                </a:moveTo>
                <a:lnTo>
                  <a:pt x="2168" y="0"/>
                </a:lnTo>
                <a:lnTo>
                  <a:pt x="0" y="0"/>
                </a:lnTo>
                <a:lnTo>
                  <a:pt x="0" y="3063"/>
                </a:lnTo>
                <a:lnTo>
                  <a:pt x="2168" y="3063"/>
                </a:lnTo>
                <a:lnTo>
                  <a:pt x="2168" y="153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2">
            <a:extLst>
              <a:ext uri="{FF2B5EF4-FFF2-40B4-BE49-F238E27FC236}">
                <a16:creationId xmlns:a16="http://schemas.microsoft.com/office/drawing/2014/main" id="{DCBC8DF1-5654-3E4C-B86D-A9598E09D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0811" y="2335445"/>
            <a:ext cx="6176918" cy="4883421"/>
          </a:xfrm>
          <a:custGeom>
            <a:avLst/>
            <a:gdLst>
              <a:gd name="T0" fmla="*/ 0 w 5812"/>
              <a:gd name="T1" fmla="*/ 4596 h 4597"/>
              <a:gd name="T2" fmla="*/ 2130 w 5812"/>
              <a:gd name="T3" fmla="*/ 4596 h 4597"/>
              <a:gd name="T4" fmla="*/ 2130 w 5812"/>
              <a:gd name="T5" fmla="*/ 4596 h 4597"/>
              <a:gd name="T6" fmla="*/ 5811 w 5812"/>
              <a:gd name="T7" fmla="*/ 0 h 4597"/>
              <a:gd name="T8" fmla="*/ 2958 w 5812"/>
              <a:gd name="T9" fmla="*/ 0 h 4597"/>
              <a:gd name="T10" fmla="*/ 0 w 5812"/>
              <a:gd name="T11" fmla="*/ 4028 h 4597"/>
              <a:gd name="T12" fmla="*/ 0 w 5812"/>
              <a:gd name="T13" fmla="*/ 0 h 4597"/>
              <a:gd name="T14" fmla="*/ 0 w 5812"/>
              <a:gd name="T15" fmla="*/ 0 h 4597"/>
              <a:gd name="T16" fmla="*/ 0 w 5812"/>
              <a:gd name="T17" fmla="*/ 3065 h 4597"/>
              <a:gd name="T18" fmla="*/ 0 w 5812"/>
              <a:gd name="T19" fmla="*/ 4596 h 4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12" h="4597">
                <a:moveTo>
                  <a:pt x="0" y="4596"/>
                </a:moveTo>
                <a:lnTo>
                  <a:pt x="2130" y="4596"/>
                </a:lnTo>
                <a:lnTo>
                  <a:pt x="2130" y="4596"/>
                </a:lnTo>
                <a:lnTo>
                  <a:pt x="5811" y="0"/>
                </a:lnTo>
                <a:lnTo>
                  <a:pt x="2958" y="0"/>
                </a:lnTo>
                <a:lnTo>
                  <a:pt x="0" y="4028"/>
                </a:lnTo>
                <a:lnTo>
                  <a:pt x="0" y="0"/>
                </a:lnTo>
                <a:lnTo>
                  <a:pt x="0" y="0"/>
                </a:lnTo>
                <a:lnTo>
                  <a:pt x="0" y="3065"/>
                </a:lnTo>
                <a:lnTo>
                  <a:pt x="0" y="459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3">
            <a:extLst>
              <a:ext uri="{FF2B5EF4-FFF2-40B4-BE49-F238E27FC236}">
                <a16:creationId xmlns:a16="http://schemas.microsoft.com/office/drawing/2014/main" id="{A6F30942-6217-B445-BD63-430A1ECA4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0811" y="7218866"/>
            <a:ext cx="6176918" cy="4883421"/>
          </a:xfrm>
          <a:custGeom>
            <a:avLst/>
            <a:gdLst>
              <a:gd name="T0" fmla="*/ 0 w 5812"/>
              <a:gd name="T1" fmla="*/ 530 h 4597"/>
              <a:gd name="T2" fmla="*/ 3007 w 5812"/>
              <a:gd name="T3" fmla="*/ 4596 h 4597"/>
              <a:gd name="T4" fmla="*/ 5811 w 5812"/>
              <a:gd name="T5" fmla="*/ 4596 h 4597"/>
              <a:gd name="T6" fmla="*/ 2130 w 5812"/>
              <a:gd name="T7" fmla="*/ 0 h 4597"/>
              <a:gd name="T8" fmla="*/ 0 w 5812"/>
              <a:gd name="T9" fmla="*/ 0 h 4597"/>
              <a:gd name="T10" fmla="*/ 0 w 5812"/>
              <a:gd name="T11" fmla="*/ 1532 h 4597"/>
              <a:gd name="T12" fmla="*/ 0 w 5812"/>
              <a:gd name="T13" fmla="*/ 530 h 4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12" h="4597">
                <a:moveTo>
                  <a:pt x="0" y="530"/>
                </a:moveTo>
                <a:lnTo>
                  <a:pt x="3007" y="4596"/>
                </a:lnTo>
                <a:lnTo>
                  <a:pt x="5811" y="4596"/>
                </a:lnTo>
                <a:lnTo>
                  <a:pt x="2130" y="0"/>
                </a:lnTo>
                <a:lnTo>
                  <a:pt x="0" y="0"/>
                </a:lnTo>
                <a:lnTo>
                  <a:pt x="0" y="1532"/>
                </a:lnTo>
                <a:lnTo>
                  <a:pt x="0" y="53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4">
            <a:extLst>
              <a:ext uri="{FF2B5EF4-FFF2-40B4-BE49-F238E27FC236}">
                <a16:creationId xmlns:a16="http://schemas.microsoft.com/office/drawing/2014/main" id="{4DDFC107-5BB9-1240-86C2-44DF0442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0811" y="7218866"/>
            <a:ext cx="6176918" cy="4883421"/>
          </a:xfrm>
          <a:custGeom>
            <a:avLst/>
            <a:gdLst>
              <a:gd name="T0" fmla="*/ 0 w 5812"/>
              <a:gd name="T1" fmla="*/ 530 h 4597"/>
              <a:gd name="T2" fmla="*/ 3007 w 5812"/>
              <a:gd name="T3" fmla="*/ 4596 h 4597"/>
              <a:gd name="T4" fmla="*/ 5811 w 5812"/>
              <a:gd name="T5" fmla="*/ 4596 h 4597"/>
              <a:gd name="T6" fmla="*/ 2130 w 5812"/>
              <a:gd name="T7" fmla="*/ 0 h 4597"/>
              <a:gd name="T8" fmla="*/ 0 w 5812"/>
              <a:gd name="T9" fmla="*/ 0 h 4597"/>
              <a:gd name="T10" fmla="*/ 0 w 5812"/>
              <a:gd name="T11" fmla="*/ 1532 h 4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2" h="4597">
                <a:moveTo>
                  <a:pt x="0" y="530"/>
                </a:moveTo>
                <a:lnTo>
                  <a:pt x="3007" y="4596"/>
                </a:lnTo>
                <a:lnTo>
                  <a:pt x="5811" y="4596"/>
                </a:lnTo>
                <a:lnTo>
                  <a:pt x="2130" y="0"/>
                </a:lnTo>
                <a:lnTo>
                  <a:pt x="0" y="0"/>
                </a:lnTo>
                <a:lnTo>
                  <a:pt x="0" y="1532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0" name="Freeform 175">
            <a:extLst>
              <a:ext uri="{FF2B5EF4-FFF2-40B4-BE49-F238E27FC236}">
                <a16:creationId xmlns:a16="http://schemas.microsoft.com/office/drawing/2014/main" id="{D042E6BE-6201-AE4E-8BC6-7BF893802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9700" y="8849797"/>
            <a:ext cx="2305799" cy="3257178"/>
          </a:xfrm>
          <a:custGeom>
            <a:avLst/>
            <a:gdLst>
              <a:gd name="T0" fmla="*/ 0 w 2169"/>
              <a:gd name="T1" fmla="*/ 0 h 3065"/>
              <a:gd name="T2" fmla="*/ 0 w 2169"/>
              <a:gd name="T3" fmla="*/ 3064 h 3065"/>
              <a:gd name="T4" fmla="*/ 2168 w 2169"/>
              <a:gd name="T5" fmla="*/ 3064 h 3065"/>
              <a:gd name="T6" fmla="*/ 2168 w 2169"/>
              <a:gd name="T7" fmla="*/ 0 h 3065"/>
              <a:gd name="T8" fmla="*/ 0 w 2169"/>
              <a:gd name="T9" fmla="*/ 0 h 3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9" h="3065">
                <a:moveTo>
                  <a:pt x="0" y="0"/>
                </a:moveTo>
                <a:lnTo>
                  <a:pt x="0" y="3064"/>
                </a:lnTo>
                <a:lnTo>
                  <a:pt x="2168" y="3064"/>
                </a:lnTo>
                <a:lnTo>
                  <a:pt x="2168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161">
            <a:extLst>
              <a:ext uri="{FF2B5EF4-FFF2-40B4-BE49-F238E27FC236}">
                <a16:creationId xmlns:a16="http://schemas.microsoft.com/office/drawing/2014/main" id="{E0B30A3B-D381-D241-AB0F-9312029B3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319" y="6434520"/>
            <a:ext cx="191256" cy="1111104"/>
          </a:xfrm>
          <a:custGeom>
            <a:avLst/>
            <a:gdLst>
              <a:gd name="T0" fmla="*/ 183 w 184"/>
              <a:gd name="T1" fmla="*/ 1074 h 1075"/>
              <a:gd name="T2" fmla="*/ 0 w 184"/>
              <a:gd name="T3" fmla="*/ 1074 h 1075"/>
              <a:gd name="T4" fmla="*/ 0 w 184"/>
              <a:gd name="T5" fmla="*/ 0 h 1075"/>
              <a:gd name="T6" fmla="*/ 183 w 184"/>
              <a:gd name="T7" fmla="*/ 0 h 1075"/>
              <a:gd name="T8" fmla="*/ 183 w 184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5">
                <a:moveTo>
                  <a:pt x="183" y="1074"/>
                </a:moveTo>
                <a:lnTo>
                  <a:pt x="0" y="1074"/>
                </a:lnTo>
                <a:lnTo>
                  <a:pt x="0" y="0"/>
                </a:lnTo>
                <a:lnTo>
                  <a:pt x="183" y="0"/>
                </a:lnTo>
                <a:lnTo>
                  <a:pt x="183" y="10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162">
            <a:extLst>
              <a:ext uri="{FF2B5EF4-FFF2-40B4-BE49-F238E27FC236}">
                <a16:creationId xmlns:a16="http://schemas.microsoft.com/office/drawing/2014/main" id="{6C04B9A3-796A-724A-978C-B3FC7D6CF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319" y="8588423"/>
            <a:ext cx="191256" cy="1111104"/>
          </a:xfrm>
          <a:custGeom>
            <a:avLst/>
            <a:gdLst>
              <a:gd name="T0" fmla="*/ 183 w 184"/>
              <a:gd name="T1" fmla="*/ 1075 h 1076"/>
              <a:gd name="T2" fmla="*/ 0 w 184"/>
              <a:gd name="T3" fmla="*/ 1075 h 1076"/>
              <a:gd name="T4" fmla="*/ 0 w 184"/>
              <a:gd name="T5" fmla="*/ 0 h 1076"/>
              <a:gd name="T6" fmla="*/ 183 w 184"/>
              <a:gd name="T7" fmla="*/ 0 h 1076"/>
              <a:gd name="T8" fmla="*/ 183 w 184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6">
                <a:moveTo>
                  <a:pt x="183" y="1075"/>
                </a:moveTo>
                <a:lnTo>
                  <a:pt x="0" y="1075"/>
                </a:lnTo>
                <a:lnTo>
                  <a:pt x="0" y="0"/>
                </a:lnTo>
                <a:lnTo>
                  <a:pt x="183" y="0"/>
                </a:lnTo>
                <a:lnTo>
                  <a:pt x="183" y="10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163">
            <a:extLst>
              <a:ext uri="{FF2B5EF4-FFF2-40B4-BE49-F238E27FC236}">
                <a16:creationId xmlns:a16="http://schemas.microsoft.com/office/drawing/2014/main" id="{702A39B8-40CE-9A4F-A020-D4DDE7536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547" y="6434520"/>
            <a:ext cx="186703" cy="1111104"/>
          </a:xfrm>
          <a:custGeom>
            <a:avLst/>
            <a:gdLst>
              <a:gd name="T0" fmla="*/ 182 w 183"/>
              <a:gd name="T1" fmla="*/ 1074 h 1075"/>
              <a:gd name="T2" fmla="*/ 0 w 183"/>
              <a:gd name="T3" fmla="*/ 1074 h 1075"/>
              <a:gd name="T4" fmla="*/ 0 w 183"/>
              <a:gd name="T5" fmla="*/ 0 h 1075"/>
              <a:gd name="T6" fmla="*/ 182 w 183"/>
              <a:gd name="T7" fmla="*/ 0 h 1075"/>
              <a:gd name="T8" fmla="*/ 182 w 183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5">
                <a:moveTo>
                  <a:pt x="182" y="1074"/>
                </a:moveTo>
                <a:lnTo>
                  <a:pt x="0" y="1074"/>
                </a:lnTo>
                <a:lnTo>
                  <a:pt x="0" y="0"/>
                </a:lnTo>
                <a:lnTo>
                  <a:pt x="182" y="0"/>
                </a:lnTo>
                <a:lnTo>
                  <a:pt x="182" y="10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164">
            <a:extLst>
              <a:ext uri="{FF2B5EF4-FFF2-40B4-BE49-F238E27FC236}">
                <a16:creationId xmlns:a16="http://schemas.microsoft.com/office/drawing/2014/main" id="{DEC698FF-D517-1542-B36A-DB1A04AA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547" y="8588423"/>
            <a:ext cx="186703" cy="1111104"/>
          </a:xfrm>
          <a:custGeom>
            <a:avLst/>
            <a:gdLst>
              <a:gd name="T0" fmla="*/ 182 w 183"/>
              <a:gd name="T1" fmla="*/ 1075 h 1076"/>
              <a:gd name="T2" fmla="*/ 0 w 183"/>
              <a:gd name="T3" fmla="*/ 1075 h 1076"/>
              <a:gd name="T4" fmla="*/ 0 w 183"/>
              <a:gd name="T5" fmla="*/ 0 h 1076"/>
              <a:gd name="T6" fmla="*/ 182 w 183"/>
              <a:gd name="T7" fmla="*/ 0 h 1076"/>
              <a:gd name="T8" fmla="*/ 182 w 183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6">
                <a:moveTo>
                  <a:pt x="182" y="1075"/>
                </a:moveTo>
                <a:lnTo>
                  <a:pt x="0" y="1075"/>
                </a:lnTo>
                <a:lnTo>
                  <a:pt x="0" y="0"/>
                </a:lnTo>
                <a:lnTo>
                  <a:pt x="182" y="0"/>
                </a:lnTo>
                <a:lnTo>
                  <a:pt x="182" y="10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179">
            <a:extLst>
              <a:ext uri="{FF2B5EF4-FFF2-40B4-BE49-F238E27FC236}">
                <a16:creationId xmlns:a16="http://schemas.microsoft.com/office/drawing/2014/main" id="{47E920BD-433E-7240-BA1F-0A58B53C6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319" y="10637589"/>
            <a:ext cx="191256" cy="1111104"/>
          </a:xfrm>
          <a:custGeom>
            <a:avLst/>
            <a:gdLst>
              <a:gd name="T0" fmla="*/ 183 w 184"/>
              <a:gd name="T1" fmla="*/ 1076 h 1077"/>
              <a:gd name="T2" fmla="*/ 0 w 184"/>
              <a:gd name="T3" fmla="*/ 1076 h 1077"/>
              <a:gd name="T4" fmla="*/ 0 w 184"/>
              <a:gd name="T5" fmla="*/ 0 h 1077"/>
              <a:gd name="T6" fmla="*/ 183 w 184"/>
              <a:gd name="T7" fmla="*/ 0 h 1077"/>
              <a:gd name="T8" fmla="*/ 183 w 184"/>
              <a:gd name="T9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7">
                <a:moveTo>
                  <a:pt x="183" y="1076"/>
                </a:moveTo>
                <a:lnTo>
                  <a:pt x="0" y="1076"/>
                </a:lnTo>
                <a:lnTo>
                  <a:pt x="0" y="0"/>
                </a:lnTo>
                <a:lnTo>
                  <a:pt x="183" y="0"/>
                </a:lnTo>
                <a:lnTo>
                  <a:pt x="183" y="10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BA25BA81-B0CE-7046-9EAC-2B571B6497A2}"/>
              </a:ext>
            </a:extLst>
          </p:cNvPr>
          <p:cNvGrpSpPr/>
          <p:nvPr/>
        </p:nvGrpSpPr>
        <p:grpSpPr>
          <a:xfrm>
            <a:off x="2892319" y="1305764"/>
            <a:ext cx="8303130" cy="2617909"/>
            <a:chOff x="1601401" y="1572996"/>
            <a:chExt cx="8303130" cy="2617909"/>
          </a:xfrm>
        </p:grpSpPr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DD32F764-F850-B544-98BC-F193507A847C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EB5C4A45-7554-5145-9AC3-01513E74F225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85DE188E-7FC9-894B-B963-9349DC869F59}"/>
              </a:ext>
            </a:extLst>
          </p:cNvPr>
          <p:cNvGrpSpPr/>
          <p:nvPr/>
        </p:nvGrpSpPr>
        <p:grpSpPr>
          <a:xfrm>
            <a:off x="3317165" y="6219397"/>
            <a:ext cx="3519021" cy="1378209"/>
            <a:chOff x="19165375" y="5323521"/>
            <a:chExt cx="4149376" cy="1378209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6AC8058B-FA37-F14B-B066-631DF082B622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17317300-1403-E449-8638-FF1E0B067B3F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65F4275-0461-3648-9A33-E59125C8B909}"/>
              </a:ext>
            </a:extLst>
          </p:cNvPr>
          <p:cNvGrpSpPr/>
          <p:nvPr/>
        </p:nvGrpSpPr>
        <p:grpSpPr>
          <a:xfrm>
            <a:off x="3331511" y="10463368"/>
            <a:ext cx="3512543" cy="1394383"/>
            <a:chOff x="19190593" y="7745143"/>
            <a:chExt cx="4141738" cy="1394383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EEFE6AE6-9C8B-2044-86C7-05D2937B29B9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589C320F-5C67-D049-9182-786573305AD4}"/>
                </a:ext>
              </a:extLst>
            </p:cNvPr>
            <p:cNvSpPr/>
            <p:nvPr/>
          </p:nvSpPr>
          <p:spPr>
            <a:xfrm>
              <a:off x="19209150" y="8308529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F597A889-3051-4F48-A14A-E8EC305F5E43}"/>
              </a:ext>
            </a:extLst>
          </p:cNvPr>
          <p:cNvGrpSpPr/>
          <p:nvPr/>
        </p:nvGrpSpPr>
        <p:grpSpPr>
          <a:xfrm>
            <a:off x="8548418" y="6251518"/>
            <a:ext cx="3518859" cy="1394970"/>
            <a:chOff x="19177983" y="10213333"/>
            <a:chExt cx="4149185" cy="1394970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112E4881-D718-114B-8C39-94B084633033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F435D256-DD49-F44C-8850-71C143FBD118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E26DCDF7-A015-5E43-8BA3-E9E8923091E4}"/>
              </a:ext>
            </a:extLst>
          </p:cNvPr>
          <p:cNvGrpSpPr/>
          <p:nvPr/>
        </p:nvGrpSpPr>
        <p:grpSpPr>
          <a:xfrm>
            <a:off x="3303202" y="8427976"/>
            <a:ext cx="3519021" cy="1378209"/>
            <a:chOff x="19165375" y="5323521"/>
            <a:chExt cx="4149376" cy="1378209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964E3A80-78BC-1845-A12F-ADE20EAE01A8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33AA39D6-6F95-BF48-8EFA-B112962E1A10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36985A18-6EC6-B642-88AF-E7B0808F475E}"/>
              </a:ext>
            </a:extLst>
          </p:cNvPr>
          <p:cNvGrpSpPr/>
          <p:nvPr/>
        </p:nvGrpSpPr>
        <p:grpSpPr>
          <a:xfrm>
            <a:off x="8525721" y="8427976"/>
            <a:ext cx="3518859" cy="1394970"/>
            <a:chOff x="19177983" y="10213333"/>
            <a:chExt cx="4149185" cy="1394970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23DB9790-0927-BB44-8742-E71B7F55B269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E3A47128-790A-6347-9A1B-7C738D76A387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08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reeform 152">
            <a:extLst>
              <a:ext uri="{FF2B5EF4-FFF2-40B4-BE49-F238E27FC236}">
                <a16:creationId xmlns:a16="http://schemas.microsoft.com/office/drawing/2014/main" id="{B832135F-8088-1C43-B357-D3769E60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175" y="10229248"/>
            <a:ext cx="3254044" cy="2052344"/>
          </a:xfrm>
          <a:custGeom>
            <a:avLst/>
            <a:gdLst>
              <a:gd name="T0" fmla="*/ 0 w 3188"/>
              <a:gd name="T1" fmla="*/ 0 h 2009"/>
              <a:gd name="T2" fmla="*/ 0 w 3188"/>
              <a:gd name="T3" fmla="*/ 2008 h 2009"/>
              <a:gd name="T4" fmla="*/ 3187 w 3188"/>
              <a:gd name="T5" fmla="*/ 2008 h 2009"/>
              <a:gd name="T6" fmla="*/ 3187 w 3188"/>
              <a:gd name="T7" fmla="*/ 0 h 2009"/>
              <a:gd name="T8" fmla="*/ 0 w 3188"/>
              <a:gd name="T9" fmla="*/ 0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8" h="2009">
                <a:moveTo>
                  <a:pt x="0" y="0"/>
                </a:moveTo>
                <a:lnTo>
                  <a:pt x="0" y="2008"/>
                </a:lnTo>
                <a:lnTo>
                  <a:pt x="3187" y="2008"/>
                </a:lnTo>
                <a:lnTo>
                  <a:pt x="3187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53">
            <a:extLst>
              <a:ext uri="{FF2B5EF4-FFF2-40B4-BE49-F238E27FC236}">
                <a16:creationId xmlns:a16="http://schemas.microsoft.com/office/drawing/2014/main" id="{8B5E96C5-2505-6344-86F1-1461501D9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35" y="4927359"/>
            <a:ext cx="2619439" cy="3645611"/>
          </a:xfrm>
          <a:custGeom>
            <a:avLst/>
            <a:gdLst>
              <a:gd name="T0" fmla="*/ 2564 w 2565"/>
              <a:gd name="T1" fmla="*/ 0 h 3573"/>
              <a:gd name="T2" fmla="*/ 0 w 2565"/>
              <a:gd name="T3" fmla="*/ 0 h 3573"/>
              <a:gd name="T4" fmla="*/ 0 w 2565"/>
              <a:gd name="T5" fmla="*/ 3572 h 3573"/>
              <a:gd name="T6" fmla="*/ 2564 w 2565"/>
              <a:gd name="T7" fmla="*/ 3572 h 3573"/>
              <a:gd name="T8" fmla="*/ 2564 w 2565"/>
              <a:gd name="T9" fmla="*/ 0 h 3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5" h="3573">
                <a:moveTo>
                  <a:pt x="2564" y="0"/>
                </a:moveTo>
                <a:lnTo>
                  <a:pt x="0" y="0"/>
                </a:lnTo>
                <a:lnTo>
                  <a:pt x="0" y="3572"/>
                </a:lnTo>
                <a:lnTo>
                  <a:pt x="2564" y="3572"/>
                </a:lnTo>
                <a:lnTo>
                  <a:pt x="256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54">
            <a:extLst>
              <a:ext uri="{FF2B5EF4-FFF2-40B4-BE49-F238E27FC236}">
                <a16:creationId xmlns:a16="http://schemas.microsoft.com/office/drawing/2014/main" id="{546DE12A-B862-7949-8529-4769AF9E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35" y="1232238"/>
            <a:ext cx="2619439" cy="3695121"/>
          </a:xfrm>
          <a:custGeom>
            <a:avLst/>
            <a:gdLst>
              <a:gd name="T0" fmla="*/ 0 w 2565"/>
              <a:gd name="T1" fmla="*/ 0 h 3619"/>
              <a:gd name="T2" fmla="*/ 0 w 2565"/>
              <a:gd name="T3" fmla="*/ 3595 h 3619"/>
              <a:gd name="T4" fmla="*/ 0 w 2565"/>
              <a:gd name="T5" fmla="*/ 3618 h 3619"/>
              <a:gd name="T6" fmla="*/ 2564 w 2565"/>
              <a:gd name="T7" fmla="*/ 3618 h 3619"/>
              <a:gd name="T8" fmla="*/ 2564 w 2565"/>
              <a:gd name="T9" fmla="*/ 3595 h 3619"/>
              <a:gd name="T10" fmla="*/ 2564 w 2565"/>
              <a:gd name="T11" fmla="*/ 0 h 3619"/>
              <a:gd name="T12" fmla="*/ 0 w 2565"/>
              <a:gd name="T13" fmla="*/ 0 h 3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5" h="3619">
                <a:moveTo>
                  <a:pt x="0" y="0"/>
                </a:moveTo>
                <a:lnTo>
                  <a:pt x="0" y="3595"/>
                </a:lnTo>
                <a:lnTo>
                  <a:pt x="0" y="3618"/>
                </a:lnTo>
                <a:lnTo>
                  <a:pt x="2564" y="3618"/>
                </a:lnTo>
                <a:lnTo>
                  <a:pt x="2564" y="3595"/>
                </a:lnTo>
                <a:lnTo>
                  <a:pt x="2564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55">
            <a:extLst>
              <a:ext uri="{FF2B5EF4-FFF2-40B4-BE49-F238E27FC236}">
                <a16:creationId xmlns:a16="http://schemas.microsoft.com/office/drawing/2014/main" id="{F8E57EC8-BF4E-454D-B742-933168A8A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35" y="8572970"/>
            <a:ext cx="2619439" cy="3704120"/>
          </a:xfrm>
          <a:custGeom>
            <a:avLst/>
            <a:gdLst>
              <a:gd name="T0" fmla="*/ 0 w 2565"/>
              <a:gd name="T1" fmla="*/ 0 h 3631"/>
              <a:gd name="T2" fmla="*/ 0 w 2565"/>
              <a:gd name="T3" fmla="*/ 22 h 3631"/>
              <a:gd name="T4" fmla="*/ 0 w 2565"/>
              <a:gd name="T5" fmla="*/ 3630 h 3631"/>
              <a:gd name="T6" fmla="*/ 2564 w 2565"/>
              <a:gd name="T7" fmla="*/ 3630 h 3631"/>
              <a:gd name="T8" fmla="*/ 2564 w 2565"/>
              <a:gd name="T9" fmla="*/ 1622 h 3631"/>
              <a:gd name="T10" fmla="*/ 2564 w 2565"/>
              <a:gd name="T11" fmla="*/ 22 h 3631"/>
              <a:gd name="T12" fmla="*/ 2564 w 2565"/>
              <a:gd name="T13" fmla="*/ 0 h 3631"/>
              <a:gd name="T14" fmla="*/ 0 w 2565"/>
              <a:gd name="T15" fmla="*/ 0 h 3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65" h="3631">
                <a:moveTo>
                  <a:pt x="0" y="0"/>
                </a:moveTo>
                <a:lnTo>
                  <a:pt x="0" y="22"/>
                </a:lnTo>
                <a:lnTo>
                  <a:pt x="0" y="3630"/>
                </a:lnTo>
                <a:lnTo>
                  <a:pt x="2564" y="3630"/>
                </a:lnTo>
                <a:lnTo>
                  <a:pt x="2564" y="1622"/>
                </a:lnTo>
                <a:lnTo>
                  <a:pt x="2564" y="22"/>
                </a:lnTo>
                <a:lnTo>
                  <a:pt x="2564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D162AC9-CD20-9B46-A7D8-367DA7D6186B}"/>
              </a:ext>
            </a:extLst>
          </p:cNvPr>
          <p:cNvGrpSpPr/>
          <p:nvPr/>
        </p:nvGrpSpPr>
        <p:grpSpPr>
          <a:xfrm>
            <a:off x="12137796" y="1772937"/>
            <a:ext cx="8303130" cy="2617909"/>
            <a:chOff x="1601401" y="1572996"/>
            <a:chExt cx="8303130" cy="2617909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B0687888-3A8E-FA46-99DE-DE648B332227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0BF8CCFF-1998-E244-A047-7FE24ADA58FC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1407CD0-35DB-AE42-B150-987C1B38A97A}"/>
              </a:ext>
            </a:extLst>
          </p:cNvPr>
          <p:cNvGrpSpPr/>
          <p:nvPr/>
        </p:nvGrpSpPr>
        <p:grpSpPr>
          <a:xfrm>
            <a:off x="12359457" y="7217367"/>
            <a:ext cx="9174958" cy="3603549"/>
            <a:chOff x="13865119" y="7481711"/>
            <a:chExt cx="9174958" cy="3603549"/>
          </a:xfrm>
        </p:grpSpPr>
        <p:sp>
          <p:nvSpPr>
            <p:cNvPr id="28" name="Freeform 161">
              <a:extLst>
                <a:ext uri="{FF2B5EF4-FFF2-40B4-BE49-F238E27FC236}">
                  <a16:creationId xmlns:a16="http://schemas.microsoft.com/office/drawing/2014/main" id="{E81E3E35-CC67-CA47-BA0D-9CDCA861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7696834"/>
              <a:ext cx="191256" cy="1111104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162">
              <a:extLst>
                <a:ext uri="{FF2B5EF4-FFF2-40B4-BE49-F238E27FC236}">
                  <a16:creationId xmlns:a16="http://schemas.microsoft.com/office/drawing/2014/main" id="{8B66A860-6648-2A4A-911D-587A1F8FA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9850737"/>
              <a:ext cx="191256" cy="1111104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163">
              <a:extLst>
                <a:ext uri="{FF2B5EF4-FFF2-40B4-BE49-F238E27FC236}">
                  <a16:creationId xmlns:a16="http://schemas.microsoft.com/office/drawing/2014/main" id="{BB761D28-BC45-9E4C-86F1-B216B288C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7696834"/>
              <a:ext cx="186703" cy="1111104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64">
              <a:extLst>
                <a:ext uri="{FF2B5EF4-FFF2-40B4-BE49-F238E27FC236}">
                  <a16:creationId xmlns:a16="http://schemas.microsoft.com/office/drawing/2014/main" id="{87F1D7DB-FC3C-BC4E-8CA3-E86D29535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9850737"/>
              <a:ext cx="186703" cy="1111104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D03D2452-F69D-0541-AF86-126C0C123029}"/>
                </a:ext>
              </a:extLst>
            </p:cNvPr>
            <p:cNvGrpSpPr/>
            <p:nvPr/>
          </p:nvGrpSpPr>
          <p:grpSpPr>
            <a:xfrm>
              <a:off x="14289965" y="7481711"/>
              <a:ext cx="3519021" cy="1378209"/>
              <a:chOff x="19165375" y="5323521"/>
              <a:chExt cx="4149376" cy="1378209"/>
            </a:xfrm>
          </p:grpSpPr>
          <p:sp>
            <p:nvSpPr>
              <p:cNvPr id="42" name="CuadroTexto 395">
                <a:extLst>
                  <a:ext uri="{FF2B5EF4-FFF2-40B4-BE49-F238E27FC236}">
                    <a16:creationId xmlns:a16="http://schemas.microsoft.com/office/drawing/2014/main" id="{FD0F4538-785C-2B43-AB27-AF14AA543227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43" name="Rectangle 56">
                <a:extLst>
                  <a:ext uri="{FF2B5EF4-FFF2-40B4-BE49-F238E27FC236}">
                    <a16:creationId xmlns:a16="http://schemas.microsoft.com/office/drawing/2014/main" id="{1198EAE3-7A8A-744B-B65E-488184912E97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6543DF58-66C5-964C-AE6C-7F7A370430E2}"/>
                </a:ext>
              </a:extLst>
            </p:cNvPr>
            <p:cNvGrpSpPr/>
            <p:nvPr/>
          </p:nvGrpSpPr>
          <p:grpSpPr>
            <a:xfrm>
              <a:off x="19521218" y="7513832"/>
              <a:ext cx="3518859" cy="1394970"/>
              <a:chOff x="19177983" y="10213333"/>
              <a:chExt cx="4149185" cy="1394970"/>
            </a:xfrm>
          </p:grpSpPr>
          <p:sp>
            <p:nvSpPr>
              <p:cNvPr id="40" name="CuadroTexto 395">
                <a:extLst>
                  <a:ext uri="{FF2B5EF4-FFF2-40B4-BE49-F238E27FC236}">
                    <a16:creationId xmlns:a16="http://schemas.microsoft.com/office/drawing/2014/main" id="{A4406D81-BB42-3940-A1ED-A832FD25E329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Prioritize</a:t>
                </a:r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F4D0D99E-169B-F74E-8068-2F5DDF3CF02C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0EB94CE0-1F4C-2E40-B18B-7E09DE1BB275}"/>
                </a:ext>
              </a:extLst>
            </p:cNvPr>
            <p:cNvGrpSpPr/>
            <p:nvPr/>
          </p:nvGrpSpPr>
          <p:grpSpPr>
            <a:xfrm>
              <a:off x="14276002" y="9690290"/>
              <a:ext cx="3519021" cy="1378209"/>
              <a:chOff x="19165375" y="5323521"/>
              <a:chExt cx="4149376" cy="1378209"/>
            </a:xfrm>
          </p:grpSpPr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F92784A4-D78E-B149-A392-0E34A6B79562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EF839FC2-5CBA-294B-96BD-5334F8B10CAA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860D2E70-7B8E-BB48-94A9-6398E54A0A9C}"/>
                </a:ext>
              </a:extLst>
            </p:cNvPr>
            <p:cNvGrpSpPr/>
            <p:nvPr/>
          </p:nvGrpSpPr>
          <p:grpSpPr>
            <a:xfrm>
              <a:off x="19498521" y="9690290"/>
              <a:ext cx="3518859" cy="1394970"/>
              <a:chOff x="19177983" y="10213333"/>
              <a:chExt cx="4149185" cy="1394970"/>
            </a:xfrm>
          </p:grpSpPr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5F14DC96-D038-F34E-99D0-D7047FB8E1BB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37" name="Rectangle 56">
                <a:extLst>
                  <a:ext uri="{FF2B5EF4-FFF2-40B4-BE49-F238E27FC236}">
                    <a16:creationId xmlns:a16="http://schemas.microsoft.com/office/drawing/2014/main" id="{FB35869A-F622-574C-A402-76628ECF6792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6901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Freeform 180">
            <a:extLst>
              <a:ext uri="{FF2B5EF4-FFF2-40B4-BE49-F238E27FC236}">
                <a16:creationId xmlns:a16="http://schemas.microsoft.com/office/drawing/2014/main" id="{007661A2-79C6-0C4C-B98E-D59D2555D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3455" y="11916961"/>
            <a:ext cx="2230245" cy="9351"/>
          </a:xfrm>
          <a:custGeom>
            <a:avLst/>
            <a:gdLst>
              <a:gd name="T0" fmla="*/ 0 w 2103"/>
              <a:gd name="T1" fmla="*/ 9 h 10"/>
              <a:gd name="T2" fmla="*/ 2102 w 2103"/>
              <a:gd name="T3" fmla="*/ 9 h 10"/>
              <a:gd name="T4" fmla="*/ 2102 w 2103"/>
              <a:gd name="T5" fmla="*/ 0 h 10"/>
              <a:gd name="T6" fmla="*/ 0 w 2103"/>
              <a:gd name="T7" fmla="*/ 0 h 10"/>
              <a:gd name="T8" fmla="*/ 0 w 2103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3" h="10">
                <a:moveTo>
                  <a:pt x="0" y="9"/>
                </a:moveTo>
                <a:lnTo>
                  <a:pt x="2102" y="9"/>
                </a:lnTo>
                <a:lnTo>
                  <a:pt x="2102" y="0"/>
                </a:lnTo>
                <a:lnTo>
                  <a:pt x="0" y="0"/>
                </a:lnTo>
                <a:lnTo>
                  <a:pt x="0" y="9"/>
                </a:ln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81">
            <a:extLst>
              <a:ext uri="{FF2B5EF4-FFF2-40B4-BE49-F238E27FC236}">
                <a16:creationId xmlns:a16="http://schemas.microsoft.com/office/drawing/2014/main" id="{6DEB69DA-6C6B-A945-8F26-964DF2A1A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7326" y="11916961"/>
            <a:ext cx="2230245" cy="9351"/>
          </a:xfrm>
          <a:custGeom>
            <a:avLst/>
            <a:gdLst>
              <a:gd name="T0" fmla="*/ 0 w 2103"/>
              <a:gd name="T1" fmla="*/ 0 h 10"/>
              <a:gd name="T2" fmla="*/ 0 w 2103"/>
              <a:gd name="T3" fmla="*/ 9 h 10"/>
              <a:gd name="T4" fmla="*/ 2102 w 2103"/>
              <a:gd name="T5" fmla="*/ 9 h 10"/>
              <a:gd name="T6" fmla="*/ 2102 w 2103"/>
              <a:gd name="T7" fmla="*/ 0 h 10"/>
              <a:gd name="T8" fmla="*/ 0 w 2103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3" h="10">
                <a:moveTo>
                  <a:pt x="0" y="0"/>
                </a:moveTo>
                <a:lnTo>
                  <a:pt x="0" y="9"/>
                </a:lnTo>
                <a:lnTo>
                  <a:pt x="2102" y="9"/>
                </a:lnTo>
                <a:lnTo>
                  <a:pt x="2102" y="0"/>
                </a:lnTo>
                <a:lnTo>
                  <a:pt x="0" y="0"/>
                </a:ln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82">
            <a:extLst>
              <a:ext uri="{FF2B5EF4-FFF2-40B4-BE49-F238E27FC236}">
                <a16:creationId xmlns:a16="http://schemas.microsoft.com/office/drawing/2014/main" id="{A8902BC4-1E88-CA4B-BDA7-AE7BAF61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7326" y="2519080"/>
            <a:ext cx="2230245" cy="4703616"/>
          </a:xfrm>
          <a:custGeom>
            <a:avLst/>
            <a:gdLst>
              <a:gd name="T0" fmla="*/ 2102 w 2103"/>
              <a:gd name="T1" fmla="*/ 3869 h 4437"/>
              <a:gd name="T2" fmla="*/ 2102 w 2103"/>
              <a:gd name="T3" fmla="*/ 0 h 4437"/>
              <a:gd name="T4" fmla="*/ 0 w 2103"/>
              <a:gd name="T5" fmla="*/ 0 h 4437"/>
              <a:gd name="T6" fmla="*/ 0 w 2103"/>
              <a:gd name="T7" fmla="*/ 4436 h 4437"/>
              <a:gd name="T8" fmla="*/ 2102 w 2103"/>
              <a:gd name="T9" fmla="*/ 4436 h 4437"/>
              <a:gd name="T10" fmla="*/ 2102 w 2103"/>
              <a:gd name="T11" fmla="*/ 3869 h 4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3" h="4437">
                <a:moveTo>
                  <a:pt x="2102" y="3869"/>
                </a:moveTo>
                <a:lnTo>
                  <a:pt x="2102" y="0"/>
                </a:lnTo>
                <a:lnTo>
                  <a:pt x="0" y="0"/>
                </a:lnTo>
                <a:lnTo>
                  <a:pt x="0" y="4436"/>
                </a:lnTo>
                <a:lnTo>
                  <a:pt x="2102" y="4436"/>
                </a:lnTo>
                <a:lnTo>
                  <a:pt x="2102" y="386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83">
            <a:extLst>
              <a:ext uri="{FF2B5EF4-FFF2-40B4-BE49-F238E27FC236}">
                <a16:creationId xmlns:a16="http://schemas.microsoft.com/office/drawing/2014/main" id="{B649B6F1-32CD-B143-81AC-58887EDEE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3455" y="2519080"/>
            <a:ext cx="2230245" cy="4703616"/>
          </a:xfrm>
          <a:custGeom>
            <a:avLst/>
            <a:gdLst>
              <a:gd name="T0" fmla="*/ 0 w 2103"/>
              <a:gd name="T1" fmla="*/ 0 h 4437"/>
              <a:gd name="T2" fmla="*/ 0 w 2103"/>
              <a:gd name="T3" fmla="*/ 4436 h 4437"/>
              <a:gd name="T4" fmla="*/ 2102 w 2103"/>
              <a:gd name="T5" fmla="*/ 4436 h 4437"/>
              <a:gd name="T6" fmla="*/ 2102 w 2103"/>
              <a:gd name="T7" fmla="*/ 0 h 4437"/>
              <a:gd name="T8" fmla="*/ 0 w 2103"/>
              <a:gd name="T9" fmla="*/ 0 h 4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3" h="4437">
                <a:moveTo>
                  <a:pt x="0" y="0"/>
                </a:moveTo>
                <a:lnTo>
                  <a:pt x="0" y="4436"/>
                </a:lnTo>
                <a:lnTo>
                  <a:pt x="2102" y="4436"/>
                </a:lnTo>
                <a:lnTo>
                  <a:pt x="2102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84">
            <a:extLst>
              <a:ext uri="{FF2B5EF4-FFF2-40B4-BE49-F238E27FC236}">
                <a16:creationId xmlns:a16="http://schemas.microsoft.com/office/drawing/2014/main" id="{893F43A7-16ED-5443-9352-75DDB886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7326" y="7222696"/>
            <a:ext cx="2230245" cy="4694265"/>
          </a:xfrm>
          <a:custGeom>
            <a:avLst/>
            <a:gdLst>
              <a:gd name="T0" fmla="*/ 2102 w 2103"/>
              <a:gd name="T1" fmla="*/ 0 h 4428"/>
              <a:gd name="T2" fmla="*/ 0 w 2103"/>
              <a:gd name="T3" fmla="*/ 0 h 4428"/>
              <a:gd name="T4" fmla="*/ 0 w 2103"/>
              <a:gd name="T5" fmla="*/ 4427 h 4428"/>
              <a:gd name="T6" fmla="*/ 2102 w 2103"/>
              <a:gd name="T7" fmla="*/ 4427 h 4428"/>
              <a:gd name="T8" fmla="*/ 2102 w 2103"/>
              <a:gd name="T9" fmla="*/ 0 h 4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3" h="4428">
                <a:moveTo>
                  <a:pt x="2102" y="0"/>
                </a:moveTo>
                <a:lnTo>
                  <a:pt x="0" y="0"/>
                </a:lnTo>
                <a:lnTo>
                  <a:pt x="0" y="4427"/>
                </a:lnTo>
                <a:lnTo>
                  <a:pt x="2102" y="4427"/>
                </a:lnTo>
                <a:lnTo>
                  <a:pt x="210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85">
            <a:extLst>
              <a:ext uri="{FF2B5EF4-FFF2-40B4-BE49-F238E27FC236}">
                <a16:creationId xmlns:a16="http://schemas.microsoft.com/office/drawing/2014/main" id="{C741254F-5502-0349-96BF-B458380EA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3455" y="7222696"/>
            <a:ext cx="2230245" cy="4694265"/>
          </a:xfrm>
          <a:custGeom>
            <a:avLst/>
            <a:gdLst>
              <a:gd name="T0" fmla="*/ 0 w 2103"/>
              <a:gd name="T1" fmla="*/ 4427 h 4428"/>
              <a:gd name="T2" fmla="*/ 2102 w 2103"/>
              <a:gd name="T3" fmla="*/ 4427 h 4428"/>
              <a:gd name="T4" fmla="*/ 2102 w 2103"/>
              <a:gd name="T5" fmla="*/ 0 h 4428"/>
              <a:gd name="T6" fmla="*/ 0 w 2103"/>
              <a:gd name="T7" fmla="*/ 0 h 4428"/>
              <a:gd name="T8" fmla="*/ 0 w 2103"/>
              <a:gd name="T9" fmla="*/ 4427 h 4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3" h="4428">
                <a:moveTo>
                  <a:pt x="0" y="4427"/>
                </a:moveTo>
                <a:lnTo>
                  <a:pt x="2102" y="4427"/>
                </a:lnTo>
                <a:lnTo>
                  <a:pt x="2102" y="0"/>
                </a:lnTo>
                <a:lnTo>
                  <a:pt x="0" y="0"/>
                </a:lnTo>
                <a:lnTo>
                  <a:pt x="0" y="442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86">
            <a:extLst>
              <a:ext uri="{FF2B5EF4-FFF2-40B4-BE49-F238E27FC236}">
                <a16:creationId xmlns:a16="http://schemas.microsoft.com/office/drawing/2014/main" id="{26A872DF-8BBC-A442-8D27-7E89ECFD9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2894" y="2519080"/>
            <a:ext cx="2950282" cy="9407233"/>
          </a:xfrm>
          <a:custGeom>
            <a:avLst/>
            <a:gdLst>
              <a:gd name="T0" fmla="*/ 307 w 2782"/>
              <a:gd name="T1" fmla="*/ 0 h 8873"/>
              <a:gd name="T2" fmla="*/ 0 w 2782"/>
              <a:gd name="T3" fmla="*/ 0 h 8873"/>
              <a:gd name="T4" fmla="*/ 0 w 2782"/>
              <a:gd name="T5" fmla="*/ 3869 h 8873"/>
              <a:gd name="T6" fmla="*/ 2000 w 2782"/>
              <a:gd name="T7" fmla="*/ 8872 h 8873"/>
              <a:gd name="T8" fmla="*/ 2781 w 2782"/>
              <a:gd name="T9" fmla="*/ 8872 h 8873"/>
              <a:gd name="T10" fmla="*/ 2781 w 2782"/>
              <a:gd name="T11" fmla="*/ 6101 h 8873"/>
              <a:gd name="T12" fmla="*/ 307 w 2782"/>
              <a:gd name="T13" fmla="*/ 0 h 8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82" h="8873">
                <a:moveTo>
                  <a:pt x="307" y="0"/>
                </a:moveTo>
                <a:lnTo>
                  <a:pt x="0" y="0"/>
                </a:lnTo>
                <a:lnTo>
                  <a:pt x="0" y="3869"/>
                </a:lnTo>
                <a:lnTo>
                  <a:pt x="2000" y="8872"/>
                </a:lnTo>
                <a:lnTo>
                  <a:pt x="2781" y="8872"/>
                </a:lnTo>
                <a:lnTo>
                  <a:pt x="2781" y="6101"/>
                </a:lnTo>
                <a:lnTo>
                  <a:pt x="30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87">
            <a:extLst>
              <a:ext uri="{FF2B5EF4-FFF2-40B4-BE49-F238E27FC236}">
                <a16:creationId xmlns:a16="http://schemas.microsoft.com/office/drawing/2014/main" id="{56C98A8A-D709-A446-B6ED-1788F30A7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3176" y="2519080"/>
            <a:ext cx="2950279" cy="9407233"/>
          </a:xfrm>
          <a:custGeom>
            <a:avLst/>
            <a:gdLst>
              <a:gd name="T0" fmla="*/ 2782 w 2783"/>
              <a:gd name="T1" fmla="*/ 4436 h 8873"/>
              <a:gd name="T2" fmla="*/ 2782 w 2783"/>
              <a:gd name="T3" fmla="*/ 0 h 8873"/>
              <a:gd name="T4" fmla="*/ 2474 w 2783"/>
              <a:gd name="T5" fmla="*/ 0 h 8873"/>
              <a:gd name="T6" fmla="*/ 9 w 2783"/>
              <a:gd name="T7" fmla="*/ 6110 h 8873"/>
              <a:gd name="T8" fmla="*/ 0 w 2783"/>
              <a:gd name="T9" fmla="*/ 6101 h 8873"/>
              <a:gd name="T10" fmla="*/ 0 w 2783"/>
              <a:gd name="T11" fmla="*/ 8872 h 8873"/>
              <a:gd name="T12" fmla="*/ 782 w 2783"/>
              <a:gd name="T13" fmla="*/ 8872 h 8873"/>
              <a:gd name="T14" fmla="*/ 2782 w 2783"/>
              <a:gd name="T15" fmla="*/ 3869 h 8873"/>
              <a:gd name="T16" fmla="*/ 2782 w 2783"/>
              <a:gd name="T17" fmla="*/ 8872 h 8873"/>
              <a:gd name="T18" fmla="*/ 2782 w 2783"/>
              <a:gd name="T19" fmla="*/ 8872 h 8873"/>
              <a:gd name="T20" fmla="*/ 2782 w 2783"/>
              <a:gd name="T21" fmla="*/ 8863 h 8873"/>
              <a:gd name="T22" fmla="*/ 2782 w 2783"/>
              <a:gd name="T23" fmla="*/ 4436 h 8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83" h="8873">
                <a:moveTo>
                  <a:pt x="2782" y="4436"/>
                </a:moveTo>
                <a:lnTo>
                  <a:pt x="2782" y="0"/>
                </a:lnTo>
                <a:lnTo>
                  <a:pt x="2474" y="0"/>
                </a:lnTo>
                <a:lnTo>
                  <a:pt x="9" y="6110"/>
                </a:lnTo>
                <a:lnTo>
                  <a:pt x="0" y="6101"/>
                </a:lnTo>
                <a:lnTo>
                  <a:pt x="0" y="8872"/>
                </a:lnTo>
                <a:lnTo>
                  <a:pt x="782" y="8872"/>
                </a:lnTo>
                <a:lnTo>
                  <a:pt x="2782" y="3869"/>
                </a:lnTo>
                <a:lnTo>
                  <a:pt x="2782" y="8872"/>
                </a:lnTo>
                <a:lnTo>
                  <a:pt x="2782" y="8872"/>
                </a:lnTo>
                <a:lnTo>
                  <a:pt x="2782" y="8863"/>
                </a:lnTo>
                <a:lnTo>
                  <a:pt x="2782" y="443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161">
            <a:extLst>
              <a:ext uri="{FF2B5EF4-FFF2-40B4-BE49-F238E27FC236}">
                <a16:creationId xmlns:a16="http://schemas.microsoft.com/office/drawing/2014/main" id="{C7264673-9B3E-864C-81EB-84D987B6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951" y="6460855"/>
            <a:ext cx="191256" cy="1111104"/>
          </a:xfrm>
          <a:custGeom>
            <a:avLst/>
            <a:gdLst>
              <a:gd name="T0" fmla="*/ 183 w 184"/>
              <a:gd name="T1" fmla="*/ 1074 h 1075"/>
              <a:gd name="T2" fmla="*/ 0 w 184"/>
              <a:gd name="T3" fmla="*/ 1074 h 1075"/>
              <a:gd name="T4" fmla="*/ 0 w 184"/>
              <a:gd name="T5" fmla="*/ 0 h 1075"/>
              <a:gd name="T6" fmla="*/ 183 w 184"/>
              <a:gd name="T7" fmla="*/ 0 h 1075"/>
              <a:gd name="T8" fmla="*/ 183 w 184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5">
                <a:moveTo>
                  <a:pt x="183" y="1074"/>
                </a:moveTo>
                <a:lnTo>
                  <a:pt x="0" y="1074"/>
                </a:lnTo>
                <a:lnTo>
                  <a:pt x="0" y="0"/>
                </a:lnTo>
                <a:lnTo>
                  <a:pt x="183" y="0"/>
                </a:lnTo>
                <a:lnTo>
                  <a:pt x="183" y="10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162">
            <a:extLst>
              <a:ext uri="{FF2B5EF4-FFF2-40B4-BE49-F238E27FC236}">
                <a16:creationId xmlns:a16="http://schemas.microsoft.com/office/drawing/2014/main" id="{927C83DF-DB8A-2A42-B4DC-257BB8C91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951" y="8614758"/>
            <a:ext cx="191256" cy="1111104"/>
          </a:xfrm>
          <a:custGeom>
            <a:avLst/>
            <a:gdLst>
              <a:gd name="T0" fmla="*/ 183 w 184"/>
              <a:gd name="T1" fmla="*/ 1075 h 1076"/>
              <a:gd name="T2" fmla="*/ 0 w 184"/>
              <a:gd name="T3" fmla="*/ 1075 h 1076"/>
              <a:gd name="T4" fmla="*/ 0 w 184"/>
              <a:gd name="T5" fmla="*/ 0 h 1076"/>
              <a:gd name="T6" fmla="*/ 183 w 184"/>
              <a:gd name="T7" fmla="*/ 0 h 1076"/>
              <a:gd name="T8" fmla="*/ 183 w 184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6">
                <a:moveTo>
                  <a:pt x="183" y="1075"/>
                </a:moveTo>
                <a:lnTo>
                  <a:pt x="0" y="1075"/>
                </a:lnTo>
                <a:lnTo>
                  <a:pt x="0" y="0"/>
                </a:lnTo>
                <a:lnTo>
                  <a:pt x="183" y="0"/>
                </a:lnTo>
                <a:lnTo>
                  <a:pt x="183" y="10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163">
            <a:extLst>
              <a:ext uri="{FF2B5EF4-FFF2-40B4-BE49-F238E27FC236}">
                <a16:creationId xmlns:a16="http://schemas.microsoft.com/office/drawing/2014/main" id="{0B019A87-B0AB-5446-B782-818BDE604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179" y="6460855"/>
            <a:ext cx="186703" cy="1111104"/>
          </a:xfrm>
          <a:custGeom>
            <a:avLst/>
            <a:gdLst>
              <a:gd name="T0" fmla="*/ 182 w 183"/>
              <a:gd name="T1" fmla="*/ 1074 h 1075"/>
              <a:gd name="T2" fmla="*/ 0 w 183"/>
              <a:gd name="T3" fmla="*/ 1074 h 1075"/>
              <a:gd name="T4" fmla="*/ 0 w 183"/>
              <a:gd name="T5" fmla="*/ 0 h 1075"/>
              <a:gd name="T6" fmla="*/ 182 w 183"/>
              <a:gd name="T7" fmla="*/ 0 h 1075"/>
              <a:gd name="T8" fmla="*/ 182 w 183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5">
                <a:moveTo>
                  <a:pt x="182" y="1074"/>
                </a:moveTo>
                <a:lnTo>
                  <a:pt x="0" y="1074"/>
                </a:lnTo>
                <a:lnTo>
                  <a:pt x="0" y="0"/>
                </a:lnTo>
                <a:lnTo>
                  <a:pt x="182" y="0"/>
                </a:lnTo>
                <a:lnTo>
                  <a:pt x="182" y="10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164">
            <a:extLst>
              <a:ext uri="{FF2B5EF4-FFF2-40B4-BE49-F238E27FC236}">
                <a16:creationId xmlns:a16="http://schemas.microsoft.com/office/drawing/2014/main" id="{E968A0E8-FF0B-7345-81D1-BFD0B2556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179" y="8614758"/>
            <a:ext cx="186703" cy="1111104"/>
          </a:xfrm>
          <a:custGeom>
            <a:avLst/>
            <a:gdLst>
              <a:gd name="T0" fmla="*/ 182 w 183"/>
              <a:gd name="T1" fmla="*/ 1075 h 1076"/>
              <a:gd name="T2" fmla="*/ 0 w 183"/>
              <a:gd name="T3" fmla="*/ 1075 h 1076"/>
              <a:gd name="T4" fmla="*/ 0 w 183"/>
              <a:gd name="T5" fmla="*/ 0 h 1076"/>
              <a:gd name="T6" fmla="*/ 182 w 183"/>
              <a:gd name="T7" fmla="*/ 0 h 1076"/>
              <a:gd name="T8" fmla="*/ 182 w 183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6">
                <a:moveTo>
                  <a:pt x="182" y="1075"/>
                </a:moveTo>
                <a:lnTo>
                  <a:pt x="0" y="1075"/>
                </a:lnTo>
                <a:lnTo>
                  <a:pt x="0" y="0"/>
                </a:lnTo>
                <a:lnTo>
                  <a:pt x="182" y="0"/>
                </a:lnTo>
                <a:lnTo>
                  <a:pt x="182" y="10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178">
            <a:extLst>
              <a:ext uri="{FF2B5EF4-FFF2-40B4-BE49-F238E27FC236}">
                <a16:creationId xmlns:a16="http://schemas.microsoft.com/office/drawing/2014/main" id="{4C8B0FBC-B004-A44C-ACFC-DA2C76945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179" y="10677584"/>
            <a:ext cx="186703" cy="1111104"/>
          </a:xfrm>
          <a:custGeom>
            <a:avLst/>
            <a:gdLst>
              <a:gd name="T0" fmla="*/ 182 w 183"/>
              <a:gd name="T1" fmla="*/ 1075 h 1076"/>
              <a:gd name="T2" fmla="*/ 0 w 183"/>
              <a:gd name="T3" fmla="*/ 1075 h 1076"/>
              <a:gd name="T4" fmla="*/ 0 w 183"/>
              <a:gd name="T5" fmla="*/ 0 h 1076"/>
              <a:gd name="T6" fmla="*/ 182 w 183"/>
              <a:gd name="T7" fmla="*/ 0 h 1076"/>
              <a:gd name="T8" fmla="*/ 182 w 183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6">
                <a:moveTo>
                  <a:pt x="182" y="1075"/>
                </a:moveTo>
                <a:lnTo>
                  <a:pt x="0" y="1075"/>
                </a:lnTo>
                <a:lnTo>
                  <a:pt x="0" y="0"/>
                </a:lnTo>
                <a:lnTo>
                  <a:pt x="182" y="0"/>
                </a:lnTo>
                <a:lnTo>
                  <a:pt x="182" y="107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179">
            <a:extLst>
              <a:ext uri="{FF2B5EF4-FFF2-40B4-BE49-F238E27FC236}">
                <a16:creationId xmlns:a16="http://schemas.microsoft.com/office/drawing/2014/main" id="{0BEFA321-D27B-A54A-9E69-27E6DA5F7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951" y="10663924"/>
            <a:ext cx="191256" cy="1111104"/>
          </a:xfrm>
          <a:custGeom>
            <a:avLst/>
            <a:gdLst>
              <a:gd name="T0" fmla="*/ 183 w 184"/>
              <a:gd name="T1" fmla="*/ 1076 h 1077"/>
              <a:gd name="T2" fmla="*/ 0 w 184"/>
              <a:gd name="T3" fmla="*/ 1076 h 1077"/>
              <a:gd name="T4" fmla="*/ 0 w 184"/>
              <a:gd name="T5" fmla="*/ 0 h 1077"/>
              <a:gd name="T6" fmla="*/ 183 w 184"/>
              <a:gd name="T7" fmla="*/ 0 h 1077"/>
              <a:gd name="T8" fmla="*/ 183 w 184"/>
              <a:gd name="T9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7">
                <a:moveTo>
                  <a:pt x="183" y="1076"/>
                </a:moveTo>
                <a:lnTo>
                  <a:pt x="0" y="1076"/>
                </a:lnTo>
                <a:lnTo>
                  <a:pt x="0" y="0"/>
                </a:lnTo>
                <a:lnTo>
                  <a:pt x="183" y="0"/>
                </a:lnTo>
                <a:lnTo>
                  <a:pt x="183" y="10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BDD83565-8261-F849-A274-27B627D92476}"/>
              </a:ext>
            </a:extLst>
          </p:cNvPr>
          <p:cNvGrpSpPr/>
          <p:nvPr/>
        </p:nvGrpSpPr>
        <p:grpSpPr>
          <a:xfrm>
            <a:off x="1743951" y="1332099"/>
            <a:ext cx="8303130" cy="2617909"/>
            <a:chOff x="1601401" y="1572996"/>
            <a:chExt cx="8303130" cy="2617909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E60957EE-F4AC-B14E-9CF9-9A05463E6923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EC5AB394-0307-0945-AC78-8AEB0DA34539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4A3CC171-02A2-A643-87C0-F31268EB05A5}"/>
              </a:ext>
            </a:extLst>
          </p:cNvPr>
          <p:cNvGrpSpPr/>
          <p:nvPr/>
        </p:nvGrpSpPr>
        <p:grpSpPr>
          <a:xfrm>
            <a:off x="2168797" y="6245732"/>
            <a:ext cx="3519021" cy="1378209"/>
            <a:chOff x="19165375" y="5323521"/>
            <a:chExt cx="4149376" cy="1378209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60F25DAB-8067-2343-AFB0-1A4E1E285BD4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03ABB3C4-60F5-634C-8661-B69EFB013C6B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377EFA5-C80B-864F-8FC5-6B8EC5CDA2AA}"/>
              </a:ext>
            </a:extLst>
          </p:cNvPr>
          <p:cNvGrpSpPr/>
          <p:nvPr/>
        </p:nvGrpSpPr>
        <p:grpSpPr>
          <a:xfrm>
            <a:off x="2183143" y="10489703"/>
            <a:ext cx="3512543" cy="1394383"/>
            <a:chOff x="19190593" y="7745143"/>
            <a:chExt cx="4141738" cy="1394383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1433BDFB-E973-2B4F-B830-A16A295BC93C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3B732DAE-4A3D-A842-B8F8-3A6AC19F50AA}"/>
                </a:ext>
              </a:extLst>
            </p:cNvPr>
            <p:cNvSpPr/>
            <p:nvPr/>
          </p:nvSpPr>
          <p:spPr>
            <a:xfrm>
              <a:off x="19209150" y="8308529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D93B140B-B68C-DB4C-8425-5E6F73A285F5}"/>
              </a:ext>
            </a:extLst>
          </p:cNvPr>
          <p:cNvGrpSpPr/>
          <p:nvPr/>
        </p:nvGrpSpPr>
        <p:grpSpPr>
          <a:xfrm>
            <a:off x="7400050" y="6277853"/>
            <a:ext cx="3518859" cy="1394970"/>
            <a:chOff x="19177983" y="10213333"/>
            <a:chExt cx="4149185" cy="1394970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BEE4594A-5D67-5347-BF17-161C2006111E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F2F06619-8A88-E044-9A33-5CACE302D8AB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920A6433-AF69-6241-88EE-FC92738C0185}"/>
              </a:ext>
            </a:extLst>
          </p:cNvPr>
          <p:cNvGrpSpPr/>
          <p:nvPr/>
        </p:nvGrpSpPr>
        <p:grpSpPr>
          <a:xfrm>
            <a:off x="2154834" y="8454311"/>
            <a:ext cx="3519021" cy="1378209"/>
            <a:chOff x="19165375" y="5323521"/>
            <a:chExt cx="4149376" cy="1378209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430B71E6-E3CD-D04A-9D24-3B176590D4FD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E9C2EF21-8B11-7941-87A3-7B80ACBE0E37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6C3A92DB-CE53-764C-A504-AE299C00A3B3}"/>
              </a:ext>
            </a:extLst>
          </p:cNvPr>
          <p:cNvGrpSpPr/>
          <p:nvPr/>
        </p:nvGrpSpPr>
        <p:grpSpPr>
          <a:xfrm>
            <a:off x="7377353" y="8454311"/>
            <a:ext cx="3518859" cy="1394970"/>
            <a:chOff x="19177983" y="10213333"/>
            <a:chExt cx="4149185" cy="1394970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C41DF67A-D1E2-FE46-9BEF-291A12836D13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BC184B3C-53FE-C740-8F0B-975A97EB270B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181EE81F-7835-8544-9ADB-33452E7A75BC}"/>
              </a:ext>
            </a:extLst>
          </p:cNvPr>
          <p:cNvGrpSpPr/>
          <p:nvPr/>
        </p:nvGrpSpPr>
        <p:grpSpPr>
          <a:xfrm>
            <a:off x="7367156" y="10521991"/>
            <a:ext cx="3518859" cy="1394970"/>
            <a:chOff x="19177983" y="10213333"/>
            <a:chExt cx="4149185" cy="1394970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78E290E6-B39E-664E-A1CB-7636503EB61B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D779111F-A789-E74A-BE12-103A5B4B5FFA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827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eeform 168">
            <a:extLst>
              <a:ext uri="{FF2B5EF4-FFF2-40B4-BE49-F238E27FC236}">
                <a16:creationId xmlns:a16="http://schemas.microsoft.com/office/drawing/2014/main" id="{53B8F753-504D-B54B-8635-8FBAF4C61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797" y="2118106"/>
            <a:ext cx="4027112" cy="10185415"/>
          </a:xfrm>
          <a:custGeom>
            <a:avLst/>
            <a:gdLst>
              <a:gd name="T0" fmla="*/ 0 w 3848"/>
              <a:gd name="T1" fmla="*/ 0 h 9738"/>
              <a:gd name="T2" fmla="*/ 0 w 3848"/>
              <a:gd name="T3" fmla="*/ 3612 h 9738"/>
              <a:gd name="T4" fmla="*/ 3847 w 3848"/>
              <a:gd name="T5" fmla="*/ 9737 h 9738"/>
              <a:gd name="T6" fmla="*/ 3847 w 3848"/>
              <a:gd name="T7" fmla="*/ 6125 h 9738"/>
              <a:gd name="T8" fmla="*/ 0 w 3848"/>
              <a:gd name="T9" fmla="*/ 0 h 9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8" h="9738">
                <a:moveTo>
                  <a:pt x="0" y="0"/>
                </a:moveTo>
                <a:lnTo>
                  <a:pt x="0" y="3612"/>
                </a:lnTo>
                <a:lnTo>
                  <a:pt x="3847" y="9737"/>
                </a:lnTo>
                <a:lnTo>
                  <a:pt x="3847" y="6125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9">
            <a:extLst>
              <a:ext uri="{FF2B5EF4-FFF2-40B4-BE49-F238E27FC236}">
                <a16:creationId xmlns:a16="http://schemas.microsoft.com/office/drawing/2014/main" id="{690F423B-F67E-704A-9777-61D26A293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444" y="2118106"/>
            <a:ext cx="2407965" cy="5111159"/>
          </a:xfrm>
          <a:custGeom>
            <a:avLst/>
            <a:gdLst>
              <a:gd name="T0" fmla="*/ 0 w 2301"/>
              <a:gd name="T1" fmla="*/ 0 h 4884"/>
              <a:gd name="T2" fmla="*/ 0 w 2301"/>
              <a:gd name="T3" fmla="*/ 4883 h 4884"/>
              <a:gd name="T4" fmla="*/ 2300 w 2301"/>
              <a:gd name="T5" fmla="*/ 4883 h 4884"/>
              <a:gd name="T6" fmla="*/ 2300 w 2301"/>
              <a:gd name="T7" fmla="*/ 3612 h 4884"/>
              <a:gd name="T8" fmla="*/ 2300 w 2301"/>
              <a:gd name="T9" fmla="*/ 0 h 4884"/>
              <a:gd name="T10" fmla="*/ 0 w 2301"/>
              <a:gd name="T11" fmla="*/ 0 h 4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1" h="4884">
                <a:moveTo>
                  <a:pt x="0" y="0"/>
                </a:moveTo>
                <a:lnTo>
                  <a:pt x="0" y="4883"/>
                </a:lnTo>
                <a:lnTo>
                  <a:pt x="2300" y="4883"/>
                </a:lnTo>
                <a:lnTo>
                  <a:pt x="2300" y="3612"/>
                </a:lnTo>
                <a:lnTo>
                  <a:pt x="2300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70">
            <a:extLst>
              <a:ext uri="{FF2B5EF4-FFF2-40B4-BE49-F238E27FC236}">
                <a16:creationId xmlns:a16="http://schemas.microsoft.com/office/drawing/2014/main" id="{BDB28C4F-5FA2-354A-911B-D82F4B7A3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444" y="7224654"/>
            <a:ext cx="2407965" cy="5078867"/>
          </a:xfrm>
          <a:custGeom>
            <a:avLst/>
            <a:gdLst>
              <a:gd name="T0" fmla="*/ 0 w 2301"/>
              <a:gd name="T1" fmla="*/ 4854 h 4855"/>
              <a:gd name="T2" fmla="*/ 2300 w 2301"/>
              <a:gd name="T3" fmla="*/ 4854 h 4855"/>
              <a:gd name="T4" fmla="*/ 2300 w 2301"/>
              <a:gd name="T5" fmla="*/ 0 h 4855"/>
              <a:gd name="T6" fmla="*/ 0 w 2301"/>
              <a:gd name="T7" fmla="*/ 0 h 4855"/>
              <a:gd name="T8" fmla="*/ 0 w 2301"/>
              <a:gd name="T9" fmla="*/ 4854 h 4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1" h="4855">
                <a:moveTo>
                  <a:pt x="0" y="4854"/>
                </a:moveTo>
                <a:lnTo>
                  <a:pt x="2300" y="4854"/>
                </a:lnTo>
                <a:lnTo>
                  <a:pt x="2300" y="0"/>
                </a:lnTo>
                <a:lnTo>
                  <a:pt x="0" y="0"/>
                </a:lnTo>
                <a:lnTo>
                  <a:pt x="0" y="48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1">
            <a:extLst>
              <a:ext uri="{FF2B5EF4-FFF2-40B4-BE49-F238E27FC236}">
                <a16:creationId xmlns:a16="http://schemas.microsoft.com/office/drawing/2014/main" id="{54A36334-B94E-4A4E-B9D0-C394A8911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0910" y="2118106"/>
            <a:ext cx="2407965" cy="5111159"/>
          </a:xfrm>
          <a:custGeom>
            <a:avLst/>
            <a:gdLst>
              <a:gd name="T0" fmla="*/ 0 w 2300"/>
              <a:gd name="T1" fmla="*/ 0 h 4884"/>
              <a:gd name="T2" fmla="*/ 0 w 2300"/>
              <a:gd name="T3" fmla="*/ 4883 h 4884"/>
              <a:gd name="T4" fmla="*/ 2299 w 2300"/>
              <a:gd name="T5" fmla="*/ 4883 h 4884"/>
              <a:gd name="T6" fmla="*/ 2299 w 2300"/>
              <a:gd name="T7" fmla="*/ 0 h 4884"/>
              <a:gd name="T8" fmla="*/ 0 w 2300"/>
              <a:gd name="T9" fmla="*/ 0 h 4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0" h="4884">
                <a:moveTo>
                  <a:pt x="0" y="0"/>
                </a:moveTo>
                <a:lnTo>
                  <a:pt x="0" y="4883"/>
                </a:lnTo>
                <a:lnTo>
                  <a:pt x="2299" y="4883"/>
                </a:lnTo>
                <a:lnTo>
                  <a:pt x="2299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72">
            <a:extLst>
              <a:ext uri="{FF2B5EF4-FFF2-40B4-BE49-F238E27FC236}">
                <a16:creationId xmlns:a16="http://schemas.microsoft.com/office/drawing/2014/main" id="{9506A975-A7AD-C74A-9C27-DBFA0F936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0910" y="7224654"/>
            <a:ext cx="2407965" cy="5078867"/>
          </a:xfrm>
          <a:custGeom>
            <a:avLst/>
            <a:gdLst>
              <a:gd name="T0" fmla="*/ 0 w 2300"/>
              <a:gd name="T1" fmla="*/ 1242 h 4855"/>
              <a:gd name="T2" fmla="*/ 0 w 2300"/>
              <a:gd name="T3" fmla="*/ 4854 h 4855"/>
              <a:gd name="T4" fmla="*/ 2299 w 2300"/>
              <a:gd name="T5" fmla="*/ 4854 h 4855"/>
              <a:gd name="T6" fmla="*/ 2299 w 2300"/>
              <a:gd name="T7" fmla="*/ 0 h 4855"/>
              <a:gd name="T8" fmla="*/ 0 w 2300"/>
              <a:gd name="T9" fmla="*/ 0 h 4855"/>
              <a:gd name="T10" fmla="*/ 0 w 2300"/>
              <a:gd name="T11" fmla="*/ 1242 h 4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0" h="4855">
                <a:moveTo>
                  <a:pt x="0" y="1242"/>
                </a:moveTo>
                <a:lnTo>
                  <a:pt x="0" y="4854"/>
                </a:lnTo>
                <a:lnTo>
                  <a:pt x="2299" y="4854"/>
                </a:lnTo>
                <a:lnTo>
                  <a:pt x="2299" y="0"/>
                </a:lnTo>
                <a:lnTo>
                  <a:pt x="0" y="0"/>
                </a:lnTo>
                <a:lnTo>
                  <a:pt x="0" y="124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161">
            <a:extLst>
              <a:ext uri="{FF2B5EF4-FFF2-40B4-BE49-F238E27FC236}">
                <a16:creationId xmlns:a16="http://schemas.microsoft.com/office/drawing/2014/main" id="{BF2B04F1-F525-0341-A9D9-AA271643F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2249" y="6541235"/>
            <a:ext cx="191256" cy="1111104"/>
          </a:xfrm>
          <a:custGeom>
            <a:avLst/>
            <a:gdLst>
              <a:gd name="T0" fmla="*/ 183 w 184"/>
              <a:gd name="T1" fmla="*/ 1074 h 1075"/>
              <a:gd name="T2" fmla="*/ 0 w 184"/>
              <a:gd name="T3" fmla="*/ 1074 h 1075"/>
              <a:gd name="T4" fmla="*/ 0 w 184"/>
              <a:gd name="T5" fmla="*/ 0 h 1075"/>
              <a:gd name="T6" fmla="*/ 183 w 184"/>
              <a:gd name="T7" fmla="*/ 0 h 1075"/>
              <a:gd name="T8" fmla="*/ 183 w 184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5">
                <a:moveTo>
                  <a:pt x="183" y="1074"/>
                </a:moveTo>
                <a:lnTo>
                  <a:pt x="0" y="1074"/>
                </a:lnTo>
                <a:lnTo>
                  <a:pt x="0" y="0"/>
                </a:lnTo>
                <a:lnTo>
                  <a:pt x="183" y="0"/>
                </a:lnTo>
                <a:lnTo>
                  <a:pt x="183" y="10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162">
            <a:extLst>
              <a:ext uri="{FF2B5EF4-FFF2-40B4-BE49-F238E27FC236}">
                <a16:creationId xmlns:a16="http://schemas.microsoft.com/office/drawing/2014/main" id="{7EA00E55-D116-2C41-B936-C5914B149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2249" y="8695138"/>
            <a:ext cx="191256" cy="1111104"/>
          </a:xfrm>
          <a:custGeom>
            <a:avLst/>
            <a:gdLst>
              <a:gd name="T0" fmla="*/ 183 w 184"/>
              <a:gd name="T1" fmla="*/ 1075 h 1076"/>
              <a:gd name="T2" fmla="*/ 0 w 184"/>
              <a:gd name="T3" fmla="*/ 1075 h 1076"/>
              <a:gd name="T4" fmla="*/ 0 w 184"/>
              <a:gd name="T5" fmla="*/ 0 h 1076"/>
              <a:gd name="T6" fmla="*/ 183 w 184"/>
              <a:gd name="T7" fmla="*/ 0 h 1076"/>
              <a:gd name="T8" fmla="*/ 183 w 184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6">
                <a:moveTo>
                  <a:pt x="183" y="1075"/>
                </a:moveTo>
                <a:lnTo>
                  <a:pt x="0" y="1075"/>
                </a:lnTo>
                <a:lnTo>
                  <a:pt x="0" y="0"/>
                </a:lnTo>
                <a:lnTo>
                  <a:pt x="183" y="0"/>
                </a:lnTo>
                <a:lnTo>
                  <a:pt x="183" y="10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163">
            <a:extLst>
              <a:ext uri="{FF2B5EF4-FFF2-40B4-BE49-F238E27FC236}">
                <a16:creationId xmlns:a16="http://schemas.microsoft.com/office/drawing/2014/main" id="{303E6269-9687-C14E-A628-C849947FE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3477" y="6541235"/>
            <a:ext cx="186703" cy="1111104"/>
          </a:xfrm>
          <a:custGeom>
            <a:avLst/>
            <a:gdLst>
              <a:gd name="T0" fmla="*/ 182 w 183"/>
              <a:gd name="T1" fmla="*/ 1074 h 1075"/>
              <a:gd name="T2" fmla="*/ 0 w 183"/>
              <a:gd name="T3" fmla="*/ 1074 h 1075"/>
              <a:gd name="T4" fmla="*/ 0 w 183"/>
              <a:gd name="T5" fmla="*/ 0 h 1075"/>
              <a:gd name="T6" fmla="*/ 182 w 183"/>
              <a:gd name="T7" fmla="*/ 0 h 1075"/>
              <a:gd name="T8" fmla="*/ 182 w 183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5">
                <a:moveTo>
                  <a:pt x="182" y="1074"/>
                </a:moveTo>
                <a:lnTo>
                  <a:pt x="0" y="1074"/>
                </a:lnTo>
                <a:lnTo>
                  <a:pt x="0" y="0"/>
                </a:lnTo>
                <a:lnTo>
                  <a:pt x="182" y="0"/>
                </a:lnTo>
                <a:lnTo>
                  <a:pt x="182" y="10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164">
            <a:extLst>
              <a:ext uri="{FF2B5EF4-FFF2-40B4-BE49-F238E27FC236}">
                <a16:creationId xmlns:a16="http://schemas.microsoft.com/office/drawing/2014/main" id="{9938FC6F-A8DA-DB45-8601-2732EC7C5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3477" y="8695138"/>
            <a:ext cx="186703" cy="1111104"/>
          </a:xfrm>
          <a:custGeom>
            <a:avLst/>
            <a:gdLst>
              <a:gd name="T0" fmla="*/ 182 w 183"/>
              <a:gd name="T1" fmla="*/ 1075 h 1076"/>
              <a:gd name="T2" fmla="*/ 0 w 183"/>
              <a:gd name="T3" fmla="*/ 1075 h 1076"/>
              <a:gd name="T4" fmla="*/ 0 w 183"/>
              <a:gd name="T5" fmla="*/ 0 h 1076"/>
              <a:gd name="T6" fmla="*/ 182 w 183"/>
              <a:gd name="T7" fmla="*/ 0 h 1076"/>
              <a:gd name="T8" fmla="*/ 182 w 183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6">
                <a:moveTo>
                  <a:pt x="182" y="1075"/>
                </a:moveTo>
                <a:lnTo>
                  <a:pt x="0" y="1075"/>
                </a:lnTo>
                <a:lnTo>
                  <a:pt x="0" y="0"/>
                </a:lnTo>
                <a:lnTo>
                  <a:pt x="182" y="0"/>
                </a:lnTo>
                <a:lnTo>
                  <a:pt x="182" y="10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179">
            <a:extLst>
              <a:ext uri="{FF2B5EF4-FFF2-40B4-BE49-F238E27FC236}">
                <a16:creationId xmlns:a16="http://schemas.microsoft.com/office/drawing/2014/main" id="{27E7BECE-9D8F-9F4C-9C4E-61A99810B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2249" y="10744304"/>
            <a:ext cx="191256" cy="1111104"/>
          </a:xfrm>
          <a:custGeom>
            <a:avLst/>
            <a:gdLst>
              <a:gd name="T0" fmla="*/ 183 w 184"/>
              <a:gd name="T1" fmla="*/ 1076 h 1077"/>
              <a:gd name="T2" fmla="*/ 0 w 184"/>
              <a:gd name="T3" fmla="*/ 1076 h 1077"/>
              <a:gd name="T4" fmla="*/ 0 w 184"/>
              <a:gd name="T5" fmla="*/ 0 h 1077"/>
              <a:gd name="T6" fmla="*/ 183 w 184"/>
              <a:gd name="T7" fmla="*/ 0 h 1077"/>
              <a:gd name="T8" fmla="*/ 183 w 184"/>
              <a:gd name="T9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7">
                <a:moveTo>
                  <a:pt x="183" y="1076"/>
                </a:moveTo>
                <a:lnTo>
                  <a:pt x="0" y="1076"/>
                </a:lnTo>
                <a:lnTo>
                  <a:pt x="0" y="0"/>
                </a:lnTo>
                <a:lnTo>
                  <a:pt x="183" y="0"/>
                </a:lnTo>
                <a:lnTo>
                  <a:pt x="183" y="10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4403DD3-9D3C-6949-979F-1F6E7B15F85F}"/>
              </a:ext>
            </a:extLst>
          </p:cNvPr>
          <p:cNvGrpSpPr/>
          <p:nvPr/>
        </p:nvGrpSpPr>
        <p:grpSpPr>
          <a:xfrm>
            <a:off x="13132249" y="1412479"/>
            <a:ext cx="8303130" cy="2617909"/>
            <a:chOff x="1601401" y="1572996"/>
            <a:chExt cx="8303130" cy="2617909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E5C0CA9D-EB8B-7349-8CA6-BF97CA503987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78B0EEFC-3FAD-2046-A7D7-C46E80D27B45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C7829775-43C2-D047-8279-6160575DEB77}"/>
              </a:ext>
            </a:extLst>
          </p:cNvPr>
          <p:cNvGrpSpPr/>
          <p:nvPr/>
        </p:nvGrpSpPr>
        <p:grpSpPr>
          <a:xfrm>
            <a:off x="13557095" y="6326112"/>
            <a:ext cx="3519021" cy="1378209"/>
            <a:chOff x="19165375" y="5323521"/>
            <a:chExt cx="4149376" cy="1378209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01744860-88AB-904A-BEE4-C5CF6682D14D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F00B9C3F-3408-2E48-8604-A6C3B994F5AC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93339A03-4741-C849-85AF-116D7CFB5352}"/>
              </a:ext>
            </a:extLst>
          </p:cNvPr>
          <p:cNvGrpSpPr/>
          <p:nvPr/>
        </p:nvGrpSpPr>
        <p:grpSpPr>
          <a:xfrm>
            <a:off x="13571441" y="10570083"/>
            <a:ext cx="3512543" cy="1394383"/>
            <a:chOff x="19190593" y="7745143"/>
            <a:chExt cx="4141738" cy="1394383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F4D4B1E6-4150-824E-AFD5-6FC92D481A5A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28524032-712A-F142-BEF8-65BD57159692}"/>
                </a:ext>
              </a:extLst>
            </p:cNvPr>
            <p:cNvSpPr/>
            <p:nvPr/>
          </p:nvSpPr>
          <p:spPr>
            <a:xfrm>
              <a:off x="19209150" y="8308529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6C458E64-BA77-7746-A99C-BEA7F592231B}"/>
              </a:ext>
            </a:extLst>
          </p:cNvPr>
          <p:cNvGrpSpPr/>
          <p:nvPr/>
        </p:nvGrpSpPr>
        <p:grpSpPr>
          <a:xfrm>
            <a:off x="18788348" y="6358233"/>
            <a:ext cx="3518859" cy="1394970"/>
            <a:chOff x="19177983" y="10213333"/>
            <a:chExt cx="4149185" cy="1394970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AC16D0CB-0D18-3C42-AB02-68E5809210B1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A6F3EDF1-AC37-3E45-9B87-22253B085B04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DAB9B5A5-03FE-1645-89AA-D5D8357E4314}"/>
              </a:ext>
            </a:extLst>
          </p:cNvPr>
          <p:cNvGrpSpPr/>
          <p:nvPr/>
        </p:nvGrpSpPr>
        <p:grpSpPr>
          <a:xfrm>
            <a:off x="13543132" y="8534691"/>
            <a:ext cx="3519021" cy="1378209"/>
            <a:chOff x="19165375" y="5323521"/>
            <a:chExt cx="4149376" cy="1378209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33CE0D06-7953-974C-A891-623E0C270EC4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72C08567-190C-544F-BACE-EB79CBE16ABB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462A3035-55A1-1947-A5A6-7194164E3DB4}"/>
              </a:ext>
            </a:extLst>
          </p:cNvPr>
          <p:cNvGrpSpPr/>
          <p:nvPr/>
        </p:nvGrpSpPr>
        <p:grpSpPr>
          <a:xfrm>
            <a:off x="18765651" y="8534691"/>
            <a:ext cx="3518859" cy="1394970"/>
            <a:chOff x="19177983" y="10213333"/>
            <a:chExt cx="4149185" cy="1394970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F085DABD-23C4-B841-81A7-9CF0CB4E479C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6A2A058F-D1FB-3F47-BA9F-05A1F30C692C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712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54">
            <a:extLst>
              <a:ext uri="{FF2B5EF4-FFF2-40B4-BE49-F238E27FC236}">
                <a16:creationId xmlns:a16="http://schemas.microsoft.com/office/drawing/2014/main" id="{B98C9B01-1E5D-354A-9E27-01420BA47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4030" y="6862983"/>
            <a:ext cx="5160516" cy="5255157"/>
          </a:xfrm>
          <a:custGeom>
            <a:avLst/>
            <a:gdLst>
              <a:gd name="T0" fmla="*/ 38 w 4567"/>
              <a:gd name="T1" fmla="*/ 2602 h 4653"/>
              <a:gd name="T2" fmla="*/ 38 w 4567"/>
              <a:gd name="T3" fmla="*/ 2602 h 4653"/>
              <a:gd name="T4" fmla="*/ 0 w 4567"/>
              <a:gd name="T5" fmla="*/ 2602 h 4653"/>
              <a:gd name="T6" fmla="*/ 0 w 4567"/>
              <a:gd name="T7" fmla="*/ 4652 h 4653"/>
              <a:gd name="T8" fmla="*/ 47 w 4567"/>
              <a:gd name="T9" fmla="*/ 4652 h 4653"/>
              <a:gd name="T10" fmla="*/ 3260 w 4567"/>
              <a:gd name="T11" fmla="*/ 3327 h 4653"/>
              <a:gd name="T12" fmla="*/ 4566 w 4567"/>
              <a:gd name="T13" fmla="*/ 0 h 4653"/>
              <a:gd name="T14" fmla="*/ 2373 w 4567"/>
              <a:gd name="T15" fmla="*/ 0 h 4653"/>
              <a:gd name="T16" fmla="*/ 1744 w 4567"/>
              <a:gd name="T17" fmla="*/ 1897 h 4653"/>
              <a:gd name="T18" fmla="*/ 38 w 4567"/>
              <a:gd name="T19" fmla="*/ 2602 h 4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67" h="4653">
                <a:moveTo>
                  <a:pt x="38" y="2602"/>
                </a:moveTo>
                <a:lnTo>
                  <a:pt x="38" y="2602"/>
                </a:lnTo>
                <a:cubicBezTo>
                  <a:pt x="28" y="2602"/>
                  <a:pt x="19" y="2602"/>
                  <a:pt x="0" y="2602"/>
                </a:cubicBezTo>
                <a:cubicBezTo>
                  <a:pt x="0" y="4652"/>
                  <a:pt x="0" y="4652"/>
                  <a:pt x="0" y="4652"/>
                </a:cubicBezTo>
                <a:cubicBezTo>
                  <a:pt x="19" y="4652"/>
                  <a:pt x="38" y="4652"/>
                  <a:pt x="47" y="4652"/>
                </a:cubicBezTo>
                <a:cubicBezTo>
                  <a:pt x="1315" y="4652"/>
                  <a:pt x="2383" y="4213"/>
                  <a:pt x="3260" y="3327"/>
                </a:cubicBezTo>
                <a:cubicBezTo>
                  <a:pt x="4127" y="2450"/>
                  <a:pt x="4566" y="1344"/>
                  <a:pt x="4566" y="0"/>
                </a:cubicBezTo>
                <a:cubicBezTo>
                  <a:pt x="2373" y="0"/>
                  <a:pt x="2373" y="0"/>
                  <a:pt x="2373" y="0"/>
                </a:cubicBezTo>
                <a:cubicBezTo>
                  <a:pt x="2373" y="791"/>
                  <a:pt x="2163" y="1420"/>
                  <a:pt x="1744" y="1897"/>
                </a:cubicBezTo>
                <a:cubicBezTo>
                  <a:pt x="1315" y="2364"/>
                  <a:pt x="753" y="2602"/>
                  <a:pt x="38" y="26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55">
            <a:extLst>
              <a:ext uri="{FF2B5EF4-FFF2-40B4-BE49-F238E27FC236}">
                <a16:creationId xmlns:a16="http://schemas.microsoft.com/office/drawing/2014/main" id="{4A6E0F22-F470-8344-BD4F-64079D517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3176" y="6862983"/>
            <a:ext cx="5070854" cy="5255157"/>
          </a:xfrm>
          <a:custGeom>
            <a:avLst/>
            <a:gdLst>
              <a:gd name="T0" fmla="*/ 2831 w 4491"/>
              <a:gd name="T1" fmla="*/ 1897 h 4653"/>
              <a:gd name="T2" fmla="*/ 2831 w 4491"/>
              <a:gd name="T3" fmla="*/ 1897 h 4653"/>
              <a:gd name="T4" fmla="*/ 2192 w 4491"/>
              <a:gd name="T5" fmla="*/ 0 h 4653"/>
              <a:gd name="T6" fmla="*/ 0 w 4491"/>
              <a:gd name="T7" fmla="*/ 0 h 4653"/>
              <a:gd name="T8" fmla="*/ 1325 w 4491"/>
              <a:gd name="T9" fmla="*/ 3327 h 4653"/>
              <a:gd name="T10" fmla="*/ 4490 w 4491"/>
              <a:gd name="T11" fmla="*/ 4652 h 4653"/>
              <a:gd name="T12" fmla="*/ 4490 w 4491"/>
              <a:gd name="T13" fmla="*/ 2602 h 4653"/>
              <a:gd name="T14" fmla="*/ 2831 w 4491"/>
              <a:gd name="T15" fmla="*/ 1897 h 4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91" h="4653">
                <a:moveTo>
                  <a:pt x="2831" y="1897"/>
                </a:moveTo>
                <a:lnTo>
                  <a:pt x="2831" y="1897"/>
                </a:lnTo>
                <a:cubicBezTo>
                  <a:pt x="2411" y="1420"/>
                  <a:pt x="2192" y="791"/>
                  <a:pt x="2192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1344"/>
                  <a:pt x="448" y="2450"/>
                  <a:pt x="1325" y="3327"/>
                </a:cubicBezTo>
                <a:cubicBezTo>
                  <a:pt x="2183" y="4204"/>
                  <a:pt x="3241" y="4642"/>
                  <a:pt x="4490" y="4652"/>
                </a:cubicBezTo>
                <a:cubicBezTo>
                  <a:pt x="4490" y="2602"/>
                  <a:pt x="4490" y="2602"/>
                  <a:pt x="4490" y="2602"/>
                </a:cubicBezTo>
                <a:cubicBezTo>
                  <a:pt x="3803" y="2593"/>
                  <a:pt x="3250" y="2364"/>
                  <a:pt x="2831" y="18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56">
            <a:extLst>
              <a:ext uri="{FF2B5EF4-FFF2-40B4-BE49-F238E27FC236}">
                <a16:creationId xmlns:a16="http://schemas.microsoft.com/office/drawing/2014/main" id="{6189A44E-D3D1-3D4D-AB22-4E2BF5E57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4030" y="1597861"/>
            <a:ext cx="5160516" cy="5255160"/>
          </a:xfrm>
          <a:custGeom>
            <a:avLst/>
            <a:gdLst>
              <a:gd name="T0" fmla="*/ 38 w 4567"/>
              <a:gd name="T1" fmla="*/ 2040 h 4653"/>
              <a:gd name="T2" fmla="*/ 38 w 4567"/>
              <a:gd name="T3" fmla="*/ 2040 h 4653"/>
              <a:gd name="T4" fmla="*/ 1744 w 4567"/>
              <a:gd name="T5" fmla="*/ 2745 h 4653"/>
              <a:gd name="T6" fmla="*/ 2373 w 4567"/>
              <a:gd name="T7" fmla="*/ 4652 h 4653"/>
              <a:gd name="T8" fmla="*/ 4566 w 4567"/>
              <a:gd name="T9" fmla="*/ 4652 h 4653"/>
              <a:gd name="T10" fmla="*/ 3269 w 4567"/>
              <a:gd name="T11" fmla="*/ 1315 h 4653"/>
              <a:gd name="T12" fmla="*/ 57 w 4567"/>
              <a:gd name="T13" fmla="*/ 0 h 4653"/>
              <a:gd name="T14" fmla="*/ 0 w 4567"/>
              <a:gd name="T15" fmla="*/ 0 h 4653"/>
              <a:gd name="T16" fmla="*/ 0 w 4567"/>
              <a:gd name="T17" fmla="*/ 2040 h 4653"/>
              <a:gd name="T18" fmla="*/ 38 w 4567"/>
              <a:gd name="T19" fmla="*/ 2040 h 4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67" h="4653">
                <a:moveTo>
                  <a:pt x="38" y="2040"/>
                </a:moveTo>
                <a:lnTo>
                  <a:pt x="38" y="2040"/>
                </a:lnTo>
                <a:cubicBezTo>
                  <a:pt x="753" y="2040"/>
                  <a:pt x="1315" y="2268"/>
                  <a:pt x="1744" y="2745"/>
                </a:cubicBezTo>
                <a:cubicBezTo>
                  <a:pt x="2163" y="3222"/>
                  <a:pt x="2373" y="3860"/>
                  <a:pt x="2373" y="4652"/>
                </a:cubicBezTo>
                <a:cubicBezTo>
                  <a:pt x="4566" y="4652"/>
                  <a:pt x="4566" y="4652"/>
                  <a:pt x="4566" y="4652"/>
                </a:cubicBezTo>
                <a:cubicBezTo>
                  <a:pt x="4566" y="3307"/>
                  <a:pt x="4137" y="2192"/>
                  <a:pt x="3269" y="1315"/>
                </a:cubicBezTo>
                <a:cubicBezTo>
                  <a:pt x="2392" y="438"/>
                  <a:pt x="1325" y="0"/>
                  <a:pt x="57" y="0"/>
                </a:cubicBezTo>
                <a:cubicBezTo>
                  <a:pt x="38" y="0"/>
                  <a:pt x="19" y="0"/>
                  <a:pt x="0" y="0"/>
                </a:cubicBezTo>
                <a:cubicBezTo>
                  <a:pt x="0" y="2040"/>
                  <a:pt x="0" y="2040"/>
                  <a:pt x="0" y="2040"/>
                </a:cubicBezTo>
                <a:cubicBezTo>
                  <a:pt x="19" y="2040"/>
                  <a:pt x="28" y="2040"/>
                  <a:pt x="38" y="20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57">
            <a:extLst>
              <a:ext uri="{FF2B5EF4-FFF2-40B4-BE49-F238E27FC236}">
                <a16:creationId xmlns:a16="http://schemas.microsoft.com/office/drawing/2014/main" id="{3BA811E4-0080-BA4E-9D54-947E59044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3912" y="6853021"/>
            <a:ext cx="2480634" cy="9962"/>
          </a:xfrm>
          <a:custGeom>
            <a:avLst/>
            <a:gdLst>
              <a:gd name="T0" fmla="*/ 0 w 2194"/>
              <a:gd name="T1" fmla="*/ 0 h 9"/>
              <a:gd name="T2" fmla="*/ 0 w 2194"/>
              <a:gd name="T3" fmla="*/ 0 h 9"/>
              <a:gd name="T4" fmla="*/ 0 w 2194"/>
              <a:gd name="T5" fmla="*/ 0 h 9"/>
              <a:gd name="T6" fmla="*/ 0 w 2194"/>
              <a:gd name="T7" fmla="*/ 8 h 9"/>
              <a:gd name="T8" fmla="*/ 2193 w 2194"/>
              <a:gd name="T9" fmla="*/ 8 h 9"/>
              <a:gd name="T10" fmla="*/ 2193 w 2194"/>
              <a:gd name="T11" fmla="*/ 0 h 9"/>
              <a:gd name="T12" fmla="*/ 2193 w 2194"/>
              <a:gd name="T13" fmla="*/ 0 h 9"/>
              <a:gd name="T14" fmla="*/ 0 w 2194"/>
              <a:gd name="T1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4" h="9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0"/>
                  <a:pt x="0" y="0"/>
                  <a:pt x="0" y="8"/>
                </a:cubicBezTo>
                <a:cubicBezTo>
                  <a:pt x="2193" y="8"/>
                  <a:pt x="2193" y="8"/>
                  <a:pt x="2193" y="8"/>
                </a:cubicBezTo>
                <a:cubicBezTo>
                  <a:pt x="2193" y="0"/>
                  <a:pt x="2193" y="0"/>
                  <a:pt x="2193" y="0"/>
                </a:cubicBezTo>
                <a:lnTo>
                  <a:pt x="2193" y="0"/>
                </a:lnTo>
                <a:lnTo>
                  <a:pt x="0" y="0"/>
                </a:ln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58">
            <a:extLst>
              <a:ext uri="{FF2B5EF4-FFF2-40B4-BE49-F238E27FC236}">
                <a16:creationId xmlns:a16="http://schemas.microsoft.com/office/drawing/2014/main" id="{6AD600CE-8A64-FC48-8788-1C2FB8C9E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3176" y="1597861"/>
            <a:ext cx="5070854" cy="5255160"/>
          </a:xfrm>
          <a:custGeom>
            <a:avLst/>
            <a:gdLst>
              <a:gd name="T0" fmla="*/ 0 w 4491"/>
              <a:gd name="T1" fmla="*/ 4652 h 4653"/>
              <a:gd name="T2" fmla="*/ 0 w 4491"/>
              <a:gd name="T3" fmla="*/ 4652 h 4653"/>
              <a:gd name="T4" fmla="*/ 2192 w 4491"/>
              <a:gd name="T5" fmla="*/ 4652 h 4653"/>
              <a:gd name="T6" fmla="*/ 2831 w 4491"/>
              <a:gd name="T7" fmla="*/ 2745 h 4653"/>
              <a:gd name="T8" fmla="*/ 4490 w 4491"/>
              <a:gd name="T9" fmla="*/ 2040 h 4653"/>
              <a:gd name="T10" fmla="*/ 4490 w 4491"/>
              <a:gd name="T11" fmla="*/ 0 h 4653"/>
              <a:gd name="T12" fmla="*/ 1325 w 4491"/>
              <a:gd name="T13" fmla="*/ 1315 h 4653"/>
              <a:gd name="T14" fmla="*/ 0 w 4491"/>
              <a:gd name="T15" fmla="*/ 4652 h 4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91" h="4653">
                <a:moveTo>
                  <a:pt x="0" y="4652"/>
                </a:moveTo>
                <a:lnTo>
                  <a:pt x="0" y="4652"/>
                </a:lnTo>
                <a:cubicBezTo>
                  <a:pt x="2192" y="4652"/>
                  <a:pt x="2192" y="4652"/>
                  <a:pt x="2192" y="4652"/>
                </a:cubicBezTo>
                <a:cubicBezTo>
                  <a:pt x="2192" y="3860"/>
                  <a:pt x="2411" y="3222"/>
                  <a:pt x="2831" y="2745"/>
                </a:cubicBezTo>
                <a:cubicBezTo>
                  <a:pt x="3250" y="2278"/>
                  <a:pt x="3803" y="2040"/>
                  <a:pt x="4490" y="2040"/>
                </a:cubicBezTo>
                <a:cubicBezTo>
                  <a:pt x="4490" y="0"/>
                  <a:pt x="4490" y="0"/>
                  <a:pt x="4490" y="0"/>
                </a:cubicBezTo>
                <a:cubicBezTo>
                  <a:pt x="3241" y="9"/>
                  <a:pt x="2183" y="448"/>
                  <a:pt x="1325" y="1315"/>
                </a:cubicBezTo>
                <a:cubicBezTo>
                  <a:pt x="438" y="2192"/>
                  <a:pt x="0" y="3307"/>
                  <a:pt x="0" y="46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59">
            <a:extLst>
              <a:ext uri="{FF2B5EF4-FFF2-40B4-BE49-F238E27FC236}">
                <a16:creationId xmlns:a16="http://schemas.microsoft.com/office/drawing/2014/main" id="{BB1BDD6C-5C66-1F4B-81C8-F93EC6ECB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3176" y="6853021"/>
            <a:ext cx="2475651" cy="9962"/>
          </a:xfrm>
          <a:custGeom>
            <a:avLst/>
            <a:gdLst>
              <a:gd name="T0" fmla="*/ 2192 w 2193"/>
              <a:gd name="T1" fmla="*/ 0 h 9"/>
              <a:gd name="T2" fmla="*/ 2192 w 2193"/>
              <a:gd name="T3" fmla="*/ 0 h 9"/>
              <a:gd name="T4" fmla="*/ 2192 w 2193"/>
              <a:gd name="T5" fmla="*/ 0 h 9"/>
              <a:gd name="T6" fmla="*/ 0 w 2193"/>
              <a:gd name="T7" fmla="*/ 0 h 9"/>
              <a:gd name="T8" fmla="*/ 0 w 2193"/>
              <a:gd name="T9" fmla="*/ 0 h 9"/>
              <a:gd name="T10" fmla="*/ 0 w 2193"/>
              <a:gd name="T11" fmla="*/ 8 h 9"/>
              <a:gd name="T12" fmla="*/ 2192 w 2193"/>
              <a:gd name="T13" fmla="*/ 8 h 9"/>
              <a:gd name="T14" fmla="*/ 2192 w 2193"/>
              <a:gd name="T15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3" h="9">
                <a:moveTo>
                  <a:pt x="2192" y="0"/>
                </a:moveTo>
                <a:lnTo>
                  <a:pt x="2192" y="0"/>
                </a:lnTo>
                <a:lnTo>
                  <a:pt x="2192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0"/>
                  <a:pt x="0" y="0"/>
                  <a:pt x="0" y="8"/>
                </a:cubicBezTo>
                <a:cubicBezTo>
                  <a:pt x="2192" y="8"/>
                  <a:pt x="2192" y="8"/>
                  <a:pt x="2192" y="8"/>
                </a:cubicBezTo>
                <a:cubicBezTo>
                  <a:pt x="2192" y="0"/>
                  <a:pt x="2192" y="0"/>
                  <a:pt x="2192" y="0"/>
                </a:cubicBez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F857574-517E-154A-B0C5-F5290E3EB9D9}"/>
              </a:ext>
            </a:extLst>
          </p:cNvPr>
          <p:cNvGrpSpPr/>
          <p:nvPr/>
        </p:nvGrpSpPr>
        <p:grpSpPr>
          <a:xfrm>
            <a:off x="2040164" y="1988090"/>
            <a:ext cx="8303130" cy="2617909"/>
            <a:chOff x="1601401" y="1572996"/>
            <a:chExt cx="8303130" cy="2617909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EF3509F9-3EE4-CB43-84C1-E662EDEC275B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A8EF5DF2-F6D2-3F45-B3EF-7D054ED74111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72A7D908-23FA-B94A-BD1A-1D72C80ACCCF}"/>
              </a:ext>
            </a:extLst>
          </p:cNvPr>
          <p:cNvGrpSpPr/>
          <p:nvPr/>
        </p:nvGrpSpPr>
        <p:grpSpPr>
          <a:xfrm>
            <a:off x="2261825" y="7432520"/>
            <a:ext cx="9174958" cy="3603549"/>
            <a:chOff x="13865119" y="7481711"/>
            <a:chExt cx="9174958" cy="3603549"/>
          </a:xfrm>
        </p:grpSpPr>
        <p:sp>
          <p:nvSpPr>
            <p:cNvPr id="30" name="Freeform 161">
              <a:extLst>
                <a:ext uri="{FF2B5EF4-FFF2-40B4-BE49-F238E27FC236}">
                  <a16:creationId xmlns:a16="http://schemas.microsoft.com/office/drawing/2014/main" id="{B61469DA-DF1C-AF4C-AB5A-1F32572EB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7696834"/>
              <a:ext cx="191256" cy="1111104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62">
              <a:extLst>
                <a:ext uri="{FF2B5EF4-FFF2-40B4-BE49-F238E27FC236}">
                  <a16:creationId xmlns:a16="http://schemas.microsoft.com/office/drawing/2014/main" id="{19B755C1-A0A6-024C-8F0F-87248DEE6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9850737"/>
              <a:ext cx="191256" cy="1111104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163">
              <a:extLst>
                <a:ext uri="{FF2B5EF4-FFF2-40B4-BE49-F238E27FC236}">
                  <a16:creationId xmlns:a16="http://schemas.microsoft.com/office/drawing/2014/main" id="{48618998-AA29-1A41-B0BE-3AC179108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7696834"/>
              <a:ext cx="186703" cy="1111104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164">
              <a:extLst>
                <a:ext uri="{FF2B5EF4-FFF2-40B4-BE49-F238E27FC236}">
                  <a16:creationId xmlns:a16="http://schemas.microsoft.com/office/drawing/2014/main" id="{9A92DA5F-FE7F-534D-A255-1B4885170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9850737"/>
              <a:ext cx="186703" cy="1111104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0891A765-0496-5F4B-99C9-CD00F996902F}"/>
                </a:ext>
              </a:extLst>
            </p:cNvPr>
            <p:cNvGrpSpPr/>
            <p:nvPr/>
          </p:nvGrpSpPr>
          <p:grpSpPr>
            <a:xfrm>
              <a:off x="14289965" y="7481711"/>
              <a:ext cx="3519021" cy="1378209"/>
              <a:chOff x="19165375" y="5323521"/>
              <a:chExt cx="4149376" cy="1378209"/>
            </a:xfrm>
          </p:grpSpPr>
          <p:sp>
            <p:nvSpPr>
              <p:cNvPr id="44" name="CuadroTexto 395">
                <a:extLst>
                  <a:ext uri="{FF2B5EF4-FFF2-40B4-BE49-F238E27FC236}">
                    <a16:creationId xmlns:a16="http://schemas.microsoft.com/office/drawing/2014/main" id="{6EDC51D4-5638-0C45-A0BE-3BA0C3B1C9D9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45" name="Rectangle 56">
                <a:extLst>
                  <a:ext uri="{FF2B5EF4-FFF2-40B4-BE49-F238E27FC236}">
                    <a16:creationId xmlns:a16="http://schemas.microsoft.com/office/drawing/2014/main" id="{D8847547-4803-8349-95DA-A36576F845E6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A20A0EAE-A86B-ED45-8A1E-E2722312EEF8}"/>
                </a:ext>
              </a:extLst>
            </p:cNvPr>
            <p:cNvGrpSpPr/>
            <p:nvPr/>
          </p:nvGrpSpPr>
          <p:grpSpPr>
            <a:xfrm>
              <a:off x="19521218" y="7513832"/>
              <a:ext cx="3518859" cy="1394970"/>
              <a:chOff x="19177983" y="10213333"/>
              <a:chExt cx="4149185" cy="1394970"/>
            </a:xfrm>
          </p:grpSpPr>
          <p:sp>
            <p:nvSpPr>
              <p:cNvPr id="42" name="CuadroTexto 395">
                <a:extLst>
                  <a:ext uri="{FF2B5EF4-FFF2-40B4-BE49-F238E27FC236}">
                    <a16:creationId xmlns:a16="http://schemas.microsoft.com/office/drawing/2014/main" id="{C997A38A-66D0-9B42-B642-940CFBD7ADEB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Prioritize</a:t>
                </a:r>
              </a:p>
            </p:txBody>
          </p:sp>
          <p:sp>
            <p:nvSpPr>
              <p:cNvPr id="43" name="Rectangle 56">
                <a:extLst>
                  <a:ext uri="{FF2B5EF4-FFF2-40B4-BE49-F238E27FC236}">
                    <a16:creationId xmlns:a16="http://schemas.microsoft.com/office/drawing/2014/main" id="{6A9341A9-C29E-D248-9F5F-E21C646F656E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F5FEF3F1-53C4-8C4B-A694-E6AD101C319D}"/>
                </a:ext>
              </a:extLst>
            </p:cNvPr>
            <p:cNvGrpSpPr/>
            <p:nvPr/>
          </p:nvGrpSpPr>
          <p:grpSpPr>
            <a:xfrm>
              <a:off x="14276002" y="9690290"/>
              <a:ext cx="3519021" cy="1378209"/>
              <a:chOff x="19165375" y="5323521"/>
              <a:chExt cx="4149376" cy="1378209"/>
            </a:xfrm>
          </p:grpSpPr>
          <p:sp>
            <p:nvSpPr>
              <p:cNvPr id="40" name="CuadroTexto 395">
                <a:extLst>
                  <a:ext uri="{FF2B5EF4-FFF2-40B4-BE49-F238E27FC236}">
                    <a16:creationId xmlns:a16="http://schemas.microsoft.com/office/drawing/2014/main" id="{C14CC88C-F52A-8649-A4FD-07DC831C738D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9948F044-7689-1F49-A5AF-83058EEB43A0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60A13329-77DD-C349-AE0E-AC23DF396837}"/>
                </a:ext>
              </a:extLst>
            </p:cNvPr>
            <p:cNvGrpSpPr/>
            <p:nvPr/>
          </p:nvGrpSpPr>
          <p:grpSpPr>
            <a:xfrm>
              <a:off x="19498521" y="9690290"/>
              <a:ext cx="3518859" cy="1394970"/>
              <a:chOff x="19177983" y="10213333"/>
              <a:chExt cx="4149185" cy="1394970"/>
            </a:xfrm>
          </p:grpSpPr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47AEDB42-9A05-0D47-BF2B-689F4B89E450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566BBD51-70BA-A743-AE9D-77696DBB2E58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785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eeform 152">
            <a:extLst>
              <a:ext uri="{FF2B5EF4-FFF2-40B4-BE49-F238E27FC236}">
                <a16:creationId xmlns:a16="http://schemas.microsoft.com/office/drawing/2014/main" id="{5D0DED09-3B4C-904A-A896-E3BDDEB7B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498" y="1362361"/>
            <a:ext cx="2611653" cy="5514021"/>
          </a:xfrm>
          <a:custGeom>
            <a:avLst/>
            <a:gdLst>
              <a:gd name="T0" fmla="*/ 2416 w 2417"/>
              <a:gd name="T1" fmla="*/ 4341 h 5100"/>
              <a:gd name="T2" fmla="*/ 2416 w 2417"/>
              <a:gd name="T3" fmla="*/ 3132 h 5100"/>
              <a:gd name="T4" fmla="*/ 2416 w 2417"/>
              <a:gd name="T5" fmla="*/ 1881 h 5100"/>
              <a:gd name="T6" fmla="*/ 2416 w 2417"/>
              <a:gd name="T7" fmla="*/ 0 h 5100"/>
              <a:gd name="T8" fmla="*/ 0 w 2417"/>
              <a:gd name="T9" fmla="*/ 0 h 5100"/>
              <a:gd name="T10" fmla="*/ 0 w 2417"/>
              <a:gd name="T11" fmla="*/ 5099 h 5100"/>
              <a:gd name="T12" fmla="*/ 2416 w 2417"/>
              <a:gd name="T13" fmla="*/ 5099 h 5100"/>
              <a:gd name="T14" fmla="*/ 2416 w 2417"/>
              <a:gd name="T15" fmla="*/ 4341 h 5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17" h="5100">
                <a:moveTo>
                  <a:pt x="2416" y="4341"/>
                </a:moveTo>
                <a:lnTo>
                  <a:pt x="2416" y="3132"/>
                </a:lnTo>
                <a:lnTo>
                  <a:pt x="2416" y="1881"/>
                </a:lnTo>
                <a:lnTo>
                  <a:pt x="2416" y="0"/>
                </a:lnTo>
                <a:lnTo>
                  <a:pt x="0" y="0"/>
                </a:lnTo>
                <a:lnTo>
                  <a:pt x="0" y="5099"/>
                </a:lnTo>
                <a:lnTo>
                  <a:pt x="2416" y="5099"/>
                </a:lnTo>
                <a:lnTo>
                  <a:pt x="2416" y="43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53">
            <a:extLst>
              <a:ext uri="{FF2B5EF4-FFF2-40B4-BE49-F238E27FC236}">
                <a16:creationId xmlns:a16="http://schemas.microsoft.com/office/drawing/2014/main" id="{7540B00F-1348-7245-BC28-3F7F34103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498" y="6876382"/>
            <a:ext cx="2611653" cy="5514018"/>
          </a:xfrm>
          <a:custGeom>
            <a:avLst/>
            <a:gdLst>
              <a:gd name="T0" fmla="*/ 2416 w 2417"/>
              <a:gd name="T1" fmla="*/ 0 h 5102"/>
              <a:gd name="T2" fmla="*/ 0 w 2417"/>
              <a:gd name="T3" fmla="*/ 0 h 5102"/>
              <a:gd name="T4" fmla="*/ 0 w 2417"/>
              <a:gd name="T5" fmla="*/ 5101 h 5102"/>
              <a:gd name="T6" fmla="*/ 2416 w 2417"/>
              <a:gd name="T7" fmla="*/ 5101 h 5102"/>
              <a:gd name="T8" fmla="*/ 2416 w 2417"/>
              <a:gd name="T9" fmla="*/ 1155 h 5102"/>
              <a:gd name="T10" fmla="*/ 2416 w 2417"/>
              <a:gd name="T11" fmla="*/ 1134 h 5102"/>
              <a:gd name="T12" fmla="*/ 2416 w 2417"/>
              <a:gd name="T13" fmla="*/ 0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7" h="5102">
                <a:moveTo>
                  <a:pt x="2416" y="0"/>
                </a:moveTo>
                <a:lnTo>
                  <a:pt x="0" y="0"/>
                </a:lnTo>
                <a:lnTo>
                  <a:pt x="0" y="5101"/>
                </a:lnTo>
                <a:lnTo>
                  <a:pt x="2416" y="5101"/>
                </a:lnTo>
                <a:lnTo>
                  <a:pt x="2416" y="1155"/>
                </a:lnTo>
                <a:lnTo>
                  <a:pt x="2416" y="1134"/>
                </a:lnTo>
                <a:lnTo>
                  <a:pt x="241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54">
            <a:extLst>
              <a:ext uri="{FF2B5EF4-FFF2-40B4-BE49-F238E27FC236}">
                <a16:creationId xmlns:a16="http://schemas.microsoft.com/office/drawing/2014/main" id="{EDA93299-945D-0049-903E-FB04AEF6F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151" y="1362361"/>
            <a:ext cx="5547380" cy="3383711"/>
          </a:xfrm>
          <a:custGeom>
            <a:avLst/>
            <a:gdLst>
              <a:gd name="T0" fmla="*/ 4182 w 5134"/>
              <a:gd name="T1" fmla="*/ 908 h 3133"/>
              <a:gd name="T2" fmla="*/ 4182 w 5134"/>
              <a:gd name="T3" fmla="*/ 908 h 3133"/>
              <a:gd name="T4" fmla="*/ 1497 w 5134"/>
              <a:gd name="T5" fmla="*/ 0 h 3133"/>
              <a:gd name="T6" fmla="*/ 0 w 5134"/>
              <a:gd name="T7" fmla="*/ 0 h 3133"/>
              <a:gd name="T8" fmla="*/ 0 w 5134"/>
              <a:gd name="T9" fmla="*/ 1881 h 3133"/>
              <a:gd name="T10" fmla="*/ 1497 w 5134"/>
              <a:gd name="T11" fmla="*/ 1881 h 3133"/>
              <a:gd name="T12" fmla="*/ 2353 w 5134"/>
              <a:gd name="T13" fmla="*/ 2234 h 3133"/>
              <a:gd name="T14" fmla="*/ 2684 w 5134"/>
              <a:gd name="T15" fmla="*/ 3132 h 3133"/>
              <a:gd name="T16" fmla="*/ 5133 w 5134"/>
              <a:gd name="T17" fmla="*/ 3132 h 3133"/>
              <a:gd name="T18" fmla="*/ 5133 w 5134"/>
              <a:gd name="T19" fmla="*/ 3122 h 3133"/>
              <a:gd name="T20" fmla="*/ 4182 w 5134"/>
              <a:gd name="T21" fmla="*/ 908 h 3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34" h="3133">
                <a:moveTo>
                  <a:pt x="4182" y="908"/>
                </a:moveTo>
                <a:lnTo>
                  <a:pt x="4182" y="908"/>
                </a:lnTo>
                <a:cubicBezTo>
                  <a:pt x="3540" y="299"/>
                  <a:pt x="2642" y="0"/>
                  <a:pt x="149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81"/>
                  <a:pt x="0" y="1881"/>
                  <a:pt x="0" y="1881"/>
                </a:cubicBezTo>
                <a:cubicBezTo>
                  <a:pt x="1497" y="1881"/>
                  <a:pt x="1497" y="1881"/>
                  <a:pt x="1497" y="1881"/>
                </a:cubicBezTo>
                <a:cubicBezTo>
                  <a:pt x="1851" y="1881"/>
                  <a:pt x="2139" y="1999"/>
                  <a:pt x="2353" y="2234"/>
                </a:cubicBezTo>
                <a:cubicBezTo>
                  <a:pt x="2567" y="2470"/>
                  <a:pt x="2684" y="2769"/>
                  <a:pt x="2684" y="3132"/>
                </a:cubicBezTo>
                <a:cubicBezTo>
                  <a:pt x="5133" y="3132"/>
                  <a:pt x="5133" y="3132"/>
                  <a:pt x="5133" y="3132"/>
                </a:cubicBezTo>
                <a:cubicBezTo>
                  <a:pt x="5133" y="3122"/>
                  <a:pt x="5133" y="3122"/>
                  <a:pt x="5133" y="3122"/>
                </a:cubicBezTo>
                <a:cubicBezTo>
                  <a:pt x="5133" y="2256"/>
                  <a:pt x="4812" y="1518"/>
                  <a:pt x="4182" y="9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55">
            <a:extLst>
              <a:ext uri="{FF2B5EF4-FFF2-40B4-BE49-F238E27FC236}">
                <a16:creationId xmlns:a16="http://schemas.microsoft.com/office/drawing/2014/main" id="{3FE79297-E1DD-6E4E-964A-5D4A82E99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151" y="4750839"/>
            <a:ext cx="5547380" cy="3350349"/>
          </a:xfrm>
          <a:custGeom>
            <a:avLst/>
            <a:gdLst>
              <a:gd name="T0" fmla="*/ 1497 w 5134"/>
              <a:gd name="T1" fmla="*/ 1209 h 3102"/>
              <a:gd name="T2" fmla="*/ 1497 w 5134"/>
              <a:gd name="T3" fmla="*/ 1209 h 3102"/>
              <a:gd name="T4" fmla="*/ 0 w 5134"/>
              <a:gd name="T5" fmla="*/ 1209 h 3102"/>
              <a:gd name="T6" fmla="*/ 0 w 5134"/>
              <a:gd name="T7" fmla="*/ 1967 h 3102"/>
              <a:gd name="T8" fmla="*/ 0 w 5134"/>
              <a:gd name="T9" fmla="*/ 3101 h 3102"/>
              <a:gd name="T10" fmla="*/ 1497 w 5134"/>
              <a:gd name="T11" fmla="*/ 3101 h 3102"/>
              <a:gd name="T12" fmla="*/ 3283 w 5134"/>
              <a:gd name="T13" fmla="*/ 2780 h 3102"/>
              <a:gd name="T14" fmla="*/ 4417 w 5134"/>
              <a:gd name="T15" fmla="*/ 1978 h 3102"/>
              <a:gd name="T16" fmla="*/ 5133 w 5134"/>
              <a:gd name="T17" fmla="*/ 0 h 3102"/>
              <a:gd name="T18" fmla="*/ 2684 w 5134"/>
              <a:gd name="T19" fmla="*/ 0 h 3102"/>
              <a:gd name="T20" fmla="*/ 2364 w 5134"/>
              <a:gd name="T21" fmla="*/ 877 h 3102"/>
              <a:gd name="T22" fmla="*/ 1497 w 5134"/>
              <a:gd name="T23" fmla="*/ 1209 h 3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34" h="3102">
                <a:moveTo>
                  <a:pt x="1497" y="1209"/>
                </a:moveTo>
                <a:lnTo>
                  <a:pt x="1497" y="1209"/>
                </a:lnTo>
                <a:cubicBezTo>
                  <a:pt x="0" y="1209"/>
                  <a:pt x="0" y="1209"/>
                  <a:pt x="0" y="1209"/>
                </a:cubicBezTo>
                <a:cubicBezTo>
                  <a:pt x="0" y="1967"/>
                  <a:pt x="0" y="1967"/>
                  <a:pt x="0" y="1967"/>
                </a:cubicBezTo>
                <a:cubicBezTo>
                  <a:pt x="0" y="3101"/>
                  <a:pt x="0" y="3101"/>
                  <a:pt x="0" y="3101"/>
                </a:cubicBezTo>
                <a:cubicBezTo>
                  <a:pt x="1497" y="3101"/>
                  <a:pt x="1497" y="3101"/>
                  <a:pt x="1497" y="3101"/>
                </a:cubicBezTo>
                <a:cubicBezTo>
                  <a:pt x="2182" y="3101"/>
                  <a:pt x="2781" y="2993"/>
                  <a:pt x="3283" y="2780"/>
                </a:cubicBezTo>
                <a:cubicBezTo>
                  <a:pt x="3786" y="2577"/>
                  <a:pt x="4160" y="2309"/>
                  <a:pt x="4417" y="1978"/>
                </a:cubicBezTo>
                <a:cubicBezTo>
                  <a:pt x="4898" y="1337"/>
                  <a:pt x="5133" y="685"/>
                  <a:pt x="5133" y="0"/>
                </a:cubicBezTo>
                <a:cubicBezTo>
                  <a:pt x="2684" y="0"/>
                  <a:pt x="2684" y="0"/>
                  <a:pt x="2684" y="0"/>
                </a:cubicBezTo>
                <a:cubicBezTo>
                  <a:pt x="2684" y="364"/>
                  <a:pt x="2578" y="653"/>
                  <a:pt x="2364" y="877"/>
                </a:cubicBezTo>
                <a:cubicBezTo>
                  <a:pt x="2150" y="1102"/>
                  <a:pt x="1861" y="1209"/>
                  <a:pt x="1497" y="12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89FB83A5-AC53-DB45-AEF6-2FD229ED8FF3}"/>
              </a:ext>
            </a:extLst>
          </p:cNvPr>
          <p:cNvGrpSpPr/>
          <p:nvPr/>
        </p:nvGrpSpPr>
        <p:grpSpPr>
          <a:xfrm>
            <a:off x="12690235" y="2155057"/>
            <a:ext cx="8303130" cy="2617909"/>
            <a:chOff x="1601401" y="1572996"/>
            <a:chExt cx="8303130" cy="2617909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BD318445-560D-504A-A612-49A00250F9C0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1F7E8F47-40AB-534D-8690-3943E781FE51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B8BF8291-EAD5-A948-81F2-2D7553AE83CD}"/>
              </a:ext>
            </a:extLst>
          </p:cNvPr>
          <p:cNvGrpSpPr/>
          <p:nvPr/>
        </p:nvGrpSpPr>
        <p:grpSpPr>
          <a:xfrm>
            <a:off x="12911896" y="7599487"/>
            <a:ext cx="9174958" cy="3603549"/>
            <a:chOff x="13865119" y="7481711"/>
            <a:chExt cx="9174958" cy="3603549"/>
          </a:xfrm>
        </p:grpSpPr>
        <p:sp>
          <p:nvSpPr>
            <p:cNvPr id="28" name="Freeform 161">
              <a:extLst>
                <a:ext uri="{FF2B5EF4-FFF2-40B4-BE49-F238E27FC236}">
                  <a16:creationId xmlns:a16="http://schemas.microsoft.com/office/drawing/2014/main" id="{04B8F9B7-3C7C-0E46-BAA4-34201090E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7696834"/>
              <a:ext cx="191256" cy="1111104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162">
              <a:extLst>
                <a:ext uri="{FF2B5EF4-FFF2-40B4-BE49-F238E27FC236}">
                  <a16:creationId xmlns:a16="http://schemas.microsoft.com/office/drawing/2014/main" id="{27B91ED0-DC5C-0C46-AEED-64001F46F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9850737"/>
              <a:ext cx="191256" cy="1111104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163">
              <a:extLst>
                <a:ext uri="{FF2B5EF4-FFF2-40B4-BE49-F238E27FC236}">
                  <a16:creationId xmlns:a16="http://schemas.microsoft.com/office/drawing/2014/main" id="{AF1949C4-BF93-064E-963E-23D6089AF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7696834"/>
              <a:ext cx="186703" cy="1111104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64">
              <a:extLst>
                <a:ext uri="{FF2B5EF4-FFF2-40B4-BE49-F238E27FC236}">
                  <a16:creationId xmlns:a16="http://schemas.microsoft.com/office/drawing/2014/main" id="{29AF9295-47AE-E24D-9C33-7E6D48A74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9850737"/>
              <a:ext cx="186703" cy="1111104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0EA3F1CF-B9AA-B648-AEB5-1766C7DC4DC4}"/>
                </a:ext>
              </a:extLst>
            </p:cNvPr>
            <p:cNvGrpSpPr/>
            <p:nvPr/>
          </p:nvGrpSpPr>
          <p:grpSpPr>
            <a:xfrm>
              <a:off x="14289965" y="7481711"/>
              <a:ext cx="3519021" cy="1378209"/>
              <a:chOff x="19165375" y="5323521"/>
              <a:chExt cx="4149376" cy="1378209"/>
            </a:xfrm>
          </p:grpSpPr>
          <p:sp>
            <p:nvSpPr>
              <p:cNvPr id="42" name="CuadroTexto 395">
                <a:extLst>
                  <a:ext uri="{FF2B5EF4-FFF2-40B4-BE49-F238E27FC236}">
                    <a16:creationId xmlns:a16="http://schemas.microsoft.com/office/drawing/2014/main" id="{E8090383-5A12-5A45-9647-0DDA709C3F43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43" name="Rectangle 56">
                <a:extLst>
                  <a:ext uri="{FF2B5EF4-FFF2-40B4-BE49-F238E27FC236}">
                    <a16:creationId xmlns:a16="http://schemas.microsoft.com/office/drawing/2014/main" id="{4C2E65A3-43CA-F749-AA24-179AE9D6F0C2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B2D79568-E717-6F4E-B873-801973A4569E}"/>
                </a:ext>
              </a:extLst>
            </p:cNvPr>
            <p:cNvGrpSpPr/>
            <p:nvPr/>
          </p:nvGrpSpPr>
          <p:grpSpPr>
            <a:xfrm>
              <a:off x="19521218" y="7513832"/>
              <a:ext cx="3518859" cy="1394970"/>
              <a:chOff x="19177983" y="10213333"/>
              <a:chExt cx="4149185" cy="1394970"/>
            </a:xfrm>
          </p:grpSpPr>
          <p:sp>
            <p:nvSpPr>
              <p:cNvPr id="40" name="CuadroTexto 395">
                <a:extLst>
                  <a:ext uri="{FF2B5EF4-FFF2-40B4-BE49-F238E27FC236}">
                    <a16:creationId xmlns:a16="http://schemas.microsoft.com/office/drawing/2014/main" id="{B1C257C7-E647-7548-BA15-6C849EDCEFE9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Prioritize</a:t>
                </a:r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6FA3D380-7FC3-884C-A969-36239355EB57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544F5338-0D95-5C4B-B1E8-AAEE9B2FF24D}"/>
                </a:ext>
              </a:extLst>
            </p:cNvPr>
            <p:cNvGrpSpPr/>
            <p:nvPr/>
          </p:nvGrpSpPr>
          <p:grpSpPr>
            <a:xfrm>
              <a:off x="14276002" y="9690290"/>
              <a:ext cx="3519021" cy="1378209"/>
              <a:chOff x="19165375" y="5323521"/>
              <a:chExt cx="4149376" cy="1378209"/>
            </a:xfrm>
          </p:grpSpPr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A1081CB3-725F-9D41-AADE-68750BD2F78A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3BDC89C0-4B09-2B44-922C-5C031D73A2D6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CD99C7C2-DC60-C042-8466-2DF7B37FB9AA}"/>
                </a:ext>
              </a:extLst>
            </p:cNvPr>
            <p:cNvGrpSpPr/>
            <p:nvPr/>
          </p:nvGrpSpPr>
          <p:grpSpPr>
            <a:xfrm>
              <a:off x="19498521" y="9690290"/>
              <a:ext cx="3518859" cy="1394970"/>
              <a:chOff x="19177983" y="10213333"/>
              <a:chExt cx="4149185" cy="1394970"/>
            </a:xfrm>
          </p:grpSpPr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31EE5231-87C4-ED4A-9B19-8229C0269348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37" name="Rectangle 56">
                <a:extLst>
                  <a:ext uri="{FF2B5EF4-FFF2-40B4-BE49-F238E27FC236}">
                    <a16:creationId xmlns:a16="http://schemas.microsoft.com/office/drawing/2014/main" id="{5A627371-8856-0F43-A184-BDD71DF4C34C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3291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156">
            <a:extLst>
              <a:ext uri="{FF2B5EF4-FFF2-40B4-BE49-F238E27FC236}">
                <a16:creationId xmlns:a16="http://schemas.microsoft.com/office/drawing/2014/main" id="{4B33B653-E770-E946-9D46-53572924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3638" y="1230417"/>
            <a:ext cx="4830965" cy="4910159"/>
          </a:xfrm>
          <a:custGeom>
            <a:avLst/>
            <a:gdLst>
              <a:gd name="T0" fmla="*/ 2181 w 4573"/>
              <a:gd name="T1" fmla="*/ 4648 h 4649"/>
              <a:gd name="T2" fmla="*/ 2181 w 4573"/>
              <a:gd name="T3" fmla="*/ 4648 h 4649"/>
              <a:gd name="T4" fmla="*/ 2181 w 4573"/>
              <a:gd name="T5" fmla="*/ 4629 h 4649"/>
              <a:gd name="T6" fmla="*/ 2817 w 4573"/>
              <a:gd name="T7" fmla="*/ 2732 h 4649"/>
              <a:gd name="T8" fmla="*/ 4506 w 4573"/>
              <a:gd name="T9" fmla="*/ 2020 h 4649"/>
              <a:gd name="T10" fmla="*/ 4572 w 4573"/>
              <a:gd name="T11" fmla="*/ 2020 h 4649"/>
              <a:gd name="T12" fmla="*/ 4572 w 4573"/>
              <a:gd name="T13" fmla="*/ 0 h 4649"/>
              <a:gd name="T14" fmla="*/ 4525 w 4573"/>
              <a:gd name="T15" fmla="*/ 0 h 4649"/>
              <a:gd name="T16" fmla="*/ 1318 w 4573"/>
              <a:gd name="T17" fmla="*/ 1309 h 4649"/>
              <a:gd name="T18" fmla="*/ 0 w 4573"/>
              <a:gd name="T19" fmla="*/ 4629 h 4649"/>
              <a:gd name="T20" fmla="*/ 9 w 4573"/>
              <a:gd name="T21" fmla="*/ 4648 h 4649"/>
              <a:gd name="T22" fmla="*/ 2181 w 4573"/>
              <a:gd name="T23" fmla="*/ 4648 h 4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73" h="4649">
                <a:moveTo>
                  <a:pt x="2181" y="4648"/>
                </a:moveTo>
                <a:lnTo>
                  <a:pt x="2181" y="4648"/>
                </a:lnTo>
                <a:cubicBezTo>
                  <a:pt x="2181" y="4639"/>
                  <a:pt x="2181" y="4629"/>
                  <a:pt x="2181" y="4629"/>
                </a:cubicBezTo>
                <a:cubicBezTo>
                  <a:pt x="2181" y="3832"/>
                  <a:pt x="2400" y="3206"/>
                  <a:pt x="2817" y="2732"/>
                </a:cubicBezTo>
                <a:cubicBezTo>
                  <a:pt x="3244" y="2257"/>
                  <a:pt x="3804" y="2020"/>
                  <a:pt x="4506" y="2020"/>
                </a:cubicBezTo>
                <a:cubicBezTo>
                  <a:pt x="4534" y="2020"/>
                  <a:pt x="4553" y="2020"/>
                  <a:pt x="4572" y="2020"/>
                </a:cubicBezTo>
                <a:cubicBezTo>
                  <a:pt x="4572" y="0"/>
                  <a:pt x="4572" y="0"/>
                  <a:pt x="4572" y="0"/>
                </a:cubicBezTo>
                <a:cubicBezTo>
                  <a:pt x="4553" y="0"/>
                  <a:pt x="4544" y="0"/>
                  <a:pt x="4525" y="0"/>
                </a:cubicBezTo>
                <a:cubicBezTo>
                  <a:pt x="3254" y="0"/>
                  <a:pt x="2191" y="436"/>
                  <a:pt x="1318" y="1309"/>
                </a:cubicBezTo>
                <a:cubicBezTo>
                  <a:pt x="446" y="2182"/>
                  <a:pt x="0" y="3282"/>
                  <a:pt x="0" y="4629"/>
                </a:cubicBezTo>
                <a:cubicBezTo>
                  <a:pt x="0" y="4629"/>
                  <a:pt x="9" y="4639"/>
                  <a:pt x="9" y="4648"/>
                </a:cubicBezTo>
                <a:lnTo>
                  <a:pt x="2181" y="464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57">
            <a:extLst>
              <a:ext uri="{FF2B5EF4-FFF2-40B4-BE49-F238E27FC236}">
                <a16:creationId xmlns:a16="http://schemas.microsoft.com/office/drawing/2014/main" id="{6D8A4AFC-0858-8B40-95F4-7D55642CE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2956" y="6140576"/>
            <a:ext cx="4821648" cy="4882208"/>
          </a:xfrm>
          <a:custGeom>
            <a:avLst/>
            <a:gdLst>
              <a:gd name="T0" fmla="*/ 2808 w 4564"/>
              <a:gd name="T1" fmla="*/ 1868 h 4620"/>
              <a:gd name="T2" fmla="*/ 2808 w 4564"/>
              <a:gd name="T3" fmla="*/ 1868 h 4620"/>
              <a:gd name="T4" fmla="*/ 2172 w 4564"/>
              <a:gd name="T5" fmla="*/ 0 h 4620"/>
              <a:gd name="T6" fmla="*/ 0 w 4564"/>
              <a:gd name="T7" fmla="*/ 0 h 4620"/>
              <a:gd name="T8" fmla="*/ 1309 w 4564"/>
              <a:gd name="T9" fmla="*/ 3300 h 4620"/>
              <a:gd name="T10" fmla="*/ 4506 w 4564"/>
              <a:gd name="T11" fmla="*/ 4619 h 4620"/>
              <a:gd name="T12" fmla="*/ 4563 w 4564"/>
              <a:gd name="T13" fmla="*/ 4619 h 4620"/>
              <a:gd name="T14" fmla="*/ 4563 w 4564"/>
              <a:gd name="T15" fmla="*/ 2579 h 4620"/>
              <a:gd name="T16" fmla="*/ 4497 w 4564"/>
              <a:gd name="T17" fmla="*/ 2579 h 4620"/>
              <a:gd name="T18" fmla="*/ 2808 w 4564"/>
              <a:gd name="T19" fmla="*/ 1868 h 4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64" h="4620">
                <a:moveTo>
                  <a:pt x="2808" y="1868"/>
                </a:moveTo>
                <a:lnTo>
                  <a:pt x="2808" y="1868"/>
                </a:lnTo>
                <a:cubicBezTo>
                  <a:pt x="2391" y="1403"/>
                  <a:pt x="2182" y="777"/>
                  <a:pt x="2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27"/>
                  <a:pt x="437" y="2427"/>
                  <a:pt x="1309" y="3300"/>
                </a:cubicBezTo>
                <a:cubicBezTo>
                  <a:pt x="2182" y="4173"/>
                  <a:pt x="3245" y="4619"/>
                  <a:pt x="4506" y="4619"/>
                </a:cubicBezTo>
                <a:cubicBezTo>
                  <a:pt x="4525" y="4619"/>
                  <a:pt x="4544" y="4619"/>
                  <a:pt x="4563" y="4619"/>
                </a:cubicBezTo>
                <a:cubicBezTo>
                  <a:pt x="4563" y="2579"/>
                  <a:pt x="4563" y="2579"/>
                  <a:pt x="4563" y="2579"/>
                </a:cubicBezTo>
                <a:cubicBezTo>
                  <a:pt x="4544" y="2579"/>
                  <a:pt x="4525" y="2579"/>
                  <a:pt x="4497" y="2579"/>
                </a:cubicBezTo>
                <a:cubicBezTo>
                  <a:pt x="3795" y="2579"/>
                  <a:pt x="3235" y="2342"/>
                  <a:pt x="2808" y="18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58">
            <a:extLst>
              <a:ext uri="{FF2B5EF4-FFF2-40B4-BE49-F238E27FC236}">
                <a16:creationId xmlns:a16="http://schemas.microsoft.com/office/drawing/2014/main" id="{201E6CB6-9322-CC4B-93E3-CFE9D196E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2956" y="6140576"/>
            <a:ext cx="2296689" cy="4660"/>
          </a:xfrm>
          <a:custGeom>
            <a:avLst/>
            <a:gdLst>
              <a:gd name="T0" fmla="*/ 2172 w 2173"/>
              <a:gd name="T1" fmla="*/ 0 h 1"/>
              <a:gd name="T2" fmla="*/ 2172 w 2173"/>
              <a:gd name="T3" fmla="*/ 0 h 1"/>
              <a:gd name="T4" fmla="*/ 0 w 2173"/>
              <a:gd name="T5" fmla="*/ 0 h 1"/>
              <a:gd name="T6" fmla="*/ 0 w 2173"/>
              <a:gd name="T7" fmla="*/ 0 h 1"/>
              <a:gd name="T8" fmla="*/ 2172 w 2173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3" h="1">
                <a:moveTo>
                  <a:pt x="2172" y="0"/>
                </a:moveTo>
                <a:lnTo>
                  <a:pt x="2172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2172" y="0"/>
                  <a:pt x="2172" y="0"/>
                  <a:pt x="2172" y="0"/>
                </a:cubicBez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59">
            <a:extLst>
              <a:ext uri="{FF2B5EF4-FFF2-40B4-BE49-F238E27FC236}">
                <a16:creationId xmlns:a16="http://schemas.microsoft.com/office/drawing/2014/main" id="{721F6776-0D74-5549-B0BE-3644CFFF5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4603" y="1230417"/>
            <a:ext cx="4691204" cy="4910159"/>
          </a:xfrm>
          <a:custGeom>
            <a:avLst/>
            <a:gdLst>
              <a:gd name="T0" fmla="*/ 1632 w 4441"/>
              <a:gd name="T1" fmla="*/ 2732 h 4649"/>
              <a:gd name="T2" fmla="*/ 1632 w 4441"/>
              <a:gd name="T3" fmla="*/ 2732 h 4649"/>
              <a:gd name="T4" fmla="*/ 2267 w 4441"/>
              <a:gd name="T5" fmla="*/ 4629 h 4649"/>
              <a:gd name="T6" fmla="*/ 2267 w 4441"/>
              <a:gd name="T7" fmla="*/ 4648 h 4649"/>
              <a:gd name="T8" fmla="*/ 4440 w 4441"/>
              <a:gd name="T9" fmla="*/ 4648 h 4649"/>
              <a:gd name="T10" fmla="*/ 4440 w 4441"/>
              <a:gd name="T11" fmla="*/ 4629 h 4649"/>
              <a:gd name="T12" fmla="*/ 3150 w 4441"/>
              <a:gd name="T13" fmla="*/ 1309 h 4649"/>
              <a:gd name="T14" fmla="*/ 0 w 4441"/>
              <a:gd name="T15" fmla="*/ 0 h 4649"/>
              <a:gd name="T16" fmla="*/ 0 w 4441"/>
              <a:gd name="T17" fmla="*/ 2020 h 4649"/>
              <a:gd name="T18" fmla="*/ 1632 w 4441"/>
              <a:gd name="T19" fmla="*/ 2732 h 4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41" h="4649">
                <a:moveTo>
                  <a:pt x="1632" y="2732"/>
                </a:moveTo>
                <a:lnTo>
                  <a:pt x="1632" y="2732"/>
                </a:lnTo>
                <a:cubicBezTo>
                  <a:pt x="2049" y="3206"/>
                  <a:pt x="2267" y="3832"/>
                  <a:pt x="2267" y="4629"/>
                </a:cubicBezTo>
                <a:cubicBezTo>
                  <a:pt x="2267" y="4629"/>
                  <a:pt x="2267" y="4639"/>
                  <a:pt x="2267" y="4648"/>
                </a:cubicBezTo>
                <a:cubicBezTo>
                  <a:pt x="4440" y="4648"/>
                  <a:pt x="4440" y="4648"/>
                  <a:pt x="4440" y="4648"/>
                </a:cubicBezTo>
                <a:cubicBezTo>
                  <a:pt x="4440" y="4639"/>
                  <a:pt x="4440" y="4629"/>
                  <a:pt x="4440" y="4629"/>
                </a:cubicBezTo>
                <a:cubicBezTo>
                  <a:pt x="4440" y="3282"/>
                  <a:pt x="4013" y="2182"/>
                  <a:pt x="3150" y="1309"/>
                </a:cubicBezTo>
                <a:cubicBezTo>
                  <a:pt x="2296" y="446"/>
                  <a:pt x="1243" y="9"/>
                  <a:pt x="0" y="0"/>
                </a:cubicBezTo>
                <a:cubicBezTo>
                  <a:pt x="0" y="2020"/>
                  <a:pt x="0" y="2020"/>
                  <a:pt x="0" y="2020"/>
                </a:cubicBezTo>
                <a:cubicBezTo>
                  <a:pt x="674" y="2040"/>
                  <a:pt x="1224" y="2277"/>
                  <a:pt x="1632" y="27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60">
            <a:extLst>
              <a:ext uri="{FF2B5EF4-FFF2-40B4-BE49-F238E27FC236}">
                <a16:creationId xmlns:a16="http://schemas.microsoft.com/office/drawing/2014/main" id="{6EB17AF5-F5CA-1842-8D4F-6672BDA50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4603" y="6140576"/>
            <a:ext cx="4830962" cy="6345007"/>
          </a:xfrm>
          <a:custGeom>
            <a:avLst/>
            <a:gdLst>
              <a:gd name="T0" fmla="*/ 4004 w 4574"/>
              <a:gd name="T1" fmla="*/ 2058 h 6005"/>
              <a:gd name="T2" fmla="*/ 4004 w 4574"/>
              <a:gd name="T3" fmla="*/ 2058 h 6005"/>
              <a:gd name="T4" fmla="*/ 4440 w 4574"/>
              <a:gd name="T5" fmla="*/ 0 h 6005"/>
              <a:gd name="T6" fmla="*/ 2267 w 4574"/>
              <a:gd name="T7" fmla="*/ 0 h 6005"/>
              <a:gd name="T8" fmla="*/ 1632 w 4574"/>
              <a:gd name="T9" fmla="*/ 1868 h 6005"/>
              <a:gd name="T10" fmla="*/ 0 w 4574"/>
              <a:gd name="T11" fmla="*/ 2579 h 6005"/>
              <a:gd name="T12" fmla="*/ 0 w 4574"/>
              <a:gd name="T13" fmla="*/ 4619 h 6005"/>
              <a:gd name="T14" fmla="*/ 911 w 4574"/>
              <a:gd name="T15" fmla="*/ 4514 h 6005"/>
              <a:gd name="T16" fmla="*/ 1973 w 4574"/>
              <a:gd name="T17" fmla="*/ 6004 h 6005"/>
              <a:gd name="T18" fmla="*/ 4573 w 4574"/>
              <a:gd name="T19" fmla="*/ 6004 h 6005"/>
              <a:gd name="T20" fmla="*/ 2780 w 4574"/>
              <a:gd name="T21" fmla="*/ 3632 h 6005"/>
              <a:gd name="T22" fmla="*/ 4004 w 4574"/>
              <a:gd name="T23" fmla="*/ 2058 h 6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74" h="6005">
                <a:moveTo>
                  <a:pt x="4004" y="2058"/>
                </a:moveTo>
                <a:lnTo>
                  <a:pt x="4004" y="2058"/>
                </a:lnTo>
                <a:cubicBezTo>
                  <a:pt x="4288" y="1431"/>
                  <a:pt x="4440" y="748"/>
                  <a:pt x="4440" y="0"/>
                </a:cubicBezTo>
                <a:cubicBezTo>
                  <a:pt x="2267" y="0"/>
                  <a:pt x="2267" y="0"/>
                  <a:pt x="2267" y="0"/>
                </a:cubicBezTo>
                <a:cubicBezTo>
                  <a:pt x="2258" y="777"/>
                  <a:pt x="2049" y="1403"/>
                  <a:pt x="1632" y="1868"/>
                </a:cubicBezTo>
                <a:cubicBezTo>
                  <a:pt x="1224" y="2333"/>
                  <a:pt x="674" y="2570"/>
                  <a:pt x="0" y="2579"/>
                </a:cubicBezTo>
                <a:cubicBezTo>
                  <a:pt x="0" y="4619"/>
                  <a:pt x="0" y="4619"/>
                  <a:pt x="0" y="4619"/>
                </a:cubicBezTo>
                <a:cubicBezTo>
                  <a:pt x="294" y="4609"/>
                  <a:pt x="598" y="4581"/>
                  <a:pt x="911" y="4514"/>
                </a:cubicBezTo>
                <a:cubicBezTo>
                  <a:pt x="1973" y="6004"/>
                  <a:pt x="1973" y="6004"/>
                  <a:pt x="1973" y="6004"/>
                </a:cubicBezTo>
                <a:cubicBezTo>
                  <a:pt x="4573" y="6004"/>
                  <a:pt x="4573" y="6004"/>
                  <a:pt x="4573" y="6004"/>
                </a:cubicBezTo>
                <a:cubicBezTo>
                  <a:pt x="2780" y="3632"/>
                  <a:pt x="2780" y="3632"/>
                  <a:pt x="2780" y="3632"/>
                </a:cubicBezTo>
                <a:cubicBezTo>
                  <a:pt x="3292" y="3215"/>
                  <a:pt x="3700" y="2693"/>
                  <a:pt x="4004" y="20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61">
            <a:extLst>
              <a:ext uri="{FF2B5EF4-FFF2-40B4-BE49-F238E27FC236}">
                <a16:creationId xmlns:a16="http://schemas.microsoft.com/office/drawing/2014/main" id="{FA76B9C3-F66D-A841-8C7C-C96150CEC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9121" y="6140576"/>
            <a:ext cx="2296686" cy="4660"/>
          </a:xfrm>
          <a:custGeom>
            <a:avLst/>
            <a:gdLst>
              <a:gd name="T0" fmla="*/ 0 w 2174"/>
              <a:gd name="T1" fmla="*/ 0 h 1"/>
              <a:gd name="T2" fmla="*/ 0 w 2174"/>
              <a:gd name="T3" fmla="*/ 0 h 1"/>
              <a:gd name="T4" fmla="*/ 2173 w 2174"/>
              <a:gd name="T5" fmla="*/ 0 h 1"/>
              <a:gd name="T6" fmla="*/ 2173 w 2174"/>
              <a:gd name="T7" fmla="*/ 0 h 1"/>
              <a:gd name="T8" fmla="*/ 0 w 2174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4" h="1">
                <a:moveTo>
                  <a:pt x="0" y="0"/>
                </a:moveTo>
                <a:lnTo>
                  <a:pt x="0" y="0"/>
                </a:lnTo>
                <a:cubicBezTo>
                  <a:pt x="2173" y="0"/>
                  <a:pt x="2173" y="0"/>
                  <a:pt x="2173" y="0"/>
                </a:cubicBezTo>
                <a:lnTo>
                  <a:pt x="2173" y="0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15ECB07D-9864-BA48-871C-9D0EEC405A4F}"/>
              </a:ext>
            </a:extLst>
          </p:cNvPr>
          <p:cNvGrpSpPr/>
          <p:nvPr/>
        </p:nvGrpSpPr>
        <p:grpSpPr>
          <a:xfrm>
            <a:off x="2412416" y="1974805"/>
            <a:ext cx="8303130" cy="2617909"/>
            <a:chOff x="1601401" y="1572996"/>
            <a:chExt cx="8303130" cy="2617909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E0035C03-BE8A-C342-A384-EF6E5C90BA10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2AAD0151-08F3-A74D-A5C8-AE8E83C1F8A4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DA80C4D5-0CF7-2F4F-A901-AAACF82D33C5}"/>
              </a:ext>
            </a:extLst>
          </p:cNvPr>
          <p:cNvGrpSpPr/>
          <p:nvPr/>
        </p:nvGrpSpPr>
        <p:grpSpPr>
          <a:xfrm>
            <a:off x="2634077" y="7419235"/>
            <a:ext cx="9174958" cy="3603549"/>
            <a:chOff x="13865119" y="7481711"/>
            <a:chExt cx="9174958" cy="3603549"/>
          </a:xfrm>
        </p:grpSpPr>
        <p:sp>
          <p:nvSpPr>
            <p:cNvPr id="30" name="Freeform 161">
              <a:extLst>
                <a:ext uri="{FF2B5EF4-FFF2-40B4-BE49-F238E27FC236}">
                  <a16:creationId xmlns:a16="http://schemas.microsoft.com/office/drawing/2014/main" id="{BA6F97F0-CD53-374D-A96D-712ECB1A4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7696834"/>
              <a:ext cx="191256" cy="1111104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62">
              <a:extLst>
                <a:ext uri="{FF2B5EF4-FFF2-40B4-BE49-F238E27FC236}">
                  <a16:creationId xmlns:a16="http://schemas.microsoft.com/office/drawing/2014/main" id="{95B55B17-B630-3D41-8EE3-0EA1662F8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9850737"/>
              <a:ext cx="191256" cy="1111104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163">
              <a:extLst>
                <a:ext uri="{FF2B5EF4-FFF2-40B4-BE49-F238E27FC236}">
                  <a16:creationId xmlns:a16="http://schemas.microsoft.com/office/drawing/2014/main" id="{EA099B63-787B-8E48-A7C5-FEC0CA9B7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7696834"/>
              <a:ext cx="186703" cy="1111104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164">
              <a:extLst>
                <a:ext uri="{FF2B5EF4-FFF2-40B4-BE49-F238E27FC236}">
                  <a16:creationId xmlns:a16="http://schemas.microsoft.com/office/drawing/2014/main" id="{4F8E4647-EFFB-174F-93C9-B6C952DD8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9850737"/>
              <a:ext cx="186703" cy="1111104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5C9D88F7-702D-B14B-854B-A85E463C3A2D}"/>
                </a:ext>
              </a:extLst>
            </p:cNvPr>
            <p:cNvGrpSpPr/>
            <p:nvPr/>
          </p:nvGrpSpPr>
          <p:grpSpPr>
            <a:xfrm>
              <a:off x="14289965" y="7481711"/>
              <a:ext cx="3519021" cy="1378209"/>
              <a:chOff x="19165375" y="5323521"/>
              <a:chExt cx="4149376" cy="1378209"/>
            </a:xfrm>
          </p:grpSpPr>
          <p:sp>
            <p:nvSpPr>
              <p:cNvPr id="44" name="CuadroTexto 395">
                <a:extLst>
                  <a:ext uri="{FF2B5EF4-FFF2-40B4-BE49-F238E27FC236}">
                    <a16:creationId xmlns:a16="http://schemas.microsoft.com/office/drawing/2014/main" id="{9E16BE50-AAE6-3B46-B955-68205284AA3F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45" name="Rectangle 56">
                <a:extLst>
                  <a:ext uri="{FF2B5EF4-FFF2-40B4-BE49-F238E27FC236}">
                    <a16:creationId xmlns:a16="http://schemas.microsoft.com/office/drawing/2014/main" id="{67F7AC16-DA56-9B47-9B36-9040EAE79D38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539FD9F0-BFB2-8843-A559-48ABA662D704}"/>
                </a:ext>
              </a:extLst>
            </p:cNvPr>
            <p:cNvGrpSpPr/>
            <p:nvPr/>
          </p:nvGrpSpPr>
          <p:grpSpPr>
            <a:xfrm>
              <a:off x="19521218" y="7513832"/>
              <a:ext cx="3518859" cy="1394970"/>
              <a:chOff x="19177983" y="10213333"/>
              <a:chExt cx="4149185" cy="1394970"/>
            </a:xfrm>
          </p:grpSpPr>
          <p:sp>
            <p:nvSpPr>
              <p:cNvPr id="42" name="CuadroTexto 395">
                <a:extLst>
                  <a:ext uri="{FF2B5EF4-FFF2-40B4-BE49-F238E27FC236}">
                    <a16:creationId xmlns:a16="http://schemas.microsoft.com/office/drawing/2014/main" id="{40D01592-68A0-BA4B-90AC-0FC3818A6D70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Prioritize</a:t>
                </a:r>
              </a:p>
            </p:txBody>
          </p:sp>
          <p:sp>
            <p:nvSpPr>
              <p:cNvPr id="43" name="Rectangle 56">
                <a:extLst>
                  <a:ext uri="{FF2B5EF4-FFF2-40B4-BE49-F238E27FC236}">
                    <a16:creationId xmlns:a16="http://schemas.microsoft.com/office/drawing/2014/main" id="{E33CF176-45E5-E042-A737-88201ABC5C85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5FC60C91-AA4C-BB4A-A70A-A7D1383414B0}"/>
                </a:ext>
              </a:extLst>
            </p:cNvPr>
            <p:cNvGrpSpPr/>
            <p:nvPr/>
          </p:nvGrpSpPr>
          <p:grpSpPr>
            <a:xfrm>
              <a:off x="14276002" y="9690290"/>
              <a:ext cx="3519021" cy="1378209"/>
              <a:chOff x="19165375" y="5323521"/>
              <a:chExt cx="4149376" cy="1378209"/>
            </a:xfrm>
          </p:grpSpPr>
          <p:sp>
            <p:nvSpPr>
              <p:cNvPr id="40" name="CuadroTexto 395">
                <a:extLst>
                  <a:ext uri="{FF2B5EF4-FFF2-40B4-BE49-F238E27FC236}">
                    <a16:creationId xmlns:a16="http://schemas.microsoft.com/office/drawing/2014/main" id="{CEE55DFD-CA5B-6541-A502-4CFD0E49A004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8BE09219-0952-D245-A6FF-D1B1D9BDDAB3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795324F4-3736-934D-9496-C73F6CD2C627}"/>
                </a:ext>
              </a:extLst>
            </p:cNvPr>
            <p:cNvGrpSpPr/>
            <p:nvPr/>
          </p:nvGrpSpPr>
          <p:grpSpPr>
            <a:xfrm>
              <a:off x="19498521" y="9690290"/>
              <a:ext cx="3518859" cy="1394970"/>
              <a:chOff x="19177983" y="10213333"/>
              <a:chExt cx="4149185" cy="1394970"/>
            </a:xfrm>
          </p:grpSpPr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5FA4F9D5-A6DD-954B-80BD-D9A8F8E9353F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121BB3CA-104E-8E42-9619-5535A6BE595F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4843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166">
            <a:extLst>
              <a:ext uri="{FF2B5EF4-FFF2-40B4-BE49-F238E27FC236}">
                <a16:creationId xmlns:a16="http://schemas.microsoft.com/office/drawing/2014/main" id="{3F3D6514-68FB-0C49-93B1-C168EF37C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62" y="8044955"/>
            <a:ext cx="5303908" cy="4159012"/>
          </a:xfrm>
          <a:custGeom>
            <a:avLst/>
            <a:gdLst>
              <a:gd name="T0" fmla="*/ 2707 w 5004"/>
              <a:gd name="T1" fmla="*/ 0 h 3926"/>
              <a:gd name="T2" fmla="*/ 0 w 5004"/>
              <a:gd name="T3" fmla="*/ 0 h 3926"/>
              <a:gd name="T4" fmla="*/ 2210 w 5004"/>
              <a:gd name="T5" fmla="*/ 3925 h 3926"/>
              <a:gd name="T6" fmla="*/ 5003 w 5004"/>
              <a:gd name="T7" fmla="*/ 3925 h 3926"/>
              <a:gd name="T8" fmla="*/ 2707 w 5004"/>
              <a:gd name="T9" fmla="*/ 0 h 3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04" h="3926">
                <a:moveTo>
                  <a:pt x="2707" y="0"/>
                </a:moveTo>
                <a:lnTo>
                  <a:pt x="0" y="0"/>
                </a:lnTo>
                <a:lnTo>
                  <a:pt x="2210" y="3925"/>
                </a:lnTo>
                <a:lnTo>
                  <a:pt x="5003" y="3925"/>
                </a:lnTo>
                <a:lnTo>
                  <a:pt x="270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7">
            <a:extLst>
              <a:ext uri="{FF2B5EF4-FFF2-40B4-BE49-F238E27FC236}">
                <a16:creationId xmlns:a16="http://schemas.microsoft.com/office/drawing/2014/main" id="{D3599D34-989B-4D42-9E6D-6716B355C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167" y="6858000"/>
            <a:ext cx="2532792" cy="5345967"/>
          </a:xfrm>
          <a:custGeom>
            <a:avLst/>
            <a:gdLst>
              <a:gd name="T0" fmla="*/ 0 w 2391"/>
              <a:gd name="T1" fmla="*/ 0 h 5046"/>
              <a:gd name="T2" fmla="*/ 0 w 2391"/>
              <a:gd name="T3" fmla="*/ 5045 h 5046"/>
              <a:gd name="T4" fmla="*/ 2390 w 2391"/>
              <a:gd name="T5" fmla="*/ 5045 h 5046"/>
              <a:gd name="T6" fmla="*/ 2390 w 2391"/>
              <a:gd name="T7" fmla="*/ 1120 h 5046"/>
              <a:gd name="T8" fmla="*/ 2390 w 2391"/>
              <a:gd name="T9" fmla="*/ 1120 h 5046"/>
              <a:gd name="T10" fmla="*/ 2390 w 2391"/>
              <a:gd name="T11" fmla="*/ 0 h 5046"/>
              <a:gd name="T12" fmla="*/ 0 w 2391"/>
              <a:gd name="T13" fmla="*/ 0 h 5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1" h="5046">
                <a:moveTo>
                  <a:pt x="0" y="0"/>
                </a:moveTo>
                <a:lnTo>
                  <a:pt x="0" y="5045"/>
                </a:lnTo>
                <a:lnTo>
                  <a:pt x="2390" y="5045"/>
                </a:lnTo>
                <a:lnTo>
                  <a:pt x="2390" y="1120"/>
                </a:lnTo>
                <a:lnTo>
                  <a:pt x="2390" y="1120"/>
                </a:lnTo>
                <a:lnTo>
                  <a:pt x="2390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8">
            <a:extLst>
              <a:ext uri="{FF2B5EF4-FFF2-40B4-BE49-F238E27FC236}">
                <a16:creationId xmlns:a16="http://schemas.microsoft.com/office/drawing/2014/main" id="{BCA7DD44-1559-714E-AFA7-0A6D0204D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959" y="1512034"/>
            <a:ext cx="5392697" cy="3271133"/>
          </a:xfrm>
          <a:custGeom>
            <a:avLst/>
            <a:gdLst>
              <a:gd name="T0" fmla="*/ 1481 w 5089"/>
              <a:gd name="T1" fmla="*/ 1872 h 3089"/>
              <a:gd name="T2" fmla="*/ 1481 w 5089"/>
              <a:gd name="T3" fmla="*/ 1872 h 3089"/>
              <a:gd name="T4" fmla="*/ 2327 w 5089"/>
              <a:gd name="T5" fmla="*/ 2221 h 3089"/>
              <a:gd name="T6" fmla="*/ 2655 w 5089"/>
              <a:gd name="T7" fmla="*/ 3088 h 3089"/>
              <a:gd name="T8" fmla="*/ 5088 w 5089"/>
              <a:gd name="T9" fmla="*/ 3088 h 3089"/>
              <a:gd name="T10" fmla="*/ 4136 w 5089"/>
              <a:gd name="T11" fmla="*/ 909 h 3089"/>
              <a:gd name="T12" fmla="*/ 1481 w 5089"/>
              <a:gd name="T13" fmla="*/ 0 h 3089"/>
              <a:gd name="T14" fmla="*/ 0 w 5089"/>
              <a:gd name="T15" fmla="*/ 0 h 3089"/>
              <a:gd name="T16" fmla="*/ 0 w 5089"/>
              <a:gd name="T17" fmla="*/ 1872 h 3089"/>
              <a:gd name="T18" fmla="*/ 1481 w 5089"/>
              <a:gd name="T19" fmla="*/ 1872 h 3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89" h="3089">
                <a:moveTo>
                  <a:pt x="1481" y="1872"/>
                </a:moveTo>
                <a:lnTo>
                  <a:pt x="1481" y="1872"/>
                </a:lnTo>
                <a:cubicBezTo>
                  <a:pt x="1831" y="1872"/>
                  <a:pt x="2116" y="1988"/>
                  <a:pt x="2327" y="2221"/>
                </a:cubicBezTo>
                <a:cubicBezTo>
                  <a:pt x="2539" y="2443"/>
                  <a:pt x="2645" y="2739"/>
                  <a:pt x="2655" y="3088"/>
                </a:cubicBezTo>
                <a:cubicBezTo>
                  <a:pt x="5088" y="3088"/>
                  <a:pt x="5088" y="3088"/>
                  <a:pt x="5088" y="3088"/>
                </a:cubicBezTo>
                <a:cubicBezTo>
                  <a:pt x="5078" y="2242"/>
                  <a:pt x="4760" y="1512"/>
                  <a:pt x="4136" y="909"/>
                </a:cubicBezTo>
                <a:cubicBezTo>
                  <a:pt x="3502" y="306"/>
                  <a:pt x="2613" y="0"/>
                  <a:pt x="148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72"/>
                  <a:pt x="0" y="1872"/>
                  <a:pt x="0" y="1872"/>
                </a:cubicBezTo>
                <a:lnTo>
                  <a:pt x="1481" y="187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9">
            <a:extLst>
              <a:ext uri="{FF2B5EF4-FFF2-40B4-BE49-F238E27FC236}">
                <a16:creationId xmlns:a16="http://schemas.microsoft.com/office/drawing/2014/main" id="{7226DE83-90C8-0743-BF8A-8A4E21393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959" y="4787842"/>
            <a:ext cx="5392697" cy="3261787"/>
          </a:xfrm>
          <a:custGeom>
            <a:avLst/>
            <a:gdLst>
              <a:gd name="T0" fmla="*/ 2877 w 5089"/>
              <a:gd name="T1" fmla="*/ 2898 h 3078"/>
              <a:gd name="T2" fmla="*/ 2877 w 5089"/>
              <a:gd name="T3" fmla="*/ 2898 h 3078"/>
              <a:gd name="T4" fmla="*/ 4570 w 5089"/>
              <a:gd name="T5" fmla="*/ 1714 h 3078"/>
              <a:gd name="T6" fmla="*/ 5088 w 5089"/>
              <a:gd name="T7" fmla="*/ 11 h 3078"/>
              <a:gd name="T8" fmla="*/ 5088 w 5089"/>
              <a:gd name="T9" fmla="*/ 0 h 3078"/>
              <a:gd name="T10" fmla="*/ 2655 w 5089"/>
              <a:gd name="T11" fmla="*/ 0 h 3078"/>
              <a:gd name="T12" fmla="*/ 2655 w 5089"/>
              <a:gd name="T13" fmla="*/ 11 h 3078"/>
              <a:gd name="T14" fmla="*/ 2338 w 5089"/>
              <a:gd name="T15" fmla="*/ 878 h 3078"/>
              <a:gd name="T16" fmla="*/ 1481 w 5089"/>
              <a:gd name="T17" fmla="*/ 1217 h 3078"/>
              <a:gd name="T18" fmla="*/ 0 w 5089"/>
              <a:gd name="T19" fmla="*/ 1217 h 3078"/>
              <a:gd name="T20" fmla="*/ 0 w 5089"/>
              <a:gd name="T21" fmla="*/ 1957 h 3078"/>
              <a:gd name="T22" fmla="*/ 0 w 5089"/>
              <a:gd name="T23" fmla="*/ 3077 h 3078"/>
              <a:gd name="T24" fmla="*/ 276 w 5089"/>
              <a:gd name="T25" fmla="*/ 3077 h 3078"/>
              <a:gd name="T26" fmla="*/ 276 w 5089"/>
              <a:gd name="T27" fmla="*/ 3077 h 3078"/>
              <a:gd name="T28" fmla="*/ 2983 w 5089"/>
              <a:gd name="T29" fmla="*/ 3077 h 3078"/>
              <a:gd name="T30" fmla="*/ 2877 w 5089"/>
              <a:gd name="T31" fmla="*/ 2898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89" h="3078">
                <a:moveTo>
                  <a:pt x="2877" y="2898"/>
                </a:moveTo>
                <a:lnTo>
                  <a:pt x="2877" y="2898"/>
                </a:lnTo>
                <a:cubicBezTo>
                  <a:pt x="3660" y="2665"/>
                  <a:pt x="4221" y="2274"/>
                  <a:pt x="4570" y="1714"/>
                </a:cubicBezTo>
                <a:cubicBezTo>
                  <a:pt x="4908" y="1164"/>
                  <a:pt x="5088" y="593"/>
                  <a:pt x="5088" y="11"/>
                </a:cubicBezTo>
                <a:cubicBezTo>
                  <a:pt x="5088" y="0"/>
                  <a:pt x="5088" y="0"/>
                  <a:pt x="5088" y="0"/>
                </a:cubicBezTo>
                <a:cubicBezTo>
                  <a:pt x="2655" y="0"/>
                  <a:pt x="2655" y="0"/>
                  <a:pt x="2655" y="0"/>
                </a:cubicBezTo>
                <a:lnTo>
                  <a:pt x="2655" y="11"/>
                </a:lnTo>
                <a:cubicBezTo>
                  <a:pt x="2655" y="371"/>
                  <a:pt x="2550" y="667"/>
                  <a:pt x="2338" y="878"/>
                </a:cubicBezTo>
                <a:cubicBezTo>
                  <a:pt x="2127" y="1100"/>
                  <a:pt x="1841" y="1217"/>
                  <a:pt x="1481" y="1217"/>
                </a:cubicBezTo>
                <a:cubicBezTo>
                  <a:pt x="0" y="1217"/>
                  <a:pt x="0" y="1217"/>
                  <a:pt x="0" y="1217"/>
                </a:cubicBezTo>
                <a:cubicBezTo>
                  <a:pt x="0" y="1957"/>
                  <a:pt x="0" y="1957"/>
                  <a:pt x="0" y="1957"/>
                </a:cubicBezTo>
                <a:cubicBezTo>
                  <a:pt x="0" y="3077"/>
                  <a:pt x="0" y="3077"/>
                  <a:pt x="0" y="3077"/>
                </a:cubicBezTo>
                <a:cubicBezTo>
                  <a:pt x="276" y="3077"/>
                  <a:pt x="276" y="3077"/>
                  <a:pt x="276" y="3077"/>
                </a:cubicBezTo>
                <a:lnTo>
                  <a:pt x="276" y="3077"/>
                </a:lnTo>
                <a:cubicBezTo>
                  <a:pt x="2983" y="3077"/>
                  <a:pt x="2983" y="3077"/>
                  <a:pt x="2983" y="3077"/>
                </a:cubicBezTo>
                <a:lnTo>
                  <a:pt x="2877" y="289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70">
            <a:extLst>
              <a:ext uri="{FF2B5EF4-FFF2-40B4-BE49-F238E27FC236}">
                <a16:creationId xmlns:a16="http://schemas.microsoft.com/office/drawing/2014/main" id="{86DEE7A3-C8DB-494D-BD88-6008E64D8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3134" y="4787842"/>
            <a:ext cx="2579522" cy="4672"/>
          </a:xfrm>
          <a:custGeom>
            <a:avLst/>
            <a:gdLst>
              <a:gd name="T0" fmla="*/ 0 w 2434"/>
              <a:gd name="T1" fmla="*/ 0 h 1"/>
              <a:gd name="T2" fmla="*/ 0 w 2434"/>
              <a:gd name="T3" fmla="*/ 0 h 1"/>
              <a:gd name="T4" fmla="*/ 2433 w 2434"/>
              <a:gd name="T5" fmla="*/ 0 h 1"/>
              <a:gd name="T6" fmla="*/ 2433 w 2434"/>
              <a:gd name="T7" fmla="*/ 0 h 1"/>
              <a:gd name="T8" fmla="*/ 0 w 2434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34" h="1">
                <a:moveTo>
                  <a:pt x="0" y="0"/>
                </a:moveTo>
                <a:lnTo>
                  <a:pt x="0" y="0"/>
                </a:lnTo>
                <a:cubicBezTo>
                  <a:pt x="2433" y="0"/>
                  <a:pt x="2433" y="0"/>
                  <a:pt x="2433" y="0"/>
                </a:cubicBezTo>
                <a:lnTo>
                  <a:pt x="2433" y="0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1">
            <a:extLst>
              <a:ext uri="{FF2B5EF4-FFF2-40B4-BE49-F238E27FC236}">
                <a16:creationId xmlns:a16="http://schemas.microsoft.com/office/drawing/2014/main" id="{9CF2916E-A917-C141-9178-76E6421A6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167" y="1512034"/>
            <a:ext cx="2532792" cy="5345967"/>
          </a:xfrm>
          <a:custGeom>
            <a:avLst/>
            <a:gdLst>
              <a:gd name="T0" fmla="*/ 2390 w 2391"/>
              <a:gd name="T1" fmla="*/ 4305 h 5046"/>
              <a:gd name="T2" fmla="*/ 2390 w 2391"/>
              <a:gd name="T3" fmla="*/ 3088 h 5046"/>
              <a:gd name="T4" fmla="*/ 2390 w 2391"/>
              <a:gd name="T5" fmla="*/ 3088 h 5046"/>
              <a:gd name="T6" fmla="*/ 2390 w 2391"/>
              <a:gd name="T7" fmla="*/ 1872 h 5046"/>
              <a:gd name="T8" fmla="*/ 2390 w 2391"/>
              <a:gd name="T9" fmla="*/ 0 h 5046"/>
              <a:gd name="T10" fmla="*/ 0 w 2391"/>
              <a:gd name="T11" fmla="*/ 0 h 5046"/>
              <a:gd name="T12" fmla="*/ 0 w 2391"/>
              <a:gd name="T13" fmla="*/ 5045 h 5046"/>
              <a:gd name="T14" fmla="*/ 2390 w 2391"/>
              <a:gd name="T15" fmla="*/ 5045 h 5046"/>
              <a:gd name="T16" fmla="*/ 2390 w 2391"/>
              <a:gd name="T17" fmla="*/ 4305 h 5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1" h="5046">
                <a:moveTo>
                  <a:pt x="2390" y="4305"/>
                </a:moveTo>
                <a:lnTo>
                  <a:pt x="2390" y="3088"/>
                </a:lnTo>
                <a:lnTo>
                  <a:pt x="2390" y="3088"/>
                </a:lnTo>
                <a:lnTo>
                  <a:pt x="2390" y="1872"/>
                </a:lnTo>
                <a:lnTo>
                  <a:pt x="2390" y="0"/>
                </a:lnTo>
                <a:lnTo>
                  <a:pt x="0" y="0"/>
                </a:lnTo>
                <a:lnTo>
                  <a:pt x="0" y="5045"/>
                </a:lnTo>
                <a:lnTo>
                  <a:pt x="2390" y="5045"/>
                </a:lnTo>
                <a:lnTo>
                  <a:pt x="2390" y="430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161">
            <a:extLst>
              <a:ext uri="{FF2B5EF4-FFF2-40B4-BE49-F238E27FC236}">
                <a16:creationId xmlns:a16="http://schemas.microsoft.com/office/drawing/2014/main" id="{A83C62C1-8D23-B246-ADA3-495FBFD25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5526" y="6754421"/>
            <a:ext cx="191256" cy="1111104"/>
          </a:xfrm>
          <a:custGeom>
            <a:avLst/>
            <a:gdLst>
              <a:gd name="T0" fmla="*/ 183 w 184"/>
              <a:gd name="T1" fmla="*/ 1074 h 1075"/>
              <a:gd name="T2" fmla="*/ 0 w 184"/>
              <a:gd name="T3" fmla="*/ 1074 h 1075"/>
              <a:gd name="T4" fmla="*/ 0 w 184"/>
              <a:gd name="T5" fmla="*/ 0 h 1075"/>
              <a:gd name="T6" fmla="*/ 183 w 184"/>
              <a:gd name="T7" fmla="*/ 0 h 1075"/>
              <a:gd name="T8" fmla="*/ 183 w 184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5">
                <a:moveTo>
                  <a:pt x="183" y="1074"/>
                </a:moveTo>
                <a:lnTo>
                  <a:pt x="0" y="1074"/>
                </a:lnTo>
                <a:lnTo>
                  <a:pt x="0" y="0"/>
                </a:lnTo>
                <a:lnTo>
                  <a:pt x="183" y="0"/>
                </a:lnTo>
                <a:lnTo>
                  <a:pt x="183" y="10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162">
            <a:extLst>
              <a:ext uri="{FF2B5EF4-FFF2-40B4-BE49-F238E27FC236}">
                <a16:creationId xmlns:a16="http://schemas.microsoft.com/office/drawing/2014/main" id="{69315685-01F4-494D-A0C2-86FBEB161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5526" y="8908324"/>
            <a:ext cx="191256" cy="1111104"/>
          </a:xfrm>
          <a:custGeom>
            <a:avLst/>
            <a:gdLst>
              <a:gd name="T0" fmla="*/ 183 w 184"/>
              <a:gd name="T1" fmla="*/ 1075 h 1076"/>
              <a:gd name="T2" fmla="*/ 0 w 184"/>
              <a:gd name="T3" fmla="*/ 1075 h 1076"/>
              <a:gd name="T4" fmla="*/ 0 w 184"/>
              <a:gd name="T5" fmla="*/ 0 h 1076"/>
              <a:gd name="T6" fmla="*/ 183 w 184"/>
              <a:gd name="T7" fmla="*/ 0 h 1076"/>
              <a:gd name="T8" fmla="*/ 183 w 184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6">
                <a:moveTo>
                  <a:pt x="183" y="1075"/>
                </a:moveTo>
                <a:lnTo>
                  <a:pt x="0" y="1075"/>
                </a:lnTo>
                <a:lnTo>
                  <a:pt x="0" y="0"/>
                </a:lnTo>
                <a:lnTo>
                  <a:pt x="183" y="0"/>
                </a:lnTo>
                <a:lnTo>
                  <a:pt x="183" y="10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163">
            <a:extLst>
              <a:ext uri="{FF2B5EF4-FFF2-40B4-BE49-F238E27FC236}">
                <a16:creationId xmlns:a16="http://schemas.microsoft.com/office/drawing/2014/main" id="{2174969D-74A5-0D4D-928B-7DDE2F6DF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4" y="6754421"/>
            <a:ext cx="186703" cy="1111104"/>
          </a:xfrm>
          <a:custGeom>
            <a:avLst/>
            <a:gdLst>
              <a:gd name="T0" fmla="*/ 182 w 183"/>
              <a:gd name="T1" fmla="*/ 1074 h 1075"/>
              <a:gd name="T2" fmla="*/ 0 w 183"/>
              <a:gd name="T3" fmla="*/ 1074 h 1075"/>
              <a:gd name="T4" fmla="*/ 0 w 183"/>
              <a:gd name="T5" fmla="*/ 0 h 1075"/>
              <a:gd name="T6" fmla="*/ 182 w 183"/>
              <a:gd name="T7" fmla="*/ 0 h 1075"/>
              <a:gd name="T8" fmla="*/ 182 w 183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5">
                <a:moveTo>
                  <a:pt x="182" y="1074"/>
                </a:moveTo>
                <a:lnTo>
                  <a:pt x="0" y="1074"/>
                </a:lnTo>
                <a:lnTo>
                  <a:pt x="0" y="0"/>
                </a:lnTo>
                <a:lnTo>
                  <a:pt x="182" y="0"/>
                </a:lnTo>
                <a:lnTo>
                  <a:pt x="182" y="10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164">
            <a:extLst>
              <a:ext uri="{FF2B5EF4-FFF2-40B4-BE49-F238E27FC236}">
                <a16:creationId xmlns:a16="http://schemas.microsoft.com/office/drawing/2014/main" id="{8720D5B8-3610-A649-935E-A4231092B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4" y="8908324"/>
            <a:ext cx="186703" cy="1111104"/>
          </a:xfrm>
          <a:custGeom>
            <a:avLst/>
            <a:gdLst>
              <a:gd name="T0" fmla="*/ 182 w 183"/>
              <a:gd name="T1" fmla="*/ 1075 h 1076"/>
              <a:gd name="T2" fmla="*/ 0 w 183"/>
              <a:gd name="T3" fmla="*/ 1075 h 1076"/>
              <a:gd name="T4" fmla="*/ 0 w 183"/>
              <a:gd name="T5" fmla="*/ 0 h 1076"/>
              <a:gd name="T6" fmla="*/ 182 w 183"/>
              <a:gd name="T7" fmla="*/ 0 h 1076"/>
              <a:gd name="T8" fmla="*/ 182 w 183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6">
                <a:moveTo>
                  <a:pt x="182" y="1075"/>
                </a:moveTo>
                <a:lnTo>
                  <a:pt x="0" y="1075"/>
                </a:lnTo>
                <a:lnTo>
                  <a:pt x="0" y="0"/>
                </a:lnTo>
                <a:lnTo>
                  <a:pt x="182" y="0"/>
                </a:lnTo>
                <a:lnTo>
                  <a:pt x="182" y="10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179">
            <a:extLst>
              <a:ext uri="{FF2B5EF4-FFF2-40B4-BE49-F238E27FC236}">
                <a16:creationId xmlns:a16="http://schemas.microsoft.com/office/drawing/2014/main" id="{B66319C4-A18B-5B44-8FE9-DBF701C48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5526" y="10957490"/>
            <a:ext cx="191256" cy="1111104"/>
          </a:xfrm>
          <a:custGeom>
            <a:avLst/>
            <a:gdLst>
              <a:gd name="T0" fmla="*/ 183 w 184"/>
              <a:gd name="T1" fmla="*/ 1076 h 1077"/>
              <a:gd name="T2" fmla="*/ 0 w 184"/>
              <a:gd name="T3" fmla="*/ 1076 h 1077"/>
              <a:gd name="T4" fmla="*/ 0 w 184"/>
              <a:gd name="T5" fmla="*/ 0 h 1077"/>
              <a:gd name="T6" fmla="*/ 183 w 184"/>
              <a:gd name="T7" fmla="*/ 0 h 1077"/>
              <a:gd name="T8" fmla="*/ 183 w 184"/>
              <a:gd name="T9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7">
                <a:moveTo>
                  <a:pt x="183" y="1076"/>
                </a:moveTo>
                <a:lnTo>
                  <a:pt x="0" y="1076"/>
                </a:lnTo>
                <a:lnTo>
                  <a:pt x="0" y="0"/>
                </a:lnTo>
                <a:lnTo>
                  <a:pt x="183" y="0"/>
                </a:lnTo>
                <a:lnTo>
                  <a:pt x="183" y="10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0AFEB58-8FD4-A14C-A17F-E2871155788B}"/>
              </a:ext>
            </a:extLst>
          </p:cNvPr>
          <p:cNvGrpSpPr/>
          <p:nvPr/>
        </p:nvGrpSpPr>
        <p:grpSpPr>
          <a:xfrm>
            <a:off x="13225526" y="1625665"/>
            <a:ext cx="8303130" cy="2617909"/>
            <a:chOff x="1601401" y="1572996"/>
            <a:chExt cx="8303130" cy="2617909"/>
          </a:xfrm>
        </p:grpSpPr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13AF1111-BDA9-174B-8282-46D9AC251B13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F49A9A27-C86F-954C-B198-84A81FBE78E2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16F5F13D-8F24-7846-A8A5-9625CC95FEBC}"/>
              </a:ext>
            </a:extLst>
          </p:cNvPr>
          <p:cNvGrpSpPr/>
          <p:nvPr/>
        </p:nvGrpSpPr>
        <p:grpSpPr>
          <a:xfrm>
            <a:off x="13650372" y="6539298"/>
            <a:ext cx="3519021" cy="1378209"/>
            <a:chOff x="19165375" y="5323521"/>
            <a:chExt cx="4149376" cy="1378209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AA888CEA-21A6-0641-BC4D-6D7032AB66B2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38A51103-6FC3-0A4F-8063-D7B61D8D8610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1EF8EE17-8CD4-5643-A882-C6E38A777A35}"/>
              </a:ext>
            </a:extLst>
          </p:cNvPr>
          <p:cNvGrpSpPr/>
          <p:nvPr/>
        </p:nvGrpSpPr>
        <p:grpSpPr>
          <a:xfrm>
            <a:off x="13664718" y="10783269"/>
            <a:ext cx="3512543" cy="1394383"/>
            <a:chOff x="19190593" y="7745143"/>
            <a:chExt cx="4141738" cy="1394383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AF5654A8-C11C-A245-8E20-1E081787FB26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139BB0F0-B3D4-754A-87D7-373855AE4A0C}"/>
                </a:ext>
              </a:extLst>
            </p:cNvPr>
            <p:cNvSpPr/>
            <p:nvPr/>
          </p:nvSpPr>
          <p:spPr>
            <a:xfrm>
              <a:off x="19209150" y="8308529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4049BD49-53DF-C54D-A0CB-2510633A8A2A}"/>
              </a:ext>
            </a:extLst>
          </p:cNvPr>
          <p:cNvGrpSpPr/>
          <p:nvPr/>
        </p:nvGrpSpPr>
        <p:grpSpPr>
          <a:xfrm>
            <a:off x="18881625" y="6571419"/>
            <a:ext cx="3518859" cy="1394970"/>
            <a:chOff x="19177983" y="10213333"/>
            <a:chExt cx="4149185" cy="1394970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5CCF28D0-3824-FA4C-AE10-6578B9D35DD6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7B010E15-46A0-604C-8439-9D9C4D8FD33A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6C99B0F8-3040-B744-B2E9-4B72AB160EA4}"/>
              </a:ext>
            </a:extLst>
          </p:cNvPr>
          <p:cNvGrpSpPr/>
          <p:nvPr/>
        </p:nvGrpSpPr>
        <p:grpSpPr>
          <a:xfrm>
            <a:off x="13636409" y="8747877"/>
            <a:ext cx="3519021" cy="1378209"/>
            <a:chOff x="19165375" y="5323521"/>
            <a:chExt cx="4149376" cy="1378209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3A175007-EE1C-824E-8E5A-4CEA59300AE9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2E81D0CE-B0F7-CA46-89CC-46700A54B40A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CA6DAE27-541B-274B-BFF4-3809B8895368}"/>
              </a:ext>
            </a:extLst>
          </p:cNvPr>
          <p:cNvGrpSpPr/>
          <p:nvPr/>
        </p:nvGrpSpPr>
        <p:grpSpPr>
          <a:xfrm>
            <a:off x="18858928" y="8747877"/>
            <a:ext cx="3518859" cy="1394970"/>
            <a:chOff x="19177983" y="10213333"/>
            <a:chExt cx="4149185" cy="1394970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91A1C040-3D45-5C46-AAD1-3CDC31A43219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99B1E310-4B72-5C40-9335-56033E611D1A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6985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154">
            <a:extLst>
              <a:ext uri="{FF2B5EF4-FFF2-40B4-BE49-F238E27FC236}">
                <a16:creationId xmlns:a16="http://schemas.microsoft.com/office/drawing/2014/main" id="{34FD8315-9255-F144-8EAB-00D02C0B0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7866" y="1409872"/>
            <a:ext cx="3724096" cy="3244663"/>
          </a:xfrm>
          <a:custGeom>
            <a:avLst/>
            <a:gdLst>
              <a:gd name="T0" fmla="*/ 568 w 3392"/>
              <a:gd name="T1" fmla="*/ 2142 h 2956"/>
              <a:gd name="T2" fmla="*/ 568 w 3392"/>
              <a:gd name="T3" fmla="*/ 2142 h 2956"/>
              <a:gd name="T4" fmla="*/ 893 w 3392"/>
              <a:gd name="T5" fmla="*/ 2955 h 2956"/>
              <a:gd name="T6" fmla="*/ 3391 w 3392"/>
              <a:gd name="T7" fmla="*/ 2955 h 2956"/>
              <a:gd name="T8" fmla="*/ 2406 w 3392"/>
              <a:gd name="T9" fmla="*/ 710 h 2956"/>
              <a:gd name="T10" fmla="*/ 0 w 3392"/>
              <a:gd name="T11" fmla="*/ 0 h 2956"/>
              <a:gd name="T12" fmla="*/ 0 w 3392"/>
              <a:gd name="T13" fmla="*/ 1868 h 2956"/>
              <a:gd name="T14" fmla="*/ 568 w 3392"/>
              <a:gd name="T15" fmla="*/ 2142 h 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92" h="2956">
                <a:moveTo>
                  <a:pt x="568" y="2142"/>
                </a:moveTo>
                <a:lnTo>
                  <a:pt x="568" y="2142"/>
                </a:lnTo>
                <a:cubicBezTo>
                  <a:pt x="751" y="2335"/>
                  <a:pt x="853" y="2599"/>
                  <a:pt x="893" y="2955"/>
                </a:cubicBezTo>
                <a:cubicBezTo>
                  <a:pt x="3391" y="2955"/>
                  <a:pt x="3391" y="2955"/>
                  <a:pt x="3391" y="2955"/>
                </a:cubicBezTo>
                <a:cubicBezTo>
                  <a:pt x="3361" y="1929"/>
                  <a:pt x="3036" y="1188"/>
                  <a:pt x="2406" y="710"/>
                </a:cubicBezTo>
                <a:cubicBezTo>
                  <a:pt x="1797" y="243"/>
                  <a:pt x="995" y="10"/>
                  <a:pt x="0" y="0"/>
                </a:cubicBezTo>
                <a:cubicBezTo>
                  <a:pt x="0" y="1868"/>
                  <a:pt x="0" y="1868"/>
                  <a:pt x="0" y="1868"/>
                </a:cubicBezTo>
                <a:cubicBezTo>
                  <a:pt x="223" y="1899"/>
                  <a:pt x="416" y="1990"/>
                  <a:pt x="568" y="21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55">
            <a:extLst>
              <a:ext uri="{FF2B5EF4-FFF2-40B4-BE49-F238E27FC236}">
                <a16:creationId xmlns:a16="http://schemas.microsoft.com/office/drawing/2014/main" id="{13FA4D69-44A0-024B-AF2F-D2AF93CF9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8798" y="1409872"/>
            <a:ext cx="3883910" cy="6523224"/>
          </a:xfrm>
          <a:custGeom>
            <a:avLst/>
            <a:gdLst>
              <a:gd name="T0" fmla="*/ 2691 w 3535"/>
              <a:gd name="T1" fmla="*/ 2091 h 5940"/>
              <a:gd name="T2" fmla="*/ 2691 w 3535"/>
              <a:gd name="T3" fmla="*/ 2091 h 5940"/>
              <a:gd name="T4" fmla="*/ 3391 w 3535"/>
              <a:gd name="T5" fmla="*/ 1858 h 5940"/>
              <a:gd name="T6" fmla="*/ 3534 w 3535"/>
              <a:gd name="T7" fmla="*/ 1868 h 5940"/>
              <a:gd name="T8" fmla="*/ 3534 w 3535"/>
              <a:gd name="T9" fmla="*/ 0 h 5940"/>
              <a:gd name="T10" fmla="*/ 3483 w 3535"/>
              <a:gd name="T11" fmla="*/ 0 h 5940"/>
              <a:gd name="T12" fmla="*/ 974 w 3535"/>
              <a:gd name="T13" fmla="*/ 812 h 5940"/>
              <a:gd name="T14" fmla="*/ 0 w 3535"/>
              <a:gd name="T15" fmla="*/ 2975 h 5940"/>
              <a:gd name="T16" fmla="*/ 253 w 3535"/>
              <a:gd name="T17" fmla="*/ 4173 h 5940"/>
              <a:gd name="T18" fmla="*/ 913 w 3535"/>
              <a:gd name="T19" fmla="*/ 4944 h 5940"/>
              <a:gd name="T20" fmla="*/ 974 w 3535"/>
              <a:gd name="T21" fmla="*/ 4974 h 5940"/>
              <a:gd name="T22" fmla="*/ 1827 w 3535"/>
              <a:gd name="T23" fmla="*/ 5401 h 5940"/>
              <a:gd name="T24" fmla="*/ 2823 w 3535"/>
              <a:gd name="T25" fmla="*/ 5726 h 5940"/>
              <a:gd name="T26" fmla="*/ 3534 w 3535"/>
              <a:gd name="T27" fmla="*/ 5939 h 5940"/>
              <a:gd name="T28" fmla="*/ 3534 w 3535"/>
              <a:gd name="T29" fmla="*/ 4974 h 5940"/>
              <a:gd name="T30" fmla="*/ 3534 w 3535"/>
              <a:gd name="T31" fmla="*/ 3960 h 5940"/>
              <a:gd name="T32" fmla="*/ 3330 w 3535"/>
              <a:gd name="T33" fmla="*/ 3899 h 5940"/>
              <a:gd name="T34" fmla="*/ 2670 w 3535"/>
              <a:gd name="T35" fmla="*/ 3483 h 5940"/>
              <a:gd name="T36" fmla="*/ 2416 w 3535"/>
              <a:gd name="T37" fmla="*/ 2772 h 5940"/>
              <a:gd name="T38" fmla="*/ 2691 w 3535"/>
              <a:gd name="T39" fmla="*/ 2091 h 5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35" h="5940">
                <a:moveTo>
                  <a:pt x="2691" y="2091"/>
                </a:moveTo>
                <a:lnTo>
                  <a:pt x="2691" y="2091"/>
                </a:lnTo>
                <a:cubicBezTo>
                  <a:pt x="2874" y="1939"/>
                  <a:pt x="3107" y="1858"/>
                  <a:pt x="3391" y="1858"/>
                </a:cubicBezTo>
                <a:cubicBezTo>
                  <a:pt x="3442" y="1858"/>
                  <a:pt x="3493" y="1868"/>
                  <a:pt x="3534" y="1868"/>
                </a:cubicBezTo>
                <a:cubicBezTo>
                  <a:pt x="3534" y="0"/>
                  <a:pt x="3534" y="0"/>
                  <a:pt x="3534" y="0"/>
                </a:cubicBezTo>
                <a:cubicBezTo>
                  <a:pt x="3513" y="0"/>
                  <a:pt x="3503" y="0"/>
                  <a:pt x="3483" y="0"/>
                </a:cubicBezTo>
                <a:cubicBezTo>
                  <a:pt x="2467" y="0"/>
                  <a:pt x="1634" y="274"/>
                  <a:pt x="974" y="812"/>
                </a:cubicBezTo>
                <a:cubicBezTo>
                  <a:pt x="324" y="1350"/>
                  <a:pt x="0" y="2081"/>
                  <a:pt x="0" y="2975"/>
                </a:cubicBezTo>
                <a:cubicBezTo>
                  <a:pt x="0" y="3442"/>
                  <a:pt x="81" y="3838"/>
                  <a:pt x="253" y="4173"/>
                </a:cubicBezTo>
                <a:cubicBezTo>
                  <a:pt x="426" y="4508"/>
                  <a:pt x="649" y="4762"/>
                  <a:pt x="913" y="4944"/>
                </a:cubicBezTo>
                <a:cubicBezTo>
                  <a:pt x="934" y="4954"/>
                  <a:pt x="954" y="4964"/>
                  <a:pt x="974" y="4974"/>
                </a:cubicBezTo>
                <a:cubicBezTo>
                  <a:pt x="1228" y="5147"/>
                  <a:pt x="1513" y="5289"/>
                  <a:pt x="1827" y="5401"/>
                </a:cubicBezTo>
                <a:cubicBezTo>
                  <a:pt x="2152" y="5533"/>
                  <a:pt x="2488" y="5645"/>
                  <a:pt x="2823" y="5726"/>
                </a:cubicBezTo>
                <a:cubicBezTo>
                  <a:pt x="3077" y="5797"/>
                  <a:pt x="3320" y="5868"/>
                  <a:pt x="3534" y="5939"/>
                </a:cubicBezTo>
                <a:cubicBezTo>
                  <a:pt x="3534" y="4974"/>
                  <a:pt x="3534" y="4974"/>
                  <a:pt x="3534" y="4974"/>
                </a:cubicBezTo>
                <a:cubicBezTo>
                  <a:pt x="3534" y="3960"/>
                  <a:pt x="3534" y="3960"/>
                  <a:pt x="3534" y="3960"/>
                </a:cubicBezTo>
                <a:cubicBezTo>
                  <a:pt x="3462" y="3940"/>
                  <a:pt x="3402" y="3919"/>
                  <a:pt x="3330" y="3899"/>
                </a:cubicBezTo>
                <a:cubicBezTo>
                  <a:pt x="3056" y="3797"/>
                  <a:pt x="2843" y="3665"/>
                  <a:pt x="2670" y="3483"/>
                </a:cubicBezTo>
                <a:cubicBezTo>
                  <a:pt x="2498" y="3300"/>
                  <a:pt x="2416" y="3066"/>
                  <a:pt x="2416" y="2772"/>
                </a:cubicBezTo>
                <a:cubicBezTo>
                  <a:pt x="2416" y="2477"/>
                  <a:pt x="2508" y="2254"/>
                  <a:pt x="2691" y="20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56">
            <a:extLst>
              <a:ext uri="{FF2B5EF4-FFF2-40B4-BE49-F238E27FC236}">
                <a16:creationId xmlns:a16="http://schemas.microsoft.com/office/drawing/2014/main" id="{3926F477-88E7-B140-AAC2-E2DC963F5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8798" y="8979136"/>
            <a:ext cx="3883910" cy="3322147"/>
          </a:xfrm>
          <a:custGeom>
            <a:avLst/>
            <a:gdLst>
              <a:gd name="T0" fmla="*/ 974 w 3535"/>
              <a:gd name="T1" fmla="*/ 2234 h 3027"/>
              <a:gd name="T2" fmla="*/ 974 w 3535"/>
              <a:gd name="T3" fmla="*/ 2234 h 3027"/>
              <a:gd name="T4" fmla="*/ 3534 w 3535"/>
              <a:gd name="T5" fmla="*/ 3026 h 3027"/>
              <a:gd name="T6" fmla="*/ 3534 w 3535"/>
              <a:gd name="T7" fmla="*/ 1157 h 3027"/>
              <a:gd name="T8" fmla="*/ 2437 w 3535"/>
              <a:gd name="T9" fmla="*/ 0 h 3027"/>
              <a:gd name="T10" fmla="*/ 0 w 3535"/>
              <a:gd name="T11" fmla="*/ 0 h 3027"/>
              <a:gd name="T12" fmla="*/ 974 w 3535"/>
              <a:gd name="T13" fmla="*/ 2234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35" h="3027">
                <a:moveTo>
                  <a:pt x="974" y="2234"/>
                </a:moveTo>
                <a:lnTo>
                  <a:pt x="974" y="2234"/>
                </a:lnTo>
                <a:cubicBezTo>
                  <a:pt x="1624" y="2762"/>
                  <a:pt x="2477" y="3026"/>
                  <a:pt x="3534" y="3026"/>
                </a:cubicBezTo>
                <a:cubicBezTo>
                  <a:pt x="3534" y="1157"/>
                  <a:pt x="3534" y="1157"/>
                  <a:pt x="3534" y="1157"/>
                </a:cubicBezTo>
                <a:cubicBezTo>
                  <a:pt x="2863" y="1137"/>
                  <a:pt x="2498" y="751"/>
                  <a:pt x="24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64"/>
                  <a:pt x="324" y="1716"/>
                  <a:pt x="974" y="22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57">
            <a:extLst>
              <a:ext uri="{FF2B5EF4-FFF2-40B4-BE49-F238E27FC236}">
                <a16:creationId xmlns:a16="http://schemas.microsoft.com/office/drawing/2014/main" id="{A9CB121E-ABBD-AB4D-BF08-23F3F268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7866" y="5758689"/>
            <a:ext cx="3883910" cy="6547439"/>
          </a:xfrm>
          <a:custGeom>
            <a:avLst/>
            <a:gdLst>
              <a:gd name="T0" fmla="*/ 3280 w 3535"/>
              <a:gd name="T1" fmla="*/ 1766 h 5961"/>
              <a:gd name="T2" fmla="*/ 3280 w 3535"/>
              <a:gd name="T3" fmla="*/ 1766 h 5961"/>
              <a:gd name="T4" fmla="*/ 2660 w 3535"/>
              <a:gd name="T5" fmla="*/ 1014 h 5961"/>
              <a:gd name="T6" fmla="*/ 2620 w 3535"/>
              <a:gd name="T7" fmla="*/ 994 h 5961"/>
              <a:gd name="T8" fmla="*/ 1716 w 3535"/>
              <a:gd name="T9" fmla="*/ 528 h 5961"/>
              <a:gd name="T10" fmla="*/ 710 w 3535"/>
              <a:gd name="T11" fmla="*/ 213 h 5961"/>
              <a:gd name="T12" fmla="*/ 0 w 3535"/>
              <a:gd name="T13" fmla="*/ 0 h 5961"/>
              <a:gd name="T14" fmla="*/ 0 w 3535"/>
              <a:gd name="T15" fmla="*/ 1014 h 5961"/>
              <a:gd name="T16" fmla="*/ 0 w 3535"/>
              <a:gd name="T17" fmla="*/ 1979 h 5961"/>
              <a:gd name="T18" fmla="*/ 203 w 3535"/>
              <a:gd name="T19" fmla="*/ 2050 h 5961"/>
              <a:gd name="T20" fmla="*/ 863 w 3535"/>
              <a:gd name="T21" fmla="*/ 2467 h 5961"/>
              <a:gd name="T22" fmla="*/ 1117 w 3535"/>
              <a:gd name="T23" fmla="*/ 3147 h 5961"/>
              <a:gd name="T24" fmla="*/ 843 w 3535"/>
              <a:gd name="T25" fmla="*/ 3827 h 5961"/>
              <a:gd name="T26" fmla="*/ 60 w 3535"/>
              <a:gd name="T27" fmla="*/ 4091 h 5961"/>
              <a:gd name="T28" fmla="*/ 0 w 3535"/>
              <a:gd name="T29" fmla="*/ 4091 h 5961"/>
              <a:gd name="T30" fmla="*/ 0 w 3535"/>
              <a:gd name="T31" fmla="*/ 5960 h 5961"/>
              <a:gd name="T32" fmla="*/ 2559 w 3535"/>
              <a:gd name="T33" fmla="*/ 5076 h 5961"/>
              <a:gd name="T34" fmla="*/ 3534 w 3535"/>
              <a:gd name="T35" fmla="*/ 2974 h 5961"/>
              <a:gd name="T36" fmla="*/ 3280 w 3535"/>
              <a:gd name="T37" fmla="*/ 1766 h 5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35" h="5961">
                <a:moveTo>
                  <a:pt x="3280" y="1766"/>
                </a:moveTo>
                <a:lnTo>
                  <a:pt x="3280" y="1766"/>
                </a:lnTo>
                <a:cubicBezTo>
                  <a:pt x="3117" y="1451"/>
                  <a:pt x="2914" y="1197"/>
                  <a:pt x="2660" y="1014"/>
                </a:cubicBezTo>
                <a:cubicBezTo>
                  <a:pt x="2640" y="1004"/>
                  <a:pt x="2630" y="994"/>
                  <a:pt x="2620" y="994"/>
                </a:cubicBezTo>
                <a:cubicBezTo>
                  <a:pt x="2346" y="802"/>
                  <a:pt x="2041" y="650"/>
                  <a:pt x="1716" y="528"/>
                </a:cubicBezTo>
                <a:cubicBezTo>
                  <a:pt x="1381" y="406"/>
                  <a:pt x="1046" y="295"/>
                  <a:pt x="710" y="213"/>
                </a:cubicBezTo>
                <a:cubicBezTo>
                  <a:pt x="457" y="142"/>
                  <a:pt x="223" y="71"/>
                  <a:pt x="0" y="0"/>
                </a:cubicBezTo>
                <a:cubicBezTo>
                  <a:pt x="0" y="1014"/>
                  <a:pt x="0" y="1014"/>
                  <a:pt x="0" y="1014"/>
                </a:cubicBezTo>
                <a:cubicBezTo>
                  <a:pt x="0" y="1979"/>
                  <a:pt x="0" y="1979"/>
                  <a:pt x="0" y="1979"/>
                </a:cubicBezTo>
                <a:cubicBezTo>
                  <a:pt x="71" y="2000"/>
                  <a:pt x="132" y="2030"/>
                  <a:pt x="203" y="2050"/>
                </a:cubicBezTo>
                <a:cubicBezTo>
                  <a:pt x="477" y="2152"/>
                  <a:pt x="700" y="2294"/>
                  <a:pt x="863" y="2467"/>
                </a:cubicBezTo>
                <a:cubicBezTo>
                  <a:pt x="1035" y="2639"/>
                  <a:pt x="1117" y="2863"/>
                  <a:pt x="1117" y="3147"/>
                </a:cubicBezTo>
                <a:cubicBezTo>
                  <a:pt x="1117" y="3421"/>
                  <a:pt x="1025" y="3644"/>
                  <a:pt x="843" y="3827"/>
                </a:cubicBezTo>
                <a:cubicBezTo>
                  <a:pt x="650" y="4000"/>
                  <a:pt x="396" y="4091"/>
                  <a:pt x="60" y="4091"/>
                </a:cubicBezTo>
                <a:cubicBezTo>
                  <a:pt x="40" y="4091"/>
                  <a:pt x="20" y="4091"/>
                  <a:pt x="0" y="4091"/>
                </a:cubicBezTo>
                <a:cubicBezTo>
                  <a:pt x="0" y="5960"/>
                  <a:pt x="0" y="5960"/>
                  <a:pt x="0" y="5960"/>
                </a:cubicBezTo>
                <a:cubicBezTo>
                  <a:pt x="1056" y="5960"/>
                  <a:pt x="1919" y="5665"/>
                  <a:pt x="2559" y="5076"/>
                </a:cubicBezTo>
                <a:cubicBezTo>
                  <a:pt x="3209" y="4497"/>
                  <a:pt x="3534" y="3797"/>
                  <a:pt x="3534" y="2974"/>
                </a:cubicBezTo>
                <a:cubicBezTo>
                  <a:pt x="3534" y="2507"/>
                  <a:pt x="3452" y="2101"/>
                  <a:pt x="3280" y="17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B6F1114E-FD40-9843-90DE-EEED84E21597}"/>
              </a:ext>
            </a:extLst>
          </p:cNvPr>
          <p:cNvGrpSpPr/>
          <p:nvPr/>
        </p:nvGrpSpPr>
        <p:grpSpPr>
          <a:xfrm>
            <a:off x="2555874" y="1773972"/>
            <a:ext cx="8303130" cy="2617909"/>
            <a:chOff x="1601401" y="1572996"/>
            <a:chExt cx="8303130" cy="2617909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F8531737-1F60-7245-B913-99F5A4458834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59B37235-DC80-394B-9905-150D0342E3E1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1868B83-CBFB-2C4B-A540-893BEC926689}"/>
              </a:ext>
            </a:extLst>
          </p:cNvPr>
          <p:cNvGrpSpPr/>
          <p:nvPr/>
        </p:nvGrpSpPr>
        <p:grpSpPr>
          <a:xfrm>
            <a:off x="2777535" y="7218402"/>
            <a:ext cx="9174958" cy="3603549"/>
            <a:chOff x="13865119" y="7481711"/>
            <a:chExt cx="9174958" cy="3603549"/>
          </a:xfrm>
        </p:grpSpPr>
        <p:sp>
          <p:nvSpPr>
            <p:cNvPr id="28" name="Freeform 161">
              <a:extLst>
                <a:ext uri="{FF2B5EF4-FFF2-40B4-BE49-F238E27FC236}">
                  <a16:creationId xmlns:a16="http://schemas.microsoft.com/office/drawing/2014/main" id="{68FDAF0B-4EAF-6A47-8934-58099FED7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7696834"/>
              <a:ext cx="191256" cy="1111104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162">
              <a:extLst>
                <a:ext uri="{FF2B5EF4-FFF2-40B4-BE49-F238E27FC236}">
                  <a16:creationId xmlns:a16="http://schemas.microsoft.com/office/drawing/2014/main" id="{B905EC03-32C4-4D44-B94F-5E8B2DA04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9850737"/>
              <a:ext cx="191256" cy="1111104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163">
              <a:extLst>
                <a:ext uri="{FF2B5EF4-FFF2-40B4-BE49-F238E27FC236}">
                  <a16:creationId xmlns:a16="http://schemas.microsoft.com/office/drawing/2014/main" id="{8A92E906-5FB4-044F-9BE6-868A09EFC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7696834"/>
              <a:ext cx="186703" cy="1111104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64">
              <a:extLst>
                <a:ext uri="{FF2B5EF4-FFF2-40B4-BE49-F238E27FC236}">
                  <a16:creationId xmlns:a16="http://schemas.microsoft.com/office/drawing/2014/main" id="{B0186675-443F-ED4D-94E4-0147AD234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9850737"/>
              <a:ext cx="186703" cy="1111104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7CE005F0-F0CE-7C44-8F4A-7F419618BF18}"/>
                </a:ext>
              </a:extLst>
            </p:cNvPr>
            <p:cNvGrpSpPr/>
            <p:nvPr/>
          </p:nvGrpSpPr>
          <p:grpSpPr>
            <a:xfrm>
              <a:off x="14289965" y="7481711"/>
              <a:ext cx="3519021" cy="1378209"/>
              <a:chOff x="19165375" y="5323521"/>
              <a:chExt cx="4149376" cy="1378209"/>
            </a:xfrm>
          </p:grpSpPr>
          <p:sp>
            <p:nvSpPr>
              <p:cNvPr id="42" name="CuadroTexto 395">
                <a:extLst>
                  <a:ext uri="{FF2B5EF4-FFF2-40B4-BE49-F238E27FC236}">
                    <a16:creationId xmlns:a16="http://schemas.microsoft.com/office/drawing/2014/main" id="{BD456326-FE5D-DB45-806C-E5F962AE644C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43" name="Rectangle 56">
                <a:extLst>
                  <a:ext uri="{FF2B5EF4-FFF2-40B4-BE49-F238E27FC236}">
                    <a16:creationId xmlns:a16="http://schemas.microsoft.com/office/drawing/2014/main" id="{2289240C-4A38-234F-A34B-2C97B02E53A7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0B15ADC9-85F2-D344-8FD5-95D1E8B3663E}"/>
                </a:ext>
              </a:extLst>
            </p:cNvPr>
            <p:cNvGrpSpPr/>
            <p:nvPr/>
          </p:nvGrpSpPr>
          <p:grpSpPr>
            <a:xfrm>
              <a:off x="19521218" y="7513832"/>
              <a:ext cx="3518859" cy="1394970"/>
              <a:chOff x="19177983" y="10213333"/>
              <a:chExt cx="4149185" cy="1394970"/>
            </a:xfrm>
          </p:grpSpPr>
          <p:sp>
            <p:nvSpPr>
              <p:cNvPr id="40" name="CuadroTexto 395">
                <a:extLst>
                  <a:ext uri="{FF2B5EF4-FFF2-40B4-BE49-F238E27FC236}">
                    <a16:creationId xmlns:a16="http://schemas.microsoft.com/office/drawing/2014/main" id="{BBC391BC-0CDC-924A-B5E7-311E44BCCD75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Prioritize</a:t>
                </a:r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1B20BB9A-B522-DA44-B83C-E4F42DD6B811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D3B04E65-3954-9449-9DAE-73EF042E3F44}"/>
                </a:ext>
              </a:extLst>
            </p:cNvPr>
            <p:cNvGrpSpPr/>
            <p:nvPr/>
          </p:nvGrpSpPr>
          <p:grpSpPr>
            <a:xfrm>
              <a:off x="14276002" y="9690290"/>
              <a:ext cx="3519021" cy="1378209"/>
              <a:chOff x="19165375" y="5323521"/>
              <a:chExt cx="4149376" cy="1378209"/>
            </a:xfrm>
          </p:grpSpPr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12E2240F-B3B5-7D40-AC3B-61A6C3D7E1DF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0C06863D-7CD8-1441-8A42-DD89F99EAC3D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10EA711B-5D56-B549-A2D9-EC34430429F1}"/>
                </a:ext>
              </a:extLst>
            </p:cNvPr>
            <p:cNvGrpSpPr/>
            <p:nvPr/>
          </p:nvGrpSpPr>
          <p:grpSpPr>
            <a:xfrm>
              <a:off x="19498521" y="9690290"/>
              <a:ext cx="3518859" cy="1394970"/>
              <a:chOff x="19177983" y="10213333"/>
              <a:chExt cx="4149185" cy="1394970"/>
            </a:xfrm>
          </p:grpSpPr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C0E0E4CD-F10A-0A4D-8D0B-B16134F6F3D2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37" name="Rectangle 56">
                <a:extLst>
                  <a:ext uri="{FF2B5EF4-FFF2-40B4-BE49-F238E27FC236}">
                    <a16:creationId xmlns:a16="http://schemas.microsoft.com/office/drawing/2014/main" id="{7A18A248-840B-904E-AE42-05BC2A2038F3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0097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reeform 154">
            <a:extLst>
              <a:ext uri="{FF2B5EF4-FFF2-40B4-BE49-F238E27FC236}">
                <a16:creationId xmlns:a16="http://schemas.microsoft.com/office/drawing/2014/main" id="{0F0503F2-266F-ED43-B4A7-43F3AC35D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622" y="2169004"/>
            <a:ext cx="3666185" cy="4972373"/>
          </a:xfrm>
          <a:custGeom>
            <a:avLst/>
            <a:gdLst>
              <a:gd name="T0" fmla="*/ 84 w 3653"/>
              <a:gd name="T1" fmla="*/ 1868 h 4950"/>
              <a:gd name="T2" fmla="*/ 84 w 3653"/>
              <a:gd name="T3" fmla="*/ 1868 h 4950"/>
              <a:gd name="T4" fmla="*/ 908 w 3653"/>
              <a:gd name="T5" fmla="*/ 2143 h 4950"/>
              <a:gd name="T6" fmla="*/ 1224 w 3653"/>
              <a:gd name="T7" fmla="*/ 2966 h 4950"/>
              <a:gd name="T8" fmla="*/ 908 w 3653"/>
              <a:gd name="T9" fmla="*/ 3768 h 4950"/>
              <a:gd name="T10" fmla="*/ 84 w 3653"/>
              <a:gd name="T11" fmla="*/ 4042 h 4950"/>
              <a:gd name="T12" fmla="*/ 0 w 3653"/>
              <a:gd name="T13" fmla="*/ 4042 h 4950"/>
              <a:gd name="T14" fmla="*/ 0 w 3653"/>
              <a:gd name="T15" fmla="*/ 4949 h 4950"/>
              <a:gd name="T16" fmla="*/ 1731 w 3653"/>
              <a:gd name="T17" fmla="*/ 4949 h 4950"/>
              <a:gd name="T18" fmla="*/ 1710 w 3653"/>
              <a:gd name="T19" fmla="*/ 4949 h 4950"/>
              <a:gd name="T20" fmla="*/ 3652 w 3653"/>
              <a:gd name="T21" fmla="*/ 2639 h 4950"/>
              <a:gd name="T22" fmla="*/ 2765 w 3653"/>
              <a:gd name="T23" fmla="*/ 750 h 4950"/>
              <a:gd name="T24" fmla="*/ 391 w 3653"/>
              <a:gd name="T25" fmla="*/ 0 h 4950"/>
              <a:gd name="T26" fmla="*/ 0 w 3653"/>
              <a:gd name="T27" fmla="*/ 0 h 4950"/>
              <a:gd name="T28" fmla="*/ 0 w 3653"/>
              <a:gd name="T29" fmla="*/ 1868 h 4950"/>
              <a:gd name="T30" fmla="*/ 84 w 3653"/>
              <a:gd name="T31" fmla="*/ 1868 h 4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53" h="4950">
                <a:moveTo>
                  <a:pt x="84" y="1868"/>
                </a:moveTo>
                <a:lnTo>
                  <a:pt x="84" y="1868"/>
                </a:lnTo>
                <a:cubicBezTo>
                  <a:pt x="422" y="1868"/>
                  <a:pt x="707" y="1963"/>
                  <a:pt x="908" y="2143"/>
                </a:cubicBezTo>
                <a:cubicBezTo>
                  <a:pt x="1119" y="2333"/>
                  <a:pt x="1224" y="2607"/>
                  <a:pt x="1224" y="2966"/>
                </a:cubicBezTo>
                <a:cubicBezTo>
                  <a:pt x="1224" y="3325"/>
                  <a:pt x="1119" y="3589"/>
                  <a:pt x="908" y="3768"/>
                </a:cubicBezTo>
                <a:cubicBezTo>
                  <a:pt x="707" y="3958"/>
                  <a:pt x="422" y="4042"/>
                  <a:pt x="84" y="4042"/>
                </a:cubicBezTo>
                <a:cubicBezTo>
                  <a:pt x="0" y="4042"/>
                  <a:pt x="0" y="4042"/>
                  <a:pt x="0" y="4042"/>
                </a:cubicBezTo>
                <a:cubicBezTo>
                  <a:pt x="0" y="4949"/>
                  <a:pt x="0" y="4949"/>
                  <a:pt x="0" y="4949"/>
                </a:cubicBezTo>
                <a:cubicBezTo>
                  <a:pt x="1731" y="4949"/>
                  <a:pt x="1731" y="4949"/>
                  <a:pt x="1731" y="4949"/>
                </a:cubicBezTo>
                <a:cubicBezTo>
                  <a:pt x="1731" y="4949"/>
                  <a:pt x="1720" y="4949"/>
                  <a:pt x="1710" y="4949"/>
                </a:cubicBezTo>
                <a:cubicBezTo>
                  <a:pt x="3008" y="4549"/>
                  <a:pt x="3652" y="3778"/>
                  <a:pt x="3652" y="2639"/>
                </a:cubicBezTo>
                <a:cubicBezTo>
                  <a:pt x="3652" y="1879"/>
                  <a:pt x="3356" y="1245"/>
                  <a:pt x="2765" y="750"/>
                </a:cubicBezTo>
                <a:cubicBezTo>
                  <a:pt x="2174" y="253"/>
                  <a:pt x="1383" y="0"/>
                  <a:pt x="39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68"/>
                  <a:pt x="0" y="1868"/>
                  <a:pt x="0" y="1868"/>
                </a:cubicBezTo>
                <a:lnTo>
                  <a:pt x="84" y="18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55">
            <a:extLst>
              <a:ext uri="{FF2B5EF4-FFF2-40B4-BE49-F238E27FC236}">
                <a16:creationId xmlns:a16="http://schemas.microsoft.com/office/drawing/2014/main" id="{31151D56-97CB-AD4F-8045-B926DFF37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622" y="7136950"/>
            <a:ext cx="3892002" cy="5140628"/>
          </a:xfrm>
          <a:custGeom>
            <a:avLst/>
            <a:gdLst>
              <a:gd name="T0" fmla="*/ 3293 w 3875"/>
              <a:gd name="T1" fmla="*/ 844 h 5120"/>
              <a:gd name="T2" fmla="*/ 3293 w 3875"/>
              <a:gd name="T3" fmla="*/ 844 h 5120"/>
              <a:gd name="T4" fmla="*/ 1763 w 3875"/>
              <a:gd name="T5" fmla="*/ 10 h 5120"/>
              <a:gd name="T6" fmla="*/ 1731 w 3875"/>
              <a:gd name="T7" fmla="*/ 0 h 5120"/>
              <a:gd name="T8" fmla="*/ 0 w 3875"/>
              <a:gd name="T9" fmla="*/ 0 h 5120"/>
              <a:gd name="T10" fmla="*/ 0 w 3875"/>
              <a:gd name="T11" fmla="*/ 10 h 5120"/>
              <a:gd name="T12" fmla="*/ 0 w 3875"/>
              <a:gd name="T13" fmla="*/ 960 h 5120"/>
              <a:gd name="T14" fmla="*/ 348 w 3875"/>
              <a:gd name="T15" fmla="*/ 960 h 5120"/>
              <a:gd name="T16" fmla="*/ 1140 w 3875"/>
              <a:gd name="T17" fmla="*/ 1277 h 5120"/>
              <a:gd name="T18" fmla="*/ 1446 w 3875"/>
              <a:gd name="T19" fmla="*/ 2121 h 5120"/>
              <a:gd name="T20" fmla="*/ 1129 w 3875"/>
              <a:gd name="T21" fmla="*/ 2955 h 5120"/>
              <a:gd name="T22" fmla="*/ 317 w 3875"/>
              <a:gd name="T23" fmla="*/ 3251 h 5120"/>
              <a:gd name="T24" fmla="*/ 0 w 3875"/>
              <a:gd name="T25" fmla="*/ 3251 h 5120"/>
              <a:gd name="T26" fmla="*/ 0 w 3875"/>
              <a:gd name="T27" fmla="*/ 5119 h 5120"/>
              <a:gd name="T28" fmla="*/ 623 w 3875"/>
              <a:gd name="T29" fmla="*/ 5119 h 5120"/>
              <a:gd name="T30" fmla="*/ 3019 w 3875"/>
              <a:gd name="T31" fmla="*/ 4412 h 5120"/>
              <a:gd name="T32" fmla="*/ 3874 w 3875"/>
              <a:gd name="T33" fmla="*/ 2491 h 5120"/>
              <a:gd name="T34" fmla="*/ 3293 w 3875"/>
              <a:gd name="T35" fmla="*/ 844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75" h="5120">
                <a:moveTo>
                  <a:pt x="3293" y="844"/>
                </a:moveTo>
                <a:lnTo>
                  <a:pt x="3293" y="844"/>
                </a:lnTo>
                <a:cubicBezTo>
                  <a:pt x="2903" y="390"/>
                  <a:pt x="2396" y="106"/>
                  <a:pt x="1763" y="10"/>
                </a:cubicBezTo>
                <a:cubicBezTo>
                  <a:pt x="1752" y="0"/>
                  <a:pt x="1742" y="0"/>
                  <a:pt x="173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960"/>
                  <a:pt x="0" y="960"/>
                  <a:pt x="0" y="960"/>
                </a:cubicBezTo>
                <a:cubicBezTo>
                  <a:pt x="348" y="960"/>
                  <a:pt x="348" y="960"/>
                  <a:pt x="348" y="960"/>
                </a:cubicBezTo>
                <a:cubicBezTo>
                  <a:pt x="675" y="960"/>
                  <a:pt x="940" y="1066"/>
                  <a:pt x="1140" y="1277"/>
                </a:cubicBezTo>
                <a:cubicBezTo>
                  <a:pt x="1340" y="1488"/>
                  <a:pt x="1446" y="1763"/>
                  <a:pt x="1446" y="2121"/>
                </a:cubicBezTo>
                <a:cubicBezTo>
                  <a:pt x="1446" y="2470"/>
                  <a:pt x="1340" y="2755"/>
                  <a:pt x="1129" y="2955"/>
                </a:cubicBezTo>
                <a:cubicBezTo>
                  <a:pt x="918" y="3156"/>
                  <a:pt x="644" y="3251"/>
                  <a:pt x="317" y="3251"/>
                </a:cubicBezTo>
                <a:cubicBezTo>
                  <a:pt x="0" y="3251"/>
                  <a:pt x="0" y="3251"/>
                  <a:pt x="0" y="3251"/>
                </a:cubicBezTo>
                <a:cubicBezTo>
                  <a:pt x="0" y="5119"/>
                  <a:pt x="0" y="5119"/>
                  <a:pt x="0" y="5119"/>
                </a:cubicBezTo>
                <a:cubicBezTo>
                  <a:pt x="623" y="5119"/>
                  <a:pt x="623" y="5119"/>
                  <a:pt x="623" y="5119"/>
                </a:cubicBezTo>
                <a:cubicBezTo>
                  <a:pt x="1646" y="5119"/>
                  <a:pt x="2449" y="4876"/>
                  <a:pt x="3019" y="4412"/>
                </a:cubicBezTo>
                <a:cubicBezTo>
                  <a:pt x="3589" y="3937"/>
                  <a:pt x="3874" y="3293"/>
                  <a:pt x="3874" y="2491"/>
                </a:cubicBezTo>
                <a:cubicBezTo>
                  <a:pt x="3874" y="1857"/>
                  <a:pt x="3684" y="1309"/>
                  <a:pt x="3293" y="8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56">
            <a:extLst>
              <a:ext uri="{FF2B5EF4-FFF2-40B4-BE49-F238E27FC236}">
                <a16:creationId xmlns:a16="http://schemas.microsoft.com/office/drawing/2014/main" id="{9BB54C00-C961-D14D-AA45-2FCEF68F4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904" y="2169004"/>
            <a:ext cx="3878718" cy="4972373"/>
          </a:xfrm>
          <a:custGeom>
            <a:avLst/>
            <a:gdLst>
              <a:gd name="T0" fmla="*/ 0 w 3864"/>
              <a:gd name="T1" fmla="*/ 4949 h 4950"/>
              <a:gd name="T2" fmla="*/ 3863 w 3864"/>
              <a:gd name="T3" fmla="*/ 4949 h 4950"/>
              <a:gd name="T4" fmla="*/ 3863 w 3864"/>
              <a:gd name="T5" fmla="*/ 4042 h 4950"/>
              <a:gd name="T6" fmla="*/ 2385 w 3864"/>
              <a:gd name="T7" fmla="*/ 4042 h 4950"/>
              <a:gd name="T8" fmla="*/ 2385 w 3864"/>
              <a:gd name="T9" fmla="*/ 1868 h 4950"/>
              <a:gd name="T10" fmla="*/ 3863 w 3864"/>
              <a:gd name="T11" fmla="*/ 1868 h 4950"/>
              <a:gd name="T12" fmla="*/ 3863 w 3864"/>
              <a:gd name="T13" fmla="*/ 0 h 4950"/>
              <a:gd name="T14" fmla="*/ 0 w 3864"/>
              <a:gd name="T15" fmla="*/ 0 h 4950"/>
              <a:gd name="T16" fmla="*/ 0 w 3864"/>
              <a:gd name="T17" fmla="*/ 4949 h 4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64" h="4950">
                <a:moveTo>
                  <a:pt x="0" y="4949"/>
                </a:moveTo>
                <a:lnTo>
                  <a:pt x="3863" y="4949"/>
                </a:lnTo>
                <a:lnTo>
                  <a:pt x="3863" y="4042"/>
                </a:lnTo>
                <a:lnTo>
                  <a:pt x="2385" y="4042"/>
                </a:lnTo>
                <a:lnTo>
                  <a:pt x="2385" y="1868"/>
                </a:lnTo>
                <a:lnTo>
                  <a:pt x="3863" y="1868"/>
                </a:lnTo>
                <a:lnTo>
                  <a:pt x="3863" y="0"/>
                </a:lnTo>
                <a:lnTo>
                  <a:pt x="0" y="0"/>
                </a:lnTo>
                <a:lnTo>
                  <a:pt x="0" y="494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57">
            <a:extLst>
              <a:ext uri="{FF2B5EF4-FFF2-40B4-BE49-F238E27FC236}">
                <a16:creationId xmlns:a16="http://schemas.microsoft.com/office/drawing/2014/main" id="{411DA75E-D655-824A-B9EF-B9397D07E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904" y="7136950"/>
            <a:ext cx="3878718" cy="5140628"/>
          </a:xfrm>
          <a:custGeom>
            <a:avLst/>
            <a:gdLst>
              <a:gd name="T0" fmla="*/ 0 w 3864"/>
              <a:gd name="T1" fmla="*/ 0 h 5120"/>
              <a:gd name="T2" fmla="*/ 0 w 3864"/>
              <a:gd name="T3" fmla="*/ 10 h 5120"/>
              <a:gd name="T4" fmla="*/ 0 w 3864"/>
              <a:gd name="T5" fmla="*/ 5119 h 5120"/>
              <a:gd name="T6" fmla="*/ 3863 w 3864"/>
              <a:gd name="T7" fmla="*/ 5119 h 5120"/>
              <a:gd name="T8" fmla="*/ 3863 w 3864"/>
              <a:gd name="T9" fmla="*/ 3251 h 5120"/>
              <a:gd name="T10" fmla="*/ 2385 w 3864"/>
              <a:gd name="T11" fmla="*/ 3251 h 5120"/>
              <a:gd name="T12" fmla="*/ 2385 w 3864"/>
              <a:gd name="T13" fmla="*/ 960 h 5120"/>
              <a:gd name="T14" fmla="*/ 3863 w 3864"/>
              <a:gd name="T15" fmla="*/ 960 h 5120"/>
              <a:gd name="T16" fmla="*/ 3863 w 3864"/>
              <a:gd name="T17" fmla="*/ 10 h 5120"/>
              <a:gd name="T18" fmla="*/ 3863 w 3864"/>
              <a:gd name="T19" fmla="*/ 0 h 5120"/>
              <a:gd name="T20" fmla="*/ 0 w 3864"/>
              <a:gd name="T21" fmla="*/ 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64" h="5120">
                <a:moveTo>
                  <a:pt x="0" y="0"/>
                </a:moveTo>
                <a:lnTo>
                  <a:pt x="0" y="10"/>
                </a:lnTo>
                <a:lnTo>
                  <a:pt x="0" y="5119"/>
                </a:lnTo>
                <a:lnTo>
                  <a:pt x="3863" y="5119"/>
                </a:lnTo>
                <a:lnTo>
                  <a:pt x="3863" y="3251"/>
                </a:lnTo>
                <a:lnTo>
                  <a:pt x="2385" y="3251"/>
                </a:lnTo>
                <a:lnTo>
                  <a:pt x="2385" y="960"/>
                </a:lnTo>
                <a:lnTo>
                  <a:pt x="3863" y="960"/>
                </a:lnTo>
                <a:lnTo>
                  <a:pt x="3863" y="10"/>
                </a:lnTo>
                <a:lnTo>
                  <a:pt x="3863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2A5FEE7-2EC7-0A45-8414-6C92A1ADCA97}"/>
              </a:ext>
            </a:extLst>
          </p:cNvPr>
          <p:cNvGrpSpPr/>
          <p:nvPr/>
        </p:nvGrpSpPr>
        <p:grpSpPr>
          <a:xfrm>
            <a:off x="13643458" y="2037281"/>
            <a:ext cx="8303130" cy="2617909"/>
            <a:chOff x="1601401" y="1572996"/>
            <a:chExt cx="8303130" cy="2617909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EAED1BF3-3CF5-2449-9B2C-8AB80CA0418E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1740C898-70B6-E14B-929B-AABC2F878281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C1EC5584-9362-5C41-A9DB-0375614CFC08}"/>
              </a:ext>
            </a:extLst>
          </p:cNvPr>
          <p:cNvGrpSpPr/>
          <p:nvPr/>
        </p:nvGrpSpPr>
        <p:grpSpPr>
          <a:xfrm>
            <a:off x="13865119" y="7481711"/>
            <a:ext cx="9174958" cy="3603549"/>
            <a:chOff x="13865119" y="7481711"/>
            <a:chExt cx="9174958" cy="3603549"/>
          </a:xfrm>
        </p:grpSpPr>
        <p:sp>
          <p:nvSpPr>
            <p:cNvPr id="27" name="Freeform 161">
              <a:extLst>
                <a:ext uri="{FF2B5EF4-FFF2-40B4-BE49-F238E27FC236}">
                  <a16:creationId xmlns:a16="http://schemas.microsoft.com/office/drawing/2014/main" id="{65953B93-F9B0-CD43-9605-6E5C95F89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7696834"/>
              <a:ext cx="191256" cy="1111104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162">
              <a:extLst>
                <a:ext uri="{FF2B5EF4-FFF2-40B4-BE49-F238E27FC236}">
                  <a16:creationId xmlns:a16="http://schemas.microsoft.com/office/drawing/2014/main" id="{C16E5C5D-EA39-3C45-97C2-12FB01ACE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9850737"/>
              <a:ext cx="191256" cy="1111104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163">
              <a:extLst>
                <a:ext uri="{FF2B5EF4-FFF2-40B4-BE49-F238E27FC236}">
                  <a16:creationId xmlns:a16="http://schemas.microsoft.com/office/drawing/2014/main" id="{42EC3E3A-612B-8D47-AAD5-28825DDC6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7696834"/>
              <a:ext cx="186703" cy="1111104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164">
              <a:extLst>
                <a:ext uri="{FF2B5EF4-FFF2-40B4-BE49-F238E27FC236}">
                  <a16:creationId xmlns:a16="http://schemas.microsoft.com/office/drawing/2014/main" id="{C2F9767A-8EB3-DB48-ACE4-468808BAC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9850737"/>
              <a:ext cx="186703" cy="1111104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0EC5F61E-2826-DC4B-80FD-6C9AE5CE093A}"/>
                </a:ext>
              </a:extLst>
            </p:cNvPr>
            <p:cNvGrpSpPr/>
            <p:nvPr/>
          </p:nvGrpSpPr>
          <p:grpSpPr>
            <a:xfrm>
              <a:off x="14289965" y="7481711"/>
              <a:ext cx="3519021" cy="1378209"/>
              <a:chOff x="19165375" y="5323521"/>
              <a:chExt cx="4149376" cy="1378209"/>
            </a:xfrm>
          </p:grpSpPr>
          <p:sp>
            <p:nvSpPr>
              <p:cNvPr id="32" name="CuadroTexto 395">
                <a:extLst>
                  <a:ext uri="{FF2B5EF4-FFF2-40B4-BE49-F238E27FC236}">
                    <a16:creationId xmlns:a16="http://schemas.microsoft.com/office/drawing/2014/main" id="{F885C953-3B63-374D-B437-52D38BA328F1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33" name="Rectangle 56">
                <a:extLst>
                  <a:ext uri="{FF2B5EF4-FFF2-40B4-BE49-F238E27FC236}">
                    <a16:creationId xmlns:a16="http://schemas.microsoft.com/office/drawing/2014/main" id="{8D2256CC-7750-C642-943B-2BBEA823C5CE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45707397-D5E2-E245-B1A9-FB5159F243FA}"/>
                </a:ext>
              </a:extLst>
            </p:cNvPr>
            <p:cNvGrpSpPr/>
            <p:nvPr/>
          </p:nvGrpSpPr>
          <p:grpSpPr>
            <a:xfrm>
              <a:off x="19521218" y="7513832"/>
              <a:ext cx="3518859" cy="1394970"/>
              <a:chOff x="19177983" y="10213333"/>
              <a:chExt cx="4149185" cy="1394970"/>
            </a:xfrm>
          </p:grpSpPr>
          <p:sp>
            <p:nvSpPr>
              <p:cNvPr id="35" name="CuadroTexto 395">
                <a:extLst>
                  <a:ext uri="{FF2B5EF4-FFF2-40B4-BE49-F238E27FC236}">
                    <a16:creationId xmlns:a16="http://schemas.microsoft.com/office/drawing/2014/main" id="{9E31E7ED-B30A-0E40-B98F-CC8220F18E10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Prioritize</a:t>
                </a:r>
              </a:p>
            </p:txBody>
          </p:sp>
          <p:sp>
            <p:nvSpPr>
              <p:cNvPr id="36" name="Rectangle 56">
                <a:extLst>
                  <a:ext uri="{FF2B5EF4-FFF2-40B4-BE49-F238E27FC236}">
                    <a16:creationId xmlns:a16="http://schemas.microsoft.com/office/drawing/2014/main" id="{7571545A-4779-D14A-974E-93CFAF712916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C5B908CC-7406-CF40-8370-68E240FF3E76}"/>
                </a:ext>
              </a:extLst>
            </p:cNvPr>
            <p:cNvGrpSpPr/>
            <p:nvPr/>
          </p:nvGrpSpPr>
          <p:grpSpPr>
            <a:xfrm>
              <a:off x="14276002" y="9690290"/>
              <a:ext cx="3519021" cy="1378209"/>
              <a:chOff x="19165375" y="5323521"/>
              <a:chExt cx="4149376" cy="1378209"/>
            </a:xfrm>
          </p:grpSpPr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AC36AF6D-B89B-7D41-B3EF-E9E29194A543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CD9DF22C-5588-DD42-9B86-736F1A5A3E75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D6A2A40A-6932-7840-B142-E86BD8B4734E}"/>
                </a:ext>
              </a:extLst>
            </p:cNvPr>
            <p:cNvGrpSpPr/>
            <p:nvPr/>
          </p:nvGrpSpPr>
          <p:grpSpPr>
            <a:xfrm>
              <a:off x="19498521" y="9690290"/>
              <a:ext cx="3518859" cy="1394970"/>
              <a:chOff x="19177983" y="10213333"/>
              <a:chExt cx="4149185" cy="1394970"/>
            </a:xfrm>
          </p:grpSpPr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03BAD350-1704-494F-8B0F-5109DACE035C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8584C27B-F360-3F48-997E-F3D8C386FB84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eeform 154">
            <a:extLst>
              <a:ext uri="{FF2B5EF4-FFF2-40B4-BE49-F238E27FC236}">
                <a16:creationId xmlns:a16="http://schemas.microsoft.com/office/drawing/2014/main" id="{6443A053-DFBE-B546-A95B-AF478DC46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716" y="7893221"/>
            <a:ext cx="2631089" cy="4519571"/>
          </a:xfrm>
          <a:custGeom>
            <a:avLst/>
            <a:gdLst>
              <a:gd name="T0" fmla="*/ 0 w 2361"/>
              <a:gd name="T1" fmla="*/ 4052 h 4053"/>
              <a:gd name="T2" fmla="*/ 2360 w 2361"/>
              <a:gd name="T3" fmla="*/ 4052 h 4053"/>
              <a:gd name="T4" fmla="*/ 2360 w 2361"/>
              <a:gd name="T5" fmla="*/ 0 h 4053"/>
              <a:gd name="T6" fmla="*/ 0 w 2361"/>
              <a:gd name="T7" fmla="*/ 0 h 4053"/>
              <a:gd name="T8" fmla="*/ 0 w 2361"/>
              <a:gd name="T9" fmla="*/ 4052 h 4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1" h="4053">
                <a:moveTo>
                  <a:pt x="0" y="4052"/>
                </a:moveTo>
                <a:lnTo>
                  <a:pt x="2360" y="4052"/>
                </a:lnTo>
                <a:lnTo>
                  <a:pt x="2360" y="0"/>
                </a:lnTo>
                <a:lnTo>
                  <a:pt x="0" y="0"/>
                </a:lnTo>
                <a:lnTo>
                  <a:pt x="0" y="405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55">
            <a:extLst>
              <a:ext uri="{FF2B5EF4-FFF2-40B4-BE49-F238E27FC236}">
                <a16:creationId xmlns:a16="http://schemas.microsoft.com/office/drawing/2014/main" id="{4FB3E09C-54CF-A84A-8B95-50CF31831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719" y="1303208"/>
            <a:ext cx="4263836" cy="2060610"/>
          </a:xfrm>
          <a:custGeom>
            <a:avLst/>
            <a:gdLst>
              <a:gd name="T0" fmla="*/ 3822 w 3823"/>
              <a:gd name="T1" fmla="*/ 0 h 1849"/>
              <a:gd name="T2" fmla="*/ 0 w 3823"/>
              <a:gd name="T3" fmla="*/ 0 h 1849"/>
              <a:gd name="T4" fmla="*/ 0 w 3823"/>
              <a:gd name="T5" fmla="*/ 1848 h 1849"/>
              <a:gd name="T6" fmla="*/ 2631 w 3823"/>
              <a:gd name="T7" fmla="*/ 1848 h 1849"/>
              <a:gd name="T8" fmla="*/ 3822 w 3823"/>
              <a:gd name="T9" fmla="*/ 1848 h 1849"/>
              <a:gd name="T10" fmla="*/ 3822 w 3823"/>
              <a:gd name="T11" fmla="*/ 0 h 1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23" h="1849">
                <a:moveTo>
                  <a:pt x="3822" y="0"/>
                </a:moveTo>
                <a:lnTo>
                  <a:pt x="0" y="0"/>
                </a:lnTo>
                <a:lnTo>
                  <a:pt x="0" y="1848"/>
                </a:lnTo>
                <a:lnTo>
                  <a:pt x="2631" y="1848"/>
                </a:lnTo>
                <a:lnTo>
                  <a:pt x="3822" y="1848"/>
                </a:lnTo>
                <a:lnTo>
                  <a:pt x="382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56">
            <a:extLst>
              <a:ext uri="{FF2B5EF4-FFF2-40B4-BE49-F238E27FC236}">
                <a16:creationId xmlns:a16="http://schemas.microsoft.com/office/drawing/2014/main" id="{0B256D66-D027-384E-B0CC-791962E84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555" y="1303208"/>
            <a:ext cx="4263839" cy="2060610"/>
          </a:xfrm>
          <a:custGeom>
            <a:avLst/>
            <a:gdLst>
              <a:gd name="T0" fmla="*/ 0 w 3823"/>
              <a:gd name="T1" fmla="*/ 0 h 1849"/>
              <a:gd name="T2" fmla="*/ 0 w 3823"/>
              <a:gd name="T3" fmla="*/ 1848 h 1849"/>
              <a:gd name="T4" fmla="*/ 1169 w 3823"/>
              <a:gd name="T5" fmla="*/ 1848 h 1849"/>
              <a:gd name="T6" fmla="*/ 3822 w 3823"/>
              <a:gd name="T7" fmla="*/ 1848 h 1849"/>
              <a:gd name="T8" fmla="*/ 3822 w 3823"/>
              <a:gd name="T9" fmla="*/ 0 h 1849"/>
              <a:gd name="T10" fmla="*/ 0 w 3823"/>
              <a:gd name="T11" fmla="*/ 0 h 1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23" h="1849">
                <a:moveTo>
                  <a:pt x="0" y="0"/>
                </a:moveTo>
                <a:lnTo>
                  <a:pt x="0" y="1848"/>
                </a:lnTo>
                <a:lnTo>
                  <a:pt x="1169" y="1848"/>
                </a:lnTo>
                <a:lnTo>
                  <a:pt x="3822" y="1848"/>
                </a:lnTo>
                <a:lnTo>
                  <a:pt x="3822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57">
            <a:extLst>
              <a:ext uri="{FF2B5EF4-FFF2-40B4-BE49-F238E27FC236}">
                <a16:creationId xmlns:a16="http://schemas.microsoft.com/office/drawing/2014/main" id="{B8C38BDB-42C3-D849-BD6D-4CE64D768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716" y="3368734"/>
            <a:ext cx="2631089" cy="4529407"/>
          </a:xfrm>
          <a:custGeom>
            <a:avLst/>
            <a:gdLst>
              <a:gd name="T0" fmla="*/ 0 w 2361"/>
              <a:gd name="T1" fmla="*/ 0 h 4062"/>
              <a:gd name="T2" fmla="*/ 0 w 2361"/>
              <a:gd name="T3" fmla="*/ 4061 h 4062"/>
              <a:gd name="T4" fmla="*/ 2360 w 2361"/>
              <a:gd name="T5" fmla="*/ 4061 h 4062"/>
              <a:gd name="T6" fmla="*/ 2360 w 2361"/>
              <a:gd name="T7" fmla="*/ 0 h 4062"/>
              <a:gd name="T8" fmla="*/ 1191 w 2361"/>
              <a:gd name="T9" fmla="*/ 0 h 4062"/>
              <a:gd name="T10" fmla="*/ 0 w 2361"/>
              <a:gd name="T11" fmla="*/ 0 h 4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61" h="4062">
                <a:moveTo>
                  <a:pt x="0" y="0"/>
                </a:moveTo>
                <a:lnTo>
                  <a:pt x="0" y="4061"/>
                </a:lnTo>
                <a:lnTo>
                  <a:pt x="2360" y="4061"/>
                </a:lnTo>
                <a:lnTo>
                  <a:pt x="2360" y="0"/>
                </a:lnTo>
                <a:lnTo>
                  <a:pt x="1191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7134334-A5C4-C445-8536-05338C2DB1C4}"/>
              </a:ext>
            </a:extLst>
          </p:cNvPr>
          <p:cNvGrpSpPr/>
          <p:nvPr/>
        </p:nvGrpSpPr>
        <p:grpSpPr>
          <a:xfrm>
            <a:off x="13136313" y="2054863"/>
            <a:ext cx="8303130" cy="2617909"/>
            <a:chOff x="1601401" y="1572996"/>
            <a:chExt cx="8303130" cy="2617909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8FEB33B8-4A98-D04A-BD49-1D751792E0C6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422B91D4-3F29-EF4A-A1FA-1C72179F84B8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C36405A-0654-614A-8CCA-DEDD622838E7}"/>
              </a:ext>
            </a:extLst>
          </p:cNvPr>
          <p:cNvGrpSpPr/>
          <p:nvPr/>
        </p:nvGrpSpPr>
        <p:grpSpPr>
          <a:xfrm>
            <a:off x="13357974" y="7499293"/>
            <a:ext cx="9174958" cy="3603549"/>
            <a:chOff x="13865119" y="7481711"/>
            <a:chExt cx="9174958" cy="3603549"/>
          </a:xfrm>
        </p:grpSpPr>
        <p:sp>
          <p:nvSpPr>
            <p:cNvPr id="28" name="Freeform 161">
              <a:extLst>
                <a:ext uri="{FF2B5EF4-FFF2-40B4-BE49-F238E27FC236}">
                  <a16:creationId xmlns:a16="http://schemas.microsoft.com/office/drawing/2014/main" id="{D89C3458-67DE-404D-BF97-4ED9512E6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7696834"/>
              <a:ext cx="191256" cy="1111104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162">
              <a:extLst>
                <a:ext uri="{FF2B5EF4-FFF2-40B4-BE49-F238E27FC236}">
                  <a16:creationId xmlns:a16="http://schemas.microsoft.com/office/drawing/2014/main" id="{82D60F55-B073-E349-9C71-67B2605B6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9850737"/>
              <a:ext cx="191256" cy="1111104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163">
              <a:extLst>
                <a:ext uri="{FF2B5EF4-FFF2-40B4-BE49-F238E27FC236}">
                  <a16:creationId xmlns:a16="http://schemas.microsoft.com/office/drawing/2014/main" id="{FCCA53A0-7752-F749-85B2-79FF53A8D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7696834"/>
              <a:ext cx="186703" cy="1111104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64">
              <a:extLst>
                <a:ext uri="{FF2B5EF4-FFF2-40B4-BE49-F238E27FC236}">
                  <a16:creationId xmlns:a16="http://schemas.microsoft.com/office/drawing/2014/main" id="{5E3366E0-9AAD-BB47-835E-04C81D52E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9850737"/>
              <a:ext cx="186703" cy="1111104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A5F204C4-4E77-964F-ACB8-D179A45C9F0F}"/>
                </a:ext>
              </a:extLst>
            </p:cNvPr>
            <p:cNvGrpSpPr/>
            <p:nvPr/>
          </p:nvGrpSpPr>
          <p:grpSpPr>
            <a:xfrm>
              <a:off x="14289965" y="7481711"/>
              <a:ext cx="3519021" cy="1378209"/>
              <a:chOff x="19165375" y="5323521"/>
              <a:chExt cx="4149376" cy="1378209"/>
            </a:xfrm>
          </p:grpSpPr>
          <p:sp>
            <p:nvSpPr>
              <p:cNvPr id="42" name="CuadroTexto 395">
                <a:extLst>
                  <a:ext uri="{FF2B5EF4-FFF2-40B4-BE49-F238E27FC236}">
                    <a16:creationId xmlns:a16="http://schemas.microsoft.com/office/drawing/2014/main" id="{2949AB63-FE34-F541-9686-A83E3538004A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43" name="Rectangle 56">
                <a:extLst>
                  <a:ext uri="{FF2B5EF4-FFF2-40B4-BE49-F238E27FC236}">
                    <a16:creationId xmlns:a16="http://schemas.microsoft.com/office/drawing/2014/main" id="{60289011-0693-EF42-B6E0-6AFD9AC4EEAB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B07F799C-A489-4744-B495-235835CF5DCA}"/>
                </a:ext>
              </a:extLst>
            </p:cNvPr>
            <p:cNvGrpSpPr/>
            <p:nvPr/>
          </p:nvGrpSpPr>
          <p:grpSpPr>
            <a:xfrm>
              <a:off x="19521218" y="7513832"/>
              <a:ext cx="3518859" cy="1394970"/>
              <a:chOff x="19177983" y="10213333"/>
              <a:chExt cx="4149185" cy="1394970"/>
            </a:xfrm>
          </p:grpSpPr>
          <p:sp>
            <p:nvSpPr>
              <p:cNvPr id="40" name="CuadroTexto 395">
                <a:extLst>
                  <a:ext uri="{FF2B5EF4-FFF2-40B4-BE49-F238E27FC236}">
                    <a16:creationId xmlns:a16="http://schemas.microsoft.com/office/drawing/2014/main" id="{521189D6-8540-7946-96DA-693294429693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Prioritize</a:t>
                </a:r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F94EEE15-6D90-B344-B040-76F489BA559E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02AF662D-84CD-4742-93F7-C25D8338E96F}"/>
                </a:ext>
              </a:extLst>
            </p:cNvPr>
            <p:cNvGrpSpPr/>
            <p:nvPr/>
          </p:nvGrpSpPr>
          <p:grpSpPr>
            <a:xfrm>
              <a:off x="14276002" y="9690290"/>
              <a:ext cx="3519021" cy="1378209"/>
              <a:chOff x="19165375" y="5323521"/>
              <a:chExt cx="4149376" cy="1378209"/>
            </a:xfrm>
          </p:grpSpPr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2E1FB17A-8465-6845-A993-93527D0230D8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90AB1FE8-8504-F247-9A57-35558EF8901C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417879E2-7480-6049-876B-BE1F25532B86}"/>
                </a:ext>
              </a:extLst>
            </p:cNvPr>
            <p:cNvGrpSpPr/>
            <p:nvPr/>
          </p:nvGrpSpPr>
          <p:grpSpPr>
            <a:xfrm>
              <a:off x="19498521" y="9690290"/>
              <a:ext cx="3518859" cy="1394970"/>
              <a:chOff x="19177983" y="10213333"/>
              <a:chExt cx="4149185" cy="1394970"/>
            </a:xfrm>
          </p:grpSpPr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D0E5AD76-D173-1F43-8EDB-A3B978036137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37" name="Rectangle 56">
                <a:extLst>
                  <a:ext uri="{FF2B5EF4-FFF2-40B4-BE49-F238E27FC236}">
                    <a16:creationId xmlns:a16="http://schemas.microsoft.com/office/drawing/2014/main" id="{C7F48F24-6216-304C-AB24-6E3E97BEC877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174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reeform 152">
            <a:extLst>
              <a:ext uri="{FF2B5EF4-FFF2-40B4-BE49-F238E27FC236}">
                <a16:creationId xmlns:a16="http://schemas.microsoft.com/office/drawing/2014/main" id="{0F407485-45BC-C04D-895B-DDBC178B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5911" y="6855621"/>
            <a:ext cx="2427925" cy="4759"/>
          </a:xfrm>
          <a:custGeom>
            <a:avLst/>
            <a:gdLst>
              <a:gd name="T0" fmla="*/ 0 w 2249"/>
              <a:gd name="T1" fmla="*/ 0 h 1"/>
              <a:gd name="T2" fmla="*/ 2248 w 2249"/>
              <a:gd name="T3" fmla="*/ 0 h 1"/>
              <a:gd name="T4" fmla="*/ 2248 w 2249"/>
              <a:gd name="T5" fmla="*/ 0 h 1"/>
              <a:gd name="T6" fmla="*/ 0 w 2249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49" h="1">
                <a:moveTo>
                  <a:pt x="0" y="0"/>
                </a:moveTo>
                <a:lnTo>
                  <a:pt x="2248" y="0"/>
                </a:lnTo>
                <a:lnTo>
                  <a:pt x="2248" y="0"/>
                </a:lnTo>
                <a:lnTo>
                  <a:pt x="0" y="0"/>
                </a:ln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53">
            <a:extLst>
              <a:ext uri="{FF2B5EF4-FFF2-40B4-BE49-F238E27FC236}">
                <a16:creationId xmlns:a16="http://schemas.microsoft.com/office/drawing/2014/main" id="{C5F1C7E7-1B44-9C46-A79B-2B83F7A1B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8436" y="6855621"/>
            <a:ext cx="2427925" cy="4759"/>
          </a:xfrm>
          <a:custGeom>
            <a:avLst/>
            <a:gdLst>
              <a:gd name="T0" fmla="*/ 2248 w 2249"/>
              <a:gd name="T1" fmla="*/ 0 h 1"/>
              <a:gd name="T2" fmla="*/ 0 w 2249"/>
              <a:gd name="T3" fmla="*/ 0 h 1"/>
              <a:gd name="T4" fmla="*/ 0 w 2249"/>
              <a:gd name="T5" fmla="*/ 0 h 1"/>
              <a:gd name="T6" fmla="*/ 2248 w 2249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49" h="1">
                <a:moveTo>
                  <a:pt x="2248" y="0"/>
                </a:moveTo>
                <a:lnTo>
                  <a:pt x="0" y="0"/>
                </a:lnTo>
                <a:lnTo>
                  <a:pt x="0" y="0"/>
                </a:lnTo>
                <a:lnTo>
                  <a:pt x="2248" y="0"/>
                </a:ln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54">
            <a:extLst>
              <a:ext uri="{FF2B5EF4-FFF2-40B4-BE49-F238E27FC236}">
                <a16:creationId xmlns:a16="http://schemas.microsoft.com/office/drawing/2014/main" id="{6B82857C-F1F2-E44B-B937-AB557A703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8436" y="1685568"/>
            <a:ext cx="2427925" cy="5174812"/>
          </a:xfrm>
          <a:custGeom>
            <a:avLst/>
            <a:gdLst>
              <a:gd name="T0" fmla="*/ 2248 w 2249"/>
              <a:gd name="T1" fmla="*/ 0 h 4793"/>
              <a:gd name="T2" fmla="*/ 0 w 2249"/>
              <a:gd name="T3" fmla="*/ 0 h 4793"/>
              <a:gd name="T4" fmla="*/ 0 w 2249"/>
              <a:gd name="T5" fmla="*/ 4792 h 4793"/>
              <a:gd name="T6" fmla="*/ 2248 w 2249"/>
              <a:gd name="T7" fmla="*/ 4792 h 4793"/>
              <a:gd name="T8" fmla="*/ 2248 w 2249"/>
              <a:gd name="T9" fmla="*/ 0 h 4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9" h="4793">
                <a:moveTo>
                  <a:pt x="2248" y="0"/>
                </a:moveTo>
                <a:lnTo>
                  <a:pt x="0" y="0"/>
                </a:lnTo>
                <a:lnTo>
                  <a:pt x="0" y="4792"/>
                </a:lnTo>
                <a:lnTo>
                  <a:pt x="2248" y="4792"/>
                </a:lnTo>
                <a:lnTo>
                  <a:pt x="224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55">
            <a:extLst>
              <a:ext uri="{FF2B5EF4-FFF2-40B4-BE49-F238E27FC236}">
                <a16:creationId xmlns:a16="http://schemas.microsoft.com/office/drawing/2014/main" id="{C25716F2-2D4B-E244-BD2C-4F71798A1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5911" y="1685568"/>
            <a:ext cx="2427925" cy="5174812"/>
          </a:xfrm>
          <a:custGeom>
            <a:avLst/>
            <a:gdLst>
              <a:gd name="T0" fmla="*/ 0 w 2249"/>
              <a:gd name="T1" fmla="*/ 0 h 4793"/>
              <a:gd name="T2" fmla="*/ 0 w 2249"/>
              <a:gd name="T3" fmla="*/ 4792 h 4793"/>
              <a:gd name="T4" fmla="*/ 2248 w 2249"/>
              <a:gd name="T5" fmla="*/ 4792 h 4793"/>
              <a:gd name="T6" fmla="*/ 2248 w 2249"/>
              <a:gd name="T7" fmla="*/ 0 h 4793"/>
              <a:gd name="T8" fmla="*/ 0 w 2249"/>
              <a:gd name="T9" fmla="*/ 0 h 4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9" h="4793">
                <a:moveTo>
                  <a:pt x="0" y="0"/>
                </a:moveTo>
                <a:lnTo>
                  <a:pt x="0" y="4792"/>
                </a:lnTo>
                <a:lnTo>
                  <a:pt x="2248" y="4792"/>
                </a:lnTo>
                <a:lnTo>
                  <a:pt x="2248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56">
            <a:extLst>
              <a:ext uri="{FF2B5EF4-FFF2-40B4-BE49-F238E27FC236}">
                <a16:creationId xmlns:a16="http://schemas.microsoft.com/office/drawing/2014/main" id="{801ED6E7-68C1-5C44-93F5-F3E15B38E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8436" y="6855621"/>
            <a:ext cx="4175081" cy="5174812"/>
          </a:xfrm>
          <a:custGeom>
            <a:avLst/>
            <a:gdLst>
              <a:gd name="T0" fmla="*/ 1104 w 3869"/>
              <a:gd name="T1" fmla="*/ 3759 h 4794"/>
              <a:gd name="T2" fmla="*/ 1104 w 3869"/>
              <a:gd name="T3" fmla="*/ 3759 h 4794"/>
              <a:gd name="T4" fmla="*/ 3809 w 3869"/>
              <a:gd name="T5" fmla="*/ 4793 h 4794"/>
              <a:gd name="T6" fmla="*/ 3868 w 3869"/>
              <a:gd name="T7" fmla="*/ 4793 h 4794"/>
              <a:gd name="T8" fmla="*/ 3868 w 3869"/>
              <a:gd name="T9" fmla="*/ 2645 h 4794"/>
              <a:gd name="T10" fmla="*/ 3849 w 3869"/>
              <a:gd name="T11" fmla="*/ 2645 h 4794"/>
              <a:gd name="T12" fmla="*/ 2655 w 3869"/>
              <a:gd name="T13" fmla="*/ 2177 h 4794"/>
              <a:gd name="T14" fmla="*/ 2248 w 3869"/>
              <a:gd name="T15" fmla="*/ 875 h 4794"/>
              <a:gd name="T16" fmla="*/ 2248 w 3869"/>
              <a:gd name="T17" fmla="*/ 0 h 4794"/>
              <a:gd name="T18" fmla="*/ 0 w 3869"/>
              <a:gd name="T19" fmla="*/ 0 h 4794"/>
              <a:gd name="T20" fmla="*/ 0 w 3869"/>
              <a:gd name="T21" fmla="*/ 875 h 4794"/>
              <a:gd name="T22" fmla="*/ 1104 w 3869"/>
              <a:gd name="T23" fmla="*/ 3759 h 4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69" h="4794">
                <a:moveTo>
                  <a:pt x="1104" y="3759"/>
                </a:moveTo>
                <a:lnTo>
                  <a:pt x="1104" y="3759"/>
                </a:lnTo>
                <a:cubicBezTo>
                  <a:pt x="1840" y="4445"/>
                  <a:pt x="2745" y="4793"/>
                  <a:pt x="3809" y="4793"/>
                </a:cubicBezTo>
                <a:cubicBezTo>
                  <a:pt x="3829" y="4793"/>
                  <a:pt x="3849" y="4793"/>
                  <a:pt x="3868" y="4793"/>
                </a:cubicBezTo>
                <a:cubicBezTo>
                  <a:pt x="3868" y="2645"/>
                  <a:pt x="3868" y="2645"/>
                  <a:pt x="3868" y="2645"/>
                </a:cubicBezTo>
                <a:cubicBezTo>
                  <a:pt x="3859" y="2645"/>
                  <a:pt x="3859" y="2645"/>
                  <a:pt x="3849" y="2645"/>
                </a:cubicBezTo>
                <a:cubicBezTo>
                  <a:pt x="3322" y="2645"/>
                  <a:pt x="2924" y="2486"/>
                  <a:pt x="2655" y="2177"/>
                </a:cubicBezTo>
                <a:cubicBezTo>
                  <a:pt x="2387" y="1879"/>
                  <a:pt x="2248" y="1442"/>
                  <a:pt x="2248" y="875"/>
                </a:cubicBezTo>
                <a:cubicBezTo>
                  <a:pt x="2248" y="0"/>
                  <a:pt x="2248" y="0"/>
                  <a:pt x="224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75"/>
                  <a:pt x="0" y="875"/>
                  <a:pt x="0" y="875"/>
                </a:cubicBezTo>
                <a:cubicBezTo>
                  <a:pt x="0" y="2118"/>
                  <a:pt x="368" y="3082"/>
                  <a:pt x="1104" y="37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57">
            <a:extLst>
              <a:ext uri="{FF2B5EF4-FFF2-40B4-BE49-F238E27FC236}">
                <a16:creationId xmlns:a16="http://schemas.microsoft.com/office/drawing/2014/main" id="{B4B0893F-C734-094A-A982-B14B66AA1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3517" y="6855621"/>
            <a:ext cx="4165557" cy="5174812"/>
          </a:xfrm>
          <a:custGeom>
            <a:avLst/>
            <a:gdLst>
              <a:gd name="T0" fmla="*/ 1611 w 3860"/>
              <a:gd name="T1" fmla="*/ 875 h 4794"/>
              <a:gd name="T2" fmla="*/ 1611 w 3860"/>
              <a:gd name="T3" fmla="*/ 875 h 4794"/>
              <a:gd name="T4" fmla="*/ 1194 w 3860"/>
              <a:gd name="T5" fmla="*/ 2177 h 4794"/>
              <a:gd name="T6" fmla="*/ 0 w 3860"/>
              <a:gd name="T7" fmla="*/ 2645 h 4794"/>
              <a:gd name="T8" fmla="*/ 0 w 3860"/>
              <a:gd name="T9" fmla="*/ 4793 h 4794"/>
              <a:gd name="T10" fmla="*/ 1840 w 3860"/>
              <a:gd name="T11" fmla="*/ 4375 h 4794"/>
              <a:gd name="T12" fmla="*/ 3292 w 3860"/>
              <a:gd name="T13" fmla="*/ 3043 h 4794"/>
              <a:gd name="T14" fmla="*/ 3859 w 3860"/>
              <a:gd name="T15" fmla="*/ 875 h 4794"/>
              <a:gd name="T16" fmla="*/ 3859 w 3860"/>
              <a:gd name="T17" fmla="*/ 0 h 4794"/>
              <a:gd name="T18" fmla="*/ 1611 w 3860"/>
              <a:gd name="T19" fmla="*/ 0 h 4794"/>
              <a:gd name="T20" fmla="*/ 1611 w 3860"/>
              <a:gd name="T21" fmla="*/ 875 h 4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60" h="4794">
                <a:moveTo>
                  <a:pt x="1611" y="875"/>
                </a:moveTo>
                <a:lnTo>
                  <a:pt x="1611" y="875"/>
                </a:lnTo>
                <a:cubicBezTo>
                  <a:pt x="1611" y="1442"/>
                  <a:pt x="1472" y="1879"/>
                  <a:pt x="1194" y="2177"/>
                </a:cubicBezTo>
                <a:cubicBezTo>
                  <a:pt x="915" y="2486"/>
                  <a:pt x="517" y="2635"/>
                  <a:pt x="0" y="2645"/>
                </a:cubicBezTo>
                <a:cubicBezTo>
                  <a:pt x="0" y="4793"/>
                  <a:pt x="0" y="4793"/>
                  <a:pt x="0" y="4793"/>
                </a:cubicBezTo>
                <a:cubicBezTo>
                  <a:pt x="657" y="4783"/>
                  <a:pt x="1273" y="4643"/>
                  <a:pt x="1840" y="4375"/>
                </a:cubicBezTo>
                <a:cubicBezTo>
                  <a:pt x="2427" y="4097"/>
                  <a:pt x="2904" y="3649"/>
                  <a:pt x="3292" y="3043"/>
                </a:cubicBezTo>
                <a:cubicBezTo>
                  <a:pt x="3670" y="2436"/>
                  <a:pt x="3859" y="1710"/>
                  <a:pt x="3859" y="875"/>
                </a:cubicBezTo>
                <a:cubicBezTo>
                  <a:pt x="3859" y="0"/>
                  <a:pt x="3859" y="0"/>
                  <a:pt x="3859" y="0"/>
                </a:cubicBezTo>
                <a:cubicBezTo>
                  <a:pt x="1611" y="0"/>
                  <a:pt x="1611" y="0"/>
                  <a:pt x="1611" y="0"/>
                </a:cubicBezTo>
                <a:lnTo>
                  <a:pt x="1611" y="8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53B21A7-C655-384C-9F45-515211BF9BBC}"/>
              </a:ext>
            </a:extLst>
          </p:cNvPr>
          <p:cNvGrpSpPr/>
          <p:nvPr/>
        </p:nvGrpSpPr>
        <p:grpSpPr>
          <a:xfrm>
            <a:off x="2183814" y="1739356"/>
            <a:ext cx="8303130" cy="2617909"/>
            <a:chOff x="1601401" y="1572996"/>
            <a:chExt cx="8303130" cy="2617909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2C109285-A439-734B-8494-C2B34D87ADFD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A0EF5030-1F6E-4E4A-80BF-6E5707D2F916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53BF2849-9EF1-BC48-AB6B-A18AEE48C433}"/>
              </a:ext>
            </a:extLst>
          </p:cNvPr>
          <p:cNvGrpSpPr/>
          <p:nvPr/>
        </p:nvGrpSpPr>
        <p:grpSpPr>
          <a:xfrm>
            <a:off x="2405475" y="7183786"/>
            <a:ext cx="9174958" cy="3603549"/>
            <a:chOff x="13865119" y="7481711"/>
            <a:chExt cx="9174958" cy="3603549"/>
          </a:xfrm>
        </p:grpSpPr>
        <p:sp>
          <p:nvSpPr>
            <p:cNvPr id="30" name="Freeform 161">
              <a:extLst>
                <a:ext uri="{FF2B5EF4-FFF2-40B4-BE49-F238E27FC236}">
                  <a16:creationId xmlns:a16="http://schemas.microsoft.com/office/drawing/2014/main" id="{54C461CF-D933-284D-A657-86018B340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7696834"/>
              <a:ext cx="191256" cy="1111104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62">
              <a:extLst>
                <a:ext uri="{FF2B5EF4-FFF2-40B4-BE49-F238E27FC236}">
                  <a16:creationId xmlns:a16="http://schemas.microsoft.com/office/drawing/2014/main" id="{2A00CA8E-2318-7E4C-99BE-6847EFBBD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9850737"/>
              <a:ext cx="191256" cy="1111104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163">
              <a:extLst>
                <a:ext uri="{FF2B5EF4-FFF2-40B4-BE49-F238E27FC236}">
                  <a16:creationId xmlns:a16="http://schemas.microsoft.com/office/drawing/2014/main" id="{E3800282-3C97-3C4E-9C1A-63D9C5375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7696834"/>
              <a:ext cx="186703" cy="1111104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164">
              <a:extLst>
                <a:ext uri="{FF2B5EF4-FFF2-40B4-BE49-F238E27FC236}">
                  <a16:creationId xmlns:a16="http://schemas.microsoft.com/office/drawing/2014/main" id="{6ECF527A-2BBF-3548-96D1-42621706C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9850737"/>
              <a:ext cx="186703" cy="1111104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DFE6D2F8-18E8-AD4A-892B-09BBB24E3ECC}"/>
                </a:ext>
              </a:extLst>
            </p:cNvPr>
            <p:cNvGrpSpPr/>
            <p:nvPr/>
          </p:nvGrpSpPr>
          <p:grpSpPr>
            <a:xfrm>
              <a:off x="14289965" y="7481711"/>
              <a:ext cx="3519021" cy="1378209"/>
              <a:chOff x="19165375" y="5323521"/>
              <a:chExt cx="4149376" cy="1378209"/>
            </a:xfrm>
          </p:grpSpPr>
          <p:sp>
            <p:nvSpPr>
              <p:cNvPr id="44" name="CuadroTexto 395">
                <a:extLst>
                  <a:ext uri="{FF2B5EF4-FFF2-40B4-BE49-F238E27FC236}">
                    <a16:creationId xmlns:a16="http://schemas.microsoft.com/office/drawing/2014/main" id="{19F81D1F-B197-294A-BB14-5BDA774A03AF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45" name="Rectangle 56">
                <a:extLst>
                  <a:ext uri="{FF2B5EF4-FFF2-40B4-BE49-F238E27FC236}">
                    <a16:creationId xmlns:a16="http://schemas.microsoft.com/office/drawing/2014/main" id="{AC84D52D-841E-FB48-81FE-71D33CA4C586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585D9F87-3EFD-904E-8B6D-DB95BDD916A2}"/>
                </a:ext>
              </a:extLst>
            </p:cNvPr>
            <p:cNvGrpSpPr/>
            <p:nvPr/>
          </p:nvGrpSpPr>
          <p:grpSpPr>
            <a:xfrm>
              <a:off x="19521218" y="7513832"/>
              <a:ext cx="3518859" cy="1394970"/>
              <a:chOff x="19177983" y="10213333"/>
              <a:chExt cx="4149185" cy="1394970"/>
            </a:xfrm>
          </p:grpSpPr>
          <p:sp>
            <p:nvSpPr>
              <p:cNvPr id="42" name="CuadroTexto 395">
                <a:extLst>
                  <a:ext uri="{FF2B5EF4-FFF2-40B4-BE49-F238E27FC236}">
                    <a16:creationId xmlns:a16="http://schemas.microsoft.com/office/drawing/2014/main" id="{D5CA39F3-CAD6-4D46-BE69-56B290DA1A35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Prioritize</a:t>
                </a:r>
              </a:p>
            </p:txBody>
          </p:sp>
          <p:sp>
            <p:nvSpPr>
              <p:cNvPr id="43" name="Rectangle 56">
                <a:extLst>
                  <a:ext uri="{FF2B5EF4-FFF2-40B4-BE49-F238E27FC236}">
                    <a16:creationId xmlns:a16="http://schemas.microsoft.com/office/drawing/2014/main" id="{A6DBD0AE-CE86-6746-81EE-2F9D7DFEEFE3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7729E3C8-B1EB-8449-9964-81172CA5A192}"/>
                </a:ext>
              </a:extLst>
            </p:cNvPr>
            <p:cNvGrpSpPr/>
            <p:nvPr/>
          </p:nvGrpSpPr>
          <p:grpSpPr>
            <a:xfrm>
              <a:off x="14276002" y="9690290"/>
              <a:ext cx="3519021" cy="1378209"/>
              <a:chOff x="19165375" y="5323521"/>
              <a:chExt cx="4149376" cy="1378209"/>
            </a:xfrm>
          </p:grpSpPr>
          <p:sp>
            <p:nvSpPr>
              <p:cNvPr id="40" name="CuadroTexto 395">
                <a:extLst>
                  <a:ext uri="{FF2B5EF4-FFF2-40B4-BE49-F238E27FC236}">
                    <a16:creationId xmlns:a16="http://schemas.microsoft.com/office/drawing/2014/main" id="{8B6A4015-ECDC-2F46-935F-C7B81188FE9E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201403A7-AEF3-2A4A-AC9B-9D99DFC6F636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E6744EC0-6BFF-F548-8C50-35E4026CE442}"/>
                </a:ext>
              </a:extLst>
            </p:cNvPr>
            <p:cNvGrpSpPr/>
            <p:nvPr/>
          </p:nvGrpSpPr>
          <p:grpSpPr>
            <a:xfrm>
              <a:off x="19498521" y="9690290"/>
              <a:ext cx="3518859" cy="1394970"/>
              <a:chOff x="19177983" y="10213333"/>
              <a:chExt cx="4149185" cy="1394970"/>
            </a:xfrm>
          </p:grpSpPr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3414464C-1A6F-EA4C-97FC-4AEC4F2998B8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4E2A1657-7563-E245-9812-70FC2A1CFD9B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8415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156">
            <a:extLst>
              <a:ext uri="{FF2B5EF4-FFF2-40B4-BE49-F238E27FC236}">
                <a16:creationId xmlns:a16="http://schemas.microsoft.com/office/drawing/2014/main" id="{D993F610-22F8-0842-9449-AA7E8209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4691" y="1689071"/>
            <a:ext cx="4829" cy="24152"/>
          </a:xfrm>
          <a:custGeom>
            <a:avLst/>
            <a:gdLst>
              <a:gd name="T0" fmla="*/ 0 w 1"/>
              <a:gd name="T1" fmla="*/ 0 h 21"/>
              <a:gd name="T2" fmla="*/ 0 w 1"/>
              <a:gd name="T3" fmla="*/ 0 h 21"/>
              <a:gd name="T4" fmla="*/ 0 w 1"/>
              <a:gd name="T5" fmla="*/ 20 h 21"/>
              <a:gd name="T6" fmla="*/ 0 w 1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1">
                <a:moveTo>
                  <a:pt x="0" y="0"/>
                </a:moveTo>
                <a:lnTo>
                  <a:pt x="0" y="0"/>
                </a:lnTo>
                <a:lnTo>
                  <a:pt x="0" y="20"/>
                </a:lnTo>
                <a:lnTo>
                  <a:pt x="0" y="0"/>
                </a:ln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57">
            <a:extLst>
              <a:ext uri="{FF2B5EF4-FFF2-40B4-BE49-F238E27FC236}">
                <a16:creationId xmlns:a16="http://schemas.microsoft.com/office/drawing/2014/main" id="{05B1C39F-CCD1-DD42-AAC1-8002A6BA2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4649" y="6833845"/>
            <a:ext cx="2473357" cy="9662"/>
          </a:xfrm>
          <a:custGeom>
            <a:avLst/>
            <a:gdLst>
              <a:gd name="T0" fmla="*/ 2245 w 2257"/>
              <a:gd name="T1" fmla="*/ 0 h 11"/>
              <a:gd name="T2" fmla="*/ 0 w 2257"/>
              <a:gd name="T3" fmla="*/ 0 h 11"/>
              <a:gd name="T4" fmla="*/ 10 w 2257"/>
              <a:gd name="T5" fmla="*/ 10 h 11"/>
              <a:gd name="T6" fmla="*/ 2256 w 2257"/>
              <a:gd name="T7" fmla="*/ 10 h 11"/>
              <a:gd name="T8" fmla="*/ 2245 w 2257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7" h="11">
                <a:moveTo>
                  <a:pt x="2245" y="0"/>
                </a:moveTo>
                <a:lnTo>
                  <a:pt x="0" y="0"/>
                </a:lnTo>
                <a:lnTo>
                  <a:pt x="10" y="10"/>
                </a:lnTo>
                <a:lnTo>
                  <a:pt x="2256" y="10"/>
                </a:lnTo>
                <a:lnTo>
                  <a:pt x="2245" y="0"/>
                </a:ln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58">
            <a:extLst>
              <a:ext uri="{FF2B5EF4-FFF2-40B4-BE49-F238E27FC236}">
                <a16:creationId xmlns:a16="http://schemas.microsoft.com/office/drawing/2014/main" id="{035767F3-0E9A-1E4D-82CE-CAB21CCE5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035" y="9543912"/>
            <a:ext cx="3077205" cy="2483018"/>
          </a:xfrm>
          <a:custGeom>
            <a:avLst/>
            <a:gdLst>
              <a:gd name="T0" fmla="*/ 1405 w 2811"/>
              <a:gd name="T1" fmla="*/ 20 h 2267"/>
              <a:gd name="T2" fmla="*/ 1405 w 2811"/>
              <a:gd name="T3" fmla="*/ 20 h 2267"/>
              <a:gd name="T4" fmla="*/ 1395 w 2811"/>
              <a:gd name="T5" fmla="*/ 0 h 2267"/>
              <a:gd name="T6" fmla="*/ 1395 w 2811"/>
              <a:gd name="T7" fmla="*/ 2256 h 2267"/>
              <a:gd name="T8" fmla="*/ 0 w 2811"/>
              <a:gd name="T9" fmla="*/ 2256 h 2267"/>
              <a:gd name="T10" fmla="*/ 10 w 2811"/>
              <a:gd name="T11" fmla="*/ 2266 h 2267"/>
              <a:gd name="T12" fmla="*/ 2800 w 2811"/>
              <a:gd name="T13" fmla="*/ 2266 h 2267"/>
              <a:gd name="T14" fmla="*/ 2810 w 2811"/>
              <a:gd name="T15" fmla="*/ 2256 h 2267"/>
              <a:gd name="T16" fmla="*/ 1405 w 2811"/>
              <a:gd name="T17" fmla="*/ 2256 h 2267"/>
              <a:gd name="T18" fmla="*/ 1405 w 2811"/>
              <a:gd name="T19" fmla="*/ 20 h 2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11" h="2267">
                <a:moveTo>
                  <a:pt x="1405" y="20"/>
                </a:moveTo>
                <a:lnTo>
                  <a:pt x="1405" y="20"/>
                </a:lnTo>
                <a:lnTo>
                  <a:pt x="1395" y="0"/>
                </a:lnTo>
                <a:lnTo>
                  <a:pt x="1395" y="2256"/>
                </a:lnTo>
                <a:lnTo>
                  <a:pt x="0" y="2256"/>
                </a:lnTo>
                <a:lnTo>
                  <a:pt x="10" y="2266"/>
                </a:lnTo>
                <a:lnTo>
                  <a:pt x="2800" y="2266"/>
                </a:lnTo>
                <a:lnTo>
                  <a:pt x="2810" y="2256"/>
                </a:lnTo>
                <a:lnTo>
                  <a:pt x="1405" y="2256"/>
                </a:lnTo>
                <a:lnTo>
                  <a:pt x="1405" y="20"/>
                </a:ln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59">
            <a:extLst>
              <a:ext uri="{FF2B5EF4-FFF2-40B4-BE49-F238E27FC236}">
                <a16:creationId xmlns:a16="http://schemas.microsoft.com/office/drawing/2014/main" id="{9C6BC1B8-9A89-FF42-A4DC-76FEC21E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100" y="6833845"/>
            <a:ext cx="2463695" cy="9662"/>
          </a:xfrm>
          <a:custGeom>
            <a:avLst/>
            <a:gdLst>
              <a:gd name="T0" fmla="*/ 9 w 2247"/>
              <a:gd name="T1" fmla="*/ 0 h 11"/>
              <a:gd name="T2" fmla="*/ 0 w 2247"/>
              <a:gd name="T3" fmla="*/ 10 h 11"/>
              <a:gd name="T4" fmla="*/ 2246 w 2247"/>
              <a:gd name="T5" fmla="*/ 10 h 11"/>
              <a:gd name="T6" fmla="*/ 2246 w 2247"/>
              <a:gd name="T7" fmla="*/ 0 h 11"/>
              <a:gd name="T8" fmla="*/ 9 w 2247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7" h="11">
                <a:moveTo>
                  <a:pt x="9" y="0"/>
                </a:moveTo>
                <a:lnTo>
                  <a:pt x="0" y="10"/>
                </a:lnTo>
                <a:lnTo>
                  <a:pt x="2246" y="10"/>
                </a:lnTo>
                <a:lnTo>
                  <a:pt x="2246" y="0"/>
                </a:lnTo>
                <a:lnTo>
                  <a:pt x="9" y="0"/>
                </a:ln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60">
            <a:extLst>
              <a:ext uri="{FF2B5EF4-FFF2-40B4-BE49-F238E27FC236}">
                <a16:creationId xmlns:a16="http://schemas.microsoft.com/office/drawing/2014/main" id="{493F6B6D-BE27-DF43-84A2-E4F27582C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1" y="1689071"/>
            <a:ext cx="4226930" cy="5149606"/>
          </a:xfrm>
          <a:custGeom>
            <a:avLst/>
            <a:gdLst>
              <a:gd name="T0" fmla="*/ 3859 w 3860"/>
              <a:gd name="T1" fmla="*/ 20 h 4699"/>
              <a:gd name="T2" fmla="*/ 3859 w 3860"/>
              <a:gd name="T3" fmla="*/ 0 h 4699"/>
              <a:gd name="T4" fmla="*/ 1485 w 3860"/>
              <a:gd name="T5" fmla="*/ 0 h 4699"/>
              <a:gd name="T6" fmla="*/ 0 w 3860"/>
              <a:gd name="T7" fmla="*/ 4698 h 4699"/>
              <a:gd name="T8" fmla="*/ 2237 w 3860"/>
              <a:gd name="T9" fmla="*/ 4698 h 4699"/>
              <a:gd name="T10" fmla="*/ 3859 w 3860"/>
              <a:gd name="T11" fmla="*/ 20 h 4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60" h="4699">
                <a:moveTo>
                  <a:pt x="3859" y="20"/>
                </a:moveTo>
                <a:lnTo>
                  <a:pt x="3859" y="0"/>
                </a:lnTo>
                <a:lnTo>
                  <a:pt x="1485" y="0"/>
                </a:lnTo>
                <a:lnTo>
                  <a:pt x="0" y="4698"/>
                </a:lnTo>
                <a:lnTo>
                  <a:pt x="2237" y="4698"/>
                </a:lnTo>
                <a:lnTo>
                  <a:pt x="3859" y="2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1">
            <a:extLst>
              <a:ext uri="{FF2B5EF4-FFF2-40B4-BE49-F238E27FC236}">
                <a16:creationId xmlns:a16="http://schemas.microsoft.com/office/drawing/2014/main" id="{C614D015-6DA4-904F-9A8E-783C1DBB8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585" y="1689071"/>
            <a:ext cx="4226930" cy="5149606"/>
          </a:xfrm>
          <a:custGeom>
            <a:avLst/>
            <a:gdLst>
              <a:gd name="T0" fmla="*/ 2375 w 3859"/>
              <a:gd name="T1" fmla="*/ 0 h 4699"/>
              <a:gd name="T2" fmla="*/ 0 w 3859"/>
              <a:gd name="T3" fmla="*/ 0 h 4699"/>
              <a:gd name="T4" fmla="*/ 1613 w 3859"/>
              <a:gd name="T5" fmla="*/ 4698 h 4699"/>
              <a:gd name="T6" fmla="*/ 3858 w 3859"/>
              <a:gd name="T7" fmla="*/ 4698 h 4699"/>
              <a:gd name="T8" fmla="*/ 2375 w 3859"/>
              <a:gd name="T9" fmla="*/ 0 h 4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9" h="4699">
                <a:moveTo>
                  <a:pt x="2375" y="0"/>
                </a:moveTo>
                <a:lnTo>
                  <a:pt x="0" y="0"/>
                </a:lnTo>
                <a:lnTo>
                  <a:pt x="1613" y="4698"/>
                </a:lnTo>
                <a:lnTo>
                  <a:pt x="3858" y="4698"/>
                </a:lnTo>
                <a:lnTo>
                  <a:pt x="237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2">
            <a:extLst>
              <a:ext uri="{FF2B5EF4-FFF2-40B4-BE49-F238E27FC236}">
                <a16:creationId xmlns:a16="http://schemas.microsoft.com/office/drawing/2014/main" id="{117DFCAD-72B5-AC45-ADAA-53460F4C1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222" y="6843507"/>
            <a:ext cx="3318744" cy="5168929"/>
          </a:xfrm>
          <a:custGeom>
            <a:avLst/>
            <a:gdLst>
              <a:gd name="T0" fmla="*/ 0 w 3029"/>
              <a:gd name="T1" fmla="*/ 2483 h 4720"/>
              <a:gd name="T2" fmla="*/ 0 w 3029"/>
              <a:gd name="T3" fmla="*/ 4719 h 4720"/>
              <a:gd name="T4" fmla="*/ 1405 w 3029"/>
              <a:gd name="T5" fmla="*/ 4719 h 4720"/>
              <a:gd name="T6" fmla="*/ 3028 w 3029"/>
              <a:gd name="T7" fmla="*/ 0 h 4720"/>
              <a:gd name="T8" fmla="*/ 782 w 3029"/>
              <a:gd name="T9" fmla="*/ 0 h 4720"/>
              <a:gd name="T10" fmla="*/ 0 w 3029"/>
              <a:gd name="T11" fmla="*/ 2483 h 4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29" h="4720">
                <a:moveTo>
                  <a:pt x="0" y="2483"/>
                </a:moveTo>
                <a:lnTo>
                  <a:pt x="0" y="4719"/>
                </a:lnTo>
                <a:lnTo>
                  <a:pt x="1405" y="4719"/>
                </a:lnTo>
                <a:lnTo>
                  <a:pt x="3028" y="0"/>
                </a:lnTo>
                <a:lnTo>
                  <a:pt x="782" y="0"/>
                </a:lnTo>
                <a:lnTo>
                  <a:pt x="0" y="248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3">
            <a:extLst>
              <a:ext uri="{FF2B5EF4-FFF2-40B4-BE49-F238E27FC236}">
                <a16:creationId xmlns:a16="http://schemas.microsoft.com/office/drawing/2014/main" id="{16F2B947-403C-874F-859D-718AD3C08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310" y="6843507"/>
            <a:ext cx="3304250" cy="5168929"/>
          </a:xfrm>
          <a:custGeom>
            <a:avLst/>
            <a:gdLst>
              <a:gd name="T0" fmla="*/ 3017 w 3018"/>
              <a:gd name="T1" fmla="*/ 2463 h 4720"/>
              <a:gd name="T2" fmla="*/ 2246 w 3018"/>
              <a:gd name="T3" fmla="*/ 0 h 4720"/>
              <a:gd name="T4" fmla="*/ 0 w 3018"/>
              <a:gd name="T5" fmla="*/ 0 h 4720"/>
              <a:gd name="T6" fmla="*/ 1622 w 3018"/>
              <a:gd name="T7" fmla="*/ 4719 h 4720"/>
              <a:gd name="T8" fmla="*/ 3017 w 3018"/>
              <a:gd name="T9" fmla="*/ 4719 h 4720"/>
              <a:gd name="T10" fmla="*/ 3017 w 3018"/>
              <a:gd name="T11" fmla="*/ 2463 h 4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18" h="4720">
                <a:moveTo>
                  <a:pt x="3017" y="2463"/>
                </a:moveTo>
                <a:lnTo>
                  <a:pt x="2246" y="0"/>
                </a:lnTo>
                <a:lnTo>
                  <a:pt x="0" y="0"/>
                </a:lnTo>
                <a:lnTo>
                  <a:pt x="1622" y="4719"/>
                </a:lnTo>
                <a:lnTo>
                  <a:pt x="3017" y="4719"/>
                </a:lnTo>
                <a:lnTo>
                  <a:pt x="3017" y="246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B66278E7-84FC-7744-8511-00FC74918721}"/>
              </a:ext>
            </a:extLst>
          </p:cNvPr>
          <p:cNvGrpSpPr/>
          <p:nvPr/>
        </p:nvGrpSpPr>
        <p:grpSpPr>
          <a:xfrm>
            <a:off x="13444446" y="2139419"/>
            <a:ext cx="8303130" cy="2617909"/>
            <a:chOff x="1601401" y="1572996"/>
            <a:chExt cx="8303130" cy="2617909"/>
          </a:xfrm>
        </p:grpSpPr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5356AF94-75F2-7C4B-BA3A-1CF2D8289067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4D094393-1F21-0A4E-B5B2-0DDD1FDF5F86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7A106392-6AFD-3841-996C-FD7CDDB5E07F}"/>
              </a:ext>
            </a:extLst>
          </p:cNvPr>
          <p:cNvGrpSpPr/>
          <p:nvPr/>
        </p:nvGrpSpPr>
        <p:grpSpPr>
          <a:xfrm>
            <a:off x="13666107" y="7583849"/>
            <a:ext cx="9174958" cy="3603549"/>
            <a:chOff x="13865119" y="7481711"/>
            <a:chExt cx="9174958" cy="3603549"/>
          </a:xfrm>
        </p:grpSpPr>
        <p:sp>
          <p:nvSpPr>
            <p:cNvPr id="32" name="Freeform 161">
              <a:extLst>
                <a:ext uri="{FF2B5EF4-FFF2-40B4-BE49-F238E27FC236}">
                  <a16:creationId xmlns:a16="http://schemas.microsoft.com/office/drawing/2014/main" id="{487CF81F-AA0A-A942-BA02-FB6232ADA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7696834"/>
              <a:ext cx="191256" cy="1111104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162">
              <a:extLst>
                <a:ext uri="{FF2B5EF4-FFF2-40B4-BE49-F238E27FC236}">
                  <a16:creationId xmlns:a16="http://schemas.microsoft.com/office/drawing/2014/main" id="{B437824F-7EF5-784D-A843-93F2BC960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9850737"/>
              <a:ext cx="191256" cy="1111104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163">
              <a:extLst>
                <a:ext uri="{FF2B5EF4-FFF2-40B4-BE49-F238E27FC236}">
                  <a16:creationId xmlns:a16="http://schemas.microsoft.com/office/drawing/2014/main" id="{5F674E03-9EFA-EF4E-8482-2D405F1F2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7696834"/>
              <a:ext cx="186703" cy="1111104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164">
              <a:extLst>
                <a:ext uri="{FF2B5EF4-FFF2-40B4-BE49-F238E27FC236}">
                  <a16:creationId xmlns:a16="http://schemas.microsoft.com/office/drawing/2014/main" id="{FFD80CFE-EC43-A149-A7A4-54DA26133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9850737"/>
              <a:ext cx="186703" cy="1111104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20587EA3-8C8E-BA48-8D3F-DE245A1694AA}"/>
                </a:ext>
              </a:extLst>
            </p:cNvPr>
            <p:cNvGrpSpPr/>
            <p:nvPr/>
          </p:nvGrpSpPr>
          <p:grpSpPr>
            <a:xfrm>
              <a:off x="14289965" y="7481711"/>
              <a:ext cx="3519021" cy="1378209"/>
              <a:chOff x="19165375" y="5323521"/>
              <a:chExt cx="4149376" cy="1378209"/>
            </a:xfrm>
          </p:grpSpPr>
          <p:sp>
            <p:nvSpPr>
              <p:cNvPr id="46" name="CuadroTexto 395">
                <a:extLst>
                  <a:ext uri="{FF2B5EF4-FFF2-40B4-BE49-F238E27FC236}">
                    <a16:creationId xmlns:a16="http://schemas.microsoft.com/office/drawing/2014/main" id="{FAB70E5A-C1F2-AB44-B73B-342F6C1C747A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47" name="Rectangle 56">
                <a:extLst>
                  <a:ext uri="{FF2B5EF4-FFF2-40B4-BE49-F238E27FC236}">
                    <a16:creationId xmlns:a16="http://schemas.microsoft.com/office/drawing/2014/main" id="{AB8AB22A-BBE1-E647-B3BA-F27C1DBF773E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BF854FF2-5FCD-C946-BF83-C06D485D31F7}"/>
                </a:ext>
              </a:extLst>
            </p:cNvPr>
            <p:cNvGrpSpPr/>
            <p:nvPr/>
          </p:nvGrpSpPr>
          <p:grpSpPr>
            <a:xfrm>
              <a:off x="19521218" y="7513832"/>
              <a:ext cx="3518859" cy="1394970"/>
              <a:chOff x="19177983" y="10213333"/>
              <a:chExt cx="4149185" cy="1394970"/>
            </a:xfrm>
          </p:grpSpPr>
          <p:sp>
            <p:nvSpPr>
              <p:cNvPr id="44" name="CuadroTexto 395">
                <a:extLst>
                  <a:ext uri="{FF2B5EF4-FFF2-40B4-BE49-F238E27FC236}">
                    <a16:creationId xmlns:a16="http://schemas.microsoft.com/office/drawing/2014/main" id="{A00E033C-68A8-EB43-BBFE-8FF43AED834A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Prioritize</a:t>
                </a:r>
              </a:p>
            </p:txBody>
          </p:sp>
          <p:sp>
            <p:nvSpPr>
              <p:cNvPr id="45" name="Rectangle 56">
                <a:extLst>
                  <a:ext uri="{FF2B5EF4-FFF2-40B4-BE49-F238E27FC236}">
                    <a16:creationId xmlns:a16="http://schemas.microsoft.com/office/drawing/2014/main" id="{1D45A950-7510-E94A-8DE1-8F6842D6AF12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05381B1-EC6E-6141-9263-C6CEC2EAD3AB}"/>
                </a:ext>
              </a:extLst>
            </p:cNvPr>
            <p:cNvGrpSpPr/>
            <p:nvPr/>
          </p:nvGrpSpPr>
          <p:grpSpPr>
            <a:xfrm>
              <a:off x="14276002" y="9690290"/>
              <a:ext cx="3519021" cy="1378209"/>
              <a:chOff x="19165375" y="5323521"/>
              <a:chExt cx="4149376" cy="1378209"/>
            </a:xfrm>
          </p:grpSpPr>
          <p:sp>
            <p:nvSpPr>
              <p:cNvPr id="42" name="CuadroTexto 395">
                <a:extLst>
                  <a:ext uri="{FF2B5EF4-FFF2-40B4-BE49-F238E27FC236}">
                    <a16:creationId xmlns:a16="http://schemas.microsoft.com/office/drawing/2014/main" id="{FCD01094-E76F-D94C-B140-95BB4405746A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43" name="Rectangle 56">
                <a:extLst>
                  <a:ext uri="{FF2B5EF4-FFF2-40B4-BE49-F238E27FC236}">
                    <a16:creationId xmlns:a16="http://schemas.microsoft.com/office/drawing/2014/main" id="{C8913A52-A54B-1542-B8DA-D00F0AB98AA2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83E90057-F0AB-BC4F-B0B8-D8872028E030}"/>
                </a:ext>
              </a:extLst>
            </p:cNvPr>
            <p:cNvGrpSpPr/>
            <p:nvPr/>
          </p:nvGrpSpPr>
          <p:grpSpPr>
            <a:xfrm>
              <a:off x="19498521" y="9690290"/>
              <a:ext cx="3518859" cy="1394970"/>
              <a:chOff x="19177983" y="10213333"/>
              <a:chExt cx="4149185" cy="1394970"/>
            </a:xfrm>
          </p:grpSpPr>
          <p:sp>
            <p:nvSpPr>
              <p:cNvPr id="40" name="CuadroTexto 395">
                <a:extLst>
                  <a:ext uri="{FF2B5EF4-FFF2-40B4-BE49-F238E27FC236}">
                    <a16:creationId xmlns:a16="http://schemas.microsoft.com/office/drawing/2014/main" id="{9D013FD8-B702-DB4C-938F-FE5E2A08BCC1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438AB8F3-95F5-7548-AB76-2C76EED7F602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1384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DB38829-95FF-1A48-AD5B-46F47CE005A2}"/>
              </a:ext>
            </a:extLst>
          </p:cNvPr>
          <p:cNvGrpSpPr/>
          <p:nvPr/>
        </p:nvGrpSpPr>
        <p:grpSpPr>
          <a:xfrm>
            <a:off x="11650107" y="3042652"/>
            <a:ext cx="11519046" cy="8058410"/>
            <a:chOff x="10480342" y="2140249"/>
            <a:chExt cx="12488444" cy="8736574"/>
          </a:xfrm>
        </p:grpSpPr>
        <p:sp>
          <p:nvSpPr>
            <p:cNvPr id="261" name="Freeform 208">
              <a:extLst>
                <a:ext uri="{FF2B5EF4-FFF2-40B4-BE49-F238E27FC236}">
                  <a16:creationId xmlns:a16="http://schemas.microsoft.com/office/drawing/2014/main" id="{E7EE591E-26E7-0442-B9B0-CEA16432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8899" y="6503684"/>
              <a:ext cx="2480218" cy="4373139"/>
            </a:xfrm>
            <a:custGeom>
              <a:avLst/>
              <a:gdLst>
                <a:gd name="T0" fmla="*/ 1851 w 2252"/>
                <a:gd name="T1" fmla="*/ 0 h 3974"/>
                <a:gd name="T2" fmla="*/ 0 w 2252"/>
                <a:gd name="T3" fmla="*/ 0 h 3974"/>
                <a:gd name="T4" fmla="*/ 1095 w 2252"/>
                <a:gd name="T5" fmla="*/ 3973 h 3974"/>
                <a:gd name="T6" fmla="*/ 2251 w 2252"/>
                <a:gd name="T7" fmla="*/ 3973 h 3974"/>
                <a:gd name="T8" fmla="*/ 2251 w 2252"/>
                <a:gd name="T9" fmla="*/ 1729 h 3974"/>
                <a:gd name="T10" fmla="*/ 1851 w 2252"/>
                <a:gd name="T11" fmla="*/ 0 h 3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2" h="3974">
                  <a:moveTo>
                    <a:pt x="1851" y="0"/>
                  </a:moveTo>
                  <a:lnTo>
                    <a:pt x="0" y="0"/>
                  </a:lnTo>
                  <a:lnTo>
                    <a:pt x="1095" y="3973"/>
                  </a:lnTo>
                  <a:lnTo>
                    <a:pt x="2251" y="3973"/>
                  </a:lnTo>
                  <a:lnTo>
                    <a:pt x="2251" y="1729"/>
                  </a:lnTo>
                  <a:lnTo>
                    <a:pt x="185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2" name="Freeform 209">
              <a:extLst>
                <a:ext uri="{FF2B5EF4-FFF2-40B4-BE49-F238E27FC236}">
                  <a16:creationId xmlns:a16="http://schemas.microsoft.com/office/drawing/2014/main" id="{29A135CF-9879-864C-8A9B-0EBDCD14E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8719" y="6503684"/>
              <a:ext cx="2295776" cy="4373139"/>
            </a:xfrm>
            <a:custGeom>
              <a:avLst/>
              <a:gdLst>
                <a:gd name="T0" fmla="*/ 330 w 2088"/>
                <a:gd name="T1" fmla="*/ 0 h 3974"/>
                <a:gd name="T2" fmla="*/ 0 w 2088"/>
                <a:gd name="T3" fmla="*/ 1651 h 3974"/>
                <a:gd name="T4" fmla="*/ 0 w 2088"/>
                <a:gd name="T5" fmla="*/ 3973 h 3974"/>
                <a:gd name="T6" fmla="*/ 1008 w 2088"/>
                <a:gd name="T7" fmla="*/ 3973 h 3974"/>
                <a:gd name="T8" fmla="*/ 2087 w 2088"/>
                <a:gd name="T9" fmla="*/ 0 h 3974"/>
                <a:gd name="T10" fmla="*/ 330 w 2088"/>
                <a:gd name="T11" fmla="*/ 0 h 3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88" h="3974">
                  <a:moveTo>
                    <a:pt x="330" y="0"/>
                  </a:moveTo>
                  <a:lnTo>
                    <a:pt x="0" y="1651"/>
                  </a:lnTo>
                  <a:lnTo>
                    <a:pt x="0" y="3973"/>
                  </a:lnTo>
                  <a:lnTo>
                    <a:pt x="1008" y="3973"/>
                  </a:lnTo>
                  <a:lnTo>
                    <a:pt x="2087" y="0"/>
                  </a:lnTo>
                  <a:lnTo>
                    <a:pt x="33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3" name="Freeform 210">
              <a:extLst>
                <a:ext uri="{FF2B5EF4-FFF2-40B4-BE49-F238E27FC236}">
                  <a16:creationId xmlns:a16="http://schemas.microsoft.com/office/drawing/2014/main" id="{51EF8BD2-817F-A14C-9ADD-228F3D358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7038" y="6503684"/>
              <a:ext cx="2431681" cy="4373139"/>
            </a:xfrm>
            <a:custGeom>
              <a:avLst/>
              <a:gdLst>
                <a:gd name="T0" fmla="*/ 2209 w 2210"/>
                <a:gd name="T1" fmla="*/ 1651 h 3974"/>
                <a:gd name="T2" fmla="*/ 1818 w 2210"/>
                <a:gd name="T3" fmla="*/ 0 h 3974"/>
                <a:gd name="T4" fmla="*/ 0 w 2210"/>
                <a:gd name="T5" fmla="*/ 0 h 3974"/>
                <a:gd name="T6" fmla="*/ 1061 w 2210"/>
                <a:gd name="T7" fmla="*/ 3973 h 3974"/>
                <a:gd name="T8" fmla="*/ 2209 w 2210"/>
                <a:gd name="T9" fmla="*/ 3973 h 3974"/>
                <a:gd name="T10" fmla="*/ 2209 w 2210"/>
                <a:gd name="T11" fmla="*/ 1651 h 3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0" h="3974">
                  <a:moveTo>
                    <a:pt x="2209" y="1651"/>
                  </a:moveTo>
                  <a:lnTo>
                    <a:pt x="1818" y="0"/>
                  </a:lnTo>
                  <a:lnTo>
                    <a:pt x="0" y="0"/>
                  </a:lnTo>
                  <a:lnTo>
                    <a:pt x="1061" y="3973"/>
                  </a:lnTo>
                  <a:lnTo>
                    <a:pt x="2209" y="3973"/>
                  </a:lnTo>
                  <a:lnTo>
                    <a:pt x="2209" y="165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4" name="Freeform 211">
              <a:extLst>
                <a:ext uri="{FF2B5EF4-FFF2-40B4-BE49-F238E27FC236}">
                  <a16:creationId xmlns:a16="http://schemas.microsoft.com/office/drawing/2014/main" id="{74426E90-17B4-2649-BB3B-25DCD596D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4262" y="6503684"/>
              <a:ext cx="2261802" cy="4373139"/>
            </a:xfrm>
            <a:custGeom>
              <a:avLst/>
              <a:gdLst>
                <a:gd name="T0" fmla="*/ 426 w 2053"/>
                <a:gd name="T1" fmla="*/ 0 h 3974"/>
                <a:gd name="T2" fmla="*/ 9 w 2053"/>
                <a:gd name="T3" fmla="*/ 1747 h 3974"/>
                <a:gd name="T4" fmla="*/ 0 w 2053"/>
                <a:gd name="T5" fmla="*/ 1729 h 3974"/>
                <a:gd name="T6" fmla="*/ 0 w 2053"/>
                <a:gd name="T7" fmla="*/ 3973 h 3974"/>
                <a:gd name="T8" fmla="*/ 1000 w 2053"/>
                <a:gd name="T9" fmla="*/ 3973 h 3974"/>
                <a:gd name="T10" fmla="*/ 2052 w 2053"/>
                <a:gd name="T11" fmla="*/ 0 h 3974"/>
                <a:gd name="T12" fmla="*/ 426 w 2053"/>
                <a:gd name="T13" fmla="*/ 0 h 3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3" h="3974">
                  <a:moveTo>
                    <a:pt x="426" y="0"/>
                  </a:moveTo>
                  <a:lnTo>
                    <a:pt x="9" y="1747"/>
                  </a:lnTo>
                  <a:lnTo>
                    <a:pt x="0" y="1729"/>
                  </a:lnTo>
                  <a:lnTo>
                    <a:pt x="0" y="3973"/>
                  </a:lnTo>
                  <a:lnTo>
                    <a:pt x="1000" y="3973"/>
                  </a:lnTo>
                  <a:lnTo>
                    <a:pt x="2052" y="0"/>
                  </a:lnTo>
                  <a:lnTo>
                    <a:pt x="4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5" name="Freeform 212">
              <a:extLst>
                <a:ext uri="{FF2B5EF4-FFF2-40B4-BE49-F238E27FC236}">
                  <a16:creationId xmlns:a16="http://schemas.microsoft.com/office/drawing/2014/main" id="{CDFD24E2-DA08-8640-990B-D1AA79D0D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0342" y="2140249"/>
              <a:ext cx="3242239" cy="4363435"/>
            </a:xfrm>
            <a:custGeom>
              <a:avLst/>
              <a:gdLst>
                <a:gd name="T0" fmla="*/ 2946 w 2947"/>
                <a:gd name="T1" fmla="*/ 3965 h 3966"/>
                <a:gd name="T2" fmla="*/ 2016 w 2947"/>
                <a:gd name="T3" fmla="*/ 0 h 3966"/>
                <a:gd name="T4" fmla="*/ 0 w 2947"/>
                <a:gd name="T5" fmla="*/ 0 h 3966"/>
                <a:gd name="T6" fmla="*/ 1095 w 2947"/>
                <a:gd name="T7" fmla="*/ 3965 h 3966"/>
                <a:gd name="T8" fmla="*/ 2946 w 2947"/>
                <a:gd name="T9" fmla="*/ 3965 h 3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7" h="3966">
                  <a:moveTo>
                    <a:pt x="2946" y="3965"/>
                  </a:moveTo>
                  <a:lnTo>
                    <a:pt x="2016" y="0"/>
                  </a:lnTo>
                  <a:lnTo>
                    <a:pt x="0" y="0"/>
                  </a:lnTo>
                  <a:lnTo>
                    <a:pt x="1095" y="3965"/>
                  </a:lnTo>
                  <a:lnTo>
                    <a:pt x="2946" y="396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6" name="Freeform 213">
              <a:extLst>
                <a:ext uri="{FF2B5EF4-FFF2-40B4-BE49-F238E27FC236}">
                  <a16:creationId xmlns:a16="http://schemas.microsoft.com/office/drawing/2014/main" id="{44EC7A0C-2984-9B4A-9990-1E0F9D4B6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7889" y="2140249"/>
              <a:ext cx="3120897" cy="4363435"/>
            </a:xfrm>
            <a:custGeom>
              <a:avLst/>
              <a:gdLst>
                <a:gd name="T0" fmla="*/ 1757 w 2836"/>
                <a:gd name="T1" fmla="*/ 3965 h 3966"/>
                <a:gd name="T2" fmla="*/ 2835 w 2836"/>
                <a:gd name="T3" fmla="*/ 0 h 3966"/>
                <a:gd name="T4" fmla="*/ 809 w 2836"/>
                <a:gd name="T5" fmla="*/ 0 h 3966"/>
                <a:gd name="T6" fmla="*/ 0 w 2836"/>
                <a:gd name="T7" fmla="*/ 3965 h 3966"/>
                <a:gd name="T8" fmla="*/ 1757 w 2836"/>
                <a:gd name="T9" fmla="*/ 3965 h 3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6" h="3966">
                  <a:moveTo>
                    <a:pt x="1757" y="3965"/>
                  </a:moveTo>
                  <a:lnTo>
                    <a:pt x="2835" y="0"/>
                  </a:lnTo>
                  <a:lnTo>
                    <a:pt x="809" y="0"/>
                  </a:lnTo>
                  <a:lnTo>
                    <a:pt x="0" y="3965"/>
                  </a:lnTo>
                  <a:lnTo>
                    <a:pt x="1757" y="396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7" name="Freeform 214">
              <a:extLst>
                <a:ext uri="{FF2B5EF4-FFF2-40B4-BE49-F238E27FC236}">
                  <a16:creationId xmlns:a16="http://schemas.microsoft.com/office/drawing/2014/main" id="{6B1488D1-D946-4748-BF2A-539D04B0D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2138" y="2140249"/>
              <a:ext cx="2334605" cy="4363435"/>
            </a:xfrm>
            <a:custGeom>
              <a:avLst/>
              <a:gdLst>
                <a:gd name="T0" fmla="*/ 17 w 2123"/>
                <a:gd name="T1" fmla="*/ 2904 h 3966"/>
                <a:gd name="T2" fmla="*/ 304 w 2123"/>
                <a:gd name="T3" fmla="*/ 3965 h 3966"/>
                <a:gd name="T4" fmla="*/ 2122 w 2123"/>
                <a:gd name="T5" fmla="*/ 3965 h 3966"/>
                <a:gd name="T6" fmla="*/ 1191 w 2123"/>
                <a:gd name="T7" fmla="*/ 0 h 3966"/>
                <a:gd name="T8" fmla="*/ 0 w 2123"/>
                <a:gd name="T9" fmla="*/ 0 h 3966"/>
                <a:gd name="T10" fmla="*/ 0 w 2123"/>
                <a:gd name="T11" fmla="*/ 2948 h 3966"/>
                <a:gd name="T12" fmla="*/ 17 w 2123"/>
                <a:gd name="T13" fmla="*/ 2904 h 3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3" h="3966">
                  <a:moveTo>
                    <a:pt x="17" y="2904"/>
                  </a:moveTo>
                  <a:lnTo>
                    <a:pt x="304" y="3965"/>
                  </a:lnTo>
                  <a:lnTo>
                    <a:pt x="2122" y="3965"/>
                  </a:lnTo>
                  <a:lnTo>
                    <a:pt x="1191" y="0"/>
                  </a:lnTo>
                  <a:lnTo>
                    <a:pt x="0" y="0"/>
                  </a:lnTo>
                  <a:lnTo>
                    <a:pt x="0" y="2948"/>
                  </a:lnTo>
                  <a:lnTo>
                    <a:pt x="17" y="2904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8" name="Freeform 215">
              <a:extLst>
                <a:ext uri="{FF2B5EF4-FFF2-40B4-BE49-F238E27FC236}">
                  <a16:creationId xmlns:a16="http://schemas.microsoft.com/office/drawing/2014/main" id="{C838112A-6BD6-3E43-AAAE-8874191B5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5068" y="2140249"/>
              <a:ext cx="2087070" cy="4363435"/>
            </a:xfrm>
            <a:custGeom>
              <a:avLst/>
              <a:gdLst>
                <a:gd name="T0" fmla="*/ 1626 w 1897"/>
                <a:gd name="T1" fmla="*/ 3965 h 3966"/>
                <a:gd name="T2" fmla="*/ 1896 w 1897"/>
                <a:gd name="T3" fmla="*/ 2948 h 3966"/>
                <a:gd name="T4" fmla="*/ 1896 w 1897"/>
                <a:gd name="T5" fmla="*/ 0 h 3966"/>
                <a:gd name="T6" fmla="*/ 957 w 1897"/>
                <a:gd name="T7" fmla="*/ 0 h 3966"/>
                <a:gd name="T8" fmla="*/ 0 w 1897"/>
                <a:gd name="T9" fmla="*/ 3965 h 3966"/>
                <a:gd name="T10" fmla="*/ 1626 w 1897"/>
                <a:gd name="T11" fmla="*/ 3965 h 3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7" h="3966">
                  <a:moveTo>
                    <a:pt x="1626" y="3965"/>
                  </a:moveTo>
                  <a:lnTo>
                    <a:pt x="1896" y="2948"/>
                  </a:lnTo>
                  <a:lnTo>
                    <a:pt x="1896" y="0"/>
                  </a:lnTo>
                  <a:lnTo>
                    <a:pt x="957" y="0"/>
                  </a:lnTo>
                  <a:lnTo>
                    <a:pt x="0" y="3965"/>
                  </a:lnTo>
                  <a:lnTo>
                    <a:pt x="1626" y="396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4" name="Freeform 161">
            <a:extLst>
              <a:ext uri="{FF2B5EF4-FFF2-40B4-BE49-F238E27FC236}">
                <a16:creationId xmlns:a16="http://schemas.microsoft.com/office/drawing/2014/main" id="{1D7C4E48-2503-1748-A08D-DC87A4809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97" y="5027843"/>
            <a:ext cx="191256" cy="1111104"/>
          </a:xfrm>
          <a:custGeom>
            <a:avLst/>
            <a:gdLst>
              <a:gd name="T0" fmla="*/ 183 w 184"/>
              <a:gd name="T1" fmla="*/ 1074 h 1075"/>
              <a:gd name="T2" fmla="*/ 0 w 184"/>
              <a:gd name="T3" fmla="*/ 1074 h 1075"/>
              <a:gd name="T4" fmla="*/ 0 w 184"/>
              <a:gd name="T5" fmla="*/ 0 h 1075"/>
              <a:gd name="T6" fmla="*/ 183 w 184"/>
              <a:gd name="T7" fmla="*/ 0 h 1075"/>
              <a:gd name="T8" fmla="*/ 183 w 184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5">
                <a:moveTo>
                  <a:pt x="183" y="1074"/>
                </a:moveTo>
                <a:lnTo>
                  <a:pt x="0" y="1074"/>
                </a:lnTo>
                <a:lnTo>
                  <a:pt x="0" y="0"/>
                </a:lnTo>
                <a:lnTo>
                  <a:pt x="183" y="0"/>
                </a:lnTo>
                <a:lnTo>
                  <a:pt x="183" y="10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162">
            <a:extLst>
              <a:ext uri="{FF2B5EF4-FFF2-40B4-BE49-F238E27FC236}">
                <a16:creationId xmlns:a16="http://schemas.microsoft.com/office/drawing/2014/main" id="{14F11724-C6A8-264D-9737-60CC153C1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97" y="7181746"/>
            <a:ext cx="191256" cy="1111104"/>
          </a:xfrm>
          <a:custGeom>
            <a:avLst/>
            <a:gdLst>
              <a:gd name="T0" fmla="*/ 183 w 184"/>
              <a:gd name="T1" fmla="*/ 1075 h 1076"/>
              <a:gd name="T2" fmla="*/ 0 w 184"/>
              <a:gd name="T3" fmla="*/ 1075 h 1076"/>
              <a:gd name="T4" fmla="*/ 0 w 184"/>
              <a:gd name="T5" fmla="*/ 0 h 1076"/>
              <a:gd name="T6" fmla="*/ 183 w 184"/>
              <a:gd name="T7" fmla="*/ 0 h 1076"/>
              <a:gd name="T8" fmla="*/ 183 w 184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6">
                <a:moveTo>
                  <a:pt x="183" y="1075"/>
                </a:moveTo>
                <a:lnTo>
                  <a:pt x="0" y="1075"/>
                </a:lnTo>
                <a:lnTo>
                  <a:pt x="0" y="0"/>
                </a:lnTo>
                <a:lnTo>
                  <a:pt x="183" y="0"/>
                </a:lnTo>
                <a:lnTo>
                  <a:pt x="183" y="10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163">
            <a:extLst>
              <a:ext uri="{FF2B5EF4-FFF2-40B4-BE49-F238E27FC236}">
                <a16:creationId xmlns:a16="http://schemas.microsoft.com/office/drawing/2014/main" id="{DE9EAA99-7614-5043-B828-E6FE16430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725" y="5027843"/>
            <a:ext cx="186703" cy="1111104"/>
          </a:xfrm>
          <a:custGeom>
            <a:avLst/>
            <a:gdLst>
              <a:gd name="T0" fmla="*/ 182 w 183"/>
              <a:gd name="T1" fmla="*/ 1074 h 1075"/>
              <a:gd name="T2" fmla="*/ 0 w 183"/>
              <a:gd name="T3" fmla="*/ 1074 h 1075"/>
              <a:gd name="T4" fmla="*/ 0 w 183"/>
              <a:gd name="T5" fmla="*/ 0 h 1075"/>
              <a:gd name="T6" fmla="*/ 182 w 183"/>
              <a:gd name="T7" fmla="*/ 0 h 1075"/>
              <a:gd name="T8" fmla="*/ 182 w 183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5">
                <a:moveTo>
                  <a:pt x="182" y="1074"/>
                </a:moveTo>
                <a:lnTo>
                  <a:pt x="0" y="1074"/>
                </a:lnTo>
                <a:lnTo>
                  <a:pt x="0" y="0"/>
                </a:lnTo>
                <a:lnTo>
                  <a:pt x="182" y="0"/>
                </a:lnTo>
                <a:lnTo>
                  <a:pt x="182" y="10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164">
            <a:extLst>
              <a:ext uri="{FF2B5EF4-FFF2-40B4-BE49-F238E27FC236}">
                <a16:creationId xmlns:a16="http://schemas.microsoft.com/office/drawing/2014/main" id="{5EF3F9E4-7F38-5744-9A70-1FD0FF663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725" y="7181746"/>
            <a:ext cx="186703" cy="1111104"/>
          </a:xfrm>
          <a:custGeom>
            <a:avLst/>
            <a:gdLst>
              <a:gd name="T0" fmla="*/ 182 w 183"/>
              <a:gd name="T1" fmla="*/ 1075 h 1076"/>
              <a:gd name="T2" fmla="*/ 0 w 183"/>
              <a:gd name="T3" fmla="*/ 1075 h 1076"/>
              <a:gd name="T4" fmla="*/ 0 w 183"/>
              <a:gd name="T5" fmla="*/ 0 h 1076"/>
              <a:gd name="T6" fmla="*/ 182 w 183"/>
              <a:gd name="T7" fmla="*/ 0 h 1076"/>
              <a:gd name="T8" fmla="*/ 182 w 183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6">
                <a:moveTo>
                  <a:pt x="182" y="1075"/>
                </a:moveTo>
                <a:lnTo>
                  <a:pt x="0" y="1075"/>
                </a:lnTo>
                <a:lnTo>
                  <a:pt x="0" y="0"/>
                </a:lnTo>
                <a:lnTo>
                  <a:pt x="182" y="0"/>
                </a:lnTo>
                <a:lnTo>
                  <a:pt x="182" y="10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78">
            <a:extLst>
              <a:ext uri="{FF2B5EF4-FFF2-40B4-BE49-F238E27FC236}">
                <a16:creationId xmlns:a16="http://schemas.microsoft.com/office/drawing/2014/main" id="{B6A7B42A-FA9C-D148-A450-7DCCEC925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725" y="9244572"/>
            <a:ext cx="186703" cy="1111104"/>
          </a:xfrm>
          <a:custGeom>
            <a:avLst/>
            <a:gdLst>
              <a:gd name="T0" fmla="*/ 182 w 183"/>
              <a:gd name="T1" fmla="*/ 1075 h 1076"/>
              <a:gd name="T2" fmla="*/ 0 w 183"/>
              <a:gd name="T3" fmla="*/ 1075 h 1076"/>
              <a:gd name="T4" fmla="*/ 0 w 183"/>
              <a:gd name="T5" fmla="*/ 0 h 1076"/>
              <a:gd name="T6" fmla="*/ 182 w 183"/>
              <a:gd name="T7" fmla="*/ 0 h 1076"/>
              <a:gd name="T8" fmla="*/ 182 w 183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6">
                <a:moveTo>
                  <a:pt x="182" y="1075"/>
                </a:moveTo>
                <a:lnTo>
                  <a:pt x="0" y="1075"/>
                </a:lnTo>
                <a:lnTo>
                  <a:pt x="0" y="0"/>
                </a:lnTo>
                <a:lnTo>
                  <a:pt x="182" y="0"/>
                </a:lnTo>
                <a:lnTo>
                  <a:pt x="182" y="107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79">
            <a:extLst>
              <a:ext uri="{FF2B5EF4-FFF2-40B4-BE49-F238E27FC236}">
                <a16:creationId xmlns:a16="http://schemas.microsoft.com/office/drawing/2014/main" id="{67C29911-52EB-BC47-BD14-2B095AA69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97" y="9230912"/>
            <a:ext cx="191256" cy="1111104"/>
          </a:xfrm>
          <a:custGeom>
            <a:avLst/>
            <a:gdLst>
              <a:gd name="T0" fmla="*/ 183 w 184"/>
              <a:gd name="T1" fmla="*/ 1076 h 1077"/>
              <a:gd name="T2" fmla="*/ 0 w 184"/>
              <a:gd name="T3" fmla="*/ 1076 h 1077"/>
              <a:gd name="T4" fmla="*/ 0 w 184"/>
              <a:gd name="T5" fmla="*/ 0 h 1077"/>
              <a:gd name="T6" fmla="*/ 183 w 184"/>
              <a:gd name="T7" fmla="*/ 0 h 1077"/>
              <a:gd name="T8" fmla="*/ 183 w 184"/>
              <a:gd name="T9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7">
                <a:moveTo>
                  <a:pt x="183" y="1076"/>
                </a:moveTo>
                <a:lnTo>
                  <a:pt x="0" y="1076"/>
                </a:lnTo>
                <a:lnTo>
                  <a:pt x="0" y="0"/>
                </a:lnTo>
                <a:lnTo>
                  <a:pt x="183" y="0"/>
                </a:lnTo>
                <a:lnTo>
                  <a:pt x="183" y="10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1F99913F-59CA-0D4E-91B1-2CAD4F210EEF}"/>
              </a:ext>
            </a:extLst>
          </p:cNvPr>
          <p:cNvGrpSpPr/>
          <p:nvPr/>
        </p:nvGrpSpPr>
        <p:grpSpPr>
          <a:xfrm>
            <a:off x="1208497" y="1216897"/>
            <a:ext cx="8303130" cy="2617909"/>
            <a:chOff x="1601401" y="1572996"/>
            <a:chExt cx="8303130" cy="2617909"/>
          </a:xfrm>
        </p:grpSpPr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DAE2AD1C-7BE3-544D-83B1-98667022010D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8389FE92-6110-1F42-B425-4FE61C2B9DFC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E98F0B19-A079-E74B-8FBF-3BDB3F68AB15}"/>
              </a:ext>
            </a:extLst>
          </p:cNvPr>
          <p:cNvGrpSpPr/>
          <p:nvPr/>
        </p:nvGrpSpPr>
        <p:grpSpPr>
          <a:xfrm>
            <a:off x="1633343" y="4812720"/>
            <a:ext cx="3519021" cy="1378209"/>
            <a:chOff x="19165375" y="5323521"/>
            <a:chExt cx="4149376" cy="1378209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41B86CFE-2F87-E44F-9088-B9DDF170BC8E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A8475417-1C22-2E47-A51C-5179182E3183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F24FE1EE-DC19-144E-A5F0-417062C4CDAF}"/>
              </a:ext>
            </a:extLst>
          </p:cNvPr>
          <p:cNvGrpSpPr/>
          <p:nvPr/>
        </p:nvGrpSpPr>
        <p:grpSpPr>
          <a:xfrm>
            <a:off x="1647689" y="9056691"/>
            <a:ext cx="3512543" cy="1394383"/>
            <a:chOff x="19190593" y="7745143"/>
            <a:chExt cx="4141738" cy="1394383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70D1EE42-307A-7546-B6A3-BA7928B4AEAD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AA2087D2-C973-4141-ACBE-3F3966A81C78}"/>
                </a:ext>
              </a:extLst>
            </p:cNvPr>
            <p:cNvSpPr/>
            <p:nvPr/>
          </p:nvSpPr>
          <p:spPr>
            <a:xfrm>
              <a:off x="19209150" y="8308529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21353D06-4943-D04C-9A52-5BE1817A538A}"/>
              </a:ext>
            </a:extLst>
          </p:cNvPr>
          <p:cNvGrpSpPr/>
          <p:nvPr/>
        </p:nvGrpSpPr>
        <p:grpSpPr>
          <a:xfrm>
            <a:off x="6864596" y="4844841"/>
            <a:ext cx="3518859" cy="1394970"/>
            <a:chOff x="19177983" y="10213333"/>
            <a:chExt cx="4149185" cy="1394970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E26B4A1A-407C-AB4A-A62B-CD4B377308C6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0B065948-BBD1-734C-971A-BA375667D6CE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89EF06C4-9A35-BA4E-9EFA-8E0E980F46B1}"/>
              </a:ext>
            </a:extLst>
          </p:cNvPr>
          <p:cNvGrpSpPr/>
          <p:nvPr/>
        </p:nvGrpSpPr>
        <p:grpSpPr>
          <a:xfrm>
            <a:off x="1619380" y="7021299"/>
            <a:ext cx="3519021" cy="1378209"/>
            <a:chOff x="19165375" y="5323521"/>
            <a:chExt cx="4149376" cy="1378209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7B8E596D-4985-5549-AEC7-304126CED4F1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2BEA532D-E622-6047-93FC-91863B9A4D69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B4C9B3E4-5A4A-0747-8679-E0ACFE40492B}"/>
              </a:ext>
            </a:extLst>
          </p:cNvPr>
          <p:cNvGrpSpPr/>
          <p:nvPr/>
        </p:nvGrpSpPr>
        <p:grpSpPr>
          <a:xfrm>
            <a:off x="6841899" y="7021299"/>
            <a:ext cx="3518859" cy="1394970"/>
            <a:chOff x="19177983" y="10213333"/>
            <a:chExt cx="4149185" cy="1394970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19A603C0-E6A4-144D-9812-9324FD583DDD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ECC4D694-71EC-D24D-AEB3-2773585A863D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57C87DF0-EF4D-8042-A5F6-475E44E26DC8}"/>
              </a:ext>
            </a:extLst>
          </p:cNvPr>
          <p:cNvGrpSpPr/>
          <p:nvPr/>
        </p:nvGrpSpPr>
        <p:grpSpPr>
          <a:xfrm>
            <a:off x="6831702" y="9088979"/>
            <a:ext cx="3518859" cy="1394970"/>
            <a:chOff x="19177983" y="10213333"/>
            <a:chExt cx="4149185" cy="1394970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98BB72BA-303C-CB43-869C-D3274F36EC82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F8B4DA80-A305-5742-8B92-03C802CCDD1A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72" name="Freeform 161">
            <a:extLst>
              <a:ext uri="{FF2B5EF4-FFF2-40B4-BE49-F238E27FC236}">
                <a16:creationId xmlns:a16="http://schemas.microsoft.com/office/drawing/2014/main" id="{D0666D1E-3E4F-2449-AF6E-415F76A12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551" y="11287135"/>
            <a:ext cx="191256" cy="1111104"/>
          </a:xfrm>
          <a:custGeom>
            <a:avLst/>
            <a:gdLst>
              <a:gd name="T0" fmla="*/ 183 w 184"/>
              <a:gd name="T1" fmla="*/ 1074 h 1075"/>
              <a:gd name="T2" fmla="*/ 0 w 184"/>
              <a:gd name="T3" fmla="*/ 1074 h 1075"/>
              <a:gd name="T4" fmla="*/ 0 w 184"/>
              <a:gd name="T5" fmla="*/ 0 h 1075"/>
              <a:gd name="T6" fmla="*/ 183 w 184"/>
              <a:gd name="T7" fmla="*/ 0 h 1075"/>
              <a:gd name="T8" fmla="*/ 183 w 184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5">
                <a:moveTo>
                  <a:pt x="183" y="1074"/>
                </a:moveTo>
                <a:lnTo>
                  <a:pt x="0" y="1074"/>
                </a:lnTo>
                <a:lnTo>
                  <a:pt x="0" y="0"/>
                </a:lnTo>
                <a:lnTo>
                  <a:pt x="183" y="0"/>
                </a:lnTo>
                <a:lnTo>
                  <a:pt x="183" y="10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63">
            <a:extLst>
              <a:ext uri="{FF2B5EF4-FFF2-40B4-BE49-F238E27FC236}">
                <a16:creationId xmlns:a16="http://schemas.microsoft.com/office/drawing/2014/main" id="{52CDEBFA-9093-9641-A965-EA6785B64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779" y="11287135"/>
            <a:ext cx="186703" cy="1111104"/>
          </a:xfrm>
          <a:custGeom>
            <a:avLst/>
            <a:gdLst>
              <a:gd name="T0" fmla="*/ 182 w 183"/>
              <a:gd name="T1" fmla="*/ 1074 h 1075"/>
              <a:gd name="T2" fmla="*/ 0 w 183"/>
              <a:gd name="T3" fmla="*/ 1074 h 1075"/>
              <a:gd name="T4" fmla="*/ 0 w 183"/>
              <a:gd name="T5" fmla="*/ 0 h 1075"/>
              <a:gd name="T6" fmla="*/ 182 w 183"/>
              <a:gd name="T7" fmla="*/ 0 h 1075"/>
              <a:gd name="T8" fmla="*/ 182 w 183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5">
                <a:moveTo>
                  <a:pt x="182" y="1074"/>
                </a:moveTo>
                <a:lnTo>
                  <a:pt x="0" y="1074"/>
                </a:lnTo>
                <a:lnTo>
                  <a:pt x="0" y="0"/>
                </a:lnTo>
                <a:lnTo>
                  <a:pt x="182" y="0"/>
                </a:lnTo>
                <a:lnTo>
                  <a:pt x="182" y="10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FBAD368F-8021-8145-BE6F-A5FE3BC575E2}"/>
              </a:ext>
            </a:extLst>
          </p:cNvPr>
          <p:cNvGrpSpPr/>
          <p:nvPr/>
        </p:nvGrpSpPr>
        <p:grpSpPr>
          <a:xfrm>
            <a:off x="1655397" y="11072012"/>
            <a:ext cx="3519021" cy="1378209"/>
            <a:chOff x="19165375" y="5323521"/>
            <a:chExt cx="4149376" cy="1378209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62D274CB-DF55-E041-9B1B-AF05BC64157F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DF5B7342-1159-874E-B8AA-4CF9E957B341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70CE916E-D640-D045-BF66-935B76228BF7}"/>
              </a:ext>
            </a:extLst>
          </p:cNvPr>
          <p:cNvGrpSpPr/>
          <p:nvPr/>
        </p:nvGrpSpPr>
        <p:grpSpPr>
          <a:xfrm>
            <a:off x="6886650" y="11104133"/>
            <a:ext cx="3518859" cy="1394970"/>
            <a:chOff x="19177983" y="10213333"/>
            <a:chExt cx="4149185" cy="1394970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4FAC5100-DEE2-BD44-8A94-4D5BE1625087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6FB3F7E6-510D-684D-B99B-D4E1EDE40BDD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3006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52">
            <a:extLst>
              <a:ext uri="{FF2B5EF4-FFF2-40B4-BE49-F238E27FC236}">
                <a16:creationId xmlns:a16="http://schemas.microsoft.com/office/drawing/2014/main" id="{5042BF72-9D08-3C4F-A101-F04433D87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26" y="1729972"/>
            <a:ext cx="4592810" cy="5128029"/>
          </a:xfrm>
          <a:custGeom>
            <a:avLst/>
            <a:gdLst>
              <a:gd name="T0" fmla="*/ 3027 w 4427"/>
              <a:gd name="T1" fmla="*/ 4943 h 4944"/>
              <a:gd name="T2" fmla="*/ 4291 w 4427"/>
              <a:gd name="T3" fmla="*/ 4943 h 4944"/>
              <a:gd name="T4" fmla="*/ 4426 w 4427"/>
              <a:gd name="T5" fmla="*/ 4943 h 4944"/>
              <a:gd name="T6" fmla="*/ 4426 w 4427"/>
              <a:gd name="T7" fmla="*/ 2881 h 4944"/>
              <a:gd name="T8" fmla="*/ 4426 w 4427"/>
              <a:gd name="T9" fmla="*/ 2892 h 4944"/>
              <a:gd name="T10" fmla="*/ 2653 w 4427"/>
              <a:gd name="T11" fmla="*/ 0 h 4944"/>
              <a:gd name="T12" fmla="*/ 0 w 4427"/>
              <a:gd name="T13" fmla="*/ 0 h 4944"/>
              <a:gd name="T14" fmla="*/ 3027 w 4427"/>
              <a:gd name="T15" fmla="*/ 4943 h 4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27" h="4944">
                <a:moveTo>
                  <a:pt x="3027" y="4943"/>
                </a:moveTo>
                <a:lnTo>
                  <a:pt x="4291" y="4943"/>
                </a:lnTo>
                <a:lnTo>
                  <a:pt x="4426" y="4943"/>
                </a:lnTo>
                <a:lnTo>
                  <a:pt x="4426" y="2881"/>
                </a:lnTo>
                <a:lnTo>
                  <a:pt x="4426" y="2892"/>
                </a:lnTo>
                <a:lnTo>
                  <a:pt x="2653" y="0"/>
                </a:lnTo>
                <a:lnTo>
                  <a:pt x="0" y="0"/>
                </a:lnTo>
                <a:lnTo>
                  <a:pt x="3027" y="49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53">
            <a:extLst>
              <a:ext uri="{FF2B5EF4-FFF2-40B4-BE49-F238E27FC236}">
                <a16:creationId xmlns:a16="http://schemas.microsoft.com/office/drawing/2014/main" id="{E72B87D4-3363-E84F-B8B5-758E1F390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136" y="1729972"/>
            <a:ext cx="4451002" cy="5128029"/>
          </a:xfrm>
          <a:custGeom>
            <a:avLst/>
            <a:gdLst>
              <a:gd name="T0" fmla="*/ 0 w 4292"/>
              <a:gd name="T1" fmla="*/ 4943 h 4944"/>
              <a:gd name="T2" fmla="*/ 1265 w 4292"/>
              <a:gd name="T3" fmla="*/ 4943 h 4944"/>
              <a:gd name="T4" fmla="*/ 4291 w 4292"/>
              <a:gd name="T5" fmla="*/ 0 h 4944"/>
              <a:gd name="T6" fmla="*/ 1638 w 4292"/>
              <a:gd name="T7" fmla="*/ 0 h 4944"/>
              <a:gd name="T8" fmla="*/ 0 w 4292"/>
              <a:gd name="T9" fmla="*/ 2881 h 4944"/>
              <a:gd name="T10" fmla="*/ 0 w 4292"/>
              <a:gd name="T11" fmla="*/ 4943 h 4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92" h="4944">
                <a:moveTo>
                  <a:pt x="0" y="4943"/>
                </a:moveTo>
                <a:lnTo>
                  <a:pt x="1265" y="4943"/>
                </a:lnTo>
                <a:lnTo>
                  <a:pt x="4291" y="0"/>
                </a:lnTo>
                <a:lnTo>
                  <a:pt x="1638" y="0"/>
                </a:lnTo>
                <a:lnTo>
                  <a:pt x="0" y="2881"/>
                </a:lnTo>
                <a:lnTo>
                  <a:pt x="0" y="494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54">
            <a:extLst>
              <a:ext uri="{FF2B5EF4-FFF2-40B4-BE49-F238E27FC236}">
                <a16:creationId xmlns:a16="http://schemas.microsoft.com/office/drawing/2014/main" id="{3F3161AC-FA3F-F247-B02C-C6AD40C51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26" y="6858001"/>
            <a:ext cx="4451002" cy="5128027"/>
          </a:xfrm>
          <a:custGeom>
            <a:avLst/>
            <a:gdLst>
              <a:gd name="T0" fmla="*/ 4281 w 4292"/>
              <a:gd name="T1" fmla="*/ 2072 h 4945"/>
              <a:gd name="T2" fmla="*/ 4291 w 4292"/>
              <a:gd name="T3" fmla="*/ 2083 h 4945"/>
              <a:gd name="T4" fmla="*/ 4291 w 4292"/>
              <a:gd name="T5" fmla="*/ 0 h 4945"/>
              <a:gd name="T6" fmla="*/ 3027 w 4292"/>
              <a:gd name="T7" fmla="*/ 0 h 4945"/>
              <a:gd name="T8" fmla="*/ 0 w 4292"/>
              <a:gd name="T9" fmla="*/ 4944 h 4945"/>
              <a:gd name="T10" fmla="*/ 2653 w 4292"/>
              <a:gd name="T11" fmla="*/ 4944 h 4945"/>
              <a:gd name="T12" fmla="*/ 4281 w 4292"/>
              <a:gd name="T13" fmla="*/ 2072 h 4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92" h="4945">
                <a:moveTo>
                  <a:pt x="4281" y="2072"/>
                </a:moveTo>
                <a:lnTo>
                  <a:pt x="4291" y="2083"/>
                </a:lnTo>
                <a:lnTo>
                  <a:pt x="4291" y="0"/>
                </a:lnTo>
                <a:lnTo>
                  <a:pt x="3027" y="0"/>
                </a:lnTo>
                <a:lnTo>
                  <a:pt x="0" y="4944"/>
                </a:lnTo>
                <a:lnTo>
                  <a:pt x="2653" y="4944"/>
                </a:lnTo>
                <a:lnTo>
                  <a:pt x="4281" y="207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55">
            <a:extLst>
              <a:ext uri="{FF2B5EF4-FFF2-40B4-BE49-F238E27FC236}">
                <a16:creationId xmlns:a16="http://schemas.microsoft.com/office/drawing/2014/main" id="{CDC843E4-2197-B640-8DA2-7E76BBC2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328" y="6858001"/>
            <a:ext cx="4579085" cy="5128027"/>
          </a:xfrm>
          <a:custGeom>
            <a:avLst/>
            <a:gdLst>
              <a:gd name="T0" fmla="*/ 0 w 4416"/>
              <a:gd name="T1" fmla="*/ 0 h 4945"/>
              <a:gd name="T2" fmla="*/ 0 w 4416"/>
              <a:gd name="T3" fmla="*/ 2083 h 4945"/>
              <a:gd name="T4" fmla="*/ 1762 w 4416"/>
              <a:gd name="T5" fmla="*/ 4944 h 4945"/>
              <a:gd name="T6" fmla="*/ 4415 w 4416"/>
              <a:gd name="T7" fmla="*/ 4944 h 4945"/>
              <a:gd name="T8" fmla="*/ 1389 w 4416"/>
              <a:gd name="T9" fmla="*/ 20 h 4945"/>
              <a:gd name="T10" fmla="*/ 1400 w 4416"/>
              <a:gd name="T11" fmla="*/ 0 h 4945"/>
              <a:gd name="T12" fmla="*/ 135 w 4416"/>
              <a:gd name="T13" fmla="*/ 0 h 4945"/>
              <a:gd name="T14" fmla="*/ 0 w 4416"/>
              <a:gd name="T15" fmla="*/ 0 h 4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6" h="4945">
                <a:moveTo>
                  <a:pt x="0" y="0"/>
                </a:moveTo>
                <a:lnTo>
                  <a:pt x="0" y="2083"/>
                </a:lnTo>
                <a:lnTo>
                  <a:pt x="1762" y="4944"/>
                </a:lnTo>
                <a:lnTo>
                  <a:pt x="4415" y="4944"/>
                </a:lnTo>
                <a:lnTo>
                  <a:pt x="1389" y="20"/>
                </a:lnTo>
                <a:lnTo>
                  <a:pt x="1400" y="0"/>
                </a:lnTo>
                <a:lnTo>
                  <a:pt x="135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2B4D2217-0D83-3A49-89B8-B92DEDBDA48C}"/>
              </a:ext>
            </a:extLst>
          </p:cNvPr>
          <p:cNvGrpSpPr/>
          <p:nvPr/>
        </p:nvGrpSpPr>
        <p:grpSpPr>
          <a:xfrm>
            <a:off x="13150705" y="1961899"/>
            <a:ext cx="8303130" cy="2617909"/>
            <a:chOff x="1601401" y="1572996"/>
            <a:chExt cx="8303130" cy="2617909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B0028E26-5B45-7E47-A66F-BF8903C9C107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8C57C0C1-4819-6E4E-B25D-6F393DE3E912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90BFCC3E-5910-EA4E-9A60-987567C870FD}"/>
              </a:ext>
            </a:extLst>
          </p:cNvPr>
          <p:cNvGrpSpPr/>
          <p:nvPr/>
        </p:nvGrpSpPr>
        <p:grpSpPr>
          <a:xfrm>
            <a:off x="13372366" y="7406329"/>
            <a:ext cx="9174958" cy="3603549"/>
            <a:chOff x="13865119" y="7481711"/>
            <a:chExt cx="9174958" cy="3603549"/>
          </a:xfrm>
        </p:grpSpPr>
        <p:sp>
          <p:nvSpPr>
            <p:cNvPr id="28" name="Freeform 161">
              <a:extLst>
                <a:ext uri="{FF2B5EF4-FFF2-40B4-BE49-F238E27FC236}">
                  <a16:creationId xmlns:a16="http://schemas.microsoft.com/office/drawing/2014/main" id="{17AACEEC-0C96-534A-8B45-56BF80F05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7696834"/>
              <a:ext cx="191256" cy="1111104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162">
              <a:extLst>
                <a:ext uri="{FF2B5EF4-FFF2-40B4-BE49-F238E27FC236}">
                  <a16:creationId xmlns:a16="http://schemas.microsoft.com/office/drawing/2014/main" id="{387BD68A-3581-6F43-83CF-F1A2926B8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9850737"/>
              <a:ext cx="191256" cy="1111104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163">
              <a:extLst>
                <a:ext uri="{FF2B5EF4-FFF2-40B4-BE49-F238E27FC236}">
                  <a16:creationId xmlns:a16="http://schemas.microsoft.com/office/drawing/2014/main" id="{C17ADFDD-4FE4-494F-B946-ECE6B5900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7696834"/>
              <a:ext cx="186703" cy="1111104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64">
              <a:extLst>
                <a:ext uri="{FF2B5EF4-FFF2-40B4-BE49-F238E27FC236}">
                  <a16:creationId xmlns:a16="http://schemas.microsoft.com/office/drawing/2014/main" id="{A2B600B0-F1FD-7149-A18E-3EA360B42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9850737"/>
              <a:ext cx="186703" cy="1111104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29653962-1892-F742-89B3-F9201400B566}"/>
                </a:ext>
              </a:extLst>
            </p:cNvPr>
            <p:cNvGrpSpPr/>
            <p:nvPr/>
          </p:nvGrpSpPr>
          <p:grpSpPr>
            <a:xfrm>
              <a:off x="14289965" y="7481711"/>
              <a:ext cx="3519021" cy="1378209"/>
              <a:chOff x="19165375" y="5323521"/>
              <a:chExt cx="4149376" cy="1378209"/>
            </a:xfrm>
          </p:grpSpPr>
          <p:sp>
            <p:nvSpPr>
              <p:cNvPr id="42" name="CuadroTexto 395">
                <a:extLst>
                  <a:ext uri="{FF2B5EF4-FFF2-40B4-BE49-F238E27FC236}">
                    <a16:creationId xmlns:a16="http://schemas.microsoft.com/office/drawing/2014/main" id="{D11883F3-F815-2642-98A5-717D6EA46932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43" name="Rectangle 56">
                <a:extLst>
                  <a:ext uri="{FF2B5EF4-FFF2-40B4-BE49-F238E27FC236}">
                    <a16:creationId xmlns:a16="http://schemas.microsoft.com/office/drawing/2014/main" id="{2A03E0B4-5115-BB45-8D9E-A1AFFABCC9A2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6252243E-5DB3-194B-AEC5-5BAA3FE311ED}"/>
                </a:ext>
              </a:extLst>
            </p:cNvPr>
            <p:cNvGrpSpPr/>
            <p:nvPr/>
          </p:nvGrpSpPr>
          <p:grpSpPr>
            <a:xfrm>
              <a:off x="19521218" y="7513832"/>
              <a:ext cx="3518859" cy="1394970"/>
              <a:chOff x="19177983" y="10213333"/>
              <a:chExt cx="4149185" cy="1394970"/>
            </a:xfrm>
          </p:grpSpPr>
          <p:sp>
            <p:nvSpPr>
              <p:cNvPr id="40" name="CuadroTexto 395">
                <a:extLst>
                  <a:ext uri="{FF2B5EF4-FFF2-40B4-BE49-F238E27FC236}">
                    <a16:creationId xmlns:a16="http://schemas.microsoft.com/office/drawing/2014/main" id="{90AA6B68-DD44-1F44-B7DC-53217579F0F6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Prioritize</a:t>
                </a:r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9AD3B895-5DA3-0444-AB1E-55683AA87B5E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93F2094D-34CD-E147-B956-E973F26DF574}"/>
                </a:ext>
              </a:extLst>
            </p:cNvPr>
            <p:cNvGrpSpPr/>
            <p:nvPr/>
          </p:nvGrpSpPr>
          <p:grpSpPr>
            <a:xfrm>
              <a:off x="14276002" y="9690290"/>
              <a:ext cx="3519021" cy="1378209"/>
              <a:chOff x="19165375" y="5323521"/>
              <a:chExt cx="4149376" cy="1378209"/>
            </a:xfrm>
          </p:grpSpPr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48016366-BFDD-5D44-8833-F37B7E6752AE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3B9D3664-B502-0D45-82B5-46391169F367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C4BDE4CB-F28D-1E41-8B55-F632FE08A7F2}"/>
                </a:ext>
              </a:extLst>
            </p:cNvPr>
            <p:cNvGrpSpPr/>
            <p:nvPr/>
          </p:nvGrpSpPr>
          <p:grpSpPr>
            <a:xfrm>
              <a:off x="19498521" y="9690290"/>
              <a:ext cx="3518859" cy="1394970"/>
              <a:chOff x="19177983" y="10213333"/>
              <a:chExt cx="4149185" cy="1394970"/>
            </a:xfrm>
          </p:grpSpPr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249BF090-FAC7-1443-A9EA-FBCA4B06ABFF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37" name="Rectangle 56">
                <a:extLst>
                  <a:ext uri="{FF2B5EF4-FFF2-40B4-BE49-F238E27FC236}">
                    <a16:creationId xmlns:a16="http://schemas.microsoft.com/office/drawing/2014/main" id="{47A67286-405B-6946-B64E-429825CEDCB8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74367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reeform 168">
            <a:extLst>
              <a:ext uri="{FF2B5EF4-FFF2-40B4-BE49-F238E27FC236}">
                <a16:creationId xmlns:a16="http://schemas.microsoft.com/office/drawing/2014/main" id="{854EE744-FA09-314A-A99D-66BF684DD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328" y="8971869"/>
            <a:ext cx="2341171" cy="3170719"/>
          </a:xfrm>
          <a:custGeom>
            <a:avLst/>
            <a:gdLst>
              <a:gd name="T0" fmla="*/ 0 w 2238"/>
              <a:gd name="T1" fmla="*/ 0 h 3034"/>
              <a:gd name="T2" fmla="*/ 20 w 2238"/>
              <a:gd name="T3" fmla="*/ 48 h 3034"/>
              <a:gd name="T4" fmla="*/ 20 w 2238"/>
              <a:gd name="T5" fmla="*/ 3033 h 3034"/>
              <a:gd name="T6" fmla="*/ 2217 w 2238"/>
              <a:gd name="T7" fmla="*/ 3033 h 3034"/>
              <a:gd name="T8" fmla="*/ 2217 w 2238"/>
              <a:gd name="T9" fmla="*/ 48 h 3034"/>
              <a:gd name="T10" fmla="*/ 2237 w 2238"/>
              <a:gd name="T11" fmla="*/ 0 h 3034"/>
              <a:gd name="T12" fmla="*/ 1118 w 2238"/>
              <a:gd name="T13" fmla="*/ 0 h 3034"/>
              <a:gd name="T14" fmla="*/ 0 w 2238"/>
              <a:gd name="T15" fmla="*/ 0 h 3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8" h="3034">
                <a:moveTo>
                  <a:pt x="0" y="0"/>
                </a:moveTo>
                <a:lnTo>
                  <a:pt x="20" y="48"/>
                </a:lnTo>
                <a:lnTo>
                  <a:pt x="20" y="3033"/>
                </a:lnTo>
                <a:lnTo>
                  <a:pt x="2217" y="3033"/>
                </a:lnTo>
                <a:lnTo>
                  <a:pt x="2217" y="48"/>
                </a:lnTo>
                <a:lnTo>
                  <a:pt x="2237" y="0"/>
                </a:lnTo>
                <a:lnTo>
                  <a:pt x="1118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69">
            <a:extLst>
              <a:ext uri="{FF2B5EF4-FFF2-40B4-BE49-F238E27FC236}">
                <a16:creationId xmlns:a16="http://schemas.microsoft.com/office/drawing/2014/main" id="{D9C10A1C-4C17-074C-81B2-FA360F7E0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3492" y="5713584"/>
            <a:ext cx="2792814" cy="3262892"/>
          </a:xfrm>
          <a:custGeom>
            <a:avLst/>
            <a:gdLst>
              <a:gd name="T0" fmla="*/ 2673 w 2674"/>
              <a:gd name="T1" fmla="*/ 1049 h 3121"/>
              <a:gd name="T2" fmla="*/ 2236 w 2674"/>
              <a:gd name="T3" fmla="*/ 0 h 3121"/>
              <a:gd name="T4" fmla="*/ 0 w 2674"/>
              <a:gd name="T5" fmla="*/ 0 h 3121"/>
              <a:gd name="T6" fmla="*/ 1555 w 2674"/>
              <a:gd name="T7" fmla="*/ 3120 h 3121"/>
              <a:gd name="T8" fmla="*/ 2673 w 2674"/>
              <a:gd name="T9" fmla="*/ 3120 h 3121"/>
              <a:gd name="T10" fmla="*/ 2673 w 2674"/>
              <a:gd name="T11" fmla="*/ 1049 h 3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4" h="3121">
                <a:moveTo>
                  <a:pt x="2673" y="1049"/>
                </a:moveTo>
                <a:lnTo>
                  <a:pt x="2236" y="0"/>
                </a:lnTo>
                <a:lnTo>
                  <a:pt x="0" y="0"/>
                </a:lnTo>
                <a:lnTo>
                  <a:pt x="1555" y="3120"/>
                </a:lnTo>
                <a:lnTo>
                  <a:pt x="2673" y="3120"/>
                </a:lnTo>
                <a:lnTo>
                  <a:pt x="2673" y="104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70">
            <a:extLst>
              <a:ext uri="{FF2B5EF4-FFF2-40B4-BE49-F238E27FC236}">
                <a16:creationId xmlns:a16="http://schemas.microsoft.com/office/drawing/2014/main" id="{ECFCA470-0D53-2C4C-9A7E-316C3B8B5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6306" y="5713584"/>
            <a:ext cx="2797421" cy="3262892"/>
          </a:xfrm>
          <a:custGeom>
            <a:avLst/>
            <a:gdLst>
              <a:gd name="T0" fmla="*/ 448 w 2675"/>
              <a:gd name="T1" fmla="*/ 0 h 3121"/>
              <a:gd name="T2" fmla="*/ 10 w 2675"/>
              <a:gd name="T3" fmla="*/ 1068 h 3121"/>
              <a:gd name="T4" fmla="*/ 0 w 2675"/>
              <a:gd name="T5" fmla="*/ 1049 h 3121"/>
              <a:gd name="T6" fmla="*/ 0 w 2675"/>
              <a:gd name="T7" fmla="*/ 3120 h 3121"/>
              <a:gd name="T8" fmla="*/ 1119 w 2675"/>
              <a:gd name="T9" fmla="*/ 3120 h 3121"/>
              <a:gd name="T10" fmla="*/ 2674 w 2675"/>
              <a:gd name="T11" fmla="*/ 0 h 3121"/>
              <a:gd name="T12" fmla="*/ 448 w 2675"/>
              <a:gd name="T13" fmla="*/ 0 h 3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75" h="3121">
                <a:moveTo>
                  <a:pt x="448" y="0"/>
                </a:moveTo>
                <a:lnTo>
                  <a:pt x="10" y="1068"/>
                </a:lnTo>
                <a:lnTo>
                  <a:pt x="0" y="1049"/>
                </a:lnTo>
                <a:lnTo>
                  <a:pt x="0" y="3120"/>
                </a:lnTo>
                <a:lnTo>
                  <a:pt x="1119" y="3120"/>
                </a:lnTo>
                <a:lnTo>
                  <a:pt x="2674" y="0"/>
                </a:lnTo>
                <a:lnTo>
                  <a:pt x="44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71">
            <a:extLst>
              <a:ext uri="{FF2B5EF4-FFF2-40B4-BE49-F238E27FC236}">
                <a16:creationId xmlns:a16="http://schemas.microsoft.com/office/drawing/2014/main" id="{41C5B28D-17E2-5D49-BAC0-35C1C76A3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0481" y="2450693"/>
            <a:ext cx="3954182" cy="3262892"/>
          </a:xfrm>
          <a:custGeom>
            <a:avLst/>
            <a:gdLst>
              <a:gd name="T0" fmla="*/ 0 w 3783"/>
              <a:gd name="T1" fmla="*/ 0 h 3121"/>
              <a:gd name="T2" fmla="*/ 1546 w 3783"/>
              <a:gd name="T3" fmla="*/ 3120 h 3121"/>
              <a:gd name="T4" fmla="*/ 3782 w 3783"/>
              <a:gd name="T5" fmla="*/ 3120 h 3121"/>
              <a:gd name="T6" fmla="*/ 2489 w 3783"/>
              <a:gd name="T7" fmla="*/ 0 h 3121"/>
              <a:gd name="T8" fmla="*/ 0 w 3783"/>
              <a:gd name="T9" fmla="*/ 0 h 3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3" h="3121">
                <a:moveTo>
                  <a:pt x="0" y="0"/>
                </a:moveTo>
                <a:lnTo>
                  <a:pt x="1546" y="3120"/>
                </a:lnTo>
                <a:lnTo>
                  <a:pt x="3782" y="3120"/>
                </a:lnTo>
                <a:lnTo>
                  <a:pt x="2489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72">
            <a:extLst>
              <a:ext uri="{FF2B5EF4-FFF2-40B4-BE49-F238E27FC236}">
                <a16:creationId xmlns:a16="http://schemas.microsoft.com/office/drawing/2014/main" id="{86305129-7C00-1046-AC62-CE512C43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384" y="2450693"/>
            <a:ext cx="3944965" cy="3262892"/>
          </a:xfrm>
          <a:custGeom>
            <a:avLst/>
            <a:gdLst>
              <a:gd name="T0" fmla="*/ 3772 w 3773"/>
              <a:gd name="T1" fmla="*/ 0 h 3121"/>
              <a:gd name="T2" fmla="*/ 1283 w 3773"/>
              <a:gd name="T3" fmla="*/ 0 h 3121"/>
              <a:gd name="T4" fmla="*/ 0 w 3773"/>
              <a:gd name="T5" fmla="*/ 3120 h 3121"/>
              <a:gd name="T6" fmla="*/ 2226 w 3773"/>
              <a:gd name="T7" fmla="*/ 3120 h 3121"/>
              <a:gd name="T8" fmla="*/ 3772 w 3773"/>
              <a:gd name="T9" fmla="*/ 0 h 3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3" h="3121">
                <a:moveTo>
                  <a:pt x="3772" y="0"/>
                </a:moveTo>
                <a:lnTo>
                  <a:pt x="1283" y="0"/>
                </a:lnTo>
                <a:lnTo>
                  <a:pt x="0" y="3120"/>
                </a:lnTo>
                <a:lnTo>
                  <a:pt x="2226" y="3120"/>
                </a:lnTo>
                <a:lnTo>
                  <a:pt x="377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161">
            <a:extLst>
              <a:ext uri="{FF2B5EF4-FFF2-40B4-BE49-F238E27FC236}">
                <a16:creationId xmlns:a16="http://schemas.microsoft.com/office/drawing/2014/main" id="{B72832F3-0B5E-C84C-AB5D-148E5E9CB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01" y="6702168"/>
            <a:ext cx="191256" cy="1111104"/>
          </a:xfrm>
          <a:custGeom>
            <a:avLst/>
            <a:gdLst>
              <a:gd name="T0" fmla="*/ 183 w 184"/>
              <a:gd name="T1" fmla="*/ 1074 h 1075"/>
              <a:gd name="T2" fmla="*/ 0 w 184"/>
              <a:gd name="T3" fmla="*/ 1074 h 1075"/>
              <a:gd name="T4" fmla="*/ 0 w 184"/>
              <a:gd name="T5" fmla="*/ 0 h 1075"/>
              <a:gd name="T6" fmla="*/ 183 w 184"/>
              <a:gd name="T7" fmla="*/ 0 h 1075"/>
              <a:gd name="T8" fmla="*/ 183 w 184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5">
                <a:moveTo>
                  <a:pt x="183" y="1074"/>
                </a:moveTo>
                <a:lnTo>
                  <a:pt x="0" y="1074"/>
                </a:lnTo>
                <a:lnTo>
                  <a:pt x="0" y="0"/>
                </a:lnTo>
                <a:lnTo>
                  <a:pt x="183" y="0"/>
                </a:lnTo>
                <a:lnTo>
                  <a:pt x="183" y="10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162">
            <a:extLst>
              <a:ext uri="{FF2B5EF4-FFF2-40B4-BE49-F238E27FC236}">
                <a16:creationId xmlns:a16="http://schemas.microsoft.com/office/drawing/2014/main" id="{C6EBA24B-4822-2046-BB8B-FB92AF0E3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01" y="8856071"/>
            <a:ext cx="191256" cy="1111104"/>
          </a:xfrm>
          <a:custGeom>
            <a:avLst/>
            <a:gdLst>
              <a:gd name="T0" fmla="*/ 183 w 184"/>
              <a:gd name="T1" fmla="*/ 1075 h 1076"/>
              <a:gd name="T2" fmla="*/ 0 w 184"/>
              <a:gd name="T3" fmla="*/ 1075 h 1076"/>
              <a:gd name="T4" fmla="*/ 0 w 184"/>
              <a:gd name="T5" fmla="*/ 0 h 1076"/>
              <a:gd name="T6" fmla="*/ 183 w 184"/>
              <a:gd name="T7" fmla="*/ 0 h 1076"/>
              <a:gd name="T8" fmla="*/ 183 w 184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6">
                <a:moveTo>
                  <a:pt x="183" y="1075"/>
                </a:moveTo>
                <a:lnTo>
                  <a:pt x="0" y="1075"/>
                </a:lnTo>
                <a:lnTo>
                  <a:pt x="0" y="0"/>
                </a:lnTo>
                <a:lnTo>
                  <a:pt x="183" y="0"/>
                </a:lnTo>
                <a:lnTo>
                  <a:pt x="183" y="10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163">
            <a:extLst>
              <a:ext uri="{FF2B5EF4-FFF2-40B4-BE49-F238E27FC236}">
                <a16:creationId xmlns:a16="http://schemas.microsoft.com/office/drawing/2014/main" id="{D29C2EBB-0ABE-D145-BE42-41E082416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529" y="6702168"/>
            <a:ext cx="186703" cy="1111104"/>
          </a:xfrm>
          <a:custGeom>
            <a:avLst/>
            <a:gdLst>
              <a:gd name="T0" fmla="*/ 182 w 183"/>
              <a:gd name="T1" fmla="*/ 1074 h 1075"/>
              <a:gd name="T2" fmla="*/ 0 w 183"/>
              <a:gd name="T3" fmla="*/ 1074 h 1075"/>
              <a:gd name="T4" fmla="*/ 0 w 183"/>
              <a:gd name="T5" fmla="*/ 0 h 1075"/>
              <a:gd name="T6" fmla="*/ 182 w 183"/>
              <a:gd name="T7" fmla="*/ 0 h 1075"/>
              <a:gd name="T8" fmla="*/ 182 w 183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5">
                <a:moveTo>
                  <a:pt x="182" y="1074"/>
                </a:moveTo>
                <a:lnTo>
                  <a:pt x="0" y="1074"/>
                </a:lnTo>
                <a:lnTo>
                  <a:pt x="0" y="0"/>
                </a:lnTo>
                <a:lnTo>
                  <a:pt x="182" y="0"/>
                </a:lnTo>
                <a:lnTo>
                  <a:pt x="182" y="10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164">
            <a:extLst>
              <a:ext uri="{FF2B5EF4-FFF2-40B4-BE49-F238E27FC236}">
                <a16:creationId xmlns:a16="http://schemas.microsoft.com/office/drawing/2014/main" id="{B68B6363-A447-BF4F-955B-D075B23A6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529" y="8856071"/>
            <a:ext cx="186703" cy="1111104"/>
          </a:xfrm>
          <a:custGeom>
            <a:avLst/>
            <a:gdLst>
              <a:gd name="T0" fmla="*/ 182 w 183"/>
              <a:gd name="T1" fmla="*/ 1075 h 1076"/>
              <a:gd name="T2" fmla="*/ 0 w 183"/>
              <a:gd name="T3" fmla="*/ 1075 h 1076"/>
              <a:gd name="T4" fmla="*/ 0 w 183"/>
              <a:gd name="T5" fmla="*/ 0 h 1076"/>
              <a:gd name="T6" fmla="*/ 182 w 183"/>
              <a:gd name="T7" fmla="*/ 0 h 1076"/>
              <a:gd name="T8" fmla="*/ 182 w 183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6">
                <a:moveTo>
                  <a:pt x="182" y="1075"/>
                </a:moveTo>
                <a:lnTo>
                  <a:pt x="0" y="1075"/>
                </a:lnTo>
                <a:lnTo>
                  <a:pt x="0" y="0"/>
                </a:lnTo>
                <a:lnTo>
                  <a:pt x="182" y="0"/>
                </a:lnTo>
                <a:lnTo>
                  <a:pt x="182" y="10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179">
            <a:extLst>
              <a:ext uri="{FF2B5EF4-FFF2-40B4-BE49-F238E27FC236}">
                <a16:creationId xmlns:a16="http://schemas.microsoft.com/office/drawing/2014/main" id="{0FCE40BA-7689-7248-A6CB-2680398A5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01" y="10905237"/>
            <a:ext cx="191256" cy="1111104"/>
          </a:xfrm>
          <a:custGeom>
            <a:avLst/>
            <a:gdLst>
              <a:gd name="T0" fmla="*/ 183 w 184"/>
              <a:gd name="T1" fmla="*/ 1076 h 1077"/>
              <a:gd name="T2" fmla="*/ 0 w 184"/>
              <a:gd name="T3" fmla="*/ 1076 h 1077"/>
              <a:gd name="T4" fmla="*/ 0 w 184"/>
              <a:gd name="T5" fmla="*/ 0 h 1077"/>
              <a:gd name="T6" fmla="*/ 183 w 184"/>
              <a:gd name="T7" fmla="*/ 0 h 1077"/>
              <a:gd name="T8" fmla="*/ 183 w 184"/>
              <a:gd name="T9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7">
                <a:moveTo>
                  <a:pt x="183" y="1076"/>
                </a:moveTo>
                <a:lnTo>
                  <a:pt x="0" y="1076"/>
                </a:lnTo>
                <a:lnTo>
                  <a:pt x="0" y="0"/>
                </a:lnTo>
                <a:lnTo>
                  <a:pt x="183" y="0"/>
                </a:lnTo>
                <a:lnTo>
                  <a:pt x="183" y="10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1D5CFF2-8355-5346-9244-1F31C9AC5CD6}"/>
              </a:ext>
            </a:extLst>
          </p:cNvPr>
          <p:cNvGrpSpPr/>
          <p:nvPr/>
        </p:nvGrpSpPr>
        <p:grpSpPr>
          <a:xfrm>
            <a:off x="2546301" y="1573412"/>
            <a:ext cx="8303130" cy="2617909"/>
            <a:chOff x="1601401" y="1572996"/>
            <a:chExt cx="8303130" cy="2617909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54039D50-2F14-3E42-8EF0-14010E8575CD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2104E156-8287-8847-B209-0EB0CEFF122F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CFBCC1F-0E55-FD45-BECC-6A768F30B54C}"/>
              </a:ext>
            </a:extLst>
          </p:cNvPr>
          <p:cNvGrpSpPr/>
          <p:nvPr/>
        </p:nvGrpSpPr>
        <p:grpSpPr>
          <a:xfrm>
            <a:off x="2971147" y="6487045"/>
            <a:ext cx="3519021" cy="1378209"/>
            <a:chOff x="19165375" y="5323521"/>
            <a:chExt cx="4149376" cy="1378209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71832C9F-2EB8-0E44-B2DA-079054494C91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CED74818-481D-454A-80FA-1209888EED50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960A6C1-FB7D-CB4D-AEBA-FAC2DBEB8243}"/>
              </a:ext>
            </a:extLst>
          </p:cNvPr>
          <p:cNvGrpSpPr/>
          <p:nvPr/>
        </p:nvGrpSpPr>
        <p:grpSpPr>
          <a:xfrm>
            <a:off x="2985493" y="10731016"/>
            <a:ext cx="3512543" cy="1394383"/>
            <a:chOff x="19190593" y="7745143"/>
            <a:chExt cx="4141738" cy="1394383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43E4A7EE-8FBE-5E4E-8EB6-C8282BC99562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29307E78-EADA-8C48-B25D-3AA1BCA4B6CE}"/>
                </a:ext>
              </a:extLst>
            </p:cNvPr>
            <p:cNvSpPr/>
            <p:nvPr/>
          </p:nvSpPr>
          <p:spPr>
            <a:xfrm>
              <a:off x="19209150" y="8308529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9CC2BB3-60B1-6C41-9C9D-EFF306983139}"/>
              </a:ext>
            </a:extLst>
          </p:cNvPr>
          <p:cNvGrpSpPr/>
          <p:nvPr/>
        </p:nvGrpSpPr>
        <p:grpSpPr>
          <a:xfrm>
            <a:off x="8202400" y="6519166"/>
            <a:ext cx="3518859" cy="1394970"/>
            <a:chOff x="19177983" y="10213333"/>
            <a:chExt cx="4149185" cy="1394970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8D159BF2-B1AA-914A-AB7B-61B7B05FF5D7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04DB28E5-3053-F440-BF6C-EB4F54116AED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83EF8E86-5CD2-5349-AE6A-6121D6DE4455}"/>
              </a:ext>
            </a:extLst>
          </p:cNvPr>
          <p:cNvGrpSpPr/>
          <p:nvPr/>
        </p:nvGrpSpPr>
        <p:grpSpPr>
          <a:xfrm>
            <a:off x="2957184" y="8695624"/>
            <a:ext cx="3519021" cy="1378209"/>
            <a:chOff x="19165375" y="5323521"/>
            <a:chExt cx="4149376" cy="1378209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40AC84DE-F345-144A-ADE4-9453C5D01382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53BEACF0-54D3-6C4C-B24E-81FD03F71DC9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625216E5-02E8-8D40-B996-C474EA09787B}"/>
              </a:ext>
            </a:extLst>
          </p:cNvPr>
          <p:cNvGrpSpPr/>
          <p:nvPr/>
        </p:nvGrpSpPr>
        <p:grpSpPr>
          <a:xfrm>
            <a:off x="8179703" y="8695624"/>
            <a:ext cx="3518859" cy="1394970"/>
            <a:chOff x="19177983" y="10213333"/>
            <a:chExt cx="4149185" cy="1394970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48BDC1A2-4A8A-134B-AE38-10FA2B7AC7A3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1D7099A5-7ACF-1147-8C66-A9DA3E2C973A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666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eeform 180">
            <a:extLst>
              <a:ext uri="{FF2B5EF4-FFF2-40B4-BE49-F238E27FC236}">
                <a16:creationId xmlns:a16="http://schemas.microsoft.com/office/drawing/2014/main" id="{245B162D-2D83-8441-9E26-6AD8AC0F3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605" y="11882857"/>
            <a:ext cx="6740987" cy="4252"/>
          </a:xfrm>
          <a:custGeom>
            <a:avLst/>
            <a:gdLst>
              <a:gd name="T0" fmla="*/ 0 w 6993"/>
              <a:gd name="T1" fmla="*/ 0 h 1"/>
              <a:gd name="T2" fmla="*/ 0 w 6993"/>
              <a:gd name="T3" fmla="*/ 0 h 1"/>
              <a:gd name="T4" fmla="*/ 6992 w 6993"/>
              <a:gd name="T5" fmla="*/ 0 h 1"/>
              <a:gd name="T6" fmla="*/ 6992 w 6993"/>
              <a:gd name="T7" fmla="*/ 0 h 1"/>
              <a:gd name="T8" fmla="*/ 3496 w 6993"/>
              <a:gd name="T9" fmla="*/ 0 h 1"/>
              <a:gd name="T10" fmla="*/ 0 w 6993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93" h="1">
                <a:moveTo>
                  <a:pt x="0" y="0"/>
                </a:moveTo>
                <a:lnTo>
                  <a:pt x="0" y="0"/>
                </a:lnTo>
                <a:lnTo>
                  <a:pt x="6992" y="0"/>
                </a:lnTo>
                <a:lnTo>
                  <a:pt x="6992" y="0"/>
                </a:lnTo>
                <a:lnTo>
                  <a:pt x="3496" y="0"/>
                </a:lnTo>
                <a:lnTo>
                  <a:pt x="0" y="0"/>
                </a:ln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81">
            <a:extLst>
              <a:ext uri="{FF2B5EF4-FFF2-40B4-BE49-F238E27FC236}">
                <a16:creationId xmlns:a16="http://schemas.microsoft.com/office/drawing/2014/main" id="{3DB3ED10-A3A2-024C-967A-C5AF06830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03" y="6973754"/>
            <a:ext cx="2681942" cy="8501"/>
          </a:xfrm>
          <a:custGeom>
            <a:avLst/>
            <a:gdLst>
              <a:gd name="T0" fmla="*/ 0 w 2783"/>
              <a:gd name="T1" fmla="*/ 10 h 11"/>
              <a:gd name="T2" fmla="*/ 2772 w 2783"/>
              <a:gd name="T3" fmla="*/ 10 h 11"/>
              <a:gd name="T4" fmla="*/ 2782 w 2783"/>
              <a:gd name="T5" fmla="*/ 0 h 11"/>
              <a:gd name="T6" fmla="*/ 0 w 2783"/>
              <a:gd name="T7" fmla="*/ 0 h 11"/>
              <a:gd name="T8" fmla="*/ 0 w 2783"/>
              <a:gd name="T9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3" h="11">
                <a:moveTo>
                  <a:pt x="0" y="10"/>
                </a:moveTo>
                <a:lnTo>
                  <a:pt x="2772" y="10"/>
                </a:lnTo>
                <a:lnTo>
                  <a:pt x="2782" y="0"/>
                </a:lnTo>
                <a:lnTo>
                  <a:pt x="0" y="0"/>
                </a:lnTo>
                <a:lnTo>
                  <a:pt x="0" y="10"/>
                </a:ln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82">
            <a:extLst>
              <a:ext uri="{FF2B5EF4-FFF2-40B4-BE49-F238E27FC236}">
                <a16:creationId xmlns:a16="http://schemas.microsoft.com/office/drawing/2014/main" id="{2D1BD0BF-D491-0B42-82FC-CF9E3D610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605" y="10055225"/>
            <a:ext cx="2681945" cy="8501"/>
          </a:xfrm>
          <a:custGeom>
            <a:avLst/>
            <a:gdLst>
              <a:gd name="T0" fmla="*/ 0 w 2783"/>
              <a:gd name="T1" fmla="*/ 10 h 11"/>
              <a:gd name="T2" fmla="*/ 2782 w 2783"/>
              <a:gd name="T3" fmla="*/ 10 h 11"/>
              <a:gd name="T4" fmla="*/ 2782 w 2783"/>
              <a:gd name="T5" fmla="*/ 0 h 11"/>
              <a:gd name="T6" fmla="*/ 11 w 2783"/>
              <a:gd name="T7" fmla="*/ 0 h 11"/>
              <a:gd name="T8" fmla="*/ 0 w 2783"/>
              <a:gd name="T9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3" h="11">
                <a:moveTo>
                  <a:pt x="0" y="10"/>
                </a:moveTo>
                <a:lnTo>
                  <a:pt x="2782" y="10"/>
                </a:lnTo>
                <a:lnTo>
                  <a:pt x="2782" y="0"/>
                </a:lnTo>
                <a:lnTo>
                  <a:pt x="11" y="0"/>
                </a:lnTo>
                <a:lnTo>
                  <a:pt x="0" y="10"/>
                </a:ln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83">
            <a:extLst>
              <a:ext uri="{FF2B5EF4-FFF2-40B4-BE49-F238E27FC236}">
                <a16:creationId xmlns:a16="http://schemas.microsoft.com/office/drawing/2014/main" id="{9166A71F-6376-EC43-A96E-B0C5F71BD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605" y="2085901"/>
            <a:ext cx="3370495" cy="1819131"/>
          </a:xfrm>
          <a:custGeom>
            <a:avLst/>
            <a:gdLst>
              <a:gd name="T0" fmla="*/ 3496 w 3497"/>
              <a:gd name="T1" fmla="*/ 0 h 1887"/>
              <a:gd name="T2" fmla="*/ 0 w 3497"/>
              <a:gd name="T3" fmla="*/ 0 h 1887"/>
              <a:gd name="T4" fmla="*/ 0 w 3497"/>
              <a:gd name="T5" fmla="*/ 1886 h 1887"/>
              <a:gd name="T6" fmla="*/ 3496 w 3497"/>
              <a:gd name="T7" fmla="*/ 1886 h 1887"/>
              <a:gd name="T8" fmla="*/ 3496 w 3497"/>
              <a:gd name="T9" fmla="*/ 0 h 1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7" h="1887">
                <a:moveTo>
                  <a:pt x="3496" y="0"/>
                </a:moveTo>
                <a:lnTo>
                  <a:pt x="0" y="0"/>
                </a:lnTo>
                <a:lnTo>
                  <a:pt x="0" y="1886"/>
                </a:lnTo>
                <a:lnTo>
                  <a:pt x="3496" y="1886"/>
                </a:lnTo>
                <a:lnTo>
                  <a:pt x="349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84">
            <a:extLst>
              <a:ext uri="{FF2B5EF4-FFF2-40B4-BE49-F238E27FC236}">
                <a16:creationId xmlns:a16="http://schemas.microsoft.com/office/drawing/2014/main" id="{CB419591-E147-7D4D-9732-D3127C8FD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100" y="2085901"/>
            <a:ext cx="3370492" cy="1819131"/>
          </a:xfrm>
          <a:custGeom>
            <a:avLst/>
            <a:gdLst>
              <a:gd name="T0" fmla="*/ 0 w 3497"/>
              <a:gd name="T1" fmla="*/ 0 h 1887"/>
              <a:gd name="T2" fmla="*/ 0 w 3497"/>
              <a:gd name="T3" fmla="*/ 1886 h 1887"/>
              <a:gd name="T4" fmla="*/ 714 w 3497"/>
              <a:gd name="T5" fmla="*/ 1886 h 1887"/>
              <a:gd name="T6" fmla="*/ 3496 w 3497"/>
              <a:gd name="T7" fmla="*/ 1886 h 1887"/>
              <a:gd name="T8" fmla="*/ 3496 w 3497"/>
              <a:gd name="T9" fmla="*/ 0 h 1887"/>
              <a:gd name="T10" fmla="*/ 0 w 3497"/>
              <a:gd name="T11" fmla="*/ 0 h 1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7" h="1887">
                <a:moveTo>
                  <a:pt x="0" y="0"/>
                </a:moveTo>
                <a:lnTo>
                  <a:pt x="0" y="1886"/>
                </a:lnTo>
                <a:lnTo>
                  <a:pt x="714" y="1886"/>
                </a:lnTo>
                <a:lnTo>
                  <a:pt x="3496" y="1886"/>
                </a:lnTo>
                <a:lnTo>
                  <a:pt x="3496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85">
            <a:extLst>
              <a:ext uri="{FF2B5EF4-FFF2-40B4-BE49-F238E27FC236}">
                <a16:creationId xmlns:a16="http://schemas.microsoft.com/office/drawing/2014/main" id="{4D550B43-7A33-5F42-B391-0A365ABAF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605" y="10063726"/>
            <a:ext cx="3370495" cy="1819131"/>
          </a:xfrm>
          <a:custGeom>
            <a:avLst/>
            <a:gdLst>
              <a:gd name="T0" fmla="*/ 0 w 3497"/>
              <a:gd name="T1" fmla="*/ 0 h 1888"/>
              <a:gd name="T2" fmla="*/ 0 w 3497"/>
              <a:gd name="T3" fmla="*/ 1887 h 1888"/>
              <a:gd name="T4" fmla="*/ 3496 w 3497"/>
              <a:gd name="T5" fmla="*/ 1887 h 1888"/>
              <a:gd name="T6" fmla="*/ 3496 w 3497"/>
              <a:gd name="T7" fmla="*/ 0 h 1888"/>
              <a:gd name="T8" fmla="*/ 2782 w 3497"/>
              <a:gd name="T9" fmla="*/ 0 h 1888"/>
              <a:gd name="T10" fmla="*/ 2782 w 3497"/>
              <a:gd name="T11" fmla="*/ 0 h 1888"/>
              <a:gd name="T12" fmla="*/ 0 w 3497"/>
              <a:gd name="T13" fmla="*/ 0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97" h="1888">
                <a:moveTo>
                  <a:pt x="0" y="0"/>
                </a:moveTo>
                <a:lnTo>
                  <a:pt x="0" y="1887"/>
                </a:lnTo>
                <a:lnTo>
                  <a:pt x="3496" y="1887"/>
                </a:lnTo>
                <a:lnTo>
                  <a:pt x="3496" y="0"/>
                </a:lnTo>
                <a:lnTo>
                  <a:pt x="2782" y="0"/>
                </a:lnTo>
                <a:lnTo>
                  <a:pt x="2782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86">
            <a:extLst>
              <a:ext uri="{FF2B5EF4-FFF2-40B4-BE49-F238E27FC236}">
                <a16:creationId xmlns:a16="http://schemas.microsoft.com/office/drawing/2014/main" id="{46A4E98F-67D7-5D43-AD80-F7429456E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357" y="6982255"/>
            <a:ext cx="4696588" cy="3072971"/>
          </a:xfrm>
          <a:custGeom>
            <a:avLst/>
            <a:gdLst>
              <a:gd name="T0" fmla="*/ 0 w 4872"/>
              <a:gd name="T1" fmla="*/ 3187 h 3188"/>
              <a:gd name="T2" fmla="*/ 2771 w 4872"/>
              <a:gd name="T3" fmla="*/ 3187 h 3188"/>
              <a:gd name="T4" fmla="*/ 4871 w 4872"/>
              <a:gd name="T5" fmla="*/ 0 h 3188"/>
              <a:gd name="T6" fmla="*/ 2099 w 4872"/>
              <a:gd name="T7" fmla="*/ 0 h 3188"/>
              <a:gd name="T8" fmla="*/ 0 w 4872"/>
              <a:gd name="T9" fmla="*/ 3187 h 3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72" h="3188">
                <a:moveTo>
                  <a:pt x="0" y="3187"/>
                </a:moveTo>
                <a:lnTo>
                  <a:pt x="2771" y="3187"/>
                </a:lnTo>
                <a:lnTo>
                  <a:pt x="4871" y="0"/>
                </a:lnTo>
                <a:lnTo>
                  <a:pt x="2099" y="0"/>
                </a:lnTo>
                <a:lnTo>
                  <a:pt x="0" y="318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87">
            <a:extLst>
              <a:ext uri="{FF2B5EF4-FFF2-40B4-BE49-F238E27FC236}">
                <a16:creationId xmlns:a16="http://schemas.microsoft.com/office/drawing/2014/main" id="{DFF84C59-A5CD-964D-8F25-DCC9E4F2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03" y="3900781"/>
            <a:ext cx="4705089" cy="3072973"/>
          </a:xfrm>
          <a:custGeom>
            <a:avLst/>
            <a:gdLst>
              <a:gd name="T0" fmla="*/ 0 w 4883"/>
              <a:gd name="T1" fmla="*/ 3186 h 3187"/>
              <a:gd name="T2" fmla="*/ 2782 w 4883"/>
              <a:gd name="T3" fmla="*/ 3186 h 3187"/>
              <a:gd name="T4" fmla="*/ 4882 w 4883"/>
              <a:gd name="T5" fmla="*/ 0 h 3187"/>
              <a:gd name="T6" fmla="*/ 2100 w 4883"/>
              <a:gd name="T7" fmla="*/ 0 h 3187"/>
              <a:gd name="T8" fmla="*/ 0 w 4883"/>
              <a:gd name="T9" fmla="*/ 3186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3" h="3187">
                <a:moveTo>
                  <a:pt x="0" y="3186"/>
                </a:moveTo>
                <a:lnTo>
                  <a:pt x="2782" y="3186"/>
                </a:lnTo>
                <a:lnTo>
                  <a:pt x="4882" y="0"/>
                </a:lnTo>
                <a:lnTo>
                  <a:pt x="2100" y="0"/>
                </a:lnTo>
                <a:lnTo>
                  <a:pt x="0" y="318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88">
            <a:extLst>
              <a:ext uri="{FF2B5EF4-FFF2-40B4-BE49-F238E27FC236}">
                <a16:creationId xmlns:a16="http://schemas.microsoft.com/office/drawing/2014/main" id="{FDAD19E5-0FD5-D542-A56F-D561DD88F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100" y="10063726"/>
            <a:ext cx="3370492" cy="1819131"/>
          </a:xfrm>
          <a:custGeom>
            <a:avLst/>
            <a:gdLst>
              <a:gd name="T0" fmla="*/ 0 w 3497"/>
              <a:gd name="T1" fmla="*/ 1887 h 1888"/>
              <a:gd name="T2" fmla="*/ 3496 w 3497"/>
              <a:gd name="T3" fmla="*/ 1887 h 1888"/>
              <a:gd name="T4" fmla="*/ 3496 w 3497"/>
              <a:gd name="T5" fmla="*/ 0 h 1888"/>
              <a:gd name="T6" fmla="*/ 0 w 3497"/>
              <a:gd name="T7" fmla="*/ 0 h 1888"/>
              <a:gd name="T8" fmla="*/ 0 w 3497"/>
              <a:gd name="T9" fmla="*/ 1887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7" h="1888">
                <a:moveTo>
                  <a:pt x="0" y="1887"/>
                </a:moveTo>
                <a:lnTo>
                  <a:pt x="3496" y="1887"/>
                </a:lnTo>
                <a:lnTo>
                  <a:pt x="3496" y="0"/>
                </a:lnTo>
                <a:lnTo>
                  <a:pt x="0" y="0"/>
                </a:lnTo>
                <a:lnTo>
                  <a:pt x="0" y="188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161">
            <a:extLst>
              <a:ext uri="{FF2B5EF4-FFF2-40B4-BE49-F238E27FC236}">
                <a16:creationId xmlns:a16="http://schemas.microsoft.com/office/drawing/2014/main" id="{58A21E4D-56D9-7A48-97DE-7E0DD587C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7087" y="6694325"/>
            <a:ext cx="191256" cy="1111104"/>
          </a:xfrm>
          <a:custGeom>
            <a:avLst/>
            <a:gdLst>
              <a:gd name="T0" fmla="*/ 183 w 184"/>
              <a:gd name="T1" fmla="*/ 1074 h 1075"/>
              <a:gd name="T2" fmla="*/ 0 w 184"/>
              <a:gd name="T3" fmla="*/ 1074 h 1075"/>
              <a:gd name="T4" fmla="*/ 0 w 184"/>
              <a:gd name="T5" fmla="*/ 0 h 1075"/>
              <a:gd name="T6" fmla="*/ 183 w 184"/>
              <a:gd name="T7" fmla="*/ 0 h 1075"/>
              <a:gd name="T8" fmla="*/ 183 w 184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5">
                <a:moveTo>
                  <a:pt x="183" y="1074"/>
                </a:moveTo>
                <a:lnTo>
                  <a:pt x="0" y="1074"/>
                </a:lnTo>
                <a:lnTo>
                  <a:pt x="0" y="0"/>
                </a:lnTo>
                <a:lnTo>
                  <a:pt x="183" y="0"/>
                </a:lnTo>
                <a:lnTo>
                  <a:pt x="183" y="10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162">
            <a:extLst>
              <a:ext uri="{FF2B5EF4-FFF2-40B4-BE49-F238E27FC236}">
                <a16:creationId xmlns:a16="http://schemas.microsoft.com/office/drawing/2014/main" id="{1B290F73-6C12-F24E-BD7F-E44ED012B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7087" y="8848228"/>
            <a:ext cx="191256" cy="1111104"/>
          </a:xfrm>
          <a:custGeom>
            <a:avLst/>
            <a:gdLst>
              <a:gd name="T0" fmla="*/ 183 w 184"/>
              <a:gd name="T1" fmla="*/ 1075 h 1076"/>
              <a:gd name="T2" fmla="*/ 0 w 184"/>
              <a:gd name="T3" fmla="*/ 1075 h 1076"/>
              <a:gd name="T4" fmla="*/ 0 w 184"/>
              <a:gd name="T5" fmla="*/ 0 h 1076"/>
              <a:gd name="T6" fmla="*/ 183 w 184"/>
              <a:gd name="T7" fmla="*/ 0 h 1076"/>
              <a:gd name="T8" fmla="*/ 183 w 184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6">
                <a:moveTo>
                  <a:pt x="183" y="1075"/>
                </a:moveTo>
                <a:lnTo>
                  <a:pt x="0" y="1075"/>
                </a:lnTo>
                <a:lnTo>
                  <a:pt x="0" y="0"/>
                </a:lnTo>
                <a:lnTo>
                  <a:pt x="183" y="0"/>
                </a:lnTo>
                <a:lnTo>
                  <a:pt x="183" y="10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163">
            <a:extLst>
              <a:ext uri="{FF2B5EF4-FFF2-40B4-BE49-F238E27FC236}">
                <a16:creationId xmlns:a16="http://schemas.microsoft.com/office/drawing/2014/main" id="{1FA54BE4-94A6-A94D-83E6-8B5A9CE69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8315" y="6694325"/>
            <a:ext cx="186703" cy="1111104"/>
          </a:xfrm>
          <a:custGeom>
            <a:avLst/>
            <a:gdLst>
              <a:gd name="T0" fmla="*/ 182 w 183"/>
              <a:gd name="T1" fmla="*/ 1074 h 1075"/>
              <a:gd name="T2" fmla="*/ 0 w 183"/>
              <a:gd name="T3" fmla="*/ 1074 h 1075"/>
              <a:gd name="T4" fmla="*/ 0 w 183"/>
              <a:gd name="T5" fmla="*/ 0 h 1075"/>
              <a:gd name="T6" fmla="*/ 182 w 183"/>
              <a:gd name="T7" fmla="*/ 0 h 1075"/>
              <a:gd name="T8" fmla="*/ 182 w 183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5">
                <a:moveTo>
                  <a:pt x="182" y="1074"/>
                </a:moveTo>
                <a:lnTo>
                  <a:pt x="0" y="1074"/>
                </a:lnTo>
                <a:lnTo>
                  <a:pt x="0" y="0"/>
                </a:lnTo>
                <a:lnTo>
                  <a:pt x="182" y="0"/>
                </a:lnTo>
                <a:lnTo>
                  <a:pt x="182" y="10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164">
            <a:extLst>
              <a:ext uri="{FF2B5EF4-FFF2-40B4-BE49-F238E27FC236}">
                <a16:creationId xmlns:a16="http://schemas.microsoft.com/office/drawing/2014/main" id="{357C38F6-27B6-1349-99D9-398FA1C52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8315" y="8848228"/>
            <a:ext cx="186703" cy="1111104"/>
          </a:xfrm>
          <a:custGeom>
            <a:avLst/>
            <a:gdLst>
              <a:gd name="T0" fmla="*/ 182 w 183"/>
              <a:gd name="T1" fmla="*/ 1075 h 1076"/>
              <a:gd name="T2" fmla="*/ 0 w 183"/>
              <a:gd name="T3" fmla="*/ 1075 h 1076"/>
              <a:gd name="T4" fmla="*/ 0 w 183"/>
              <a:gd name="T5" fmla="*/ 0 h 1076"/>
              <a:gd name="T6" fmla="*/ 182 w 183"/>
              <a:gd name="T7" fmla="*/ 0 h 1076"/>
              <a:gd name="T8" fmla="*/ 182 w 183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6">
                <a:moveTo>
                  <a:pt x="182" y="1075"/>
                </a:moveTo>
                <a:lnTo>
                  <a:pt x="0" y="1075"/>
                </a:lnTo>
                <a:lnTo>
                  <a:pt x="0" y="0"/>
                </a:lnTo>
                <a:lnTo>
                  <a:pt x="182" y="0"/>
                </a:lnTo>
                <a:lnTo>
                  <a:pt x="182" y="10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178">
            <a:extLst>
              <a:ext uri="{FF2B5EF4-FFF2-40B4-BE49-F238E27FC236}">
                <a16:creationId xmlns:a16="http://schemas.microsoft.com/office/drawing/2014/main" id="{5BD95E61-FC01-7840-8C0E-CF72FFDE2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8315" y="10911054"/>
            <a:ext cx="186703" cy="1111104"/>
          </a:xfrm>
          <a:custGeom>
            <a:avLst/>
            <a:gdLst>
              <a:gd name="T0" fmla="*/ 182 w 183"/>
              <a:gd name="T1" fmla="*/ 1075 h 1076"/>
              <a:gd name="T2" fmla="*/ 0 w 183"/>
              <a:gd name="T3" fmla="*/ 1075 h 1076"/>
              <a:gd name="T4" fmla="*/ 0 w 183"/>
              <a:gd name="T5" fmla="*/ 0 h 1076"/>
              <a:gd name="T6" fmla="*/ 182 w 183"/>
              <a:gd name="T7" fmla="*/ 0 h 1076"/>
              <a:gd name="T8" fmla="*/ 182 w 183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6">
                <a:moveTo>
                  <a:pt x="182" y="1075"/>
                </a:moveTo>
                <a:lnTo>
                  <a:pt x="0" y="1075"/>
                </a:lnTo>
                <a:lnTo>
                  <a:pt x="0" y="0"/>
                </a:lnTo>
                <a:lnTo>
                  <a:pt x="182" y="0"/>
                </a:lnTo>
                <a:lnTo>
                  <a:pt x="182" y="107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179">
            <a:extLst>
              <a:ext uri="{FF2B5EF4-FFF2-40B4-BE49-F238E27FC236}">
                <a16:creationId xmlns:a16="http://schemas.microsoft.com/office/drawing/2014/main" id="{750DB67D-B20E-3B40-95F9-D903CCB01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7087" y="10897394"/>
            <a:ext cx="191256" cy="1111104"/>
          </a:xfrm>
          <a:custGeom>
            <a:avLst/>
            <a:gdLst>
              <a:gd name="T0" fmla="*/ 183 w 184"/>
              <a:gd name="T1" fmla="*/ 1076 h 1077"/>
              <a:gd name="T2" fmla="*/ 0 w 184"/>
              <a:gd name="T3" fmla="*/ 1076 h 1077"/>
              <a:gd name="T4" fmla="*/ 0 w 184"/>
              <a:gd name="T5" fmla="*/ 0 h 1077"/>
              <a:gd name="T6" fmla="*/ 183 w 184"/>
              <a:gd name="T7" fmla="*/ 0 h 1077"/>
              <a:gd name="T8" fmla="*/ 183 w 184"/>
              <a:gd name="T9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7">
                <a:moveTo>
                  <a:pt x="183" y="1076"/>
                </a:moveTo>
                <a:lnTo>
                  <a:pt x="0" y="1076"/>
                </a:lnTo>
                <a:lnTo>
                  <a:pt x="0" y="0"/>
                </a:lnTo>
                <a:lnTo>
                  <a:pt x="183" y="0"/>
                </a:lnTo>
                <a:lnTo>
                  <a:pt x="183" y="10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D997704B-5837-E24F-970A-9509C7E685D5}"/>
              </a:ext>
            </a:extLst>
          </p:cNvPr>
          <p:cNvGrpSpPr/>
          <p:nvPr/>
        </p:nvGrpSpPr>
        <p:grpSpPr>
          <a:xfrm>
            <a:off x="12657087" y="1565569"/>
            <a:ext cx="8303130" cy="2617909"/>
            <a:chOff x="1601401" y="1572996"/>
            <a:chExt cx="8303130" cy="2617909"/>
          </a:xfrm>
        </p:grpSpPr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54E279E5-061A-C84B-B316-9F875F34FEC5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FD470E73-B849-404E-B4F1-DF6BE060269E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3407B5E-EC3D-E640-8F7C-681A9158ED12}"/>
              </a:ext>
            </a:extLst>
          </p:cNvPr>
          <p:cNvGrpSpPr/>
          <p:nvPr/>
        </p:nvGrpSpPr>
        <p:grpSpPr>
          <a:xfrm>
            <a:off x="13081933" y="6479202"/>
            <a:ext cx="3519021" cy="1378209"/>
            <a:chOff x="19165375" y="5323521"/>
            <a:chExt cx="4149376" cy="1378209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1F6A50B4-8F23-D54B-BC1C-D6001E40B849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EBAA0C91-5693-BD4E-AE4A-4C14F70B6BC3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C00E330C-D565-8C44-98D2-2D539F8570E7}"/>
              </a:ext>
            </a:extLst>
          </p:cNvPr>
          <p:cNvGrpSpPr/>
          <p:nvPr/>
        </p:nvGrpSpPr>
        <p:grpSpPr>
          <a:xfrm>
            <a:off x="13096279" y="10723173"/>
            <a:ext cx="3512543" cy="1394383"/>
            <a:chOff x="19190593" y="7745143"/>
            <a:chExt cx="4141738" cy="1394383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9EEF92CF-0E61-4546-BD0D-A9943FB40151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424E7C66-E776-E845-B454-77CC563A7B53}"/>
                </a:ext>
              </a:extLst>
            </p:cNvPr>
            <p:cNvSpPr/>
            <p:nvPr/>
          </p:nvSpPr>
          <p:spPr>
            <a:xfrm>
              <a:off x="19209150" y="8308529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8D885D76-F973-7E44-BC4D-679DDE328A8B}"/>
              </a:ext>
            </a:extLst>
          </p:cNvPr>
          <p:cNvGrpSpPr/>
          <p:nvPr/>
        </p:nvGrpSpPr>
        <p:grpSpPr>
          <a:xfrm>
            <a:off x="18313186" y="6511323"/>
            <a:ext cx="3518859" cy="1394970"/>
            <a:chOff x="19177983" y="10213333"/>
            <a:chExt cx="4149185" cy="1394970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8A0A7FE7-C293-1345-B14E-653189AB1216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1C5EE49D-539F-134C-AB99-D764C4D572E2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501D6F3A-C36F-0045-842D-95354DEFBDF1}"/>
              </a:ext>
            </a:extLst>
          </p:cNvPr>
          <p:cNvGrpSpPr/>
          <p:nvPr/>
        </p:nvGrpSpPr>
        <p:grpSpPr>
          <a:xfrm>
            <a:off x="13067970" y="8687781"/>
            <a:ext cx="3519021" cy="1378209"/>
            <a:chOff x="19165375" y="5323521"/>
            <a:chExt cx="4149376" cy="1378209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4D949F02-16C2-514D-B98A-3B3B11B95018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1855512-5DD1-2546-9FBC-6E8E52503D37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AAE91A23-7EAF-F142-B556-5678331AC11B}"/>
              </a:ext>
            </a:extLst>
          </p:cNvPr>
          <p:cNvGrpSpPr/>
          <p:nvPr/>
        </p:nvGrpSpPr>
        <p:grpSpPr>
          <a:xfrm>
            <a:off x="18290489" y="8687781"/>
            <a:ext cx="3518859" cy="1394970"/>
            <a:chOff x="19177983" y="10213333"/>
            <a:chExt cx="4149185" cy="1394970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8AD37A0C-8B3B-AC47-AB8A-DDEDEF5A7F3F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A23978C6-FC45-354B-B42E-36A158447B8D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450197D2-FA96-2D45-8C2D-9F20876DEE76}"/>
              </a:ext>
            </a:extLst>
          </p:cNvPr>
          <p:cNvGrpSpPr/>
          <p:nvPr/>
        </p:nvGrpSpPr>
        <p:grpSpPr>
          <a:xfrm>
            <a:off x="18280292" y="10755461"/>
            <a:ext cx="3518859" cy="1394970"/>
            <a:chOff x="19177983" y="10213333"/>
            <a:chExt cx="4149185" cy="1394970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7B899A9D-952E-0D47-B133-CF3338152E4A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7EBCF227-B76E-B34A-8108-792E54001F0A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6479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eeform 154">
            <a:extLst>
              <a:ext uri="{FF2B5EF4-FFF2-40B4-BE49-F238E27FC236}">
                <a16:creationId xmlns:a16="http://schemas.microsoft.com/office/drawing/2014/main" id="{B3AB8728-C7DD-684B-81AC-7E58DB3A0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0165" y="2134357"/>
            <a:ext cx="4869734" cy="5161918"/>
          </a:xfrm>
          <a:custGeom>
            <a:avLst/>
            <a:gdLst>
              <a:gd name="T0" fmla="*/ 0 w 4408"/>
              <a:gd name="T1" fmla="*/ 4675 h 4676"/>
              <a:gd name="T2" fmla="*/ 0 w 4408"/>
              <a:gd name="T3" fmla="*/ 4675 h 4676"/>
              <a:gd name="T4" fmla="*/ 2208 w 4408"/>
              <a:gd name="T5" fmla="*/ 4675 h 4676"/>
              <a:gd name="T6" fmla="*/ 2852 w 4408"/>
              <a:gd name="T7" fmla="*/ 2765 h 4676"/>
              <a:gd name="T8" fmla="*/ 4407 w 4408"/>
              <a:gd name="T9" fmla="*/ 2045 h 4676"/>
              <a:gd name="T10" fmla="*/ 4407 w 4408"/>
              <a:gd name="T11" fmla="*/ 0 h 4676"/>
              <a:gd name="T12" fmla="*/ 1325 w 4408"/>
              <a:gd name="T13" fmla="*/ 1315 h 4676"/>
              <a:gd name="T14" fmla="*/ 0 w 4408"/>
              <a:gd name="T15" fmla="*/ 4675 h 4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8" h="4676">
                <a:moveTo>
                  <a:pt x="0" y="4675"/>
                </a:moveTo>
                <a:lnTo>
                  <a:pt x="0" y="4675"/>
                </a:lnTo>
                <a:cubicBezTo>
                  <a:pt x="2208" y="4675"/>
                  <a:pt x="2208" y="4675"/>
                  <a:pt x="2208" y="4675"/>
                </a:cubicBezTo>
                <a:cubicBezTo>
                  <a:pt x="2208" y="3879"/>
                  <a:pt x="2420" y="3236"/>
                  <a:pt x="2852" y="2765"/>
                </a:cubicBezTo>
                <a:cubicBezTo>
                  <a:pt x="3236" y="2323"/>
                  <a:pt x="3764" y="2093"/>
                  <a:pt x="4407" y="2045"/>
                </a:cubicBezTo>
                <a:cubicBezTo>
                  <a:pt x="4407" y="0"/>
                  <a:pt x="4407" y="0"/>
                  <a:pt x="4407" y="0"/>
                </a:cubicBezTo>
                <a:cubicBezTo>
                  <a:pt x="3207" y="38"/>
                  <a:pt x="2180" y="470"/>
                  <a:pt x="1325" y="1315"/>
                </a:cubicBezTo>
                <a:cubicBezTo>
                  <a:pt x="441" y="2199"/>
                  <a:pt x="0" y="3322"/>
                  <a:pt x="0" y="46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55">
            <a:extLst>
              <a:ext uri="{FF2B5EF4-FFF2-40B4-BE49-F238E27FC236}">
                <a16:creationId xmlns:a16="http://schemas.microsoft.com/office/drawing/2014/main" id="{4352F535-719A-DC43-ADD8-BFBD0C4E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5031" y="2134357"/>
            <a:ext cx="4879473" cy="3364988"/>
          </a:xfrm>
          <a:custGeom>
            <a:avLst/>
            <a:gdLst>
              <a:gd name="T0" fmla="*/ 2804 w 4419"/>
              <a:gd name="T1" fmla="*/ 806 h 3045"/>
              <a:gd name="T2" fmla="*/ 2804 w 4419"/>
              <a:gd name="T3" fmla="*/ 806 h 3045"/>
              <a:gd name="T4" fmla="*/ 164 w 4419"/>
              <a:gd name="T5" fmla="*/ 0 h 3045"/>
              <a:gd name="T6" fmla="*/ 0 w 4419"/>
              <a:gd name="T7" fmla="*/ 0 h 3045"/>
              <a:gd name="T8" fmla="*/ 0 w 4419"/>
              <a:gd name="T9" fmla="*/ 2045 h 3045"/>
              <a:gd name="T10" fmla="*/ 202 w 4419"/>
              <a:gd name="T11" fmla="*/ 2045 h 3045"/>
              <a:gd name="T12" fmla="*/ 1825 w 4419"/>
              <a:gd name="T13" fmla="*/ 3044 h 3045"/>
              <a:gd name="T14" fmla="*/ 4418 w 4419"/>
              <a:gd name="T15" fmla="*/ 3044 h 3045"/>
              <a:gd name="T16" fmla="*/ 2804 w 4419"/>
              <a:gd name="T17" fmla="*/ 806 h 3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19" h="3045">
                <a:moveTo>
                  <a:pt x="2804" y="806"/>
                </a:moveTo>
                <a:lnTo>
                  <a:pt x="2804" y="806"/>
                </a:lnTo>
                <a:cubicBezTo>
                  <a:pt x="2036" y="269"/>
                  <a:pt x="1153" y="0"/>
                  <a:pt x="164" y="0"/>
                </a:cubicBezTo>
                <a:cubicBezTo>
                  <a:pt x="106" y="0"/>
                  <a:pt x="58" y="0"/>
                  <a:pt x="0" y="0"/>
                </a:cubicBezTo>
                <a:cubicBezTo>
                  <a:pt x="0" y="2045"/>
                  <a:pt x="0" y="2045"/>
                  <a:pt x="0" y="2045"/>
                </a:cubicBezTo>
                <a:cubicBezTo>
                  <a:pt x="67" y="2045"/>
                  <a:pt x="135" y="2045"/>
                  <a:pt x="202" y="2045"/>
                </a:cubicBezTo>
                <a:cubicBezTo>
                  <a:pt x="941" y="2045"/>
                  <a:pt x="1489" y="2381"/>
                  <a:pt x="1825" y="3044"/>
                </a:cubicBezTo>
                <a:cubicBezTo>
                  <a:pt x="4418" y="3044"/>
                  <a:pt x="4418" y="3044"/>
                  <a:pt x="4418" y="3044"/>
                </a:cubicBezTo>
                <a:cubicBezTo>
                  <a:pt x="4110" y="2093"/>
                  <a:pt x="3573" y="1344"/>
                  <a:pt x="2804" y="8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56">
            <a:extLst>
              <a:ext uri="{FF2B5EF4-FFF2-40B4-BE49-F238E27FC236}">
                <a16:creationId xmlns:a16="http://schemas.microsoft.com/office/drawing/2014/main" id="{B68C6491-4497-1C44-93F1-8F4D351B2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0165" y="7296275"/>
            <a:ext cx="4869734" cy="5176528"/>
          </a:xfrm>
          <a:custGeom>
            <a:avLst/>
            <a:gdLst>
              <a:gd name="T0" fmla="*/ 4407 w 4408"/>
              <a:gd name="T1" fmla="*/ 4686 h 4687"/>
              <a:gd name="T2" fmla="*/ 4407 w 4408"/>
              <a:gd name="T3" fmla="*/ 4686 h 4687"/>
              <a:gd name="T4" fmla="*/ 4407 w 4408"/>
              <a:gd name="T5" fmla="*/ 2631 h 4687"/>
              <a:gd name="T6" fmla="*/ 2852 w 4408"/>
              <a:gd name="T7" fmla="*/ 1920 h 4687"/>
              <a:gd name="T8" fmla="*/ 2208 w 4408"/>
              <a:gd name="T9" fmla="*/ 0 h 4687"/>
              <a:gd name="T10" fmla="*/ 2208 w 4408"/>
              <a:gd name="T11" fmla="*/ 0 h 4687"/>
              <a:gd name="T12" fmla="*/ 0 w 4408"/>
              <a:gd name="T13" fmla="*/ 0 h 4687"/>
              <a:gd name="T14" fmla="*/ 0 w 4408"/>
              <a:gd name="T15" fmla="*/ 0 h 4687"/>
              <a:gd name="T16" fmla="*/ 1325 w 4408"/>
              <a:gd name="T17" fmla="*/ 3361 h 4687"/>
              <a:gd name="T18" fmla="*/ 4407 w 4408"/>
              <a:gd name="T19" fmla="*/ 4686 h 4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08" h="4687">
                <a:moveTo>
                  <a:pt x="4407" y="4686"/>
                </a:moveTo>
                <a:lnTo>
                  <a:pt x="4407" y="4686"/>
                </a:lnTo>
                <a:cubicBezTo>
                  <a:pt x="4407" y="2631"/>
                  <a:pt x="4407" y="2631"/>
                  <a:pt x="4407" y="2631"/>
                </a:cubicBezTo>
                <a:cubicBezTo>
                  <a:pt x="3764" y="2593"/>
                  <a:pt x="3236" y="2353"/>
                  <a:pt x="2852" y="1920"/>
                </a:cubicBezTo>
                <a:cubicBezTo>
                  <a:pt x="2420" y="1440"/>
                  <a:pt x="2208" y="806"/>
                  <a:pt x="2208" y="0"/>
                </a:cubicBezTo>
                <a:lnTo>
                  <a:pt x="2208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1364"/>
                  <a:pt x="441" y="2477"/>
                  <a:pt x="1325" y="3361"/>
                </a:cubicBezTo>
                <a:cubicBezTo>
                  <a:pt x="2180" y="4206"/>
                  <a:pt x="3207" y="4647"/>
                  <a:pt x="4407" y="46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57">
            <a:extLst>
              <a:ext uri="{FF2B5EF4-FFF2-40B4-BE49-F238E27FC236}">
                <a16:creationId xmlns:a16="http://schemas.microsoft.com/office/drawing/2014/main" id="{250FF5A1-ABC1-8140-867C-324C57EA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5031" y="9098076"/>
            <a:ext cx="4879473" cy="3374727"/>
          </a:xfrm>
          <a:custGeom>
            <a:avLst/>
            <a:gdLst>
              <a:gd name="T0" fmla="*/ 202 w 4419"/>
              <a:gd name="T1" fmla="*/ 1009 h 3055"/>
              <a:gd name="T2" fmla="*/ 202 w 4419"/>
              <a:gd name="T3" fmla="*/ 1009 h 3055"/>
              <a:gd name="T4" fmla="*/ 0 w 4419"/>
              <a:gd name="T5" fmla="*/ 999 h 3055"/>
              <a:gd name="T6" fmla="*/ 0 w 4419"/>
              <a:gd name="T7" fmla="*/ 3054 h 3055"/>
              <a:gd name="T8" fmla="*/ 164 w 4419"/>
              <a:gd name="T9" fmla="*/ 3054 h 3055"/>
              <a:gd name="T10" fmla="*/ 2804 w 4419"/>
              <a:gd name="T11" fmla="*/ 2247 h 3055"/>
              <a:gd name="T12" fmla="*/ 4418 w 4419"/>
              <a:gd name="T13" fmla="*/ 0 h 3055"/>
              <a:gd name="T14" fmla="*/ 1825 w 4419"/>
              <a:gd name="T15" fmla="*/ 0 h 3055"/>
              <a:gd name="T16" fmla="*/ 202 w 4419"/>
              <a:gd name="T17" fmla="*/ 1009 h 3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19" h="3055">
                <a:moveTo>
                  <a:pt x="202" y="1009"/>
                </a:moveTo>
                <a:lnTo>
                  <a:pt x="202" y="1009"/>
                </a:lnTo>
                <a:cubicBezTo>
                  <a:pt x="135" y="1009"/>
                  <a:pt x="67" y="1009"/>
                  <a:pt x="0" y="999"/>
                </a:cubicBezTo>
                <a:cubicBezTo>
                  <a:pt x="0" y="3054"/>
                  <a:pt x="0" y="3054"/>
                  <a:pt x="0" y="3054"/>
                </a:cubicBezTo>
                <a:cubicBezTo>
                  <a:pt x="58" y="3054"/>
                  <a:pt x="106" y="3054"/>
                  <a:pt x="164" y="3054"/>
                </a:cubicBezTo>
                <a:cubicBezTo>
                  <a:pt x="1153" y="3054"/>
                  <a:pt x="2036" y="2785"/>
                  <a:pt x="2804" y="2247"/>
                </a:cubicBezTo>
                <a:cubicBezTo>
                  <a:pt x="3573" y="1709"/>
                  <a:pt x="4110" y="961"/>
                  <a:pt x="4418" y="0"/>
                </a:cubicBezTo>
                <a:cubicBezTo>
                  <a:pt x="1825" y="0"/>
                  <a:pt x="1825" y="0"/>
                  <a:pt x="1825" y="0"/>
                </a:cubicBezTo>
                <a:cubicBezTo>
                  <a:pt x="1489" y="672"/>
                  <a:pt x="941" y="1009"/>
                  <a:pt x="202" y="10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58">
            <a:extLst>
              <a:ext uri="{FF2B5EF4-FFF2-40B4-BE49-F238E27FC236}">
                <a16:creationId xmlns:a16="http://schemas.microsoft.com/office/drawing/2014/main" id="{C53B6BF7-F6B0-7D43-9BB7-39A679E38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2769" y="1413636"/>
            <a:ext cx="584368" cy="370100"/>
          </a:xfrm>
          <a:custGeom>
            <a:avLst/>
            <a:gdLst>
              <a:gd name="T0" fmla="*/ 432 w 529"/>
              <a:gd name="T1" fmla="*/ 336 h 337"/>
              <a:gd name="T2" fmla="*/ 432 w 529"/>
              <a:gd name="T3" fmla="*/ 336 h 337"/>
              <a:gd name="T4" fmla="*/ 202 w 529"/>
              <a:gd name="T5" fmla="*/ 336 h 337"/>
              <a:gd name="T6" fmla="*/ 144 w 529"/>
              <a:gd name="T7" fmla="*/ 288 h 337"/>
              <a:gd name="T8" fmla="*/ 77 w 529"/>
              <a:gd name="T9" fmla="*/ 57 h 337"/>
              <a:gd name="T10" fmla="*/ 19 w 529"/>
              <a:gd name="T11" fmla="*/ 57 h 337"/>
              <a:gd name="T12" fmla="*/ 0 w 529"/>
              <a:gd name="T13" fmla="*/ 29 h 337"/>
              <a:gd name="T14" fmla="*/ 19 w 529"/>
              <a:gd name="T15" fmla="*/ 0 h 337"/>
              <a:gd name="T16" fmla="*/ 96 w 529"/>
              <a:gd name="T17" fmla="*/ 0 h 337"/>
              <a:gd name="T18" fmla="*/ 125 w 529"/>
              <a:gd name="T19" fmla="*/ 19 h 337"/>
              <a:gd name="T20" fmla="*/ 202 w 529"/>
              <a:gd name="T21" fmla="*/ 278 h 337"/>
              <a:gd name="T22" fmla="*/ 202 w 529"/>
              <a:gd name="T23" fmla="*/ 278 h 337"/>
              <a:gd name="T24" fmla="*/ 432 w 529"/>
              <a:gd name="T25" fmla="*/ 278 h 337"/>
              <a:gd name="T26" fmla="*/ 432 w 529"/>
              <a:gd name="T27" fmla="*/ 278 h 337"/>
              <a:gd name="T28" fmla="*/ 471 w 529"/>
              <a:gd name="T29" fmla="*/ 125 h 337"/>
              <a:gd name="T30" fmla="*/ 279 w 529"/>
              <a:gd name="T31" fmla="*/ 125 h 337"/>
              <a:gd name="T32" fmla="*/ 250 w 529"/>
              <a:gd name="T33" fmla="*/ 105 h 337"/>
              <a:gd name="T34" fmla="*/ 279 w 529"/>
              <a:gd name="T35" fmla="*/ 77 h 337"/>
              <a:gd name="T36" fmla="*/ 500 w 529"/>
              <a:gd name="T37" fmla="*/ 77 h 337"/>
              <a:gd name="T38" fmla="*/ 519 w 529"/>
              <a:gd name="T39" fmla="*/ 86 h 337"/>
              <a:gd name="T40" fmla="*/ 528 w 529"/>
              <a:gd name="T41" fmla="*/ 115 h 337"/>
              <a:gd name="T42" fmla="*/ 480 w 529"/>
              <a:gd name="T43" fmla="*/ 288 h 337"/>
              <a:gd name="T44" fmla="*/ 432 w 529"/>
              <a:gd name="T45" fmla="*/ 336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9" h="337">
                <a:moveTo>
                  <a:pt x="432" y="336"/>
                </a:moveTo>
                <a:lnTo>
                  <a:pt x="432" y="336"/>
                </a:lnTo>
                <a:cubicBezTo>
                  <a:pt x="202" y="336"/>
                  <a:pt x="202" y="336"/>
                  <a:pt x="202" y="336"/>
                </a:cubicBezTo>
                <a:cubicBezTo>
                  <a:pt x="173" y="336"/>
                  <a:pt x="154" y="307"/>
                  <a:pt x="144" y="288"/>
                </a:cubicBezTo>
                <a:cubicBezTo>
                  <a:pt x="77" y="57"/>
                  <a:pt x="77" y="57"/>
                  <a:pt x="77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10" y="57"/>
                  <a:pt x="0" y="38"/>
                  <a:pt x="0" y="29"/>
                </a:cubicBezTo>
                <a:cubicBezTo>
                  <a:pt x="0" y="9"/>
                  <a:pt x="10" y="0"/>
                  <a:pt x="1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06" y="0"/>
                  <a:pt x="115" y="9"/>
                  <a:pt x="125" y="19"/>
                </a:cubicBezTo>
                <a:cubicBezTo>
                  <a:pt x="202" y="278"/>
                  <a:pt x="202" y="278"/>
                  <a:pt x="202" y="278"/>
                </a:cubicBezTo>
                <a:lnTo>
                  <a:pt x="202" y="278"/>
                </a:lnTo>
                <a:cubicBezTo>
                  <a:pt x="432" y="278"/>
                  <a:pt x="432" y="278"/>
                  <a:pt x="432" y="278"/>
                </a:cubicBezTo>
                <a:cubicBezTo>
                  <a:pt x="432" y="278"/>
                  <a:pt x="423" y="278"/>
                  <a:pt x="432" y="278"/>
                </a:cubicBezTo>
                <a:cubicBezTo>
                  <a:pt x="471" y="125"/>
                  <a:pt x="471" y="125"/>
                  <a:pt x="471" y="125"/>
                </a:cubicBezTo>
                <a:cubicBezTo>
                  <a:pt x="279" y="125"/>
                  <a:pt x="279" y="125"/>
                  <a:pt x="279" y="125"/>
                </a:cubicBezTo>
                <a:cubicBezTo>
                  <a:pt x="260" y="125"/>
                  <a:pt x="250" y="115"/>
                  <a:pt x="250" y="105"/>
                </a:cubicBezTo>
                <a:cubicBezTo>
                  <a:pt x="250" y="86"/>
                  <a:pt x="260" y="77"/>
                  <a:pt x="279" y="77"/>
                </a:cubicBezTo>
                <a:cubicBezTo>
                  <a:pt x="500" y="77"/>
                  <a:pt x="500" y="77"/>
                  <a:pt x="500" y="77"/>
                </a:cubicBezTo>
                <a:cubicBezTo>
                  <a:pt x="509" y="77"/>
                  <a:pt x="519" y="86"/>
                  <a:pt x="519" y="86"/>
                </a:cubicBezTo>
                <a:cubicBezTo>
                  <a:pt x="528" y="96"/>
                  <a:pt x="528" y="105"/>
                  <a:pt x="528" y="115"/>
                </a:cubicBezTo>
                <a:cubicBezTo>
                  <a:pt x="480" y="288"/>
                  <a:pt x="480" y="288"/>
                  <a:pt x="480" y="288"/>
                </a:cubicBezTo>
                <a:cubicBezTo>
                  <a:pt x="471" y="307"/>
                  <a:pt x="452" y="336"/>
                  <a:pt x="432" y="3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59">
            <a:extLst>
              <a:ext uri="{FF2B5EF4-FFF2-40B4-BE49-F238E27FC236}">
                <a16:creationId xmlns:a16="http://schemas.microsoft.com/office/drawing/2014/main" id="{892A868D-EA0A-9142-8198-5B88E9F9A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9122" y="1837305"/>
            <a:ext cx="107134" cy="107134"/>
          </a:xfrm>
          <a:custGeom>
            <a:avLst/>
            <a:gdLst>
              <a:gd name="T0" fmla="*/ 0 w 97"/>
              <a:gd name="T1" fmla="*/ 48 h 97"/>
              <a:gd name="T2" fmla="*/ 0 w 97"/>
              <a:gd name="T3" fmla="*/ 48 h 97"/>
              <a:gd name="T4" fmla="*/ 48 w 97"/>
              <a:gd name="T5" fmla="*/ 0 h 97"/>
              <a:gd name="T6" fmla="*/ 96 w 97"/>
              <a:gd name="T7" fmla="*/ 48 h 97"/>
              <a:gd name="T8" fmla="*/ 48 w 97"/>
              <a:gd name="T9" fmla="*/ 96 h 97"/>
              <a:gd name="T10" fmla="*/ 0 w 97"/>
              <a:gd name="T11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7">
                <a:moveTo>
                  <a:pt x="0" y="48"/>
                </a:moveTo>
                <a:lnTo>
                  <a:pt x="0" y="48"/>
                </a:lnTo>
                <a:cubicBezTo>
                  <a:pt x="0" y="19"/>
                  <a:pt x="19" y="0"/>
                  <a:pt x="48" y="0"/>
                </a:cubicBezTo>
                <a:cubicBezTo>
                  <a:pt x="77" y="0"/>
                  <a:pt x="96" y="19"/>
                  <a:pt x="96" y="48"/>
                </a:cubicBezTo>
                <a:cubicBezTo>
                  <a:pt x="96" y="77"/>
                  <a:pt x="77" y="96"/>
                  <a:pt x="48" y="96"/>
                </a:cubicBezTo>
                <a:cubicBezTo>
                  <a:pt x="19" y="96"/>
                  <a:pt x="0" y="77"/>
                  <a:pt x="0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60">
            <a:extLst>
              <a:ext uri="{FF2B5EF4-FFF2-40B4-BE49-F238E27FC236}">
                <a16:creationId xmlns:a16="http://schemas.microsoft.com/office/drawing/2014/main" id="{D3202298-3386-264D-8700-5517725E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913" y="1837305"/>
            <a:ext cx="107134" cy="107134"/>
          </a:xfrm>
          <a:custGeom>
            <a:avLst/>
            <a:gdLst>
              <a:gd name="T0" fmla="*/ 0 w 98"/>
              <a:gd name="T1" fmla="*/ 48 h 97"/>
              <a:gd name="T2" fmla="*/ 0 w 98"/>
              <a:gd name="T3" fmla="*/ 48 h 97"/>
              <a:gd name="T4" fmla="*/ 49 w 98"/>
              <a:gd name="T5" fmla="*/ 0 h 97"/>
              <a:gd name="T6" fmla="*/ 97 w 98"/>
              <a:gd name="T7" fmla="*/ 48 h 97"/>
              <a:gd name="T8" fmla="*/ 49 w 98"/>
              <a:gd name="T9" fmla="*/ 96 h 97"/>
              <a:gd name="T10" fmla="*/ 0 w 98"/>
              <a:gd name="T11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" h="97">
                <a:moveTo>
                  <a:pt x="0" y="48"/>
                </a:moveTo>
                <a:lnTo>
                  <a:pt x="0" y="48"/>
                </a:lnTo>
                <a:cubicBezTo>
                  <a:pt x="0" y="19"/>
                  <a:pt x="20" y="0"/>
                  <a:pt x="49" y="0"/>
                </a:cubicBezTo>
                <a:cubicBezTo>
                  <a:pt x="77" y="0"/>
                  <a:pt x="97" y="19"/>
                  <a:pt x="97" y="48"/>
                </a:cubicBezTo>
                <a:cubicBezTo>
                  <a:pt x="97" y="77"/>
                  <a:pt x="77" y="96"/>
                  <a:pt x="49" y="96"/>
                </a:cubicBezTo>
                <a:cubicBezTo>
                  <a:pt x="20" y="96"/>
                  <a:pt x="0" y="77"/>
                  <a:pt x="0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61">
            <a:extLst>
              <a:ext uri="{FF2B5EF4-FFF2-40B4-BE49-F238E27FC236}">
                <a16:creationId xmlns:a16="http://schemas.microsoft.com/office/drawing/2014/main" id="{0ECFFB12-94A6-1B45-92AD-03B200E43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3291" y="1423376"/>
            <a:ext cx="701242" cy="521063"/>
          </a:xfrm>
          <a:custGeom>
            <a:avLst/>
            <a:gdLst>
              <a:gd name="T0" fmla="*/ 547 w 635"/>
              <a:gd name="T1" fmla="*/ 471 h 472"/>
              <a:gd name="T2" fmla="*/ 547 w 635"/>
              <a:gd name="T3" fmla="*/ 471 h 472"/>
              <a:gd name="T4" fmla="*/ 96 w 635"/>
              <a:gd name="T5" fmla="*/ 471 h 472"/>
              <a:gd name="T6" fmla="*/ 0 w 635"/>
              <a:gd name="T7" fmla="*/ 375 h 472"/>
              <a:gd name="T8" fmla="*/ 0 w 635"/>
              <a:gd name="T9" fmla="*/ 96 h 472"/>
              <a:gd name="T10" fmla="*/ 96 w 635"/>
              <a:gd name="T11" fmla="*/ 0 h 472"/>
              <a:gd name="T12" fmla="*/ 547 w 635"/>
              <a:gd name="T13" fmla="*/ 0 h 472"/>
              <a:gd name="T14" fmla="*/ 634 w 635"/>
              <a:gd name="T15" fmla="*/ 96 h 472"/>
              <a:gd name="T16" fmla="*/ 634 w 635"/>
              <a:gd name="T17" fmla="*/ 375 h 472"/>
              <a:gd name="T18" fmla="*/ 547 w 635"/>
              <a:gd name="T19" fmla="*/ 471 h 472"/>
              <a:gd name="T20" fmla="*/ 96 w 635"/>
              <a:gd name="T21" fmla="*/ 48 h 472"/>
              <a:gd name="T22" fmla="*/ 96 w 635"/>
              <a:gd name="T23" fmla="*/ 48 h 472"/>
              <a:gd name="T24" fmla="*/ 48 w 635"/>
              <a:gd name="T25" fmla="*/ 96 h 472"/>
              <a:gd name="T26" fmla="*/ 48 w 635"/>
              <a:gd name="T27" fmla="*/ 375 h 472"/>
              <a:gd name="T28" fmla="*/ 96 w 635"/>
              <a:gd name="T29" fmla="*/ 413 h 472"/>
              <a:gd name="T30" fmla="*/ 547 w 635"/>
              <a:gd name="T31" fmla="*/ 413 h 472"/>
              <a:gd name="T32" fmla="*/ 586 w 635"/>
              <a:gd name="T33" fmla="*/ 375 h 472"/>
              <a:gd name="T34" fmla="*/ 586 w 635"/>
              <a:gd name="T35" fmla="*/ 96 h 472"/>
              <a:gd name="T36" fmla="*/ 547 w 635"/>
              <a:gd name="T37" fmla="*/ 48 h 472"/>
              <a:gd name="T38" fmla="*/ 96 w 635"/>
              <a:gd name="T39" fmla="*/ 48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5" h="472">
                <a:moveTo>
                  <a:pt x="547" y="471"/>
                </a:moveTo>
                <a:lnTo>
                  <a:pt x="547" y="471"/>
                </a:lnTo>
                <a:cubicBezTo>
                  <a:pt x="96" y="471"/>
                  <a:pt x="96" y="471"/>
                  <a:pt x="96" y="471"/>
                </a:cubicBezTo>
                <a:cubicBezTo>
                  <a:pt x="38" y="471"/>
                  <a:pt x="0" y="423"/>
                  <a:pt x="0" y="375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48"/>
                  <a:pt x="38" y="0"/>
                  <a:pt x="96" y="0"/>
                </a:cubicBezTo>
                <a:cubicBezTo>
                  <a:pt x="547" y="0"/>
                  <a:pt x="547" y="0"/>
                  <a:pt x="547" y="0"/>
                </a:cubicBezTo>
                <a:cubicBezTo>
                  <a:pt x="595" y="0"/>
                  <a:pt x="634" y="48"/>
                  <a:pt x="634" y="96"/>
                </a:cubicBezTo>
                <a:cubicBezTo>
                  <a:pt x="634" y="375"/>
                  <a:pt x="634" y="375"/>
                  <a:pt x="634" y="375"/>
                </a:cubicBezTo>
                <a:cubicBezTo>
                  <a:pt x="634" y="423"/>
                  <a:pt x="595" y="471"/>
                  <a:pt x="547" y="471"/>
                </a:cubicBezTo>
                <a:close/>
                <a:moveTo>
                  <a:pt x="96" y="48"/>
                </a:moveTo>
                <a:lnTo>
                  <a:pt x="96" y="48"/>
                </a:lnTo>
                <a:cubicBezTo>
                  <a:pt x="67" y="48"/>
                  <a:pt x="48" y="68"/>
                  <a:pt x="48" y="96"/>
                </a:cubicBezTo>
                <a:cubicBezTo>
                  <a:pt x="48" y="375"/>
                  <a:pt x="48" y="375"/>
                  <a:pt x="48" y="375"/>
                </a:cubicBezTo>
                <a:cubicBezTo>
                  <a:pt x="48" y="394"/>
                  <a:pt x="67" y="413"/>
                  <a:pt x="96" y="413"/>
                </a:cubicBezTo>
                <a:cubicBezTo>
                  <a:pt x="547" y="413"/>
                  <a:pt x="547" y="413"/>
                  <a:pt x="547" y="413"/>
                </a:cubicBezTo>
                <a:cubicBezTo>
                  <a:pt x="567" y="413"/>
                  <a:pt x="586" y="394"/>
                  <a:pt x="586" y="375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586" y="68"/>
                  <a:pt x="567" y="48"/>
                  <a:pt x="547" y="48"/>
                </a:cubicBezTo>
                <a:lnTo>
                  <a:pt x="96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62">
            <a:extLst>
              <a:ext uri="{FF2B5EF4-FFF2-40B4-BE49-F238E27FC236}">
                <a16:creationId xmlns:a16="http://schemas.microsoft.com/office/drawing/2014/main" id="{1ACDBC6D-E1B3-274F-86F1-2D30A1129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5996" y="1574339"/>
            <a:ext cx="150963" cy="214268"/>
          </a:xfrm>
          <a:custGeom>
            <a:avLst/>
            <a:gdLst>
              <a:gd name="T0" fmla="*/ 77 w 135"/>
              <a:gd name="T1" fmla="*/ 192 h 193"/>
              <a:gd name="T2" fmla="*/ 77 w 135"/>
              <a:gd name="T3" fmla="*/ 192 h 193"/>
              <a:gd name="T4" fmla="*/ 28 w 135"/>
              <a:gd name="T5" fmla="*/ 192 h 193"/>
              <a:gd name="T6" fmla="*/ 9 w 135"/>
              <a:gd name="T7" fmla="*/ 173 h 193"/>
              <a:gd name="T8" fmla="*/ 9 w 135"/>
              <a:gd name="T9" fmla="*/ 173 h 193"/>
              <a:gd name="T10" fmla="*/ 28 w 135"/>
              <a:gd name="T11" fmla="*/ 153 h 193"/>
              <a:gd name="T12" fmla="*/ 77 w 135"/>
              <a:gd name="T13" fmla="*/ 153 h 193"/>
              <a:gd name="T14" fmla="*/ 96 w 135"/>
              <a:gd name="T15" fmla="*/ 134 h 193"/>
              <a:gd name="T16" fmla="*/ 77 w 135"/>
              <a:gd name="T17" fmla="*/ 115 h 193"/>
              <a:gd name="T18" fmla="*/ 57 w 135"/>
              <a:gd name="T19" fmla="*/ 115 h 193"/>
              <a:gd name="T20" fmla="*/ 0 w 135"/>
              <a:gd name="T21" fmla="*/ 67 h 193"/>
              <a:gd name="T22" fmla="*/ 57 w 135"/>
              <a:gd name="T23" fmla="*/ 0 h 193"/>
              <a:gd name="T24" fmla="*/ 115 w 135"/>
              <a:gd name="T25" fmla="*/ 0 h 193"/>
              <a:gd name="T26" fmla="*/ 134 w 135"/>
              <a:gd name="T27" fmla="*/ 19 h 193"/>
              <a:gd name="T28" fmla="*/ 134 w 135"/>
              <a:gd name="T29" fmla="*/ 19 h 193"/>
              <a:gd name="T30" fmla="*/ 115 w 135"/>
              <a:gd name="T31" fmla="*/ 38 h 193"/>
              <a:gd name="T32" fmla="*/ 57 w 135"/>
              <a:gd name="T33" fmla="*/ 38 h 193"/>
              <a:gd name="T34" fmla="*/ 38 w 135"/>
              <a:gd name="T35" fmla="*/ 57 h 193"/>
              <a:gd name="T36" fmla="*/ 57 w 135"/>
              <a:gd name="T37" fmla="*/ 77 h 193"/>
              <a:gd name="T38" fmla="*/ 77 w 135"/>
              <a:gd name="T39" fmla="*/ 77 h 193"/>
              <a:gd name="T40" fmla="*/ 134 w 135"/>
              <a:gd name="T41" fmla="*/ 144 h 193"/>
              <a:gd name="T42" fmla="*/ 77 w 135"/>
              <a:gd name="T43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5" h="193">
                <a:moveTo>
                  <a:pt x="77" y="192"/>
                </a:moveTo>
                <a:lnTo>
                  <a:pt x="77" y="192"/>
                </a:lnTo>
                <a:cubicBezTo>
                  <a:pt x="28" y="192"/>
                  <a:pt x="28" y="192"/>
                  <a:pt x="28" y="192"/>
                </a:cubicBezTo>
                <a:cubicBezTo>
                  <a:pt x="19" y="192"/>
                  <a:pt x="9" y="182"/>
                  <a:pt x="9" y="173"/>
                </a:cubicBezTo>
                <a:lnTo>
                  <a:pt x="9" y="173"/>
                </a:lnTo>
                <a:cubicBezTo>
                  <a:pt x="9" y="163"/>
                  <a:pt x="19" y="153"/>
                  <a:pt x="28" y="153"/>
                </a:cubicBezTo>
                <a:cubicBezTo>
                  <a:pt x="77" y="153"/>
                  <a:pt x="77" y="153"/>
                  <a:pt x="77" y="153"/>
                </a:cubicBezTo>
                <a:cubicBezTo>
                  <a:pt x="86" y="153"/>
                  <a:pt x="96" y="144"/>
                  <a:pt x="96" y="134"/>
                </a:cubicBezTo>
                <a:cubicBezTo>
                  <a:pt x="96" y="125"/>
                  <a:pt x="86" y="115"/>
                  <a:pt x="77" y="115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28" y="115"/>
                  <a:pt x="9" y="96"/>
                  <a:pt x="0" y="67"/>
                </a:cubicBezTo>
                <a:cubicBezTo>
                  <a:pt x="0" y="29"/>
                  <a:pt x="28" y="0"/>
                  <a:pt x="57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5" y="0"/>
                  <a:pt x="134" y="10"/>
                  <a:pt x="134" y="19"/>
                </a:cubicBezTo>
                <a:lnTo>
                  <a:pt x="134" y="19"/>
                </a:lnTo>
                <a:cubicBezTo>
                  <a:pt x="134" y="29"/>
                  <a:pt x="125" y="38"/>
                  <a:pt x="115" y="38"/>
                </a:cubicBezTo>
                <a:cubicBezTo>
                  <a:pt x="57" y="38"/>
                  <a:pt x="57" y="38"/>
                  <a:pt x="57" y="38"/>
                </a:cubicBezTo>
                <a:cubicBezTo>
                  <a:pt x="48" y="38"/>
                  <a:pt x="38" y="48"/>
                  <a:pt x="38" y="57"/>
                </a:cubicBezTo>
                <a:cubicBezTo>
                  <a:pt x="38" y="67"/>
                  <a:pt x="48" y="77"/>
                  <a:pt x="57" y="77"/>
                </a:cubicBezTo>
                <a:cubicBezTo>
                  <a:pt x="77" y="77"/>
                  <a:pt x="77" y="77"/>
                  <a:pt x="77" y="77"/>
                </a:cubicBezTo>
                <a:cubicBezTo>
                  <a:pt x="115" y="77"/>
                  <a:pt x="134" y="105"/>
                  <a:pt x="134" y="144"/>
                </a:cubicBezTo>
                <a:cubicBezTo>
                  <a:pt x="134" y="173"/>
                  <a:pt x="105" y="192"/>
                  <a:pt x="77" y="19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63">
            <a:extLst>
              <a:ext uri="{FF2B5EF4-FFF2-40B4-BE49-F238E27FC236}">
                <a16:creationId xmlns:a16="http://schemas.microsoft.com/office/drawing/2014/main" id="{9967B16D-97D1-F641-8A5B-4789BA6DD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9565" y="1540249"/>
            <a:ext cx="43826" cy="53569"/>
          </a:xfrm>
          <a:custGeom>
            <a:avLst/>
            <a:gdLst>
              <a:gd name="T0" fmla="*/ 38 w 39"/>
              <a:gd name="T1" fmla="*/ 48 h 49"/>
              <a:gd name="T2" fmla="*/ 0 w 39"/>
              <a:gd name="T3" fmla="*/ 48 h 49"/>
              <a:gd name="T4" fmla="*/ 0 w 39"/>
              <a:gd name="T5" fmla="*/ 0 h 49"/>
              <a:gd name="T6" fmla="*/ 38 w 39"/>
              <a:gd name="T7" fmla="*/ 0 h 49"/>
              <a:gd name="T8" fmla="*/ 38 w 39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9">
                <a:moveTo>
                  <a:pt x="38" y="48"/>
                </a:moveTo>
                <a:lnTo>
                  <a:pt x="0" y="48"/>
                </a:lnTo>
                <a:lnTo>
                  <a:pt x="0" y="0"/>
                </a:lnTo>
                <a:lnTo>
                  <a:pt x="38" y="0"/>
                </a:lnTo>
                <a:lnTo>
                  <a:pt x="38" y="4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64">
            <a:extLst>
              <a:ext uri="{FF2B5EF4-FFF2-40B4-BE49-F238E27FC236}">
                <a16:creationId xmlns:a16="http://schemas.microsoft.com/office/drawing/2014/main" id="{5961305E-889E-D440-888F-871F5A23B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9565" y="1764257"/>
            <a:ext cx="43826" cy="53569"/>
          </a:xfrm>
          <a:custGeom>
            <a:avLst/>
            <a:gdLst>
              <a:gd name="T0" fmla="*/ 38 w 39"/>
              <a:gd name="T1" fmla="*/ 48 h 49"/>
              <a:gd name="T2" fmla="*/ 0 w 39"/>
              <a:gd name="T3" fmla="*/ 48 h 49"/>
              <a:gd name="T4" fmla="*/ 0 w 39"/>
              <a:gd name="T5" fmla="*/ 0 h 49"/>
              <a:gd name="T6" fmla="*/ 38 w 39"/>
              <a:gd name="T7" fmla="*/ 0 h 49"/>
              <a:gd name="T8" fmla="*/ 38 w 39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9">
                <a:moveTo>
                  <a:pt x="38" y="48"/>
                </a:moveTo>
                <a:lnTo>
                  <a:pt x="0" y="48"/>
                </a:lnTo>
                <a:lnTo>
                  <a:pt x="0" y="0"/>
                </a:lnTo>
                <a:lnTo>
                  <a:pt x="38" y="0"/>
                </a:lnTo>
                <a:lnTo>
                  <a:pt x="38" y="4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65">
            <a:extLst>
              <a:ext uri="{FF2B5EF4-FFF2-40B4-BE49-F238E27FC236}">
                <a16:creationId xmlns:a16="http://schemas.microsoft.com/office/drawing/2014/main" id="{62BE7CB7-5CE7-C541-8943-8C4BDFF11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3573" y="1496423"/>
            <a:ext cx="77916" cy="73044"/>
          </a:xfrm>
          <a:custGeom>
            <a:avLst/>
            <a:gdLst>
              <a:gd name="T0" fmla="*/ 39 w 69"/>
              <a:gd name="T1" fmla="*/ 9 h 68"/>
              <a:gd name="T2" fmla="*/ 39 w 69"/>
              <a:gd name="T3" fmla="*/ 9 h 68"/>
              <a:gd name="T4" fmla="*/ 10 w 69"/>
              <a:gd name="T5" fmla="*/ 28 h 68"/>
              <a:gd name="T6" fmla="*/ 10 w 69"/>
              <a:gd name="T7" fmla="*/ 48 h 68"/>
              <a:gd name="T8" fmla="*/ 10 w 69"/>
              <a:gd name="T9" fmla="*/ 48 h 68"/>
              <a:gd name="T10" fmla="*/ 29 w 69"/>
              <a:gd name="T11" fmla="*/ 57 h 68"/>
              <a:gd name="T12" fmla="*/ 58 w 69"/>
              <a:gd name="T13" fmla="*/ 38 h 68"/>
              <a:gd name="T14" fmla="*/ 68 w 69"/>
              <a:gd name="T15" fmla="*/ 9 h 68"/>
              <a:gd name="T16" fmla="*/ 68 w 69"/>
              <a:gd name="T17" fmla="*/ 9 h 68"/>
              <a:gd name="T18" fmla="*/ 39 w 69"/>
              <a:gd name="T1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8">
                <a:moveTo>
                  <a:pt x="39" y="9"/>
                </a:moveTo>
                <a:lnTo>
                  <a:pt x="39" y="9"/>
                </a:lnTo>
                <a:cubicBezTo>
                  <a:pt x="10" y="28"/>
                  <a:pt x="10" y="28"/>
                  <a:pt x="10" y="28"/>
                </a:cubicBezTo>
                <a:cubicBezTo>
                  <a:pt x="0" y="28"/>
                  <a:pt x="0" y="48"/>
                  <a:pt x="10" y="48"/>
                </a:cubicBezTo>
                <a:lnTo>
                  <a:pt x="10" y="48"/>
                </a:lnTo>
                <a:cubicBezTo>
                  <a:pt x="10" y="57"/>
                  <a:pt x="20" y="67"/>
                  <a:pt x="29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68" y="38"/>
                  <a:pt x="68" y="19"/>
                  <a:pt x="68" y="9"/>
                </a:cubicBezTo>
                <a:lnTo>
                  <a:pt x="68" y="9"/>
                </a:lnTo>
                <a:cubicBezTo>
                  <a:pt x="58" y="9"/>
                  <a:pt x="48" y="0"/>
                  <a:pt x="39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66">
            <a:extLst>
              <a:ext uri="{FF2B5EF4-FFF2-40B4-BE49-F238E27FC236}">
                <a16:creationId xmlns:a16="http://schemas.microsoft.com/office/drawing/2014/main" id="{BB7A0897-C6A7-C640-B12D-0DC182744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6078" y="1783736"/>
            <a:ext cx="73044" cy="73048"/>
          </a:xfrm>
          <a:custGeom>
            <a:avLst/>
            <a:gdLst>
              <a:gd name="T0" fmla="*/ 29 w 68"/>
              <a:gd name="T1" fmla="*/ 10 h 68"/>
              <a:gd name="T2" fmla="*/ 29 w 68"/>
              <a:gd name="T3" fmla="*/ 10 h 68"/>
              <a:gd name="T4" fmla="*/ 9 w 68"/>
              <a:gd name="T5" fmla="*/ 29 h 68"/>
              <a:gd name="T6" fmla="*/ 0 w 68"/>
              <a:gd name="T7" fmla="*/ 58 h 68"/>
              <a:gd name="T8" fmla="*/ 0 w 68"/>
              <a:gd name="T9" fmla="*/ 58 h 68"/>
              <a:gd name="T10" fmla="*/ 29 w 68"/>
              <a:gd name="T11" fmla="*/ 58 h 68"/>
              <a:gd name="T12" fmla="*/ 58 w 68"/>
              <a:gd name="T13" fmla="*/ 38 h 68"/>
              <a:gd name="T14" fmla="*/ 58 w 68"/>
              <a:gd name="T15" fmla="*/ 19 h 68"/>
              <a:gd name="T16" fmla="*/ 58 w 68"/>
              <a:gd name="T17" fmla="*/ 19 h 68"/>
              <a:gd name="T18" fmla="*/ 29 w 68"/>
              <a:gd name="T19" fmla="*/ 1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68">
                <a:moveTo>
                  <a:pt x="29" y="10"/>
                </a:moveTo>
                <a:lnTo>
                  <a:pt x="29" y="10"/>
                </a:lnTo>
                <a:cubicBezTo>
                  <a:pt x="9" y="29"/>
                  <a:pt x="9" y="29"/>
                  <a:pt x="9" y="29"/>
                </a:cubicBezTo>
                <a:cubicBezTo>
                  <a:pt x="0" y="38"/>
                  <a:pt x="0" y="48"/>
                  <a:pt x="0" y="58"/>
                </a:cubicBezTo>
                <a:lnTo>
                  <a:pt x="0" y="58"/>
                </a:lnTo>
                <a:cubicBezTo>
                  <a:pt x="9" y="67"/>
                  <a:pt x="19" y="67"/>
                  <a:pt x="29" y="58"/>
                </a:cubicBezTo>
                <a:cubicBezTo>
                  <a:pt x="58" y="38"/>
                  <a:pt x="58" y="38"/>
                  <a:pt x="58" y="38"/>
                </a:cubicBezTo>
                <a:cubicBezTo>
                  <a:pt x="58" y="38"/>
                  <a:pt x="67" y="19"/>
                  <a:pt x="58" y="19"/>
                </a:cubicBezTo>
                <a:lnTo>
                  <a:pt x="58" y="19"/>
                </a:lnTo>
                <a:cubicBezTo>
                  <a:pt x="48" y="10"/>
                  <a:pt x="38" y="0"/>
                  <a:pt x="29" y="1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AC00880-3682-E04D-B40B-6DD3CF8ADD54}"/>
              </a:ext>
            </a:extLst>
          </p:cNvPr>
          <p:cNvGrpSpPr/>
          <p:nvPr/>
        </p:nvGrpSpPr>
        <p:grpSpPr>
          <a:xfrm>
            <a:off x="1977858" y="2134357"/>
            <a:ext cx="8303130" cy="2617909"/>
            <a:chOff x="1601401" y="1572996"/>
            <a:chExt cx="8303130" cy="2617909"/>
          </a:xfrm>
        </p:grpSpPr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101072EA-A6E7-1F44-B5A4-6BBA379615E6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319CBFCB-80E5-5548-9556-650C8F4EE29C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558050A3-3B4F-5B45-B93E-05E1A98DF6A2}"/>
              </a:ext>
            </a:extLst>
          </p:cNvPr>
          <p:cNvGrpSpPr/>
          <p:nvPr/>
        </p:nvGrpSpPr>
        <p:grpSpPr>
          <a:xfrm>
            <a:off x="2199519" y="7578787"/>
            <a:ext cx="9174958" cy="3603549"/>
            <a:chOff x="13865119" y="7481711"/>
            <a:chExt cx="9174958" cy="3603549"/>
          </a:xfrm>
        </p:grpSpPr>
        <p:sp>
          <p:nvSpPr>
            <p:cNvPr id="37" name="Freeform 161">
              <a:extLst>
                <a:ext uri="{FF2B5EF4-FFF2-40B4-BE49-F238E27FC236}">
                  <a16:creationId xmlns:a16="http://schemas.microsoft.com/office/drawing/2014/main" id="{62579896-1DCD-6F4D-AAD5-608C5A2E6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7696834"/>
              <a:ext cx="191256" cy="1111104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162">
              <a:extLst>
                <a:ext uri="{FF2B5EF4-FFF2-40B4-BE49-F238E27FC236}">
                  <a16:creationId xmlns:a16="http://schemas.microsoft.com/office/drawing/2014/main" id="{64D35557-5115-5B47-B996-8C32D727B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9850737"/>
              <a:ext cx="191256" cy="1111104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163">
              <a:extLst>
                <a:ext uri="{FF2B5EF4-FFF2-40B4-BE49-F238E27FC236}">
                  <a16:creationId xmlns:a16="http://schemas.microsoft.com/office/drawing/2014/main" id="{88902ACB-7492-AB48-90BB-05669C0F3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7696834"/>
              <a:ext cx="186703" cy="1111104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164">
              <a:extLst>
                <a:ext uri="{FF2B5EF4-FFF2-40B4-BE49-F238E27FC236}">
                  <a16:creationId xmlns:a16="http://schemas.microsoft.com/office/drawing/2014/main" id="{33131425-921F-7F45-9BDF-12FA01D45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9850737"/>
              <a:ext cx="186703" cy="1111104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73E4B8EC-DE48-E149-B529-76C833C53D06}"/>
                </a:ext>
              </a:extLst>
            </p:cNvPr>
            <p:cNvGrpSpPr/>
            <p:nvPr/>
          </p:nvGrpSpPr>
          <p:grpSpPr>
            <a:xfrm>
              <a:off x="14289965" y="7481711"/>
              <a:ext cx="3519021" cy="1378209"/>
              <a:chOff x="19165375" y="5323521"/>
              <a:chExt cx="4149376" cy="1378209"/>
            </a:xfrm>
          </p:grpSpPr>
          <p:sp>
            <p:nvSpPr>
              <p:cNvPr id="51" name="CuadroTexto 395">
                <a:extLst>
                  <a:ext uri="{FF2B5EF4-FFF2-40B4-BE49-F238E27FC236}">
                    <a16:creationId xmlns:a16="http://schemas.microsoft.com/office/drawing/2014/main" id="{B543AA47-E1A2-1C4D-80D7-D4798C676E5B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E8EFB3F7-793C-3C4A-8506-BFA9079223C7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AE49A68B-375F-6A4B-A486-17163D0D5FEE}"/>
                </a:ext>
              </a:extLst>
            </p:cNvPr>
            <p:cNvGrpSpPr/>
            <p:nvPr/>
          </p:nvGrpSpPr>
          <p:grpSpPr>
            <a:xfrm>
              <a:off x="19521218" y="7513832"/>
              <a:ext cx="3518859" cy="1394970"/>
              <a:chOff x="19177983" y="10213333"/>
              <a:chExt cx="4149185" cy="1394970"/>
            </a:xfrm>
          </p:grpSpPr>
          <p:sp>
            <p:nvSpPr>
              <p:cNvPr id="49" name="CuadroTexto 395">
                <a:extLst>
                  <a:ext uri="{FF2B5EF4-FFF2-40B4-BE49-F238E27FC236}">
                    <a16:creationId xmlns:a16="http://schemas.microsoft.com/office/drawing/2014/main" id="{B9FFD189-CEA4-8649-8617-3454AD56117E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Prioritize</a:t>
                </a: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302B2740-0CCD-D34D-A35A-9D8F1D1CD089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3405BC45-347D-AA4C-B77E-8930688C391B}"/>
                </a:ext>
              </a:extLst>
            </p:cNvPr>
            <p:cNvGrpSpPr/>
            <p:nvPr/>
          </p:nvGrpSpPr>
          <p:grpSpPr>
            <a:xfrm>
              <a:off x="14276002" y="9690290"/>
              <a:ext cx="3519021" cy="1378209"/>
              <a:chOff x="19165375" y="5323521"/>
              <a:chExt cx="4149376" cy="1378209"/>
            </a:xfrm>
          </p:grpSpPr>
          <p:sp>
            <p:nvSpPr>
              <p:cNvPr id="47" name="CuadroTexto 395">
                <a:extLst>
                  <a:ext uri="{FF2B5EF4-FFF2-40B4-BE49-F238E27FC236}">
                    <a16:creationId xmlns:a16="http://schemas.microsoft.com/office/drawing/2014/main" id="{0E4794AC-2320-0345-A69C-DE8531FA05B8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48" name="Rectangle 56">
                <a:extLst>
                  <a:ext uri="{FF2B5EF4-FFF2-40B4-BE49-F238E27FC236}">
                    <a16:creationId xmlns:a16="http://schemas.microsoft.com/office/drawing/2014/main" id="{AEC6DF36-AA36-1E49-914C-018057F51E11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55714502-8540-EC42-8CBF-1D24F940A4BC}"/>
                </a:ext>
              </a:extLst>
            </p:cNvPr>
            <p:cNvGrpSpPr/>
            <p:nvPr/>
          </p:nvGrpSpPr>
          <p:grpSpPr>
            <a:xfrm>
              <a:off x="19498521" y="9690290"/>
              <a:ext cx="3518859" cy="1394970"/>
              <a:chOff x="19177983" y="10213333"/>
              <a:chExt cx="4149185" cy="1394970"/>
            </a:xfrm>
          </p:grpSpPr>
          <p:sp>
            <p:nvSpPr>
              <p:cNvPr id="45" name="CuadroTexto 395">
                <a:extLst>
                  <a:ext uri="{FF2B5EF4-FFF2-40B4-BE49-F238E27FC236}">
                    <a16:creationId xmlns:a16="http://schemas.microsoft.com/office/drawing/2014/main" id="{CE55D63C-2C4B-6344-9A1D-7232505CBC43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29685B5-FEEF-4C48-B932-AA0087B546F5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9749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152">
            <a:extLst>
              <a:ext uri="{FF2B5EF4-FFF2-40B4-BE49-F238E27FC236}">
                <a16:creationId xmlns:a16="http://schemas.microsoft.com/office/drawing/2014/main" id="{78AC7CC1-6BD5-1949-B42E-3DBF4854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020" y="2216960"/>
            <a:ext cx="4518359" cy="5166485"/>
          </a:xfrm>
          <a:custGeom>
            <a:avLst/>
            <a:gdLst>
              <a:gd name="T0" fmla="*/ 2332 w 4303"/>
              <a:gd name="T1" fmla="*/ 1826 h 4920"/>
              <a:gd name="T2" fmla="*/ 2332 w 4303"/>
              <a:gd name="T3" fmla="*/ 1826 h 4920"/>
              <a:gd name="T4" fmla="*/ 3363 w 4303"/>
              <a:gd name="T5" fmla="*/ 1826 h 4920"/>
              <a:gd name="T6" fmla="*/ 4302 w 4303"/>
              <a:gd name="T7" fmla="*/ 1950 h 4920"/>
              <a:gd name="T8" fmla="*/ 4302 w 4303"/>
              <a:gd name="T9" fmla="*/ 62 h 4920"/>
              <a:gd name="T10" fmla="*/ 3363 w 4303"/>
              <a:gd name="T11" fmla="*/ 0 h 4920"/>
              <a:gd name="T12" fmla="*/ 0 w 4303"/>
              <a:gd name="T13" fmla="*/ 0 h 4920"/>
              <a:gd name="T14" fmla="*/ 0 w 4303"/>
              <a:gd name="T15" fmla="*/ 4919 h 4920"/>
              <a:gd name="T16" fmla="*/ 2332 w 4303"/>
              <a:gd name="T17" fmla="*/ 4919 h 4920"/>
              <a:gd name="T18" fmla="*/ 2332 w 4303"/>
              <a:gd name="T19" fmla="*/ 1826 h 4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03" h="4920">
                <a:moveTo>
                  <a:pt x="2332" y="1826"/>
                </a:moveTo>
                <a:lnTo>
                  <a:pt x="2332" y="1826"/>
                </a:lnTo>
                <a:cubicBezTo>
                  <a:pt x="3363" y="1826"/>
                  <a:pt x="3363" y="1826"/>
                  <a:pt x="3363" y="1826"/>
                </a:cubicBezTo>
                <a:cubicBezTo>
                  <a:pt x="3703" y="1826"/>
                  <a:pt x="4013" y="1867"/>
                  <a:pt x="4302" y="1950"/>
                </a:cubicBezTo>
                <a:cubicBezTo>
                  <a:pt x="4302" y="62"/>
                  <a:pt x="4302" y="62"/>
                  <a:pt x="4302" y="62"/>
                </a:cubicBezTo>
                <a:cubicBezTo>
                  <a:pt x="4003" y="21"/>
                  <a:pt x="3693" y="0"/>
                  <a:pt x="33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919"/>
                  <a:pt x="0" y="4919"/>
                  <a:pt x="0" y="4919"/>
                </a:cubicBezTo>
                <a:cubicBezTo>
                  <a:pt x="2332" y="4919"/>
                  <a:pt x="2332" y="4919"/>
                  <a:pt x="2332" y="4919"/>
                </a:cubicBezTo>
                <a:lnTo>
                  <a:pt x="2332" y="182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3">
            <a:extLst>
              <a:ext uri="{FF2B5EF4-FFF2-40B4-BE49-F238E27FC236}">
                <a16:creationId xmlns:a16="http://schemas.microsoft.com/office/drawing/2014/main" id="{5DF0319A-713A-2B45-A752-027DB57C1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020" y="7383445"/>
            <a:ext cx="4518359" cy="5166485"/>
          </a:xfrm>
          <a:custGeom>
            <a:avLst/>
            <a:gdLst>
              <a:gd name="T0" fmla="*/ 4302 w 4303"/>
              <a:gd name="T1" fmla="*/ 4859 h 4922"/>
              <a:gd name="T2" fmla="*/ 4302 w 4303"/>
              <a:gd name="T3" fmla="*/ 4859 h 4922"/>
              <a:gd name="T4" fmla="*/ 4302 w 4303"/>
              <a:gd name="T5" fmla="*/ 2981 h 4922"/>
              <a:gd name="T6" fmla="*/ 3363 w 4303"/>
              <a:gd name="T7" fmla="*/ 3105 h 4922"/>
              <a:gd name="T8" fmla="*/ 2332 w 4303"/>
              <a:gd name="T9" fmla="*/ 3105 h 4922"/>
              <a:gd name="T10" fmla="*/ 2332 w 4303"/>
              <a:gd name="T11" fmla="*/ 0 h 4922"/>
              <a:gd name="T12" fmla="*/ 0 w 4303"/>
              <a:gd name="T13" fmla="*/ 0 h 4922"/>
              <a:gd name="T14" fmla="*/ 0 w 4303"/>
              <a:gd name="T15" fmla="*/ 4921 h 4922"/>
              <a:gd name="T16" fmla="*/ 3363 w 4303"/>
              <a:gd name="T17" fmla="*/ 4921 h 4922"/>
              <a:gd name="T18" fmla="*/ 4302 w 4303"/>
              <a:gd name="T19" fmla="*/ 4859 h 4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03" h="4922">
                <a:moveTo>
                  <a:pt x="4302" y="4859"/>
                </a:moveTo>
                <a:lnTo>
                  <a:pt x="4302" y="4859"/>
                </a:lnTo>
                <a:cubicBezTo>
                  <a:pt x="4302" y="2981"/>
                  <a:pt x="4302" y="2981"/>
                  <a:pt x="4302" y="2981"/>
                </a:cubicBezTo>
                <a:cubicBezTo>
                  <a:pt x="4013" y="3064"/>
                  <a:pt x="3703" y="3105"/>
                  <a:pt x="3363" y="3105"/>
                </a:cubicBezTo>
                <a:cubicBezTo>
                  <a:pt x="2332" y="3105"/>
                  <a:pt x="2332" y="3105"/>
                  <a:pt x="2332" y="3105"/>
                </a:cubicBezTo>
                <a:cubicBezTo>
                  <a:pt x="2332" y="0"/>
                  <a:pt x="2332" y="0"/>
                  <a:pt x="233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921"/>
                  <a:pt x="0" y="4921"/>
                  <a:pt x="0" y="4921"/>
                </a:cubicBezTo>
                <a:cubicBezTo>
                  <a:pt x="3363" y="4921"/>
                  <a:pt x="3363" y="4921"/>
                  <a:pt x="3363" y="4921"/>
                </a:cubicBezTo>
                <a:cubicBezTo>
                  <a:pt x="3693" y="4921"/>
                  <a:pt x="4003" y="4900"/>
                  <a:pt x="4302" y="48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4">
            <a:extLst>
              <a:ext uri="{FF2B5EF4-FFF2-40B4-BE49-F238E27FC236}">
                <a16:creationId xmlns:a16="http://schemas.microsoft.com/office/drawing/2014/main" id="{3CDDA3E0-31B5-B442-A8B7-DB6E2B667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379" y="2281773"/>
            <a:ext cx="4518359" cy="5101672"/>
          </a:xfrm>
          <a:custGeom>
            <a:avLst/>
            <a:gdLst>
              <a:gd name="T0" fmla="*/ 2826 w 4302"/>
              <a:gd name="T1" fmla="*/ 1310 h 4858"/>
              <a:gd name="T2" fmla="*/ 2826 w 4302"/>
              <a:gd name="T3" fmla="*/ 1310 h 4858"/>
              <a:gd name="T4" fmla="*/ 0 w 4302"/>
              <a:gd name="T5" fmla="*/ 0 h 4858"/>
              <a:gd name="T6" fmla="*/ 0 w 4302"/>
              <a:gd name="T7" fmla="*/ 1888 h 4858"/>
              <a:gd name="T8" fmla="*/ 1166 w 4302"/>
              <a:gd name="T9" fmla="*/ 2610 h 4858"/>
              <a:gd name="T10" fmla="*/ 1929 w 4302"/>
              <a:gd name="T11" fmla="*/ 4857 h 4858"/>
              <a:gd name="T12" fmla="*/ 1929 w 4302"/>
              <a:gd name="T13" fmla="*/ 4857 h 4858"/>
              <a:gd name="T14" fmla="*/ 4301 w 4302"/>
              <a:gd name="T15" fmla="*/ 4857 h 4858"/>
              <a:gd name="T16" fmla="*/ 4301 w 4302"/>
              <a:gd name="T17" fmla="*/ 4857 h 4858"/>
              <a:gd name="T18" fmla="*/ 2826 w 4302"/>
              <a:gd name="T19" fmla="*/ 1310 h 4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02" h="4858">
                <a:moveTo>
                  <a:pt x="2826" y="1310"/>
                </a:moveTo>
                <a:lnTo>
                  <a:pt x="2826" y="1310"/>
                </a:lnTo>
                <a:cubicBezTo>
                  <a:pt x="2052" y="588"/>
                  <a:pt x="1103" y="155"/>
                  <a:pt x="0" y="0"/>
                </a:cubicBezTo>
                <a:cubicBezTo>
                  <a:pt x="0" y="1888"/>
                  <a:pt x="0" y="1888"/>
                  <a:pt x="0" y="1888"/>
                </a:cubicBezTo>
                <a:cubicBezTo>
                  <a:pt x="453" y="2022"/>
                  <a:pt x="846" y="2259"/>
                  <a:pt x="1166" y="2610"/>
                </a:cubicBezTo>
                <a:cubicBezTo>
                  <a:pt x="1671" y="3167"/>
                  <a:pt x="1929" y="3920"/>
                  <a:pt x="1929" y="4857"/>
                </a:cubicBezTo>
                <a:lnTo>
                  <a:pt x="1929" y="4857"/>
                </a:lnTo>
                <a:cubicBezTo>
                  <a:pt x="4301" y="4857"/>
                  <a:pt x="4301" y="4857"/>
                  <a:pt x="4301" y="4857"/>
                </a:cubicBezTo>
                <a:lnTo>
                  <a:pt x="4301" y="4857"/>
                </a:lnTo>
                <a:cubicBezTo>
                  <a:pt x="4301" y="3404"/>
                  <a:pt x="3806" y="2218"/>
                  <a:pt x="2826" y="13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5">
            <a:extLst>
              <a:ext uri="{FF2B5EF4-FFF2-40B4-BE49-F238E27FC236}">
                <a16:creationId xmlns:a16="http://schemas.microsoft.com/office/drawing/2014/main" id="{FFD66E86-E182-1E41-9F61-CAC3B3862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379" y="7383445"/>
            <a:ext cx="4518359" cy="5101672"/>
          </a:xfrm>
          <a:custGeom>
            <a:avLst/>
            <a:gdLst>
              <a:gd name="T0" fmla="*/ 0 w 4302"/>
              <a:gd name="T1" fmla="*/ 2981 h 4860"/>
              <a:gd name="T2" fmla="*/ 0 w 4302"/>
              <a:gd name="T3" fmla="*/ 2981 h 4860"/>
              <a:gd name="T4" fmla="*/ 0 w 4302"/>
              <a:gd name="T5" fmla="*/ 4859 h 4860"/>
              <a:gd name="T6" fmla="*/ 2826 w 4302"/>
              <a:gd name="T7" fmla="*/ 3549 h 4860"/>
              <a:gd name="T8" fmla="*/ 4301 w 4302"/>
              <a:gd name="T9" fmla="*/ 0 h 4860"/>
              <a:gd name="T10" fmla="*/ 1929 w 4302"/>
              <a:gd name="T11" fmla="*/ 0 h 4860"/>
              <a:gd name="T12" fmla="*/ 1166 w 4302"/>
              <a:gd name="T13" fmla="*/ 2259 h 4860"/>
              <a:gd name="T14" fmla="*/ 0 w 4302"/>
              <a:gd name="T15" fmla="*/ 2981 h 4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02" h="4860">
                <a:moveTo>
                  <a:pt x="0" y="2981"/>
                </a:moveTo>
                <a:lnTo>
                  <a:pt x="0" y="2981"/>
                </a:lnTo>
                <a:cubicBezTo>
                  <a:pt x="0" y="4859"/>
                  <a:pt x="0" y="4859"/>
                  <a:pt x="0" y="4859"/>
                </a:cubicBezTo>
                <a:cubicBezTo>
                  <a:pt x="1103" y="4704"/>
                  <a:pt x="2052" y="4271"/>
                  <a:pt x="2826" y="3549"/>
                </a:cubicBezTo>
                <a:cubicBezTo>
                  <a:pt x="3806" y="2631"/>
                  <a:pt x="4291" y="1455"/>
                  <a:pt x="4301" y="0"/>
                </a:cubicBezTo>
                <a:cubicBezTo>
                  <a:pt x="1929" y="0"/>
                  <a:pt x="1929" y="0"/>
                  <a:pt x="1929" y="0"/>
                </a:cubicBezTo>
                <a:cubicBezTo>
                  <a:pt x="1929" y="949"/>
                  <a:pt x="1671" y="1702"/>
                  <a:pt x="1166" y="2259"/>
                </a:cubicBezTo>
                <a:cubicBezTo>
                  <a:pt x="846" y="2610"/>
                  <a:pt x="453" y="2847"/>
                  <a:pt x="0" y="29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707C939-2355-D541-9812-71EC4F4F862F}"/>
              </a:ext>
            </a:extLst>
          </p:cNvPr>
          <p:cNvGrpSpPr/>
          <p:nvPr/>
        </p:nvGrpSpPr>
        <p:grpSpPr>
          <a:xfrm>
            <a:off x="13138917" y="2297642"/>
            <a:ext cx="8303130" cy="2617909"/>
            <a:chOff x="1601401" y="1572996"/>
            <a:chExt cx="8303130" cy="2617909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7F941AF2-D4AF-0141-95EE-5E1EBA8DB433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EA2BCBF-B65E-A348-9896-94E17E2F8E4D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E562315-5E3F-D84F-BD95-632E18AA3F6F}"/>
              </a:ext>
            </a:extLst>
          </p:cNvPr>
          <p:cNvGrpSpPr/>
          <p:nvPr/>
        </p:nvGrpSpPr>
        <p:grpSpPr>
          <a:xfrm>
            <a:off x="13360578" y="7742072"/>
            <a:ext cx="9174958" cy="3603549"/>
            <a:chOff x="13865119" y="7481711"/>
            <a:chExt cx="9174958" cy="3603549"/>
          </a:xfrm>
        </p:grpSpPr>
        <p:sp>
          <p:nvSpPr>
            <p:cNvPr id="28" name="Freeform 161">
              <a:extLst>
                <a:ext uri="{FF2B5EF4-FFF2-40B4-BE49-F238E27FC236}">
                  <a16:creationId xmlns:a16="http://schemas.microsoft.com/office/drawing/2014/main" id="{7415CBDE-C126-6945-A216-613F48F49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7696834"/>
              <a:ext cx="191256" cy="1111104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162">
              <a:extLst>
                <a:ext uri="{FF2B5EF4-FFF2-40B4-BE49-F238E27FC236}">
                  <a16:creationId xmlns:a16="http://schemas.microsoft.com/office/drawing/2014/main" id="{F0F562EC-BFC5-4142-A886-AB72CF96A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9850737"/>
              <a:ext cx="191256" cy="1111104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163">
              <a:extLst>
                <a:ext uri="{FF2B5EF4-FFF2-40B4-BE49-F238E27FC236}">
                  <a16:creationId xmlns:a16="http://schemas.microsoft.com/office/drawing/2014/main" id="{C8D05A50-C5DB-2642-B07B-278CF3818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7696834"/>
              <a:ext cx="186703" cy="1111104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64">
              <a:extLst>
                <a:ext uri="{FF2B5EF4-FFF2-40B4-BE49-F238E27FC236}">
                  <a16:creationId xmlns:a16="http://schemas.microsoft.com/office/drawing/2014/main" id="{532A6359-5B67-9644-8457-A5BAEC0F8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9850737"/>
              <a:ext cx="186703" cy="1111104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11F8731D-44FE-754D-A065-897436F4473F}"/>
                </a:ext>
              </a:extLst>
            </p:cNvPr>
            <p:cNvGrpSpPr/>
            <p:nvPr/>
          </p:nvGrpSpPr>
          <p:grpSpPr>
            <a:xfrm>
              <a:off x="14289965" y="7481711"/>
              <a:ext cx="3519021" cy="1378209"/>
              <a:chOff x="19165375" y="5323521"/>
              <a:chExt cx="4149376" cy="1378209"/>
            </a:xfrm>
          </p:grpSpPr>
          <p:sp>
            <p:nvSpPr>
              <p:cNvPr id="42" name="CuadroTexto 395">
                <a:extLst>
                  <a:ext uri="{FF2B5EF4-FFF2-40B4-BE49-F238E27FC236}">
                    <a16:creationId xmlns:a16="http://schemas.microsoft.com/office/drawing/2014/main" id="{EE29826D-CB6A-E442-86B8-E9A1141C6CC0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43" name="Rectangle 56">
                <a:extLst>
                  <a:ext uri="{FF2B5EF4-FFF2-40B4-BE49-F238E27FC236}">
                    <a16:creationId xmlns:a16="http://schemas.microsoft.com/office/drawing/2014/main" id="{2DDD7A64-B33C-E840-A140-E1A1AC166E19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926B7684-0E78-2E40-86A2-B16E1B0FE2BE}"/>
                </a:ext>
              </a:extLst>
            </p:cNvPr>
            <p:cNvGrpSpPr/>
            <p:nvPr/>
          </p:nvGrpSpPr>
          <p:grpSpPr>
            <a:xfrm>
              <a:off x="19521218" y="7513832"/>
              <a:ext cx="3518859" cy="1394970"/>
              <a:chOff x="19177983" y="10213333"/>
              <a:chExt cx="4149185" cy="1394970"/>
            </a:xfrm>
          </p:grpSpPr>
          <p:sp>
            <p:nvSpPr>
              <p:cNvPr id="40" name="CuadroTexto 395">
                <a:extLst>
                  <a:ext uri="{FF2B5EF4-FFF2-40B4-BE49-F238E27FC236}">
                    <a16:creationId xmlns:a16="http://schemas.microsoft.com/office/drawing/2014/main" id="{3C623852-8650-1D43-B751-267D478B1C87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Prioritize</a:t>
                </a:r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C4CA55C6-62C6-FD4D-9521-EC8BE77191DB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F6757646-F10A-A24F-8173-D8403199AC0E}"/>
                </a:ext>
              </a:extLst>
            </p:cNvPr>
            <p:cNvGrpSpPr/>
            <p:nvPr/>
          </p:nvGrpSpPr>
          <p:grpSpPr>
            <a:xfrm>
              <a:off x="14276002" y="9690290"/>
              <a:ext cx="3519021" cy="1378209"/>
              <a:chOff x="19165375" y="5323521"/>
              <a:chExt cx="4149376" cy="1378209"/>
            </a:xfrm>
          </p:grpSpPr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6FF19880-59E6-4E45-9D1E-F10F50E0E9BD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39" name="Rectangle 56">
                <a:extLst>
                  <a:ext uri="{FF2B5EF4-FFF2-40B4-BE49-F238E27FC236}">
                    <a16:creationId xmlns:a16="http://schemas.microsoft.com/office/drawing/2014/main" id="{D27A25FA-66B4-7B47-9A3F-6A52D057B670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A728C93F-6DEF-E341-B986-FE386E59990D}"/>
                </a:ext>
              </a:extLst>
            </p:cNvPr>
            <p:cNvGrpSpPr/>
            <p:nvPr/>
          </p:nvGrpSpPr>
          <p:grpSpPr>
            <a:xfrm>
              <a:off x="19498521" y="9690290"/>
              <a:ext cx="3518859" cy="1394970"/>
              <a:chOff x="19177983" y="10213333"/>
              <a:chExt cx="4149185" cy="1394970"/>
            </a:xfrm>
          </p:grpSpPr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2F4ACEB9-A494-AF44-864B-7FEA7952202A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37" name="Rectangle 56">
                <a:extLst>
                  <a:ext uri="{FF2B5EF4-FFF2-40B4-BE49-F238E27FC236}">
                    <a16:creationId xmlns:a16="http://schemas.microsoft.com/office/drawing/2014/main" id="{F63F61B8-25A9-604B-B701-0CDF33C9FF93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6676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182">
            <a:extLst>
              <a:ext uri="{FF2B5EF4-FFF2-40B4-BE49-F238E27FC236}">
                <a16:creationId xmlns:a16="http://schemas.microsoft.com/office/drawing/2014/main" id="{A3F93D84-AF5D-1A4C-98AE-2491A017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9671" y="1769489"/>
            <a:ext cx="3671647" cy="1934375"/>
          </a:xfrm>
          <a:custGeom>
            <a:avLst/>
            <a:gdLst>
              <a:gd name="T0" fmla="*/ 3532 w 3533"/>
              <a:gd name="T1" fmla="*/ 1860 h 1861"/>
              <a:gd name="T2" fmla="*/ 3532 w 3533"/>
              <a:gd name="T3" fmla="*/ 0 h 1861"/>
              <a:gd name="T4" fmla="*/ 0 w 3533"/>
              <a:gd name="T5" fmla="*/ 0 h 1861"/>
              <a:gd name="T6" fmla="*/ 0 w 3533"/>
              <a:gd name="T7" fmla="*/ 1860 h 1861"/>
              <a:gd name="T8" fmla="*/ 3532 w 3533"/>
              <a:gd name="T9" fmla="*/ 1860 h 1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3" h="1861">
                <a:moveTo>
                  <a:pt x="3532" y="1860"/>
                </a:moveTo>
                <a:lnTo>
                  <a:pt x="3532" y="0"/>
                </a:lnTo>
                <a:lnTo>
                  <a:pt x="0" y="0"/>
                </a:lnTo>
                <a:lnTo>
                  <a:pt x="0" y="1860"/>
                </a:lnTo>
                <a:lnTo>
                  <a:pt x="3532" y="18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83">
            <a:extLst>
              <a:ext uri="{FF2B5EF4-FFF2-40B4-BE49-F238E27FC236}">
                <a16:creationId xmlns:a16="http://schemas.microsoft.com/office/drawing/2014/main" id="{65C57117-1B83-0E4B-B475-169DD562A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9671" y="5940771"/>
            <a:ext cx="3236182" cy="1934375"/>
          </a:xfrm>
          <a:custGeom>
            <a:avLst/>
            <a:gdLst>
              <a:gd name="T0" fmla="*/ 3111 w 3112"/>
              <a:gd name="T1" fmla="*/ 1860 h 1861"/>
              <a:gd name="T2" fmla="*/ 3111 w 3112"/>
              <a:gd name="T3" fmla="*/ 0 h 1861"/>
              <a:gd name="T4" fmla="*/ 0 w 3112"/>
              <a:gd name="T5" fmla="*/ 0 h 1861"/>
              <a:gd name="T6" fmla="*/ 0 w 3112"/>
              <a:gd name="T7" fmla="*/ 1860 h 1861"/>
              <a:gd name="T8" fmla="*/ 3111 w 3112"/>
              <a:gd name="T9" fmla="*/ 1860 h 1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2" h="1861">
                <a:moveTo>
                  <a:pt x="3111" y="1860"/>
                </a:moveTo>
                <a:lnTo>
                  <a:pt x="3111" y="0"/>
                </a:lnTo>
                <a:lnTo>
                  <a:pt x="0" y="0"/>
                </a:lnTo>
                <a:lnTo>
                  <a:pt x="0" y="1860"/>
                </a:lnTo>
                <a:lnTo>
                  <a:pt x="3111" y="18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84">
            <a:extLst>
              <a:ext uri="{FF2B5EF4-FFF2-40B4-BE49-F238E27FC236}">
                <a16:creationId xmlns:a16="http://schemas.microsoft.com/office/drawing/2014/main" id="{80EE6184-A1DC-7D4E-BE68-02B1CC15C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9671" y="10286238"/>
            <a:ext cx="3671647" cy="1934375"/>
          </a:xfrm>
          <a:custGeom>
            <a:avLst/>
            <a:gdLst>
              <a:gd name="T0" fmla="*/ 3532 w 3533"/>
              <a:gd name="T1" fmla="*/ 1860 h 1861"/>
              <a:gd name="T2" fmla="*/ 3532 w 3533"/>
              <a:gd name="T3" fmla="*/ 0 h 1861"/>
              <a:gd name="T4" fmla="*/ 0 w 3533"/>
              <a:gd name="T5" fmla="*/ 0 h 1861"/>
              <a:gd name="T6" fmla="*/ 0 w 3533"/>
              <a:gd name="T7" fmla="*/ 1860 h 1861"/>
              <a:gd name="T8" fmla="*/ 3532 w 3533"/>
              <a:gd name="T9" fmla="*/ 1860 h 1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3" h="1861">
                <a:moveTo>
                  <a:pt x="3532" y="1860"/>
                </a:moveTo>
                <a:lnTo>
                  <a:pt x="3532" y="0"/>
                </a:lnTo>
                <a:lnTo>
                  <a:pt x="0" y="0"/>
                </a:lnTo>
                <a:lnTo>
                  <a:pt x="0" y="1860"/>
                </a:lnTo>
                <a:lnTo>
                  <a:pt x="3532" y="18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85">
            <a:extLst>
              <a:ext uri="{FF2B5EF4-FFF2-40B4-BE49-F238E27FC236}">
                <a16:creationId xmlns:a16="http://schemas.microsoft.com/office/drawing/2014/main" id="{4FFFFE99-32BB-664A-A621-D58B429E0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573" y="1769489"/>
            <a:ext cx="2470684" cy="3483708"/>
          </a:xfrm>
          <a:custGeom>
            <a:avLst/>
            <a:gdLst>
              <a:gd name="T0" fmla="*/ 2375 w 2376"/>
              <a:gd name="T1" fmla="*/ 1860 h 3353"/>
              <a:gd name="T2" fmla="*/ 2375 w 2376"/>
              <a:gd name="T3" fmla="*/ 1860 h 3353"/>
              <a:gd name="T4" fmla="*/ 2375 w 2376"/>
              <a:gd name="T5" fmla="*/ 0 h 3353"/>
              <a:gd name="T6" fmla="*/ 0 w 2376"/>
              <a:gd name="T7" fmla="*/ 0 h 3353"/>
              <a:gd name="T8" fmla="*/ 0 w 2376"/>
              <a:gd name="T9" fmla="*/ 3352 h 3353"/>
              <a:gd name="T10" fmla="*/ 2375 w 2376"/>
              <a:gd name="T11" fmla="*/ 3352 h 3353"/>
              <a:gd name="T12" fmla="*/ 2375 w 2376"/>
              <a:gd name="T13" fmla="*/ 1860 h 3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76" h="3353">
                <a:moveTo>
                  <a:pt x="2375" y="1860"/>
                </a:moveTo>
                <a:lnTo>
                  <a:pt x="2375" y="1860"/>
                </a:lnTo>
                <a:lnTo>
                  <a:pt x="2375" y="0"/>
                </a:lnTo>
                <a:lnTo>
                  <a:pt x="0" y="0"/>
                </a:lnTo>
                <a:lnTo>
                  <a:pt x="0" y="3352"/>
                </a:lnTo>
                <a:lnTo>
                  <a:pt x="2375" y="3352"/>
                </a:lnTo>
                <a:lnTo>
                  <a:pt x="2375" y="18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86">
            <a:extLst>
              <a:ext uri="{FF2B5EF4-FFF2-40B4-BE49-F238E27FC236}">
                <a16:creationId xmlns:a16="http://schemas.microsoft.com/office/drawing/2014/main" id="{639AAC76-A4A4-7B4C-B717-BBC0177BB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573" y="5253197"/>
            <a:ext cx="2470684" cy="3483708"/>
          </a:xfrm>
          <a:custGeom>
            <a:avLst/>
            <a:gdLst>
              <a:gd name="T0" fmla="*/ 2375 w 2376"/>
              <a:gd name="T1" fmla="*/ 0 h 3353"/>
              <a:gd name="T2" fmla="*/ 0 w 2376"/>
              <a:gd name="T3" fmla="*/ 0 h 3353"/>
              <a:gd name="T4" fmla="*/ 0 w 2376"/>
              <a:gd name="T5" fmla="*/ 3352 h 3353"/>
              <a:gd name="T6" fmla="*/ 2375 w 2376"/>
              <a:gd name="T7" fmla="*/ 3352 h 3353"/>
              <a:gd name="T8" fmla="*/ 2375 w 2376"/>
              <a:gd name="T9" fmla="*/ 2522 h 3353"/>
              <a:gd name="T10" fmla="*/ 2375 w 2376"/>
              <a:gd name="T11" fmla="*/ 2522 h 3353"/>
              <a:gd name="T12" fmla="*/ 2375 w 2376"/>
              <a:gd name="T13" fmla="*/ 662 h 3353"/>
              <a:gd name="T14" fmla="*/ 2375 w 2376"/>
              <a:gd name="T15" fmla="*/ 662 h 3353"/>
              <a:gd name="T16" fmla="*/ 2375 w 2376"/>
              <a:gd name="T17" fmla="*/ 0 h 3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6" h="3353">
                <a:moveTo>
                  <a:pt x="2375" y="0"/>
                </a:moveTo>
                <a:lnTo>
                  <a:pt x="0" y="0"/>
                </a:lnTo>
                <a:lnTo>
                  <a:pt x="0" y="3352"/>
                </a:lnTo>
                <a:lnTo>
                  <a:pt x="2375" y="3352"/>
                </a:lnTo>
                <a:lnTo>
                  <a:pt x="2375" y="2522"/>
                </a:lnTo>
                <a:lnTo>
                  <a:pt x="2375" y="2522"/>
                </a:lnTo>
                <a:lnTo>
                  <a:pt x="2375" y="662"/>
                </a:lnTo>
                <a:lnTo>
                  <a:pt x="2375" y="662"/>
                </a:lnTo>
                <a:lnTo>
                  <a:pt x="237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87">
            <a:extLst>
              <a:ext uri="{FF2B5EF4-FFF2-40B4-BE49-F238E27FC236}">
                <a16:creationId xmlns:a16="http://schemas.microsoft.com/office/drawing/2014/main" id="{5801264A-FCD2-1A44-B60B-49912FE3E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3573" y="8736905"/>
            <a:ext cx="2470684" cy="3483708"/>
          </a:xfrm>
          <a:custGeom>
            <a:avLst/>
            <a:gdLst>
              <a:gd name="T0" fmla="*/ 2375 w 2376"/>
              <a:gd name="T1" fmla="*/ 0 h 3353"/>
              <a:gd name="T2" fmla="*/ 0 w 2376"/>
              <a:gd name="T3" fmla="*/ 0 h 3353"/>
              <a:gd name="T4" fmla="*/ 0 w 2376"/>
              <a:gd name="T5" fmla="*/ 3352 h 3353"/>
              <a:gd name="T6" fmla="*/ 2375 w 2376"/>
              <a:gd name="T7" fmla="*/ 3352 h 3353"/>
              <a:gd name="T8" fmla="*/ 2375 w 2376"/>
              <a:gd name="T9" fmla="*/ 1492 h 3353"/>
              <a:gd name="T10" fmla="*/ 2375 w 2376"/>
              <a:gd name="T11" fmla="*/ 1492 h 3353"/>
              <a:gd name="T12" fmla="*/ 2375 w 2376"/>
              <a:gd name="T13" fmla="*/ 0 h 3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76" h="3353">
                <a:moveTo>
                  <a:pt x="2375" y="0"/>
                </a:moveTo>
                <a:lnTo>
                  <a:pt x="0" y="0"/>
                </a:lnTo>
                <a:lnTo>
                  <a:pt x="0" y="3352"/>
                </a:lnTo>
                <a:lnTo>
                  <a:pt x="2375" y="3352"/>
                </a:lnTo>
                <a:lnTo>
                  <a:pt x="2375" y="1492"/>
                </a:lnTo>
                <a:lnTo>
                  <a:pt x="2375" y="1492"/>
                </a:lnTo>
                <a:lnTo>
                  <a:pt x="237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161">
            <a:extLst>
              <a:ext uri="{FF2B5EF4-FFF2-40B4-BE49-F238E27FC236}">
                <a16:creationId xmlns:a16="http://schemas.microsoft.com/office/drawing/2014/main" id="{044C79B5-1C58-1E4D-9598-C2F6555EE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684" y="6540387"/>
            <a:ext cx="191256" cy="1111104"/>
          </a:xfrm>
          <a:custGeom>
            <a:avLst/>
            <a:gdLst>
              <a:gd name="T0" fmla="*/ 183 w 184"/>
              <a:gd name="T1" fmla="*/ 1074 h 1075"/>
              <a:gd name="T2" fmla="*/ 0 w 184"/>
              <a:gd name="T3" fmla="*/ 1074 h 1075"/>
              <a:gd name="T4" fmla="*/ 0 w 184"/>
              <a:gd name="T5" fmla="*/ 0 h 1075"/>
              <a:gd name="T6" fmla="*/ 183 w 184"/>
              <a:gd name="T7" fmla="*/ 0 h 1075"/>
              <a:gd name="T8" fmla="*/ 183 w 184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5">
                <a:moveTo>
                  <a:pt x="183" y="1074"/>
                </a:moveTo>
                <a:lnTo>
                  <a:pt x="0" y="1074"/>
                </a:lnTo>
                <a:lnTo>
                  <a:pt x="0" y="0"/>
                </a:lnTo>
                <a:lnTo>
                  <a:pt x="183" y="0"/>
                </a:lnTo>
                <a:lnTo>
                  <a:pt x="183" y="10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162">
            <a:extLst>
              <a:ext uri="{FF2B5EF4-FFF2-40B4-BE49-F238E27FC236}">
                <a16:creationId xmlns:a16="http://schemas.microsoft.com/office/drawing/2014/main" id="{C345A850-9A95-454F-9DF1-73139C177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684" y="8694290"/>
            <a:ext cx="191256" cy="1111104"/>
          </a:xfrm>
          <a:custGeom>
            <a:avLst/>
            <a:gdLst>
              <a:gd name="T0" fmla="*/ 183 w 184"/>
              <a:gd name="T1" fmla="*/ 1075 h 1076"/>
              <a:gd name="T2" fmla="*/ 0 w 184"/>
              <a:gd name="T3" fmla="*/ 1075 h 1076"/>
              <a:gd name="T4" fmla="*/ 0 w 184"/>
              <a:gd name="T5" fmla="*/ 0 h 1076"/>
              <a:gd name="T6" fmla="*/ 183 w 184"/>
              <a:gd name="T7" fmla="*/ 0 h 1076"/>
              <a:gd name="T8" fmla="*/ 183 w 184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6">
                <a:moveTo>
                  <a:pt x="183" y="1075"/>
                </a:moveTo>
                <a:lnTo>
                  <a:pt x="0" y="1075"/>
                </a:lnTo>
                <a:lnTo>
                  <a:pt x="0" y="0"/>
                </a:lnTo>
                <a:lnTo>
                  <a:pt x="183" y="0"/>
                </a:lnTo>
                <a:lnTo>
                  <a:pt x="183" y="10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163">
            <a:extLst>
              <a:ext uri="{FF2B5EF4-FFF2-40B4-BE49-F238E27FC236}">
                <a16:creationId xmlns:a16="http://schemas.microsoft.com/office/drawing/2014/main" id="{E8877BED-6343-CB43-B641-EC4CD3B2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912" y="6540387"/>
            <a:ext cx="186703" cy="1111104"/>
          </a:xfrm>
          <a:custGeom>
            <a:avLst/>
            <a:gdLst>
              <a:gd name="T0" fmla="*/ 182 w 183"/>
              <a:gd name="T1" fmla="*/ 1074 h 1075"/>
              <a:gd name="T2" fmla="*/ 0 w 183"/>
              <a:gd name="T3" fmla="*/ 1074 h 1075"/>
              <a:gd name="T4" fmla="*/ 0 w 183"/>
              <a:gd name="T5" fmla="*/ 0 h 1075"/>
              <a:gd name="T6" fmla="*/ 182 w 183"/>
              <a:gd name="T7" fmla="*/ 0 h 1075"/>
              <a:gd name="T8" fmla="*/ 182 w 183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5">
                <a:moveTo>
                  <a:pt x="182" y="1074"/>
                </a:moveTo>
                <a:lnTo>
                  <a:pt x="0" y="1074"/>
                </a:lnTo>
                <a:lnTo>
                  <a:pt x="0" y="0"/>
                </a:lnTo>
                <a:lnTo>
                  <a:pt x="182" y="0"/>
                </a:lnTo>
                <a:lnTo>
                  <a:pt x="182" y="10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164">
            <a:extLst>
              <a:ext uri="{FF2B5EF4-FFF2-40B4-BE49-F238E27FC236}">
                <a16:creationId xmlns:a16="http://schemas.microsoft.com/office/drawing/2014/main" id="{C1CF9B50-2308-F148-A8C3-E896A801C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912" y="8694290"/>
            <a:ext cx="186703" cy="1111104"/>
          </a:xfrm>
          <a:custGeom>
            <a:avLst/>
            <a:gdLst>
              <a:gd name="T0" fmla="*/ 182 w 183"/>
              <a:gd name="T1" fmla="*/ 1075 h 1076"/>
              <a:gd name="T2" fmla="*/ 0 w 183"/>
              <a:gd name="T3" fmla="*/ 1075 h 1076"/>
              <a:gd name="T4" fmla="*/ 0 w 183"/>
              <a:gd name="T5" fmla="*/ 0 h 1076"/>
              <a:gd name="T6" fmla="*/ 182 w 183"/>
              <a:gd name="T7" fmla="*/ 0 h 1076"/>
              <a:gd name="T8" fmla="*/ 182 w 183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6">
                <a:moveTo>
                  <a:pt x="182" y="1075"/>
                </a:moveTo>
                <a:lnTo>
                  <a:pt x="0" y="1075"/>
                </a:lnTo>
                <a:lnTo>
                  <a:pt x="0" y="0"/>
                </a:lnTo>
                <a:lnTo>
                  <a:pt x="182" y="0"/>
                </a:lnTo>
                <a:lnTo>
                  <a:pt x="182" y="10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178">
            <a:extLst>
              <a:ext uri="{FF2B5EF4-FFF2-40B4-BE49-F238E27FC236}">
                <a16:creationId xmlns:a16="http://schemas.microsoft.com/office/drawing/2014/main" id="{378727FD-5886-6F4B-B0A2-055597E42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912" y="10757116"/>
            <a:ext cx="186703" cy="1111104"/>
          </a:xfrm>
          <a:custGeom>
            <a:avLst/>
            <a:gdLst>
              <a:gd name="T0" fmla="*/ 182 w 183"/>
              <a:gd name="T1" fmla="*/ 1075 h 1076"/>
              <a:gd name="T2" fmla="*/ 0 w 183"/>
              <a:gd name="T3" fmla="*/ 1075 h 1076"/>
              <a:gd name="T4" fmla="*/ 0 w 183"/>
              <a:gd name="T5" fmla="*/ 0 h 1076"/>
              <a:gd name="T6" fmla="*/ 182 w 183"/>
              <a:gd name="T7" fmla="*/ 0 h 1076"/>
              <a:gd name="T8" fmla="*/ 182 w 183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6">
                <a:moveTo>
                  <a:pt x="182" y="1075"/>
                </a:moveTo>
                <a:lnTo>
                  <a:pt x="0" y="1075"/>
                </a:lnTo>
                <a:lnTo>
                  <a:pt x="0" y="0"/>
                </a:lnTo>
                <a:lnTo>
                  <a:pt x="182" y="0"/>
                </a:lnTo>
                <a:lnTo>
                  <a:pt x="182" y="107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179">
            <a:extLst>
              <a:ext uri="{FF2B5EF4-FFF2-40B4-BE49-F238E27FC236}">
                <a16:creationId xmlns:a16="http://schemas.microsoft.com/office/drawing/2014/main" id="{7F5BE7B5-AAB8-A246-A71E-8C446AA7B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684" y="10743456"/>
            <a:ext cx="191256" cy="1111104"/>
          </a:xfrm>
          <a:custGeom>
            <a:avLst/>
            <a:gdLst>
              <a:gd name="T0" fmla="*/ 183 w 184"/>
              <a:gd name="T1" fmla="*/ 1076 h 1077"/>
              <a:gd name="T2" fmla="*/ 0 w 184"/>
              <a:gd name="T3" fmla="*/ 1076 h 1077"/>
              <a:gd name="T4" fmla="*/ 0 w 184"/>
              <a:gd name="T5" fmla="*/ 0 h 1077"/>
              <a:gd name="T6" fmla="*/ 183 w 184"/>
              <a:gd name="T7" fmla="*/ 0 h 1077"/>
              <a:gd name="T8" fmla="*/ 183 w 184"/>
              <a:gd name="T9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7">
                <a:moveTo>
                  <a:pt x="183" y="1076"/>
                </a:moveTo>
                <a:lnTo>
                  <a:pt x="0" y="1076"/>
                </a:lnTo>
                <a:lnTo>
                  <a:pt x="0" y="0"/>
                </a:lnTo>
                <a:lnTo>
                  <a:pt x="183" y="0"/>
                </a:lnTo>
                <a:lnTo>
                  <a:pt x="183" y="10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20F8A669-0762-DC46-ACCF-2174E359574C}"/>
              </a:ext>
            </a:extLst>
          </p:cNvPr>
          <p:cNvGrpSpPr/>
          <p:nvPr/>
        </p:nvGrpSpPr>
        <p:grpSpPr>
          <a:xfrm>
            <a:off x="3053684" y="1411631"/>
            <a:ext cx="8303130" cy="2617909"/>
            <a:chOff x="1601401" y="1572996"/>
            <a:chExt cx="8303130" cy="2617909"/>
          </a:xfrm>
        </p:grpSpPr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733A54A6-BFC5-5744-9E4E-FB16AED9289E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3E7AEBC7-7EDE-7549-973F-316C4DF02C4B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76DAF4D6-9A7A-8040-B067-8EBA3F4FBA97}"/>
              </a:ext>
            </a:extLst>
          </p:cNvPr>
          <p:cNvGrpSpPr/>
          <p:nvPr/>
        </p:nvGrpSpPr>
        <p:grpSpPr>
          <a:xfrm>
            <a:off x="3478530" y="6325264"/>
            <a:ext cx="3519021" cy="1378209"/>
            <a:chOff x="19165375" y="5323521"/>
            <a:chExt cx="4149376" cy="1378209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B37388DF-C4A6-C64B-A021-C08774EAC802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0EE6A356-DF03-D845-9EE6-1BD7DA339781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74841A-BC54-6A45-BEEA-76E6C99D7204}"/>
              </a:ext>
            </a:extLst>
          </p:cNvPr>
          <p:cNvGrpSpPr/>
          <p:nvPr/>
        </p:nvGrpSpPr>
        <p:grpSpPr>
          <a:xfrm>
            <a:off x="3492876" y="10569235"/>
            <a:ext cx="3512543" cy="1394383"/>
            <a:chOff x="19190593" y="7745143"/>
            <a:chExt cx="4141738" cy="1394383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5267D8CA-AF9A-874D-91CF-188A41775F4B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289C90D5-A8B6-064D-B22C-2F260458FE37}"/>
                </a:ext>
              </a:extLst>
            </p:cNvPr>
            <p:cNvSpPr/>
            <p:nvPr/>
          </p:nvSpPr>
          <p:spPr>
            <a:xfrm>
              <a:off x="19209150" y="8308529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AFE0E325-D336-D748-8978-CC0E9EB46DFE}"/>
              </a:ext>
            </a:extLst>
          </p:cNvPr>
          <p:cNvGrpSpPr/>
          <p:nvPr/>
        </p:nvGrpSpPr>
        <p:grpSpPr>
          <a:xfrm>
            <a:off x="8709783" y="6357385"/>
            <a:ext cx="3518859" cy="1394970"/>
            <a:chOff x="19177983" y="10213333"/>
            <a:chExt cx="4149185" cy="1394970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207E21C0-C4A5-4845-A726-0CF3E1E4AF94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176F9300-285E-DC49-A43B-4DE6B13E42F9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D8A49FBB-34E0-FD4A-8C25-99ED3B5280D8}"/>
              </a:ext>
            </a:extLst>
          </p:cNvPr>
          <p:cNvGrpSpPr/>
          <p:nvPr/>
        </p:nvGrpSpPr>
        <p:grpSpPr>
          <a:xfrm>
            <a:off x="3464567" y="8533843"/>
            <a:ext cx="3519021" cy="1378209"/>
            <a:chOff x="19165375" y="5323521"/>
            <a:chExt cx="4149376" cy="1378209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1EF7B46D-8DC5-B44B-A281-93540DCD0AD2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B6558844-62A3-C548-AD7E-6550C9193D9F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DACF2B5-6465-704F-A76D-D252F78B7AA9}"/>
              </a:ext>
            </a:extLst>
          </p:cNvPr>
          <p:cNvGrpSpPr/>
          <p:nvPr/>
        </p:nvGrpSpPr>
        <p:grpSpPr>
          <a:xfrm>
            <a:off x="8687086" y="8533843"/>
            <a:ext cx="3518859" cy="1394970"/>
            <a:chOff x="19177983" y="10213333"/>
            <a:chExt cx="4149185" cy="1394970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8FBD2537-2661-E44A-B3B5-269839F01137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322E6FD-6AC3-564B-B9DA-A26DB86A47D4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ECEDF42F-7321-C245-8D68-58FE1A1AF896}"/>
              </a:ext>
            </a:extLst>
          </p:cNvPr>
          <p:cNvGrpSpPr/>
          <p:nvPr/>
        </p:nvGrpSpPr>
        <p:grpSpPr>
          <a:xfrm>
            <a:off x="8676889" y="10601523"/>
            <a:ext cx="3518859" cy="1394970"/>
            <a:chOff x="19177983" y="10213333"/>
            <a:chExt cx="4149185" cy="1394970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ABD3A725-4254-9643-8B3E-ACAEEB25FA36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5625B363-6B77-6B4E-BCFF-272EC84DA434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757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168">
            <a:extLst>
              <a:ext uri="{FF2B5EF4-FFF2-40B4-BE49-F238E27FC236}">
                <a16:creationId xmlns:a16="http://schemas.microsoft.com/office/drawing/2014/main" id="{DF746D28-317B-D14B-B48B-4D7938BDD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534" y="1952359"/>
            <a:ext cx="4082957" cy="1910892"/>
          </a:xfrm>
          <a:custGeom>
            <a:avLst/>
            <a:gdLst>
              <a:gd name="T0" fmla="*/ 4134 w 4135"/>
              <a:gd name="T1" fmla="*/ 1936 h 1937"/>
              <a:gd name="T2" fmla="*/ 4134 w 4135"/>
              <a:gd name="T3" fmla="*/ 0 h 1937"/>
              <a:gd name="T4" fmla="*/ 0 w 4135"/>
              <a:gd name="T5" fmla="*/ 0 h 1937"/>
              <a:gd name="T6" fmla="*/ 0 w 4135"/>
              <a:gd name="T7" fmla="*/ 1936 h 1937"/>
              <a:gd name="T8" fmla="*/ 4134 w 4135"/>
              <a:gd name="T9" fmla="*/ 1936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35" h="1937">
                <a:moveTo>
                  <a:pt x="4134" y="1936"/>
                </a:moveTo>
                <a:lnTo>
                  <a:pt x="4134" y="0"/>
                </a:lnTo>
                <a:lnTo>
                  <a:pt x="0" y="0"/>
                </a:lnTo>
                <a:lnTo>
                  <a:pt x="0" y="1936"/>
                </a:lnTo>
                <a:lnTo>
                  <a:pt x="4134" y="19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9">
            <a:extLst>
              <a:ext uri="{FF2B5EF4-FFF2-40B4-BE49-F238E27FC236}">
                <a16:creationId xmlns:a16="http://schemas.microsoft.com/office/drawing/2014/main" id="{6B1E96EE-F181-974E-B73B-E5942C836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534" y="6074491"/>
            <a:ext cx="3055688" cy="1910895"/>
          </a:xfrm>
          <a:custGeom>
            <a:avLst/>
            <a:gdLst>
              <a:gd name="T0" fmla="*/ 3095 w 3096"/>
              <a:gd name="T1" fmla="*/ 1935 h 1936"/>
              <a:gd name="T2" fmla="*/ 3095 w 3096"/>
              <a:gd name="T3" fmla="*/ 0 h 1936"/>
              <a:gd name="T4" fmla="*/ 0 w 3096"/>
              <a:gd name="T5" fmla="*/ 0 h 1936"/>
              <a:gd name="T6" fmla="*/ 0 w 3096"/>
              <a:gd name="T7" fmla="*/ 1935 h 1936"/>
              <a:gd name="T8" fmla="*/ 3095 w 3096"/>
              <a:gd name="T9" fmla="*/ 1935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6" h="1936">
                <a:moveTo>
                  <a:pt x="3095" y="1935"/>
                </a:moveTo>
                <a:lnTo>
                  <a:pt x="3095" y="0"/>
                </a:lnTo>
                <a:lnTo>
                  <a:pt x="0" y="0"/>
                </a:lnTo>
                <a:lnTo>
                  <a:pt x="0" y="1935"/>
                </a:lnTo>
                <a:lnTo>
                  <a:pt x="3095" y="19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70">
            <a:extLst>
              <a:ext uri="{FF2B5EF4-FFF2-40B4-BE49-F238E27FC236}">
                <a16:creationId xmlns:a16="http://schemas.microsoft.com/office/drawing/2014/main" id="{946324C1-8F73-BB4A-918E-8927EF473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594" y="1952359"/>
            <a:ext cx="2441940" cy="3434384"/>
          </a:xfrm>
          <a:custGeom>
            <a:avLst/>
            <a:gdLst>
              <a:gd name="T0" fmla="*/ 2472 w 2473"/>
              <a:gd name="T1" fmla="*/ 1936 h 3479"/>
              <a:gd name="T2" fmla="*/ 2472 w 2473"/>
              <a:gd name="T3" fmla="*/ 0 h 3479"/>
              <a:gd name="T4" fmla="*/ 0 w 2473"/>
              <a:gd name="T5" fmla="*/ 0 h 3479"/>
              <a:gd name="T6" fmla="*/ 0 w 2473"/>
              <a:gd name="T7" fmla="*/ 3478 h 3479"/>
              <a:gd name="T8" fmla="*/ 2472 w 2473"/>
              <a:gd name="T9" fmla="*/ 3478 h 3479"/>
              <a:gd name="T10" fmla="*/ 2472 w 2473"/>
              <a:gd name="T11" fmla="*/ 1936 h 3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73" h="3479">
                <a:moveTo>
                  <a:pt x="2472" y="1936"/>
                </a:moveTo>
                <a:lnTo>
                  <a:pt x="2472" y="0"/>
                </a:lnTo>
                <a:lnTo>
                  <a:pt x="0" y="0"/>
                </a:lnTo>
                <a:lnTo>
                  <a:pt x="0" y="3478"/>
                </a:lnTo>
                <a:lnTo>
                  <a:pt x="2472" y="3478"/>
                </a:lnTo>
                <a:lnTo>
                  <a:pt x="2472" y="193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71">
            <a:extLst>
              <a:ext uri="{FF2B5EF4-FFF2-40B4-BE49-F238E27FC236}">
                <a16:creationId xmlns:a16="http://schemas.microsoft.com/office/drawing/2014/main" id="{3F1EF29D-8697-DD48-BF3A-D81474C86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594" y="5386743"/>
            <a:ext cx="2441940" cy="3434386"/>
          </a:xfrm>
          <a:custGeom>
            <a:avLst/>
            <a:gdLst>
              <a:gd name="T0" fmla="*/ 0 w 2473"/>
              <a:gd name="T1" fmla="*/ 0 h 3478"/>
              <a:gd name="T2" fmla="*/ 0 w 2473"/>
              <a:gd name="T3" fmla="*/ 3477 h 3478"/>
              <a:gd name="T4" fmla="*/ 2472 w 2473"/>
              <a:gd name="T5" fmla="*/ 3477 h 3478"/>
              <a:gd name="T6" fmla="*/ 2472 w 2473"/>
              <a:gd name="T7" fmla="*/ 2635 h 3478"/>
              <a:gd name="T8" fmla="*/ 2472 w 2473"/>
              <a:gd name="T9" fmla="*/ 700 h 3478"/>
              <a:gd name="T10" fmla="*/ 2472 w 2473"/>
              <a:gd name="T11" fmla="*/ 0 h 3478"/>
              <a:gd name="T12" fmla="*/ 0 w 2473"/>
              <a:gd name="T13" fmla="*/ 0 h 3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3" h="3478">
                <a:moveTo>
                  <a:pt x="0" y="0"/>
                </a:moveTo>
                <a:lnTo>
                  <a:pt x="0" y="3477"/>
                </a:lnTo>
                <a:lnTo>
                  <a:pt x="2472" y="3477"/>
                </a:lnTo>
                <a:lnTo>
                  <a:pt x="2472" y="2635"/>
                </a:lnTo>
                <a:lnTo>
                  <a:pt x="2472" y="700"/>
                </a:lnTo>
                <a:lnTo>
                  <a:pt x="2472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2">
            <a:extLst>
              <a:ext uri="{FF2B5EF4-FFF2-40B4-BE49-F238E27FC236}">
                <a16:creationId xmlns:a16="http://schemas.microsoft.com/office/drawing/2014/main" id="{6B3BAA7C-88CE-3343-BFDC-8F2220208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594" y="8816775"/>
            <a:ext cx="2441940" cy="3434386"/>
          </a:xfrm>
          <a:custGeom>
            <a:avLst/>
            <a:gdLst>
              <a:gd name="T0" fmla="*/ 0 w 2473"/>
              <a:gd name="T1" fmla="*/ 3478 h 3479"/>
              <a:gd name="T2" fmla="*/ 2472 w 2473"/>
              <a:gd name="T3" fmla="*/ 3478 h 3479"/>
              <a:gd name="T4" fmla="*/ 2472 w 2473"/>
              <a:gd name="T5" fmla="*/ 0 h 3479"/>
              <a:gd name="T6" fmla="*/ 0 w 2473"/>
              <a:gd name="T7" fmla="*/ 0 h 3479"/>
              <a:gd name="T8" fmla="*/ 0 w 2473"/>
              <a:gd name="T9" fmla="*/ 3478 h 3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3" h="3479">
                <a:moveTo>
                  <a:pt x="0" y="3478"/>
                </a:moveTo>
                <a:lnTo>
                  <a:pt x="2472" y="3478"/>
                </a:lnTo>
                <a:lnTo>
                  <a:pt x="2472" y="0"/>
                </a:lnTo>
                <a:lnTo>
                  <a:pt x="0" y="0"/>
                </a:lnTo>
                <a:lnTo>
                  <a:pt x="0" y="347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161">
            <a:extLst>
              <a:ext uri="{FF2B5EF4-FFF2-40B4-BE49-F238E27FC236}">
                <a16:creationId xmlns:a16="http://schemas.microsoft.com/office/drawing/2014/main" id="{46031D25-75B7-9F41-BCCE-792BE59E2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7613" y="6703461"/>
            <a:ext cx="191256" cy="1111104"/>
          </a:xfrm>
          <a:custGeom>
            <a:avLst/>
            <a:gdLst>
              <a:gd name="T0" fmla="*/ 183 w 184"/>
              <a:gd name="T1" fmla="*/ 1074 h 1075"/>
              <a:gd name="T2" fmla="*/ 0 w 184"/>
              <a:gd name="T3" fmla="*/ 1074 h 1075"/>
              <a:gd name="T4" fmla="*/ 0 w 184"/>
              <a:gd name="T5" fmla="*/ 0 h 1075"/>
              <a:gd name="T6" fmla="*/ 183 w 184"/>
              <a:gd name="T7" fmla="*/ 0 h 1075"/>
              <a:gd name="T8" fmla="*/ 183 w 184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5">
                <a:moveTo>
                  <a:pt x="183" y="1074"/>
                </a:moveTo>
                <a:lnTo>
                  <a:pt x="0" y="1074"/>
                </a:lnTo>
                <a:lnTo>
                  <a:pt x="0" y="0"/>
                </a:lnTo>
                <a:lnTo>
                  <a:pt x="183" y="0"/>
                </a:lnTo>
                <a:lnTo>
                  <a:pt x="183" y="10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162">
            <a:extLst>
              <a:ext uri="{FF2B5EF4-FFF2-40B4-BE49-F238E27FC236}">
                <a16:creationId xmlns:a16="http://schemas.microsoft.com/office/drawing/2014/main" id="{3AC025F4-B550-FF46-B132-AFAF8B63D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7613" y="8857364"/>
            <a:ext cx="191256" cy="1111104"/>
          </a:xfrm>
          <a:custGeom>
            <a:avLst/>
            <a:gdLst>
              <a:gd name="T0" fmla="*/ 183 w 184"/>
              <a:gd name="T1" fmla="*/ 1075 h 1076"/>
              <a:gd name="T2" fmla="*/ 0 w 184"/>
              <a:gd name="T3" fmla="*/ 1075 h 1076"/>
              <a:gd name="T4" fmla="*/ 0 w 184"/>
              <a:gd name="T5" fmla="*/ 0 h 1076"/>
              <a:gd name="T6" fmla="*/ 183 w 184"/>
              <a:gd name="T7" fmla="*/ 0 h 1076"/>
              <a:gd name="T8" fmla="*/ 183 w 184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6">
                <a:moveTo>
                  <a:pt x="183" y="1075"/>
                </a:moveTo>
                <a:lnTo>
                  <a:pt x="0" y="1075"/>
                </a:lnTo>
                <a:lnTo>
                  <a:pt x="0" y="0"/>
                </a:lnTo>
                <a:lnTo>
                  <a:pt x="183" y="0"/>
                </a:lnTo>
                <a:lnTo>
                  <a:pt x="183" y="10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163">
            <a:extLst>
              <a:ext uri="{FF2B5EF4-FFF2-40B4-BE49-F238E27FC236}">
                <a16:creationId xmlns:a16="http://schemas.microsoft.com/office/drawing/2014/main" id="{0526A0E4-BCCF-E044-B656-3066F8DBE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8841" y="6703461"/>
            <a:ext cx="186703" cy="1111104"/>
          </a:xfrm>
          <a:custGeom>
            <a:avLst/>
            <a:gdLst>
              <a:gd name="T0" fmla="*/ 182 w 183"/>
              <a:gd name="T1" fmla="*/ 1074 h 1075"/>
              <a:gd name="T2" fmla="*/ 0 w 183"/>
              <a:gd name="T3" fmla="*/ 1074 h 1075"/>
              <a:gd name="T4" fmla="*/ 0 w 183"/>
              <a:gd name="T5" fmla="*/ 0 h 1075"/>
              <a:gd name="T6" fmla="*/ 182 w 183"/>
              <a:gd name="T7" fmla="*/ 0 h 1075"/>
              <a:gd name="T8" fmla="*/ 182 w 183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5">
                <a:moveTo>
                  <a:pt x="182" y="1074"/>
                </a:moveTo>
                <a:lnTo>
                  <a:pt x="0" y="1074"/>
                </a:lnTo>
                <a:lnTo>
                  <a:pt x="0" y="0"/>
                </a:lnTo>
                <a:lnTo>
                  <a:pt x="182" y="0"/>
                </a:lnTo>
                <a:lnTo>
                  <a:pt x="182" y="10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164">
            <a:extLst>
              <a:ext uri="{FF2B5EF4-FFF2-40B4-BE49-F238E27FC236}">
                <a16:creationId xmlns:a16="http://schemas.microsoft.com/office/drawing/2014/main" id="{01C93E37-8008-014F-ACB8-F185002B2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8841" y="8857364"/>
            <a:ext cx="186703" cy="1111104"/>
          </a:xfrm>
          <a:custGeom>
            <a:avLst/>
            <a:gdLst>
              <a:gd name="T0" fmla="*/ 182 w 183"/>
              <a:gd name="T1" fmla="*/ 1075 h 1076"/>
              <a:gd name="T2" fmla="*/ 0 w 183"/>
              <a:gd name="T3" fmla="*/ 1075 h 1076"/>
              <a:gd name="T4" fmla="*/ 0 w 183"/>
              <a:gd name="T5" fmla="*/ 0 h 1076"/>
              <a:gd name="T6" fmla="*/ 182 w 183"/>
              <a:gd name="T7" fmla="*/ 0 h 1076"/>
              <a:gd name="T8" fmla="*/ 182 w 183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6">
                <a:moveTo>
                  <a:pt x="182" y="1075"/>
                </a:moveTo>
                <a:lnTo>
                  <a:pt x="0" y="1075"/>
                </a:lnTo>
                <a:lnTo>
                  <a:pt x="0" y="0"/>
                </a:lnTo>
                <a:lnTo>
                  <a:pt x="182" y="0"/>
                </a:lnTo>
                <a:lnTo>
                  <a:pt x="182" y="10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179">
            <a:extLst>
              <a:ext uri="{FF2B5EF4-FFF2-40B4-BE49-F238E27FC236}">
                <a16:creationId xmlns:a16="http://schemas.microsoft.com/office/drawing/2014/main" id="{AB1CC6F5-058E-0A44-BDD0-4FFFD19F2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7613" y="10906530"/>
            <a:ext cx="191256" cy="1111104"/>
          </a:xfrm>
          <a:custGeom>
            <a:avLst/>
            <a:gdLst>
              <a:gd name="T0" fmla="*/ 183 w 184"/>
              <a:gd name="T1" fmla="*/ 1076 h 1077"/>
              <a:gd name="T2" fmla="*/ 0 w 184"/>
              <a:gd name="T3" fmla="*/ 1076 h 1077"/>
              <a:gd name="T4" fmla="*/ 0 w 184"/>
              <a:gd name="T5" fmla="*/ 0 h 1077"/>
              <a:gd name="T6" fmla="*/ 183 w 184"/>
              <a:gd name="T7" fmla="*/ 0 h 1077"/>
              <a:gd name="T8" fmla="*/ 183 w 184"/>
              <a:gd name="T9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7">
                <a:moveTo>
                  <a:pt x="183" y="1076"/>
                </a:moveTo>
                <a:lnTo>
                  <a:pt x="0" y="1076"/>
                </a:lnTo>
                <a:lnTo>
                  <a:pt x="0" y="0"/>
                </a:lnTo>
                <a:lnTo>
                  <a:pt x="183" y="0"/>
                </a:lnTo>
                <a:lnTo>
                  <a:pt x="183" y="10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C5E2299-D8EB-9149-AFBD-9660DC54918F}"/>
              </a:ext>
            </a:extLst>
          </p:cNvPr>
          <p:cNvGrpSpPr/>
          <p:nvPr/>
        </p:nvGrpSpPr>
        <p:grpSpPr>
          <a:xfrm>
            <a:off x="12977613" y="1574705"/>
            <a:ext cx="8303130" cy="2617909"/>
            <a:chOff x="1601401" y="1572996"/>
            <a:chExt cx="8303130" cy="2617909"/>
          </a:xfrm>
        </p:grpSpPr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3D4AC756-DAAD-7041-B854-8C2F05059135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D932DD95-BC9C-F741-A485-1825941CADA7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F5E291F1-E01B-5E4E-80F6-A4BF48BBD22F}"/>
              </a:ext>
            </a:extLst>
          </p:cNvPr>
          <p:cNvGrpSpPr/>
          <p:nvPr/>
        </p:nvGrpSpPr>
        <p:grpSpPr>
          <a:xfrm>
            <a:off x="13402459" y="6488338"/>
            <a:ext cx="3519021" cy="1378209"/>
            <a:chOff x="19165375" y="5323521"/>
            <a:chExt cx="4149376" cy="1378209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7190F799-1724-D743-B69F-8FD2365146C1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D8C57BDD-4ED0-7647-A478-337DA4C5BD07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30D0C3FC-41A9-0B42-93BB-06F7EE1E2FDA}"/>
              </a:ext>
            </a:extLst>
          </p:cNvPr>
          <p:cNvGrpSpPr/>
          <p:nvPr/>
        </p:nvGrpSpPr>
        <p:grpSpPr>
          <a:xfrm>
            <a:off x="13416805" y="10732309"/>
            <a:ext cx="3512543" cy="1394383"/>
            <a:chOff x="19190593" y="7745143"/>
            <a:chExt cx="4141738" cy="1394383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19182212-6A15-C047-A331-ECB29B11754F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BAFC23FF-720A-BE4D-9675-C187EAD72F12}"/>
                </a:ext>
              </a:extLst>
            </p:cNvPr>
            <p:cNvSpPr/>
            <p:nvPr/>
          </p:nvSpPr>
          <p:spPr>
            <a:xfrm>
              <a:off x="19209150" y="8308529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0B95E964-4414-9547-81C9-7D7AEC03B1DB}"/>
              </a:ext>
            </a:extLst>
          </p:cNvPr>
          <p:cNvGrpSpPr/>
          <p:nvPr/>
        </p:nvGrpSpPr>
        <p:grpSpPr>
          <a:xfrm>
            <a:off x="18633712" y="6520459"/>
            <a:ext cx="3518859" cy="1394970"/>
            <a:chOff x="19177983" y="10213333"/>
            <a:chExt cx="4149185" cy="1394970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1D953029-6157-6E40-A630-8EEBD1EBBFCE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B65C0600-4F87-F84B-9A0E-B338366C8864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EE82F96E-D72C-E545-9516-4327BC35E5C0}"/>
              </a:ext>
            </a:extLst>
          </p:cNvPr>
          <p:cNvGrpSpPr/>
          <p:nvPr/>
        </p:nvGrpSpPr>
        <p:grpSpPr>
          <a:xfrm>
            <a:off x="13388496" y="8696917"/>
            <a:ext cx="3519021" cy="1378209"/>
            <a:chOff x="19165375" y="5323521"/>
            <a:chExt cx="4149376" cy="1378209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2D80AB0E-73BA-E94C-8DB2-746ACC7FCBF4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5A6866DE-C77F-2249-9F0C-C8B2A8ADB965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31A3F57D-F36E-0C4D-ADCA-80C31E9BD595}"/>
              </a:ext>
            </a:extLst>
          </p:cNvPr>
          <p:cNvGrpSpPr/>
          <p:nvPr/>
        </p:nvGrpSpPr>
        <p:grpSpPr>
          <a:xfrm>
            <a:off x="18611015" y="8696917"/>
            <a:ext cx="3518859" cy="1394970"/>
            <a:chOff x="19177983" y="10213333"/>
            <a:chExt cx="4149185" cy="1394970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C5F5F596-E290-EC4C-9D89-5765733E1347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404ADC67-7D0B-874E-BD44-4C3B6D7EB2C3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5263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152">
            <a:extLst>
              <a:ext uri="{FF2B5EF4-FFF2-40B4-BE49-F238E27FC236}">
                <a16:creationId xmlns:a16="http://schemas.microsoft.com/office/drawing/2014/main" id="{D3BF0965-236A-BB49-989D-30C144E82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2786" y="2274069"/>
            <a:ext cx="4754761" cy="5063202"/>
          </a:xfrm>
          <a:custGeom>
            <a:avLst/>
            <a:gdLst>
              <a:gd name="T0" fmla="*/ 2208 w 4418"/>
              <a:gd name="T1" fmla="*/ 4704 h 4705"/>
              <a:gd name="T2" fmla="*/ 2208 w 4418"/>
              <a:gd name="T3" fmla="*/ 4704 h 4705"/>
              <a:gd name="T4" fmla="*/ 2208 w 4418"/>
              <a:gd name="T5" fmla="*/ 4675 h 4705"/>
              <a:gd name="T6" fmla="*/ 2852 w 4418"/>
              <a:gd name="T7" fmla="*/ 2765 h 4705"/>
              <a:gd name="T8" fmla="*/ 4417 w 4418"/>
              <a:gd name="T9" fmla="*/ 2045 h 4705"/>
              <a:gd name="T10" fmla="*/ 4417 w 4418"/>
              <a:gd name="T11" fmla="*/ 0 h 4705"/>
              <a:gd name="T12" fmla="*/ 1325 w 4418"/>
              <a:gd name="T13" fmla="*/ 1315 h 4705"/>
              <a:gd name="T14" fmla="*/ 0 w 4418"/>
              <a:gd name="T15" fmla="*/ 4675 h 4705"/>
              <a:gd name="T16" fmla="*/ 0 w 4418"/>
              <a:gd name="T17" fmla="*/ 4704 h 4705"/>
              <a:gd name="T18" fmla="*/ 2208 w 4418"/>
              <a:gd name="T19" fmla="*/ 4704 h 4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18" h="4705">
                <a:moveTo>
                  <a:pt x="2208" y="4704"/>
                </a:moveTo>
                <a:lnTo>
                  <a:pt x="2208" y="4704"/>
                </a:lnTo>
                <a:cubicBezTo>
                  <a:pt x="2208" y="4694"/>
                  <a:pt x="2208" y="4685"/>
                  <a:pt x="2208" y="4675"/>
                </a:cubicBezTo>
                <a:cubicBezTo>
                  <a:pt x="2208" y="3879"/>
                  <a:pt x="2420" y="3236"/>
                  <a:pt x="2852" y="2765"/>
                </a:cubicBezTo>
                <a:cubicBezTo>
                  <a:pt x="3245" y="2323"/>
                  <a:pt x="3764" y="2083"/>
                  <a:pt x="4417" y="2045"/>
                </a:cubicBezTo>
                <a:cubicBezTo>
                  <a:pt x="4417" y="0"/>
                  <a:pt x="4417" y="0"/>
                  <a:pt x="4417" y="0"/>
                </a:cubicBezTo>
                <a:cubicBezTo>
                  <a:pt x="3207" y="28"/>
                  <a:pt x="2180" y="470"/>
                  <a:pt x="1325" y="1315"/>
                </a:cubicBezTo>
                <a:cubicBezTo>
                  <a:pt x="441" y="2199"/>
                  <a:pt x="0" y="3322"/>
                  <a:pt x="0" y="4675"/>
                </a:cubicBezTo>
                <a:cubicBezTo>
                  <a:pt x="0" y="4685"/>
                  <a:pt x="0" y="4694"/>
                  <a:pt x="0" y="4704"/>
                </a:cubicBezTo>
                <a:lnTo>
                  <a:pt x="2208" y="47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53">
            <a:extLst>
              <a:ext uri="{FF2B5EF4-FFF2-40B4-BE49-F238E27FC236}">
                <a16:creationId xmlns:a16="http://schemas.microsoft.com/office/drawing/2014/main" id="{85FB5B2E-B0C2-4D40-9BE4-14AB36F52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2801" y="2274069"/>
            <a:ext cx="4745270" cy="3278980"/>
          </a:xfrm>
          <a:custGeom>
            <a:avLst/>
            <a:gdLst>
              <a:gd name="T0" fmla="*/ 192 w 4409"/>
              <a:gd name="T1" fmla="*/ 2045 h 3045"/>
              <a:gd name="T2" fmla="*/ 192 w 4409"/>
              <a:gd name="T3" fmla="*/ 2045 h 3045"/>
              <a:gd name="T4" fmla="*/ 1815 w 4409"/>
              <a:gd name="T5" fmla="*/ 3044 h 3045"/>
              <a:gd name="T6" fmla="*/ 4408 w 4409"/>
              <a:gd name="T7" fmla="*/ 3044 h 3045"/>
              <a:gd name="T8" fmla="*/ 2794 w 4409"/>
              <a:gd name="T9" fmla="*/ 806 h 3045"/>
              <a:gd name="T10" fmla="*/ 154 w 4409"/>
              <a:gd name="T11" fmla="*/ 0 h 3045"/>
              <a:gd name="T12" fmla="*/ 0 w 4409"/>
              <a:gd name="T13" fmla="*/ 0 h 3045"/>
              <a:gd name="T14" fmla="*/ 0 w 4409"/>
              <a:gd name="T15" fmla="*/ 2045 h 3045"/>
              <a:gd name="T16" fmla="*/ 192 w 4409"/>
              <a:gd name="T17" fmla="*/ 2045 h 3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09" h="3045">
                <a:moveTo>
                  <a:pt x="192" y="2045"/>
                </a:moveTo>
                <a:lnTo>
                  <a:pt x="192" y="2045"/>
                </a:lnTo>
                <a:cubicBezTo>
                  <a:pt x="931" y="2045"/>
                  <a:pt x="1479" y="2381"/>
                  <a:pt x="1815" y="3044"/>
                </a:cubicBezTo>
                <a:cubicBezTo>
                  <a:pt x="4408" y="3044"/>
                  <a:pt x="4408" y="3044"/>
                  <a:pt x="4408" y="3044"/>
                </a:cubicBezTo>
                <a:cubicBezTo>
                  <a:pt x="4100" y="2093"/>
                  <a:pt x="3563" y="1344"/>
                  <a:pt x="2794" y="806"/>
                </a:cubicBezTo>
                <a:cubicBezTo>
                  <a:pt x="2026" y="269"/>
                  <a:pt x="1143" y="0"/>
                  <a:pt x="154" y="0"/>
                </a:cubicBezTo>
                <a:cubicBezTo>
                  <a:pt x="106" y="0"/>
                  <a:pt x="48" y="0"/>
                  <a:pt x="0" y="0"/>
                </a:cubicBezTo>
                <a:cubicBezTo>
                  <a:pt x="0" y="2045"/>
                  <a:pt x="0" y="2045"/>
                  <a:pt x="0" y="2045"/>
                </a:cubicBezTo>
                <a:cubicBezTo>
                  <a:pt x="67" y="2045"/>
                  <a:pt x="125" y="2045"/>
                  <a:pt x="192" y="20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54">
            <a:extLst>
              <a:ext uri="{FF2B5EF4-FFF2-40B4-BE49-F238E27FC236}">
                <a16:creationId xmlns:a16="http://schemas.microsoft.com/office/drawing/2014/main" id="{2D73D9F7-2D0F-C843-8D7A-C33364A7B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2786" y="7332528"/>
            <a:ext cx="4754761" cy="5011005"/>
          </a:xfrm>
          <a:custGeom>
            <a:avLst/>
            <a:gdLst>
              <a:gd name="T0" fmla="*/ 2852 w 4418"/>
              <a:gd name="T1" fmla="*/ 1891 h 4658"/>
              <a:gd name="T2" fmla="*/ 2852 w 4418"/>
              <a:gd name="T3" fmla="*/ 1891 h 4658"/>
              <a:gd name="T4" fmla="*/ 2208 w 4418"/>
              <a:gd name="T5" fmla="*/ 0 h 4658"/>
              <a:gd name="T6" fmla="*/ 0 w 4418"/>
              <a:gd name="T7" fmla="*/ 0 h 4658"/>
              <a:gd name="T8" fmla="*/ 1325 w 4418"/>
              <a:gd name="T9" fmla="*/ 3332 h 4658"/>
              <a:gd name="T10" fmla="*/ 4417 w 4418"/>
              <a:gd name="T11" fmla="*/ 4657 h 4658"/>
              <a:gd name="T12" fmla="*/ 4417 w 4418"/>
              <a:gd name="T13" fmla="*/ 2602 h 4658"/>
              <a:gd name="T14" fmla="*/ 2852 w 4418"/>
              <a:gd name="T15" fmla="*/ 1891 h 4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8" h="4658">
                <a:moveTo>
                  <a:pt x="2852" y="1891"/>
                </a:moveTo>
                <a:lnTo>
                  <a:pt x="2852" y="1891"/>
                </a:lnTo>
                <a:cubicBezTo>
                  <a:pt x="2429" y="1421"/>
                  <a:pt x="2218" y="787"/>
                  <a:pt x="2208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1344"/>
                  <a:pt x="451" y="2458"/>
                  <a:pt x="1325" y="3332"/>
                </a:cubicBezTo>
                <a:cubicBezTo>
                  <a:pt x="2180" y="4177"/>
                  <a:pt x="3207" y="4618"/>
                  <a:pt x="4417" y="4657"/>
                </a:cubicBezTo>
                <a:cubicBezTo>
                  <a:pt x="4417" y="2602"/>
                  <a:pt x="4417" y="2602"/>
                  <a:pt x="4417" y="2602"/>
                </a:cubicBezTo>
                <a:cubicBezTo>
                  <a:pt x="3773" y="2573"/>
                  <a:pt x="3245" y="2333"/>
                  <a:pt x="2852" y="18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55">
            <a:extLst>
              <a:ext uri="{FF2B5EF4-FFF2-40B4-BE49-F238E27FC236}">
                <a16:creationId xmlns:a16="http://schemas.microsoft.com/office/drawing/2014/main" id="{76298569-5852-1D44-AE80-E1D5C93AD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2786" y="7332528"/>
            <a:ext cx="2377379" cy="4744"/>
          </a:xfrm>
          <a:custGeom>
            <a:avLst/>
            <a:gdLst>
              <a:gd name="T0" fmla="*/ 2208 w 2209"/>
              <a:gd name="T1" fmla="*/ 0 h 1"/>
              <a:gd name="T2" fmla="*/ 2208 w 2209"/>
              <a:gd name="T3" fmla="*/ 0 h 1"/>
              <a:gd name="T4" fmla="*/ 0 w 2209"/>
              <a:gd name="T5" fmla="*/ 0 h 1"/>
              <a:gd name="T6" fmla="*/ 0 w 2209"/>
              <a:gd name="T7" fmla="*/ 0 h 1"/>
              <a:gd name="T8" fmla="*/ 2208 w 2209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9" h="1">
                <a:moveTo>
                  <a:pt x="2208" y="0"/>
                </a:moveTo>
                <a:lnTo>
                  <a:pt x="2208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2208" y="0"/>
                  <a:pt x="2208" y="0"/>
                  <a:pt x="2208" y="0"/>
                </a:cubicBezTo>
              </a:path>
            </a:pathLst>
          </a:cu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56">
            <a:extLst>
              <a:ext uri="{FF2B5EF4-FFF2-40B4-BE49-F238E27FC236}">
                <a16:creationId xmlns:a16="http://schemas.microsoft.com/office/drawing/2014/main" id="{5A2B0216-306F-7E4F-8555-A3A4549FF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8274" y="6744114"/>
            <a:ext cx="5219797" cy="5599419"/>
          </a:xfrm>
          <a:custGeom>
            <a:avLst/>
            <a:gdLst>
              <a:gd name="T0" fmla="*/ 442 w 4851"/>
              <a:gd name="T1" fmla="*/ 0 h 5205"/>
              <a:gd name="T2" fmla="*/ 442 w 4851"/>
              <a:gd name="T3" fmla="*/ 0 h 5205"/>
              <a:gd name="T4" fmla="*/ 0 w 4851"/>
              <a:gd name="T5" fmla="*/ 0 h 5205"/>
              <a:gd name="T6" fmla="*/ 0 w 4851"/>
              <a:gd name="T7" fmla="*/ 547 h 5205"/>
              <a:gd name="T8" fmla="*/ 0 w 4851"/>
              <a:gd name="T9" fmla="*/ 547 h 5205"/>
              <a:gd name="T10" fmla="*/ 0 w 4851"/>
              <a:gd name="T11" fmla="*/ 1699 h 5205"/>
              <a:gd name="T12" fmla="*/ 442 w 4851"/>
              <a:gd name="T13" fmla="*/ 1699 h 5205"/>
              <a:gd name="T14" fmla="*/ 2507 w 4851"/>
              <a:gd name="T15" fmla="*/ 1699 h 5205"/>
              <a:gd name="T16" fmla="*/ 1854 w 4851"/>
              <a:gd name="T17" fmla="*/ 2755 h 5205"/>
              <a:gd name="T18" fmla="*/ 596 w 4851"/>
              <a:gd name="T19" fmla="*/ 3158 h 5205"/>
              <a:gd name="T20" fmla="*/ 442 w 4851"/>
              <a:gd name="T21" fmla="*/ 3149 h 5205"/>
              <a:gd name="T22" fmla="*/ 442 w 4851"/>
              <a:gd name="T23" fmla="*/ 5204 h 5205"/>
              <a:gd name="T24" fmla="*/ 596 w 4851"/>
              <a:gd name="T25" fmla="*/ 5204 h 5205"/>
              <a:gd name="T26" fmla="*/ 2228 w 4851"/>
              <a:gd name="T27" fmla="*/ 4877 h 5205"/>
              <a:gd name="T28" fmla="*/ 3515 w 4851"/>
              <a:gd name="T29" fmla="*/ 4032 h 5205"/>
              <a:gd name="T30" fmla="*/ 4850 w 4851"/>
              <a:gd name="T31" fmla="*/ 1699 h 5205"/>
              <a:gd name="T32" fmla="*/ 4850 w 4851"/>
              <a:gd name="T33" fmla="*/ 547 h 5205"/>
              <a:gd name="T34" fmla="*/ 4850 w 4851"/>
              <a:gd name="T35" fmla="*/ 547 h 5205"/>
              <a:gd name="T36" fmla="*/ 4850 w 4851"/>
              <a:gd name="T37" fmla="*/ 0 h 5205"/>
              <a:gd name="T38" fmla="*/ 442 w 4851"/>
              <a:gd name="T39" fmla="*/ 0 h 5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51" h="5205">
                <a:moveTo>
                  <a:pt x="442" y="0"/>
                </a:moveTo>
                <a:lnTo>
                  <a:pt x="442" y="0"/>
                </a:lnTo>
                <a:cubicBezTo>
                  <a:pt x="0" y="0"/>
                  <a:pt x="0" y="0"/>
                  <a:pt x="0" y="0"/>
                </a:cubicBezTo>
                <a:cubicBezTo>
                  <a:pt x="0" y="547"/>
                  <a:pt x="0" y="547"/>
                  <a:pt x="0" y="547"/>
                </a:cubicBezTo>
                <a:lnTo>
                  <a:pt x="0" y="547"/>
                </a:lnTo>
                <a:cubicBezTo>
                  <a:pt x="0" y="1699"/>
                  <a:pt x="0" y="1699"/>
                  <a:pt x="0" y="1699"/>
                </a:cubicBezTo>
                <a:cubicBezTo>
                  <a:pt x="442" y="1699"/>
                  <a:pt x="442" y="1699"/>
                  <a:pt x="442" y="1699"/>
                </a:cubicBezTo>
                <a:cubicBezTo>
                  <a:pt x="2507" y="1699"/>
                  <a:pt x="2507" y="1699"/>
                  <a:pt x="2507" y="1699"/>
                </a:cubicBezTo>
                <a:cubicBezTo>
                  <a:pt x="2401" y="2141"/>
                  <a:pt x="2180" y="2496"/>
                  <a:pt x="1854" y="2755"/>
                </a:cubicBezTo>
                <a:cubicBezTo>
                  <a:pt x="1527" y="3024"/>
                  <a:pt x="1114" y="3158"/>
                  <a:pt x="596" y="3158"/>
                </a:cubicBezTo>
                <a:cubicBezTo>
                  <a:pt x="548" y="3158"/>
                  <a:pt x="490" y="3158"/>
                  <a:pt x="442" y="3149"/>
                </a:cubicBezTo>
                <a:cubicBezTo>
                  <a:pt x="442" y="5204"/>
                  <a:pt x="442" y="5204"/>
                  <a:pt x="442" y="5204"/>
                </a:cubicBezTo>
                <a:cubicBezTo>
                  <a:pt x="490" y="5204"/>
                  <a:pt x="548" y="5204"/>
                  <a:pt x="596" y="5204"/>
                </a:cubicBezTo>
                <a:cubicBezTo>
                  <a:pt x="1172" y="5204"/>
                  <a:pt x="1710" y="5098"/>
                  <a:pt x="2228" y="4877"/>
                </a:cubicBezTo>
                <a:cubicBezTo>
                  <a:pt x="2737" y="4656"/>
                  <a:pt x="3169" y="4378"/>
                  <a:pt x="3515" y="4032"/>
                </a:cubicBezTo>
                <a:cubicBezTo>
                  <a:pt x="4245" y="3312"/>
                  <a:pt x="4686" y="2534"/>
                  <a:pt x="4850" y="1699"/>
                </a:cubicBezTo>
                <a:cubicBezTo>
                  <a:pt x="4850" y="547"/>
                  <a:pt x="4850" y="547"/>
                  <a:pt x="4850" y="547"/>
                </a:cubicBezTo>
                <a:lnTo>
                  <a:pt x="4850" y="547"/>
                </a:lnTo>
                <a:cubicBezTo>
                  <a:pt x="4850" y="0"/>
                  <a:pt x="4850" y="0"/>
                  <a:pt x="4850" y="0"/>
                </a:cubicBezTo>
                <a:lnTo>
                  <a:pt x="44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6148C032-6C98-B846-A5C1-FDF2D1B1EC7D}"/>
              </a:ext>
            </a:extLst>
          </p:cNvPr>
          <p:cNvGrpSpPr/>
          <p:nvPr/>
        </p:nvGrpSpPr>
        <p:grpSpPr>
          <a:xfrm>
            <a:off x="2131827" y="2064176"/>
            <a:ext cx="8303130" cy="2617909"/>
            <a:chOff x="1601401" y="1572996"/>
            <a:chExt cx="8303130" cy="2617909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C3BB1398-FFC3-D34C-9AA0-C3AECAE4A5D8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6AFAB7E0-DCF5-A644-8EBE-36131A232963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D5AB56B2-FCC9-A44C-9888-97FF608D293D}"/>
              </a:ext>
            </a:extLst>
          </p:cNvPr>
          <p:cNvGrpSpPr/>
          <p:nvPr/>
        </p:nvGrpSpPr>
        <p:grpSpPr>
          <a:xfrm>
            <a:off x="2353488" y="7508606"/>
            <a:ext cx="9174958" cy="3603549"/>
            <a:chOff x="13865119" y="7481711"/>
            <a:chExt cx="9174958" cy="3603549"/>
          </a:xfrm>
        </p:grpSpPr>
        <p:sp>
          <p:nvSpPr>
            <p:cNvPr id="29" name="Freeform 161">
              <a:extLst>
                <a:ext uri="{FF2B5EF4-FFF2-40B4-BE49-F238E27FC236}">
                  <a16:creationId xmlns:a16="http://schemas.microsoft.com/office/drawing/2014/main" id="{C4E71618-1FF5-2245-9781-CA5E2DBC0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7696834"/>
              <a:ext cx="191256" cy="1111104"/>
            </a:xfrm>
            <a:custGeom>
              <a:avLst/>
              <a:gdLst>
                <a:gd name="T0" fmla="*/ 183 w 184"/>
                <a:gd name="T1" fmla="*/ 1074 h 1075"/>
                <a:gd name="T2" fmla="*/ 0 w 184"/>
                <a:gd name="T3" fmla="*/ 1074 h 1075"/>
                <a:gd name="T4" fmla="*/ 0 w 184"/>
                <a:gd name="T5" fmla="*/ 0 h 1075"/>
                <a:gd name="T6" fmla="*/ 183 w 184"/>
                <a:gd name="T7" fmla="*/ 0 h 1075"/>
                <a:gd name="T8" fmla="*/ 183 w 184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5">
                  <a:moveTo>
                    <a:pt x="183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162">
              <a:extLst>
                <a:ext uri="{FF2B5EF4-FFF2-40B4-BE49-F238E27FC236}">
                  <a16:creationId xmlns:a16="http://schemas.microsoft.com/office/drawing/2014/main" id="{7BDDBD6B-970E-9D4E-BA9A-7A485DDF5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5119" y="9850737"/>
              <a:ext cx="191256" cy="1111104"/>
            </a:xfrm>
            <a:custGeom>
              <a:avLst/>
              <a:gdLst>
                <a:gd name="T0" fmla="*/ 183 w 184"/>
                <a:gd name="T1" fmla="*/ 1075 h 1076"/>
                <a:gd name="T2" fmla="*/ 0 w 184"/>
                <a:gd name="T3" fmla="*/ 1075 h 1076"/>
                <a:gd name="T4" fmla="*/ 0 w 184"/>
                <a:gd name="T5" fmla="*/ 0 h 1076"/>
                <a:gd name="T6" fmla="*/ 183 w 184"/>
                <a:gd name="T7" fmla="*/ 0 h 1076"/>
                <a:gd name="T8" fmla="*/ 183 w 184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076">
                  <a:moveTo>
                    <a:pt x="183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3" y="0"/>
                  </a:lnTo>
                  <a:lnTo>
                    <a:pt x="183" y="107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63">
              <a:extLst>
                <a:ext uri="{FF2B5EF4-FFF2-40B4-BE49-F238E27FC236}">
                  <a16:creationId xmlns:a16="http://schemas.microsoft.com/office/drawing/2014/main" id="{4EC07DBE-F18D-CB4A-B180-22EE3513D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7696834"/>
              <a:ext cx="186703" cy="1111104"/>
            </a:xfrm>
            <a:custGeom>
              <a:avLst/>
              <a:gdLst>
                <a:gd name="T0" fmla="*/ 182 w 183"/>
                <a:gd name="T1" fmla="*/ 1074 h 1075"/>
                <a:gd name="T2" fmla="*/ 0 w 183"/>
                <a:gd name="T3" fmla="*/ 1074 h 1075"/>
                <a:gd name="T4" fmla="*/ 0 w 183"/>
                <a:gd name="T5" fmla="*/ 0 h 1075"/>
                <a:gd name="T6" fmla="*/ 182 w 183"/>
                <a:gd name="T7" fmla="*/ 0 h 1075"/>
                <a:gd name="T8" fmla="*/ 182 w 183"/>
                <a:gd name="T9" fmla="*/ 107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5">
                  <a:moveTo>
                    <a:pt x="182" y="1074"/>
                  </a:moveTo>
                  <a:lnTo>
                    <a:pt x="0" y="1074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164">
              <a:extLst>
                <a:ext uri="{FF2B5EF4-FFF2-40B4-BE49-F238E27FC236}">
                  <a16:creationId xmlns:a16="http://schemas.microsoft.com/office/drawing/2014/main" id="{AE35F354-D896-6E45-823D-64738E6B4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6347" y="9850737"/>
              <a:ext cx="186703" cy="1111104"/>
            </a:xfrm>
            <a:custGeom>
              <a:avLst/>
              <a:gdLst>
                <a:gd name="T0" fmla="*/ 182 w 183"/>
                <a:gd name="T1" fmla="*/ 1075 h 1076"/>
                <a:gd name="T2" fmla="*/ 0 w 183"/>
                <a:gd name="T3" fmla="*/ 1075 h 1076"/>
                <a:gd name="T4" fmla="*/ 0 w 183"/>
                <a:gd name="T5" fmla="*/ 0 h 1076"/>
                <a:gd name="T6" fmla="*/ 182 w 183"/>
                <a:gd name="T7" fmla="*/ 0 h 1076"/>
                <a:gd name="T8" fmla="*/ 182 w 183"/>
                <a:gd name="T9" fmla="*/ 1075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076">
                  <a:moveTo>
                    <a:pt x="182" y="1075"/>
                  </a:moveTo>
                  <a:lnTo>
                    <a:pt x="0" y="1075"/>
                  </a:lnTo>
                  <a:lnTo>
                    <a:pt x="0" y="0"/>
                  </a:lnTo>
                  <a:lnTo>
                    <a:pt x="182" y="0"/>
                  </a:lnTo>
                  <a:lnTo>
                    <a:pt x="182" y="107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C4D832EF-08FC-D944-88C4-89B0E6CD0329}"/>
                </a:ext>
              </a:extLst>
            </p:cNvPr>
            <p:cNvGrpSpPr/>
            <p:nvPr/>
          </p:nvGrpSpPr>
          <p:grpSpPr>
            <a:xfrm>
              <a:off x="14289965" y="7481711"/>
              <a:ext cx="3519021" cy="1378209"/>
              <a:chOff x="19165375" y="5323521"/>
              <a:chExt cx="4149376" cy="1378209"/>
            </a:xfrm>
          </p:grpSpPr>
          <p:sp>
            <p:nvSpPr>
              <p:cNvPr id="43" name="CuadroTexto 395">
                <a:extLst>
                  <a:ext uri="{FF2B5EF4-FFF2-40B4-BE49-F238E27FC236}">
                    <a16:creationId xmlns:a16="http://schemas.microsoft.com/office/drawing/2014/main" id="{72EB0114-0FF8-E045-83C0-953F4E9B982F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44" name="Rectangle 56">
                <a:extLst>
                  <a:ext uri="{FF2B5EF4-FFF2-40B4-BE49-F238E27FC236}">
                    <a16:creationId xmlns:a16="http://schemas.microsoft.com/office/drawing/2014/main" id="{F7A8D01B-AAEF-6A40-AE47-2B1751F2B394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C498AA71-299C-0046-ABAE-11DD301CBBED}"/>
                </a:ext>
              </a:extLst>
            </p:cNvPr>
            <p:cNvGrpSpPr/>
            <p:nvPr/>
          </p:nvGrpSpPr>
          <p:grpSpPr>
            <a:xfrm>
              <a:off x="19521218" y="7513832"/>
              <a:ext cx="3518859" cy="1394970"/>
              <a:chOff x="19177983" y="10213333"/>
              <a:chExt cx="4149185" cy="1394970"/>
            </a:xfrm>
          </p:grpSpPr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2D236269-FD72-3F42-8FE5-EF6A9A653776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Prioritize</a:t>
                </a:r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F4106A73-60DA-B24C-B171-3305A4BA4D4F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A9D2F6A8-6EB1-E943-9B0C-FBAF780DBE5A}"/>
                </a:ext>
              </a:extLst>
            </p:cNvPr>
            <p:cNvGrpSpPr/>
            <p:nvPr/>
          </p:nvGrpSpPr>
          <p:grpSpPr>
            <a:xfrm>
              <a:off x="14276002" y="9690290"/>
              <a:ext cx="3519021" cy="1378209"/>
              <a:chOff x="19165375" y="5323521"/>
              <a:chExt cx="4149376" cy="1378209"/>
            </a:xfrm>
          </p:grpSpPr>
          <p:sp>
            <p:nvSpPr>
              <p:cNvPr id="39" name="CuadroTexto 395">
                <a:extLst>
                  <a:ext uri="{FF2B5EF4-FFF2-40B4-BE49-F238E27FC236}">
                    <a16:creationId xmlns:a16="http://schemas.microsoft.com/office/drawing/2014/main" id="{24691C1C-CCA6-3147-8845-D5206C41A06B}"/>
                  </a:ext>
                </a:extLst>
              </p:cNvPr>
              <p:cNvSpPr txBox="1"/>
              <p:nvPr/>
            </p:nvSpPr>
            <p:spPr>
              <a:xfrm>
                <a:off x="19165375" y="5323521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8E05C0E4-7494-F741-B91E-0C27C172AA5F}"/>
                  </a:ext>
                </a:extLst>
              </p:cNvPr>
              <p:cNvSpPr/>
              <p:nvPr/>
            </p:nvSpPr>
            <p:spPr>
              <a:xfrm>
                <a:off x="19191570" y="5870733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7EB1135F-374F-8C4D-AE45-BEB9A378D037}"/>
                </a:ext>
              </a:extLst>
            </p:cNvPr>
            <p:cNvGrpSpPr/>
            <p:nvPr/>
          </p:nvGrpSpPr>
          <p:grpSpPr>
            <a:xfrm>
              <a:off x="19498521" y="9690290"/>
              <a:ext cx="3518859" cy="1394970"/>
              <a:chOff x="19177983" y="10213333"/>
              <a:chExt cx="4149185" cy="1394970"/>
            </a:xfrm>
          </p:grpSpPr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F23418DF-87BD-4941-B7C4-9B578772EA11}"/>
                  </a:ext>
                </a:extLst>
              </p:cNvPr>
              <p:cNvSpPr txBox="1"/>
              <p:nvPr/>
            </p:nvSpPr>
            <p:spPr>
              <a:xfrm>
                <a:off x="19177983" y="10213333"/>
                <a:ext cx="23826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38" name="Rectangle 56">
                <a:extLst>
                  <a:ext uri="{FF2B5EF4-FFF2-40B4-BE49-F238E27FC236}">
                    <a16:creationId xmlns:a16="http://schemas.microsoft.com/office/drawing/2014/main" id="{40C64A12-7BE4-0746-BCA0-765E2089F209}"/>
                  </a:ext>
                </a:extLst>
              </p:cNvPr>
              <p:cNvSpPr/>
              <p:nvPr/>
            </p:nvSpPr>
            <p:spPr>
              <a:xfrm>
                <a:off x="19203987" y="10777306"/>
                <a:ext cx="412318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7654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reeform 180">
            <a:extLst>
              <a:ext uri="{FF2B5EF4-FFF2-40B4-BE49-F238E27FC236}">
                <a16:creationId xmlns:a16="http://schemas.microsoft.com/office/drawing/2014/main" id="{5CB79EFF-9361-FC4F-AF25-691C8642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336" y="6382199"/>
            <a:ext cx="4245612" cy="1880332"/>
          </a:xfrm>
          <a:custGeom>
            <a:avLst/>
            <a:gdLst>
              <a:gd name="T0" fmla="*/ 4092 w 4093"/>
              <a:gd name="T1" fmla="*/ 1810 h 1811"/>
              <a:gd name="T2" fmla="*/ 4092 w 4093"/>
              <a:gd name="T3" fmla="*/ 0 h 1811"/>
              <a:gd name="T4" fmla="*/ 2312 w 4093"/>
              <a:gd name="T5" fmla="*/ 0 h 1811"/>
              <a:gd name="T6" fmla="*/ 0 w 4093"/>
              <a:gd name="T7" fmla="*/ 0 h 1811"/>
              <a:gd name="T8" fmla="*/ 0 w 4093"/>
              <a:gd name="T9" fmla="*/ 1810 h 1811"/>
              <a:gd name="T10" fmla="*/ 2312 w 4093"/>
              <a:gd name="T11" fmla="*/ 1810 h 1811"/>
              <a:gd name="T12" fmla="*/ 4092 w 4093"/>
              <a:gd name="T13" fmla="*/ 1810 h 1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93" h="1811">
                <a:moveTo>
                  <a:pt x="4092" y="1810"/>
                </a:moveTo>
                <a:lnTo>
                  <a:pt x="4092" y="0"/>
                </a:lnTo>
                <a:lnTo>
                  <a:pt x="2312" y="0"/>
                </a:lnTo>
                <a:lnTo>
                  <a:pt x="0" y="0"/>
                </a:lnTo>
                <a:lnTo>
                  <a:pt x="0" y="1810"/>
                </a:lnTo>
                <a:lnTo>
                  <a:pt x="2312" y="1810"/>
                </a:lnTo>
                <a:lnTo>
                  <a:pt x="4092" y="181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81">
            <a:extLst>
              <a:ext uri="{FF2B5EF4-FFF2-40B4-BE49-F238E27FC236}">
                <a16:creationId xmlns:a16="http://schemas.microsoft.com/office/drawing/2014/main" id="{29DA7B61-CE27-B844-B1A9-A15D217AD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948" y="6382199"/>
            <a:ext cx="4350835" cy="1880332"/>
          </a:xfrm>
          <a:custGeom>
            <a:avLst/>
            <a:gdLst>
              <a:gd name="T0" fmla="*/ 0 w 4195"/>
              <a:gd name="T1" fmla="*/ 0 h 1811"/>
              <a:gd name="T2" fmla="*/ 0 w 4195"/>
              <a:gd name="T3" fmla="*/ 1810 h 1811"/>
              <a:gd name="T4" fmla="*/ 1882 w 4195"/>
              <a:gd name="T5" fmla="*/ 1810 h 1811"/>
              <a:gd name="T6" fmla="*/ 4194 w 4195"/>
              <a:gd name="T7" fmla="*/ 1810 h 1811"/>
              <a:gd name="T8" fmla="*/ 4194 w 4195"/>
              <a:gd name="T9" fmla="*/ 0 h 1811"/>
              <a:gd name="T10" fmla="*/ 1882 w 4195"/>
              <a:gd name="T11" fmla="*/ 0 h 1811"/>
              <a:gd name="T12" fmla="*/ 0 w 4195"/>
              <a:gd name="T13" fmla="*/ 0 h 1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95" h="1811">
                <a:moveTo>
                  <a:pt x="0" y="0"/>
                </a:moveTo>
                <a:lnTo>
                  <a:pt x="0" y="1810"/>
                </a:lnTo>
                <a:lnTo>
                  <a:pt x="1882" y="1810"/>
                </a:lnTo>
                <a:lnTo>
                  <a:pt x="4194" y="1810"/>
                </a:lnTo>
                <a:lnTo>
                  <a:pt x="4194" y="0"/>
                </a:lnTo>
                <a:lnTo>
                  <a:pt x="1882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82">
            <a:extLst>
              <a:ext uri="{FF2B5EF4-FFF2-40B4-BE49-F238E27FC236}">
                <a16:creationId xmlns:a16="http://schemas.microsoft.com/office/drawing/2014/main" id="{70DE62AF-27E8-EE4A-AD93-E0A059528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336" y="2328738"/>
            <a:ext cx="2401880" cy="4053461"/>
          </a:xfrm>
          <a:custGeom>
            <a:avLst/>
            <a:gdLst>
              <a:gd name="T0" fmla="*/ 2312 w 2313"/>
              <a:gd name="T1" fmla="*/ 0 h 3908"/>
              <a:gd name="T2" fmla="*/ 0 w 2313"/>
              <a:gd name="T3" fmla="*/ 0 h 3908"/>
              <a:gd name="T4" fmla="*/ 0 w 2313"/>
              <a:gd name="T5" fmla="*/ 3907 h 3908"/>
              <a:gd name="T6" fmla="*/ 2312 w 2313"/>
              <a:gd name="T7" fmla="*/ 3907 h 3908"/>
              <a:gd name="T8" fmla="*/ 2312 w 2313"/>
              <a:gd name="T9" fmla="*/ 0 h 3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3" h="3908">
                <a:moveTo>
                  <a:pt x="2312" y="0"/>
                </a:moveTo>
                <a:lnTo>
                  <a:pt x="0" y="0"/>
                </a:lnTo>
                <a:lnTo>
                  <a:pt x="0" y="3907"/>
                </a:lnTo>
                <a:lnTo>
                  <a:pt x="2312" y="3907"/>
                </a:lnTo>
                <a:lnTo>
                  <a:pt x="231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83">
            <a:extLst>
              <a:ext uri="{FF2B5EF4-FFF2-40B4-BE49-F238E27FC236}">
                <a16:creationId xmlns:a16="http://schemas.microsoft.com/office/drawing/2014/main" id="{2A8645BF-7493-0E40-BE72-0A8916265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477" y="2328738"/>
            <a:ext cx="2401883" cy="4053461"/>
          </a:xfrm>
          <a:custGeom>
            <a:avLst/>
            <a:gdLst>
              <a:gd name="T0" fmla="*/ 0 w 2313"/>
              <a:gd name="T1" fmla="*/ 0 h 3908"/>
              <a:gd name="T2" fmla="*/ 0 w 2313"/>
              <a:gd name="T3" fmla="*/ 3907 h 3908"/>
              <a:gd name="T4" fmla="*/ 2312 w 2313"/>
              <a:gd name="T5" fmla="*/ 3907 h 3908"/>
              <a:gd name="T6" fmla="*/ 2312 w 2313"/>
              <a:gd name="T7" fmla="*/ 0 h 3908"/>
              <a:gd name="T8" fmla="*/ 0 w 2313"/>
              <a:gd name="T9" fmla="*/ 0 h 3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3" h="3908">
                <a:moveTo>
                  <a:pt x="0" y="0"/>
                </a:moveTo>
                <a:lnTo>
                  <a:pt x="0" y="3907"/>
                </a:lnTo>
                <a:lnTo>
                  <a:pt x="2312" y="3907"/>
                </a:lnTo>
                <a:lnTo>
                  <a:pt x="2312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84">
            <a:extLst>
              <a:ext uri="{FF2B5EF4-FFF2-40B4-BE49-F238E27FC236}">
                <a16:creationId xmlns:a16="http://schemas.microsoft.com/office/drawing/2014/main" id="{6EECD384-68A3-8540-9B4C-793CE6C9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477" y="8257954"/>
            <a:ext cx="2401883" cy="4190712"/>
          </a:xfrm>
          <a:custGeom>
            <a:avLst/>
            <a:gdLst>
              <a:gd name="T0" fmla="*/ 0 w 2313"/>
              <a:gd name="T1" fmla="*/ 4040 h 4041"/>
              <a:gd name="T2" fmla="*/ 2312 w 2313"/>
              <a:gd name="T3" fmla="*/ 4040 h 4041"/>
              <a:gd name="T4" fmla="*/ 2312 w 2313"/>
              <a:gd name="T5" fmla="*/ 0 h 4041"/>
              <a:gd name="T6" fmla="*/ 0 w 2313"/>
              <a:gd name="T7" fmla="*/ 0 h 4041"/>
              <a:gd name="T8" fmla="*/ 0 w 2313"/>
              <a:gd name="T9" fmla="*/ 4040 h 4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3" h="4041">
                <a:moveTo>
                  <a:pt x="0" y="4040"/>
                </a:moveTo>
                <a:lnTo>
                  <a:pt x="2312" y="4040"/>
                </a:lnTo>
                <a:lnTo>
                  <a:pt x="2312" y="0"/>
                </a:lnTo>
                <a:lnTo>
                  <a:pt x="0" y="0"/>
                </a:lnTo>
                <a:lnTo>
                  <a:pt x="0" y="40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85">
            <a:extLst>
              <a:ext uri="{FF2B5EF4-FFF2-40B4-BE49-F238E27FC236}">
                <a16:creationId xmlns:a16="http://schemas.microsoft.com/office/drawing/2014/main" id="{ABE0E30D-FC4E-9B41-91D4-F2E8BA7F2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336" y="8257954"/>
            <a:ext cx="2401880" cy="4190712"/>
          </a:xfrm>
          <a:custGeom>
            <a:avLst/>
            <a:gdLst>
              <a:gd name="T0" fmla="*/ 2312 w 2313"/>
              <a:gd name="T1" fmla="*/ 4040 h 4041"/>
              <a:gd name="T2" fmla="*/ 2312 w 2313"/>
              <a:gd name="T3" fmla="*/ 0 h 4041"/>
              <a:gd name="T4" fmla="*/ 0 w 2313"/>
              <a:gd name="T5" fmla="*/ 0 h 4041"/>
              <a:gd name="T6" fmla="*/ 0 w 2313"/>
              <a:gd name="T7" fmla="*/ 4040 h 4041"/>
              <a:gd name="T8" fmla="*/ 2312 w 2313"/>
              <a:gd name="T9" fmla="*/ 4040 h 4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3" h="4041">
                <a:moveTo>
                  <a:pt x="2312" y="4040"/>
                </a:moveTo>
                <a:lnTo>
                  <a:pt x="2312" y="0"/>
                </a:lnTo>
                <a:lnTo>
                  <a:pt x="0" y="0"/>
                </a:lnTo>
                <a:lnTo>
                  <a:pt x="0" y="4040"/>
                </a:lnTo>
                <a:lnTo>
                  <a:pt x="2312" y="404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161">
            <a:extLst>
              <a:ext uri="{FF2B5EF4-FFF2-40B4-BE49-F238E27FC236}">
                <a16:creationId xmlns:a16="http://schemas.microsoft.com/office/drawing/2014/main" id="{EAE37F14-6C67-D548-8A97-BA80AE31E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8978" y="6567281"/>
            <a:ext cx="191256" cy="1111104"/>
          </a:xfrm>
          <a:custGeom>
            <a:avLst/>
            <a:gdLst>
              <a:gd name="T0" fmla="*/ 183 w 184"/>
              <a:gd name="T1" fmla="*/ 1074 h 1075"/>
              <a:gd name="T2" fmla="*/ 0 w 184"/>
              <a:gd name="T3" fmla="*/ 1074 h 1075"/>
              <a:gd name="T4" fmla="*/ 0 w 184"/>
              <a:gd name="T5" fmla="*/ 0 h 1075"/>
              <a:gd name="T6" fmla="*/ 183 w 184"/>
              <a:gd name="T7" fmla="*/ 0 h 1075"/>
              <a:gd name="T8" fmla="*/ 183 w 184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5">
                <a:moveTo>
                  <a:pt x="183" y="1074"/>
                </a:moveTo>
                <a:lnTo>
                  <a:pt x="0" y="1074"/>
                </a:lnTo>
                <a:lnTo>
                  <a:pt x="0" y="0"/>
                </a:lnTo>
                <a:lnTo>
                  <a:pt x="183" y="0"/>
                </a:lnTo>
                <a:lnTo>
                  <a:pt x="183" y="10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Freeform 162">
            <a:extLst>
              <a:ext uri="{FF2B5EF4-FFF2-40B4-BE49-F238E27FC236}">
                <a16:creationId xmlns:a16="http://schemas.microsoft.com/office/drawing/2014/main" id="{7325A89F-36AD-A44C-AF25-A72E0EEF5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8978" y="8721184"/>
            <a:ext cx="191256" cy="1111104"/>
          </a:xfrm>
          <a:custGeom>
            <a:avLst/>
            <a:gdLst>
              <a:gd name="T0" fmla="*/ 183 w 184"/>
              <a:gd name="T1" fmla="*/ 1075 h 1076"/>
              <a:gd name="T2" fmla="*/ 0 w 184"/>
              <a:gd name="T3" fmla="*/ 1075 h 1076"/>
              <a:gd name="T4" fmla="*/ 0 w 184"/>
              <a:gd name="T5" fmla="*/ 0 h 1076"/>
              <a:gd name="T6" fmla="*/ 183 w 184"/>
              <a:gd name="T7" fmla="*/ 0 h 1076"/>
              <a:gd name="T8" fmla="*/ 183 w 184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6">
                <a:moveTo>
                  <a:pt x="183" y="1075"/>
                </a:moveTo>
                <a:lnTo>
                  <a:pt x="0" y="1075"/>
                </a:lnTo>
                <a:lnTo>
                  <a:pt x="0" y="0"/>
                </a:lnTo>
                <a:lnTo>
                  <a:pt x="183" y="0"/>
                </a:lnTo>
                <a:lnTo>
                  <a:pt x="183" y="107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163">
            <a:extLst>
              <a:ext uri="{FF2B5EF4-FFF2-40B4-BE49-F238E27FC236}">
                <a16:creationId xmlns:a16="http://schemas.microsoft.com/office/drawing/2014/main" id="{A92A9928-EB7E-E74A-9376-B02D28EE9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0206" y="6567281"/>
            <a:ext cx="186703" cy="1111104"/>
          </a:xfrm>
          <a:custGeom>
            <a:avLst/>
            <a:gdLst>
              <a:gd name="T0" fmla="*/ 182 w 183"/>
              <a:gd name="T1" fmla="*/ 1074 h 1075"/>
              <a:gd name="T2" fmla="*/ 0 w 183"/>
              <a:gd name="T3" fmla="*/ 1074 h 1075"/>
              <a:gd name="T4" fmla="*/ 0 w 183"/>
              <a:gd name="T5" fmla="*/ 0 h 1075"/>
              <a:gd name="T6" fmla="*/ 182 w 183"/>
              <a:gd name="T7" fmla="*/ 0 h 1075"/>
              <a:gd name="T8" fmla="*/ 182 w 183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5">
                <a:moveTo>
                  <a:pt x="182" y="1074"/>
                </a:moveTo>
                <a:lnTo>
                  <a:pt x="0" y="1074"/>
                </a:lnTo>
                <a:lnTo>
                  <a:pt x="0" y="0"/>
                </a:lnTo>
                <a:lnTo>
                  <a:pt x="182" y="0"/>
                </a:lnTo>
                <a:lnTo>
                  <a:pt x="182" y="107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164">
            <a:extLst>
              <a:ext uri="{FF2B5EF4-FFF2-40B4-BE49-F238E27FC236}">
                <a16:creationId xmlns:a16="http://schemas.microsoft.com/office/drawing/2014/main" id="{40002D4C-410B-C841-AF6B-526BDD379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0206" y="8721184"/>
            <a:ext cx="186703" cy="1111104"/>
          </a:xfrm>
          <a:custGeom>
            <a:avLst/>
            <a:gdLst>
              <a:gd name="T0" fmla="*/ 182 w 183"/>
              <a:gd name="T1" fmla="*/ 1075 h 1076"/>
              <a:gd name="T2" fmla="*/ 0 w 183"/>
              <a:gd name="T3" fmla="*/ 1075 h 1076"/>
              <a:gd name="T4" fmla="*/ 0 w 183"/>
              <a:gd name="T5" fmla="*/ 0 h 1076"/>
              <a:gd name="T6" fmla="*/ 182 w 183"/>
              <a:gd name="T7" fmla="*/ 0 h 1076"/>
              <a:gd name="T8" fmla="*/ 182 w 183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6">
                <a:moveTo>
                  <a:pt x="182" y="1075"/>
                </a:moveTo>
                <a:lnTo>
                  <a:pt x="0" y="1075"/>
                </a:lnTo>
                <a:lnTo>
                  <a:pt x="0" y="0"/>
                </a:lnTo>
                <a:lnTo>
                  <a:pt x="182" y="0"/>
                </a:lnTo>
                <a:lnTo>
                  <a:pt x="182" y="10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178">
            <a:extLst>
              <a:ext uri="{FF2B5EF4-FFF2-40B4-BE49-F238E27FC236}">
                <a16:creationId xmlns:a16="http://schemas.microsoft.com/office/drawing/2014/main" id="{F7CF320C-6CBF-7F46-8FE5-8A2349372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0206" y="10784010"/>
            <a:ext cx="186703" cy="1111104"/>
          </a:xfrm>
          <a:custGeom>
            <a:avLst/>
            <a:gdLst>
              <a:gd name="T0" fmla="*/ 182 w 183"/>
              <a:gd name="T1" fmla="*/ 1075 h 1076"/>
              <a:gd name="T2" fmla="*/ 0 w 183"/>
              <a:gd name="T3" fmla="*/ 1075 h 1076"/>
              <a:gd name="T4" fmla="*/ 0 w 183"/>
              <a:gd name="T5" fmla="*/ 0 h 1076"/>
              <a:gd name="T6" fmla="*/ 182 w 183"/>
              <a:gd name="T7" fmla="*/ 0 h 1076"/>
              <a:gd name="T8" fmla="*/ 182 w 183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3" h="1076">
                <a:moveTo>
                  <a:pt x="182" y="1075"/>
                </a:moveTo>
                <a:lnTo>
                  <a:pt x="0" y="1075"/>
                </a:lnTo>
                <a:lnTo>
                  <a:pt x="0" y="0"/>
                </a:lnTo>
                <a:lnTo>
                  <a:pt x="182" y="0"/>
                </a:lnTo>
                <a:lnTo>
                  <a:pt x="182" y="107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179">
            <a:extLst>
              <a:ext uri="{FF2B5EF4-FFF2-40B4-BE49-F238E27FC236}">
                <a16:creationId xmlns:a16="http://schemas.microsoft.com/office/drawing/2014/main" id="{720AC642-D383-2E4C-A33D-9BA518D1C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8978" y="10770350"/>
            <a:ext cx="191256" cy="1111104"/>
          </a:xfrm>
          <a:custGeom>
            <a:avLst/>
            <a:gdLst>
              <a:gd name="T0" fmla="*/ 183 w 184"/>
              <a:gd name="T1" fmla="*/ 1076 h 1077"/>
              <a:gd name="T2" fmla="*/ 0 w 184"/>
              <a:gd name="T3" fmla="*/ 1076 h 1077"/>
              <a:gd name="T4" fmla="*/ 0 w 184"/>
              <a:gd name="T5" fmla="*/ 0 h 1077"/>
              <a:gd name="T6" fmla="*/ 183 w 184"/>
              <a:gd name="T7" fmla="*/ 0 h 1077"/>
              <a:gd name="T8" fmla="*/ 183 w 184"/>
              <a:gd name="T9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7">
                <a:moveTo>
                  <a:pt x="183" y="1076"/>
                </a:moveTo>
                <a:lnTo>
                  <a:pt x="0" y="1076"/>
                </a:lnTo>
                <a:lnTo>
                  <a:pt x="0" y="0"/>
                </a:lnTo>
                <a:lnTo>
                  <a:pt x="183" y="0"/>
                </a:lnTo>
                <a:lnTo>
                  <a:pt x="183" y="10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9274847B-C6D7-1842-A231-D7446F26EB8A}"/>
              </a:ext>
            </a:extLst>
          </p:cNvPr>
          <p:cNvGrpSpPr/>
          <p:nvPr/>
        </p:nvGrpSpPr>
        <p:grpSpPr>
          <a:xfrm>
            <a:off x="13138978" y="1438525"/>
            <a:ext cx="8303130" cy="2617909"/>
            <a:chOff x="1601401" y="1572996"/>
            <a:chExt cx="8303130" cy="2617909"/>
          </a:xfrm>
        </p:grpSpPr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655F958B-8814-1C4E-8442-5A21EE1422CD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219D156D-E087-FC46-A916-22AC46177368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20F624F4-F27C-1E4D-BAFB-B103D443933F}"/>
              </a:ext>
            </a:extLst>
          </p:cNvPr>
          <p:cNvGrpSpPr/>
          <p:nvPr/>
        </p:nvGrpSpPr>
        <p:grpSpPr>
          <a:xfrm>
            <a:off x="13563824" y="6352158"/>
            <a:ext cx="3519021" cy="1378209"/>
            <a:chOff x="19165375" y="5323521"/>
            <a:chExt cx="4149376" cy="1378209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963FE2AB-DCD0-C348-9BCF-97D2F978B994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160BC8D4-EC89-D54E-9BF8-699A6F79B9A5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5C54A0C8-F2E0-8A4C-868C-AADD561B2152}"/>
              </a:ext>
            </a:extLst>
          </p:cNvPr>
          <p:cNvGrpSpPr/>
          <p:nvPr/>
        </p:nvGrpSpPr>
        <p:grpSpPr>
          <a:xfrm>
            <a:off x="13578170" y="10596129"/>
            <a:ext cx="3512543" cy="1394383"/>
            <a:chOff x="19190593" y="7745143"/>
            <a:chExt cx="4141738" cy="1394383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55A94016-9515-7F4B-87F1-25534E41B64F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5FF77720-7DBA-3B4E-A8B4-3F5DF06CA9DA}"/>
                </a:ext>
              </a:extLst>
            </p:cNvPr>
            <p:cNvSpPr/>
            <p:nvPr/>
          </p:nvSpPr>
          <p:spPr>
            <a:xfrm>
              <a:off x="19209150" y="8308529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BBDAEA2-471B-4D46-AF99-5BF70A260868}"/>
              </a:ext>
            </a:extLst>
          </p:cNvPr>
          <p:cNvGrpSpPr/>
          <p:nvPr/>
        </p:nvGrpSpPr>
        <p:grpSpPr>
          <a:xfrm>
            <a:off x="18795077" y="6384279"/>
            <a:ext cx="3518859" cy="1394970"/>
            <a:chOff x="19177983" y="10213333"/>
            <a:chExt cx="4149185" cy="1394970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2BFDA67D-D443-954C-B13D-BB0B2ADAC8C1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FA57BB9C-BB89-ED4B-9FBC-C4C86BC9320C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F8799DDF-11E6-3A41-B6DE-DC05086824B8}"/>
              </a:ext>
            </a:extLst>
          </p:cNvPr>
          <p:cNvGrpSpPr/>
          <p:nvPr/>
        </p:nvGrpSpPr>
        <p:grpSpPr>
          <a:xfrm>
            <a:off x="13549861" y="8560737"/>
            <a:ext cx="3519021" cy="1378209"/>
            <a:chOff x="19165375" y="5323521"/>
            <a:chExt cx="4149376" cy="1378209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7642E3FA-D7E5-5A48-8341-DF522EF1DF9E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23F630BF-6099-514E-8DE3-C0874CE9B079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D34B4AF-B87E-AA41-A3F2-498EFA2979D9}"/>
              </a:ext>
            </a:extLst>
          </p:cNvPr>
          <p:cNvGrpSpPr/>
          <p:nvPr/>
        </p:nvGrpSpPr>
        <p:grpSpPr>
          <a:xfrm>
            <a:off x="18772380" y="8560737"/>
            <a:ext cx="3518859" cy="1394970"/>
            <a:chOff x="19177983" y="10213333"/>
            <a:chExt cx="4149185" cy="1394970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D16B853F-2ACD-594A-99DF-8269FB7E7316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8A610A8-CB35-584D-A251-70544162E286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20D6097-627A-3E4A-9EE3-37B60089728F}"/>
              </a:ext>
            </a:extLst>
          </p:cNvPr>
          <p:cNvGrpSpPr/>
          <p:nvPr/>
        </p:nvGrpSpPr>
        <p:grpSpPr>
          <a:xfrm>
            <a:off x="18762183" y="10628417"/>
            <a:ext cx="3518859" cy="1394970"/>
            <a:chOff x="19177983" y="10213333"/>
            <a:chExt cx="4149185" cy="1394970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215245B5-D7C6-4F43-AA48-6938C8DA8608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9E898D6C-1629-2640-87B5-7F98C4A3B8DA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603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reeform 142">
            <a:extLst>
              <a:ext uri="{FF2B5EF4-FFF2-40B4-BE49-F238E27FC236}">
                <a16:creationId xmlns:a16="http://schemas.microsoft.com/office/drawing/2014/main" id="{317188D2-AF24-3B4A-9C7C-92DB256CB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2766" y="1411631"/>
            <a:ext cx="2680078" cy="3769282"/>
          </a:xfrm>
          <a:custGeom>
            <a:avLst/>
            <a:gdLst>
              <a:gd name="T0" fmla="*/ 2614 w 2615"/>
              <a:gd name="T1" fmla="*/ 0 h 3678"/>
              <a:gd name="T2" fmla="*/ 0 w 2615"/>
              <a:gd name="T3" fmla="*/ 0 h 3678"/>
              <a:gd name="T4" fmla="*/ 0 w 2615"/>
              <a:gd name="T5" fmla="*/ 3677 h 3678"/>
              <a:gd name="T6" fmla="*/ 2614 w 2615"/>
              <a:gd name="T7" fmla="*/ 3677 h 3678"/>
              <a:gd name="T8" fmla="*/ 2614 w 2615"/>
              <a:gd name="T9" fmla="*/ 0 h 3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5" h="3678">
                <a:moveTo>
                  <a:pt x="2614" y="0"/>
                </a:moveTo>
                <a:lnTo>
                  <a:pt x="0" y="0"/>
                </a:lnTo>
                <a:lnTo>
                  <a:pt x="0" y="3677"/>
                </a:lnTo>
                <a:lnTo>
                  <a:pt x="2614" y="3677"/>
                </a:lnTo>
                <a:lnTo>
                  <a:pt x="261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43">
            <a:extLst>
              <a:ext uri="{FF2B5EF4-FFF2-40B4-BE49-F238E27FC236}">
                <a16:creationId xmlns:a16="http://schemas.microsoft.com/office/drawing/2014/main" id="{986F72D8-80ED-D640-9E19-F6974927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2766" y="5180913"/>
            <a:ext cx="2680078" cy="3769282"/>
          </a:xfrm>
          <a:custGeom>
            <a:avLst/>
            <a:gdLst>
              <a:gd name="T0" fmla="*/ 2614 w 2615"/>
              <a:gd name="T1" fmla="*/ 0 h 3678"/>
              <a:gd name="T2" fmla="*/ 0 w 2615"/>
              <a:gd name="T3" fmla="*/ 0 h 3678"/>
              <a:gd name="T4" fmla="*/ 0 w 2615"/>
              <a:gd name="T5" fmla="*/ 3677 h 3678"/>
              <a:gd name="T6" fmla="*/ 2614 w 2615"/>
              <a:gd name="T7" fmla="*/ 3677 h 3678"/>
              <a:gd name="T8" fmla="*/ 2614 w 2615"/>
              <a:gd name="T9" fmla="*/ 0 h 3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5" h="3678">
                <a:moveTo>
                  <a:pt x="2614" y="0"/>
                </a:moveTo>
                <a:lnTo>
                  <a:pt x="0" y="0"/>
                </a:lnTo>
                <a:lnTo>
                  <a:pt x="0" y="3677"/>
                </a:lnTo>
                <a:lnTo>
                  <a:pt x="2614" y="3677"/>
                </a:lnTo>
                <a:lnTo>
                  <a:pt x="261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44">
            <a:extLst>
              <a:ext uri="{FF2B5EF4-FFF2-40B4-BE49-F238E27FC236}">
                <a16:creationId xmlns:a16="http://schemas.microsoft.com/office/drawing/2014/main" id="{83B84412-8C47-9342-9562-F6130D441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2766" y="8950194"/>
            <a:ext cx="2680078" cy="3769282"/>
          </a:xfrm>
          <a:custGeom>
            <a:avLst/>
            <a:gdLst>
              <a:gd name="T0" fmla="*/ 0 w 2615"/>
              <a:gd name="T1" fmla="*/ 0 h 3679"/>
              <a:gd name="T2" fmla="*/ 0 w 2615"/>
              <a:gd name="T3" fmla="*/ 3678 h 3679"/>
              <a:gd name="T4" fmla="*/ 2614 w 2615"/>
              <a:gd name="T5" fmla="*/ 3678 h 3679"/>
              <a:gd name="T6" fmla="*/ 2614 w 2615"/>
              <a:gd name="T7" fmla="*/ 0 h 3679"/>
              <a:gd name="T8" fmla="*/ 0 w 2615"/>
              <a:gd name="T9" fmla="*/ 0 h 3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5" h="3679">
                <a:moveTo>
                  <a:pt x="0" y="0"/>
                </a:moveTo>
                <a:lnTo>
                  <a:pt x="0" y="3678"/>
                </a:lnTo>
                <a:lnTo>
                  <a:pt x="2614" y="3678"/>
                </a:lnTo>
                <a:lnTo>
                  <a:pt x="2614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" name="Freeform 161">
            <a:extLst>
              <a:ext uri="{FF2B5EF4-FFF2-40B4-BE49-F238E27FC236}">
                <a16:creationId xmlns:a16="http://schemas.microsoft.com/office/drawing/2014/main" id="{6D5F93DE-A37A-9F45-92B9-45CE6821C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4806" y="6540387"/>
            <a:ext cx="191256" cy="1111104"/>
          </a:xfrm>
          <a:custGeom>
            <a:avLst/>
            <a:gdLst>
              <a:gd name="T0" fmla="*/ 183 w 184"/>
              <a:gd name="T1" fmla="*/ 1074 h 1075"/>
              <a:gd name="T2" fmla="*/ 0 w 184"/>
              <a:gd name="T3" fmla="*/ 1074 h 1075"/>
              <a:gd name="T4" fmla="*/ 0 w 184"/>
              <a:gd name="T5" fmla="*/ 0 h 1075"/>
              <a:gd name="T6" fmla="*/ 183 w 184"/>
              <a:gd name="T7" fmla="*/ 0 h 1075"/>
              <a:gd name="T8" fmla="*/ 183 w 184"/>
              <a:gd name="T9" fmla="*/ 1074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5">
                <a:moveTo>
                  <a:pt x="183" y="1074"/>
                </a:moveTo>
                <a:lnTo>
                  <a:pt x="0" y="1074"/>
                </a:lnTo>
                <a:lnTo>
                  <a:pt x="0" y="0"/>
                </a:lnTo>
                <a:lnTo>
                  <a:pt x="183" y="0"/>
                </a:lnTo>
                <a:lnTo>
                  <a:pt x="183" y="10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" name="Freeform 162">
            <a:extLst>
              <a:ext uri="{FF2B5EF4-FFF2-40B4-BE49-F238E27FC236}">
                <a16:creationId xmlns:a16="http://schemas.microsoft.com/office/drawing/2014/main" id="{91C228D5-62BB-704F-B107-91A742941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4806" y="8694290"/>
            <a:ext cx="191256" cy="1111104"/>
          </a:xfrm>
          <a:custGeom>
            <a:avLst/>
            <a:gdLst>
              <a:gd name="T0" fmla="*/ 183 w 184"/>
              <a:gd name="T1" fmla="*/ 1075 h 1076"/>
              <a:gd name="T2" fmla="*/ 0 w 184"/>
              <a:gd name="T3" fmla="*/ 1075 h 1076"/>
              <a:gd name="T4" fmla="*/ 0 w 184"/>
              <a:gd name="T5" fmla="*/ 0 h 1076"/>
              <a:gd name="T6" fmla="*/ 183 w 184"/>
              <a:gd name="T7" fmla="*/ 0 h 1076"/>
              <a:gd name="T8" fmla="*/ 183 w 184"/>
              <a:gd name="T9" fmla="*/ 10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6">
                <a:moveTo>
                  <a:pt x="183" y="1075"/>
                </a:moveTo>
                <a:lnTo>
                  <a:pt x="0" y="1075"/>
                </a:lnTo>
                <a:lnTo>
                  <a:pt x="0" y="0"/>
                </a:lnTo>
                <a:lnTo>
                  <a:pt x="183" y="0"/>
                </a:lnTo>
                <a:lnTo>
                  <a:pt x="183" y="107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" name="Freeform 179">
            <a:extLst>
              <a:ext uri="{FF2B5EF4-FFF2-40B4-BE49-F238E27FC236}">
                <a16:creationId xmlns:a16="http://schemas.microsoft.com/office/drawing/2014/main" id="{8ACC70ED-384E-2544-BDAB-097512EE8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4806" y="10743456"/>
            <a:ext cx="191256" cy="1111104"/>
          </a:xfrm>
          <a:custGeom>
            <a:avLst/>
            <a:gdLst>
              <a:gd name="T0" fmla="*/ 183 w 184"/>
              <a:gd name="T1" fmla="*/ 1076 h 1077"/>
              <a:gd name="T2" fmla="*/ 0 w 184"/>
              <a:gd name="T3" fmla="*/ 1076 h 1077"/>
              <a:gd name="T4" fmla="*/ 0 w 184"/>
              <a:gd name="T5" fmla="*/ 0 h 1077"/>
              <a:gd name="T6" fmla="*/ 183 w 184"/>
              <a:gd name="T7" fmla="*/ 0 h 1077"/>
              <a:gd name="T8" fmla="*/ 183 w 184"/>
              <a:gd name="T9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077">
                <a:moveTo>
                  <a:pt x="183" y="1076"/>
                </a:moveTo>
                <a:lnTo>
                  <a:pt x="0" y="1076"/>
                </a:lnTo>
                <a:lnTo>
                  <a:pt x="0" y="0"/>
                </a:lnTo>
                <a:lnTo>
                  <a:pt x="183" y="0"/>
                </a:lnTo>
                <a:lnTo>
                  <a:pt x="183" y="107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568B062C-65FF-8A4C-9BAE-28C81AD698F6}"/>
              </a:ext>
            </a:extLst>
          </p:cNvPr>
          <p:cNvGrpSpPr/>
          <p:nvPr/>
        </p:nvGrpSpPr>
        <p:grpSpPr>
          <a:xfrm>
            <a:off x="4604806" y="1411631"/>
            <a:ext cx="8303130" cy="2617909"/>
            <a:chOff x="1601401" y="1572996"/>
            <a:chExt cx="8303130" cy="2617909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175C9D75-9928-5E47-AB0F-4C9317BC36B6}"/>
                </a:ext>
              </a:extLst>
            </p:cNvPr>
            <p:cNvSpPr txBox="1"/>
            <p:nvPr/>
          </p:nvSpPr>
          <p:spPr>
            <a:xfrm>
              <a:off x="1601401" y="1572996"/>
              <a:ext cx="479971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Alphabet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0170699D-5CBD-CD46-B206-F006A1FC794D}"/>
                </a:ext>
              </a:extLst>
            </p:cNvPr>
            <p:cNvSpPr txBox="1"/>
            <p:nvPr/>
          </p:nvSpPr>
          <p:spPr>
            <a:xfrm>
              <a:off x="1601401" y="3113687"/>
              <a:ext cx="83031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relationships with and satisfying customers.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A9CB715-38EF-CF40-9693-6FE4F76E0DF7}"/>
              </a:ext>
            </a:extLst>
          </p:cNvPr>
          <p:cNvGrpSpPr/>
          <p:nvPr/>
        </p:nvGrpSpPr>
        <p:grpSpPr>
          <a:xfrm>
            <a:off x="5029652" y="6325264"/>
            <a:ext cx="3519021" cy="1378209"/>
            <a:chOff x="19165375" y="5323521"/>
            <a:chExt cx="4149376" cy="1378209"/>
          </a:xfrm>
        </p:grpSpPr>
        <p:sp>
          <p:nvSpPr>
            <p:cNvPr id="26" name="CuadroTexto 395">
              <a:extLst>
                <a:ext uri="{FF2B5EF4-FFF2-40B4-BE49-F238E27FC236}">
                  <a16:creationId xmlns:a16="http://schemas.microsoft.com/office/drawing/2014/main" id="{470288C6-2E4C-6843-AFDB-E316A546338D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0EB7EDD8-3EC5-D142-87B3-FF184678AD02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B5979C24-5401-8649-8229-467A5F5543B4}"/>
              </a:ext>
            </a:extLst>
          </p:cNvPr>
          <p:cNvGrpSpPr/>
          <p:nvPr/>
        </p:nvGrpSpPr>
        <p:grpSpPr>
          <a:xfrm>
            <a:off x="5043998" y="10569235"/>
            <a:ext cx="3512543" cy="1394383"/>
            <a:chOff x="19190593" y="7745143"/>
            <a:chExt cx="4141738" cy="1394383"/>
          </a:xfrm>
        </p:grpSpPr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A4D9B38B-BA5C-BD48-A23F-F2F02DD3EA9A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BEBE45A7-1ED8-1540-ADD0-47556D7EE041}"/>
                </a:ext>
              </a:extLst>
            </p:cNvPr>
            <p:cNvSpPr/>
            <p:nvPr/>
          </p:nvSpPr>
          <p:spPr>
            <a:xfrm>
              <a:off x="19209150" y="8308529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49067D51-ED71-FB41-8DCA-E43375BC3A1F}"/>
              </a:ext>
            </a:extLst>
          </p:cNvPr>
          <p:cNvGrpSpPr/>
          <p:nvPr/>
        </p:nvGrpSpPr>
        <p:grpSpPr>
          <a:xfrm>
            <a:off x="5015689" y="8533843"/>
            <a:ext cx="3519021" cy="1378209"/>
            <a:chOff x="19165375" y="5323521"/>
            <a:chExt cx="4149376" cy="1378209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CEA6FBF3-9C09-024A-B5F6-B4B36382F273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87170868-7F22-0C42-8324-0BEA4EF357B3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051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87">
      <a:dk1>
        <a:srgbClr val="989998"/>
      </a:dk1>
      <a:lt1>
        <a:srgbClr val="FFFFFF"/>
      </a:lt1>
      <a:dk2>
        <a:srgbClr val="353E49"/>
      </a:dk2>
      <a:lt2>
        <a:srgbClr val="FEFFFF"/>
      </a:lt2>
      <a:accent1>
        <a:srgbClr val="48DA9F"/>
      </a:accent1>
      <a:accent2>
        <a:srgbClr val="4BE8D4"/>
      </a:accent2>
      <a:accent3>
        <a:srgbClr val="F0A52C"/>
      </a:accent3>
      <a:accent4>
        <a:srgbClr val="FD763E"/>
      </a:accent4>
      <a:accent5>
        <a:srgbClr val="D92E3D"/>
      </a:accent5>
      <a:accent6>
        <a:srgbClr val="DEDEDE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91296</TotalTime>
  <Words>1610</Words>
  <Application>Microsoft Macintosh PowerPoint</Application>
  <PresentationFormat>Personalizado</PresentationFormat>
  <Paragraphs>470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Arial Unicode MS</vt:lpstr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16204</cp:revision>
  <dcterms:created xsi:type="dcterms:W3CDTF">2014-11-12T21:47:38Z</dcterms:created>
  <dcterms:modified xsi:type="dcterms:W3CDTF">2019-09-25T15:46:23Z</dcterms:modified>
  <cp:category/>
</cp:coreProperties>
</file>