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372" r:id="rId2"/>
    <p:sldId id="4371" r:id="rId3"/>
    <p:sldId id="4396" r:id="rId4"/>
    <p:sldId id="4374" r:id="rId5"/>
    <p:sldId id="4373" r:id="rId6"/>
    <p:sldId id="4375" r:id="rId7"/>
    <p:sldId id="4376" r:id="rId8"/>
    <p:sldId id="4378" r:id="rId9"/>
    <p:sldId id="4379" r:id="rId10"/>
    <p:sldId id="4380" r:id="rId11"/>
    <p:sldId id="4381" r:id="rId12"/>
    <p:sldId id="4382" r:id="rId13"/>
    <p:sldId id="4383" r:id="rId14"/>
    <p:sldId id="4384" r:id="rId15"/>
    <p:sldId id="4385" r:id="rId16"/>
    <p:sldId id="4386" r:id="rId17"/>
    <p:sldId id="4387" r:id="rId18"/>
    <p:sldId id="4388" r:id="rId19"/>
    <p:sldId id="4389" r:id="rId20"/>
    <p:sldId id="4390" r:id="rId21"/>
    <p:sldId id="4391" r:id="rId22"/>
    <p:sldId id="4394" r:id="rId23"/>
    <p:sldId id="4392" r:id="rId24"/>
    <p:sldId id="4395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7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528" y="20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10"/>
              <c:spPr>
                <a:solidFill>
                  <a:srgbClr val="1DB58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84-8C41-AD38-5143E2AB4B81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5B9DE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984-8C41-AD38-5143E2AB4B81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984-8C41-AD38-5143E2AB4B81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E9536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984-8C41-AD38-5143E2AB4B81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9FD368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984-8C41-AD38-5143E2AB4B8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84-8C41-AD38-5143E2AB4B8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84-8C41-AD38-5143E2AB4B8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84-8C41-AD38-5143E2AB4B81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84-8C41-AD38-5143E2AB4B8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984-8C41-AD38-5143E2AB4B8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84-8C41-AD38-5143E2AB4B8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984-8C41-AD38-5143E2AB4B81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84-8C41-AD38-5143E2AB4B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A984-8C41-AD38-5143E2AB4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8720"/>
        <c:axId val="410185976"/>
      </c:lineChart>
      <c:catAx>
        <c:axId val="4101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410185976"/>
        <c:crosses val="autoZero"/>
        <c:auto val="1"/>
        <c:lblAlgn val="ctr"/>
        <c:lblOffset val="100"/>
        <c:noMultiLvlLbl val="0"/>
      </c:catAx>
      <c:valAx>
        <c:axId val="4101859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FFFFFF">
                  <a:lumMod val="50000"/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MX"/>
          </a:p>
        </c:txPr>
        <c:crossAx val="4101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1DC71-21D6-EE4F-A71E-493B16BC6C28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FBFD4F-5806-B344-962A-FF9B6886CEEE}">
      <dgm:prSet phldrT="[Text]" custT="1"/>
      <dgm:spPr/>
      <dgm:t>
        <a:bodyPr/>
        <a:lstStyle/>
        <a:p>
          <a:r>
            <a:rPr lang="en-US" sz="4800" b="0" i="0" dirty="0">
              <a:latin typeface="Montserrat Light" pitchFamily="2" charset="77"/>
            </a:rPr>
            <a:t>A</a:t>
          </a:r>
        </a:p>
      </dgm:t>
    </dgm:pt>
    <dgm:pt modelId="{49568362-749D-1444-9FFF-AF356EC04536}" type="parTrans" cxnId="{60836899-D0B4-A749-B6F7-38A44A79D719}">
      <dgm:prSet/>
      <dgm:spPr/>
      <dgm:t>
        <a:bodyPr/>
        <a:lstStyle/>
        <a:p>
          <a:endParaRPr lang="en-US"/>
        </a:p>
      </dgm:t>
    </dgm:pt>
    <dgm:pt modelId="{137F34B2-8498-EF46-ABBB-BAD976567DEF}" type="sibTrans" cxnId="{60836899-D0B4-A749-B6F7-38A44A79D719}">
      <dgm:prSet/>
      <dgm:spPr/>
      <dgm:t>
        <a:bodyPr/>
        <a:lstStyle/>
        <a:p>
          <a:endParaRPr lang="en-US"/>
        </a:p>
      </dgm:t>
    </dgm:pt>
    <dgm:pt modelId="{87C67A85-1ACC-1342-ABF4-B23AF830FA9F}">
      <dgm:prSet phldrT="[Text]" custT="1"/>
      <dgm:spPr/>
      <dgm:t>
        <a:bodyPr/>
        <a:lstStyle/>
        <a:p>
          <a:r>
            <a:rPr lang="en-US" sz="4800" b="0" i="0" dirty="0">
              <a:latin typeface="Montserrat Light" pitchFamily="2" charset="77"/>
            </a:rPr>
            <a:t>C</a:t>
          </a:r>
        </a:p>
      </dgm:t>
    </dgm:pt>
    <dgm:pt modelId="{B432A641-8E90-0245-B665-C9ACB294171D}" type="parTrans" cxnId="{DCE2DD24-A5A4-E248-975D-15BD46F176BE}">
      <dgm:prSet/>
      <dgm:spPr/>
      <dgm:t>
        <a:bodyPr/>
        <a:lstStyle/>
        <a:p>
          <a:endParaRPr lang="en-US"/>
        </a:p>
      </dgm:t>
    </dgm:pt>
    <dgm:pt modelId="{1313714F-C15B-1746-898E-DAE4E9BF7238}" type="sibTrans" cxnId="{DCE2DD24-A5A4-E248-975D-15BD46F176BE}">
      <dgm:prSet/>
      <dgm:spPr/>
      <dgm:t>
        <a:bodyPr/>
        <a:lstStyle/>
        <a:p>
          <a:endParaRPr lang="en-US"/>
        </a:p>
      </dgm:t>
    </dgm:pt>
    <dgm:pt modelId="{3D14B6BA-3067-CE4F-8B17-E42633972E86}">
      <dgm:prSet phldrT="[Text]" custT="1"/>
      <dgm:spPr/>
      <dgm:t>
        <a:bodyPr/>
        <a:lstStyle/>
        <a:p>
          <a:r>
            <a:rPr lang="en-US" sz="4800" b="0" i="0" dirty="0">
              <a:latin typeface="Montserrat" pitchFamily="2" charset="77"/>
            </a:rPr>
            <a:t>B</a:t>
          </a:r>
        </a:p>
      </dgm:t>
    </dgm:pt>
    <dgm:pt modelId="{6E8A50C5-4290-FC48-A7B7-4BD04A2E9955}" type="sibTrans" cxnId="{8A45708B-38D5-AC4E-8017-2DA146ABBF2C}">
      <dgm:prSet/>
      <dgm:spPr/>
      <dgm:t>
        <a:bodyPr/>
        <a:lstStyle/>
        <a:p>
          <a:endParaRPr lang="en-US"/>
        </a:p>
      </dgm:t>
    </dgm:pt>
    <dgm:pt modelId="{40368342-5EC1-1447-84DA-E60411E156BC}" type="parTrans" cxnId="{8A45708B-38D5-AC4E-8017-2DA146ABBF2C}">
      <dgm:prSet/>
      <dgm:spPr/>
      <dgm:t>
        <a:bodyPr/>
        <a:lstStyle/>
        <a:p>
          <a:endParaRPr lang="en-US"/>
        </a:p>
      </dgm:t>
    </dgm:pt>
    <dgm:pt modelId="{A24962DE-28B6-804B-96C7-DA6DF16A46EC}">
      <dgm:prSet/>
      <dgm:spPr/>
      <dgm:t>
        <a:bodyPr/>
        <a:lstStyle/>
        <a:p>
          <a:r>
            <a:rPr lang="en-US" dirty="0"/>
            <a:t>D</a:t>
          </a:r>
        </a:p>
      </dgm:t>
    </dgm:pt>
    <dgm:pt modelId="{07AF3742-CE66-AA4F-BDA3-E21BABB08533}" type="parTrans" cxnId="{EFA8A432-DCAC-E144-91BC-D6475BA3FCAA}">
      <dgm:prSet/>
      <dgm:spPr/>
      <dgm:t>
        <a:bodyPr/>
        <a:lstStyle/>
        <a:p>
          <a:endParaRPr lang="en-US"/>
        </a:p>
      </dgm:t>
    </dgm:pt>
    <dgm:pt modelId="{4E39A156-1B9F-6F43-AB7E-2E7ECCB06566}" type="sibTrans" cxnId="{EFA8A432-DCAC-E144-91BC-D6475BA3FCAA}">
      <dgm:prSet/>
      <dgm:spPr/>
      <dgm:t>
        <a:bodyPr/>
        <a:lstStyle/>
        <a:p>
          <a:endParaRPr lang="en-US"/>
        </a:p>
      </dgm:t>
    </dgm:pt>
    <dgm:pt modelId="{E29500AC-1B76-EF41-A016-BD725C085A7C}">
      <dgm:prSet/>
      <dgm:spPr/>
      <dgm:t>
        <a:bodyPr/>
        <a:lstStyle/>
        <a:p>
          <a:r>
            <a:rPr lang="en-US" dirty="0"/>
            <a:t>E</a:t>
          </a:r>
        </a:p>
      </dgm:t>
    </dgm:pt>
    <dgm:pt modelId="{09354EEB-4307-784A-91CD-BB1219C23A46}" type="parTrans" cxnId="{912083BE-444E-004E-B330-2DE7242AD1E6}">
      <dgm:prSet/>
      <dgm:spPr/>
      <dgm:t>
        <a:bodyPr/>
        <a:lstStyle/>
        <a:p>
          <a:endParaRPr lang="en-US"/>
        </a:p>
      </dgm:t>
    </dgm:pt>
    <dgm:pt modelId="{4408AD62-FC6E-1F4D-90A6-5440522B8AB8}" type="sibTrans" cxnId="{912083BE-444E-004E-B330-2DE7242AD1E6}">
      <dgm:prSet/>
      <dgm:spPr/>
      <dgm:t>
        <a:bodyPr/>
        <a:lstStyle/>
        <a:p>
          <a:endParaRPr lang="en-US"/>
        </a:p>
      </dgm:t>
    </dgm:pt>
    <dgm:pt modelId="{1840B4BE-92B2-A64C-82D3-62E8635DAF9A}" type="pres">
      <dgm:prSet presAssocID="{E161DC71-21D6-EE4F-A71E-493B16BC6C28}" presName="arrowDiagram" presStyleCnt="0">
        <dgm:presLayoutVars>
          <dgm:chMax val="5"/>
          <dgm:dir/>
          <dgm:resizeHandles val="exact"/>
        </dgm:presLayoutVars>
      </dgm:prSet>
      <dgm:spPr/>
    </dgm:pt>
    <dgm:pt modelId="{9A894205-07C4-D242-8358-05C1E10ADE29}" type="pres">
      <dgm:prSet presAssocID="{E161DC71-21D6-EE4F-A71E-493B16BC6C28}" presName="arrow" presStyleLbl="bgShp" presStyleIdx="0" presStyleCnt="1"/>
      <dgm:spPr/>
    </dgm:pt>
    <dgm:pt modelId="{FE16D3B7-47B2-8549-9877-F1F0859CF7B8}" type="pres">
      <dgm:prSet presAssocID="{E161DC71-21D6-EE4F-A71E-493B16BC6C28}" presName="arrowDiagram5" presStyleCnt="0"/>
      <dgm:spPr/>
    </dgm:pt>
    <dgm:pt modelId="{0C8FA49C-C801-B84A-BAD2-97BB8C726782}" type="pres">
      <dgm:prSet presAssocID="{8FFBFD4F-5806-B344-962A-FF9B6886CEEE}" presName="bullet5a" presStyleLbl="node1" presStyleIdx="0" presStyleCnt="5"/>
      <dgm:spPr>
        <a:ln>
          <a:noFill/>
        </a:ln>
      </dgm:spPr>
    </dgm:pt>
    <dgm:pt modelId="{11790A2D-05CE-954C-A799-E415614B74B4}" type="pres">
      <dgm:prSet presAssocID="{8FFBFD4F-5806-B344-962A-FF9B6886CEEE}" presName="textBox5a" presStyleLbl="revTx" presStyleIdx="0" presStyleCnt="5">
        <dgm:presLayoutVars>
          <dgm:bulletEnabled val="1"/>
        </dgm:presLayoutVars>
      </dgm:prSet>
      <dgm:spPr/>
    </dgm:pt>
    <dgm:pt modelId="{9AB7304C-9CC1-B445-B466-DD6E2CB0DE34}" type="pres">
      <dgm:prSet presAssocID="{3D14B6BA-3067-CE4F-8B17-E42633972E86}" presName="bullet5b" presStyleLbl="node1" presStyleIdx="1" presStyleCnt="5"/>
      <dgm:spPr>
        <a:solidFill>
          <a:schemeClr val="accent2"/>
        </a:solidFill>
        <a:ln>
          <a:noFill/>
        </a:ln>
      </dgm:spPr>
    </dgm:pt>
    <dgm:pt modelId="{6E31E08D-472D-1840-9C69-70F9EC783891}" type="pres">
      <dgm:prSet presAssocID="{3D14B6BA-3067-CE4F-8B17-E42633972E86}" presName="textBox5b" presStyleLbl="revTx" presStyleIdx="1" presStyleCnt="5">
        <dgm:presLayoutVars>
          <dgm:bulletEnabled val="1"/>
        </dgm:presLayoutVars>
      </dgm:prSet>
      <dgm:spPr/>
    </dgm:pt>
    <dgm:pt modelId="{849D77A7-AAC3-4846-B9B7-7BB2D9CDBE97}" type="pres">
      <dgm:prSet presAssocID="{87C67A85-1ACC-1342-ABF4-B23AF830FA9F}" presName="bullet5c" presStyleLbl="node1" presStyleIdx="2" presStyleCnt="5"/>
      <dgm:spPr>
        <a:solidFill>
          <a:schemeClr val="accent3"/>
        </a:solidFill>
        <a:ln>
          <a:noFill/>
        </a:ln>
      </dgm:spPr>
    </dgm:pt>
    <dgm:pt modelId="{C551874E-A9B3-844E-A30E-44BDC4647F15}" type="pres">
      <dgm:prSet presAssocID="{87C67A85-1ACC-1342-ABF4-B23AF830FA9F}" presName="textBox5c" presStyleLbl="revTx" presStyleIdx="2" presStyleCnt="5">
        <dgm:presLayoutVars>
          <dgm:bulletEnabled val="1"/>
        </dgm:presLayoutVars>
      </dgm:prSet>
      <dgm:spPr/>
    </dgm:pt>
    <dgm:pt modelId="{5F2411B0-F4CC-EA4D-8C89-3A18BCE70562}" type="pres">
      <dgm:prSet presAssocID="{A24962DE-28B6-804B-96C7-DA6DF16A46EC}" presName="bullet5d" presStyleLbl="node1" presStyleIdx="3" presStyleCnt="5"/>
      <dgm:spPr>
        <a:solidFill>
          <a:schemeClr val="accent4"/>
        </a:solidFill>
        <a:ln>
          <a:noFill/>
        </a:ln>
      </dgm:spPr>
    </dgm:pt>
    <dgm:pt modelId="{71ED8720-AC4A-0E42-A9F8-07DE6F5C6E40}" type="pres">
      <dgm:prSet presAssocID="{A24962DE-28B6-804B-96C7-DA6DF16A46EC}" presName="textBox5d" presStyleLbl="revTx" presStyleIdx="3" presStyleCnt="5">
        <dgm:presLayoutVars>
          <dgm:bulletEnabled val="1"/>
        </dgm:presLayoutVars>
      </dgm:prSet>
      <dgm:spPr/>
    </dgm:pt>
    <dgm:pt modelId="{B9425BD5-1DAC-1249-9F2D-8789EDED9B37}" type="pres">
      <dgm:prSet presAssocID="{E29500AC-1B76-EF41-A016-BD725C085A7C}" presName="bullet5e" presStyleLbl="node1" presStyleIdx="4" presStyleCnt="5"/>
      <dgm:spPr>
        <a:solidFill>
          <a:schemeClr val="accent5"/>
        </a:solidFill>
        <a:ln>
          <a:noFill/>
        </a:ln>
      </dgm:spPr>
    </dgm:pt>
    <dgm:pt modelId="{638479E4-2983-E148-8980-5D22F20283DB}" type="pres">
      <dgm:prSet presAssocID="{E29500AC-1B76-EF41-A016-BD725C085A7C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DCE2DD24-A5A4-E248-975D-15BD46F176BE}" srcId="{E161DC71-21D6-EE4F-A71E-493B16BC6C28}" destId="{87C67A85-1ACC-1342-ABF4-B23AF830FA9F}" srcOrd="2" destOrd="0" parTransId="{B432A641-8E90-0245-B665-C9ACB294171D}" sibTransId="{1313714F-C15B-1746-898E-DAE4E9BF7238}"/>
    <dgm:cxn modelId="{BDD7BE30-BCEB-4D4F-A4EE-9941D11D7616}" type="presOf" srcId="{A24962DE-28B6-804B-96C7-DA6DF16A46EC}" destId="{71ED8720-AC4A-0E42-A9F8-07DE6F5C6E40}" srcOrd="0" destOrd="0" presId="urn:microsoft.com/office/officeart/2005/8/layout/arrow2"/>
    <dgm:cxn modelId="{EFA8A432-DCAC-E144-91BC-D6475BA3FCAA}" srcId="{E161DC71-21D6-EE4F-A71E-493B16BC6C28}" destId="{A24962DE-28B6-804B-96C7-DA6DF16A46EC}" srcOrd="3" destOrd="0" parTransId="{07AF3742-CE66-AA4F-BDA3-E21BABB08533}" sibTransId="{4E39A156-1B9F-6F43-AB7E-2E7ECCB06566}"/>
    <dgm:cxn modelId="{6A724B5A-99A5-4448-8602-50D61844979E}" type="presOf" srcId="{87C67A85-1ACC-1342-ABF4-B23AF830FA9F}" destId="{C551874E-A9B3-844E-A30E-44BDC4647F15}" srcOrd="0" destOrd="0" presId="urn:microsoft.com/office/officeart/2005/8/layout/arrow2"/>
    <dgm:cxn modelId="{991AE76E-BA50-0941-AB4F-70DCD1998364}" type="presOf" srcId="{E161DC71-21D6-EE4F-A71E-493B16BC6C28}" destId="{1840B4BE-92B2-A64C-82D3-62E8635DAF9A}" srcOrd="0" destOrd="0" presId="urn:microsoft.com/office/officeart/2005/8/layout/arrow2"/>
    <dgm:cxn modelId="{8A45708B-38D5-AC4E-8017-2DA146ABBF2C}" srcId="{E161DC71-21D6-EE4F-A71E-493B16BC6C28}" destId="{3D14B6BA-3067-CE4F-8B17-E42633972E86}" srcOrd="1" destOrd="0" parTransId="{40368342-5EC1-1447-84DA-E60411E156BC}" sibTransId="{6E8A50C5-4290-FC48-A7B7-4BD04A2E9955}"/>
    <dgm:cxn modelId="{60836899-D0B4-A749-B6F7-38A44A79D719}" srcId="{E161DC71-21D6-EE4F-A71E-493B16BC6C28}" destId="{8FFBFD4F-5806-B344-962A-FF9B6886CEEE}" srcOrd="0" destOrd="0" parTransId="{49568362-749D-1444-9FFF-AF356EC04536}" sibTransId="{137F34B2-8498-EF46-ABBB-BAD976567DEF}"/>
    <dgm:cxn modelId="{70A09EB7-A9FA-C340-B498-58E770B0E9E3}" type="presOf" srcId="{8FFBFD4F-5806-B344-962A-FF9B6886CEEE}" destId="{11790A2D-05CE-954C-A799-E415614B74B4}" srcOrd="0" destOrd="0" presId="urn:microsoft.com/office/officeart/2005/8/layout/arrow2"/>
    <dgm:cxn modelId="{912083BE-444E-004E-B330-2DE7242AD1E6}" srcId="{E161DC71-21D6-EE4F-A71E-493B16BC6C28}" destId="{E29500AC-1B76-EF41-A016-BD725C085A7C}" srcOrd="4" destOrd="0" parTransId="{09354EEB-4307-784A-91CD-BB1219C23A46}" sibTransId="{4408AD62-FC6E-1F4D-90A6-5440522B8AB8}"/>
    <dgm:cxn modelId="{ACBF53DC-D3B1-3B41-9D5B-874BBE5539AA}" type="presOf" srcId="{3D14B6BA-3067-CE4F-8B17-E42633972E86}" destId="{6E31E08D-472D-1840-9C69-70F9EC783891}" srcOrd="0" destOrd="0" presId="urn:microsoft.com/office/officeart/2005/8/layout/arrow2"/>
    <dgm:cxn modelId="{0A740EE0-0D8C-DD4B-98D1-E4A0B19D3FD6}" type="presOf" srcId="{E29500AC-1B76-EF41-A016-BD725C085A7C}" destId="{638479E4-2983-E148-8980-5D22F20283DB}" srcOrd="0" destOrd="0" presId="urn:microsoft.com/office/officeart/2005/8/layout/arrow2"/>
    <dgm:cxn modelId="{7C1A20EA-D66D-9D42-BFC9-C6C53E5A2896}" type="presParOf" srcId="{1840B4BE-92B2-A64C-82D3-62E8635DAF9A}" destId="{9A894205-07C4-D242-8358-05C1E10ADE29}" srcOrd="0" destOrd="0" presId="urn:microsoft.com/office/officeart/2005/8/layout/arrow2"/>
    <dgm:cxn modelId="{7A1B5EEA-C097-054F-863C-51D4C92F9CE2}" type="presParOf" srcId="{1840B4BE-92B2-A64C-82D3-62E8635DAF9A}" destId="{FE16D3B7-47B2-8549-9877-F1F0859CF7B8}" srcOrd="1" destOrd="0" presId="urn:microsoft.com/office/officeart/2005/8/layout/arrow2"/>
    <dgm:cxn modelId="{662EEEC6-932C-9B4E-B5FE-A04BE1D17941}" type="presParOf" srcId="{FE16D3B7-47B2-8549-9877-F1F0859CF7B8}" destId="{0C8FA49C-C801-B84A-BAD2-97BB8C726782}" srcOrd="0" destOrd="0" presId="urn:microsoft.com/office/officeart/2005/8/layout/arrow2"/>
    <dgm:cxn modelId="{DAD759A2-B345-DE47-AE91-13CD2CC77EDD}" type="presParOf" srcId="{FE16D3B7-47B2-8549-9877-F1F0859CF7B8}" destId="{11790A2D-05CE-954C-A799-E415614B74B4}" srcOrd="1" destOrd="0" presId="urn:microsoft.com/office/officeart/2005/8/layout/arrow2"/>
    <dgm:cxn modelId="{7A97A2C6-B51D-5940-BF0B-39881B55AF66}" type="presParOf" srcId="{FE16D3B7-47B2-8549-9877-F1F0859CF7B8}" destId="{9AB7304C-9CC1-B445-B466-DD6E2CB0DE34}" srcOrd="2" destOrd="0" presId="urn:microsoft.com/office/officeart/2005/8/layout/arrow2"/>
    <dgm:cxn modelId="{C43F3E82-1BF1-7244-B88A-82C86F3C3AA6}" type="presParOf" srcId="{FE16D3B7-47B2-8549-9877-F1F0859CF7B8}" destId="{6E31E08D-472D-1840-9C69-70F9EC783891}" srcOrd="3" destOrd="0" presId="urn:microsoft.com/office/officeart/2005/8/layout/arrow2"/>
    <dgm:cxn modelId="{BE551D9B-4974-F041-B784-390FDAE98DC7}" type="presParOf" srcId="{FE16D3B7-47B2-8549-9877-F1F0859CF7B8}" destId="{849D77A7-AAC3-4846-B9B7-7BB2D9CDBE97}" srcOrd="4" destOrd="0" presId="urn:microsoft.com/office/officeart/2005/8/layout/arrow2"/>
    <dgm:cxn modelId="{1781F3BC-81B7-0943-868F-7EB076E567BE}" type="presParOf" srcId="{FE16D3B7-47B2-8549-9877-F1F0859CF7B8}" destId="{C551874E-A9B3-844E-A30E-44BDC4647F15}" srcOrd="5" destOrd="0" presId="urn:microsoft.com/office/officeart/2005/8/layout/arrow2"/>
    <dgm:cxn modelId="{70052515-9EC7-E74D-9938-66DD9C766C22}" type="presParOf" srcId="{FE16D3B7-47B2-8549-9877-F1F0859CF7B8}" destId="{5F2411B0-F4CC-EA4D-8C89-3A18BCE70562}" srcOrd="6" destOrd="0" presId="urn:microsoft.com/office/officeart/2005/8/layout/arrow2"/>
    <dgm:cxn modelId="{15329554-74B6-AE4E-A472-72E8F141A0EB}" type="presParOf" srcId="{FE16D3B7-47B2-8549-9877-F1F0859CF7B8}" destId="{71ED8720-AC4A-0E42-A9F8-07DE6F5C6E40}" srcOrd="7" destOrd="0" presId="urn:microsoft.com/office/officeart/2005/8/layout/arrow2"/>
    <dgm:cxn modelId="{8D5DC418-E581-9945-8083-A525EE229DC7}" type="presParOf" srcId="{FE16D3B7-47B2-8549-9877-F1F0859CF7B8}" destId="{B9425BD5-1DAC-1249-9F2D-8789EDED9B37}" srcOrd="8" destOrd="0" presId="urn:microsoft.com/office/officeart/2005/8/layout/arrow2"/>
    <dgm:cxn modelId="{8F7FCEA7-398D-2B43-83B7-967D433F3313}" type="presParOf" srcId="{FE16D3B7-47B2-8549-9877-F1F0859CF7B8}" destId="{638479E4-2983-E148-8980-5D22F20283D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94205-07C4-D242-8358-05C1E10ADE29}">
      <dsp:nvSpPr>
        <dsp:cNvPr id="0" name=""/>
        <dsp:cNvSpPr/>
      </dsp:nvSpPr>
      <dsp:spPr>
        <a:xfrm>
          <a:off x="268525" y="0"/>
          <a:ext cx="13775849" cy="860990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FA49C-C801-B84A-BAD2-97BB8C726782}">
      <dsp:nvSpPr>
        <dsp:cNvPr id="0" name=""/>
        <dsp:cNvSpPr/>
      </dsp:nvSpPr>
      <dsp:spPr>
        <a:xfrm>
          <a:off x="1625446" y="6402326"/>
          <a:ext cx="316844" cy="316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90A2D-05CE-954C-A799-E415614B74B4}">
      <dsp:nvSpPr>
        <dsp:cNvPr id="0" name=""/>
        <dsp:cNvSpPr/>
      </dsp:nvSpPr>
      <dsp:spPr>
        <a:xfrm>
          <a:off x="1783868" y="6560748"/>
          <a:ext cx="1804636" cy="2049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889" tIns="0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Montserrat Light" pitchFamily="2" charset="77"/>
            </a:rPr>
            <a:t>A</a:t>
          </a:r>
        </a:p>
      </dsp:txBody>
      <dsp:txXfrm>
        <a:off x="1783868" y="6560748"/>
        <a:ext cx="1804636" cy="2049157"/>
      </dsp:txXfrm>
    </dsp:sp>
    <dsp:sp modelId="{9AB7304C-9CC1-B445-B466-DD6E2CB0DE34}">
      <dsp:nvSpPr>
        <dsp:cNvPr id="0" name=""/>
        <dsp:cNvSpPr/>
      </dsp:nvSpPr>
      <dsp:spPr>
        <a:xfrm>
          <a:off x="3340539" y="4754390"/>
          <a:ext cx="495930" cy="495930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1E08D-472D-1840-9C69-70F9EC783891}">
      <dsp:nvSpPr>
        <dsp:cNvPr id="0" name=""/>
        <dsp:cNvSpPr/>
      </dsp:nvSpPr>
      <dsp:spPr>
        <a:xfrm>
          <a:off x="3588504" y="5002355"/>
          <a:ext cx="2286791" cy="3607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783" tIns="0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Montserrat" pitchFamily="2" charset="77"/>
            </a:rPr>
            <a:t>B</a:t>
          </a:r>
        </a:p>
      </dsp:txBody>
      <dsp:txXfrm>
        <a:off x="3588504" y="5002355"/>
        <a:ext cx="2286791" cy="3607550"/>
      </dsp:txXfrm>
    </dsp:sp>
    <dsp:sp modelId="{849D77A7-AAC3-4846-B9B7-7BB2D9CDBE97}">
      <dsp:nvSpPr>
        <dsp:cNvPr id="0" name=""/>
        <dsp:cNvSpPr/>
      </dsp:nvSpPr>
      <dsp:spPr>
        <a:xfrm>
          <a:off x="5544675" y="3440518"/>
          <a:ext cx="661240" cy="661240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874E-A9B3-844E-A30E-44BDC4647F15}">
      <dsp:nvSpPr>
        <dsp:cNvPr id="0" name=""/>
        <dsp:cNvSpPr/>
      </dsp:nvSpPr>
      <dsp:spPr>
        <a:xfrm>
          <a:off x="5875295" y="3771138"/>
          <a:ext cx="2658738" cy="4838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378" tIns="0" rIns="0" bIns="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latin typeface="Montserrat Light" pitchFamily="2" charset="77"/>
            </a:rPr>
            <a:t>C</a:t>
          </a:r>
        </a:p>
      </dsp:txBody>
      <dsp:txXfrm>
        <a:off x="5875295" y="3771138"/>
        <a:ext cx="2658738" cy="4838767"/>
      </dsp:txXfrm>
    </dsp:sp>
    <dsp:sp modelId="{5F2411B0-F4CC-EA4D-8C89-3A18BCE70562}">
      <dsp:nvSpPr>
        <dsp:cNvPr id="0" name=""/>
        <dsp:cNvSpPr/>
      </dsp:nvSpPr>
      <dsp:spPr>
        <a:xfrm>
          <a:off x="8106983" y="2414217"/>
          <a:ext cx="854102" cy="854102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D8720-AC4A-0E42-A9F8-07DE6F5C6E40}">
      <dsp:nvSpPr>
        <dsp:cNvPr id="0" name=""/>
        <dsp:cNvSpPr/>
      </dsp:nvSpPr>
      <dsp:spPr>
        <a:xfrm>
          <a:off x="8534034" y="2841268"/>
          <a:ext cx="2755169" cy="576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571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</a:t>
          </a:r>
        </a:p>
      </dsp:txBody>
      <dsp:txXfrm>
        <a:off x="8534034" y="2841268"/>
        <a:ext cx="2755169" cy="5768637"/>
      </dsp:txXfrm>
    </dsp:sp>
    <dsp:sp modelId="{B9425BD5-1DAC-1249-9F2D-8789EDED9B37}">
      <dsp:nvSpPr>
        <dsp:cNvPr id="0" name=""/>
        <dsp:cNvSpPr/>
      </dsp:nvSpPr>
      <dsp:spPr>
        <a:xfrm>
          <a:off x="10745058" y="1728869"/>
          <a:ext cx="1088292" cy="1088292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479E4-2983-E148-8980-5D22F20283DB}">
      <dsp:nvSpPr>
        <dsp:cNvPr id="0" name=""/>
        <dsp:cNvSpPr/>
      </dsp:nvSpPr>
      <dsp:spPr>
        <a:xfrm>
          <a:off x="11289204" y="2273015"/>
          <a:ext cx="2755169" cy="633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663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</a:t>
          </a:r>
        </a:p>
      </dsp:txBody>
      <dsp:txXfrm>
        <a:off x="11289204" y="2273015"/>
        <a:ext cx="2755169" cy="633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F9A96-F1A4-C24B-83AA-0486E8A1992F}"/>
              </a:ext>
            </a:extLst>
          </p:cNvPr>
          <p:cNvSpPr/>
          <p:nvPr/>
        </p:nvSpPr>
        <p:spPr>
          <a:xfrm>
            <a:off x="1324309" y="3869957"/>
            <a:ext cx="21729032" cy="86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8F3F54-73C9-AD43-B2ED-1EC0E8589B32}"/>
              </a:ext>
            </a:extLst>
          </p:cNvPr>
          <p:cNvSpPr/>
          <p:nvPr/>
        </p:nvSpPr>
        <p:spPr>
          <a:xfrm>
            <a:off x="1324309" y="5452533"/>
            <a:ext cx="17065291" cy="7056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C4B6A3-2F1A-764C-9593-8554EDE4921B}"/>
              </a:ext>
            </a:extLst>
          </p:cNvPr>
          <p:cNvSpPr/>
          <p:nvPr/>
        </p:nvSpPr>
        <p:spPr>
          <a:xfrm>
            <a:off x="1324309" y="7387389"/>
            <a:ext cx="12402572" cy="50936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D5AEB-2B31-5047-8111-6C38F92C3E6A}"/>
              </a:ext>
            </a:extLst>
          </p:cNvPr>
          <p:cNvSpPr/>
          <p:nvPr/>
        </p:nvSpPr>
        <p:spPr>
          <a:xfrm>
            <a:off x="1324309" y="9293357"/>
            <a:ext cx="7727749" cy="32152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760A85-C553-EF44-BBA3-AF55D2CE7568}"/>
              </a:ext>
            </a:extLst>
          </p:cNvPr>
          <p:cNvGrpSpPr/>
          <p:nvPr/>
        </p:nvGrpSpPr>
        <p:grpSpPr>
          <a:xfrm flipH="1">
            <a:off x="5067208" y="10764171"/>
            <a:ext cx="3758846" cy="1480065"/>
            <a:chOff x="4483960" y="10000437"/>
            <a:chExt cx="3758846" cy="148006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F57451-85B5-FD42-83CB-19A62215C564}"/>
                </a:ext>
              </a:extLst>
            </p:cNvPr>
            <p:cNvSpPr txBox="1"/>
            <p:nvPr/>
          </p:nvSpPr>
          <p:spPr>
            <a:xfrm>
              <a:off x="4483960" y="10649505"/>
              <a:ext cx="3758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712FBC3-667D-9149-B21D-49570F787787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A9C2F6-6776-C043-A56E-75F5AF31E702}"/>
              </a:ext>
            </a:extLst>
          </p:cNvPr>
          <p:cNvCxnSpPr>
            <a:cxnSpLocks/>
          </p:cNvCxnSpPr>
          <p:nvPr/>
        </p:nvCxnSpPr>
        <p:spPr>
          <a:xfrm flipV="1">
            <a:off x="1324309" y="4723691"/>
            <a:ext cx="18813756" cy="775732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AEC44A4-C2AA-D849-A44C-C6AF53E770B9}"/>
              </a:ext>
            </a:extLst>
          </p:cNvPr>
          <p:cNvGrpSpPr/>
          <p:nvPr/>
        </p:nvGrpSpPr>
        <p:grpSpPr>
          <a:xfrm flipH="1">
            <a:off x="9655007" y="10764171"/>
            <a:ext cx="3758846" cy="1480065"/>
            <a:chOff x="4483960" y="10000437"/>
            <a:chExt cx="3758846" cy="148006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4A0EDF-EDDB-9347-B511-6DAEDCA20836}"/>
                </a:ext>
              </a:extLst>
            </p:cNvPr>
            <p:cNvSpPr txBox="1"/>
            <p:nvPr/>
          </p:nvSpPr>
          <p:spPr>
            <a:xfrm>
              <a:off x="4483960" y="10649505"/>
              <a:ext cx="3758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CE99E4-EC36-EB48-AA3B-60243D05EC05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A03C83-6575-9341-99FF-7B66858CD616}"/>
              </a:ext>
            </a:extLst>
          </p:cNvPr>
          <p:cNvGrpSpPr/>
          <p:nvPr/>
        </p:nvGrpSpPr>
        <p:grpSpPr>
          <a:xfrm flipH="1">
            <a:off x="14274668" y="10764171"/>
            <a:ext cx="3758846" cy="1480065"/>
            <a:chOff x="4483960" y="10000437"/>
            <a:chExt cx="3758846" cy="14800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F641A84-17D5-884C-9FF7-BE8D5C6D5621}"/>
                </a:ext>
              </a:extLst>
            </p:cNvPr>
            <p:cNvSpPr txBox="1"/>
            <p:nvPr/>
          </p:nvSpPr>
          <p:spPr>
            <a:xfrm>
              <a:off x="4483960" y="10649505"/>
              <a:ext cx="3758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A61F50-BA0C-2F44-9B42-8215B60A24BF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5D6E7F7-670E-8D40-BA7E-38647720EB39}"/>
              </a:ext>
            </a:extLst>
          </p:cNvPr>
          <p:cNvGrpSpPr/>
          <p:nvPr/>
        </p:nvGrpSpPr>
        <p:grpSpPr>
          <a:xfrm flipH="1">
            <a:off x="18960415" y="10764171"/>
            <a:ext cx="3758846" cy="1480065"/>
            <a:chOff x="4483960" y="10000437"/>
            <a:chExt cx="3758846" cy="148006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912343-BA60-2E4D-B42A-BC3F122D14F8}"/>
                </a:ext>
              </a:extLst>
            </p:cNvPr>
            <p:cNvSpPr txBox="1"/>
            <p:nvPr/>
          </p:nvSpPr>
          <p:spPr>
            <a:xfrm>
              <a:off x="4483960" y="10649505"/>
              <a:ext cx="37588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EBD211B-6351-7F4E-9037-6D27700370CA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D63BB49-7007-6C40-913F-916E5485D39B}"/>
              </a:ext>
            </a:extLst>
          </p:cNvPr>
          <p:cNvGrpSpPr/>
          <p:nvPr/>
        </p:nvGrpSpPr>
        <p:grpSpPr>
          <a:xfrm>
            <a:off x="7974242" y="8235054"/>
            <a:ext cx="2134309" cy="2134309"/>
            <a:chOff x="7974242" y="8235054"/>
            <a:chExt cx="2134309" cy="213430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E2788C-17DE-9247-BA04-2BA4052DDCD0}"/>
                </a:ext>
              </a:extLst>
            </p:cNvPr>
            <p:cNvSpPr/>
            <p:nvPr/>
          </p:nvSpPr>
          <p:spPr>
            <a:xfrm>
              <a:off x="7974242" y="8235054"/>
              <a:ext cx="2134309" cy="21343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FCAE78B-9DBA-A948-B050-32858879D3C5}"/>
                </a:ext>
              </a:extLst>
            </p:cNvPr>
            <p:cNvSpPr txBox="1"/>
            <p:nvPr/>
          </p:nvSpPr>
          <p:spPr>
            <a:xfrm>
              <a:off x="8437570" y="8825061"/>
              <a:ext cx="122897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5A829-C682-FE47-9551-D861C4A76CA5}"/>
              </a:ext>
            </a:extLst>
          </p:cNvPr>
          <p:cNvGrpSpPr/>
          <p:nvPr/>
        </p:nvGrpSpPr>
        <p:grpSpPr>
          <a:xfrm>
            <a:off x="12271563" y="6425512"/>
            <a:ext cx="2134309" cy="2134309"/>
            <a:chOff x="12271563" y="6425512"/>
            <a:chExt cx="2134309" cy="213430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0814C3-3A79-1249-B026-EEBA21E63E81}"/>
                </a:ext>
              </a:extLst>
            </p:cNvPr>
            <p:cNvSpPr/>
            <p:nvPr/>
          </p:nvSpPr>
          <p:spPr>
            <a:xfrm>
              <a:off x="12271563" y="6425512"/>
              <a:ext cx="2134309" cy="21343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3338269-FC0B-0D47-B9D9-29DD563F9271}"/>
                </a:ext>
              </a:extLst>
            </p:cNvPr>
            <p:cNvSpPr txBox="1"/>
            <p:nvPr/>
          </p:nvSpPr>
          <p:spPr>
            <a:xfrm>
              <a:off x="12748313" y="7028918"/>
              <a:ext cx="122897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E7B5A-B58F-364F-A442-F19916B0E673}"/>
              </a:ext>
            </a:extLst>
          </p:cNvPr>
          <p:cNvGrpSpPr/>
          <p:nvPr/>
        </p:nvGrpSpPr>
        <p:grpSpPr>
          <a:xfrm>
            <a:off x="16645774" y="4696072"/>
            <a:ext cx="2134309" cy="2134309"/>
            <a:chOff x="16645774" y="4696072"/>
            <a:chExt cx="2134309" cy="213430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12F11C-03E1-BD4A-9D90-903C335F75D9}"/>
                </a:ext>
              </a:extLst>
            </p:cNvPr>
            <p:cNvSpPr/>
            <p:nvPr/>
          </p:nvSpPr>
          <p:spPr>
            <a:xfrm>
              <a:off x="16645774" y="4696072"/>
              <a:ext cx="2134309" cy="21343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7DD12E1-946C-5041-AE3F-C0E8015439F2}"/>
                </a:ext>
              </a:extLst>
            </p:cNvPr>
            <p:cNvSpPr txBox="1"/>
            <p:nvPr/>
          </p:nvSpPr>
          <p:spPr>
            <a:xfrm>
              <a:off x="17124370" y="5265432"/>
              <a:ext cx="122897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40F9ED0-9731-D543-B4D9-B12815942576}"/>
              </a:ext>
            </a:extLst>
          </p:cNvPr>
          <p:cNvSpPr txBox="1"/>
          <p:nvPr/>
        </p:nvSpPr>
        <p:spPr>
          <a:xfrm>
            <a:off x="1647797" y="9828726"/>
            <a:ext cx="387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868E310-4A1E-404D-8528-76594AEA18C2}"/>
              </a:ext>
            </a:extLst>
          </p:cNvPr>
          <p:cNvSpPr txBox="1"/>
          <p:nvPr/>
        </p:nvSpPr>
        <p:spPr>
          <a:xfrm>
            <a:off x="3990514" y="7852654"/>
            <a:ext cx="387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91019A-5F2F-EC49-A06C-1414A504F201}"/>
              </a:ext>
            </a:extLst>
          </p:cNvPr>
          <p:cNvSpPr txBox="1"/>
          <p:nvPr/>
        </p:nvSpPr>
        <p:spPr>
          <a:xfrm>
            <a:off x="7947503" y="5981324"/>
            <a:ext cx="387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FC635C-6895-0D4D-9999-E508D7A5ED8E}"/>
              </a:ext>
            </a:extLst>
          </p:cNvPr>
          <p:cNvSpPr txBox="1"/>
          <p:nvPr/>
        </p:nvSpPr>
        <p:spPr>
          <a:xfrm>
            <a:off x="12040040" y="4173789"/>
            <a:ext cx="387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6892409D-20F7-644A-A829-9A0DD8D1264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D31F47DF-57B2-BA49-A6B8-4D797CA78EEF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2EDEF2ED-E285-884B-862F-673AFD8EAF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81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EA95F11-A9EA-1643-90D5-1ABB5A5022CB}"/>
              </a:ext>
            </a:extLst>
          </p:cNvPr>
          <p:cNvGrpSpPr/>
          <p:nvPr/>
        </p:nvGrpSpPr>
        <p:grpSpPr>
          <a:xfrm>
            <a:off x="2368488" y="4685661"/>
            <a:ext cx="10560217" cy="6950270"/>
            <a:chOff x="1121685" y="885430"/>
            <a:chExt cx="7729384" cy="508714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A6DFBF8-928E-3F43-8949-C7F709632126}"/>
                </a:ext>
              </a:extLst>
            </p:cNvPr>
            <p:cNvSpPr/>
            <p:nvPr/>
          </p:nvSpPr>
          <p:spPr>
            <a:xfrm flipH="1">
              <a:off x="1300607" y="1034619"/>
              <a:ext cx="7367331" cy="478876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CB63A61-5681-1E4E-BDC1-602EAC3F1DC3}"/>
                </a:ext>
              </a:extLst>
            </p:cNvPr>
            <p:cNvGrpSpPr/>
            <p:nvPr/>
          </p:nvGrpSpPr>
          <p:grpSpPr>
            <a:xfrm>
              <a:off x="2774073" y="885430"/>
              <a:ext cx="4420398" cy="5087140"/>
              <a:chOff x="2412285" y="603071"/>
              <a:chExt cx="4911099" cy="5651857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7295A01-7D65-F844-AD4C-C653CFBA38D6}"/>
                  </a:ext>
                </a:extLst>
              </p:cNvPr>
              <p:cNvCxnSpPr/>
              <p:nvPr/>
            </p:nvCxnSpPr>
            <p:spPr>
              <a:xfrm>
                <a:off x="7323384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9EB335B-B778-4846-9005-43B73B66EA84}"/>
                  </a:ext>
                </a:extLst>
              </p:cNvPr>
              <p:cNvCxnSpPr/>
              <p:nvPr/>
            </p:nvCxnSpPr>
            <p:spPr>
              <a:xfrm>
                <a:off x="5686351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AAB4F48-04F9-8E44-A30A-1CE88673AECB}"/>
                  </a:ext>
                </a:extLst>
              </p:cNvPr>
              <p:cNvCxnSpPr/>
              <p:nvPr/>
            </p:nvCxnSpPr>
            <p:spPr>
              <a:xfrm>
                <a:off x="4049318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1C19C19-8CF8-CE4B-B226-AC3DBC387CC3}"/>
                  </a:ext>
                </a:extLst>
              </p:cNvPr>
              <p:cNvCxnSpPr/>
              <p:nvPr/>
            </p:nvCxnSpPr>
            <p:spPr>
              <a:xfrm>
                <a:off x="2412285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C18A3E3-F439-5F40-AE86-16E02FAC5C32}"/>
                </a:ext>
              </a:extLst>
            </p:cNvPr>
            <p:cNvGrpSpPr/>
            <p:nvPr/>
          </p:nvGrpSpPr>
          <p:grpSpPr>
            <a:xfrm rot="5400000">
              <a:off x="3549748" y="-435690"/>
              <a:ext cx="2873258" cy="7729384"/>
              <a:chOff x="2412285" y="603071"/>
              <a:chExt cx="4911099" cy="5651857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018452A8-3E9D-004D-8115-A1B8305D1C3F}"/>
                  </a:ext>
                </a:extLst>
              </p:cNvPr>
              <p:cNvCxnSpPr/>
              <p:nvPr/>
            </p:nvCxnSpPr>
            <p:spPr>
              <a:xfrm>
                <a:off x="7323384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4951140-708C-9144-A869-E56CDBDE7E0C}"/>
                  </a:ext>
                </a:extLst>
              </p:cNvPr>
              <p:cNvCxnSpPr/>
              <p:nvPr/>
            </p:nvCxnSpPr>
            <p:spPr>
              <a:xfrm>
                <a:off x="5686351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1779D61-5A49-964F-8691-D22D891373E1}"/>
                  </a:ext>
                </a:extLst>
              </p:cNvPr>
              <p:cNvCxnSpPr/>
              <p:nvPr/>
            </p:nvCxnSpPr>
            <p:spPr>
              <a:xfrm>
                <a:off x="4049318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13728C4-6F03-6245-9B1D-8762B59059BD}"/>
                  </a:ext>
                </a:extLst>
              </p:cNvPr>
              <p:cNvCxnSpPr/>
              <p:nvPr/>
            </p:nvCxnSpPr>
            <p:spPr>
              <a:xfrm>
                <a:off x="2412285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D10F3D87-EF5C-7041-AC56-599093D4B151}"/>
              </a:ext>
            </a:extLst>
          </p:cNvPr>
          <p:cNvSpPr/>
          <p:nvPr/>
        </p:nvSpPr>
        <p:spPr>
          <a:xfrm>
            <a:off x="9023530" y="4256949"/>
            <a:ext cx="3919708" cy="391970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B055D31-C19D-1541-B7ED-1F23618DAB46}"/>
              </a:ext>
            </a:extLst>
          </p:cNvPr>
          <p:cNvSpPr/>
          <p:nvPr/>
        </p:nvSpPr>
        <p:spPr>
          <a:xfrm>
            <a:off x="4666576" y="5584008"/>
            <a:ext cx="2950055" cy="295005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90DA5E1-497A-5049-80F0-0EA5F27D7DA6}"/>
              </a:ext>
            </a:extLst>
          </p:cNvPr>
          <p:cNvSpPr/>
          <p:nvPr/>
        </p:nvSpPr>
        <p:spPr>
          <a:xfrm>
            <a:off x="2499620" y="9387850"/>
            <a:ext cx="2434189" cy="243418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4A66EBF-1B44-BF41-BE74-15AE5F8A4755}"/>
              </a:ext>
            </a:extLst>
          </p:cNvPr>
          <p:cNvSpPr/>
          <p:nvPr/>
        </p:nvSpPr>
        <p:spPr>
          <a:xfrm>
            <a:off x="7017049" y="7614278"/>
            <a:ext cx="4486882" cy="448688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073E23F-DA04-AD47-93A0-9D79FA48EDEA}"/>
              </a:ext>
            </a:extLst>
          </p:cNvPr>
          <p:cNvSpPr txBox="1"/>
          <p:nvPr/>
        </p:nvSpPr>
        <p:spPr>
          <a:xfrm>
            <a:off x="2607029" y="11670027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172F4EA-1517-3847-A70B-7364C985109B}"/>
              </a:ext>
            </a:extLst>
          </p:cNvPr>
          <p:cNvSpPr txBox="1"/>
          <p:nvPr/>
        </p:nvSpPr>
        <p:spPr>
          <a:xfrm>
            <a:off x="10665390" y="11670027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0C6D9FC-E908-D94B-A9BF-5CDA0046AA80}"/>
              </a:ext>
            </a:extLst>
          </p:cNvPr>
          <p:cNvSpPr txBox="1"/>
          <p:nvPr/>
        </p:nvSpPr>
        <p:spPr>
          <a:xfrm>
            <a:off x="346660" y="4889489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3CC354A-2903-B44E-AA2F-34F969DE50C7}"/>
              </a:ext>
            </a:extLst>
          </p:cNvPr>
          <p:cNvSpPr txBox="1"/>
          <p:nvPr/>
        </p:nvSpPr>
        <p:spPr>
          <a:xfrm>
            <a:off x="346660" y="11182109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BC132F-E8D4-CD45-B229-5948925DAB11}"/>
              </a:ext>
            </a:extLst>
          </p:cNvPr>
          <p:cNvGrpSpPr/>
          <p:nvPr/>
        </p:nvGrpSpPr>
        <p:grpSpPr>
          <a:xfrm>
            <a:off x="13974962" y="4613373"/>
            <a:ext cx="5233233" cy="3424002"/>
            <a:chOff x="13628302" y="4134321"/>
            <a:chExt cx="5233233" cy="342400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7FCF691-B51C-1E42-BCF1-8A8BE846974A}"/>
                </a:ext>
              </a:extLst>
            </p:cNvPr>
            <p:cNvSpPr txBox="1"/>
            <p:nvPr/>
          </p:nvSpPr>
          <p:spPr>
            <a:xfrm>
              <a:off x="13628303" y="5943650"/>
              <a:ext cx="41609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0728054-D6EF-8449-AA41-E48F09C69C84}"/>
                </a:ext>
              </a:extLst>
            </p:cNvPr>
            <p:cNvSpPr/>
            <p:nvPr/>
          </p:nvSpPr>
          <p:spPr>
            <a:xfrm>
              <a:off x="13628303" y="522805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A2FB4CD-8A2E-6F4C-BC58-0647359D27BB}"/>
                </a:ext>
              </a:extLst>
            </p:cNvPr>
            <p:cNvSpPr/>
            <p:nvPr/>
          </p:nvSpPr>
          <p:spPr>
            <a:xfrm>
              <a:off x="13628302" y="4134321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185118-5413-A647-BCE9-0EC3ACC6472F}"/>
              </a:ext>
            </a:extLst>
          </p:cNvPr>
          <p:cNvGrpSpPr/>
          <p:nvPr/>
        </p:nvGrpSpPr>
        <p:grpSpPr>
          <a:xfrm>
            <a:off x="13974962" y="8664215"/>
            <a:ext cx="5233233" cy="3424425"/>
            <a:chOff x="13628302" y="8540184"/>
            <a:chExt cx="5233233" cy="3424425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E2AEE24-1D03-8D4F-B742-EA99009903DF}"/>
                </a:ext>
              </a:extLst>
            </p:cNvPr>
            <p:cNvSpPr txBox="1"/>
            <p:nvPr/>
          </p:nvSpPr>
          <p:spPr>
            <a:xfrm>
              <a:off x="13628303" y="10349936"/>
              <a:ext cx="448688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AB9E54A-20EC-E447-B367-3AE36E4ACE37}"/>
                </a:ext>
              </a:extLst>
            </p:cNvPr>
            <p:cNvSpPr/>
            <p:nvPr/>
          </p:nvSpPr>
          <p:spPr>
            <a:xfrm>
              <a:off x="13628303" y="963433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1FFC8CA6-06B3-314C-A51F-18C9E7F03CB8}"/>
                </a:ext>
              </a:extLst>
            </p:cNvPr>
            <p:cNvSpPr/>
            <p:nvPr/>
          </p:nvSpPr>
          <p:spPr>
            <a:xfrm>
              <a:off x="13628302" y="8540184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115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1FB17AF-2344-054B-9FAD-333E4D4D77C7}"/>
              </a:ext>
            </a:extLst>
          </p:cNvPr>
          <p:cNvGrpSpPr/>
          <p:nvPr/>
        </p:nvGrpSpPr>
        <p:grpSpPr>
          <a:xfrm>
            <a:off x="18742338" y="4613373"/>
            <a:ext cx="5233233" cy="3424002"/>
            <a:chOff x="13628302" y="4134321"/>
            <a:chExt cx="5233233" cy="3424002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1F8E3F5-1272-C34D-93BA-03D943BABD08}"/>
                </a:ext>
              </a:extLst>
            </p:cNvPr>
            <p:cNvSpPr txBox="1"/>
            <p:nvPr/>
          </p:nvSpPr>
          <p:spPr>
            <a:xfrm>
              <a:off x="13628303" y="5943650"/>
              <a:ext cx="41609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26515AA-27EF-DC4F-AA38-0B5B3C737DB3}"/>
                </a:ext>
              </a:extLst>
            </p:cNvPr>
            <p:cNvSpPr/>
            <p:nvPr/>
          </p:nvSpPr>
          <p:spPr>
            <a:xfrm>
              <a:off x="13628303" y="522805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FC811D-775B-B043-9D9B-282D213C59FA}"/>
                </a:ext>
              </a:extLst>
            </p:cNvPr>
            <p:cNvSpPr/>
            <p:nvPr/>
          </p:nvSpPr>
          <p:spPr>
            <a:xfrm>
              <a:off x="13628302" y="4134321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EA8C784-A1A6-8149-8939-93D4CB3A9257}"/>
              </a:ext>
            </a:extLst>
          </p:cNvPr>
          <p:cNvGrpSpPr/>
          <p:nvPr/>
        </p:nvGrpSpPr>
        <p:grpSpPr>
          <a:xfrm>
            <a:off x="18742338" y="8664215"/>
            <a:ext cx="5233233" cy="3424425"/>
            <a:chOff x="13628302" y="8540184"/>
            <a:chExt cx="5233233" cy="3424425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81EEAD8-78AC-6943-9D02-140F0A8DDB7C}"/>
                </a:ext>
              </a:extLst>
            </p:cNvPr>
            <p:cNvSpPr txBox="1"/>
            <p:nvPr/>
          </p:nvSpPr>
          <p:spPr>
            <a:xfrm>
              <a:off x="13628303" y="10349936"/>
              <a:ext cx="448688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53F281C-13E2-2E4D-A5B5-6BCDE62C2790}"/>
                </a:ext>
              </a:extLst>
            </p:cNvPr>
            <p:cNvSpPr/>
            <p:nvPr/>
          </p:nvSpPr>
          <p:spPr>
            <a:xfrm>
              <a:off x="13628303" y="9634337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9E7ACB8-4F00-3A4C-BFE8-1FC5A672338B}"/>
                </a:ext>
              </a:extLst>
            </p:cNvPr>
            <p:cNvSpPr/>
            <p:nvPr/>
          </p:nvSpPr>
          <p:spPr>
            <a:xfrm>
              <a:off x="13628302" y="8540184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115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BD3FDC0D-A4C9-BE41-9C02-95B704F6F8A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B8692648-C2D2-CE43-BA97-03F9FA5ACAE0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7DF8ACF0-8A68-854F-888F-06F1BDEFCF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43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 56">
            <a:extLst>
              <a:ext uri="{FF2B5EF4-FFF2-40B4-BE49-F238E27FC236}">
                <a16:creationId xmlns:a16="http://schemas.microsoft.com/office/drawing/2014/main" id="{7C3AD003-0DCC-5941-A049-DBA8C69E3F13}"/>
              </a:ext>
            </a:extLst>
          </p:cNvPr>
          <p:cNvSpPr/>
          <p:nvPr/>
        </p:nvSpPr>
        <p:spPr>
          <a:xfrm rot="18900000">
            <a:off x="-2824058" y="10481078"/>
            <a:ext cx="29767255" cy="29767255"/>
          </a:xfrm>
          <a:prstGeom prst="arc">
            <a:avLst/>
          </a:prstGeom>
          <a:ln w="317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7EB481-471C-6548-B048-E34A5E7221FA}"/>
              </a:ext>
            </a:extLst>
          </p:cNvPr>
          <p:cNvGrpSpPr/>
          <p:nvPr/>
        </p:nvGrpSpPr>
        <p:grpSpPr>
          <a:xfrm>
            <a:off x="9564616" y="8962617"/>
            <a:ext cx="5562600" cy="1499938"/>
            <a:chOff x="9564616" y="8962616"/>
            <a:chExt cx="5562600" cy="216168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40B5BC-068A-044A-8B6D-CD0AC937B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64616" y="8962616"/>
              <a:ext cx="0" cy="204738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936D5C-E1C2-864A-9C83-04BABB0C928E}"/>
                </a:ext>
              </a:extLst>
            </p:cNvPr>
            <p:cNvCxnSpPr>
              <a:cxnSpLocks/>
            </p:cNvCxnSpPr>
            <p:nvPr/>
          </p:nvCxnSpPr>
          <p:spPr>
            <a:xfrm>
              <a:off x="15127216" y="9076916"/>
              <a:ext cx="0" cy="204738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0BE073-865A-ED49-9A50-35FE8F688789}"/>
              </a:ext>
            </a:extLst>
          </p:cNvPr>
          <p:cNvGrpSpPr/>
          <p:nvPr/>
        </p:nvGrpSpPr>
        <p:grpSpPr>
          <a:xfrm>
            <a:off x="3805888" y="11163140"/>
            <a:ext cx="16802100" cy="1577571"/>
            <a:chOff x="3805888" y="11163140"/>
            <a:chExt cx="16802100" cy="204738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876EFA-0C37-364C-BED0-25FBDE07421C}"/>
                </a:ext>
              </a:extLst>
            </p:cNvPr>
            <p:cNvCxnSpPr>
              <a:cxnSpLocks/>
            </p:cNvCxnSpPr>
            <p:nvPr/>
          </p:nvCxnSpPr>
          <p:spPr>
            <a:xfrm>
              <a:off x="3805888" y="11163140"/>
              <a:ext cx="0" cy="204738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2E7784-5E70-5A45-9B14-318D8905F97A}"/>
                </a:ext>
              </a:extLst>
            </p:cNvPr>
            <p:cNvCxnSpPr>
              <a:cxnSpLocks/>
            </p:cNvCxnSpPr>
            <p:nvPr/>
          </p:nvCxnSpPr>
          <p:spPr>
            <a:xfrm>
              <a:off x="20607988" y="11163140"/>
              <a:ext cx="0" cy="2047383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79A8E382-B3B6-984C-823C-69497C1F1EF9}"/>
              </a:ext>
            </a:extLst>
          </p:cNvPr>
          <p:cNvSpPr/>
          <p:nvPr/>
        </p:nvSpPr>
        <p:spPr>
          <a:xfrm rot="179815">
            <a:off x="2511734" y="8521717"/>
            <a:ext cx="2588308" cy="2588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63345FD-99C0-C04C-A071-B14578399842}"/>
              </a:ext>
            </a:extLst>
          </p:cNvPr>
          <p:cNvGrpSpPr/>
          <p:nvPr/>
        </p:nvGrpSpPr>
        <p:grpSpPr>
          <a:xfrm>
            <a:off x="3509208" y="9473898"/>
            <a:ext cx="593360" cy="59335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6" name="Freeform 372">
              <a:extLst>
                <a:ext uri="{FF2B5EF4-FFF2-40B4-BE49-F238E27FC236}">
                  <a16:creationId xmlns:a16="http://schemas.microsoft.com/office/drawing/2014/main" id="{44DB18EA-08B0-094B-AA44-7065DA0F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3">
              <a:extLst>
                <a:ext uri="{FF2B5EF4-FFF2-40B4-BE49-F238E27FC236}">
                  <a16:creationId xmlns:a16="http://schemas.microsoft.com/office/drawing/2014/main" id="{74AD8065-2A45-F940-993B-E3327E12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BEB8CD46-2AC7-CC46-A5FF-0FE00C78C2FD}"/>
              </a:ext>
            </a:extLst>
          </p:cNvPr>
          <p:cNvSpPr/>
          <p:nvPr/>
        </p:nvSpPr>
        <p:spPr>
          <a:xfrm rot="179815">
            <a:off x="8270462" y="6422718"/>
            <a:ext cx="2588308" cy="25883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180ACAF-FB49-B244-8D84-4B2FA5753364}"/>
              </a:ext>
            </a:extLst>
          </p:cNvPr>
          <p:cNvGrpSpPr/>
          <p:nvPr/>
        </p:nvGrpSpPr>
        <p:grpSpPr>
          <a:xfrm>
            <a:off x="9280373" y="7482019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79" name="Freeform 101">
              <a:extLst>
                <a:ext uri="{FF2B5EF4-FFF2-40B4-BE49-F238E27FC236}">
                  <a16:creationId xmlns:a16="http://schemas.microsoft.com/office/drawing/2014/main" id="{85A1581B-B9C7-A944-8F58-BC7994559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102">
              <a:extLst>
                <a:ext uri="{FF2B5EF4-FFF2-40B4-BE49-F238E27FC236}">
                  <a16:creationId xmlns:a16="http://schemas.microsoft.com/office/drawing/2014/main" id="{179B2FD2-30DF-EC4E-B701-69DA61655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103">
              <a:extLst>
                <a:ext uri="{FF2B5EF4-FFF2-40B4-BE49-F238E27FC236}">
                  <a16:creationId xmlns:a16="http://schemas.microsoft.com/office/drawing/2014/main" id="{88CA2F31-1908-B241-9C8A-D92B9ABF4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104">
              <a:extLst>
                <a:ext uri="{FF2B5EF4-FFF2-40B4-BE49-F238E27FC236}">
                  <a16:creationId xmlns:a16="http://schemas.microsoft.com/office/drawing/2014/main" id="{6B9EB538-CAFA-DF4E-BDFB-0D295BDA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3" name="Freeform 105">
              <a:extLst>
                <a:ext uri="{FF2B5EF4-FFF2-40B4-BE49-F238E27FC236}">
                  <a16:creationId xmlns:a16="http://schemas.microsoft.com/office/drawing/2014/main" id="{224DBE12-D45E-DB4E-8D3F-76D8BC55D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5051DC50-8A13-A24A-9126-9EFB2C83F35E}"/>
              </a:ext>
            </a:extLst>
          </p:cNvPr>
          <p:cNvSpPr/>
          <p:nvPr/>
        </p:nvSpPr>
        <p:spPr>
          <a:xfrm rot="179815">
            <a:off x="13841571" y="6488610"/>
            <a:ext cx="2588308" cy="25883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9754897-E4A9-A247-84B3-CF5E48BB7838}"/>
              </a:ext>
            </a:extLst>
          </p:cNvPr>
          <p:cNvGrpSpPr/>
          <p:nvPr/>
        </p:nvGrpSpPr>
        <p:grpSpPr>
          <a:xfrm>
            <a:off x="14796911" y="7373684"/>
            <a:ext cx="677628" cy="647778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44FD25B-C7A5-AE46-AFDA-2B1056BB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33B9B26-DC45-2548-BDE0-EC5CD4CD9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AE9BFF8A-642E-D54E-A370-740ACD117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AFF4ED6-25A4-2944-8A68-751D24C5E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2A1271-1024-204C-A1ED-9B769DA6B537}"/>
              </a:ext>
            </a:extLst>
          </p:cNvPr>
          <p:cNvGrpSpPr/>
          <p:nvPr/>
        </p:nvGrpSpPr>
        <p:grpSpPr>
          <a:xfrm>
            <a:off x="19343500" y="8572537"/>
            <a:ext cx="2588308" cy="2588306"/>
            <a:chOff x="15190654" y="4649184"/>
            <a:chExt cx="2588308" cy="25883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08D645-0A9B-FC42-A99D-A2E8CAEDDF72}"/>
                </a:ext>
              </a:extLst>
            </p:cNvPr>
            <p:cNvSpPr/>
            <p:nvPr/>
          </p:nvSpPr>
          <p:spPr>
            <a:xfrm rot="179815">
              <a:off x="15190654" y="4649184"/>
              <a:ext cx="2588308" cy="25883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DBBCEAD-DBF5-0247-AF60-1B8C987B6C3E}"/>
                </a:ext>
              </a:extLst>
            </p:cNvPr>
            <p:cNvGrpSpPr/>
            <p:nvPr/>
          </p:nvGrpSpPr>
          <p:grpSpPr>
            <a:xfrm>
              <a:off x="16171702" y="5557980"/>
              <a:ext cx="659988" cy="662894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F5E6526-0C3A-5C43-9365-59505A81E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316231AA-F29E-A94F-87CE-9B55E887AB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1C892-2B8F-084E-BA41-508923D4CABB}"/>
              </a:ext>
            </a:extLst>
          </p:cNvPr>
          <p:cNvGrpSpPr/>
          <p:nvPr/>
        </p:nvGrpSpPr>
        <p:grpSpPr>
          <a:xfrm>
            <a:off x="1901354" y="5667444"/>
            <a:ext cx="3809068" cy="2638276"/>
            <a:chOff x="2346712" y="3006942"/>
            <a:chExt cx="3809068" cy="263827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DAC9ACB-37E1-D848-998C-5EB12E161D1E}"/>
                </a:ext>
              </a:extLst>
            </p:cNvPr>
            <p:cNvGrpSpPr/>
            <p:nvPr/>
          </p:nvGrpSpPr>
          <p:grpSpPr>
            <a:xfrm>
              <a:off x="2904204" y="3006942"/>
              <a:ext cx="2694087" cy="1429958"/>
              <a:chOff x="4707368" y="4841740"/>
              <a:chExt cx="2694087" cy="1429958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C45A8A-013F-EB41-8366-142D57BA3287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2E4C152-E94E-C047-A88F-DEBA73249ED3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$50.4K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1FCD003-8935-6446-8200-ACD181E57429}"/>
                </a:ext>
              </a:extLst>
            </p:cNvPr>
            <p:cNvSpPr txBox="1"/>
            <p:nvPr/>
          </p:nvSpPr>
          <p:spPr>
            <a:xfrm>
              <a:off x="2346712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53C597-E83B-B748-BA36-0D6214739153}"/>
              </a:ext>
            </a:extLst>
          </p:cNvPr>
          <p:cNvGrpSpPr/>
          <p:nvPr/>
        </p:nvGrpSpPr>
        <p:grpSpPr>
          <a:xfrm>
            <a:off x="7636295" y="3588312"/>
            <a:ext cx="3809068" cy="2638276"/>
            <a:chOff x="6595113" y="3006942"/>
            <a:chExt cx="3809068" cy="263827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7CFCB9D-D043-914F-AF71-8D6408B4E36E}"/>
                </a:ext>
              </a:extLst>
            </p:cNvPr>
            <p:cNvGrpSpPr/>
            <p:nvPr/>
          </p:nvGrpSpPr>
          <p:grpSpPr>
            <a:xfrm>
              <a:off x="7200190" y="3006942"/>
              <a:ext cx="2694087" cy="1429958"/>
              <a:chOff x="4707368" y="4841740"/>
              <a:chExt cx="2694087" cy="1429958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C1CCBCC-A283-0342-B428-88BBEE31A7A3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9A7B35-B75C-4142-9F94-1F28EABDBABC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$120.7K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87D4933-CC5C-DA4B-ACF2-3DA76452F423}"/>
                </a:ext>
              </a:extLst>
            </p:cNvPr>
            <p:cNvSpPr txBox="1"/>
            <p:nvPr/>
          </p:nvSpPr>
          <p:spPr>
            <a:xfrm>
              <a:off x="6595113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13A6B2-73F4-0440-A201-2256571D0DF1}"/>
              </a:ext>
            </a:extLst>
          </p:cNvPr>
          <p:cNvGrpSpPr/>
          <p:nvPr/>
        </p:nvGrpSpPr>
        <p:grpSpPr>
          <a:xfrm>
            <a:off x="13244245" y="3588312"/>
            <a:ext cx="3809068" cy="2638276"/>
            <a:chOff x="10962449" y="3006942"/>
            <a:chExt cx="3809068" cy="26382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C049A97-E12B-FC45-A54D-04D7AF28AF64}"/>
                </a:ext>
              </a:extLst>
            </p:cNvPr>
            <p:cNvGrpSpPr/>
            <p:nvPr/>
          </p:nvGrpSpPr>
          <p:grpSpPr>
            <a:xfrm>
              <a:off x="11496176" y="3006942"/>
              <a:ext cx="2694087" cy="1429958"/>
              <a:chOff x="4707368" y="4841740"/>
              <a:chExt cx="2694087" cy="142995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F9406AC-D173-B549-8FED-AD060CF5673E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0297C14-795E-D845-8550-4707BFA57644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$48.2.5K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B7E498-9AE0-9A42-ADCF-A8D1947599C3}"/>
                </a:ext>
              </a:extLst>
            </p:cNvPr>
            <p:cNvSpPr txBox="1"/>
            <p:nvPr/>
          </p:nvSpPr>
          <p:spPr>
            <a:xfrm>
              <a:off x="10962449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75FE5-E217-B649-9EFA-9C9A994A19C1}"/>
              </a:ext>
            </a:extLst>
          </p:cNvPr>
          <p:cNvGrpSpPr/>
          <p:nvPr/>
        </p:nvGrpSpPr>
        <p:grpSpPr>
          <a:xfrm>
            <a:off x="18667228" y="5667444"/>
            <a:ext cx="3809068" cy="2638276"/>
            <a:chOff x="15261180" y="3006942"/>
            <a:chExt cx="3809068" cy="263827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6CB865D-A91A-2C4F-BD69-6C6D0EEAC62F}"/>
                </a:ext>
              </a:extLst>
            </p:cNvPr>
            <p:cNvGrpSpPr/>
            <p:nvPr/>
          </p:nvGrpSpPr>
          <p:grpSpPr>
            <a:xfrm>
              <a:off x="15792162" y="3006942"/>
              <a:ext cx="2694087" cy="1429958"/>
              <a:chOff x="4707368" y="4841740"/>
              <a:chExt cx="2694087" cy="142995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70057B4-7AB5-AA4F-8D44-3026F424E9F1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1F1F97E-FF4B-7844-B675-F1F28458F9F8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$60.1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34FBF0-728E-4540-B287-5CB196269507}"/>
                </a:ext>
              </a:extLst>
            </p:cNvPr>
            <p:cNvSpPr txBox="1"/>
            <p:nvPr/>
          </p:nvSpPr>
          <p:spPr>
            <a:xfrm>
              <a:off x="15261180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58726083-E25D-9C45-A0F4-F1A65FDFC076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23982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C5B3E2FC-0128-6C47-8137-26C66EDA94D2}"/>
              </a:ext>
            </a:extLst>
          </p:cNvPr>
          <p:cNvSpPr/>
          <p:nvPr/>
        </p:nvSpPr>
        <p:spPr>
          <a:xfrm rot="5400000">
            <a:off x="-2560206" y="-12185608"/>
            <a:ext cx="13020149" cy="32671673"/>
          </a:xfrm>
          <a:prstGeom prst="arc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CA2D6A-BF5F-8147-A2C9-DC6F6A16F3C5}"/>
              </a:ext>
            </a:extLst>
          </p:cNvPr>
          <p:cNvCxnSpPr>
            <a:cxnSpLocks/>
          </p:cNvCxnSpPr>
          <p:nvPr/>
        </p:nvCxnSpPr>
        <p:spPr>
          <a:xfrm>
            <a:off x="2466350" y="11421647"/>
            <a:ext cx="19444950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23D5B5A-59AE-BD4E-9292-7275C893E37E}"/>
              </a:ext>
            </a:extLst>
          </p:cNvPr>
          <p:cNvCxnSpPr>
            <a:cxnSpLocks/>
          </p:cNvCxnSpPr>
          <p:nvPr/>
        </p:nvCxnSpPr>
        <p:spPr>
          <a:xfrm flipV="1">
            <a:off x="2466350" y="4133824"/>
            <a:ext cx="0" cy="7287823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5FC8BA-9049-A645-82AA-7730120F84E8}"/>
              </a:ext>
            </a:extLst>
          </p:cNvPr>
          <p:cNvGrpSpPr/>
          <p:nvPr/>
        </p:nvGrpSpPr>
        <p:grpSpPr>
          <a:xfrm>
            <a:off x="3541973" y="10138362"/>
            <a:ext cx="1181220" cy="1043656"/>
            <a:chOff x="3089197" y="10496465"/>
            <a:chExt cx="1228976" cy="108585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AD73C1-C48B-2D4D-88EF-646E0487EED3}"/>
                </a:ext>
              </a:extLst>
            </p:cNvPr>
            <p:cNvSpPr/>
            <p:nvPr/>
          </p:nvSpPr>
          <p:spPr>
            <a:xfrm rot="179815">
              <a:off x="3149116" y="10496465"/>
              <a:ext cx="1085850" cy="1085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62F054-54F9-5644-9A37-79A1FAF093B5}"/>
                </a:ext>
              </a:extLst>
            </p:cNvPr>
            <p:cNvSpPr txBox="1"/>
            <p:nvPr/>
          </p:nvSpPr>
          <p:spPr>
            <a:xfrm>
              <a:off x="3089197" y="10654669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0E9D83-ABD5-C549-83FC-14A3BB06EB66}"/>
              </a:ext>
            </a:extLst>
          </p:cNvPr>
          <p:cNvGrpSpPr/>
          <p:nvPr/>
        </p:nvGrpSpPr>
        <p:grpSpPr>
          <a:xfrm>
            <a:off x="7322378" y="9733459"/>
            <a:ext cx="1318299" cy="1318299"/>
            <a:chOff x="5643637" y="9415637"/>
            <a:chExt cx="1371597" cy="137159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0CAA4CC-D32E-334A-86AF-A977B8363F7E}"/>
                </a:ext>
              </a:extLst>
            </p:cNvPr>
            <p:cNvSpPr/>
            <p:nvPr/>
          </p:nvSpPr>
          <p:spPr>
            <a:xfrm rot="179815">
              <a:off x="5643637" y="9415637"/>
              <a:ext cx="1371597" cy="13715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2B57D3A-68A6-F84D-83EB-E626A89743CA}"/>
                </a:ext>
              </a:extLst>
            </p:cNvPr>
            <p:cNvSpPr txBox="1"/>
            <p:nvPr/>
          </p:nvSpPr>
          <p:spPr>
            <a:xfrm>
              <a:off x="5738612" y="9693377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FB9DB5-8E3A-D044-89F6-080D48B54DA3}"/>
              </a:ext>
            </a:extLst>
          </p:cNvPr>
          <p:cNvGrpSpPr/>
          <p:nvPr/>
        </p:nvGrpSpPr>
        <p:grpSpPr>
          <a:xfrm>
            <a:off x="11733397" y="8847875"/>
            <a:ext cx="1537846" cy="1537846"/>
            <a:chOff x="8436995" y="8350586"/>
            <a:chExt cx="1600020" cy="160002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127F617-EA95-144E-B900-4FCACD6E8992}"/>
                </a:ext>
              </a:extLst>
            </p:cNvPr>
            <p:cNvSpPr/>
            <p:nvPr/>
          </p:nvSpPr>
          <p:spPr>
            <a:xfrm rot="179815">
              <a:off x="8436995" y="8350586"/>
              <a:ext cx="1600020" cy="160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B86E9E-7339-BB46-98AC-31DF6802F3D5}"/>
                </a:ext>
              </a:extLst>
            </p:cNvPr>
            <p:cNvSpPr txBox="1"/>
            <p:nvPr/>
          </p:nvSpPr>
          <p:spPr>
            <a:xfrm>
              <a:off x="8613851" y="8780211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5C2491-0BA9-EC4E-9137-05CDBA2D2618}"/>
              </a:ext>
            </a:extLst>
          </p:cNvPr>
          <p:cNvGrpSpPr/>
          <p:nvPr/>
        </p:nvGrpSpPr>
        <p:grpSpPr>
          <a:xfrm>
            <a:off x="16397290" y="6996781"/>
            <a:ext cx="1811944" cy="1811944"/>
            <a:chOff x="11440789" y="7107157"/>
            <a:chExt cx="1885200" cy="18852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BFDA509-012F-B049-8C22-38E0DA233C68}"/>
                </a:ext>
              </a:extLst>
            </p:cNvPr>
            <p:cNvSpPr/>
            <p:nvPr/>
          </p:nvSpPr>
          <p:spPr>
            <a:xfrm rot="179815">
              <a:off x="11440789" y="7107157"/>
              <a:ext cx="1885200" cy="188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57E2A2C-475A-CC4A-B3AE-0B19C5C79D52}"/>
                </a:ext>
              </a:extLst>
            </p:cNvPr>
            <p:cNvSpPr txBox="1"/>
            <p:nvPr/>
          </p:nvSpPr>
          <p:spPr>
            <a:xfrm>
              <a:off x="11795124" y="7669604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405A879-4E66-DC48-9B1C-5EB30EBAFD2C}"/>
              </a:ext>
            </a:extLst>
          </p:cNvPr>
          <p:cNvGrpSpPr/>
          <p:nvPr/>
        </p:nvGrpSpPr>
        <p:grpSpPr>
          <a:xfrm>
            <a:off x="19268730" y="3117640"/>
            <a:ext cx="2032368" cy="2032368"/>
            <a:chOff x="14866052" y="5824131"/>
            <a:chExt cx="2114536" cy="211453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18A0C7E-A6F3-E741-A7E8-415126A98A05}"/>
                </a:ext>
              </a:extLst>
            </p:cNvPr>
            <p:cNvSpPr/>
            <p:nvPr/>
          </p:nvSpPr>
          <p:spPr>
            <a:xfrm rot="179815">
              <a:off x="14866052" y="5824131"/>
              <a:ext cx="2114536" cy="21145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9858CAE-779F-6146-8AFF-1875848EC2A1}"/>
                </a:ext>
              </a:extLst>
            </p:cNvPr>
            <p:cNvSpPr txBox="1"/>
            <p:nvPr/>
          </p:nvSpPr>
          <p:spPr>
            <a:xfrm>
              <a:off x="15312048" y="6473850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F1E4D2-C2CB-E44D-AC03-2366EEAABADF}"/>
              </a:ext>
            </a:extLst>
          </p:cNvPr>
          <p:cNvGrpSpPr/>
          <p:nvPr/>
        </p:nvGrpSpPr>
        <p:grpSpPr>
          <a:xfrm>
            <a:off x="2782550" y="11950854"/>
            <a:ext cx="3135020" cy="646331"/>
            <a:chOff x="2820650" y="12408054"/>
            <a:chExt cx="3135020" cy="646331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EDC2F68-7B52-1B49-8690-D9CA00263710}"/>
                </a:ext>
              </a:extLst>
            </p:cNvPr>
            <p:cNvSpPr/>
            <p:nvPr/>
          </p:nvSpPr>
          <p:spPr>
            <a:xfrm>
              <a:off x="2820650" y="12481447"/>
              <a:ext cx="499546" cy="4995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753B0768-46BD-014F-9DCA-7917ADA0CB2F}"/>
                </a:ext>
              </a:extLst>
            </p:cNvPr>
            <p:cNvSpPr txBox="1"/>
            <p:nvPr/>
          </p:nvSpPr>
          <p:spPr>
            <a:xfrm flipH="1">
              <a:off x="3572995" y="1240805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9A395-5A95-994E-BEBD-9A1EE41E2D81}"/>
              </a:ext>
            </a:extLst>
          </p:cNvPr>
          <p:cNvGrpSpPr/>
          <p:nvPr/>
        </p:nvGrpSpPr>
        <p:grpSpPr>
          <a:xfrm>
            <a:off x="6985843" y="11961332"/>
            <a:ext cx="3135020" cy="646331"/>
            <a:chOff x="6536472" y="12418532"/>
            <a:chExt cx="3135020" cy="646331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3151C11-8270-554C-A688-C44685E0FB6C}"/>
                </a:ext>
              </a:extLst>
            </p:cNvPr>
            <p:cNvSpPr/>
            <p:nvPr/>
          </p:nvSpPr>
          <p:spPr>
            <a:xfrm>
              <a:off x="6536472" y="12491925"/>
              <a:ext cx="499546" cy="4995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A8DDB0D7-6A23-CA4D-B838-397D3BB0AD86}"/>
                </a:ext>
              </a:extLst>
            </p:cNvPr>
            <p:cNvSpPr txBox="1"/>
            <p:nvPr/>
          </p:nvSpPr>
          <p:spPr>
            <a:xfrm flipH="1">
              <a:off x="7288817" y="1241853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A2633F-A889-9540-B822-3E939CB45ADB}"/>
              </a:ext>
            </a:extLst>
          </p:cNvPr>
          <p:cNvGrpSpPr/>
          <p:nvPr/>
        </p:nvGrpSpPr>
        <p:grpSpPr>
          <a:xfrm>
            <a:off x="11036736" y="11950950"/>
            <a:ext cx="3135020" cy="646331"/>
            <a:chOff x="11151036" y="12408150"/>
            <a:chExt cx="3135020" cy="64633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03CF786-1507-0A49-A832-8A1C531DABE1}"/>
                </a:ext>
              </a:extLst>
            </p:cNvPr>
            <p:cNvSpPr/>
            <p:nvPr/>
          </p:nvSpPr>
          <p:spPr>
            <a:xfrm>
              <a:off x="11151036" y="12481543"/>
              <a:ext cx="499546" cy="499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55EA4C6C-EF3D-D04F-8419-DFB595520FDC}"/>
                </a:ext>
              </a:extLst>
            </p:cNvPr>
            <p:cNvSpPr txBox="1"/>
            <p:nvPr/>
          </p:nvSpPr>
          <p:spPr>
            <a:xfrm flipH="1">
              <a:off x="11903381" y="1240815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78BFC9-21BA-8844-A8AC-A012FE57E26F}"/>
              </a:ext>
            </a:extLst>
          </p:cNvPr>
          <p:cNvGrpSpPr/>
          <p:nvPr/>
        </p:nvGrpSpPr>
        <p:grpSpPr>
          <a:xfrm>
            <a:off x="14835302" y="11947368"/>
            <a:ext cx="3135020" cy="646331"/>
            <a:chOff x="2820650" y="17726502"/>
            <a:chExt cx="3135020" cy="646331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F8C7704-CEDC-D246-A49A-0519EFB8AD49}"/>
                </a:ext>
              </a:extLst>
            </p:cNvPr>
            <p:cNvSpPr/>
            <p:nvPr/>
          </p:nvSpPr>
          <p:spPr>
            <a:xfrm>
              <a:off x="2820650" y="17799316"/>
              <a:ext cx="499546" cy="4995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A711749C-7B68-EB4B-81B7-B32349B05F33}"/>
                </a:ext>
              </a:extLst>
            </p:cNvPr>
            <p:cNvSpPr txBox="1"/>
            <p:nvPr/>
          </p:nvSpPr>
          <p:spPr>
            <a:xfrm flipH="1">
              <a:off x="3572995" y="1772650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293001-DE1B-2842-BFF3-486782289118}"/>
              </a:ext>
            </a:extLst>
          </p:cNvPr>
          <p:cNvGrpSpPr/>
          <p:nvPr/>
        </p:nvGrpSpPr>
        <p:grpSpPr>
          <a:xfrm>
            <a:off x="19042738" y="11946789"/>
            <a:ext cx="3135020" cy="646331"/>
            <a:chOff x="2820650" y="19473324"/>
            <a:chExt cx="3135020" cy="646331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48BB58C-DF67-5A4C-A3B4-4730D6D17360}"/>
                </a:ext>
              </a:extLst>
            </p:cNvPr>
            <p:cNvSpPr/>
            <p:nvPr/>
          </p:nvSpPr>
          <p:spPr>
            <a:xfrm>
              <a:off x="2820650" y="19571553"/>
              <a:ext cx="499546" cy="4995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C74ED6A0-66F9-1C44-A5B6-B55F93AC5626}"/>
                </a:ext>
              </a:extLst>
            </p:cNvPr>
            <p:cNvSpPr txBox="1"/>
            <p:nvPr/>
          </p:nvSpPr>
          <p:spPr>
            <a:xfrm flipH="1">
              <a:off x="3572995" y="194733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E82B26F-6512-ED4F-A2B4-462224B0FE44}"/>
              </a:ext>
            </a:extLst>
          </p:cNvPr>
          <p:cNvGrpSpPr/>
          <p:nvPr/>
        </p:nvGrpSpPr>
        <p:grpSpPr>
          <a:xfrm>
            <a:off x="3572995" y="5613592"/>
            <a:ext cx="4533965" cy="1685205"/>
            <a:chOff x="1090077" y="6014746"/>
            <a:chExt cx="4533965" cy="1685205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E4CC2F10-C3EC-3B4B-BB97-B3B2D37C34F3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4DD070E-3485-A844-A6D8-2B8682C3A4ED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4837D9F-08B3-0547-AD40-382BBF326B54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2BE5AE9-6BEC-9644-B32A-5D467629C984}"/>
              </a:ext>
            </a:extLst>
          </p:cNvPr>
          <p:cNvGrpSpPr/>
          <p:nvPr/>
        </p:nvGrpSpPr>
        <p:grpSpPr>
          <a:xfrm>
            <a:off x="3572995" y="3749004"/>
            <a:ext cx="4533965" cy="1685205"/>
            <a:chOff x="1090077" y="3833199"/>
            <a:chExt cx="4533965" cy="1685205"/>
          </a:xfrm>
        </p:grpSpPr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D453567-0D5E-144D-8DC5-8AA8A12F0734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7161CBE-249D-1B46-AB07-E90239E23A9D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00ACA6B-5829-394C-B17B-9B03D15B966A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6D85706-970E-3141-AFE0-9F2F3D404E83}"/>
              </a:ext>
            </a:extLst>
          </p:cNvPr>
          <p:cNvGrpSpPr/>
          <p:nvPr/>
        </p:nvGrpSpPr>
        <p:grpSpPr>
          <a:xfrm>
            <a:off x="8221195" y="5613592"/>
            <a:ext cx="4533965" cy="1685205"/>
            <a:chOff x="1090077" y="6014746"/>
            <a:chExt cx="4533965" cy="1685205"/>
          </a:xfrm>
        </p:grpSpPr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625A8161-C3EA-3B43-8B7D-D9EEF5F317FF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69C067-47D4-2E49-82C5-1660D1153D0E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05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A0C2465-9C11-8A48-B245-44B05ED4D3F6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C385907-E0B4-474C-A837-9A4E4A3B8C57}"/>
              </a:ext>
            </a:extLst>
          </p:cNvPr>
          <p:cNvGrpSpPr/>
          <p:nvPr/>
        </p:nvGrpSpPr>
        <p:grpSpPr>
          <a:xfrm>
            <a:off x="8221195" y="3749004"/>
            <a:ext cx="4533965" cy="1685205"/>
            <a:chOff x="1090077" y="3833199"/>
            <a:chExt cx="4533965" cy="1685205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4DBADCEE-41E9-974D-963D-3494E6674D2B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88CD6A5-6205-114A-B774-5A93257B5E3D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AE3B762-A91B-DB45-A17C-E69103CE6798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3E7C94-9E37-C040-86E3-E58BB2890964}"/>
              </a:ext>
            </a:extLst>
          </p:cNvPr>
          <p:cNvGrpSpPr/>
          <p:nvPr/>
        </p:nvGrpSpPr>
        <p:grpSpPr>
          <a:xfrm>
            <a:off x="12980418" y="3749004"/>
            <a:ext cx="4533965" cy="1685205"/>
            <a:chOff x="1090077" y="3833199"/>
            <a:chExt cx="4533965" cy="1685205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4C42A2C1-2B6D-4842-AB39-7B5C7EC66DCE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B119E06-B6E5-0B46-A8EF-B3AA796806BD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48E235B-5AFF-A84E-AD1A-A27B34FD3DA9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60" name="CuadroTexto 350">
            <a:extLst>
              <a:ext uri="{FF2B5EF4-FFF2-40B4-BE49-F238E27FC236}">
                <a16:creationId xmlns:a16="http://schemas.microsoft.com/office/drawing/2014/main" id="{B2396A8E-3B47-7D4B-B7C6-68697DAC7390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137052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77D54C3-6F02-2043-A380-B5C27B8E5C2F}"/>
              </a:ext>
            </a:extLst>
          </p:cNvPr>
          <p:cNvSpPr/>
          <p:nvPr/>
        </p:nvSpPr>
        <p:spPr>
          <a:xfrm>
            <a:off x="1324309" y="3501957"/>
            <a:ext cx="21729032" cy="9006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75EF38-F62D-D64F-A8A2-0F1A6F335546}"/>
              </a:ext>
            </a:extLst>
          </p:cNvPr>
          <p:cNvSpPr/>
          <p:nvPr/>
        </p:nvSpPr>
        <p:spPr>
          <a:xfrm>
            <a:off x="1324309" y="5452533"/>
            <a:ext cx="17065291" cy="7056097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7E49BA-336B-BC4D-B10A-8717DF9A38DE}"/>
              </a:ext>
            </a:extLst>
          </p:cNvPr>
          <p:cNvSpPr/>
          <p:nvPr/>
        </p:nvSpPr>
        <p:spPr>
          <a:xfrm>
            <a:off x="1324309" y="7387389"/>
            <a:ext cx="12402572" cy="5093621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2A6E888-BA16-1942-AD54-1812EB5F2676}"/>
              </a:ext>
            </a:extLst>
          </p:cNvPr>
          <p:cNvSpPr/>
          <p:nvPr/>
        </p:nvSpPr>
        <p:spPr>
          <a:xfrm>
            <a:off x="1324309" y="9293357"/>
            <a:ext cx="7727749" cy="321527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312EBB-22FF-7643-9255-22AF294618BD}"/>
              </a:ext>
            </a:extLst>
          </p:cNvPr>
          <p:cNvGrpSpPr/>
          <p:nvPr/>
        </p:nvGrpSpPr>
        <p:grpSpPr>
          <a:xfrm flipH="1">
            <a:off x="1353806" y="7813354"/>
            <a:ext cx="6221350" cy="1110733"/>
            <a:chOff x="4483960" y="10000437"/>
            <a:chExt cx="6221350" cy="111073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83AE3F-BB87-A540-A1EA-BA887EBF422E}"/>
                </a:ext>
              </a:extLst>
            </p:cNvPr>
            <p:cNvSpPr txBox="1"/>
            <p:nvPr/>
          </p:nvSpPr>
          <p:spPr>
            <a:xfrm>
              <a:off x="4483960" y="10649505"/>
              <a:ext cx="6221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B37E3DE-4BC1-7E45-A5BC-5F5A4F4A2B40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405CE54-048B-454D-8933-0AF30321A848}"/>
              </a:ext>
            </a:extLst>
          </p:cNvPr>
          <p:cNvCxnSpPr>
            <a:cxnSpLocks/>
          </p:cNvCxnSpPr>
          <p:nvPr/>
        </p:nvCxnSpPr>
        <p:spPr>
          <a:xfrm flipV="1">
            <a:off x="1324309" y="4723691"/>
            <a:ext cx="18813756" cy="7757320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BF8384-7232-A843-83AD-61F26674A1D4}"/>
              </a:ext>
            </a:extLst>
          </p:cNvPr>
          <p:cNvGrpSpPr/>
          <p:nvPr/>
        </p:nvGrpSpPr>
        <p:grpSpPr>
          <a:xfrm flipH="1">
            <a:off x="6479737" y="5901373"/>
            <a:ext cx="5439611" cy="1110733"/>
            <a:chOff x="4483960" y="10000437"/>
            <a:chExt cx="5439611" cy="11107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E5B3A7-2B64-9D4E-8C43-798D02CD51BA}"/>
                </a:ext>
              </a:extLst>
            </p:cNvPr>
            <p:cNvSpPr txBox="1"/>
            <p:nvPr/>
          </p:nvSpPr>
          <p:spPr>
            <a:xfrm>
              <a:off x="4483960" y="10649505"/>
              <a:ext cx="543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E7CB3D-865F-4548-89AB-9B10FEAFE357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F2E30-A589-8A47-9845-47167EA79677}"/>
              </a:ext>
            </a:extLst>
          </p:cNvPr>
          <p:cNvGrpSpPr/>
          <p:nvPr/>
        </p:nvGrpSpPr>
        <p:grpSpPr>
          <a:xfrm flipH="1">
            <a:off x="10816148" y="3952489"/>
            <a:ext cx="5761951" cy="1110733"/>
            <a:chOff x="4483960" y="10000437"/>
            <a:chExt cx="5761951" cy="11107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688E76-BEB6-8740-AAA4-7B1A9C4E8C9F}"/>
                </a:ext>
              </a:extLst>
            </p:cNvPr>
            <p:cNvSpPr txBox="1"/>
            <p:nvPr/>
          </p:nvSpPr>
          <p:spPr>
            <a:xfrm>
              <a:off x="4483960" y="10649505"/>
              <a:ext cx="5761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3B35EA4-F355-4D47-987D-66A58AA56BFA}"/>
                </a:ext>
              </a:extLst>
            </p:cNvPr>
            <p:cNvSpPr/>
            <p:nvPr/>
          </p:nvSpPr>
          <p:spPr>
            <a:xfrm>
              <a:off x="4483962" y="10000437"/>
              <a:ext cx="31270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2B803EB1-B9A5-D64C-B0C9-9F3D4D0BB1BD}"/>
              </a:ext>
            </a:extLst>
          </p:cNvPr>
          <p:cNvSpPr/>
          <p:nvPr/>
        </p:nvSpPr>
        <p:spPr>
          <a:xfrm>
            <a:off x="7974242" y="8235054"/>
            <a:ext cx="2134309" cy="2134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89C4091-C3FA-4941-8DC8-EEE9C08322B8}"/>
              </a:ext>
            </a:extLst>
          </p:cNvPr>
          <p:cNvSpPr/>
          <p:nvPr/>
        </p:nvSpPr>
        <p:spPr>
          <a:xfrm>
            <a:off x="12271563" y="6425512"/>
            <a:ext cx="2134309" cy="2134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EF8E0BD-8359-2541-B753-D846C37E4506}"/>
              </a:ext>
            </a:extLst>
          </p:cNvPr>
          <p:cNvSpPr/>
          <p:nvPr/>
        </p:nvSpPr>
        <p:spPr>
          <a:xfrm>
            <a:off x="16645774" y="4696072"/>
            <a:ext cx="2134309" cy="2134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2863FD-A560-D347-AA09-58E5E7DC9191}"/>
              </a:ext>
            </a:extLst>
          </p:cNvPr>
          <p:cNvGrpSpPr/>
          <p:nvPr/>
        </p:nvGrpSpPr>
        <p:grpSpPr>
          <a:xfrm>
            <a:off x="8625340" y="8820855"/>
            <a:ext cx="875232" cy="875230"/>
            <a:chOff x="4319588" y="2492375"/>
            <a:chExt cx="287338" cy="287338"/>
          </a:xfrm>
          <a:solidFill>
            <a:schemeClr val="tx2"/>
          </a:solidFill>
        </p:grpSpPr>
        <p:sp>
          <p:nvSpPr>
            <p:cNvPr id="97" name="Freeform 372">
              <a:extLst>
                <a:ext uri="{FF2B5EF4-FFF2-40B4-BE49-F238E27FC236}">
                  <a16:creationId xmlns:a16="http://schemas.microsoft.com/office/drawing/2014/main" id="{25E94394-9BE5-B046-B08B-C25C3B46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73">
              <a:extLst>
                <a:ext uri="{FF2B5EF4-FFF2-40B4-BE49-F238E27FC236}">
                  <a16:creationId xmlns:a16="http://schemas.microsoft.com/office/drawing/2014/main" id="{EA82242E-0DF2-0847-9299-36C481CA0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ACA493-BB74-D54C-9D9F-893B692BCC62}"/>
              </a:ext>
            </a:extLst>
          </p:cNvPr>
          <p:cNvGrpSpPr/>
          <p:nvPr/>
        </p:nvGrpSpPr>
        <p:grpSpPr>
          <a:xfrm>
            <a:off x="12952962" y="7071557"/>
            <a:ext cx="838542" cy="842218"/>
            <a:chOff x="9161458" y="1803401"/>
            <a:chExt cx="360368" cy="361949"/>
          </a:xfrm>
          <a:solidFill>
            <a:schemeClr val="tx2"/>
          </a:solidFill>
        </p:grpSpPr>
        <p:sp>
          <p:nvSpPr>
            <p:cNvPr id="100" name="Freeform 101">
              <a:extLst>
                <a:ext uri="{FF2B5EF4-FFF2-40B4-BE49-F238E27FC236}">
                  <a16:creationId xmlns:a16="http://schemas.microsoft.com/office/drawing/2014/main" id="{A167E1FB-5847-2947-9BD1-9BB932570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02">
              <a:extLst>
                <a:ext uri="{FF2B5EF4-FFF2-40B4-BE49-F238E27FC236}">
                  <a16:creationId xmlns:a16="http://schemas.microsoft.com/office/drawing/2014/main" id="{1C303602-E7E4-0B4F-AAE4-6136DF1E0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Freeform 103">
              <a:extLst>
                <a:ext uri="{FF2B5EF4-FFF2-40B4-BE49-F238E27FC236}">
                  <a16:creationId xmlns:a16="http://schemas.microsoft.com/office/drawing/2014/main" id="{35E48708-3D9C-AE49-B024-ECBEB223F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04">
              <a:extLst>
                <a:ext uri="{FF2B5EF4-FFF2-40B4-BE49-F238E27FC236}">
                  <a16:creationId xmlns:a16="http://schemas.microsoft.com/office/drawing/2014/main" id="{8723DEB5-01C5-AE4E-A296-3EBB0465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05">
              <a:extLst>
                <a:ext uri="{FF2B5EF4-FFF2-40B4-BE49-F238E27FC236}">
                  <a16:creationId xmlns:a16="http://schemas.microsoft.com/office/drawing/2014/main" id="{FD6FE5BA-DEDB-1E4F-AC5E-48F1A919B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E129BF-F311-4D4A-AB2F-6CFC8D6A5ACB}"/>
              </a:ext>
            </a:extLst>
          </p:cNvPr>
          <p:cNvGrpSpPr/>
          <p:nvPr/>
        </p:nvGrpSpPr>
        <p:grpSpPr>
          <a:xfrm>
            <a:off x="17213163" y="5242731"/>
            <a:ext cx="999530" cy="955500"/>
            <a:chOff x="4833935" y="3983047"/>
            <a:chExt cx="360361" cy="344489"/>
          </a:xfrm>
          <a:solidFill>
            <a:schemeClr val="tx2"/>
          </a:solidFill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E0AD145-4D12-B849-B7B0-50BE4C893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39FC0EA4-8F3C-4C45-91E4-D0A9AD9A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6CD8B19-1FDC-2F4B-B0F3-B0572F440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6E2A127-219D-4F47-8147-530D2CAD47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E7B377-45B8-3849-B0E7-9027F880BDC9}"/>
              </a:ext>
            </a:extLst>
          </p:cNvPr>
          <p:cNvSpPr txBox="1"/>
          <p:nvPr/>
        </p:nvSpPr>
        <p:spPr>
          <a:xfrm>
            <a:off x="9856954" y="10355379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2869EE-8959-FE45-92AB-7A284CE8BABF}"/>
              </a:ext>
            </a:extLst>
          </p:cNvPr>
          <p:cNvSpPr txBox="1"/>
          <p:nvPr/>
        </p:nvSpPr>
        <p:spPr>
          <a:xfrm>
            <a:off x="14619454" y="8805507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DDB5E8-02CA-8248-8037-A3F9A7787CF3}"/>
              </a:ext>
            </a:extLst>
          </p:cNvPr>
          <p:cNvSpPr txBox="1"/>
          <p:nvPr/>
        </p:nvSpPr>
        <p:spPr>
          <a:xfrm>
            <a:off x="19305754" y="6925330"/>
            <a:ext cx="3242043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720D6D0C-C5F7-5F43-A6E4-B7B754ED3354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203284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57BD3FB-FF15-B842-B886-EEE36F17C332}"/>
              </a:ext>
            </a:extLst>
          </p:cNvPr>
          <p:cNvGrpSpPr/>
          <p:nvPr/>
        </p:nvGrpSpPr>
        <p:grpSpPr>
          <a:xfrm>
            <a:off x="10161220" y="4685661"/>
            <a:ext cx="12582045" cy="7292143"/>
            <a:chOff x="346660" y="4685661"/>
            <a:chExt cx="12582045" cy="72921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55969F-2F04-2E4F-BD06-33EB2C32BD51}"/>
                </a:ext>
              </a:extLst>
            </p:cNvPr>
            <p:cNvGrpSpPr/>
            <p:nvPr/>
          </p:nvGrpSpPr>
          <p:grpSpPr>
            <a:xfrm>
              <a:off x="2368488" y="4685661"/>
              <a:ext cx="10560217" cy="6950270"/>
              <a:chOff x="1121685" y="885430"/>
              <a:chExt cx="7729384" cy="508714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52A3113-10E3-EA46-AC7F-2327456874CE}"/>
                  </a:ext>
                </a:extLst>
              </p:cNvPr>
              <p:cNvSpPr/>
              <p:nvPr/>
            </p:nvSpPr>
            <p:spPr>
              <a:xfrm flipH="1">
                <a:off x="1300607" y="1034619"/>
                <a:ext cx="7367331" cy="4788763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8E84B64-28B7-2644-AD48-1A96FFF321C5}"/>
                  </a:ext>
                </a:extLst>
              </p:cNvPr>
              <p:cNvGrpSpPr/>
              <p:nvPr/>
            </p:nvGrpSpPr>
            <p:grpSpPr>
              <a:xfrm>
                <a:off x="2774073" y="885430"/>
                <a:ext cx="4420398" cy="5087140"/>
                <a:chOff x="2412285" y="603071"/>
                <a:chExt cx="4911099" cy="5651857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FD0E90F-DB54-5844-91EE-B5F543CA8C54}"/>
                    </a:ext>
                  </a:extLst>
                </p:cNvPr>
                <p:cNvCxnSpPr/>
                <p:nvPr/>
              </p:nvCxnSpPr>
              <p:spPr>
                <a:xfrm>
                  <a:off x="7323384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00BD94C-E437-4147-ADCA-DB40D47E4619}"/>
                    </a:ext>
                  </a:extLst>
                </p:cNvPr>
                <p:cNvCxnSpPr/>
                <p:nvPr/>
              </p:nvCxnSpPr>
              <p:spPr>
                <a:xfrm>
                  <a:off x="5686351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E29F26A-E2FC-A048-9834-6C86E4254289}"/>
                    </a:ext>
                  </a:extLst>
                </p:cNvPr>
                <p:cNvCxnSpPr/>
                <p:nvPr/>
              </p:nvCxnSpPr>
              <p:spPr>
                <a:xfrm>
                  <a:off x="4049318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0B8612E-199E-FD4E-BC47-995FA3810EC3}"/>
                    </a:ext>
                  </a:extLst>
                </p:cNvPr>
                <p:cNvCxnSpPr/>
                <p:nvPr/>
              </p:nvCxnSpPr>
              <p:spPr>
                <a:xfrm>
                  <a:off x="2412285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C90AB13-CB7D-FD49-8FC2-DF754882A992}"/>
                  </a:ext>
                </a:extLst>
              </p:cNvPr>
              <p:cNvGrpSpPr/>
              <p:nvPr/>
            </p:nvGrpSpPr>
            <p:grpSpPr>
              <a:xfrm rot="5400000">
                <a:off x="3549748" y="-435690"/>
                <a:ext cx="2873258" cy="7729384"/>
                <a:chOff x="2412285" y="603071"/>
                <a:chExt cx="4911099" cy="5651857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E8392F4-E4A2-F341-ABDB-536E61AC8BB9}"/>
                    </a:ext>
                  </a:extLst>
                </p:cNvPr>
                <p:cNvCxnSpPr/>
                <p:nvPr/>
              </p:nvCxnSpPr>
              <p:spPr>
                <a:xfrm>
                  <a:off x="7323384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EDAD387-0B21-5F4E-94C3-4776E97F20DA}"/>
                    </a:ext>
                  </a:extLst>
                </p:cNvPr>
                <p:cNvCxnSpPr/>
                <p:nvPr/>
              </p:nvCxnSpPr>
              <p:spPr>
                <a:xfrm>
                  <a:off x="5686351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F147615-382C-094D-8049-937DFDE33FD2}"/>
                    </a:ext>
                  </a:extLst>
                </p:cNvPr>
                <p:cNvCxnSpPr/>
                <p:nvPr/>
              </p:nvCxnSpPr>
              <p:spPr>
                <a:xfrm>
                  <a:off x="4049318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CB27108-5BCC-734B-A5B9-47E7F9835383}"/>
                    </a:ext>
                  </a:extLst>
                </p:cNvPr>
                <p:cNvCxnSpPr/>
                <p:nvPr/>
              </p:nvCxnSpPr>
              <p:spPr>
                <a:xfrm>
                  <a:off x="2412285" y="603071"/>
                  <a:ext cx="0" cy="5651857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19FAAE-4FF7-7542-A82B-EAE052244299}"/>
                </a:ext>
              </a:extLst>
            </p:cNvPr>
            <p:cNvSpPr/>
            <p:nvPr/>
          </p:nvSpPr>
          <p:spPr>
            <a:xfrm rot="292470">
              <a:off x="7423397" y="6833778"/>
              <a:ext cx="2209389" cy="220938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3F4458-B15F-464A-89E4-370F3883CF9F}"/>
                </a:ext>
              </a:extLst>
            </p:cNvPr>
            <p:cNvSpPr/>
            <p:nvPr/>
          </p:nvSpPr>
          <p:spPr>
            <a:xfrm rot="292470">
              <a:off x="5499557" y="8177590"/>
              <a:ext cx="1888996" cy="188899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99FC83-0127-3D4A-83C2-93670E12231E}"/>
                </a:ext>
              </a:extLst>
            </p:cNvPr>
            <p:cNvSpPr/>
            <p:nvPr/>
          </p:nvSpPr>
          <p:spPr>
            <a:xfrm rot="292470">
              <a:off x="3864986" y="9252833"/>
              <a:ext cx="1551039" cy="155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4E8850-D492-3649-9167-BD0706EC3F08}"/>
                </a:ext>
              </a:extLst>
            </p:cNvPr>
            <p:cNvSpPr/>
            <p:nvPr/>
          </p:nvSpPr>
          <p:spPr>
            <a:xfrm rot="292470">
              <a:off x="9636839" y="5412242"/>
              <a:ext cx="2533552" cy="253355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0FF2CE-EC23-474B-9AA8-9875CA4583BA}"/>
                </a:ext>
              </a:extLst>
            </p:cNvPr>
            <p:cNvSpPr txBox="1"/>
            <p:nvPr/>
          </p:nvSpPr>
          <p:spPr>
            <a:xfrm>
              <a:off x="2607029" y="11670027"/>
              <a:ext cx="2047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612F5-C65B-BA44-BF4B-29EA6EAD4AB4}"/>
                </a:ext>
              </a:extLst>
            </p:cNvPr>
            <p:cNvSpPr txBox="1"/>
            <p:nvPr/>
          </p:nvSpPr>
          <p:spPr>
            <a:xfrm>
              <a:off x="10665390" y="11670027"/>
              <a:ext cx="2047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F7B1F0-E535-4949-9B2F-202D25F77C65}"/>
                </a:ext>
              </a:extLst>
            </p:cNvPr>
            <p:cNvSpPr txBox="1"/>
            <p:nvPr/>
          </p:nvSpPr>
          <p:spPr>
            <a:xfrm>
              <a:off x="346660" y="4889489"/>
              <a:ext cx="2047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6571-6EF3-5E4C-BA0F-0568CD57BBBA}"/>
                </a:ext>
              </a:extLst>
            </p:cNvPr>
            <p:cNvSpPr txBox="1"/>
            <p:nvPr/>
          </p:nvSpPr>
          <p:spPr>
            <a:xfrm>
              <a:off x="346660" y="11182109"/>
              <a:ext cx="20471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B17CF4-E1B9-7B4A-BB99-BEB518F6678C}"/>
              </a:ext>
            </a:extLst>
          </p:cNvPr>
          <p:cNvGrpSpPr/>
          <p:nvPr/>
        </p:nvGrpSpPr>
        <p:grpSpPr>
          <a:xfrm>
            <a:off x="2137267" y="4715459"/>
            <a:ext cx="7928717" cy="6893608"/>
            <a:chOff x="2137267" y="4455911"/>
            <a:chExt cx="7928717" cy="68936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BE1264-8ECD-074E-A919-9DF040063D77}"/>
                </a:ext>
              </a:extLst>
            </p:cNvPr>
            <p:cNvGrpSpPr/>
            <p:nvPr/>
          </p:nvGrpSpPr>
          <p:grpSpPr>
            <a:xfrm>
              <a:off x="2137267" y="4455911"/>
              <a:ext cx="7928717" cy="1500346"/>
              <a:chOff x="1549182" y="4588177"/>
              <a:chExt cx="7928717" cy="1500346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459F317-AD88-A84D-9F38-6DBA9FD87689}"/>
                  </a:ext>
                </a:extLst>
              </p:cNvPr>
              <p:cNvGrpSpPr/>
              <p:nvPr/>
            </p:nvGrpSpPr>
            <p:grpSpPr>
              <a:xfrm>
                <a:off x="1549182" y="4588177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4E72FD10-1522-4544-85EA-5562924C2C52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7B8F479-3B56-5E44-B3EE-AEA48B1C5872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01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D52E8BD-A633-6445-A6DE-BB03DAB96A2A}"/>
                  </a:ext>
                </a:extLst>
              </p:cNvPr>
              <p:cNvGrpSpPr/>
              <p:nvPr/>
            </p:nvGrpSpPr>
            <p:grpSpPr>
              <a:xfrm>
                <a:off x="3403237" y="4720777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6623B54-34A5-F243-8B03-27D68FEC7727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414258E-BAC5-FB47-818C-DF8A6087734A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Develop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D151729-C5D0-4D4B-AB4D-C4DF29D5F812}"/>
                </a:ext>
              </a:extLst>
            </p:cNvPr>
            <p:cNvGrpSpPr/>
            <p:nvPr/>
          </p:nvGrpSpPr>
          <p:grpSpPr>
            <a:xfrm>
              <a:off x="2137267" y="6303618"/>
              <a:ext cx="7928717" cy="1500346"/>
              <a:chOff x="1549182" y="7079439"/>
              <a:chExt cx="7928717" cy="1500346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E3A3C6A-07DC-6E4E-B8A5-B16E648A6522}"/>
                  </a:ext>
                </a:extLst>
              </p:cNvPr>
              <p:cNvGrpSpPr/>
              <p:nvPr/>
            </p:nvGrpSpPr>
            <p:grpSpPr>
              <a:xfrm>
                <a:off x="1549182" y="7079439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9A45D4E-62F8-E549-B6A3-9B2B5DEFAD87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0121EB5-8A93-E142-AC2A-C2AF8D1317F3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02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DF6AC249-4FDB-FA47-BD1E-A2A7A17E788E}"/>
                  </a:ext>
                </a:extLst>
              </p:cNvPr>
              <p:cNvGrpSpPr/>
              <p:nvPr/>
            </p:nvGrpSpPr>
            <p:grpSpPr>
              <a:xfrm>
                <a:off x="3403237" y="7212039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A1E5E28-1970-5C46-87F5-E6A902D53198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B5C04C1-CAAE-C141-B56B-FF7F41D45C9F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Analyze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89BB87C-C2D3-6646-BA6D-092085BAA29D}"/>
                </a:ext>
              </a:extLst>
            </p:cNvPr>
            <p:cNvGrpSpPr/>
            <p:nvPr/>
          </p:nvGrpSpPr>
          <p:grpSpPr>
            <a:xfrm>
              <a:off x="2137267" y="8076993"/>
              <a:ext cx="7928717" cy="1500346"/>
              <a:chOff x="1549182" y="9968281"/>
              <a:chExt cx="7928717" cy="150034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1FF3CAC-58D0-5D4C-A63C-9F2D0CD1E1E7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680B850-F064-A64E-A208-A21D533B162D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65C1DEF-A827-2C4A-B0F9-C8E9BD91A0C9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03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0C5134CB-5E23-C043-9C48-F369927DF3C3}"/>
                  </a:ext>
                </a:extLst>
              </p:cNvPr>
              <p:cNvGrpSpPr/>
              <p:nvPr/>
            </p:nvGrpSpPr>
            <p:grpSpPr>
              <a:xfrm>
                <a:off x="3403237" y="10100881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44E703F-232D-0E4B-B342-6696B7DC4DB4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943AC35-56DB-5B4D-8F61-B0A912E62260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Identify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6869A6-36DD-F846-AD3C-DAAB9C7AFF63}"/>
                </a:ext>
              </a:extLst>
            </p:cNvPr>
            <p:cNvGrpSpPr/>
            <p:nvPr/>
          </p:nvGrpSpPr>
          <p:grpSpPr>
            <a:xfrm>
              <a:off x="2137267" y="9849173"/>
              <a:ext cx="7928717" cy="1500346"/>
              <a:chOff x="1549182" y="9968281"/>
              <a:chExt cx="7928717" cy="1500346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8D10142-23A4-3C4A-9ECF-779622866B85}"/>
                  </a:ext>
                </a:extLst>
              </p:cNvPr>
              <p:cNvGrpSpPr/>
              <p:nvPr/>
            </p:nvGrpSpPr>
            <p:grpSpPr>
              <a:xfrm>
                <a:off x="1549182" y="9968281"/>
                <a:ext cx="1500348" cy="1500346"/>
                <a:chOff x="14311688" y="4300325"/>
                <a:chExt cx="1500348" cy="1500346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166F000-13EB-764B-B651-7CEA76F60D18}"/>
                    </a:ext>
                  </a:extLst>
                </p:cNvPr>
                <p:cNvSpPr/>
                <p:nvPr/>
              </p:nvSpPr>
              <p:spPr>
                <a:xfrm>
                  <a:off x="14311688" y="4300325"/>
                  <a:ext cx="1500348" cy="1500346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719D66EE-BE67-7D48-A610-4CF4AA1B3BA3}"/>
                    </a:ext>
                  </a:extLst>
                </p:cNvPr>
                <p:cNvSpPr txBox="1"/>
                <p:nvPr/>
              </p:nvSpPr>
              <p:spPr>
                <a:xfrm>
                  <a:off x="14608245" y="4631285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04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9D85D53-88B4-144F-BAEB-BA2512CF08BE}"/>
                  </a:ext>
                </a:extLst>
              </p:cNvPr>
              <p:cNvGrpSpPr/>
              <p:nvPr/>
            </p:nvGrpSpPr>
            <p:grpSpPr>
              <a:xfrm>
                <a:off x="3403237" y="10100881"/>
                <a:ext cx="6074662" cy="1294594"/>
                <a:chOff x="12433197" y="4893478"/>
                <a:chExt cx="6074662" cy="1294594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ED79424-1381-5C44-AD13-AB2A5F11C334}"/>
                    </a:ext>
                  </a:extLst>
                </p:cNvPr>
                <p:cNvSpPr txBox="1"/>
                <p:nvPr/>
              </p:nvSpPr>
              <p:spPr>
                <a:xfrm>
                  <a:off x="12433197" y="5605733"/>
                  <a:ext cx="6074662" cy="582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click.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6A1120D-5B7A-0C42-939E-60054CC84766}"/>
                    </a:ext>
                  </a:extLst>
                </p:cNvPr>
                <p:cNvSpPr/>
                <p:nvPr/>
              </p:nvSpPr>
              <p:spPr>
                <a:xfrm>
                  <a:off x="12433198" y="4893478"/>
                  <a:ext cx="403342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Advertise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56" name="Grupo 349">
            <a:extLst>
              <a:ext uri="{FF2B5EF4-FFF2-40B4-BE49-F238E27FC236}">
                <a16:creationId xmlns:a16="http://schemas.microsoft.com/office/drawing/2014/main" id="{66342E1D-ED4B-1B49-BAAF-1E89024AE1B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FEEF9A40-9190-3543-9D5E-F65C4BD8DB01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5A642E0E-758B-0C4E-AFF8-F5A3BE8A8EF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72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07DA4E-F784-B044-92F7-5CCAF9B1EF5F}"/>
              </a:ext>
            </a:extLst>
          </p:cNvPr>
          <p:cNvGrpSpPr/>
          <p:nvPr/>
        </p:nvGrpSpPr>
        <p:grpSpPr>
          <a:xfrm>
            <a:off x="1224649" y="4173194"/>
            <a:ext cx="21928351" cy="4728688"/>
            <a:chOff x="1224649" y="5281190"/>
            <a:chExt cx="21928351" cy="47286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B6B7F59-F6EB-2043-A0B2-924C3ECED79D}"/>
                </a:ext>
              </a:extLst>
            </p:cNvPr>
            <p:cNvGrpSpPr/>
            <p:nvPr/>
          </p:nvGrpSpPr>
          <p:grpSpPr>
            <a:xfrm>
              <a:off x="8563506" y="5615493"/>
              <a:ext cx="7165771" cy="4014672"/>
              <a:chOff x="9488341" y="6132263"/>
              <a:chExt cx="5321668" cy="298150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9AC402A-ECE7-614C-9E9F-4AB7A08D3D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21551" y="7772400"/>
                <a:ext cx="758283" cy="60745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684C68B-DC7D-164D-A18F-714CA3F9F0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74094" y="7079337"/>
                <a:ext cx="655690" cy="793424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CA97F7-7691-3847-AECD-E09109C94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0481" y="7701754"/>
                <a:ext cx="747994" cy="258221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A8ADE30-2C88-F84C-95B7-02382178F38E}"/>
                  </a:ext>
                </a:extLst>
              </p:cNvPr>
              <p:cNvGrpSpPr/>
              <p:nvPr/>
            </p:nvGrpSpPr>
            <p:grpSpPr>
              <a:xfrm>
                <a:off x="9503345" y="6132263"/>
                <a:ext cx="5306664" cy="2981501"/>
                <a:chOff x="9503346" y="5217863"/>
                <a:chExt cx="5306664" cy="2981501"/>
              </a:xfrm>
            </p:grpSpPr>
            <p:sp>
              <p:nvSpPr>
                <p:cNvPr id="69" name="Freeform 415">
                  <a:extLst>
                    <a:ext uri="{FF2B5EF4-FFF2-40B4-BE49-F238E27FC236}">
                      <a16:creationId xmlns:a16="http://schemas.microsoft.com/office/drawing/2014/main" id="{C74D74E6-5385-CB48-B19A-4FA93F25E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3346" y="7150975"/>
                  <a:ext cx="1037910" cy="1048389"/>
                </a:xfrm>
                <a:custGeom>
                  <a:avLst/>
                  <a:gdLst>
                    <a:gd name="T0" fmla="*/ 870 w 871"/>
                    <a:gd name="T1" fmla="*/ 435 h 880"/>
                    <a:gd name="T2" fmla="*/ 870 w 871"/>
                    <a:gd name="T3" fmla="*/ 435 h 880"/>
                    <a:gd name="T4" fmla="*/ 435 w 871"/>
                    <a:gd name="T5" fmla="*/ 879 h 880"/>
                    <a:gd name="T6" fmla="*/ 0 w 871"/>
                    <a:gd name="T7" fmla="*/ 435 h 880"/>
                    <a:gd name="T8" fmla="*/ 435 w 871"/>
                    <a:gd name="T9" fmla="*/ 0 h 880"/>
                    <a:gd name="T10" fmla="*/ 870 w 871"/>
                    <a:gd name="T11" fmla="*/ 435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1" h="880">
                      <a:moveTo>
                        <a:pt x="870" y="435"/>
                      </a:moveTo>
                      <a:lnTo>
                        <a:pt x="870" y="435"/>
                      </a:lnTo>
                      <a:cubicBezTo>
                        <a:pt x="870" y="675"/>
                        <a:pt x="676" y="879"/>
                        <a:pt x="435" y="879"/>
                      </a:cubicBezTo>
                      <a:cubicBezTo>
                        <a:pt x="194" y="879"/>
                        <a:pt x="0" y="675"/>
                        <a:pt x="0" y="435"/>
                      </a:cubicBezTo>
                      <a:cubicBezTo>
                        <a:pt x="0" y="194"/>
                        <a:pt x="194" y="0"/>
                        <a:pt x="435" y="0"/>
                      </a:cubicBezTo>
                      <a:cubicBezTo>
                        <a:pt x="676" y="0"/>
                        <a:pt x="870" y="194"/>
                        <a:pt x="870" y="435"/>
                      </a:cubicBezTo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416">
                  <a:extLst>
                    <a:ext uri="{FF2B5EF4-FFF2-40B4-BE49-F238E27FC236}">
                      <a16:creationId xmlns:a16="http://schemas.microsoft.com/office/drawing/2014/main" id="{8E8E508A-769E-2E43-805C-2BDC49A517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8440" y="6187487"/>
                  <a:ext cx="1037910" cy="1032667"/>
                </a:xfrm>
                <a:custGeom>
                  <a:avLst/>
                  <a:gdLst>
                    <a:gd name="T0" fmla="*/ 870 w 871"/>
                    <a:gd name="T1" fmla="*/ 435 h 870"/>
                    <a:gd name="T2" fmla="*/ 870 w 871"/>
                    <a:gd name="T3" fmla="*/ 435 h 870"/>
                    <a:gd name="T4" fmla="*/ 435 w 871"/>
                    <a:gd name="T5" fmla="*/ 869 h 870"/>
                    <a:gd name="T6" fmla="*/ 0 w 871"/>
                    <a:gd name="T7" fmla="*/ 435 h 870"/>
                    <a:gd name="T8" fmla="*/ 435 w 871"/>
                    <a:gd name="T9" fmla="*/ 0 h 870"/>
                    <a:gd name="T10" fmla="*/ 870 w 871"/>
                    <a:gd name="T11" fmla="*/ 435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1" h="870">
                      <a:moveTo>
                        <a:pt x="870" y="435"/>
                      </a:moveTo>
                      <a:lnTo>
                        <a:pt x="870" y="435"/>
                      </a:lnTo>
                      <a:cubicBezTo>
                        <a:pt x="870" y="675"/>
                        <a:pt x="675" y="869"/>
                        <a:pt x="435" y="869"/>
                      </a:cubicBezTo>
                      <a:cubicBezTo>
                        <a:pt x="194" y="869"/>
                        <a:pt x="0" y="675"/>
                        <a:pt x="0" y="435"/>
                      </a:cubicBezTo>
                      <a:cubicBezTo>
                        <a:pt x="0" y="194"/>
                        <a:pt x="194" y="0"/>
                        <a:pt x="435" y="0"/>
                      </a:cubicBezTo>
                      <a:cubicBezTo>
                        <a:pt x="675" y="0"/>
                        <a:pt x="870" y="194"/>
                        <a:pt x="870" y="435"/>
                      </a:cubicBezTo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17">
                  <a:extLst>
                    <a:ext uri="{FF2B5EF4-FFF2-40B4-BE49-F238E27FC236}">
                      <a16:creationId xmlns:a16="http://schemas.microsoft.com/office/drawing/2014/main" id="{245BF9CD-BB06-2941-BAA1-1855A6177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18636" y="6725955"/>
                  <a:ext cx="1048393" cy="1037907"/>
                </a:xfrm>
                <a:custGeom>
                  <a:avLst/>
                  <a:gdLst>
                    <a:gd name="T0" fmla="*/ 879 w 880"/>
                    <a:gd name="T1" fmla="*/ 435 h 871"/>
                    <a:gd name="T2" fmla="*/ 879 w 880"/>
                    <a:gd name="T3" fmla="*/ 435 h 871"/>
                    <a:gd name="T4" fmla="*/ 435 w 880"/>
                    <a:gd name="T5" fmla="*/ 870 h 871"/>
                    <a:gd name="T6" fmla="*/ 0 w 880"/>
                    <a:gd name="T7" fmla="*/ 435 h 871"/>
                    <a:gd name="T8" fmla="*/ 435 w 880"/>
                    <a:gd name="T9" fmla="*/ 0 h 871"/>
                    <a:gd name="T10" fmla="*/ 879 w 880"/>
                    <a:gd name="T11" fmla="*/ 435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0" h="871">
                      <a:moveTo>
                        <a:pt x="879" y="435"/>
                      </a:moveTo>
                      <a:lnTo>
                        <a:pt x="879" y="435"/>
                      </a:lnTo>
                      <a:cubicBezTo>
                        <a:pt x="879" y="675"/>
                        <a:pt x="676" y="870"/>
                        <a:pt x="435" y="870"/>
                      </a:cubicBezTo>
                      <a:cubicBezTo>
                        <a:pt x="194" y="870"/>
                        <a:pt x="0" y="675"/>
                        <a:pt x="0" y="435"/>
                      </a:cubicBezTo>
                      <a:cubicBezTo>
                        <a:pt x="0" y="194"/>
                        <a:pt x="194" y="0"/>
                        <a:pt x="435" y="0"/>
                      </a:cubicBezTo>
                      <a:cubicBezTo>
                        <a:pt x="676" y="0"/>
                        <a:pt x="879" y="194"/>
                        <a:pt x="879" y="435"/>
                      </a:cubicBezTo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8">
                  <a:extLst>
                    <a:ext uri="{FF2B5EF4-FFF2-40B4-BE49-F238E27FC236}">
                      <a16:creationId xmlns:a16="http://schemas.microsoft.com/office/drawing/2014/main" id="{ABA201FA-0CD6-8E4D-B0BF-27D58A67F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61617" y="5217863"/>
                  <a:ext cx="1048393" cy="1037907"/>
                </a:xfrm>
                <a:custGeom>
                  <a:avLst/>
                  <a:gdLst>
                    <a:gd name="T0" fmla="*/ 879 w 880"/>
                    <a:gd name="T1" fmla="*/ 435 h 871"/>
                    <a:gd name="T2" fmla="*/ 879 w 880"/>
                    <a:gd name="T3" fmla="*/ 435 h 871"/>
                    <a:gd name="T4" fmla="*/ 435 w 880"/>
                    <a:gd name="T5" fmla="*/ 870 h 871"/>
                    <a:gd name="T6" fmla="*/ 0 w 880"/>
                    <a:gd name="T7" fmla="*/ 435 h 871"/>
                    <a:gd name="T8" fmla="*/ 435 w 880"/>
                    <a:gd name="T9" fmla="*/ 0 h 871"/>
                    <a:gd name="T10" fmla="*/ 879 w 880"/>
                    <a:gd name="T11" fmla="*/ 435 h 8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80" h="871">
                      <a:moveTo>
                        <a:pt x="879" y="435"/>
                      </a:moveTo>
                      <a:lnTo>
                        <a:pt x="879" y="435"/>
                      </a:lnTo>
                      <a:cubicBezTo>
                        <a:pt x="879" y="676"/>
                        <a:pt x="685" y="870"/>
                        <a:pt x="435" y="870"/>
                      </a:cubicBezTo>
                      <a:cubicBezTo>
                        <a:pt x="195" y="870"/>
                        <a:pt x="0" y="676"/>
                        <a:pt x="0" y="435"/>
                      </a:cubicBezTo>
                      <a:cubicBezTo>
                        <a:pt x="0" y="194"/>
                        <a:pt x="195" y="0"/>
                        <a:pt x="435" y="0"/>
                      </a:cubicBezTo>
                      <a:cubicBezTo>
                        <a:pt x="685" y="0"/>
                        <a:pt x="879" y="194"/>
                        <a:pt x="879" y="435"/>
                      </a:cubicBezTo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bevel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EC031D8-89DB-0042-921D-E3F0948A59D5}"/>
                  </a:ext>
                </a:extLst>
              </p:cNvPr>
              <p:cNvSpPr txBox="1"/>
              <p:nvPr/>
            </p:nvSpPr>
            <p:spPr>
              <a:xfrm>
                <a:off x="9488341" y="8260975"/>
                <a:ext cx="1048395" cy="685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B5B846-D08D-034B-9844-680B5570C18C}"/>
                  </a:ext>
                </a:extLst>
              </p:cNvPr>
              <p:cNvSpPr txBox="1"/>
              <p:nvPr/>
            </p:nvSpPr>
            <p:spPr>
              <a:xfrm>
                <a:off x="10901505" y="7277303"/>
                <a:ext cx="1048395" cy="685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B880F-3D93-014B-B449-8684336EA8AE}"/>
                  </a:ext>
                </a:extLst>
              </p:cNvPr>
              <p:cNvSpPr txBox="1"/>
              <p:nvPr/>
            </p:nvSpPr>
            <p:spPr>
              <a:xfrm>
                <a:off x="12508632" y="7831484"/>
                <a:ext cx="1048395" cy="685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44663E-F82F-A942-9B35-5592F78013FF}"/>
                  </a:ext>
                </a:extLst>
              </p:cNvPr>
              <p:cNvSpPr txBox="1"/>
              <p:nvPr/>
            </p:nvSpPr>
            <p:spPr>
              <a:xfrm>
                <a:off x="13761614" y="6320682"/>
                <a:ext cx="1048395" cy="685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FF0DBCC-AC44-1E40-8416-8E7412CB70FE}"/>
                </a:ext>
              </a:extLst>
            </p:cNvPr>
            <p:cNvGrpSpPr/>
            <p:nvPr/>
          </p:nvGrpSpPr>
          <p:grpSpPr>
            <a:xfrm>
              <a:off x="17274682" y="5281190"/>
              <a:ext cx="5878318" cy="1859364"/>
              <a:chOff x="12907376" y="4893478"/>
              <a:chExt cx="5878318" cy="185936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C8034B9-44AD-FC4F-BD5A-8B6F3B3CFDDA}"/>
                  </a:ext>
                </a:extLst>
              </p:cNvPr>
              <p:cNvSpPr txBox="1"/>
              <p:nvPr/>
            </p:nvSpPr>
            <p:spPr>
              <a:xfrm>
                <a:off x="12907376" y="5605733"/>
                <a:ext cx="5878318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CDD373-55E0-D844-A617-E037541CCE06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93920CA-9A46-4F4E-8EBD-7638DE33F0BF}"/>
                </a:ext>
              </a:extLst>
            </p:cNvPr>
            <p:cNvGrpSpPr/>
            <p:nvPr/>
          </p:nvGrpSpPr>
          <p:grpSpPr>
            <a:xfrm flipH="1">
              <a:off x="1224649" y="5281190"/>
              <a:ext cx="5878317" cy="1859364"/>
              <a:chOff x="12907377" y="4893478"/>
              <a:chExt cx="5878317" cy="1859364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2A4A0B1-BB99-B64E-87A1-41823E5CBBDB}"/>
                  </a:ext>
                </a:extLst>
              </p:cNvPr>
              <p:cNvSpPr txBox="1"/>
              <p:nvPr/>
            </p:nvSpPr>
            <p:spPr>
              <a:xfrm>
                <a:off x="12907377" y="5605733"/>
                <a:ext cx="5878317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4944492-9D36-2B49-B623-7C55E6058085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FB7BD9-91DC-CF4F-AB95-E1544A7563FB}"/>
                </a:ext>
              </a:extLst>
            </p:cNvPr>
            <p:cNvGrpSpPr/>
            <p:nvPr/>
          </p:nvGrpSpPr>
          <p:grpSpPr>
            <a:xfrm>
              <a:off x="17274682" y="8150514"/>
              <a:ext cx="5878318" cy="1859364"/>
              <a:chOff x="12907376" y="4893478"/>
              <a:chExt cx="5878318" cy="185936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ED68AA-EF19-204A-8821-286B730EB219}"/>
                  </a:ext>
                </a:extLst>
              </p:cNvPr>
              <p:cNvSpPr txBox="1"/>
              <p:nvPr/>
            </p:nvSpPr>
            <p:spPr>
              <a:xfrm>
                <a:off x="12907376" y="5605733"/>
                <a:ext cx="5878318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E747F32-9152-3E42-ACB6-2051F790BEF9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357276-2F41-074E-8C8A-2A8274A51ECD}"/>
                </a:ext>
              </a:extLst>
            </p:cNvPr>
            <p:cNvGrpSpPr/>
            <p:nvPr/>
          </p:nvGrpSpPr>
          <p:grpSpPr>
            <a:xfrm flipH="1">
              <a:off x="1224649" y="8150514"/>
              <a:ext cx="5878317" cy="1859364"/>
              <a:chOff x="12907377" y="4893478"/>
              <a:chExt cx="5878317" cy="185936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5180538-EC4A-4242-8E79-CD926E1D659D}"/>
                  </a:ext>
                </a:extLst>
              </p:cNvPr>
              <p:cNvSpPr txBox="1"/>
              <p:nvPr/>
            </p:nvSpPr>
            <p:spPr>
              <a:xfrm>
                <a:off x="12907377" y="5605733"/>
                <a:ext cx="5878317" cy="1147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 point and click solutions that let you choose. </a:t>
                </a:r>
                <a:endPara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2C77694-A9F6-7B42-8BC6-8F8E0121B439}"/>
                  </a:ext>
                </a:extLst>
              </p:cNvPr>
              <p:cNvSpPr/>
              <p:nvPr/>
            </p:nvSpPr>
            <p:spPr>
              <a:xfrm>
                <a:off x="12907377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DE9955C-0159-E948-AB71-43B3695F5074}"/>
                </a:ext>
              </a:extLst>
            </p:cNvPr>
            <p:cNvSpPr/>
            <p:nvPr/>
          </p:nvSpPr>
          <p:spPr>
            <a:xfrm>
              <a:off x="7412934" y="5474990"/>
              <a:ext cx="258729" cy="2587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0414A3-C030-C043-8203-F0C4F9536820}"/>
                </a:ext>
              </a:extLst>
            </p:cNvPr>
            <p:cNvSpPr/>
            <p:nvPr/>
          </p:nvSpPr>
          <p:spPr>
            <a:xfrm>
              <a:off x="7412934" y="8344314"/>
              <a:ext cx="258729" cy="2587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0221BAA-AFCC-A646-AA54-5FDDC0E77F01}"/>
                </a:ext>
              </a:extLst>
            </p:cNvPr>
            <p:cNvSpPr/>
            <p:nvPr/>
          </p:nvSpPr>
          <p:spPr>
            <a:xfrm>
              <a:off x="16820406" y="5474990"/>
              <a:ext cx="258729" cy="2587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5FF4ED-9BBD-F649-A75F-5DDA4BB71DCB}"/>
                </a:ext>
              </a:extLst>
            </p:cNvPr>
            <p:cNvSpPr/>
            <p:nvPr/>
          </p:nvSpPr>
          <p:spPr>
            <a:xfrm>
              <a:off x="16820406" y="8344314"/>
              <a:ext cx="258729" cy="2587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AE1EA4-20C6-FD43-8C7E-64A43B5DF288}"/>
              </a:ext>
            </a:extLst>
          </p:cNvPr>
          <p:cNvSpPr/>
          <p:nvPr/>
        </p:nvSpPr>
        <p:spPr>
          <a:xfrm>
            <a:off x="1552819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A3E2DCA-1634-094A-8325-BD34C0C7FB35}"/>
              </a:ext>
            </a:extLst>
          </p:cNvPr>
          <p:cNvSpPr/>
          <p:nvPr/>
        </p:nvSpPr>
        <p:spPr>
          <a:xfrm>
            <a:off x="7087307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9E351A-7B3A-7346-B309-B37C9B5D04AD}"/>
              </a:ext>
            </a:extLst>
          </p:cNvPr>
          <p:cNvSpPr/>
          <p:nvPr/>
        </p:nvSpPr>
        <p:spPr>
          <a:xfrm>
            <a:off x="12621795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65C1385-725D-F140-8B0B-14FC12157DDE}"/>
              </a:ext>
            </a:extLst>
          </p:cNvPr>
          <p:cNvSpPr/>
          <p:nvPr/>
        </p:nvSpPr>
        <p:spPr>
          <a:xfrm>
            <a:off x="18156283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FEF871F-346D-2646-9C28-8CAEF6169392}"/>
              </a:ext>
            </a:extLst>
          </p:cNvPr>
          <p:cNvGrpSpPr/>
          <p:nvPr/>
        </p:nvGrpSpPr>
        <p:grpSpPr>
          <a:xfrm>
            <a:off x="2540049" y="10640861"/>
            <a:ext cx="2694087" cy="1429958"/>
            <a:chOff x="18384277" y="4841740"/>
            <a:chExt cx="2694087" cy="142995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45C387-3457-9446-AFDF-8DCC4A2B9537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374690C-0582-EF44-AAAF-FFAF63BE2A2F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CFA382-B51D-4440-A0E1-855DFF4764D4}"/>
              </a:ext>
            </a:extLst>
          </p:cNvPr>
          <p:cNvGrpSpPr/>
          <p:nvPr/>
        </p:nvGrpSpPr>
        <p:grpSpPr>
          <a:xfrm>
            <a:off x="8074537" y="10640861"/>
            <a:ext cx="2694087" cy="1429958"/>
            <a:chOff x="18384277" y="4841740"/>
            <a:chExt cx="2694087" cy="142995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F006D81-8ADA-C042-9A8B-4E0CEA7C4150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BE08C48-05AC-8346-AF66-2FA180007C59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741695-6397-1440-9AC1-821597E39A02}"/>
              </a:ext>
            </a:extLst>
          </p:cNvPr>
          <p:cNvGrpSpPr/>
          <p:nvPr/>
        </p:nvGrpSpPr>
        <p:grpSpPr>
          <a:xfrm>
            <a:off x="13609025" y="10640861"/>
            <a:ext cx="2694087" cy="1429958"/>
            <a:chOff x="18384277" y="4841740"/>
            <a:chExt cx="2694087" cy="142995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F628CD5-3A26-204C-9958-B434D7CCED07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5808C61-50FE-4048-A0E1-7C4318A41829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1D06B53-90D7-734E-9D17-956B938BF134}"/>
              </a:ext>
            </a:extLst>
          </p:cNvPr>
          <p:cNvGrpSpPr/>
          <p:nvPr/>
        </p:nvGrpSpPr>
        <p:grpSpPr>
          <a:xfrm>
            <a:off x="19143514" y="10640861"/>
            <a:ext cx="2694087" cy="1429958"/>
            <a:chOff x="18384277" y="4841740"/>
            <a:chExt cx="2694087" cy="142995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03C31E6-5DEA-C140-B0BD-7AAB1F469DC4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6533C86-6336-054A-85EA-3FA33BA54FD4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upo 349">
            <a:extLst>
              <a:ext uri="{FF2B5EF4-FFF2-40B4-BE49-F238E27FC236}">
                <a16:creationId xmlns:a16="http://schemas.microsoft.com/office/drawing/2014/main" id="{3895EF09-8CEF-8747-86FF-51F7B313EBF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87DBFFCB-0AA0-3C48-A0A0-12D3C06A0732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6B5A73B7-6644-5C45-9EEF-2613E60D616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18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BC3E57A-2220-F445-BBB0-D7110B44009B}"/>
              </a:ext>
            </a:extLst>
          </p:cNvPr>
          <p:cNvSpPr/>
          <p:nvPr/>
        </p:nvSpPr>
        <p:spPr>
          <a:xfrm>
            <a:off x="2021305" y="4456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9D290ED-1829-824B-9FE6-E2D7BE34360D}"/>
              </a:ext>
            </a:extLst>
          </p:cNvPr>
          <p:cNvSpPr/>
          <p:nvPr/>
        </p:nvSpPr>
        <p:spPr>
          <a:xfrm>
            <a:off x="1155031" y="7223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56963DF-1225-8348-AD0D-365C9782D301}"/>
              </a:ext>
            </a:extLst>
          </p:cNvPr>
          <p:cNvSpPr/>
          <p:nvPr/>
        </p:nvSpPr>
        <p:spPr>
          <a:xfrm>
            <a:off x="2021305" y="9991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8366031-61BF-7048-AB6E-23322E3CF0AF}"/>
              </a:ext>
            </a:extLst>
          </p:cNvPr>
          <p:cNvSpPr/>
          <p:nvPr/>
        </p:nvSpPr>
        <p:spPr>
          <a:xfrm>
            <a:off x="14915409" y="4456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40EA8C5-0981-E040-915E-9DA5464AD037}"/>
              </a:ext>
            </a:extLst>
          </p:cNvPr>
          <p:cNvSpPr/>
          <p:nvPr/>
        </p:nvSpPr>
        <p:spPr>
          <a:xfrm>
            <a:off x="14915409" y="9991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FC97A0A-56DB-DF4E-9929-7B531000415D}"/>
              </a:ext>
            </a:extLst>
          </p:cNvPr>
          <p:cNvSpPr/>
          <p:nvPr/>
        </p:nvSpPr>
        <p:spPr>
          <a:xfrm>
            <a:off x="15781685" y="7223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ADB8AC0-0100-E644-A6EB-0D1926F559C7}"/>
              </a:ext>
            </a:extLst>
          </p:cNvPr>
          <p:cNvSpPr/>
          <p:nvPr/>
        </p:nvSpPr>
        <p:spPr>
          <a:xfrm>
            <a:off x="7542342" y="4765103"/>
            <a:ext cx="1500348" cy="15003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3A3590-9ADB-4546-BD50-F77F61E57DEB}"/>
              </a:ext>
            </a:extLst>
          </p:cNvPr>
          <p:cNvSpPr txBox="1"/>
          <p:nvPr/>
        </p:nvSpPr>
        <p:spPr>
          <a:xfrm>
            <a:off x="7561392" y="5115113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C7B3C11-DC11-584D-A523-FF43D389DB33}"/>
              </a:ext>
            </a:extLst>
          </p:cNvPr>
          <p:cNvSpPr/>
          <p:nvPr/>
        </p:nvSpPr>
        <p:spPr>
          <a:xfrm>
            <a:off x="6690857" y="7531163"/>
            <a:ext cx="1500348" cy="15003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05F145-7330-DB4F-92C1-2CDCBFD86710}"/>
              </a:ext>
            </a:extLst>
          </p:cNvPr>
          <p:cNvSpPr txBox="1"/>
          <p:nvPr/>
        </p:nvSpPr>
        <p:spPr>
          <a:xfrm>
            <a:off x="6709907" y="7881173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10%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24068B-B2C3-A540-BF5A-D107C78B0AFE}"/>
              </a:ext>
            </a:extLst>
          </p:cNvPr>
          <p:cNvSpPr/>
          <p:nvPr/>
        </p:nvSpPr>
        <p:spPr>
          <a:xfrm>
            <a:off x="7542342" y="10299629"/>
            <a:ext cx="1500348" cy="15003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0DF709-B2D5-564A-B4A6-31339601BFE7}"/>
              </a:ext>
            </a:extLst>
          </p:cNvPr>
          <p:cNvSpPr txBox="1"/>
          <p:nvPr/>
        </p:nvSpPr>
        <p:spPr>
          <a:xfrm>
            <a:off x="7561392" y="10649639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35%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AE33AC0-FCBC-5B45-B862-1167C6D3A3AE}"/>
              </a:ext>
            </a:extLst>
          </p:cNvPr>
          <p:cNvSpPr/>
          <p:nvPr/>
        </p:nvSpPr>
        <p:spPr>
          <a:xfrm>
            <a:off x="15318835" y="4765103"/>
            <a:ext cx="1500348" cy="15003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52FC3E-5FB2-C947-A6C4-29476E33FF4B}"/>
              </a:ext>
            </a:extLst>
          </p:cNvPr>
          <p:cNvSpPr txBox="1"/>
          <p:nvPr/>
        </p:nvSpPr>
        <p:spPr>
          <a:xfrm>
            <a:off x="15337885" y="5172263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80%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EBDC0F-2B37-A149-801A-5B50ED167022}"/>
              </a:ext>
            </a:extLst>
          </p:cNvPr>
          <p:cNvSpPr/>
          <p:nvPr/>
        </p:nvSpPr>
        <p:spPr>
          <a:xfrm>
            <a:off x="15318835" y="10299629"/>
            <a:ext cx="1500348" cy="15003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C089AF-2442-BA4A-B555-52298C1D0BEF}"/>
              </a:ext>
            </a:extLst>
          </p:cNvPr>
          <p:cNvSpPr txBox="1"/>
          <p:nvPr/>
        </p:nvSpPr>
        <p:spPr>
          <a:xfrm>
            <a:off x="15337885" y="10706789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E2F816E-7ADD-214C-A9B6-D5A5879728EC}"/>
              </a:ext>
            </a:extLst>
          </p:cNvPr>
          <p:cNvSpPr/>
          <p:nvPr/>
        </p:nvSpPr>
        <p:spPr>
          <a:xfrm>
            <a:off x="16137589" y="7531163"/>
            <a:ext cx="1500348" cy="15003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EB4917-DA26-D146-88BF-CD4D3F81BD8F}"/>
              </a:ext>
            </a:extLst>
          </p:cNvPr>
          <p:cNvSpPr txBox="1"/>
          <p:nvPr/>
        </p:nvSpPr>
        <p:spPr>
          <a:xfrm>
            <a:off x="16156639" y="7938323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61B8390-A2C2-6D4D-86DF-E7AE35241D78}"/>
              </a:ext>
            </a:extLst>
          </p:cNvPr>
          <p:cNvGrpSpPr/>
          <p:nvPr/>
        </p:nvGrpSpPr>
        <p:grpSpPr>
          <a:xfrm>
            <a:off x="8886712" y="6265449"/>
            <a:ext cx="1780617" cy="4187213"/>
            <a:chOff x="8886712" y="5899689"/>
            <a:chExt cx="1780617" cy="4187213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97EC5E5-5B66-6540-A483-08C2ED2BF4C5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3D149A8-BF57-2641-A976-CF9EEA603308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C293F70-10B3-7C4A-961A-80A206534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18C03A-4B10-2D41-8BE3-C962EFF7EB1B}"/>
              </a:ext>
            </a:extLst>
          </p:cNvPr>
          <p:cNvGrpSpPr/>
          <p:nvPr/>
        </p:nvGrpSpPr>
        <p:grpSpPr>
          <a:xfrm flipH="1">
            <a:off x="13641794" y="6265449"/>
            <a:ext cx="1780617" cy="4187213"/>
            <a:chOff x="8886712" y="5899689"/>
            <a:chExt cx="1780617" cy="4187213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1AFA605-4519-9243-B1B5-03CE5C08265C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A3D7B5C-08F5-024A-B38C-B263DC9C4B1F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C2D6AB9-FA1A-A943-B173-D0496789A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8EC5FF0-1F5D-3649-90E9-03396E87388E}"/>
              </a:ext>
            </a:extLst>
          </p:cNvPr>
          <p:cNvSpPr txBox="1"/>
          <p:nvPr/>
        </p:nvSpPr>
        <p:spPr>
          <a:xfrm>
            <a:off x="2671605" y="491204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3184BE9-DDA3-6A45-9A6A-3F3C7BABC220}"/>
              </a:ext>
            </a:extLst>
          </p:cNvPr>
          <p:cNvSpPr txBox="1"/>
          <p:nvPr/>
        </p:nvSpPr>
        <p:spPr>
          <a:xfrm>
            <a:off x="2671605" y="10481166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6D5536-174B-504F-8E28-A092824ECE50}"/>
              </a:ext>
            </a:extLst>
          </p:cNvPr>
          <p:cNvSpPr txBox="1"/>
          <p:nvPr/>
        </p:nvSpPr>
        <p:spPr>
          <a:xfrm>
            <a:off x="1829000" y="7704064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63CB03-F2B2-B745-A56E-0C534437A09C}"/>
              </a:ext>
            </a:extLst>
          </p:cNvPr>
          <p:cNvSpPr txBox="1"/>
          <p:nvPr/>
        </p:nvSpPr>
        <p:spPr>
          <a:xfrm flipH="1">
            <a:off x="17138787" y="491204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9C9BE4A-07FD-FF45-8BA2-9D30F90EE52C}"/>
              </a:ext>
            </a:extLst>
          </p:cNvPr>
          <p:cNvSpPr txBox="1"/>
          <p:nvPr/>
        </p:nvSpPr>
        <p:spPr>
          <a:xfrm flipH="1">
            <a:off x="17138787" y="10481166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59DAB3-0BA8-7940-97C5-DE171724261B}"/>
              </a:ext>
            </a:extLst>
          </p:cNvPr>
          <p:cNvSpPr txBox="1"/>
          <p:nvPr/>
        </p:nvSpPr>
        <p:spPr>
          <a:xfrm flipH="1">
            <a:off x="18044848" y="7704064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151844-1F70-3B4B-9702-FF95A8C5BE06}"/>
              </a:ext>
            </a:extLst>
          </p:cNvPr>
          <p:cNvGrpSpPr/>
          <p:nvPr/>
        </p:nvGrpSpPr>
        <p:grpSpPr>
          <a:xfrm>
            <a:off x="10233592" y="6958480"/>
            <a:ext cx="3809068" cy="2638276"/>
            <a:chOff x="1692317" y="9864590"/>
            <a:chExt cx="3809068" cy="263827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ABBAC1F-D12D-E041-BBFF-4E79718E927F}"/>
                </a:ext>
              </a:extLst>
            </p:cNvPr>
            <p:cNvGrpSpPr/>
            <p:nvPr/>
          </p:nvGrpSpPr>
          <p:grpSpPr>
            <a:xfrm>
              <a:off x="2249809" y="9864590"/>
              <a:ext cx="2694087" cy="1429958"/>
              <a:chOff x="4707368" y="4841740"/>
              <a:chExt cx="2694087" cy="1429958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DBDF831-6CF9-4B49-9E5C-A80A2F4C793B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2FF14B2-04C2-1B4E-837C-D206EAC51FF9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$50.4K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740F5E-5CB6-EB4A-BC65-2DAA7B096700}"/>
                </a:ext>
              </a:extLst>
            </p:cNvPr>
            <p:cNvSpPr txBox="1"/>
            <p:nvPr/>
          </p:nvSpPr>
          <p:spPr>
            <a:xfrm>
              <a:off x="1692317" y="11387376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FEA797B4-422D-3648-A379-3E4B701448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5E8BA698-55EA-E348-9243-16E45DF188E1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B302996B-E65D-584A-9BF6-F13A8B3688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40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A40056-BB54-DC4B-89B0-56CA32E9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61618"/>
              </p:ext>
            </p:extLst>
          </p:nvPr>
        </p:nvGraphicFramePr>
        <p:xfrm>
          <a:off x="8959264" y="4564184"/>
          <a:ext cx="13490209" cy="696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7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7976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7976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B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976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976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7976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38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chemeClr val="tx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520</a:t>
                      </a: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6E201CF-6670-7840-BA87-831D322CF1D8}"/>
              </a:ext>
            </a:extLst>
          </p:cNvPr>
          <p:cNvGrpSpPr/>
          <p:nvPr/>
        </p:nvGrpSpPr>
        <p:grpSpPr>
          <a:xfrm>
            <a:off x="1912604" y="4564184"/>
            <a:ext cx="7046660" cy="6995270"/>
            <a:chOff x="2205212" y="5384800"/>
            <a:chExt cx="7046660" cy="69952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FF76B-765C-F54B-BE12-097D398ABA9D}"/>
                </a:ext>
              </a:extLst>
            </p:cNvPr>
            <p:cNvSpPr/>
            <p:nvPr/>
          </p:nvSpPr>
          <p:spPr>
            <a:xfrm>
              <a:off x="2205212" y="5384800"/>
              <a:ext cx="7046660" cy="699527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365124-978B-A842-BF59-BF71E9CE35ED}"/>
                </a:ext>
              </a:extLst>
            </p:cNvPr>
            <p:cNvGrpSpPr/>
            <p:nvPr/>
          </p:nvGrpSpPr>
          <p:grpSpPr>
            <a:xfrm>
              <a:off x="2919782" y="6371660"/>
              <a:ext cx="5617520" cy="5021550"/>
              <a:chOff x="5590449" y="8496874"/>
              <a:chExt cx="5617520" cy="502155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F9A5A-7638-E14F-A6F4-87525A1DA15A}"/>
                  </a:ext>
                </a:extLst>
              </p:cNvPr>
              <p:cNvSpPr txBox="1"/>
              <p:nvPr/>
            </p:nvSpPr>
            <p:spPr>
              <a:xfrm>
                <a:off x="5590449" y="11903751"/>
                <a:ext cx="52437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884FE9-77CC-4842-A36D-27AE16D73CAB}"/>
                  </a:ext>
                </a:extLst>
              </p:cNvPr>
              <p:cNvSpPr/>
              <p:nvPr/>
            </p:nvSpPr>
            <p:spPr>
              <a:xfrm>
                <a:off x="5590449" y="11254683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9B5473-1389-F246-9F58-9345AF524796}"/>
                  </a:ext>
                </a:extLst>
              </p:cNvPr>
              <p:cNvSpPr txBox="1"/>
              <p:nvPr/>
            </p:nvSpPr>
            <p:spPr>
              <a:xfrm>
                <a:off x="5590449" y="8496874"/>
                <a:ext cx="56175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6C39EF7-3051-DB46-AD37-F2620FA5CC9E}"/>
              </a:ext>
            </a:extLst>
          </p:cNvPr>
          <p:cNvSpPr/>
          <p:nvPr/>
        </p:nvSpPr>
        <p:spPr>
          <a:xfrm rot="292470">
            <a:off x="17235870" y="6235473"/>
            <a:ext cx="2209389" cy="220938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5A5308-8E15-2544-BE1C-F7CF3182F01E}"/>
              </a:ext>
            </a:extLst>
          </p:cNvPr>
          <p:cNvSpPr/>
          <p:nvPr/>
        </p:nvSpPr>
        <p:spPr>
          <a:xfrm rot="292470">
            <a:off x="14796218" y="7508947"/>
            <a:ext cx="1888996" cy="18889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DDBA0F-5F42-064A-9F21-386035E18634}"/>
              </a:ext>
            </a:extLst>
          </p:cNvPr>
          <p:cNvSpPr/>
          <p:nvPr/>
        </p:nvSpPr>
        <p:spPr>
          <a:xfrm rot="292470">
            <a:off x="12225885" y="8807355"/>
            <a:ext cx="1551039" cy="155103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67A508-4841-044D-8E9F-49B9AD905460}"/>
              </a:ext>
            </a:extLst>
          </p:cNvPr>
          <p:cNvSpPr/>
          <p:nvPr/>
        </p:nvSpPr>
        <p:spPr>
          <a:xfrm rot="292470">
            <a:off x="19818804" y="4925713"/>
            <a:ext cx="2533552" cy="253355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upo 349">
            <a:extLst>
              <a:ext uri="{FF2B5EF4-FFF2-40B4-BE49-F238E27FC236}">
                <a16:creationId xmlns:a16="http://schemas.microsoft.com/office/drawing/2014/main" id="{22115842-71F5-7F46-9A4B-2B665A5E77B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8" name="CuadroTexto 350">
              <a:extLst>
                <a:ext uri="{FF2B5EF4-FFF2-40B4-BE49-F238E27FC236}">
                  <a16:creationId xmlns:a16="http://schemas.microsoft.com/office/drawing/2014/main" id="{2AFD315E-ACA8-2945-BF76-674B586B4F09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19" name="CuadroTexto 351">
              <a:extLst>
                <a:ext uri="{FF2B5EF4-FFF2-40B4-BE49-F238E27FC236}">
                  <a16:creationId xmlns:a16="http://schemas.microsoft.com/office/drawing/2014/main" id="{A78AB3F7-0187-4146-9390-633BFCFE736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969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38D11FA-4511-4142-B0CE-6CF970FB6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71735"/>
              </p:ext>
            </p:extLst>
          </p:nvPr>
        </p:nvGraphicFramePr>
        <p:xfrm>
          <a:off x="2760296" y="3967246"/>
          <a:ext cx="18857057" cy="6864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70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210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10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10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210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210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4363">
                <a:tc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24305" marR="124305" marT="62152" marB="62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Bent Arrow 2">
            <a:extLst>
              <a:ext uri="{FF2B5EF4-FFF2-40B4-BE49-F238E27FC236}">
                <a16:creationId xmlns:a16="http://schemas.microsoft.com/office/drawing/2014/main" id="{371DE7CE-16A6-9C42-BBF3-32D039CED116}"/>
              </a:ext>
            </a:extLst>
          </p:cNvPr>
          <p:cNvSpPr/>
          <p:nvPr/>
        </p:nvSpPr>
        <p:spPr>
          <a:xfrm>
            <a:off x="4337538" y="5533292"/>
            <a:ext cx="15826154" cy="4473335"/>
          </a:xfrm>
          <a:prstGeom prst="bentArrow">
            <a:avLst>
              <a:gd name="adj1" fmla="val 10699"/>
              <a:gd name="adj2" fmla="val 14406"/>
              <a:gd name="adj3" fmla="val 25530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259645-9433-CD41-9650-F491309DFEF0}"/>
              </a:ext>
            </a:extLst>
          </p:cNvPr>
          <p:cNvSpPr/>
          <p:nvPr/>
        </p:nvSpPr>
        <p:spPr>
          <a:xfrm rot="179815">
            <a:off x="3700890" y="6922420"/>
            <a:ext cx="1872702" cy="18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86DE22-17AD-D44F-8F10-0D7DECE33500}"/>
              </a:ext>
            </a:extLst>
          </p:cNvPr>
          <p:cNvGrpSpPr/>
          <p:nvPr/>
        </p:nvGrpSpPr>
        <p:grpSpPr>
          <a:xfrm>
            <a:off x="4340561" y="7516798"/>
            <a:ext cx="593360" cy="59335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" name="Freeform 372">
              <a:extLst>
                <a:ext uri="{FF2B5EF4-FFF2-40B4-BE49-F238E27FC236}">
                  <a16:creationId xmlns:a16="http://schemas.microsoft.com/office/drawing/2014/main" id="{36791D71-6244-4841-8F0B-A75204C93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73">
              <a:extLst>
                <a:ext uri="{FF2B5EF4-FFF2-40B4-BE49-F238E27FC236}">
                  <a16:creationId xmlns:a16="http://schemas.microsoft.com/office/drawing/2014/main" id="{8AAA1729-3A5D-6E46-A00F-BC83C5F1A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4E0E724B-7BFD-5F4D-AA96-9473ACEB71E4}"/>
              </a:ext>
            </a:extLst>
          </p:cNvPr>
          <p:cNvSpPr/>
          <p:nvPr/>
        </p:nvSpPr>
        <p:spPr>
          <a:xfrm rot="179815">
            <a:off x="7605794" y="5234921"/>
            <a:ext cx="1872702" cy="18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0FEDC2-F3E9-2B4C-84EE-61A928561C3E}"/>
              </a:ext>
            </a:extLst>
          </p:cNvPr>
          <p:cNvGrpSpPr/>
          <p:nvPr/>
        </p:nvGrpSpPr>
        <p:grpSpPr>
          <a:xfrm>
            <a:off x="8257902" y="5936419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F1D9A1C4-37F5-6A47-B112-B9861567E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2BB0A7B1-FE4C-4A4D-AA1A-B7B24484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DAE1D14C-6529-C04D-943E-0DEF8A97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55855540-4048-D34C-8A50-E8E353298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195E3450-5C3F-3F47-919F-E3666B419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4C23FE6-FEAF-9F4D-AE97-02BFD586552E}"/>
              </a:ext>
            </a:extLst>
          </p:cNvPr>
          <p:cNvSpPr/>
          <p:nvPr/>
        </p:nvSpPr>
        <p:spPr>
          <a:xfrm rot="179815">
            <a:off x="11906869" y="5222951"/>
            <a:ext cx="1872702" cy="18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183ECD-73D2-6D49-9071-2CB0DE923E00}"/>
              </a:ext>
            </a:extLst>
          </p:cNvPr>
          <p:cNvGrpSpPr/>
          <p:nvPr/>
        </p:nvGrpSpPr>
        <p:grpSpPr>
          <a:xfrm>
            <a:off x="12504406" y="5750222"/>
            <a:ext cx="677628" cy="647778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65B4EA9-2CCC-FF47-9B07-B4AC2C279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12D0AC-B5AC-4B47-A1B8-7D18F9957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F9C054F-EF49-4A41-8D7A-27CCE7002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2A08AD7-E3E4-1947-B95C-90B4191EE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944011D-6BA7-7441-B77C-D809E53D5C45}"/>
              </a:ext>
            </a:extLst>
          </p:cNvPr>
          <p:cNvSpPr/>
          <p:nvPr/>
        </p:nvSpPr>
        <p:spPr>
          <a:xfrm rot="179815">
            <a:off x="16298562" y="5222951"/>
            <a:ext cx="1872702" cy="18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BD2527A-5A92-EC49-8ACA-C08EE18324F9}"/>
              </a:ext>
            </a:extLst>
          </p:cNvPr>
          <p:cNvGrpSpPr/>
          <p:nvPr/>
        </p:nvGrpSpPr>
        <p:grpSpPr>
          <a:xfrm>
            <a:off x="16921807" y="5773944"/>
            <a:ext cx="659988" cy="662894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72EB961-3B02-2141-AB08-335F56029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F285030-710D-7A4C-93CE-4D2F6C44B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61B578-487B-FC45-87E9-7E0923757E47}"/>
              </a:ext>
            </a:extLst>
          </p:cNvPr>
          <p:cNvGrpSpPr/>
          <p:nvPr/>
        </p:nvGrpSpPr>
        <p:grpSpPr>
          <a:xfrm>
            <a:off x="2757059" y="11190139"/>
            <a:ext cx="4533965" cy="1685205"/>
            <a:chOff x="1090077" y="3833199"/>
            <a:chExt cx="4533965" cy="168520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C4C7FDF-245E-734E-8E40-6103E9253D69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C5978B-5BE5-3A4C-A190-24C2EC1A4C07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7C0E8E-17D0-0447-A77D-F72DBB1DF8DC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67B6A6-8C6A-4141-B898-CA6F261B9857}"/>
              </a:ext>
            </a:extLst>
          </p:cNvPr>
          <p:cNvGrpSpPr/>
          <p:nvPr/>
        </p:nvGrpSpPr>
        <p:grpSpPr>
          <a:xfrm>
            <a:off x="7654859" y="11190139"/>
            <a:ext cx="4533965" cy="1685205"/>
            <a:chOff x="1090077" y="3833199"/>
            <a:chExt cx="4533965" cy="1685205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A227803-D173-5B4C-8644-566E5E905FEF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917BCB-2D2F-1245-A7BD-8A07D206699E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D94770-7AF0-FA4D-BA18-1ABBFFE0FC0B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6D84E0-98CD-744D-8E16-CC4FC1A1AEB7}"/>
              </a:ext>
            </a:extLst>
          </p:cNvPr>
          <p:cNvGrpSpPr/>
          <p:nvPr/>
        </p:nvGrpSpPr>
        <p:grpSpPr>
          <a:xfrm>
            <a:off x="12621891" y="11190139"/>
            <a:ext cx="4533965" cy="1685205"/>
            <a:chOff x="1090077" y="3833199"/>
            <a:chExt cx="4533965" cy="1685205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F12656A-6DE8-FD42-864A-355DE0BFAE86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16F625-1A3B-DC45-A4E3-B4A289D18D77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E7C51E-3B70-3045-A7A2-417830BB1D51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3DCCD9-85B6-DB4B-93A8-29061029B368}"/>
              </a:ext>
            </a:extLst>
          </p:cNvPr>
          <p:cNvGrpSpPr/>
          <p:nvPr/>
        </p:nvGrpSpPr>
        <p:grpSpPr>
          <a:xfrm>
            <a:off x="17547713" y="11190139"/>
            <a:ext cx="4533965" cy="1685205"/>
            <a:chOff x="1090077" y="3833199"/>
            <a:chExt cx="4533965" cy="1685205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6BA97B2-2D54-294B-9043-8CF23A010E8E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266584-9EC8-414E-8C93-2BCEBEA9E828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2D92C8-7417-6742-B486-55E713F569C8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3828D9-B550-1F48-B78E-1911F5613EE6}"/>
              </a:ext>
            </a:extLst>
          </p:cNvPr>
          <p:cNvGrpSpPr/>
          <p:nvPr/>
        </p:nvGrpSpPr>
        <p:grpSpPr>
          <a:xfrm>
            <a:off x="11267292" y="7737905"/>
            <a:ext cx="6383069" cy="2609655"/>
            <a:chOff x="10480430" y="7769634"/>
            <a:chExt cx="6383069" cy="260965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922CBAB-6BBF-D64C-B0D7-1663B9AA94EB}"/>
                </a:ext>
              </a:extLst>
            </p:cNvPr>
            <p:cNvSpPr/>
            <p:nvPr/>
          </p:nvSpPr>
          <p:spPr>
            <a:xfrm>
              <a:off x="10480430" y="7769634"/>
              <a:ext cx="6383069" cy="260965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85A5293-1B24-AA46-9E5F-0E81EC51A367}"/>
                </a:ext>
              </a:extLst>
            </p:cNvPr>
            <p:cNvGrpSpPr/>
            <p:nvPr/>
          </p:nvGrpSpPr>
          <p:grpSpPr>
            <a:xfrm>
              <a:off x="11074443" y="8224558"/>
              <a:ext cx="5406711" cy="1723710"/>
              <a:chOff x="2717755" y="15732877"/>
              <a:chExt cx="5539163" cy="176239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8B912F9-0259-0F48-BBF9-F13615660D5D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539163" cy="111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424CE7-8F89-F847-9147-B803F1CD527A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6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4" name="Grupo 349">
            <a:extLst>
              <a:ext uri="{FF2B5EF4-FFF2-40B4-BE49-F238E27FC236}">
                <a16:creationId xmlns:a16="http://schemas.microsoft.com/office/drawing/2014/main" id="{EA13088D-0C96-4D45-BAE6-443A52706CF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7" name="CuadroTexto 350">
              <a:extLst>
                <a:ext uri="{FF2B5EF4-FFF2-40B4-BE49-F238E27FC236}">
                  <a16:creationId xmlns:a16="http://schemas.microsoft.com/office/drawing/2014/main" id="{F3145CBB-7656-A848-A563-7B4AED4FECBE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4484F396-DF1B-BF49-B48B-CA5B75D6A79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3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22A674-7AD3-984F-A112-BD479F6D7FBC}"/>
              </a:ext>
            </a:extLst>
          </p:cNvPr>
          <p:cNvCxnSpPr>
            <a:cxnSpLocks/>
          </p:cNvCxnSpPr>
          <p:nvPr/>
        </p:nvCxnSpPr>
        <p:spPr>
          <a:xfrm>
            <a:off x="1970087" y="12192000"/>
            <a:ext cx="20231100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23B1E6-A3F3-5D48-9EB3-A78A52F8ABC0}"/>
              </a:ext>
            </a:extLst>
          </p:cNvPr>
          <p:cNvCxnSpPr/>
          <p:nvPr/>
        </p:nvCxnSpPr>
        <p:spPr>
          <a:xfrm flipV="1">
            <a:off x="1970087" y="4133850"/>
            <a:ext cx="0" cy="8086725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875972F-3589-684C-B0B2-D91B1092809B}"/>
              </a:ext>
            </a:extLst>
          </p:cNvPr>
          <p:cNvGrpSpPr/>
          <p:nvPr/>
        </p:nvGrpSpPr>
        <p:grpSpPr>
          <a:xfrm>
            <a:off x="3058717" y="6321188"/>
            <a:ext cx="2444841" cy="2033630"/>
            <a:chOff x="3058717" y="9740578"/>
            <a:chExt cx="2084497" cy="184173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A8E7CEF-0B6F-E042-8F36-7308FF826875}"/>
                </a:ext>
              </a:extLst>
            </p:cNvPr>
            <p:cNvSpPr/>
            <p:nvPr/>
          </p:nvSpPr>
          <p:spPr>
            <a:xfrm rot="179815">
              <a:off x="3190826" y="9740578"/>
              <a:ext cx="1841737" cy="18417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D9EDAC-C27E-C841-9C4B-D3BFADB509D7}"/>
                </a:ext>
              </a:extLst>
            </p:cNvPr>
            <p:cNvSpPr txBox="1"/>
            <p:nvPr/>
          </p:nvSpPr>
          <p:spPr>
            <a:xfrm>
              <a:off x="3058717" y="10191796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7E7AF9-4F15-5946-B664-989C340725A2}"/>
              </a:ext>
            </a:extLst>
          </p:cNvPr>
          <p:cNvGrpSpPr/>
          <p:nvPr/>
        </p:nvGrpSpPr>
        <p:grpSpPr>
          <a:xfrm>
            <a:off x="7421845" y="5969198"/>
            <a:ext cx="2326400" cy="2326400"/>
            <a:chOff x="7421845" y="7907358"/>
            <a:chExt cx="2326400" cy="23264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E05703-0CEC-9C4A-A6AB-6155115ED94A}"/>
                </a:ext>
              </a:extLst>
            </p:cNvPr>
            <p:cNvSpPr/>
            <p:nvPr/>
          </p:nvSpPr>
          <p:spPr>
            <a:xfrm rot="179815">
              <a:off x="7421845" y="7907358"/>
              <a:ext cx="2326400" cy="232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8361B0-6E50-794C-B6C8-B2D16F555DA6}"/>
                </a:ext>
              </a:extLst>
            </p:cNvPr>
            <p:cNvSpPr txBox="1"/>
            <p:nvPr/>
          </p:nvSpPr>
          <p:spPr>
            <a:xfrm>
              <a:off x="7552455" y="8561323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2C9CB1-BE32-924A-BC22-141E2CCAD6A3}"/>
              </a:ext>
            </a:extLst>
          </p:cNvPr>
          <p:cNvGrpSpPr/>
          <p:nvPr/>
        </p:nvGrpSpPr>
        <p:grpSpPr>
          <a:xfrm>
            <a:off x="12159729" y="5653398"/>
            <a:ext cx="2713834" cy="2713834"/>
            <a:chOff x="12159729" y="6100899"/>
            <a:chExt cx="2713834" cy="2713834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49F1159-4F14-0D47-BCDE-62BD6E1C3E02}"/>
                </a:ext>
              </a:extLst>
            </p:cNvPr>
            <p:cNvSpPr/>
            <p:nvPr/>
          </p:nvSpPr>
          <p:spPr>
            <a:xfrm rot="179815">
              <a:off x="12159729" y="6100899"/>
              <a:ext cx="2713834" cy="2713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B6EEA9A-3B41-A54A-B845-28E3F52D8E16}"/>
                </a:ext>
              </a:extLst>
            </p:cNvPr>
            <p:cNvSpPr txBox="1"/>
            <p:nvPr/>
          </p:nvSpPr>
          <p:spPr>
            <a:xfrm>
              <a:off x="12483636" y="6930852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9F7078-D6F5-6642-9C08-07AAB90860A1}"/>
              </a:ext>
            </a:extLst>
          </p:cNvPr>
          <p:cNvGrpSpPr/>
          <p:nvPr/>
        </p:nvGrpSpPr>
        <p:grpSpPr>
          <a:xfrm>
            <a:off x="17254539" y="5259232"/>
            <a:ext cx="3197534" cy="3197535"/>
            <a:chOff x="17254539" y="3991888"/>
            <a:chExt cx="3197534" cy="319753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9E7EAE-ED4C-B447-93DA-61E00E0315E0}"/>
                </a:ext>
              </a:extLst>
            </p:cNvPr>
            <p:cNvSpPr/>
            <p:nvPr/>
          </p:nvSpPr>
          <p:spPr>
            <a:xfrm rot="179815">
              <a:off x="17254539" y="3991888"/>
              <a:ext cx="3197534" cy="3197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D9EC29B-29CD-B34D-8BE6-C6118D50AC49}"/>
                </a:ext>
              </a:extLst>
            </p:cNvPr>
            <p:cNvSpPr txBox="1"/>
            <p:nvPr/>
          </p:nvSpPr>
          <p:spPr>
            <a:xfrm>
              <a:off x="17852265" y="5101544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8C90A9A-493C-3B4E-9933-291882CBD0C3}"/>
              </a:ext>
            </a:extLst>
          </p:cNvPr>
          <p:cNvGrpSpPr/>
          <p:nvPr/>
        </p:nvGrpSpPr>
        <p:grpSpPr>
          <a:xfrm>
            <a:off x="2415704" y="8672717"/>
            <a:ext cx="3809068" cy="2638276"/>
            <a:chOff x="2346712" y="3006942"/>
            <a:chExt cx="3809068" cy="263827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6E4D81D-350E-DF41-8735-34F09A362F0D}"/>
                </a:ext>
              </a:extLst>
            </p:cNvPr>
            <p:cNvGrpSpPr/>
            <p:nvPr/>
          </p:nvGrpSpPr>
          <p:grpSpPr>
            <a:xfrm>
              <a:off x="2904204" y="3006942"/>
              <a:ext cx="2694087" cy="1429958"/>
              <a:chOff x="4707368" y="4841740"/>
              <a:chExt cx="2694087" cy="142995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3778393-17C6-AC4F-AE45-12CAB86DE39C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2D1528-1961-5842-A964-AC361FC663EC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$50.4K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4ADDCD-B16D-794F-BCC6-6E553346295C}"/>
                </a:ext>
              </a:extLst>
            </p:cNvPr>
            <p:cNvSpPr txBox="1"/>
            <p:nvPr/>
          </p:nvSpPr>
          <p:spPr>
            <a:xfrm>
              <a:off x="2346712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4866F7-1896-F64B-AE65-352A1893014D}"/>
              </a:ext>
            </a:extLst>
          </p:cNvPr>
          <p:cNvGrpSpPr/>
          <p:nvPr/>
        </p:nvGrpSpPr>
        <p:grpSpPr>
          <a:xfrm>
            <a:off x="6698963" y="8672717"/>
            <a:ext cx="3809068" cy="2638276"/>
            <a:chOff x="6595113" y="3006942"/>
            <a:chExt cx="3809068" cy="2638276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CFD12A5-1018-204A-8E64-FCB8613B2FF4}"/>
                </a:ext>
              </a:extLst>
            </p:cNvPr>
            <p:cNvGrpSpPr/>
            <p:nvPr/>
          </p:nvGrpSpPr>
          <p:grpSpPr>
            <a:xfrm>
              <a:off x="7200190" y="3006942"/>
              <a:ext cx="2694087" cy="1429958"/>
              <a:chOff x="4707368" y="4841740"/>
              <a:chExt cx="2694087" cy="1429958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3FE27A-C6CC-2440-A44E-66758D91D883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C8099C1-6815-EE44-8EBD-90D96124E962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$120.7K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708572-CC55-B340-8DC3-DA5708395CE4}"/>
                </a:ext>
              </a:extLst>
            </p:cNvPr>
            <p:cNvSpPr txBox="1"/>
            <p:nvPr/>
          </p:nvSpPr>
          <p:spPr>
            <a:xfrm>
              <a:off x="6595113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D7B5DF-A482-1D45-BF8A-9F100C2E2A36}"/>
              </a:ext>
            </a:extLst>
          </p:cNvPr>
          <p:cNvGrpSpPr/>
          <p:nvPr/>
        </p:nvGrpSpPr>
        <p:grpSpPr>
          <a:xfrm>
            <a:off x="11634884" y="8672717"/>
            <a:ext cx="3809068" cy="2638276"/>
            <a:chOff x="10962449" y="3006942"/>
            <a:chExt cx="3809068" cy="263827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B9082C6-1CFC-6242-A3B1-D22DC5AFA304}"/>
                </a:ext>
              </a:extLst>
            </p:cNvPr>
            <p:cNvGrpSpPr/>
            <p:nvPr/>
          </p:nvGrpSpPr>
          <p:grpSpPr>
            <a:xfrm>
              <a:off x="11496176" y="3006942"/>
              <a:ext cx="2694087" cy="1429958"/>
              <a:chOff x="4707368" y="4841740"/>
              <a:chExt cx="2694087" cy="142995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3BBC1A-D8F1-A74E-9B34-386D5C37F0A5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FCEF0A-522E-BC45-A280-B116D801B2F1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$48.2.5K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FD6605-BA4B-8F45-B233-420FDF026272}"/>
                </a:ext>
              </a:extLst>
            </p:cNvPr>
            <p:cNvSpPr txBox="1"/>
            <p:nvPr/>
          </p:nvSpPr>
          <p:spPr>
            <a:xfrm>
              <a:off x="10962449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EEDDC70-D93A-DA48-96A7-54D71FF81E15}"/>
              </a:ext>
            </a:extLst>
          </p:cNvPr>
          <p:cNvGrpSpPr/>
          <p:nvPr/>
        </p:nvGrpSpPr>
        <p:grpSpPr>
          <a:xfrm>
            <a:off x="16989979" y="8672717"/>
            <a:ext cx="3809068" cy="2638276"/>
            <a:chOff x="15261180" y="3006942"/>
            <a:chExt cx="3809068" cy="263827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3482167-5F1E-4842-BC3C-88DEBEC1CD6D}"/>
                </a:ext>
              </a:extLst>
            </p:cNvPr>
            <p:cNvGrpSpPr/>
            <p:nvPr/>
          </p:nvGrpSpPr>
          <p:grpSpPr>
            <a:xfrm>
              <a:off x="15792162" y="3006942"/>
              <a:ext cx="2694087" cy="1429958"/>
              <a:chOff x="4707368" y="4841740"/>
              <a:chExt cx="2694087" cy="1429958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EFD1708-5F0C-DE4A-8FE2-CF35CE9B50BC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DC413C5-E3BC-B148-9649-4C932C3FA5B6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$60.1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E6B1E82-D866-6B4F-9303-138043B7E670}"/>
                </a:ext>
              </a:extLst>
            </p:cNvPr>
            <p:cNvSpPr txBox="1"/>
            <p:nvPr/>
          </p:nvSpPr>
          <p:spPr>
            <a:xfrm>
              <a:off x="15261180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9E970122-1A7D-6745-BC2C-FF2770D858FD}"/>
              </a:ext>
            </a:extLst>
          </p:cNvPr>
          <p:cNvSpPr/>
          <p:nvPr/>
        </p:nvSpPr>
        <p:spPr>
          <a:xfrm>
            <a:off x="5924267" y="6819419"/>
            <a:ext cx="1072517" cy="84459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404CC2E5-C0E3-2845-8C93-E91B22E097DA}"/>
              </a:ext>
            </a:extLst>
          </p:cNvPr>
          <p:cNvSpPr/>
          <p:nvPr/>
        </p:nvSpPr>
        <p:spPr>
          <a:xfrm>
            <a:off x="10461913" y="6710101"/>
            <a:ext cx="1072517" cy="84459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6A3D9E34-18B6-BB46-8E10-89ADAB00F943}"/>
              </a:ext>
            </a:extLst>
          </p:cNvPr>
          <p:cNvSpPr/>
          <p:nvPr/>
        </p:nvSpPr>
        <p:spPr>
          <a:xfrm>
            <a:off x="15621777" y="6588018"/>
            <a:ext cx="1072517" cy="844593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BCD53D69-0C94-0E49-864D-8F583E4DB07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4E20662A-3D45-284F-894C-C6EE0C07BC6D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45677958-1B3A-BE49-94AB-6FD2E8BE272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99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4ACDF18-8074-2C44-AEB8-69BB089F08C6}"/>
              </a:ext>
            </a:extLst>
          </p:cNvPr>
          <p:cNvGrpSpPr/>
          <p:nvPr/>
        </p:nvGrpSpPr>
        <p:grpSpPr>
          <a:xfrm>
            <a:off x="1970087" y="4133850"/>
            <a:ext cx="20437475" cy="8086725"/>
            <a:chOff x="2073275" y="4171950"/>
            <a:chExt cx="20437475" cy="808672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B94BAFD-090A-4B44-8031-6EB42B386BE5}"/>
                </a:ext>
              </a:extLst>
            </p:cNvPr>
            <p:cNvCxnSpPr>
              <a:cxnSpLocks/>
            </p:cNvCxnSpPr>
            <p:nvPr/>
          </p:nvCxnSpPr>
          <p:spPr>
            <a:xfrm>
              <a:off x="2073275" y="12230100"/>
              <a:ext cx="20231100" cy="0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8862A4-376B-1A41-BED6-8C396188E82D}"/>
                </a:ext>
              </a:extLst>
            </p:cNvPr>
            <p:cNvCxnSpPr/>
            <p:nvPr/>
          </p:nvCxnSpPr>
          <p:spPr>
            <a:xfrm flipV="1">
              <a:off x="2073275" y="4171950"/>
              <a:ext cx="0" cy="8086725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F073DF-DD49-CA48-965A-F940DE4E1DB7}"/>
                </a:ext>
              </a:extLst>
            </p:cNvPr>
            <p:cNvSpPr/>
            <p:nvPr/>
          </p:nvSpPr>
          <p:spPr>
            <a:xfrm rot="179815">
              <a:off x="3252304" y="10534565"/>
              <a:ext cx="1085850" cy="10858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364C50-ADC2-8E4C-A134-15329B78CF8C}"/>
                </a:ext>
              </a:extLst>
            </p:cNvPr>
            <p:cNvSpPr/>
            <p:nvPr/>
          </p:nvSpPr>
          <p:spPr>
            <a:xfrm rot="179815">
              <a:off x="5746825" y="9453737"/>
              <a:ext cx="1371597" cy="13715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4138D97-E309-8942-BF08-666FCEE8A58F}"/>
                </a:ext>
              </a:extLst>
            </p:cNvPr>
            <p:cNvSpPr/>
            <p:nvPr/>
          </p:nvSpPr>
          <p:spPr>
            <a:xfrm rot="179815">
              <a:off x="8540183" y="8388686"/>
              <a:ext cx="1600020" cy="16000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4A8491-BC7E-B546-A9BA-F3E91F0CE8A8}"/>
                </a:ext>
              </a:extLst>
            </p:cNvPr>
            <p:cNvSpPr/>
            <p:nvPr/>
          </p:nvSpPr>
          <p:spPr>
            <a:xfrm rot="179815">
              <a:off x="11543977" y="7145257"/>
              <a:ext cx="1885200" cy="188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C266336-8A03-EF4A-B8B1-90629A4B4D29}"/>
                </a:ext>
              </a:extLst>
            </p:cNvPr>
            <p:cNvSpPr/>
            <p:nvPr/>
          </p:nvSpPr>
          <p:spPr>
            <a:xfrm rot="179815">
              <a:off x="14969240" y="5862231"/>
              <a:ext cx="2114536" cy="21145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EDEB3A-50FF-E640-BC77-F860CBAD520F}"/>
                </a:ext>
              </a:extLst>
            </p:cNvPr>
            <p:cNvSpPr/>
            <p:nvPr/>
          </p:nvSpPr>
          <p:spPr>
            <a:xfrm rot="179815">
              <a:off x="18638410" y="4377016"/>
              <a:ext cx="2457657" cy="24576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4EEF3D1-1468-9F41-B5D5-FE93FA83BC57}"/>
                </a:ext>
              </a:extLst>
            </p:cNvPr>
            <p:cNvCxnSpPr/>
            <p:nvPr/>
          </p:nvCxnSpPr>
          <p:spPr>
            <a:xfrm flipV="1">
              <a:off x="22510750" y="4171950"/>
              <a:ext cx="0" cy="8086725"/>
            </a:xfrm>
            <a:prstGeom prst="straightConnector1">
              <a:avLst/>
            </a:prstGeom>
            <a:ln w="889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0EE4AB6-5745-D54A-AB2E-25BFF049E12F}"/>
              </a:ext>
            </a:extLst>
          </p:cNvPr>
          <p:cNvSpPr txBox="1"/>
          <p:nvPr/>
        </p:nvSpPr>
        <p:spPr>
          <a:xfrm>
            <a:off x="3078386" y="8977472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D7C4A0A-4A8D-9746-BF37-6CBF53C128DC}"/>
              </a:ext>
            </a:extLst>
          </p:cNvPr>
          <p:cNvSpPr txBox="1"/>
          <p:nvPr/>
        </p:nvSpPr>
        <p:spPr>
          <a:xfrm>
            <a:off x="5630200" y="7850421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6AD5DB-A3AE-4D49-9541-721138F76EF7}"/>
              </a:ext>
            </a:extLst>
          </p:cNvPr>
          <p:cNvSpPr txBox="1"/>
          <p:nvPr/>
        </p:nvSpPr>
        <p:spPr>
          <a:xfrm>
            <a:off x="8564786" y="6808430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237555-CD94-FF4E-9D2F-FA7A41EED2C6}"/>
              </a:ext>
            </a:extLst>
          </p:cNvPr>
          <p:cNvSpPr txBox="1"/>
          <p:nvPr/>
        </p:nvSpPr>
        <p:spPr>
          <a:xfrm>
            <a:off x="11648228" y="5575053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B0E28F-30DA-6042-A1B3-54B814B06814}"/>
              </a:ext>
            </a:extLst>
          </p:cNvPr>
          <p:cNvSpPr txBox="1"/>
          <p:nvPr/>
        </p:nvSpPr>
        <p:spPr>
          <a:xfrm>
            <a:off x="15135707" y="4362941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9B316A4-5F0A-4E45-9626-0B80BB59C2EE}"/>
              </a:ext>
            </a:extLst>
          </p:cNvPr>
          <p:cNvSpPr txBox="1"/>
          <p:nvPr/>
        </p:nvSpPr>
        <p:spPr>
          <a:xfrm>
            <a:off x="19048489" y="2938178"/>
            <a:ext cx="242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8570E89-DDC0-1B4F-8F93-B6D308438F0C}"/>
              </a:ext>
            </a:extLst>
          </p:cNvPr>
          <p:cNvSpPr txBox="1"/>
          <p:nvPr/>
        </p:nvSpPr>
        <p:spPr>
          <a:xfrm>
            <a:off x="3089197" y="10654669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759A4-AE06-AD4E-A010-CDBF3FCB8C8A}"/>
              </a:ext>
            </a:extLst>
          </p:cNvPr>
          <p:cNvSpPr txBox="1"/>
          <p:nvPr/>
        </p:nvSpPr>
        <p:spPr>
          <a:xfrm>
            <a:off x="5738612" y="9693377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47BA2D-24F9-4E45-B5DA-470FF2EA48BD}"/>
              </a:ext>
            </a:extLst>
          </p:cNvPr>
          <p:cNvSpPr txBox="1"/>
          <p:nvPr/>
        </p:nvSpPr>
        <p:spPr>
          <a:xfrm>
            <a:off x="8645935" y="8732085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8AF02B-EA89-F148-9307-5B2D7F869342}"/>
              </a:ext>
            </a:extLst>
          </p:cNvPr>
          <p:cNvSpPr txBox="1"/>
          <p:nvPr/>
        </p:nvSpPr>
        <p:spPr>
          <a:xfrm>
            <a:off x="11811166" y="7653562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7FB845-BD8A-5846-983D-37B6E630F255}"/>
              </a:ext>
            </a:extLst>
          </p:cNvPr>
          <p:cNvSpPr txBox="1"/>
          <p:nvPr/>
        </p:nvSpPr>
        <p:spPr>
          <a:xfrm>
            <a:off x="15328090" y="6457808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E2BF0-9ADF-9342-ACFF-DC84DE141C6B}"/>
              </a:ext>
            </a:extLst>
          </p:cNvPr>
          <p:cNvSpPr txBox="1"/>
          <p:nvPr/>
        </p:nvSpPr>
        <p:spPr>
          <a:xfrm>
            <a:off x="19173259" y="5121377"/>
            <a:ext cx="12289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7365FA-60F0-9245-83A5-E1821048E451}"/>
              </a:ext>
            </a:extLst>
          </p:cNvPr>
          <p:cNvSpPr txBox="1"/>
          <p:nvPr/>
        </p:nvSpPr>
        <p:spPr>
          <a:xfrm flipH="1">
            <a:off x="13654478" y="10105517"/>
            <a:ext cx="7741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7652EDC2-1BC2-5B4C-AFF7-F0566643411F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268560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A800D-351D-4143-9966-D43EBE0BBFC5}"/>
              </a:ext>
            </a:extLst>
          </p:cNvPr>
          <p:cNvGrpSpPr/>
          <p:nvPr/>
        </p:nvGrpSpPr>
        <p:grpSpPr>
          <a:xfrm>
            <a:off x="2368488" y="4685661"/>
            <a:ext cx="10560217" cy="6950270"/>
            <a:chOff x="1121685" y="885430"/>
            <a:chExt cx="7729384" cy="50871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4F9570-F650-F54E-9CE4-7F555F4262FD}"/>
                </a:ext>
              </a:extLst>
            </p:cNvPr>
            <p:cNvSpPr/>
            <p:nvPr/>
          </p:nvSpPr>
          <p:spPr>
            <a:xfrm flipH="1">
              <a:off x="1300607" y="1034619"/>
              <a:ext cx="7367331" cy="4788763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4966AF-66CB-9E4E-8B39-120C455D50E7}"/>
                </a:ext>
              </a:extLst>
            </p:cNvPr>
            <p:cNvGrpSpPr/>
            <p:nvPr/>
          </p:nvGrpSpPr>
          <p:grpSpPr>
            <a:xfrm>
              <a:off x="2774073" y="885430"/>
              <a:ext cx="4420398" cy="5087140"/>
              <a:chOff x="2412285" y="603071"/>
              <a:chExt cx="4911099" cy="5651857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C7E13FE-0FF6-AD4A-9457-879A624C0875}"/>
                  </a:ext>
                </a:extLst>
              </p:cNvPr>
              <p:cNvCxnSpPr/>
              <p:nvPr/>
            </p:nvCxnSpPr>
            <p:spPr>
              <a:xfrm>
                <a:off x="7323384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182ABD7-67A8-6648-9C9A-DA497E3F61BD}"/>
                  </a:ext>
                </a:extLst>
              </p:cNvPr>
              <p:cNvCxnSpPr/>
              <p:nvPr/>
            </p:nvCxnSpPr>
            <p:spPr>
              <a:xfrm>
                <a:off x="5686351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8E13DED-35AD-F349-9082-FC8A02EBABE1}"/>
                  </a:ext>
                </a:extLst>
              </p:cNvPr>
              <p:cNvCxnSpPr/>
              <p:nvPr/>
            </p:nvCxnSpPr>
            <p:spPr>
              <a:xfrm>
                <a:off x="4049318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A8D7DFD-D4CF-AE4A-BAD9-1A4DF68C0763}"/>
                  </a:ext>
                </a:extLst>
              </p:cNvPr>
              <p:cNvCxnSpPr/>
              <p:nvPr/>
            </p:nvCxnSpPr>
            <p:spPr>
              <a:xfrm>
                <a:off x="2412285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96BF4F-07BD-1E43-A437-A99F7B66E915}"/>
                </a:ext>
              </a:extLst>
            </p:cNvPr>
            <p:cNvGrpSpPr/>
            <p:nvPr/>
          </p:nvGrpSpPr>
          <p:grpSpPr>
            <a:xfrm rot="5400000">
              <a:off x="3549748" y="-435690"/>
              <a:ext cx="2873258" cy="7729384"/>
              <a:chOff x="2412285" y="603071"/>
              <a:chExt cx="4911099" cy="565185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0934AD-0DD3-7D4A-B848-A8B0CE6A7035}"/>
                  </a:ext>
                </a:extLst>
              </p:cNvPr>
              <p:cNvCxnSpPr/>
              <p:nvPr/>
            </p:nvCxnSpPr>
            <p:spPr>
              <a:xfrm>
                <a:off x="7323384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4FAB50-5611-C64C-9B94-003C37D16B06}"/>
                  </a:ext>
                </a:extLst>
              </p:cNvPr>
              <p:cNvCxnSpPr/>
              <p:nvPr/>
            </p:nvCxnSpPr>
            <p:spPr>
              <a:xfrm>
                <a:off x="5686351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656952A-F719-1242-B0A8-14A415F6F1BC}"/>
                  </a:ext>
                </a:extLst>
              </p:cNvPr>
              <p:cNvCxnSpPr/>
              <p:nvPr/>
            </p:nvCxnSpPr>
            <p:spPr>
              <a:xfrm>
                <a:off x="4049318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48D7255-257C-2B41-9F7B-9EC5BF2B0EC2}"/>
                  </a:ext>
                </a:extLst>
              </p:cNvPr>
              <p:cNvCxnSpPr/>
              <p:nvPr/>
            </p:nvCxnSpPr>
            <p:spPr>
              <a:xfrm>
                <a:off x="2412285" y="603071"/>
                <a:ext cx="0" cy="565185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9575F6-B63C-9C4B-A018-8CC674CAE450}"/>
              </a:ext>
            </a:extLst>
          </p:cNvPr>
          <p:cNvSpPr txBox="1"/>
          <p:nvPr/>
        </p:nvSpPr>
        <p:spPr>
          <a:xfrm>
            <a:off x="2607029" y="11670027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5EFCE3-51D4-374C-A5D6-C0287E214657}"/>
              </a:ext>
            </a:extLst>
          </p:cNvPr>
          <p:cNvSpPr txBox="1"/>
          <p:nvPr/>
        </p:nvSpPr>
        <p:spPr>
          <a:xfrm>
            <a:off x="10665390" y="11670027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3EDDA-9E59-D54A-8A44-524F9A1AAF24}"/>
              </a:ext>
            </a:extLst>
          </p:cNvPr>
          <p:cNvSpPr txBox="1"/>
          <p:nvPr/>
        </p:nvSpPr>
        <p:spPr>
          <a:xfrm>
            <a:off x="346660" y="4889489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34562-1137-CC4B-907E-F4E0C881A97D}"/>
              </a:ext>
            </a:extLst>
          </p:cNvPr>
          <p:cNvSpPr txBox="1"/>
          <p:nvPr/>
        </p:nvSpPr>
        <p:spPr>
          <a:xfrm>
            <a:off x="346660" y="11182109"/>
            <a:ext cx="20471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26F58CB-25F8-FE4A-985F-30BD82D8494A}"/>
              </a:ext>
            </a:extLst>
          </p:cNvPr>
          <p:cNvSpPr/>
          <p:nvPr/>
        </p:nvSpPr>
        <p:spPr>
          <a:xfrm>
            <a:off x="15160983" y="4456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B270930-90EE-504D-A023-D53548F45B30}"/>
              </a:ext>
            </a:extLst>
          </p:cNvPr>
          <p:cNvSpPr/>
          <p:nvPr/>
        </p:nvSpPr>
        <p:spPr>
          <a:xfrm>
            <a:off x="15564409" y="4765103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B9B854-54E4-8744-B777-2B0944749CEC}"/>
              </a:ext>
            </a:extLst>
          </p:cNvPr>
          <p:cNvSpPr txBox="1"/>
          <p:nvPr/>
        </p:nvSpPr>
        <p:spPr>
          <a:xfrm>
            <a:off x="15583459" y="5172263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7DFCBE-C780-6E49-A25E-108833622B88}"/>
              </a:ext>
            </a:extLst>
          </p:cNvPr>
          <p:cNvSpPr txBox="1"/>
          <p:nvPr/>
        </p:nvSpPr>
        <p:spPr>
          <a:xfrm flipH="1">
            <a:off x="17384361" y="491204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6B8476D-69AA-AD45-B603-4DA8FB116F89}"/>
              </a:ext>
            </a:extLst>
          </p:cNvPr>
          <p:cNvSpPr/>
          <p:nvPr/>
        </p:nvSpPr>
        <p:spPr>
          <a:xfrm>
            <a:off x="15160983" y="705045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D534097-7085-FE41-A4B0-714A7372BC4F}"/>
              </a:ext>
            </a:extLst>
          </p:cNvPr>
          <p:cNvSpPr/>
          <p:nvPr/>
        </p:nvSpPr>
        <p:spPr>
          <a:xfrm>
            <a:off x="15564409" y="7359059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10676F-9E96-124D-AB89-15FFDE1AD5BC}"/>
              </a:ext>
            </a:extLst>
          </p:cNvPr>
          <p:cNvSpPr txBox="1"/>
          <p:nvPr/>
        </p:nvSpPr>
        <p:spPr>
          <a:xfrm>
            <a:off x="15583459" y="7766219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54B4B8-368A-4148-BE1E-D21D43EA441D}"/>
              </a:ext>
            </a:extLst>
          </p:cNvPr>
          <p:cNvSpPr txBox="1"/>
          <p:nvPr/>
        </p:nvSpPr>
        <p:spPr>
          <a:xfrm flipH="1">
            <a:off x="17384361" y="7505996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9740623-FED7-2543-B998-80E95E08F63D}"/>
              </a:ext>
            </a:extLst>
          </p:cNvPr>
          <p:cNvSpPr/>
          <p:nvPr/>
        </p:nvSpPr>
        <p:spPr>
          <a:xfrm>
            <a:off x="15160983" y="9644409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10CD6EA-5D41-4C48-BE4E-25A5E952EFEA}"/>
              </a:ext>
            </a:extLst>
          </p:cNvPr>
          <p:cNvSpPr/>
          <p:nvPr/>
        </p:nvSpPr>
        <p:spPr>
          <a:xfrm>
            <a:off x="15564409" y="9953015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D76D1D-34DB-6342-BD53-C5DE6B003666}"/>
              </a:ext>
            </a:extLst>
          </p:cNvPr>
          <p:cNvSpPr txBox="1"/>
          <p:nvPr/>
        </p:nvSpPr>
        <p:spPr>
          <a:xfrm>
            <a:off x="15583459" y="10360175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16B45-BA8F-214E-ABFF-CD687993F698}"/>
              </a:ext>
            </a:extLst>
          </p:cNvPr>
          <p:cNvSpPr txBox="1"/>
          <p:nvPr/>
        </p:nvSpPr>
        <p:spPr>
          <a:xfrm flipH="1">
            <a:off x="17384361" y="10099952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5751175-2E2F-D743-9715-FA6207EBA044}"/>
              </a:ext>
            </a:extLst>
          </p:cNvPr>
          <p:cNvSpPr/>
          <p:nvPr/>
        </p:nvSpPr>
        <p:spPr>
          <a:xfrm>
            <a:off x="4217242" y="9691621"/>
            <a:ext cx="873802" cy="873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6804290-FA9C-4844-A257-DC05758D6048}"/>
              </a:ext>
            </a:extLst>
          </p:cNvPr>
          <p:cNvSpPr/>
          <p:nvPr/>
        </p:nvSpPr>
        <p:spPr>
          <a:xfrm>
            <a:off x="6198442" y="7039861"/>
            <a:ext cx="873802" cy="8738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8F20E8-A56D-134B-B7A1-C4114C40F47D}"/>
              </a:ext>
            </a:extLst>
          </p:cNvPr>
          <p:cNvSpPr/>
          <p:nvPr/>
        </p:nvSpPr>
        <p:spPr>
          <a:xfrm>
            <a:off x="10252282" y="6433961"/>
            <a:ext cx="873802" cy="873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CC6F33-0490-FA4F-B2C9-2D99CA651ACF}"/>
              </a:ext>
            </a:extLst>
          </p:cNvPr>
          <p:cNvSpPr/>
          <p:nvPr/>
        </p:nvSpPr>
        <p:spPr>
          <a:xfrm rot="292470">
            <a:off x="3873369" y="7829313"/>
            <a:ext cx="1551039" cy="155103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925D1EE-4C7C-0147-B984-863E1698F61D}"/>
              </a:ext>
            </a:extLst>
          </p:cNvPr>
          <p:cNvSpPr/>
          <p:nvPr/>
        </p:nvSpPr>
        <p:spPr>
          <a:xfrm rot="292470">
            <a:off x="5854569" y="5299473"/>
            <a:ext cx="1551039" cy="155103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1D3AB5F-DA80-C542-B35A-6281ADA7BC6A}"/>
              </a:ext>
            </a:extLst>
          </p:cNvPr>
          <p:cNvSpPr/>
          <p:nvPr/>
        </p:nvSpPr>
        <p:spPr>
          <a:xfrm rot="292470">
            <a:off x="9969369" y="7554994"/>
            <a:ext cx="1551039" cy="1551039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4D4B36-76E5-B24F-907F-378457EFC18A}"/>
              </a:ext>
            </a:extLst>
          </p:cNvPr>
          <p:cNvSpPr txBox="1"/>
          <p:nvPr/>
        </p:nvSpPr>
        <p:spPr>
          <a:xfrm>
            <a:off x="3906359" y="8282822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5E640B-7274-5C43-BA8A-2768D7A57BB4}"/>
              </a:ext>
            </a:extLst>
          </p:cNvPr>
          <p:cNvSpPr txBox="1"/>
          <p:nvPr/>
        </p:nvSpPr>
        <p:spPr>
          <a:xfrm>
            <a:off x="5948519" y="5722502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40F508-D000-E14C-ABA7-C74F454198E8}"/>
              </a:ext>
            </a:extLst>
          </p:cNvPr>
          <p:cNvSpPr txBox="1"/>
          <p:nvPr/>
        </p:nvSpPr>
        <p:spPr>
          <a:xfrm>
            <a:off x="9971879" y="7947542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20C524C5-EB12-0449-94CF-D0F7E25ECC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7E73BF62-BBAF-5542-AD3C-8A7833DEAA3D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9EBFDAA9-8796-6D43-9E77-1D8B3E19C5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83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0DAAD3C-E1CE-1D4C-A58C-75634DEA8B7F}"/>
              </a:ext>
            </a:extLst>
          </p:cNvPr>
          <p:cNvSpPr/>
          <p:nvPr/>
        </p:nvSpPr>
        <p:spPr>
          <a:xfrm rot="4570995">
            <a:off x="12248381" y="-1474310"/>
            <a:ext cx="1314839" cy="17189749"/>
          </a:xfrm>
          <a:prstGeom prst="up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4276B49-8032-CC49-BDB7-E24CFBCE4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977420"/>
              </p:ext>
            </p:extLst>
          </p:nvPr>
        </p:nvGraphicFramePr>
        <p:xfrm>
          <a:off x="2608349" y="3526754"/>
          <a:ext cx="19160952" cy="653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4C02991A-38F4-7242-9D79-B9EDCAC1A4E4}"/>
              </a:ext>
            </a:extLst>
          </p:cNvPr>
          <p:cNvGrpSpPr/>
          <p:nvPr/>
        </p:nvGrpSpPr>
        <p:grpSpPr>
          <a:xfrm>
            <a:off x="2967976" y="10765288"/>
            <a:ext cx="18735115" cy="1743342"/>
            <a:chOff x="2738730" y="10765288"/>
            <a:chExt cx="18735115" cy="174334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C523DC-74DA-C84F-8DA8-7B9DA75D21CC}"/>
                </a:ext>
              </a:extLst>
            </p:cNvPr>
            <p:cNvGrpSpPr/>
            <p:nvPr/>
          </p:nvGrpSpPr>
          <p:grpSpPr>
            <a:xfrm>
              <a:off x="3257483" y="10765288"/>
              <a:ext cx="4001506" cy="1743342"/>
              <a:chOff x="5639507" y="5248099"/>
              <a:chExt cx="4001506" cy="1743342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DDB694B-5B19-0144-966A-31FFAE9D222A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1386964-314B-D144-9B92-80BEBC60DFF2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F632493-89E3-7247-BD9C-7DED0A3FADD5}"/>
                </a:ext>
              </a:extLst>
            </p:cNvPr>
            <p:cNvGrpSpPr/>
            <p:nvPr/>
          </p:nvGrpSpPr>
          <p:grpSpPr>
            <a:xfrm>
              <a:off x="7955881" y="10765288"/>
              <a:ext cx="4001506" cy="1743342"/>
              <a:chOff x="5639507" y="5248099"/>
              <a:chExt cx="4001506" cy="174334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656D7BC-AE05-F744-B1CF-0447855370C7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AA84F7C-D7A4-4D4D-BA78-08A9764DF9A7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3A58B0D-406A-C44A-B9A4-F6FFEEB6EEB5}"/>
                </a:ext>
              </a:extLst>
            </p:cNvPr>
            <p:cNvGrpSpPr/>
            <p:nvPr/>
          </p:nvGrpSpPr>
          <p:grpSpPr>
            <a:xfrm>
              <a:off x="12711559" y="10765288"/>
              <a:ext cx="4001506" cy="1743342"/>
              <a:chOff x="5639507" y="5248099"/>
              <a:chExt cx="4001506" cy="174334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53E8508-AC93-8F42-AA40-503DEC7C15AA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5A01B30-9138-394B-8907-C735AD42C6BB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2A4476B-5BDD-114D-8B35-CFBDCA8B26BE}"/>
                </a:ext>
              </a:extLst>
            </p:cNvPr>
            <p:cNvGrpSpPr/>
            <p:nvPr/>
          </p:nvGrpSpPr>
          <p:grpSpPr>
            <a:xfrm>
              <a:off x="17472339" y="10765288"/>
              <a:ext cx="4001506" cy="1743342"/>
              <a:chOff x="5639507" y="5248099"/>
              <a:chExt cx="4001506" cy="174334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C71B030-76EC-014A-9EFC-382F388B2B01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3646B1-A1D6-214D-9848-ABCC2439C232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BE3607B-FB78-194B-B905-BBFD67A31C8D}"/>
                </a:ext>
              </a:extLst>
            </p:cNvPr>
            <p:cNvSpPr/>
            <p:nvPr/>
          </p:nvSpPr>
          <p:spPr>
            <a:xfrm>
              <a:off x="2738730" y="10920693"/>
              <a:ext cx="335520" cy="335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BED7DE-8B0D-E74D-9AF5-1456B7029E83}"/>
                </a:ext>
              </a:extLst>
            </p:cNvPr>
            <p:cNvSpPr/>
            <p:nvPr/>
          </p:nvSpPr>
          <p:spPr>
            <a:xfrm>
              <a:off x="7497157" y="10920693"/>
              <a:ext cx="335520" cy="335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6039CB-A6C1-C947-8876-4D1E198B3E82}"/>
                </a:ext>
              </a:extLst>
            </p:cNvPr>
            <p:cNvSpPr/>
            <p:nvPr/>
          </p:nvSpPr>
          <p:spPr>
            <a:xfrm>
              <a:off x="12216534" y="10920693"/>
              <a:ext cx="335520" cy="335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EDBC135-F101-6B42-BD67-9A5292E5D11D}"/>
                </a:ext>
              </a:extLst>
            </p:cNvPr>
            <p:cNvSpPr/>
            <p:nvPr/>
          </p:nvSpPr>
          <p:spPr>
            <a:xfrm>
              <a:off x="17046940" y="10920693"/>
              <a:ext cx="335520" cy="335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C7D8E03-8D83-C24F-80FB-D5DB644F466D}"/>
              </a:ext>
            </a:extLst>
          </p:cNvPr>
          <p:cNvSpPr/>
          <p:nvPr/>
        </p:nvSpPr>
        <p:spPr>
          <a:xfrm rot="913944">
            <a:off x="12744298" y="5750558"/>
            <a:ext cx="2233858" cy="22338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2B1C3CF-6F5E-2243-BEA8-02870CE1876A}"/>
              </a:ext>
            </a:extLst>
          </p:cNvPr>
          <p:cNvSpPr/>
          <p:nvPr/>
        </p:nvSpPr>
        <p:spPr>
          <a:xfrm rot="913944">
            <a:off x="9097714" y="6779427"/>
            <a:ext cx="1909916" cy="1909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28E0055-7B96-254D-91AC-C48A0138D2EE}"/>
              </a:ext>
            </a:extLst>
          </p:cNvPr>
          <p:cNvSpPr/>
          <p:nvPr/>
        </p:nvSpPr>
        <p:spPr>
          <a:xfrm rot="913944">
            <a:off x="5266525" y="7804490"/>
            <a:ext cx="1568218" cy="15682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6F396E-295D-154C-BCAF-2D8348D1A0CE}"/>
              </a:ext>
            </a:extLst>
          </p:cNvPr>
          <p:cNvSpPr/>
          <p:nvPr/>
        </p:nvSpPr>
        <p:spPr>
          <a:xfrm rot="913944">
            <a:off x="16594741" y="4709092"/>
            <a:ext cx="2561610" cy="2561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BB469DC-C2E4-3A42-9B2D-693AA5581577}"/>
              </a:ext>
            </a:extLst>
          </p:cNvPr>
          <p:cNvGrpSpPr/>
          <p:nvPr/>
        </p:nvGrpSpPr>
        <p:grpSpPr>
          <a:xfrm>
            <a:off x="5756046" y="8246754"/>
            <a:ext cx="593360" cy="59335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7" name="Freeform 372">
              <a:extLst>
                <a:ext uri="{FF2B5EF4-FFF2-40B4-BE49-F238E27FC236}">
                  <a16:creationId xmlns:a16="http://schemas.microsoft.com/office/drawing/2014/main" id="{F151582D-A29D-B444-A501-42828A2D5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3">
              <a:extLst>
                <a:ext uri="{FF2B5EF4-FFF2-40B4-BE49-F238E27FC236}">
                  <a16:creationId xmlns:a16="http://schemas.microsoft.com/office/drawing/2014/main" id="{843C86A6-4E37-D844-8DFF-8EDF433F9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FE24A59-20AC-224B-A399-5517B8AD3D7E}"/>
              </a:ext>
            </a:extLst>
          </p:cNvPr>
          <p:cNvGrpSpPr/>
          <p:nvPr/>
        </p:nvGrpSpPr>
        <p:grpSpPr>
          <a:xfrm>
            <a:off x="9764827" y="7458855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20" name="Freeform 101">
              <a:extLst>
                <a:ext uri="{FF2B5EF4-FFF2-40B4-BE49-F238E27FC236}">
                  <a16:creationId xmlns:a16="http://schemas.microsoft.com/office/drawing/2014/main" id="{73FECEC0-F87A-7340-A633-3AD111A4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1" name="Freeform 102">
              <a:extLst>
                <a:ext uri="{FF2B5EF4-FFF2-40B4-BE49-F238E27FC236}">
                  <a16:creationId xmlns:a16="http://schemas.microsoft.com/office/drawing/2014/main" id="{DFEC8803-3B93-0C43-B33A-FDA638874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03">
              <a:extLst>
                <a:ext uri="{FF2B5EF4-FFF2-40B4-BE49-F238E27FC236}">
                  <a16:creationId xmlns:a16="http://schemas.microsoft.com/office/drawing/2014/main" id="{700F9451-70B0-A14D-80DC-61FB43D6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04">
              <a:extLst>
                <a:ext uri="{FF2B5EF4-FFF2-40B4-BE49-F238E27FC236}">
                  <a16:creationId xmlns:a16="http://schemas.microsoft.com/office/drawing/2014/main" id="{BE5C042E-E420-FA41-A754-9256F3BE8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05">
              <a:extLst>
                <a:ext uri="{FF2B5EF4-FFF2-40B4-BE49-F238E27FC236}">
                  <a16:creationId xmlns:a16="http://schemas.microsoft.com/office/drawing/2014/main" id="{04067FD9-D210-544D-82B0-14FEE384F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7D894D3-06E1-7E49-9B19-7C7A05DCF5C2}"/>
              </a:ext>
            </a:extLst>
          </p:cNvPr>
          <p:cNvGrpSpPr/>
          <p:nvPr/>
        </p:nvGrpSpPr>
        <p:grpSpPr>
          <a:xfrm>
            <a:off x="13585211" y="6459340"/>
            <a:ext cx="677628" cy="647778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ED72BE4-0994-2A4C-A5A7-C18317722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C9B16A10-5BBF-8643-8159-AB873728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E1917B8-123D-1E4D-A202-FF6C39D45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6FEF130-65B6-4D4C-9022-61D00C8A7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63D2403-1986-EA41-B219-59ED7F8D3B28}"/>
              </a:ext>
            </a:extLst>
          </p:cNvPr>
          <p:cNvGrpSpPr/>
          <p:nvPr/>
        </p:nvGrpSpPr>
        <p:grpSpPr>
          <a:xfrm>
            <a:off x="17545552" y="5658450"/>
            <a:ext cx="659988" cy="662894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4D1125B-C2A1-6442-9A5E-864E597BF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70E0E25-5C4C-9E4C-9E59-E313E0358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DE4F5D32-45CB-5F47-9A3E-778F5C7B164E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368440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C11A42-742C-F445-896A-248DDCD0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59306"/>
              </p:ext>
            </p:extLst>
          </p:nvPr>
        </p:nvGraphicFramePr>
        <p:xfrm>
          <a:off x="3173200" y="4075585"/>
          <a:ext cx="5584826" cy="545956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2E9C3D-54E9-CE4D-98B6-6DC50064A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77785"/>
              </p:ext>
            </p:extLst>
          </p:nvPr>
        </p:nvGraphicFramePr>
        <p:xfrm>
          <a:off x="9401281" y="4075584"/>
          <a:ext cx="5584826" cy="545956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44D54B-2CE1-2F43-B2E3-3B99B219B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32197"/>
              </p:ext>
            </p:extLst>
          </p:nvPr>
        </p:nvGraphicFramePr>
        <p:xfrm>
          <a:off x="15629362" y="4075585"/>
          <a:ext cx="5584826" cy="545956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985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CDE0ECF3-EAFD-A642-AFE9-04DE256D4268}"/>
              </a:ext>
            </a:extLst>
          </p:cNvPr>
          <p:cNvSpPr/>
          <p:nvPr/>
        </p:nvSpPr>
        <p:spPr>
          <a:xfrm>
            <a:off x="779145" y="4937760"/>
            <a:ext cx="22819360" cy="3779520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A8417-C5E6-CF46-9C11-36295048C40D}"/>
              </a:ext>
            </a:extLst>
          </p:cNvPr>
          <p:cNvGrpSpPr/>
          <p:nvPr/>
        </p:nvGrpSpPr>
        <p:grpSpPr>
          <a:xfrm>
            <a:off x="5205915" y="6055192"/>
            <a:ext cx="1519396" cy="1500346"/>
            <a:chOff x="15564409" y="4765103"/>
            <a:chExt cx="1519396" cy="150034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23FF57-CC52-F24B-BA65-2B884F1936B1}"/>
                </a:ext>
              </a:extLst>
            </p:cNvPr>
            <p:cNvSpPr/>
            <p:nvPr/>
          </p:nvSpPr>
          <p:spPr>
            <a:xfrm>
              <a:off x="15564409" y="4765103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C629E7-1D6B-FA47-89F6-5D68E8EA500F}"/>
                </a:ext>
              </a:extLst>
            </p:cNvPr>
            <p:cNvSpPr txBox="1"/>
            <p:nvPr/>
          </p:nvSpPr>
          <p:spPr>
            <a:xfrm>
              <a:off x="15583459" y="5172263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67E238-23E6-FC4C-838A-8EBA3D109B90}"/>
              </a:ext>
            </a:extLst>
          </p:cNvPr>
          <p:cNvGrpSpPr/>
          <p:nvPr/>
        </p:nvGrpSpPr>
        <p:grpSpPr>
          <a:xfrm>
            <a:off x="11534430" y="6107827"/>
            <a:ext cx="1519396" cy="1500346"/>
            <a:chOff x="15564409" y="7359059"/>
            <a:chExt cx="1519396" cy="15003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9C9B4D-A5E2-AB45-A8B5-44FB116DBB7E}"/>
                </a:ext>
              </a:extLst>
            </p:cNvPr>
            <p:cNvSpPr/>
            <p:nvPr/>
          </p:nvSpPr>
          <p:spPr>
            <a:xfrm>
              <a:off x="15564409" y="7359059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82FF7E-F793-3341-9C14-9185C9B3651E}"/>
                </a:ext>
              </a:extLst>
            </p:cNvPr>
            <p:cNvSpPr txBox="1"/>
            <p:nvPr/>
          </p:nvSpPr>
          <p:spPr>
            <a:xfrm>
              <a:off x="15583459" y="7766219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BFB86-5D99-F045-A769-DE73E6C9B032}"/>
              </a:ext>
            </a:extLst>
          </p:cNvPr>
          <p:cNvGrpSpPr/>
          <p:nvPr/>
        </p:nvGrpSpPr>
        <p:grpSpPr>
          <a:xfrm>
            <a:off x="17662077" y="6107827"/>
            <a:ext cx="1519396" cy="1500346"/>
            <a:chOff x="15564409" y="9953015"/>
            <a:chExt cx="1519396" cy="15003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C60CC4-6ECD-BE4D-AE9A-D5DEB280101E}"/>
                </a:ext>
              </a:extLst>
            </p:cNvPr>
            <p:cNvSpPr/>
            <p:nvPr/>
          </p:nvSpPr>
          <p:spPr>
            <a:xfrm>
              <a:off x="15564409" y="995301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65E9AC-13FA-8146-8CAA-88D210D9CF72}"/>
                </a:ext>
              </a:extLst>
            </p:cNvPr>
            <p:cNvSpPr txBox="1"/>
            <p:nvPr/>
          </p:nvSpPr>
          <p:spPr>
            <a:xfrm>
              <a:off x="15583459" y="10360175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70%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3A547-97D7-CF45-86DA-5DE6F6788407}"/>
              </a:ext>
            </a:extLst>
          </p:cNvPr>
          <p:cNvSpPr/>
          <p:nvPr/>
        </p:nvSpPr>
        <p:spPr>
          <a:xfrm>
            <a:off x="3209528" y="10019410"/>
            <a:ext cx="554849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7BE8-76A8-FB4F-85EF-A17EEFCD5CA7}"/>
              </a:ext>
            </a:extLst>
          </p:cNvPr>
          <p:cNvSpPr/>
          <p:nvPr/>
        </p:nvSpPr>
        <p:spPr>
          <a:xfrm>
            <a:off x="9401281" y="10019410"/>
            <a:ext cx="557508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7AAE6F-9916-7045-8E15-9A832B13D1E1}"/>
              </a:ext>
            </a:extLst>
          </p:cNvPr>
          <p:cNvSpPr/>
          <p:nvPr/>
        </p:nvSpPr>
        <p:spPr>
          <a:xfrm>
            <a:off x="15629362" y="10019410"/>
            <a:ext cx="5529022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F6DCF4-67DE-0E48-81C6-404D1DF2390B}"/>
              </a:ext>
            </a:extLst>
          </p:cNvPr>
          <p:cNvGrpSpPr/>
          <p:nvPr/>
        </p:nvGrpSpPr>
        <p:grpSpPr>
          <a:xfrm>
            <a:off x="4636733" y="10640861"/>
            <a:ext cx="2694087" cy="1429958"/>
            <a:chOff x="18384277" y="4841740"/>
            <a:chExt cx="2694087" cy="14299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BD00E9-7B09-3A43-9C38-845231C376EF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D7A6D6-E119-2548-B789-6818F36A9834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496765-6432-5847-A87F-BB5A77063924}"/>
              </a:ext>
            </a:extLst>
          </p:cNvPr>
          <p:cNvGrpSpPr/>
          <p:nvPr/>
        </p:nvGrpSpPr>
        <p:grpSpPr>
          <a:xfrm>
            <a:off x="10841781" y="10640861"/>
            <a:ext cx="2694087" cy="1429958"/>
            <a:chOff x="18384277" y="4841740"/>
            <a:chExt cx="2694087" cy="14299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787597-0DC8-AF42-AA74-FF3650AB4883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2F07B6-7971-D54A-8F05-4769E1695289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0421DF-288A-3C4B-A994-BEF131A5D15C}"/>
              </a:ext>
            </a:extLst>
          </p:cNvPr>
          <p:cNvGrpSpPr/>
          <p:nvPr/>
        </p:nvGrpSpPr>
        <p:grpSpPr>
          <a:xfrm>
            <a:off x="17046829" y="10640861"/>
            <a:ext cx="2694087" cy="1429958"/>
            <a:chOff x="18384277" y="4841740"/>
            <a:chExt cx="2694087" cy="142995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EE0CF9-FE24-C341-B1DF-B361730B8033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5BFBA7-DA38-0548-884B-1BD3F5FF8F4F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0B3DCDFC-26E1-C24D-B5DF-D3ABFEBAD60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ADABB59C-D591-1C44-BFB4-81939D349939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5419878A-2A3E-6545-B933-92D3FFF7E1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51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364DB2D-8662-4D43-AF36-3C2A5AAE5F07}"/>
              </a:ext>
            </a:extLst>
          </p:cNvPr>
          <p:cNvGrpSpPr/>
          <p:nvPr/>
        </p:nvGrpSpPr>
        <p:grpSpPr>
          <a:xfrm>
            <a:off x="1587988" y="3792694"/>
            <a:ext cx="21090048" cy="6695430"/>
            <a:chOff x="1568646" y="4225160"/>
            <a:chExt cx="13999781" cy="799627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EF291CD-1275-8445-918D-8EB1067239A1}"/>
                </a:ext>
              </a:extLst>
            </p:cNvPr>
            <p:cNvGrpSpPr/>
            <p:nvPr/>
          </p:nvGrpSpPr>
          <p:grpSpPr>
            <a:xfrm>
              <a:off x="1568647" y="4225160"/>
              <a:ext cx="13999780" cy="7996270"/>
              <a:chOff x="1219200" y="5221539"/>
              <a:chExt cx="21976080" cy="7031421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CD160B2-5E0C-5342-8146-51F93CD41062}"/>
                  </a:ext>
                </a:extLst>
              </p:cNvPr>
              <p:cNvCxnSpPr/>
              <p:nvPr/>
            </p:nvCxnSpPr>
            <p:spPr>
              <a:xfrm>
                <a:off x="1219200" y="12252960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22DAD16-E359-B54B-86D8-685E4C213F3A}"/>
                  </a:ext>
                </a:extLst>
              </p:cNvPr>
              <p:cNvCxnSpPr/>
              <p:nvPr/>
            </p:nvCxnSpPr>
            <p:spPr>
              <a:xfrm>
                <a:off x="1219200" y="11064240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EDCC77A-26E2-344C-B2BC-95AC0A3EB416}"/>
                  </a:ext>
                </a:extLst>
              </p:cNvPr>
              <p:cNvCxnSpPr/>
              <p:nvPr/>
            </p:nvCxnSpPr>
            <p:spPr>
              <a:xfrm>
                <a:off x="1219200" y="9888132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9BCB3BCB-52C6-814B-8A28-0D49F7B08830}"/>
                  </a:ext>
                </a:extLst>
              </p:cNvPr>
              <p:cNvCxnSpPr/>
              <p:nvPr/>
            </p:nvCxnSpPr>
            <p:spPr>
              <a:xfrm>
                <a:off x="1219200" y="8699412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F0356E2-CEC9-044D-B4CB-DF2A7B8E6D17}"/>
                  </a:ext>
                </a:extLst>
              </p:cNvPr>
              <p:cNvCxnSpPr/>
              <p:nvPr/>
            </p:nvCxnSpPr>
            <p:spPr>
              <a:xfrm>
                <a:off x="1219200" y="7554836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9BCFFEE-37F8-F740-A036-6EBDE11375FD}"/>
                  </a:ext>
                </a:extLst>
              </p:cNvPr>
              <p:cNvCxnSpPr/>
              <p:nvPr/>
            </p:nvCxnSpPr>
            <p:spPr>
              <a:xfrm>
                <a:off x="1219200" y="6366116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9E2E432-35BF-5240-9791-79100168062F}"/>
                  </a:ext>
                </a:extLst>
              </p:cNvPr>
              <p:cNvCxnSpPr/>
              <p:nvPr/>
            </p:nvCxnSpPr>
            <p:spPr>
              <a:xfrm>
                <a:off x="1219200" y="5221539"/>
                <a:ext cx="2197608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197F77D-BFA7-4245-8EDE-346B577C0B06}"/>
                </a:ext>
              </a:extLst>
            </p:cNvPr>
            <p:cNvCxnSpPr/>
            <p:nvPr/>
          </p:nvCxnSpPr>
          <p:spPr>
            <a:xfrm>
              <a:off x="1568646" y="4225160"/>
              <a:ext cx="0" cy="799627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60971D0-E51C-2946-A011-551039BAD078}"/>
                </a:ext>
              </a:extLst>
            </p:cNvPr>
            <p:cNvCxnSpPr/>
            <p:nvPr/>
          </p:nvCxnSpPr>
          <p:spPr>
            <a:xfrm>
              <a:off x="5163184" y="4225160"/>
              <a:ext cx="0" cy="799627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3B41DCF-B17E-2843-BA1D-7D9302CF9770}"/>
                </a:ext>
              </a:extLst>
            </p:cNvPr>
            <p:cNvCxnSpPr/>
            <p:nvPr/>
          </p:nvCxnSpPr>
          <p:spPr>
            <a:xfrm>
              <a:off x="8757722" y="4225160"/>
              <a:ext cx="0" cy="799627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5B3CF62-2AAC-4846-9EDC-F38EF0516880}"/>
                </a:ext>
              </a:extLst>
            </p:cNvPr>
            <p:cNvCxnSpPr/>
            <p:nvPr/>
          </p:nvCxnSpPr>
          <p:spPr>
            <a:xfrm>
              <a:off x="12100012" y="4225160"/>
              <a:ext cx="0" cy="799627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991BB02-81E1-EC4C-BF72-4953F04265B3}"/>
                </a:ext>
              </a:extLst>
            </p:cNvPr>
            <p:cNvCxnSpPr/>
            <p:nvPr/>
          </p:nvCxnSpPr>
          <p:spPr>
            <a:xfrm>
              <a:off x="15568426" y="4225160"/>
              <a:ext cx="0" cy="799627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6235240B-DD40-0F44-B864-5C98A12D9721}"/>
              </a:ext>
            </a:extLst>
          </p:cNvPr>
          <p:cNvSpPr/>
          <p:nvPr/>
        </p:nvSpPr>
        <p:spPr>
          <a:xfrm>
            <a:off x="3165195" y="5997621"/>
            <a:ext cx="2255594" cy="22135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812164D-C511-7F40-A140-FE633B808DE8}"/>
              </a:ext>
            </a:extLst>
          </p:cNvPr>
          <p:cNvSpPr/>
          <p:nvPr/>
        </p:nvSpPr>
        <p:spPr>
          <a:xfrm>
            <a:off x="8504811" y="7062103"/>
            <a:ext cx="2255594" cy="22135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D4F6986-30E7-F048-BE8A-5A08DBCA2397}"/>
              </a:ext>
            </a:extLst>
          </p:cNvPr>
          <p:cNvSpPr/>
          <p:nvPr/>
        </p:nvSpPr>
        <p:spPr>
          <a:xfrm>
            <a:off x="13726260" y="4852312"/>
            <a:ext cx="2255594" cy="2213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EF5C498-07E0-A741-A12E-DBA62F416DBC}"/>
              </a:ext>
            </a:extLst>
          </p:cNvPr>
          <p:cNvSpPr/>
          <p:nvPr/>
        </p:nvSpPr>
        <p:spPr>
          <a:xfrm>
            <a:off x="18938383" y="8249447"/>
            <a:ext cx="2255594" cy="22135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D4E4C98-4380-6F42-9C67-6DEF9F040534}"/>
              </a:ext>
            </a:extLst>
          </p:cNvPr>
          <p:cNvGrpSpPr/>
          <p:nvPr/>
        </p:nvGrpSpPr>
        <p:grpSpPr>
          <a:xfrm>
            <a:off x="2162102" y="10847561"/>
            <a:ext cx="4449513" cy="1778452"/>
            <a:chOff x="9106667" y="11015985"/>
            <a:chExt cx="3447570" cy="163741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8607447-F0DA-D841-B535-98CE2E70E768}"/>
                </a:ext>
              </a:extLst>
            </p:cNvPr>
            <p:cNvSpPr txBox="1"/>
            <p:nvPr/>
          </p:nvSpPr>
          <p:spPr>
            <a:xfrm>
              <a:off x="9214779" y="11650807"/>
              <a:ext cx="3231349" cy="100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B4F8B7B-D530-544D-8F4C-AACA54D99A44}"/>
                </a:ext>
              </a:extLst>
            </p:cNvPr>
            <p:cNvSpPr/>
            <p:nvPr/>
          </p:nvSpPr>
          <p:spPr>
            <a:xfrm>
              <a:off x="9106667" y="11015985"/>
              <a:ext cx="3447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97D5AF4-BC9F-194B-AD6F-A9C2D5F9A608}"/>
              </a:ext>
            </a:extLst>
          </p:cNvPr>
          <p:cNvGrpSpPr/>
          <p:nvPr/>
        </p:nvGrpSpPr>
        <p:grpSpPr>
          <a:xfrm>
            <a:off x="7548741" y="10847561"/>
            <a:ext cx="4449513" cy="1778452"/>
            <a:chOff x="9309358" y="11015985"/>
            <a:chExt cx="3447570" cy="163741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0A825DF-7D2B-C048-B11A-5BAB4FDA0613}"/>
                </a:ext>
              </a:extLst>
            </p:cNvPr>
            <p:cNvSpPr txBox="1"/>
            <p:nvPr/>
          </p:nvSpPr>
          <p:spPr>
            <a:xfrm>
              <a:off x="9417471" y="11650807"/>
              <a:ext cx="3231349" cy="100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81B2943-47C6-D244-BA00-B01FFD064246}"/>
                </a:ext>
              </a:extLst>
            </p:cNvPr>
            <p:cNvSpPr/>
            <p:nvPr/>
          </p:nvSpPr>
          <p:spPr>
            <a:xfrm>
              <a:off x="9309358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2ABC451-11A1-1543-BE9F-79A350404E2B}"/>
              </a:ext>
            </a:extLst>
          </p:cNvPr>
          <p:cNvGrpSpPr/>
          <p:nvPr/>
        </p:nvGrpSpPr>
        <p:grpSpPr>
          <a:xfrm>
            <a:off x="12831266" y="10847561"/>
            <a:ext cx="4449513" cy="1778452"/>
            <a:chOff x="9135622" y="11015985"/>
            <a:chExt cx="3447570" cy="163741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CCB61E-21C2-0744-99CF-1B3C0E2A3062}"/>
                </a:ext>
              </a:extLst>
            </p:cNvPr>
            <p:cNvSpPr txBox="1"/>
            <p:nvPr/>
          </p:nvSpPr>
          <p:spPr>
            <a:xfrm>
              <a:off x="9243735" y="11650807"/>
              <a:ext cx="3231349" cy="100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1F464B9-5EA1-4144-8CA7-4CD3BB9EBFC8}"/>
                </a:ext>
              </a:extLst>
            </p:cNvPr>
            <p:cNvSpPr/>
            <p:nvPr/>
          </p:nvSpPr>
          <p:spPr>
            <a:xfrm>
              <a:off x="9135622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DB85702-85DE-1642-A146-F0BA5FB13C0F}"/>
              </a:ext>
            </a:extLst>
          </p:cNvPr>
          <p:cNvGrpSpPr/>
          <p:nvPr/>
        </p:nvGrpSpPr>
        <p:grpSpPr>
          <a:xfrm>
            <a:off x="17905562" y="10847561"/>
            <a:ext cx="4449513" cy="1778452"/>
            <a:chOff x="9135622" y="11015985"/>
            <a:chExt cx="3447570" cy="163741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E94B567-588B-6F44-B9E7-33382E02E53E}"/>
                </a:ext>
              </a:extLst>
            </p:cNvPr>
            <p:cNvSpPr txBox="1"/>
            <p:nvPr/>
          </p:nvSpPr>
          <p:spPr>
            <a:xfrm>
              <a:off x="9243735" y="11650807"/>
              <a:ext cx="3231349" cy="100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C07AD57-DCA4-5F4C-AB13-806AB42B6AEB}"/>
                </a:ext>
              </a:extLst>
            </p:cNvPr>
            <p:cNvSpPr/>
            <p:nvPr/>
          </p:nvSpPr>
          <p:spPr>
            <a:xfrm>
              <a:off x="9135622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F66B56EB-77E7-D94D-A078-62F2C1E55633}"/>
              </a:ext>
            </a:extLst>
          </p:cNvPr>
          <p:cNvSpPr/>
          <p:nvPr/>
        </p:nvSpPr>
        <p:spPr>
          <a:xfrm rot="1070546">
            <a:off x="6147381" y="7273310"/>
            <a:ext cx="1821065" cy="811392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730B7896-A2C1-344B-8949-AD0B4AB8210A}"/>
              </a:ext>
            </a:extLst>
          </p:cNvPr>
          <p:cNvSpPr/>
          <p:nvPr/>
        </p:nvSpPr>
        <p:spPr>
          <a:xfrm rot="19710794">
            <a:off x="11617305" y="6995917"/>
            <a:ext cx="1821065" cy="811392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8E123D1F-CA81-3049-9F3A-E884D1FD2B00}"/>
              </a:ext>
            </a:extLst>
          </p:cNvPr>
          <p:cNvSpPr/>
          <p:nvPr/>
        </p:nvSpPr>
        <p:spPr>
          <a:xfrm rot="2178697">
            <a:off x="16732490" y="7095124"/>
            <a:ext cx="1821065" cy="811392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D79B860-4634-264C-A297-0D6383E2B44E}"/>
              </a:ext>
            </a:extLst>
          </p:cNvPr>
          <p:cNvGrpSpPr/>
          <p:nvPr/>
        </p:nvGrpSpPr>
        <p:grpSpPr>
          <a:xfrm>
            <a:off x="9138160" y="7699969"/>
            <a:ext cx="832884" cy="832881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61" name="Freeform 372">
              <a:extLst>
                <a:ext uri="{FF2B5EF4-FFF2-40B4-BE49-F238E27FC236}">
                  <a16:creationId xmlns:a16="http://schemas.microsoft.com/office/drawing/2014/main" id="{48D0A025-4DA6-2F48-9179-FBA26CF7E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73">
              <a:extLst>
                <a:ext uri="{FF2B5EF4-FFF2-40B4-BE49-F238E27FC236}">
                  <a16:creationId xmlns:a16="http://schemas.microsoft.com/office/drawing/2014/main" id="{14DD3CF0-EAF5-174A-A5F1-92F435E16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509343A-A269-E947-92C0-1A1F93C07580}"/>
              </a:ext>
            </a:extLst>
          </p:cNvPr>
          <p:cNvGrpSpPr/>
          <p:nvPr/>
        </p:nvGrpSpPr>
        <p:grpSpPr>
          <a:xfrm>
            <a:off x="3896510" y="6796240"/>
            <a:ext cx="797969" cy="801467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64" name="Freeform 101">
              <a:extLst>
                <a:ext uri="{FF2B5EF4-FFF2-40B4-BE49-F238E27FC236}">
                  <a16:creationId xmlns:a16="http://schemas.microsoft.com/office/drawing/2014/main" id="{5C05EB45-33D0-324A-A8EF-6C2D78D1A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5" name="Freeform 102">
              <a:extLst>
                <a:ext uri="{FF2B5EF4-FFF2-40B4-BE49-F238E27FC236}">
                  <a16:creationId xmlns:a16="http://schemas.microsoft.com/office/drawing/2014/main" id="{7308435F-FDB6-8946-ACD4-FA55B6BCD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id="{37F6D11A-D81E-6B42-9613-342476A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7" name="Freeform 104">
              <a:extLst>
                <a:ext uri="{FF2B5EF4-FFF2-40B4-BE49-F238E27FC236}">
                  <a16:creationId xmlns:a16="http://schemas.microsoft.com/office/drawing/2014/main" id="{9FE8F2C9-56AD-394E-B857-640C22ABC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Freeform 105">
              <a:extLst>
                <a:ext uri="{FF2B5EF4-FFF2-40B4-BE49-F238E27FC236}">
                  <a16:creationId xmlns:a16="http://schemas.microsoft.com/office/drawing/2014/main" id="{1ECD5E8E-F312-B249-9105-DAC35DA020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181B8DB-695E-CB42-801C-77A0B9323635}"/>
              </a:ext>
            </a:extLst>
          </p:cNvPr>
          <p:cNvGrpSpPr/>
          <p:nvPr/>
        </p:nvGrpSpPr>
        <p:grpSpPr>
          <a:xfrm>
            <a:off x="14364934" y="5517827"/>
            <a:ext cx="951169" cy="909269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34B0209-5F06-FD41-A3DD-1F8B9B33B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CD8550CD-732E-7F4F-8D55-A8EC599E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A415E98-D7BC-E34B-90C1-52FB25A0A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3C47C86-FCA6-224F-B8FF-51FE59F3D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10FC9AE-ED82-CE43-93F1-8CF2472B4999}"/>
              </a:ext>
            </a:extLst>
          </p:cNvPr>
          <p:cNvGrpSpPr/>
          <p:nvPr/>
        </p:nvGrpSpPr>
        <p:grpSpPr>
          <a:xfrm>
            <a:off x="19602325" y="8902970"/>
            <a:ext cx="926408" cy="930487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8DDCD0C-447A-6B4F-82E1-AADF4C79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9B6D61-D2A7-FD45-929B-41F6985E45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57" name="CuadroTexto 350">
            <a:extLst>
              <a:ext uri="{FF2B5EF4-FFF2-40B4-BE49-F238E27FC236}">
                <a16:creationId xmlns:a16="http://schemas.microsoft.com/office/drawing/2014/main" id="{B1985010-3E0E-BF4C-9861-E3605E56A059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369711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5F4E98-944F-CF47-9894-65A610EE8309}"/>
              </a:ext>
            </a:extLst>
          </p:cNvPr>
          <p:cNvCxnSpPr>
            <a:cxnSpLocks/>
          </p:cNvCxnSpPr>
          <p:nvPr/>
        </p:nvCxnSpPr>
        <p:spPr>
          <a:xfrm>
            <a:off x="2131451" y="12192000"/>
            <a:ext cx="20231100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8C41F-4309-5E40-BB88-D6EDC526CBA2}"/>
              </a:ext>
            </a:extLst>
          </p:cNvPr>
          <p:cNvCxnSpPr/>
          <p:nvPr/>
        </p:nvCxnSpPr>
        <p:spPr>
          <a:xfrm flipV="1">
            <a:off x="2131451" y="4133850"/>
            <a:ext cx="0" cy="8086725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377EFC-8FF3-3D42-B0E4-C16441C11A52}"/>
              </a:ext>
            </a:extLst>
          </p:cNvPr>
          <p:cNvGrpSpPr/>
          <p:nvPr/>
        </p:nvGrpSpPr>
        <p:grpSpPr>
          <a:xfrm>
            <a:off x="3073035" y="9207443"/>
            <a:ext cx="2444841" cy="2033630"/>
            <a:chOff x="3058717" y="9740578"/>
            <a:chExt cx="2084497" cy="184173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B68924-5F0E-0940-96EB-13B64EC24E7E}"/>
                </a:ext>
              </a:extLst>
            </p:cNvPr>
            <p:cNvSpPr/>
            <p:nvPr/>
          </p:nvSpPr>
          <p:spPr>
            <a:xfrm rot="179815">
              <a:off x="3190826" y="9740578"/>
              <a:ext cx="1841737" cy="18417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BAD92-038D-EC40-AD62-6D4D83A6971D}"/>
                </a:ext>
              </a:extLst>
            </p:cNvPr>
            <p:cNvSpPr txBox="1"/>
            <p:nvPr/>
          </p:nvSpPr>
          <p:spPr>
            <a:xfrm>
              <a:off x="3058717" y="10191796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3D4750-1068-B549-BBAF-3DAAF8FA635D}"/>
              </a:ext>
            </a:extLst>
          </p:cNvPr>
          <p:cNvGrpSpPr/>
          <p:nvPr/>
        </p:nvGrpSpPr>
        <p:grpSpPr>
          <a:xfrm>
            <a:off x="8269770" y="7728400"/>
            <a:ext cx="2326400" cy="2326400"/>
            <a:chOff x="7421845" y="7907358"/>
            <a:chExt cx="2326400" cy="2326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94B9FC-F06F-5D41-AB5A-073175078D0A}"/>
                </a:ext>
              </a:extLst>
            </p:cNvPr>
            <p:cNvSpPr/>
            <p:nvPr/>
          </p:nvSpPr>
          <p:spPr>
            <a:xfrm rot="179815">
              <a:off x="7421845" y="7907358"/>
              <a:ext cx="2326400" cy="232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27C936-149F-5749-AE33-2396C8BAFC79}"/>
                </a:ext>
              </a:extLst>
            </p:cNvPr>
            <p:cNvSpPr txBox="1"/>
            <p:nvPr/>
          </p:nvSpPr>
          <p:spPr>
            <a:xfrm>
              <a:off x="7552455" y="8561323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EF6600-DFD8-7941-A2F9-2F6694CA5E0E}"/>
              </a:ext>
            </a:extLst>
          </p:cNvPr>
          <p:cNvGrpSpPr/>
          <p:nvPr/>
        </p:nvGrpSpPr>
        <p:grpSpPr>
          <a:xfrm>
            <a:off x="13426159" y="6021222"/>
            <a:ext cx="2713834" cy="2713834"/>
            <a:chOff x="12159729" y="6100899"/>
            <a:chExt cx="2713834" cy="27138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86D4CE-D3E3-774F-AEDF-6FC88174F84B}"/>
                </a:ext>
              </a:extLst>
            </p:cNvPr>
            <p:cNvSpPr/>
            <p:nvPr/>
          </p:nvSpPr>
          <p:spPr>
            <a:xfrm rot="179815">
              <a:off x="12159729" y="6100899"/>
              <a:ext cx="2713834" cy="2713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6C44D7-5F24-4948-9902-2D2E1947B890}"/>
                </a:ext>
              </a:extLst>
            </p:cNvPr>
            <p:cNvSpPr txBox="1"/>
            <p:nvPr/>
          </p:nvSpPr>
          <p:spPr>
            <a:xfrm>
              <a:off x="12483636" y="6930852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D4B6BB-BBE1-514B-8E16-67BCDCD36BFA}"/>
              </a:ext>
            </a:extLst>
          </p:cNvPr>
          <p:cNvGrpSpPr/>
          <p:nvPr/>
        </p:nvGrpSpPr>
        <p:grpSpPr>
          <a:xfrm>
            <a:off x="19165017" y="4053098"/>
            <a:ext cx="3197534" cy="3197535"/>
            <a:chOff x="17254539" y="3991888"/>
            <a:chExt cx="3197534" cy="319753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3E0DD0-AA1C-5A49-BA97-6889AE7B9464}"/>
                </a:ext>
              </a:extLst>
            </p:cNvPr>
            <p:cNvSpPr/>
            <p:nvPr/>
          </p:nvSpPr>
          <p:spPr>
            <a:xfrm rot="179815">
              <a:off x="17254539" y="3991888"/>
              <a:ext cx="3197534" cy="3197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BDF28-5185-5F4D-BC60-64A0F8A300B1}"/>
                </a:ext>
              </a:extLst>
            </p:cNvPr>
            <p:cNvSpPr txBox="1"/>
            <p:nvPr/>
          </p:nvSpPr>
          <p:spPr>
            <a:xfrm>
              <a:off x="17852265" y="5101544"/>
              <a:ext cx="208449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3896EE-A492-0C41-8EE5-E7B2F6554494}"/>
              </a:ext>
            </a:extLst>
          </p:cNvPr>
          <p:cNvGrpSpPr/>
          <p:nvPr/>
        </p:nvGrpSpPr>
        <p:grpSpPr>
          <a:xfrm>
            <a:off x="7446973" y="4802236"/>
            <a:ext cx="3809068" cy="2638276"/>
            <a:chOff x="6595113" y="3006942"/>
            <a:chExt cx="3809068" cy="263827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D974479-25FD-7044-A306-4C923D195A33}"/>
                </a:ext>
              </a:extLst>
            </p:cNvPr>
            <p:cNvGrpSpPr/>
            <p:nvPr/>
          </p:nvGrpSpPr>
          <p:grpSpPr>
            <a:xfrm>
              <a:off x="7200190" y="3006942"/>
              <a:ext cx="2694087" cy="1429958"/>
              <a:chOff x="4707368" y="4841740"/>
              <a:chExt cx="2694087" cy="142995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90FB08-5315-FA4C-8CAA-681E9392F002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DBEE8C-FF0B-5D4D-AB2D-724406B5CA5B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$120.7K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179952-10DE-6447-94A8-811A985B471A}"/>
                </a:ext>
              </a:extLst>
            </p:cNvPr>
            <p:cNvSpPr txBox="1"/>
            <p:nvPr/>
          </p:nvSpPr>
          <p:spPr>
            <a:xfrm>
              <a:off x="6595113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76C228-F29C-7444-AA6C-C41C0FD7BB4C}"/>
              </a:ext>
            </a:extLst>
          </p:cNvPr>
          <p:cNvGrpSpPr/>
          <p:nvPr/>
        </p:nvGrpSpPr>
        <p:grpSpPr>
          <a:xfrm>
            <a:off x="12925420" y="8951798"/>
            <a:ext cx="3809068" cy="2638276"/>
            <a:chOff x="10962449" y="3006942"/>
            <a:chExt cx="3809068" cy="26382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45C9DE-0FEB-6D4D-A200-5042A47D84F1}"/>
                </a:ext>
              </a:extLst>
            </p:cNvPr>
            <p:cNvGrpSpPr/>
            <p:nvPr/>
          </p:nvGrpSpPr>
          <p:grpSpPr>
            <a:xfrm>
              <a:off x="11496176" y="3006942"/>
              <a:ext cx="2694087" cy="1429958"/>
              <a:chOff x="4707368" y="4841740"/>
              <a:chExt cx="2694087" cy="142995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A5B2358-AAC9-EC43-BB31-BEAE752B7797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42A28F4-7497-1546-AACA-A78D4575CA49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$48.2.5K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7F38B5-0D33-A54C-8970-55799EF3A639}"/>
                </a:ext>
              </a:extLst>
            </p:cNvPr>
            <p:cNvSpPr txBox="1"/>
            <p:nvPr/>
          </p:nvSpPr>
          <p:spPr>
            <a:xfrm>
              <a:off x="10962449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84C0F0-21E6-2843-B64E-A67A90C7A832}"/>
              </a:ext>
            </a:extLst>
          </p:cNvPr>
          <p:cNvGrpSpPr/>
          <p:nvPr/>
        </p:nvGrpSpPr>
        <p:grpSpPr>
          <a:xfrm>
            <a:off x="18908868" y="7669176"/>
            <a:ext cx="3809068" cy="2638276"/>
            <a:chOff x="15261180" y="3006942"/>
            <a:chExt cx="3809068" cy="263827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AF8D723-DBB9-A549-8090-FCEC4BA81348}"/>
                </a:ext>
              </a:extLst>
            </p:cNvPr>
            <p:cNvGrpSpPr/>
            <p:nvPr/>
          </p:nvGrpSpPr>
          <p:grpSpPr>
            <a:xfrm>
              <a:off x="15792162" y="3006942"/>
              <a:ext cx="2694087" cy="1429958"/>
              <a:chOff x="4707368" y="4841740"/>
              <a:chExt cx="2694087" cy="142995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C2E28B-F827-244B-AC50-B07E1E2F5CA7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7DC088-8EA6-814C-96B5-E7C39D95EF9C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$60.1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211EEB-5395-9049-93F1-C1DB424278AA}"/>
                </a:ext>
              </a:extLst>
            </p:cNvPr>
            <p:cNvSpPr txBox="1"/>
            <p:nvPr/>
          </p:nvSpPr>
          <p:spPr>
            <a:xfrm>
              <a:off x="15261180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D140EC3-8BA2-C84F-9C08-FE5CDE7A9F35}"/>
              </a:ext>
            </a:extLst>
          </p:cNvPr>
          <p:cNvGrpSpPr/>
          <p:nvPr/>
        </p:nvGrpSpPr>
        <p:grpSpPr>
          <a:xfrm>
            <a:off x="2439596" y="6203302"/>
            <a:ext cx="3809068" cy="2638276"/>
            <a:chOff x="6595113" y="3006942"/>
            <a:chExt cx="3809068" cy="263827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989BF0-C361-E74D-89DF-BC2F80FFE932}"/>
                </a:ext>
              </a:extLst>
            </p:cNvPr>
            <p:cNvGrpSpPr/>
            <p:nvPr/>
          </p:nvGrpSpPr>
          <p:grpSpPr>
            <a:xfrm>
              <a:off x="7200190" y="3006942"/>
              <a:ext cx="2694087" cy="1429958"/>
              <a:chOff x="4707368" y="4841740"/>
              <a:chExt cx="2694087" cy="142995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E48789-1C7B-CB48-8307-CB43D0ADE40C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E2F7E9D-414C-1442-84A1-9E0A548FC8A8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$50.4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86AC7D1-FE40-644D-B112-8CAC7D47C2EA}"/>
                </a:ext>
              </a:extLst>
            </p:cNvPr>
            <p:cNvSpPr txBox="1"/>
            <p:nvPr/>
          </p:nvSpPr>
          <p:spPr>
            <a:xfrm>
              <a:off x="6595113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sp>
        <p:nvSpPr>
          <p:cNvPr id="75" name="Rectangle 56">
            <a:extLst>
              <a:ext uri="{FF2B5EF4-FFF2-40B4-BE49-F238E27FC236}">
                <a16:creationId xmlns:a16="http://schemas.microsoft.com/office/drawing/2014/main" id="{B33B9668-0024-BC4A-871C-DD057AEA9F38}"/>
              </a:ext>
            </a:extLst>
          </p:cNvPr>
          <p:cNvSpPr/>
          <p:nvPr/>
        </p:nvSpPr>
        <p:spPr>
          <a:xfrm flipH="1">
            <a:off x="1505659" y="3539037"/>
            <a:ext cx="1251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01A9F7A2-8C43-3940-953A-C5CB6C85AF3E}"/>
              </a:ext>
            </a:extLst>
          </p:cNvPr>
          <p:cNvSpPr/>
          <p:nvPr/>
        </p:nvSpPr>
        <p:spPr>
          <a:xfrm flipH="1">
            <a:off x="1505659" y="12371752"/>
            <a:ext cx="1251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Low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CF1D6048-E88E-D64F-ADE6-13CF446C15E0}"/>
              </a:ext>
            </a:extLst>
          </p:cNvPr>
          <p:cNvSpPr/>
          <p:nvPr/>
        </p:nvSpPr>
        <p:spPr>
          <a:xfrm flipH="1">
            <a:off x="21581498" y="12371752"/>
            <a:ext cx="1251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High</a:t>
            </a:r>
          </a:p>
        </p:txBody>
      </p: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0EFE3C93-9CBA-7146-8BC6-89577C201FD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8079503E-0C77-BE44-8A3C-FD8BC0019365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91F93D15-AE0E-E64A-BEBC-1A0AFD66EA2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9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A55EBA-C05C-4444-8983-48D1B7681F7A}"/>
              </a:ext>
            </a:extLst>
          </p:cNvPr>
          <p:cNvGrpSpPr/>
          <p:nvPr/>
        </p:nvGrpSpPr>
        <p:grpSpPr>
          <a:xfrm>
            <a:off x="19162936" y="5042904"/>
            <a:ext cx="3135020" cy="5964779"/>
            <a:chOff x="19162936" y="4181366"/>
            <a:chExt cx="3135020" cy="59647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989F8F-6753-E843-AB9C-89855B07A501}"/>
                </a:ext>
              </a:extLst>
            </p:cNvPr>
            <p:cNvSpPr/>
            <p:nvPr/>
          </p:nvSpPr>
          <p:spPr>
            <a:xfrm>
              <a:off x="19162936" y="4254759"/>
              <a:ext cx="499546" cy="4995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041E0DB-F7CA-3A45-9429-0190DBF882E6}"/>
                </a:ext>
              </a:extLst>
            </p:cNvPr>
            <p:cNvSpPr/>
            <p:nvPr/>
          </p:nvSpPr>
          <p:spPr>
            <a:xfrm>
              <a:off x="19162936" y="6027575"/>
              <a:ext cx="499546" cy="4995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B56382-ECB9-9749-8DC8-3816E0E3A48E}"/>
                </a:ext>
              </a:extLst>
            </p:cNvPr>
            <p:cNvSpPr/>
            <p:nvPr/>
          </p:nvSpPr>
          <p:spPr>
            <a:xfrm>
              <a:off x="19162936" y="7800391"/>
              <a:ext cx="499546" cy="499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673DC53-1041-7344-94EF-0377F32ACB3B}"/>
                </a:ext>
              </a:extLst>
            </p:cNvPr>
            <p:cNvSpPr/>
            <p:nvPr/>
          </p:nvSpPr>
          <p:spPr>
            <a:xfrm>
              <a:off x="19162936" y="9572628"/>
              <a:ext cx="499546" cy="4995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7D2F81E5-6989-1E43-BDCE-475B604CB49E}"/>
                </a:ext>
              </a:extLst>
            </p:cNvPr>
            <p:cNvSpPr txBox="1"/>
            <p:nvPr/>
          </p:nvSpPr>
          <p:spPr>
            <a:xfrm flipH="1">
              <a:off x="19915281" y="418136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B1171B0F-FFCF-424E-8200-A38747971C33}"/>
                </a:ext>
              </a:extLst>
            </p:cNvPr>
            <p:cNvSpPr txBox="1"/>
            <p:nvPr/>
          </p:nvSpPr>
          <p:spPr>
            <a:xfrm flipH="1">
              <a:off x="19915281" y="595418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9C8F4206-AA4D-7445-BF61-1697B281C9BB}"/>
                </a:ext>
              </a:extLst>
            </p:cNvPr>
            <p:cNvSpPr txBox="1"/>
            <p:nvPr/>
          </p:nvSpPr>
          <p:spPr>
            <a:xfrm flipH="1">
              <a:off x="19915281" y="7726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7D42D4E0-B7B0-F444-9A2D-2F6D450B5A12}"/>
                </a:ext>
              </a:extLst>
            </p:cNvPr>
            <p:cNvSpPr txBox="1"/>
            <p:nvPr/>
          </p:nvSpPr>
          <p:spPr>
            <a:xfrm flipH="1">
              <a:off x="19915281" y="94998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4A555AD0-DDBC-F44F-BC8D-A3E9EBE3BAA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50750141-8449-F747-AC67-7D3D349D4172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E6F7C02C-6490-284D-BEFF-F840A8ACF18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D10DC78A-D08F-004F-A15E-28FE69DF6312}"/>
              </a:ext>
            </a:extLst>
          </p:cNvPr>
          <p:cNvSpPr/>
          <p:nvPr/>
        </p:nvSpPr>
        <p:spPr>
          <a:xfrm>
            <a:off x="2079694" y="5689235"/>
            <a:ext cx="16830443" cy="4721856"/>
          </a:xfrm>
          <a:prstGeom prst="rightArrow">
            <a:avLst>
              <a:gd name="adj1" fmla="val 63393"/>
              <a:gd name="adj2" fmla="val 50000"/>
            </a:avLst>
          </a:prstGeom>
          <a:solidFill>
            <a:srgbClr val="F1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F544C3-48C3-7B40-912C-64228EC89D7F}"/>
              </a:ext>
            </a:extLst>
          </p:cNvPr>
          <p:cNvSpPr/>
          <p:nvPr/>
        </p:nvSpPr>
        <p:spPr>
          <a:xfrm>
            <a:off x="3029679" y="7171140"/>
            <a:ext cx="1761893" cy="1761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296B81-C8CD-0940-8CDE-9A33BB364624}"/>
              </a:ext>
            </a:extLst>
          </p:cNvPr>
          <p:cNvSpPr/>
          <p:nvPr/>
        </p:nvSpPr>
        <p:spPr>
          <a:xfrm>
            <a:off x="6889970" y="7171140"/>
            <a:ext cx="1761893" cy="1761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E29C89-9060-7F43-A3F7-FE680691F358}"/>
              </a:ext>
            </a:extLst>
          </p:cNvPr>
          <p:cNvSpPr/>
          <p:nvPr/>
        </p:nvSpPr>
        <p:spPr>
          <a:xfrm flipH="1">
            <a:off x="3337791" y="7589651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BF86BC-AAB9-4F43-A9D9-44A5E5C41100}"/>
              </a:ext>
            </a:extLst>
          </p:cNvPr>
          <p:cNvSpPr/>
          <p:nvPr/>
        </p:nvSpPr>
        <p:spPr>
          <a:xfrm flipH="1">
            <a:off x="7191916" y="7563629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FB3E13-E791-E04E-8D0F-BD9C299D0EEB}"/>
              </a:ext>
            </a:extLst>
          </p:cNvPr>
          <p:cNvGrpSpPr/>
          <p:nvPr/>
        </p:nvGrpSpPr>
        <p:grpSpPr>
          <a:xfrm>
            <a:off x="10750261" y="7171140"/>
            <a:ext cx="1761893" cy="1761893"/>
            <a:chOff x="11739814" y="7407953"/>
            <a:chExt cx="1761893" cy="176189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A16C40F-CE97-4940-BEAB-30AC36DE6D22}"/>
                </a:ext>
              </a:extLst>
            </p:cNvPr>
            <p:cNvSpPr/>
            <p:nvPr/>
          </p:nvSpPr>
          <p:spPr>
            <a:xfrm rot="10800000">
              <a:off x="11739814" y="7407953"/>
              <a:ext cx="1761893" cy="176189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36548C-E0F3-1A4F-B386-06BE34DE17EB}"/>
                </a:ext>
              </a:extLst>
            </p:cNvPr>
            <p:cNvSpPr/>
            <p:nvPr/>
          </p:nvSpPr>
          <p:spPr>
            <a:xfrm flipH="1">
              <a:off x="12066071" y="7808770"/>
              <a:ext cx="11352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  <a:endPara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7EC0B7-87D5-2A4E-B12E-34A33E8CB847}"/>
              </a:ext>
            </a:extLst>
          </p:cNvPr>
          <p:cNvGrpSpPr/>
          <p:nvPr/>
        </p:nvGrpSpPr>
        <p:grpSpPr>
          <a:xfrm>
            <a:off x="14610551" y="7171140"/>
            <a:ext cx="1761893" cy="1761893"/>
            <a:chOff x="15254383" y="6324413"/>
            <a:chExt cx="1761893" cy="176189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154DBA-04DA-5840-81EF-A55FB799C18A}"/>
                </a:ext>
              </a:extLst>
            </p:cNvPr>
            <p:cNvSpPr/>
            <p:nvPr/>
          </p:nvSpPr>
          <p:spPr>
            <a:xfrm rot="10800000">
              <a:off x="15254383" y="6324413"/>
              <a:ext cx="1761893" cy="1761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7C61FA-3102-9545-8FD7-F86D3CE50DC6}"/>
                </a:ext>
              </a:extLst>
            </p:cNvPr>
            <p:cNvSpPr/>
            <p:nvPr/>
          </p:nvSpPr>
          <p:spPr>
            <a:xfrm flipH="1">
              <a:off x="15588759" y="6744468"/>
              <a:ext cx="11352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</a:t>
              </a:r>
              <a:endPara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B86E1-4401-0D4A-8C4A-5C8C326A142A}"/>
              </a:ext>
            </a:extLst>
          </p:cNvPr>
          <p:cNvGrpSpPr/>
          <p:nvPr/>
        </p:nvGrpSpPr>
        <p:grpSpPr>
          <a:xfrm>
            <a:off x="2003967" y="10720820"/>
            <a:ext cx="3809068" cy="1702258"/>
            <a:chOff x="8769944" y="11015985"/>
            <a:chExt cx="4121018" cy="184166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ED8F05-9437-6B45-9180-7A3288DEEE28}"/>
                </a:ext>
              </a:extLst>
            </p:cNvPr>
            <p:cNvSpPr txBox="1"/>
            <p:nvPr/>
          </p:nvSpPr>
          <p:spPr>
            <a:xfrm>
              <a:off x="8769944" y="11650807"/>
              <a:ext cx="4121018" cy="12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453F0C-8DA6-2246-B007-1C5E6E8C5BAE}"/>
                </a:ext>
              </a:extLst>
            </p:cNvPr>
            <p:cNvSpPr/>
            <p:nvPr/>
          </p:nvSpPr>
          <p:spPr>
            <a:xfrm>
              <a:off x="9106667" y="11015985"/>
              <a:ext cx="34475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153BA5-4426-B940-8C79-EB6A45817D36}"/>
              </a:ext>
            </a:extLst>
          </p:cNvPr>
          <p:cNvGrpSpPr/>
          <p:nvPr/>
        </p:nvGrpSpPr>
        <p:grpSpPr>
          <a:xfrm>
            <a:off x="5865932" y="10720820"/>
            <a:ext cx="3809068" cy="1702258"/>
            <a:chOff x="8972636" y="11015985"/>
            <a:chExt cx="4121018" cy="18416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A4184B-0564-3C45-86CE-2DDB84DDB3F2}"/>
                </a:ext>
              </a:extLst>
            </p:cNvPr>
            <p:cNvSpPr txBox="1"/>
            <p:nvPr/>
          </p:nvSpPr>
          <p:spPr>
            <a:xfrm>
              <a:off x="8972636" y="11650807"/>
              <a:ext cx="4121018" cy="12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6CC4B-40F7-F043-A32D-40A6DDC5730F}"/>
                </a:ext>
              </a:extLst>
            </p:cNvPr>
            <p:cNvSpPr/>
            <p:nvPr/>
          </p:nvSpPr>
          <p:spPr>
            <a:xfrm>
              <a:off x="9309358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D30939-8003-6B4E-AAA4-9C046D42DA47}"/>
              </a:ext>
            </a:extLst>
          </p:cNvPr>
          <p:cNvGrpSpPr/>
          <p:nvPr/>
        </p:nvGrpSpPr>
        <p:grpSpPr>
          <a:xfrm>
            <a:off x="9741521" y="10720820"/>
            <a:ext cx="3809068" cy="1702258"/>
            <a:chOff x="8798900" y="11015985"/>
            <a:chExt cx="4121018" cy="184166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23F375-E5AF-4D4F-91CF-209B1FDFB862}"/>
                </a:ext>
              </a:extLst>
            </p:cNvPr>
            <p:cNvSpPr txBox="1"/>
            <p:nvPr/>
          </p:nvSpPr>
          <p:spPr>
            <a:xfrm>
              <a:off x="8798900" y="11650807"/>
              <a:ext cx="4121018" cy="12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17230B-2A95-3F43-A32C-57A9ABD510B2}"/>
                </a:ext>
              </a:extLst>
            </p:cNvPr>
            <p:cNvSpPr/>
            <p:nvPr/>
          </p:nvSpPr>
          <p:spPr>
            <a:xfrm>
              <a:off x="9135622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942551-6528-3746-975E-F8F7E2B064CA}"/>
              </a:ext>
            </a:extLst>
          </p:cNvPr>
          <p:cNvGrpSpPr/>
          <p:nvPr/>
        </p:nvGrpSpPr>
        <p:grpSpPr>
          <a:xfrm>
            <a:off x="13608014" y="10720820"/>
            <a:ext cx="3809068" cy="1702258"/>
            <a:chOff x="8798900" y="11015985"/>
            <a:chExt cx="4121018" cy="184166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46C815-2F5C-A644-9186-1F3F39FE9DE0}"/>
                </a:ext>
              </a:extLst>
            </p:cNvPr>
            <p:cNvSpPr txBox="1"/>
            <p:nvPr/>
          </p:nvSpPr>
          <p:spPr>
            <a:xfrm>
              <a:off x="8798900" y="11650807"/>
              <a:ext cx="4121018" cy="12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74891B-FEE1-A94E-BAE3-453B318CEEC2}"/>
                </a:ext>
              </a:extLst>
            </p:cNvPr>
            <p:cNvSpPr/>
            <p:nvPr/>
          </p:nvSpPr>
          <p:spPr>
            <a:xfrm>
              <a:off x="9135622" y="11015985"/>
              <a:ext cx="3447570" cy="7163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7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3">
            <a:extLst>
              <a:ext uri="{FF2B5EF4-FFF2-40B4-BE49-F238E27FC236}">
                <a16:creationId xmlns:a16="http://schemas.microsoft.com/office/drawing/2014/main" id="{42D1F1A9-94D0-6F40-98A5-30C22B2E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240" y="5495487"/>
            <a:ext cx="107913" cy="1763969"/>
          </a:xfrm>
          <a:custGeom>
            <a:avLst/>
            <a:gdLst>
              <a:gd name="T0" fmla="*/ 0 w 114"/>
              <a:gd name="T1" fmla="*/ 1875 h 1876"/>
              <a:gd name="T2" fmla="*/ 113 w 114"/>
              <a:gd name="T3" fmla="*/ 1875 h 1876"/>
              <a:gd name="T4" fmla="*/ 113 w 114"/>
              <a:gd name="T5" fmla="*/ 0 h 1876"/>
              <a:gd name="T6" fmla="*/ 0 w 114"/>
              <a:gd name="T7" fmla="*/ 0 h 1876"/>
              <a:gd name="T8" fmla="*/ 0 w 114"/>
              <a:gd name="T9" fmla="*/ 1875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876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425D797D-E622-B045-8E9A-4133A660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144" y="7342467"/>
            <a:ext cx="53955" cy="66408"/>
          </a:xfrm>
          <a:custGeom>
            <a:avLst/>
            <a:gdLst>
              <a:gd name="T0" fmla="*/ 28 w 57"/>
              <a:gd name="T1" fmla="*/ 71 h 72"/>
              <a:gd name="T2" fmla="*/ 28 w 57"/>
              <a:gd name="T3" fmla="*/ 71 h 72"/>
              <a:gd name="T4" fmla="*/ 0 w 57"/>
              <a:gd name="T5" fmla="*/ 43 h 72"/>
              <a:gd name="T6" fmla="*/ 28 w 57"/>
              <a:gd name="T7" fmla="*/ 0 h 72"/>
              <a:gd name="T8" fmla="*/ 56 w 57"/>
              <a:gd name="T9" fmla="*/ 28 h 72"/>
              <a:gd name="T10" fmla="*/ 56 w 57"/>
              <a:gd name="T11" fmla="*/ 43 h 72"/>
              <a:gd name="T12" fmla="*/ 28 w 57"/>
              <a:gd name="T1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72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CD0B42B-F016-5A4C-BF06-0EDB3B86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144" y="7471134"/>
            <a:ext cx="53955" cy="2166571"/>
          </a:xfrm>
          <a:custGeom>
            <a:avLst/>
            <a:gdLst>
              <a:gd name="T0" fmla="*/ 28 w 57"/>
              <a:gd name="T1" fmla="*/ 2299 h 2300"/>
              <a:gd name="T2" fmla="*/ 28 w 57"/>
              <a:gd name="T3" fmla="*/ 2228 h 2300"/>
              <a:gd name="T4" fmla="*/ 56 w 57"/>
              <a:gd name="T5" fmla="*/ 2256 h 2300"/>
              <a:gd name="T6" fmla="*/ 28 w 57"/>
              <a:gd name="T7" fmla="*/ 2158 h 2300"/>
              <a:gd name="T8" fmla="*/ 0 w 57"/>
              <a:gd name="T9" fmla="*/ 2130 h 2300"/>
              <a:gd name="T10" fmla="*/ 56 w 57"/>
              <a:gd name="T11" fmla="*/ 2116 h 2300"/>
              <a:gd name="T12" fmla="*/ 28 w 57"/>
              <a:gd name="T13" fmla="*/ 2158 h 2300"/>
              <a:gd name="T14" fmla="*/ 28 w 57"/>
              <a:gd name="T15" fmla="*/ 2017 h 2300"/>
              <a:gd name="T16" fmla="*/ 28 w 57"/>
              <a:gd name="T17" fmla="*/ 1946 h 2300"/>
              <a:gd name="T18" fmla="*/ 56 w 57"/>
              <a:gd name="T19" fmla="*/ 1989 h 2300"/>
              <a:gd name="T20" fmla="*/ 28 w 57"/>
              <a:gd name="T21" fmla="*/ 1876 h 2300"/>
              <a:gd name="T22" fmla="*/ 0 w 57"/>
              <a:gd name="T23" fmla="*/ 1847 h 2300"/>
              <a:gd name="T24" fmla="*/ 56 w 57"/>
              <a:gd name="T25" fmla="*/ 1847 h 2300"/>
              <a:gd name="T26" fmla="*/ 28 w 57"/>
              <a:gd name="T27" fmla="*/ 1876 h 2300"/>
              <a:gd name="T28" fmla="*/ 28 w 57"/>
              <a:gd name="T29" fmla="*/ 1735 h 2300"/>
              <a:gd name="T30" fmla="*/ 28 w 57"/>
              <a:gd name="T31" fmla="*/ 1678 h 2300"/>
              <a:gd name="T32" fmla="*/ 56 w 57"/>
              <a:gd name="T33" fmla="*/ 1707 h 2300"/>
              <a:gd name="T34" fmla="*/ 28 w 57"/>
              <a:gd name="T35" fmla="*/ 1594 h 2300"/>
              <a:gd name="T36" fmla="*/ 0 w 57"/>
              <a:gd name="T37" fmla="*/ 1565 h 2300"/>
              <a:gd name="T38" fmla="*/ 56 w 57"/>
              <a:gd name="T39" fmla="*/ 1565 h 2300"/>
              <a:gd name="T40" fmla="*/ 28 w 57"/>
              <a:gd name="T41" fmla="*/ 1594 h 2300"/>
              <a:gd name="T42" fmla="*/ 28 w 57"/>
              <a:gd name="T43" fmla="*/ 1453 h 2300"/>
              <a:gd name="T44" fmla="*/ 28 w 57"/>
              <a:gd name="T45" fmla="*/ 1396 h 2300"/>
              <a:gd name="T46" fmla="*/ 56 w 57"/>
              <a:gd name="T47" fmla="*/ 1425 h 2300"/>
              <a:gd name="T48" fmla="*/ 28 w 57"/>
              <a:gd name="T49" fmla="*/ 1312 h 2300"/>
              <a:gd name="T50" fmla="*/ 0 w 57"/>
              <a:gd name="T51" fmla="*/ 1283 h 2300"/>
              <a:gd name="T52" fmla="*/ 56 w 57"/>
              <a:gd name="T53" fmla="*/ 1283 h 2300"/>
              <a:gd name="T54" fmla="*/ 28 w 57"/>
              <a:gd name="T55" fmla="*/ 1312 h 2300"/>
              <a:gd name="T56" fmla="*/ 28 w 57"/>
              <a:gd name="T57" fmla="*/ 1185 h 2300"/>
              <a:gd name="T58" fmla="*/ 28 w 57"/>
              <a:gd name="T59" fmla="*/ 1114 h 2300"/>
              <a:gd name="T60" fmla="*/ 56 w 57"/>
              <a:gd name="T61" fmla="*/ 1143 h 2300"/>
              <a:gd name="T62" fmla="*/ 28 w 57"/>
              <a:gd name="T63" fmla="*/ 1044 h 2300"/>
              <a:gd name="T64" fmla="*/ 0 w 57"/>
              <a:gd name="T65" fmla="*/ 1015 h 2300"/>
              <a:gd name="T66" fmla="*/ 56 w 57"/>
              <a:gd name="T67" fmla="*/ 1001 h 2300"/>
              <a:gd name="T68" fmla="*/ 28 w 57"/>
              <a:gd name="T69" fmla="*/ 1044 h 2300"/>
              <a:gd name="T70" fmla="*/ 28 w 57"/>
              <a:gd name="T71" fmla="*/ 903 h 2300"/>
              <a:gd name="T72" fmla="*/ 28 w 57"/>
              <a:gd name="T73" fmla="*/ 832 h 2300"/>
              <a:gd name="T74" fmla="*/ 56 w 57"/>
              <a:gd name="T75" fmla="*/ 875 h 2300"/>
              <a:gd name="T76" fmla="*/ 28 w 57"/>
              <a:gd name="T77" fmla="*/ 762 h 2300"/>
              <a:gd name="T78" fmla="*/ 0 w 57"/>
              <a:gd name="T79" fmla="*/ 733 h 2300"/>
              <a:gd name="T80" fmla="*/ 56 w 57"/>
              <a:gd name="T81" fmla="*/ 733 h 2300"/>
              <a:gd name="T82" fmla="*/ 28 w 57"/>
              <a:gd name="T83" fmla="*/ 762 h 2300"/>
              <a:gd name="T84" fmla="*/ 28 w 57"/>
              <a:gd name="T85" fmla="*/ 620 h 2300"/>
              <a:gd name="T86" fmla="*/ 28 w 57"/>
              <a:gd name="T87" fmla="*/ 564 h 2300"/>
              <a:gd name="T88" fmla="*/ 56 w 57"/>
              <a:gd name="T89" fmla="*/ 592 h 2300"/>
              <a:gd name="T90" fmla="*/ 28 w 57"/>
              <a:gd name="T91" fmla="*/ 480 h 2300"/>
              <a:gd name="T92" fmla="*/ 0 w 57"/>
              <a:gd name="T93" fmla="*/ 451 h 2300"/>
              <a:gd name="T94" fmla="*/ 56 w 57"/>
              <a:gd name="T95" fmla="*/ 451 h 2300"/>
              <a:gd name="T96" fmla="*/ 28 w 57"/>
              <a:gd name="T97" fmla="*/ 480 h 2300"/>
              <a:gd name="T98" fmla="*/ 28 w 57"/>
              <a:gd name="T99" fmla="*/ 338 h 2300"/>
              <a:gd name="T100" fmla="*/ 28 w 57"/>
              <a:gd name="T101" fmla="*/ 282 h 2300"/>
              <a:gd name="T102" fmla="*/ 56 w 57"/>
              <a:gd name="T103" fmla="*/ 310 h 2300"/>
              <a:gd name="T104" fmla="*/ 28 w 57"/>
              <a:gd name="T105" fmla="*/ 198 h 2300"/>
              <a:gd name="T106" fmla="*/ 0 w 57"/>
              <a:gd name="T107" fmla="*/ 169 h 2300"/>
              <a:gd name="T108" fmla="*/ 56 w 57"/>
              <a:gd name="T109" fmla="*/ 169 h 2300"/>
              <a:gd name="T110" fmla="*/ 28 w 57"/>
              <a:gd name="T111" fmla="*/ 198 h 2300"/>
              <a:gd name="T112" fmla="*/ 28 w 57"/>
              <a:gd name="T113" fmla="*/ 71 h 2300"/>
              <a:gd name="T114" fmla="*/ 28 w 57"/>
              <a:gd name="T115" fmla="*/ 0 h 2300"/>
              <a:gd name="T116" fmla="*/ 56 w 57"/>
              <a:gd name="T117" fmla="*/ 28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" h="2300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086EAF2D-A895-F347-A8DD-0A43F18A36AA}"/>
              </a:ext>
            </a:extLst>
          </p:cNvPr>
          <p:cNvSpPr txBox="1"/>
          <p:nvPr/>
        </p:nvSpPr>
        <p:spPr>
          <a:xfrm flipH="1">
            <a:off x="1871212" y="529802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1" name="Rectangle 56">
            <a:extLst>
              <a:ext uri="{FF2B5EF4-FFF2-40B4-BE49-F238E27FC236}">
                <a16:creationId xmlns:a16="http://schemas.microsoft.com/office/drawing/2014/main" id="{3CEBCF3A-9DA2-C940-AE5C-4EBD1FBF1600}"/>
              </a:ext>
            </a:extLst>
          </p:cNvPr>
          <p:cNvSpPr/>
          <p:nvPr/>
        </p:nvSpPr>
        <p:spPr>
          <a:xfrm flipH="1">
            <a:off x="1087333" y="5990676"/>
            <a:ext cx="3195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C82DA-826D-CA40-B732-F4DEF59164EF}"/>
              </a:ext>
            </a:extLst>
          </p:cNvPr>
          <p:cNvSpPr/>
          <p:nvPr/>
        </p:nvSpPr>
        <p:spPr>
          <a:xfrm>
            <a:off x="3843152" y="9773696"/>
            <a:ext cx="1761893" cy="17618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D6C7330-04CA-4F45-9539-097DBA48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750" y="4430901"/>
            <a:ext cx="107913" cy="1763969"/>
          </a:xfrm>
          <a:custGeom>
            <a:avLst/>
            <a:gdLst>
              <a:gd name="T0" fmla="*/ 0 w 114"/>
              <a:gd name="T1" fmla="*/ 1875 h 1876"/>
              <a:gd name="T2" fmla="*/ 113 w 114"/>
              <a:gd name="T3" fmla="*/ 1875 h 1876"/>
              <a:gd name="T4" fmla="*/ 113 w 114"/>
              <a:gd name="T5" fmla="*/ 0 h 1876"/>
              <a:gd name="T6" fmla="*/ 0 w 114"/>
              <a:gd name="T7" fmla="*/ 0 h 1876"/>
              <a:gd name="T8" fmla="*/ 0 w 114"/>
              <a:gd name="T9" fmla="*/ 1875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876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0568E8B7-5EA0-BD46-99D7-BEE38041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654" y="6277881"/>
            <a:ext cx="53955" cy="66408"/>
          </a:xfrm>
          <a:custGeom>
            <a:avLst/>
            <a:gdLst>
              <a:gd name="T0" fmla="*/ 28 w 57"/>
              <a:gd name="T1" fmla="*/ 71 h 72"/>
              <a:gd name="T2" fmla="*/ 28 w 57"/>
              <a:gd name="T3" fmla="*/ 71 h 72"/>
              <a:gd name="T4" fmla="*/ 0 w 57"/>
              <a:gd name="T5" fmla="*/ 43 h 72"/>
              <a:gd name="T6" fmla="*/ 28 w 57"/>
              <a:gd name="T7" fmla="*/ 0 h 72"/>
              <a:gd name="T8" fmla="*/ 56 w 57"/>
              <a:gd name="T9" fmla="*/ 28 h 72"/>
              <a:gd name="T10" fmla="*/ 56 w 57"/>
              <a:gd name="T11" fmla="*/ 43 h 72"/>
              <a:gd name="T12" fmla="*/ 28 w 57"/>
              <a:gd name="T1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72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D5CE2319-B7AE-674F-9B5D-2BF26504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654" y="6406548"/>
            <a:ext cx="53955" cy="2166571"/>
          </a:xfrm>
          <a:custGeom>
            <a:avLst/>
            <a:gdLst>
              <a:gd name="T0" fmla="*/ 28 w 57"/>
              <a:gd name="T1" fmla="*/ 2299 h 2300"/>
              <a:gd name="T2" fmla="*/ 28 w 57"/>
              <a:gd name="T3" fmla="*/ 2228 h 2300"/>
              <a:gd name="T4" fmla="*/ 56 w 57"/>
              <a:gd name="T5" fmla="*/ 2256 h 2300"/>
              <a:gd name="T6" fmla="*/ 28 w 57"/>
              <a:gd name="T7" fmla="*/ 2158 h 2300"/>
              <a:gd name="T8" fmla="*/ 0 w 57"/>
              <a:gd name="T9" fmla="*/ 2130 h 2300"/>
              <a:gd name="T10" fmla="*/ 56 w 57"/>
              <a:gd name="T11" fmla="*/ 2116 h 2300"/>
              <a:gd name="T12" fmla="*/ 28 w 57"/>
              <a:gd name="T13" fmla="*/ 2158 h 2300"/>
              <a:gd name="T14" fmla="*/ 28 w 57"/>
              <a:gd name="T15" fmla="*/ 2017 h 2300"/>
              <a:gd name="T16" fmla="*/ 28 w 57"/>
              <a:gd name="T17" fmla="*/ 1946 h 2300"/>
              <a:gd name="T18" fmla="*/ 56 w 57"/>
              <a:gd name="T19" fmla="*/ 1989 h 2300"/>
              <a:gd name="T20" fmla="*/ 28 w 57"/>
              <a:gd name="T21" fmla="*/ 1876 h 2300"/>
              <a:gd name="T22" fmla="*/ 0 w 57"/>
              <a:gd name="T23" fmla="*/ 1847 h 2300"/>
              <a:gd name="T24" fmla="*/ 56 w 57"/>
              <a:gd name="T25" fmla="*/ 1847 h 2300"/>
              <a:gd name="T26" fmla="*/ 28 w 57"/>
              <a:gd name="T27" fmla="*/ 1876 h 2300"/>
              <a:gd name="T28" fmla="*/ 28 w 57"/>
              <a:gd name="T29" fmla="*/ 1735 h 2300"/>
              <a:gd name="T30" fmla="*/ 28 w 57"/>
              <a:gd name="T31" fmla="*/ 1678 h 2300"/>
              <a:gd name="T32" fmla="*/ 56 w 57"/>
              <a:gd name="T33" fmla="*/ 1707 h 2300"/>
              <a:gd name="T34" fmla="*/ 28 w 57"/>
              <a:gd name="T35" fmla="*/ 1594 h 2300"/>
              <a:gd name="T36" fmla="*/ 0 w 57"/>
              <a:gd name="T37" fmla="*/ 1565 h 2300"/>
              <a:gd name="T38" fmla="*/ 56 w 57"/>
              <a:gd name="T39" fmla="*/ 1565 h 2300"/>
              <a:gd name="T40" fmla="*/ 28 w 57"/>
              <a:gd name="T41" fmla="*/ 1594 h 2300"/>
              <a:gd name="T42" fmla="*/ 28 w 57"/>
              <a:gd name="T43" fmla="*/ 1453 h 2300"/>
              <a:gd name="T44" fmla="*/ 28 w 57"/>
              <a:gd name="T45" fmla="*/ 1396 h 2300"/>
              <a:gd name="T46" fmla="*/ 56 w 57"/>
              <a:gd name="T47" fmla="*/ 1425 h 2300"/>
              <a:gd name="T48" fmla="*/ 28 w 57"/>
              <a:gd name="T49" fmla="*/ 1312 h 2300"/>
              <a:gd name="T50" fmla="*/ 0 w 57"/>
              <a:gd name="T51" fmla="*/ 1283 h 2300"/>
              <a:gd name="T52" fmla="*/ 56 w 57"/>
              <a:gd name="T53" fmla="*/ 1283 h 2300"/>
              <a:gd name="T54" fmla="*/ 28 w 57"/>
              <a:gd name="T55" fmla="*/ 1312 h 2300"/>
              <a:gd name="T56" fmla="*/ 28 w 57"/>
              <a:gd name="T57" fmla="*/ 1185 h 2300"/>
              <a:gd name="T58" fmla="*/ 28 w 57"/>
              <a:gd name="T59" fmla="*/ 1114 h 2300"/>
              <a:gd name="T60" fmla="*/ 56 w 57"/>
              <a:gd name="T61" fmla="*/ 1143 h 2300"/>
              <a:gd name="T62" fmla="*/ 28 w 57"/>
              <a:gd name="T63" fmla="*/ 1044 h 2300"/>
              <a:gd name="T64" fmla="*/ 0 w 57"/>
              <a:gd name="T65" fmla="*/ 1015 h 2300"/>
              <a:gd name="T66" fmla="*/ 56 w 57"/>
              <a:gd name="T67" fmla="*/ 1001 h 2300"/>
              <a:gd name="T68" fmla="*/ 28 w 57"/>
              <a:gd name="T69" fmla="*/ 1044 h 2300"/>
              <a:gd name="T70" fmla="*/ 28 w 57"/>
              <a:gd name="T71" fmla="*/ 903 h 2300"/>
              <a:gd name="T72" fmla="*/ 28 w 57"/>
              <a:gd name="T73" fmla="*/ 832 h 2300"/>
              <a:gd name="T74" fmla="*/ 56 w 57"/>
              <a:gd name="T75" fmla="*/ 875 h 2300"/>
              <a:gd name="T76" fmla="*/ 28 w 57"/>
              <a:gd name="T77" fmla="*/ 762 h 2300"/>
              <a:gd name="T78" fmla="*/ 0 w 57"/>
              <a:gd name="T79" fmla="*/ 733 h 2300"/>
              <a:gd name="T80" fmla="*/ 56 w 57"/>
              <a:gd name="T81" fmla="*/ 733 h 2300"/>
              <a:gd name="T82" fmla="*/ 28 w 57"/>
              <a:gd name="T83" fmla="*/ 762 h 2300"/>
              <a:gd name="T84" fmla="*/ 28 w 57"/>
              <a:gd name="T85" fmla="*/ 620 h 2300"/>
              <a:gd name="T86" fmla="*/ 28 w 57"/>
              <a:gd name="T87" fmla="*/ 564 h 2300"/>
              <a:gd name="T88" fmla="*/ 56 w 57"/>
              <a:gd name="T89" fmla="*/ 592 h 2300"/>
              <a:gd name="T90" fmla="*/ 28 w 57"/>
              <a:gd name="T91" fmla="*/ 480 h 2300"/>
              <a:gd name="T92" fmla="*/ 0 w 57"/>
              <a:gd name="T93" fmla="*/ 451 h 2300"/>
              <a:gd name="T94" fmla="*/ 56 w 57"/>
              <a:gd name="T95" fmla="*/ 451 h 2300"/>
              <a:gd name="T96" fmla="*/ 28 w 57"/>
              <a:gd name="T97" fmla="*/ 480 h 2300"/>
              <a:gd name="T98" fmla="*/ 28 w 57"/>
              <a:gd name="T99" fmla="*/ 338 h 2300"/>
              <a:gd name="T100" fmla="*/ 28 w 57"/>
              <a:gd name="T101" fmla="*/ 282 h 2300"/>
              <a:gd name="T102" fmla="*/ 56 w 57"/>
              <a:gd name="T103" fmla="*/ 310 h 2300"/>
              <a:gd name="T104" fmla="*/ 28 w 57"/>
              <a:gd name="T105" fmla="*/ 198 h 2300"/>
              <a:gd name="T106" fmla="*/ 0 w 57"/>
              <a:gd name="T107" fmla="*/ 169 h 2300"/>
              <a:gd name="T108" fmla="*/ 56 w 57"/>
              <a:gd name="T109" fmla="*/ 169 h 2300"/>
              <a:gd name="T110" fmla="*/ 28 w 57"/>
              <a:gd name="T111" fmla="*/ 198 h 2300"/>
              <a:gd name="T112" fmla="*/ 28 w 57"/>
              <a:gd name="T113" fmla="*/ 71 h 2300"/>
              <a:gd name="T114" fmla="*/ 28 w 57"/>
              <a:gd name="T115" fmla="*/ 0 h 2300"/>
              <a:gd name="T116" fmla="*/ 56 w 57"/>
              <a:gd name="T117" fmla="*/ 28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" h="2300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CC7F5E-1467-A947-A5F8-AED491FC8164}"/>
              </a:ext>
            </a:extLst>
          </p:cNvPr>
          <p:cNvGrpSpPr/>
          <p:nvPr/>
        </p:nvGrpSpPr>
        <p:grpSpPr>
          <a:xfrm>
            <a:off x="9350481" y="4200237"/>
            <a:ext cx="3195121" cy="2077644"/>
            <a:chOff x="16184075" y="5253194"/>
            <a:chExt cx="3195121" cy="2077644"/>
          </a:xfrm>
        </p:grpSpPr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72F39D7D-8D8B-0748-8F41-21C313EEBA1A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DA47FD28-30FC-914B-B604-9AE8847B4612}"/>
                </a:ext>
              </a:extLst>
            </p:cNvPr>
            <p:cNvSpPr/>
            <p:nvPr/>
          </p:nvSpPr>
          <p:spPr>
            <a:xfrm>
              <a:off x="16184075" y="5945843"/>
              <a:ext cx="319512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8D47F44-108F-7649-94D3-9366E5F58A75}"/>
              </a:ext>
            </a:extLst>
          </p:cNvPr>
          <p:cNvSpPr/>
          <p:nvPr/>
        </p:nvSpPr>
        <p:spPr>
          <a:xfrm>
            <a:off x="7896662" y="8540544"/>
            <a:ext cx="1761893" cy="1761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8C5EA84E-53B1-0A4E-BA4E-8EA389004D4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591706" y="10676596"/>
            <a:ext cx="107913" cy="1763969"/>
          </a:xfrm>
          <a:custGeom>
            <a:avLst/>
            <a:gdLst>
              <a:gd name="T0" fmla="*/ 0 w 114"/>
              <a:gd name="T1" fmla="*/ 1875 h 1876"/>
              <a:gd name="T2" fmla="*/ 113 w 114"/>
              <a:gd name="T3" fmla="*/ 1875 h 1876"/>
              <a:gd name="T4" fmla="*/ 113 w 114"/>
              <a:gd name="T5" fmla="*/ 0 h 1876"/>
              <a:gd name="T6" fmla="*/ 0 w 114"/>
              <a:gd name="T7" fmla="*/ 0 h 1876"/>
              <a:gd name="T8" fmla="*/ 0 w 114"/>
              <a:gd name="T9" fmla="*/ 1875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876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47FD62E5-4F56-414A-ACAE-3CAFBB10EE3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620760" y="10527177"/>
            <a:ext cx="53955" cy="66408"/>
          </a:xfrm>
          <a:custGeom>
            <a:avLst/>
            <a:gdLst>
              <a:gd name="T0" fmla="*/ 28 w 57"/>
              <a:gd name="T1" fmla="*/ 71 h 72"/>
              <a:gd name="T2" fmla="*/ 28 w 57"/>
              <a:gd name="T3" fmla="*/ 71 h 72"/>
              <a:gd name="T4" fmla="*/ 0 w 57"/>
              <a:gd name="T5" fmla="*/ 43 h 72"/>
              <a:gd name="T6" fmla="*/ 28 w 57"/>
              <a:gd name="T7" fmla="*/ 0 h 72"/>
              <a:gd name="T8" fmla="*/ 56 w 57"/>
              <a:gd name="T9" fmla="*/ 28 h 72"/>
              <a:gd name="T10" fmla="*/ 56 w 57"/>
              <a:gd name="T11" fmla="*/ 43 h 72"/>
              <a:gd name="T12" fmla="*/ 28 w 57"/>
              <a:gd name="T1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72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80FBBEF5-979D-4B41-8B54-149C84B022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620760" y="8298347"/>
            <a:ext cx="53955" cy="2166571"/>
          </a:xfrm>
          <a:custGeom>
            <a:avLst/>
            <a:gdLst>
              <a:gd name="T0" fmla="*/ 28 w 57"/>
              <a:gd name="T1" fmla="*/ 2299 h 2300"/>
              <a:gd name="T2" fmla="*/ 28 w 57"/>
              <a:gd name="T3" fmla="*/ 2228 h 2300"/>
              <a:gd name="T4" fmla="*/ 56 w 57"/>
              <a:gd name="T5" fmla="*/ 2256 h 2300"/>
              <a:gd name="T6" fmla="*/ 28 w 57"/>
              <a:gd name="T7" fmla="*/ 2158 h 2300"/>
              <a:gd name="T8" fmla="*/ 0 w 57"/>
              <a:gd name="T9" fmla="*/ 2130 h 2300"/>
              <a:gd name="T10" fmla="*/ 56 w 57"/>
              <a:gd name="T11" fmla="*/ 2116 h 2300"/>
              <a:gd name="T12" fmla="*/ 28 w 57"/>
              <a:gd name="T13" fmla="*/ 2158 h 2300"/>
              <a:gd name="T14" fmla="*/ 28 w 57"/>
              <a:gd name="T15" fmla="*/ 2017 h 2300"/>
              <a:gd name="T16" fmla="*/ 28 w 57"/>
              <a:gd name="T17" fmla="*/ 1946 h 2300"/>
              <a:gd name="T18" fmla="*/ 56 w 57"/>
              <a:gd name="T19" fmla="*/ 1989 h 2300"/>
              <a:gd name="T20" fmla="*/ 28 w 57"/>
              <a:gd name="T21" fmla="*/ 1876 h 2300"/>
              <a:gd name="T22" fmla="*/ 0 w 57"/>
              <a:gd name="T23" fmla="*/ 1847 h 2300"/>
              <a:gd name="T24" fmla="*/ 56 w 57"/>
              <a:gd name="T25" fmla="*/ 1847 h 2300"/>
              <a:gd name="T26" fmla="*/ 28 w 57"/>
              <a:gd name="T27" fmla="*/ 1876 h 2300"/>
              <a:gd name="T28" fmla="*/ 28 w 57"/>
              <a:gd name="T29" fmla="*/ 1735 h 2300"/>
              <a:gd name="T30" fmla="*/ 28 w 57"/>
              <a:gd name="T31" fmla="*/ 1678 h 2300"/>
              <a:gd name="T32" fmla="*/ 56 w 57"/>
              <a:gd name="T33" fmla="*/ 1707 h 2300"/>
              <a:gd name="T34" fmla="*/ 28 w 57"/>
              <a:gd name="T35" fmla="*/ 1594 h 2300"/>
              <a:gd name="T36" fmla="*/ 0 w 57"/>
              <a:gd name="T37" fmla="*/ 1565 h 2300"/>
              <a:gd name="T38" fmla="*/ 56 w 57"/>
              <a:gd name="T39" fmla="*/ 1565 h 2300"/>
              <a:gd name="T40" fmla="*/ 28 w 57"/>
              <a:gd name="T41" fmla="*/ 1594 h 2300"/>
              <a:gd name="T42" fmla="*/ 28 w 57"/>
              <a:gd name="T43" fmla="*/ 1453 h 2300"/>
              <a:gd name="T44" fmla="*/ 28 w 57"/>
              <a:gd name="T45" fmla="*/ 1396 h 2300"/>
              <a:gd name="T46" fmla="*/ 56 w 57"/>
              <a:gd name="T47" fmla="*/ 1425 h 2300"/>
              <a:gd name="T48" fmla="*/ 28 w 57"/>
              <a:gd name="T49" fmla="*/ 1312 h 2300"/>
              <a:gd name="T50" fmla="*/ 0 w 57"/>
              <a:gd name="T51" fmla="*/ 1283 h 2300"/>
              <a:gd name="T52" fmla="*/ 56 w 57"/>
              <a:gd name="T53" fmla="*/ 1283 h 2300"/>
              <a:gd name="T54" fmla="*/ 28 w 57"/>
              <a:gd name="T55" fmla="*/ 1312 h 2300"/>
              <a:gd name="T56" fmla="*/ 28 w 57"/>
              <a:gd name="T57" fmla="*/ 1185 h 2300"/>
              <a:gd name="T58" fmla="*/ 28 w 57"/>
              <a:gd name="T59" fmla="*/ 1114 h 2300"/>
              <a:gd name="T60" fmla="*/ 56 w 57"/>
              <a:gd name="T61" fmla="*/ 1143 h 2300"/>
              <a:gd name="T62" fmla="*/ 28 w 57"/>
              <a:gd name="T63" fmla="*/ 1044 h 2300"/>
              <a:gd name="T64" fmla="*/ 0 w 57"/>
              <a:gd name="T65" fmla="*/ 1015 h 2300"/>
              <a:gd name="T66" fmla="*/ 56 w 57"/>
              <a:gd name="T67" fmla="*/ 1001 h 2300"/>
              <a:gd name="T68" fmla="*/ 28 w 57"/>
              <a:gd name="T69" fmla="*/ 1044 h 2300"/>
              <a:gd name="T70" fmla="*/ 28 w 57"/>
              <a:gd name="T71" fmla="*/ 903 h 2300"/>
              <a:gd name="T72" fmla="*/ 28 w 57"/>
              <a:gd name="T73" fmla="*/ 832 h 2300"/>
              <a:gd name="T74" fmla="*/ 56 w 57"/>
              <a:gd name="T75" fmla="*/ 875 h 2300"/>
              <a:gd name="T76" fmla="*/ 28 w 57"/>
              <a:gd name="T77" fmla="*/ 762 h 2300"/>
              <a:gd name="T78" fmla="*/ 0 w 57"/>
              <a:gd name="T79" fmla="*/ 733 h 2300"/>
              <a:gd name="T80" fmla="*/ 56 w 57"/>
              <a:gd name="T81" fmla="*/ 733 h 2300"/>
              <a:gd name="T82" fmla="*/ 28 w 57"/>
              <a:gd name="T83" fmla="*/ 762 h 2300"/>
              <a:gd name="T84" fmla="*/ 28 w 57"/>
              <a:gd name="T85" fmla="*/ 620 h 2300"/>
              <a:gd name="T86" fmla="*/ 28 w 57"/>
              <a:gd name="T87" fmla="*/ 564 h 2300"/>
              <a:gd name="T88" fmla="*/ 56 w 57"/>
              <a:gd name="T89" fmla="*/ 592 h 2300"/>
              <a:gd name="T90" fmla="*/ 28 w 57"/>
              <a:gd name="T91" fmla="*/ 480 h 2300"/>
              <a:gd name="T92" fmla="*/ 0 w 57"/>
              <a:gd name="T93" fmla="*/ 451 h 2300"/>
              <a:gd name="T94" fmla="*/ 56 w 57"/>
              <a:gd name="T95" fmla="*/ 451 h 2300"/>
              <a:gd name="T96" fmla="*/ 28 w 57"/>
              <a:gd name="T97" fmla="*/ 480 h 2300"/>
              <a:gd name="T98" fmla="*/ 28 w 57"/>
              <a:gd name="T99" fmla="*/ 338 h 2300"/>
              <a:gd name="T100" fmla="*/ 28 w 57"/>
              <a:gd name="T101" fmla="*/ 282 h 2300"/>
              <a:gd name="T102" fmla="*/ 56 w 57"/>
              <a:gd name="T103" fmla="*/ 310 h 2300"/>
              <a:gd name="T104" fmla="*/ 28 w 57"/>
              <a:gd name="T105" fmla="*/ 198 h 2300"/>
              <a:gd name="T106" fmla="*/ 0 w 57"/>
              <a:gd name="T107" fmla="*/ 169 h 2300"/>
              <a:gd name="T108" fmla="*/ 56 w 57"/>
              <a:gd name="T109" fmla="*/ 169 h 2300"/>
              <a:gd name="T110" fmla="*/ 28 w 57"/>
              <a:gd name="T111" fmla="*/ 198 h 2300"/>
              <a:gd name="T112" fmla="*/ 28 w 57"/>
              <a:gd name="T113" fmla="*/ 71 h 2300"/>
              <a:gd name="T114" fmla="*/ 28 w 57"/>
              <a:gd name="T115" fmla="*/ 0 h 2300"/>
              <a:gd name="T116" fmla="*/ 56 w 57"/>
              <a:gd name="T117" fmla="*/ 28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" h="2300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A315A8-6A42-034E-A5E7-CDE8A8A2FA36}"/>
              </a:ext>
            </a:extLst>
          </p:cNvPr>
          <p:cNvSpPr/>
          <p:nvPr/>
        </p:nvSpPr>
        <p:spPr>
          <a:xfrm rot="10800000">
            <a:off x="11739814" y="7407953"/>
            <a:ext cx="1761893" cy="17618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B4BCB891-6FD3-9541-9BF1-F37BED2F9C9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106275" y="9593056"/>
            <a:ext cx="107913" cy="1763969"/>
          </a:xfrm>
          <a:custGeom>
            <a:avLst/>
            <a:gdLst>
              <a:gd name="T0" fmla="*/ 0 w 114"/>
              <a:gd name="T1" fmla="*/ 1875 h 1876"/>
              <a:gd name="T2" fmla="*/ 113 w 114"/>
              <a:gd name="T3" fmla="*/ 1875 h 1876"/>
              <a:gd name="T4" fmla="*/ 113 w 114"/>
              <a:gd name="T5" fmla="*/ 0 h 1876"/>
              <a:gd name="T6" fmla="*/ 0 w 114"/>
              <a:gd name="T7" fmla="*/ 0 h 1876"/>
              <a:gd name="T8" fmla="*/ 0 w 114"/>
              <a:gd name="T9" fmla="*/ 1875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876">
                <a:moveTo>
                  <a:pt x="0" y="1875"/>
                </a:moveTo>
                <a:lnTo>
                  <a:pt x="113" y="1875"/>
                </a:lnTo>
                <a:lnTo>
                  <a:pt x="113" y="0"/>
                </a:lnTo>
                <a:lnTo>
                  <a:pt x="0" y="0"/>
                </a:lnTo>
                <a:lnTo>
                  <a:pt x="0" y="18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4F28E943-AD11-0E40-B71B-FE902B8A953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135329" y="9443637"/>
            <a:ext cx="53955" cy="66408"/>
          </a:xfrm>
          <a:custGeom>
            <a:avLst/>
            <a:gdLst>
              <a:gd name="T0" fmla="*/ 28 w 57"/>
              <a:gd name="T1" fmla="*/ 71 h 72"/>
              <a:gd name="T2" fmla="*/ 28 w 57"/>
              <a:gd name="T3" fmla="*/ 71 h 72"/>
              <a:gd name="T4" fmla="*/ 0 w 57"/>
              <a:gd name="T5" fmla="*/ 43 h 72"/>
              <a:gd name="T6" fmla="*/ 28 w 57"/>
              <a:gd name="T7" fmla="*/ 0 h 72"/>
              <a:gd name="T8" fmla="*/ 56 w 57"/>
              <a:gd name="T9" fmla="*/ 28 h 72"/>
              <a:gd name="T10" fmla="*/ 56 w 57"/>
              <a:gd name="T11" fmla="*/ 43 h 72"/>
              <a:gd name="T12" fmla="*/ 28 w 57"/>
              <a:gd name="T13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72"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7"/>
                  <a:pt x="0" y="43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57"/>
                  <a:pt x="42" y="71"/>
                  <a:pt x="28" y="71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4BEB769-299F-6B46-8A0E-5C16DE10EF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6135329" y="7214807"/>
            <a:ext cx="53955" cy="2166571"/>
          </a:xfrm>
          <a:custGeom>
            <a:avLst/>
            <a:gdLst>
              <a:gd name="T0" fmla="*/ 28 w 57"/>
              <a:gd name="T1" fmla="*/ 2299 h 2300"/>
              <a:gd name="T2" fmla="*/ 28 w 57"/>
              <a:gd name="T3" fmla="*/ 2228 h 2300"/>
              <a:gd name="T4" fmla="*/ 56 w 57"/>
              <a:gd name="T5" fmla="*/ 2256 h 2300"/>
              <a:gd name="T6" fmla="*/ 28 w 57"/>
              <a:gd name="T7" fmla="*/ 2158 h 2300"/>
              <a:gd name="T8" fmla="*/ 0 w 57"/>
              <a:gd name="T9" fmla="*/ 2130 h 2300"/>
              <a:gd name="T10" fmla="*/ 56 w 57"/>
              <a:gd name="T11" fmla="*/ 2116 h 2300"/>
              <a:gd name="T12" fmla="*/ 28 w 57"/>
              <a:gd name="T13" fmla="*/ 2158 h 2300"/>
              <a:gd name="T14" fmla="*/ 28 w 57"/>
              <a:gd name="T15" fmla="*/ 2017 h 2300"/>
              <a:gd name="T16" fmla="*/ 28 w 57"/>
              <a:gd name="T17" fmla="*/ 1946 h 2300"/>
              <a:gd name="T18" fmla="*/ 56 w 57"/>
              <a:gd name="T19" fmla="*/ 1989 h 2300"/>
              <a:gd name="T20" fmla="*/ 28 w 57"/>
              <a:gd name="T21" fmla="*/ 1876 h 2300"/>
              <a:gd name="T22" fmla="*/ 0 w 57"/>
              <a:gd name="T23" fmla="*/ 1847 h 2300"/>
              <a:gd name="T24" fmla="*/ 56 w 57"/>
              <a:gd name="T25" fmla="*/ 1847 h 2300"/>
              <a:gd name="T26" fmla="*/ 28 w 57"/>
              <a:gd name="T27" fmla="*/ 1876 h 2300"/>
              <a:gd name="T28" fmla="*/ 28 w 57"/>
              <a:gd name="T29" fmla="*/ 1735 h 2300"/>
              <a:gd name="T30" fmla="*/ 28 w 57"/>
              <a:gd name="T31" fmla="*/ 1678 h 2300"/>
              <a:gd name="T32" fmla="*/ 56 w 57"/>
              <a:gd name="T33" fmla="*/ 1707 h 2300"/>
              <a:gd name="T34" fmla="*/ 28 w 57"/>
              <a:gd name="T35" fmla="*/ 1594 h 2300"/>
              <a:gd name="T36" fmla="*/ 0 w 57"/>
              <a:gd name="T37" fmla="*/ 1565 h 2300"/>
              <a:gd name="T38" fmla="*/ 56 w 57"/>
              <a:gd name="T39" fmla="*/ 1565 h 2300"/>
              <a:gd name="T40" fmla="*/ 28 w 57"/>
              <a:gd name="T41" fmla="*/ 1594 h 2300"/>
              <a:gd name="T42" fmla="*/ 28 w 57"/>
              <a:gd name="T43" fmla="*/ 1453 h 2300"/>
              <a:gd name="T44" fmla="*/ 28 w 57"/>
              <a:gd name="T45" fmla="*/ 1396 h 2300"/>
              <a:gd name="T46" fmla="*/ 56 w 57"/>
              <a:gd name="T47" fmla="*/ 1425 h 2300"/>
              <a:gd name="T48" fmla="*/ 28 w 57"/>
              <a:gd name="T49" fmla="*/ 1312 h 2300"/>
              <a:gd name="T50" fmla="*/ 0 w 57"/>
              <a:gd name="T51" fmla="*/ 1283 h 2300"/>
              <a:gd name="T52" fmla="*/ 56 w 57"/>
              <a:gd name="T53" fmla="*/ 1283 h 2300"/>
              <a:gd name="T54" fmla="*/ 28 w 57"/>
              <a:gd name="T55" fmla="*/ 1312 h 2300"/>
              <a:gd name="T56" fmla="*/ 28 w 57"/>
              <a:gd name="T57" fmla="*/ 1185 h 2300"/>
              <a:gd name="T58" fmla="*/ 28 w 57"/>
              <a:gd name="T59" fmla="*/ 1114 h 2300"/>
              <a:gd name="T60" fmla="*/ 56 w 57"/>
              <a:gd name="T61" fmla="*/ 1143 h 2300"/>
              <a:gd name="T62" fmla="*/ 28 w 57"/>
              <a:gd name="T63" fmla="*/ 1044 h 2300"/>
              <a:gd name="T64" fmla="*/ 0 w 57"/>
              <a:gd name="T65" fmla="*/ 1015 h 2300"/>
              <a:gd name="T66" fmla="*/ 56 w 57"/>
              <a:gd name="T67" fmla="*/ 1001 h 2300"/>
              <a:gd name="T68" fmla="*/ 28 w 57"/>
              <a:gd name="T69" fmla="*/ 1044 h 2300"/>
              <a:gd name="T70" fmla="*/ 28 w 57"/>
              <a:gd name="T71" fmla="*/ 903 h 2300"/>
              <a:gd name="T72" fmla="*/ 28 w 57"/>
              <a:gd name="T73" fmla="*/ 832 h 2300"/>
              <a:gd name="T74" fmla="*/ 56 w 57"/>
              <a:gd name="T75" fmla="*/ 875 h 2300"/>
              <a:gd name="T76" fmla="*/ 28 w 57"/>
              <a:gd name="T77" fmla="*/ 762 h 2300"/>
              <a:gd name="T78" fmla="*/ 0 w 57"/>
              <a:gd name="T79" fmla="*/ 733 h 2300"/>
              <a:gd name="T80" fmla="*/ 56 w 57"/>
              <a:gd name="T81" fmla="*/ 733 h 2300"/>
              <a:gd name="T82" fmla="*/ 28 w 57"/>
              <a:gd name="T83" fmla="*/ 762 h 2300"/>
              <a:gd name="T84" fmla="*/ 28 w 57"/>
              <a:gd name="T85" fmla="*/ 620 h 2300"/>
              <a:gd name="T86" fmla="*/ 28 w 57"/>
              <a:gd name="T87" fmla="*/ 564 h 2300"/>
              <a:gd name="T88" fmla="*/ 56 w 57"/>
              <a:gd name="T89" fmla="*/ 592 h 2300"/>
              <a:gd name="T90" fmla="*/ 28 w 57"/>
              <a:gd name="T91" fmla="*/ 480 h 2300"/>
              <a:gd name="T92" fmla="*/ 0 w 57"/>
              <a:gd name="T93" fmla="*/ 451 h 2300"/>
              <a:gd name="T94" fmla="*/ 56 w 57"/>
              <a:gd name="T95" fmla="*/ 451 h 2300"/>
              <a:gd name="T96" fmla="*/ 28 w 57"/>
              <a:gd name="T97" fmla="*/ 480 h 2300"/>
              <a:gd name="T98" fmla="*/ 28 w 57"/>
              <a:gd name="T99" fmla="*/ 338 h 2300"/>
              <a:gd name="T100" fmla="*/ 28 w 57"/>
              <a:gd name="T101" fmla="*/ 282 h 2300"/>
              <a:gd name="T102" fmla="*/ 56 w 57"/>
              <a:gd name="T103" fmla="*/ 310 h 2300"/>
              <a:gd name="T104" fmla="*/ 28 w 57"/>
              <a:gd name="T105" fmla="*/ 198 h 2300"/>
              <a:gd name="T106" fmla="*/ 0 w 57"/>
              <a:gd name="T107" fmla="*/ 169 h 2300"/>
              <a:gd name="T108" fmla="*/ 56 w 57"/>
              <a:gd name="T109" fmla="*/ 169 h 2300"/>
              <a:gd name="T110" fmla="*/ 28 w 57"/>
              <a:gd name="T111" fmla="*/ 198 h 2300"/>
              <a:gd name="T112" fmla="*/ 28 w 57"/>
              <a:gd name="T113" fmla="*/ 71 h 2300"/>
              <a:gd name="T114" fmla="*/ 28 w 57"/>
              <a:gd name="T115" fmla="*/ 0 h 2300"/>
              <a:gd name="T116" fmla="*/ 56 w 57"/>
              <a:gd name="T117" fmla="*/ 28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" h="2300">
                <a:moveTo>
                  <a:pt x="28" y="2299"/>
                </a:moveTo>
                <a:lnTo>
                  <a:pt x="28" y="2299"/>
                </a:lnTo>
                <a:cubicBezTo>
                  <a:pt x="14" y="2299"/>
                  <a:pt x="0" y="2285"/>
                  <a:pt x="0" y="2256"/>
                </a:cubicBezTo>
                <a:cubicBezTo>
                  <a:pt x="0" y="2242"/>
                  <a:pt x="14" y="2228"/>
                  <a:pt x="28" y="2228"/>
                </a:cubicBezTo>
                <a:cubicBezTo>
                  <a:pt x="42" y="2228"/>
                  <a:pt x="56" y="2242"/>
                  <a:pt x="56" y="2256"/>
                </a:cubicBezTo>
                <a:lnTo>
                  <a:pt x="56" y="2256"/>
                </a:lnTo>
                <a:cubicBezTo>
                  <a:pt x="56" y="2285"/>
                  <a:pt x="42" y="2299"/>
                  <a:pt x="28" y="2299"/>
                </a:cubicBezTo>
                <a:close/>
                <a:moveTo>
                  <a:pt x="28" y="2158"/>
                </a:moveTo>
                <a:lnTo>
                  <a:pt x="28" y="2158"/>
                </a:lnTo>
                <a:cubicBezTo>
                  <a:pt x="14" y="2158"/>
                  <a:pt x="0" y="2143"/>
                  <a:pt x="0" y="2130"/>
                </a:cubicBezTo>
                <a:cubicBezTo>
                  <a:pt x="0" y="2102"/>
                  <a:pt x="14" y="2087"/>
                  <a:pt x="28" y="2087"/>
                </a:cubicBezTo>
                <a:cubicBezTo>
                  <a:pt x="42" y="2087"/>
                  <a:pt x="56" y="2102"/>
                  <a:pt x="56" y="2116"/>
                </a:cubicBezTo>
                <a:cubicBezTo>
                  <a:pt x="56" y="2130"/>
                  <a:pt x="56" y="2130"/>
                  <a:pt x="56" y="2130"/>
                </a:cubicBezTo>
                <a:cubicBezTo>
                  <a:pt x="56" y="2143"/>
                  <a:pt x="42" y="2158"/>
                  <a:pt x="28" y="2158"/>
                </a:cubicBezTo>
                <a:close/>
                <a:moveTo>
                  <a:pt x="28" y="2017"/>
                </a:moveTo>
                <a:lnTo>
                  <a:pt x="28" y="2017"/>
                </a:lnTo>
                <a:cubicBezTo>
                  <a:pt x="14" y="2017"/>
                  <a:pt x="0" y="2003"/>
                  <a:pt x="0" y="1989"/>
                </a:cubicBezTo>
                <a:cubicBezTo>
                  <a:pt x="0" y="1974"/>
                  <a:pt x="14" y="1946"/>
                  <a:pt x="28" y="1946"/>
                </a:cubicBezTo>
                <a:cubicBezTo>
                  <a:pt x="42" y="1946"/>
                  <a:pt x="56" y="1960"/>
                  <a:pt x="56" y="1989"/>
                </a:cubicBezTo>
                <a:lnTo>
                  <a:pt x="56" y="1989"/>
                </a:lnTo>
                <a:cubicBezTo>
                  <a:pt x="56" y="2003"/>
                  <a:pt x="42" y="2017"/>
                  <a:pt x="28" y="2017"/>
                </a:cubicBezTo>
                <a:close/>
                <a:moveTo>
                  <a:pt x="28" y="1876"/>
                </a:moveTo>
                <a:lnTo>
                  <a:pt x="28" y="1876"/>
                </a:lnTo>
                <a:cubicBezTo>
                  <a:pt x="14" y="1876"/>
                  <a:pt x="0" y="1861"/>
                  <a:pt x="0" y="1847"/>
                </a:cubicBezTo>
                <a:cubicBezTo>
                  <a:pt x="0" y="1833"/>
                  <a:pt x="14" y="1819"/>
                  <a:pt x="28" y="1819"/>
                </a:cubicBezTo>
                <a:cubicBezTo>
                  <a:pt x="42" y="1819"/>
                  <a:pt x="56" y="1833"/>
                  <a:pt x="56" y="1847"/>
                </a:cubicBezTo>
                <a:lnTo>
                  <a:pt x="56" y="1847"/>
                </a:lnTo>
                <a:cubicBezTo>
                  <a:pt x="56" y="1861"/>
                  <a:pt x="42" y="1876"/>
                  <a:pt x="28" y="1876"/>
                </a:cubicBezTo>
                <a:close/>
                <a:moveTo>
                  <a:pt x="28" y="1735"/>
                </a:moveTo>
                <a:lnTo>
                  <a:pt x="28" y="1735"/>
                </a:lnTo>
                <a:cubicBezTo>
                  <a:pt x="14" y="1735"/>
                  <a:pt x="0" y="1721"/>
                  <a:pt x="0" y="1707"/>
                </a:cubicBezTo>
                <a:cubicBezTo>
                  <a:pt x="0" y="1692"/>
                  <a:pt x="14" y="1678"/>
                  <a:pt x="28" y="1678"/>
                </a:cubicBezTo>
                <a:cubicBezTo>
                  <a:pt x="42" y="1678"/>
                  <a:pt x="56" y="1692"/>
                  <a:pt x="56" y="1707"/>
                </a:cubicBezTo>
                <a:lnTo>
                  <a:pt x="56" y="1707"/>
                </a:lnTo>
                <a:cubicBezTo>
                  <a:pt x="56" y="1721"/>
                  <a:pt x="42" y="1735"/>
                  <a:pt x="28" y="1735"/>
                </a:cubicBezTo>
                <a:close/>
                <a:moveTo>
                  <a:pt x="28" y="1594"/>
                </a:moveTo>
                <a:lnTo>
                  <a:pt x="28" y="1594"/>
                </a:lnTo>
                <a:cubicBezTo>
                  <a:pt x="14" y="1594"/>
                  <a:pt x="0" y="1579"/>
                  <a:pt x="0" y="1565"/>
                </a:cubicBezTo>
                <a:cubicBezTo>
                  <a:pt x="0" y="1551"/>
                  <a:pt x="14" y="1537"/>
                  <a:pt x="28" y="1537"/>
                </a:cubicBezTo>
                <a:cubicBezTo>
                  <a:pt x="42" y="1537"/>
                  <a:pt x="56" y="1551"/>
                  <a:pt x="56" y="1565"/>
                </a:cubicBezTo>
                <a:lnTo>
                  <a:pt x="56" y="1565"/>
                </a:lnTo>
                <a:cubicBezTo>
                  <a:pt x="56" y="1579"/>
                  <a:pt x="42" y="1594"/>
                  <a:pt x="28" y="1594"/>
                </a:cubicBezTo>
                <a:close/>
                <a:moveTo>
                  <a:pt x="28" y="1453"/>
                </a:moveTo>
                <a:lnTo>
                  <a:pt x="28" y="1453"/>
                </a:lnTo>
                <a:cubicBezTo>
                  <a:pt x="14" y="1453"/>
                  <a:pt x="0" y="1439"/>
                  <a:pt x="0" y="1425"/>
                </a:cubicBezTo>
                <a:cubicBezTo>
                  <a:pt x="0" y="1410"/>
                  <a:pt x="14" y="1396"/>
                  <a:pt x="28" y="1396"/>
                </a:cubicBezTo>
                <a:cubicBezTo>
                  <a:pt x="42" y="1396"/>
                  <a:pt x="56" y="1410"/>
                  <a:pt x="56" y="1425"/>
                </a:cubicBezTo>
                <a:lnTo>
                  <a:pt x="56" y="1425"/>
                </a:lnTo>
                <a:cubicBezTo>
                  <a:pt x="56" y="1439"/>
                  <a:pt x="42" y="1453"/>
                  <a:pt x="28" y="1453"/>
                </a:cubicBezTo>
                <a:close/>
                <a:moveTo>
                  <a:pt x="28" y="1312"/>
                </a:moveTo>
                <a:lnTo>
                  <a:pt x="28" y="1312"/>
                </a:lnTo>
                <a:cubicBezTo>
                  <a:pt x="14" y="1312"/>
                  <a:pt x="0" y="1297"/>
                  <a:pt x="0" y="1283"/>
                </a:cubicBezTo>
                <a:cubicBezTo>
                  <a:pt x="0" y="1269"/>
                  <a:pt x="14" y="1255"/>
                  <a:pt x="28" y="1255"/>
                </a:cubicBezTo>
                <a:cubicBezTo>
                  <a:pt x="42" y="1255"/>
                  <a:pt x="56" y="1269"/>
                  <a:pt x="56" y="1283"/>
                </a:cubicBezTo>
                <a:lnTo>
                  <a:pt x="56" y="1283"/>
                </a:lnTo>
                <a:cubicBezTo>
                  <a:pt x="56" y="1297"/>
                  <a:pt x="42" y="1312"/>
                  <a:pt x="28" y="1312"/>
                </a:cubicBezTo>
                <a:close/>
                <a:moveTo>
                  <a:pt x="28" y="1185"/>
                </a:moveTo>
                <a:lnTo>
                  <a:pt x="28" y="1185"/>
                </a:lnTo>
                <a:cubicBezTo>
                  <a:pt x="14" y="1185"/>
                  <a:pt x="0" y="1171"/>
                  <a:pt x="0" y="1143"/>
                </a:cubicBezTo>
                <a:cubicBezTo>
                  <a:pt x="0" y="1128"/>
                  <a:pt x="14" y="1114"/>
                  <a:pt x="28" y="1114"/>
                </a:cubicBezTo>
                <a:cubicBezTo>
                  <a:pt x="42" y="1114"/>
                  <a:pt x="56" y="1128"/>
                  <a:pt x="56" y="1143"/>
                </a:cubicBezTo>
                <a:lnTo>
                  <a:pt x="56" y="1143"/>
                </a:lnTo>
                <a:cubicBezTo>
                  <a:pt x="56" y="1171"/>
                  <a:pt x="42" y="1185"/>
                  <a:pt x="28" y="1185"/>
                </a:cubicBezTo>
                <a:close/>
                <a:moveTo>
                  <a:pt x="28" y="1044"/>
                </a:moveTo>
                <a:lnTo>
                  <a:pt x="28" y="1044"/>
                </a:lnTo>
                <a:cubicBezTo>
                  <a:pt x="14" y="1044"/>
                  <a:pt x="0" y="1030"/>
                  <a:pt x="0" y="1015"/>
                </a:cubicBezTo>
                <a:cubicBezTo>
                  <a:pt x="0" y="987"/>
                  <a:pt x="14" y="973"/>
                  <a:pt x="28" y="973"/>
                </a:cubicBezTo>
                <a:cubicBezTo>
                  <a:pt x="42" y="973"/>
                  <a:pt x="56" y="987"/>
                  <a:pt x="56" y="1001"/>
                </a:cubicBezTo>
                <a:cubicBezTo>
                  <a:pt x="56" y="1015"/>
                  <a:pt x="56" y="1015"/>
                  <a:pt x="56" y="1015"/>
                </a:cubicBezTo>
                <a:cubicBezTo>
                  <a:pt x="56" y="1030"/>
                  <a:pt x="42" y="1044"/>
                  <a:pt x="28" y="1044"/>
                </a:cubicBezTo>
                <a:close/>
                <a:moveTo>
                  <a:pt x="28" y="903"/>
                </a:moveTo>
                <a:lnTo>
                  <a:pt x="28" y="903"/>
                </a:lnTo>
                <a:cubicBezTo>
                  <a:pt x="14" y="903"/>
                  <a:pt x="0" y="889"/>
                  <a:pt x="0" y="875"/>
                </a:cubicBezTo>
                <a:cubicBezTo>
                  <a:pt x="0" y="846"/>
                  <a:pt x="14" y="832"/>
                  <a:pt x="28" y="832"/>
                </a:cubicBezTo>
                <a:cubicBezTo>
                  <a:pt x="42" y="832"/>
                  <a:pt x="56" y="846"/>
                  <a:pt x="56" y="875"/>
                </a:cubicBezTo>
                <a:lnTo>
                  <a:pt x="56" y="875"/>
                </a:lnTo>
                <a:cubicBezTo>
                  <a:pt x="56" y="889"/>
                  <a:pt x="42" y="903"/>
                  <a:pt x="28" y="903"/>
                </a:cubicBezTo>
                <a:close/>
                <a:moveTo>
                  <a:pt x="28" y="762"/>
                </a:moveTo>
                <a:lnTo>
                  <a:pt x="28" y="762"/>
                </a:lnTo>
                <a:cubicBezTo>
                  <a:pt x="14" y="762"/>
                  <a:pt x="0" y="748"/>
                  <a:pt x="0" y="733"/>
                </a:cubicBezTo>
                <a:cubicBezTo>
                  <a:pt x="0" y="719"/>
                  <a:pt x="14" y="705"/>
                  <a:pt x="28" y="705"/>
                </a:cubicBezTo>
                <a:cubicBezTo>
                  <a:pt x="42" y="705"/>
                  <a:pt x="56" y="705"/>
                  <a:pt x="56" y="733"/>
                </a:cubicBezTo>
                <a:lnTo>
                  <a:pt x="56" y="733"/>
                </a:lnTo>
                <a:cubicBezTo>
                  <a:pt x="56" y="748"/>
                  <a:pt x="42" y="762"/>
                  <a:pt x="28" y="762"/>
                </a:cubicBezTo>
                <a:close/>
                <a:moveTo>
                  <a:pt x="28" y="620"/>
                </a:moveTo>
                <a:lnTo>
                  <a:pt x="28" y="620"/>
                </a:lnTo>
                <a:cubicBezTo>
                  <a:pt x="14" y="620"/>
                  <a:pt x="0" y="606"/>
                  <a:pt x="0" y="592"/>
                </a:cubicBezTo>
                <a:cubicBezTo>
                  <a:pt x="0" y="578"/>
                  <a:pt x="14" y="564"/>
                  <a:pt x="28" y="564"/>
                </a:cubicBezTo>
                <a:cubicBezTo>
                  <a:pt x="42" y="564"/>
                  <a:pt x="56" y="578"/>
                  <a:pt x="56" y="592"/>
                </a:cubicBezTo>
                <a:lnTo>
                  <a:pt x="56" y="592"/>
                </a:lnTo>
                <a:cubicBezTo>
                  <a:pt x="56" y="606"/>
                  <a:pt x="42" y="620"/>
                  <a:pt x="28" y="620"/>
                </a:cubicBezTo>
                <a:close/>
                <a:moveTo>
                  <a:pt x="28" y="480"/>
                </a:moveTo>
                <a:lnTo>
                  <a:pt x="28" y="480"/>
                </a:lnTo>
                <a:cubicBezTo>
                  <a:pt x="14" y="480"/>
                  <a:pt x="0" y="466"/>
                  <a:pt x="0" y="451"/>
                </a:cubicBezTo>
                <a:cubicBezTo>
                  <a:pt x="0" y="437"/>
                  <a:pt x="14" y="423"/>
                  <a:pt x="28" y="423"/>
                </a:cubicBezTo>
                <a:cubicBezTo>
                  <a:pt x="42" y="423"/>
                  <a:pt x="56" y="437"/>
                  <a:pt x="56" y="451"/>
                </a:cubicBezTo>
                <a:lnTo>
                  <a:pt x="56" y="451"/>
                </a:lnTo>
                <a:cubicBezTo>
                  <a:pt x="56" y="466"/>
                  <a:pt x="42" y="480"/>
                  <a:pt x="28" y="480"/>
                </a:cubicBezTo>
                <a:close/>
                <a:moveTo>
                  <a:pt x="28" y="338"/>
                </a:moveTo>
                <a:lnTo>
                  <a:pt x="28" y="338"/>
                </a:lnTo>
                <a:cubicBezTo>
                  <a:pt x="14" y="338"/>
                  <a:pt x="0" y="324"/>
                  <a:pt x="0" y="310"/>
                </a:cubicBezTo>
                <a:cubicBezTo>
                  <a:pt x="0" y="296"/>
                  <a:pt x="14" y="282"/>
                  <a:pt x="28" y="282"/>
                </a:cubicBezTo>
                <a:cubicBezTo>
                  <a:pt x="42" y="282"/>
                  <a:pt x="56" y="296"/>
                  <a:pt x="56" y="310"/>
                </a:cubicBezTo>
                <a:lnTo>
                  <a:pt x="56" y="310"/>
                </a:lnTo>
                <a:cubicBezTo>
                  <a:pt x="56" y="324"/>
                  <a:pt x="42" y="338"/>
                  <a:pt x="28" y="338"/>
                </a:cubicBezTo>
                <a:close/>
                <a:moveTo>
                  <a:pt x="28" y="198"/>
                </a:moveTo>
                <a:lnTo>
                  <a:pt x="28" y="198"/>
                </a:lnTo>
                <a:cubicBezTo>
                  <a:pt x="14" y="198"/>
                  <a:pt x="0" y="184"/>
                  <a:pt x="0" y="169"/>
                </a:cubicBezTo>
                <a:cubicBezTo>
                  <a:pt x="0" y="155"/>
                  <a:pt x="14" y="141"/>
                  <a:pt x="28" y="141"/>
                </a:cubicBezTo>
                <a:cubicBezTo>
                  <a:pt x="42" y="141"/>
                  <a:pt x="56" y="155"/>
                  <a:pt x="56" y="169"/>
                </a:cubicBezTo>
                <a:lnTo>
                  <a:pt x="56" y="169"/>
                </a:lnTo>
                <a:cubicBezTo>
                  <a:pt x="56" y="184"/>
                  <a:pt x="42" y="198"/>
                  <a:pt x="28" y="198"/>
                </a:cubicBezTo>
                <a:close/>
                <a:moveTo>
                  <a:pt x="28" y="71"/>
                </a:moveTo>
                <a:lnTo>
                  <a:pt x="28" y="71"/>
                </a:lnTo>
                <a:cubicBezTo>
                  <a:pt x="14" y="71"/>
                  <a:pt x="0" y="56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42" y="0"/>
                  <a:pt x="56" y="14"/>
                  <a:pt x="56" y="28"/>
                </a:cubicBezTo>
                <a:lnTo>
                  <a:pt x="56" y="28"/>
                </a:lnTo>
                <a:cubicBezTo>
                  <a:pt x="56" y="56"/>
                  <a:pt x="42" y="71"/>
                  <a:pt x="28" y="71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9B045C-71D3-994A-A64F-95CA3B3D3EC1}"/>
              </a:ext>
            </a:extLst>
          </p:cNvPr>
          <p:cNvSpPr/>
          <p:nvPr/>
        </p:nvSpPr>
        <p:spPr>
          <a:xfrm rot="10800000">
            <a:off x="15254383" y="6324413"/>
            <a:ext cx="1761893" cy="17618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9FBC4-763C-CF45-9AD1-EBB0AE8ADFB8}"/>
              </a:ext>
            </a:extLst>
          </p:cNvPr>
          <p:cNvGrpSpPr/>
          <p:nvPr/>
        </p:nvGrpSpPr>
        <p:grpSpPr>
          <a:xfrm flipH="1">
            <a:off x="9079395" y="10454025"/>
            <a:ext cx="3195121" cy="2077644"/>
            <a:chOff x="16184075" y="5253194"/>
            <a:chExt cx="3195121" cy="2077644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B21DBEFD-284B-8A4B-99A5-A724C38EEF3C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54513A84-7BA0-5C4F-8BCD-CAA879C26E92}"/>
                </a:ext>
              </a:extLst>
            </p:cNvPr>
            <p:cNvSpPr/>
            <p:nvPr/>
          </p:nvSpPr>
          <p:spPr>
            <a:xfrm>
              <a:off x="16184075" y="5945843"/>
              <a:ext cx="319512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47BA31-B8AA-8C4F-89F8-E64349B1C15E}"/>
              </a:ext>
            </a:extLst>
          </p:cNvPr>
          <p:cNvGrpSpPr/>
          <p:nvPr/>
        </p:nvGrpSpPr>
        <p:grpSpPr>
          <a:xfrm>
            <a:off x="16519377" y="9394029"/>
            <a:ext cx="3195121" cy="2077644"/>
            <a:chOff x="16184075" y="5253194"/>
            <a:chExt cx="3195121" cy="2077644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A7589373-6E86-9C41-9584-C51EB5CAC927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EBC9488-1C31-3541-A5E9-D734600F8D91}"/>
                </a:ext>
              </a:extLst>
            </p:cNvPr>
            <p:cNvSpPr/>
            <p:nvPr/>
          </p:nvSpPr>
          <p:spPr>
            <a:xfrm>
              <a:off x="16184075" y="5945843"/>
              <a:ext cx="319512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0CDD290-AADF-5E4A-BA7C-FAA900A686C3}"/>
              </a:ext>
            </a:extLst>
          </p:cNvPr>
          <p:cNvSpPr/>
          <p:nvPr/>
        </p:nvSpPr>
        <p:spPr>
          <a:xfrm flipH="1">
            <a:off x="4151264" y="10192207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27A14A-C362-404D-8502-298A2D0516D5}"/>
              </a:ext>
            </a:extLst>
          </p:cNvPr>
          <p:cNvSpPr/>
          <p:nvPr/>
        </p:nvSpPr>
        <p:spPr>
          <a:xfrm flipH="1">
            <a:off x="8198608" y="8933033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64C1BE-6B02-C246-B8BF-EEDBB2049683}"/>
              </a:ext>
            </a:extLst>
          </p:cNvPr>
          <p:cNvSpPr/>
          <p:nvPr/>
        </p:nvSpPr>
        <p:spPr>
          <a:xfrm flipH="1">
            <a:off x="12066071" y="7808770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C415F0-F901-EF48-AD97-BDE966E55298}"/>
              </a:ext>
            </a:extLst>
          </p:cNvPr>
          <p:cNvSpPr/>
          <p:nvPr/>
        </p:nvSpPr>
        <p:spPr>
          <a:xfrm flipH="1">
            <a:off x="15588759" y="6744468"/>
            <a:ext cx="1135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  <a:endParaRPr lang="en-US" sz="8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6AF2F19D-09A2-2B48-91A9-C10BCA42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7666" y="6022403"/>
            <a:ext cx="1911649" cy="1089033"/>
          </a:xfrm>
          <a:custGeom>
            <a:avLst/>
            <a:gdLst>
              <a:gd name="T0" fmla="*/ 0 w 1803"/>
              <a:gd name="T1" fmla="*/ 136 h 1027"/>
              <a:gd name="T2" fmla="*/ 821 w 1803"/>
              <a:gd name="T3" fmla="*/ 1026 h 1027"/>
              <a:gd name="T4" fmla="*/ 1802 w 1803"/>
              <a:gd name="T5" fmla="*/ 0 h 1027"/>
              <a:gd name="T6" fmla="*/ 0 w 1803"/>
              <a:gd name="T7" fmla="*/ 136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3" h="1027">
                <a:moveTo>
                  <a:pt x="0" y="136"/>
                </a:moveTo>
                <a:lnTo>
                  <a:pt x="821" y="1026"/>
                </a:lnTo>
                <a:lnTo>
                  <a:pt x="1802" y="0"/>
                </a:lnTo>
                <a:lnTo>
                  <a:pt x="0" y="13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424D4DDA-ABB6-1744-827C-B6C39CA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508763"/>
            <a:ext cx="18037643" cy="7207238"/>
          </a:xfrm>
          <a:custGeom>
            <a:avLst/>
            <a:gdLst>
              <a:gd name="T0" fmla="*/ 0 w 16659"/>
              <a:gd name="T1" fmla="*/ 6799 h 6800"/>
              <a:gd name="T2" fmla="*/ 16658 w 16659"/>
              <a:gd name="T3" fmla="*/ 295 h 6800"/>
              <a:gd name="T4" fmla="*/ 16384 w 16659"/>
              <a:gd name="T5" fmla="*/ 0 h 6800"/>
              <a:gd name="T6" fmla="*/ 0 w 16659"/>
              <a:gd name="T7" fmla="*/ 3924 h 6800"/>
              <a:gd name="T8" fmla="*/ 0 w 16659"/>
              <a:gd name="T9" fmla="*/ 6799 h 6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59" h="6800">
                <a:moveTo>
                  <a:pt x="0" y="6799"/>
                </a:moveTo>
                <a:lnTo>
                  <a:pt x="16658" y="295"/>
                </a:lnTo>
                <a:lnTo>
                  <a:pt x="16384" y="0"/>
                </a:lnTo>
                <a:lnTo>
                  <a:pt x="0" y="3924"/>
                </a:lnTo>
                <a:lnTo>
                  <a:pt x="0" y="6799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42797A7D-4D1D-3844-ADF9-0CB85B2C83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5D220CD4-612B-F749-9013-C2B08E282593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BD336944-F30D-064B-9990-8F652395876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62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C854DB-EE05-E942-988E-43D7FA7D7F07}"/>
              </a:ext>
            </a:extLst>
          </p:cNvPr>
          <p:cNvGrpSpPr/>
          <p:nvPr/>
        </p:nvGrpSpPr>
        <p:grpSpPr>
          <a:xfrm>
            <a:off x="7184609" y="4323381"/>
            <a:ext cx="15183956" cy="7705980"/>
            <a:chOff x="3996536" y="4321251"/>
            <a:chExt cx="16427472" cy="83370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B5C6D1-B685-4D42-A639-57FC9F329310}"/>
                </a:ext>
              </a:extLst>
            </p:cNvPr>
            <p:cNvGrpSpPr/>
            <p:nvPr/>
          </p:nvGrpSpPr>
          <p:grpSpPr>
            <a:xfrm>
              <a:off x="3996536" y="4321251"/>
              <a:ext cx="16340982" cy="6164474"/>
              <a:chOff x="1568646" y="4225160"/>
              <a:chExt cx="21196761" cy="79962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E84B92-B6C0-4448-BD99-CFA8FB0AFDFA}"/>
                  </a:ext>
                </a:extLst>
              </p:cNvPr>
              <p:cNvGrpSpPr/>
              <p:nvPr/>
            </p:nvGrpSpPr>
            <p:grpSpPr>
              <a:xfrm>
                <a:off x="1568646" y="4225160"/>
                <a:ext cx="21196761" cy="7996270"/>
                <a:chOff x="1568646" y="4225160"/>
                <a:chExt cx="13999781" cy="799627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FD1E559-11F0-A449-BF18-1F4AD5DF5071}"/>
                    </a:ext>
                  </a:extLst>
                </p:cNvPr>
                <p:cNvGrpSpPr/>
                <p:nvPr/>
              </p:nvGrpSpPr>
              <p:grpSpPr>
                <a:xfrm>
                  <a:off x="1568647" y="4225160"/>
                  <a:ext cx="13999780" cy="7996270"/>
                  <a:chOff x="1219200" y="5221539"/>
                  <a:chExt cx="21976080" cy="7031421"/>
                </a:xfrm>
              </p:grpSpPr>
              <p:cxnSp>
                <p:nvCxnSpPr>
                  <p:cNvPr id="3" name="Straight Connector 2">
                    <a:extLst>
                      <a:ext uri="{FF2B5EF4-FFF2-40B4-BE49-F238E27FC236}">
                        <a16:creationId xmlns:a16="http://schemas.microsoft.com/office/drawing/2014/main" id="{CE111C24-E3A3-E74E-A10E-EB6D2B359DC4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12252960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AAFD8A21-C5F1-774C-B94F-FC637C456597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11064240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EFC38-45F1-1845-987C-470D545F6029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9888132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FBCC4F51-F661-CD40-B213-D5C72893B6FB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8699412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BC3E619C-3AAA-C940-8BF5-B715EB2A286A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7554836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F5B5859-97D8-BE44-A350-0A9953142787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6366116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C2E10E90-B25B-CC40-8213-27E194515B3C}"/>
                      </a:ext>
                    </a:extLst>
                  </p:cNvPr>
                  <p:cNvCxnSpPr/>
                  <p:nvPr/>
                </p:nvCxnSpPr>
                <p:spPr>
                  <a:xfrm>
                    <a:off x="1219200" y="5221539"/>
                    <a:ext cx="21976080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7AF86815-BC7E-F246-9000-D299612920D4}"/>
                    </a:ext>
                  </a:extLst>
                </p:cNvPr>
                <p:cNvCxnSpPr/>
                <p:nvPr/>
              </p:nvCxnSpPr>
              <p:spPr>
                <a:xfrm>
                  <a:off x="1568646" y="4225160"/>
                  <a:ext cx="0" cy="79962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7CC4D31-D305-2B4B-835C-ED57B8F488CF}"/>
                    </a:ext>
                  </a:extLst>
                </p:cNvPr>
                <p:cNvCxnSpPr/>
                <p:nvPr/>
              </p:nvCxnSpPr>
              <p:spPr>
                <a:xfrm>
                  <a:off x="5163184" y="4225160"/>
                  <a:ext cx="0" cy="79962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4E2E19C-C8FE-E14E-91CB-11DC35EE7694}"/>
                    </a:ext>
                  </a:extLst>
                </p:cNvPr>
                <p:cNvCxnSpPr/>
                <p:nvPr/>
              </p:nvCxnSpPr>
              <p:spPr>
                <a:xfrm>
                  <a:off x="8757722" y="4225160"/>
                  <a:ext cx="0" cy="79962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3E6A945-E5B2-0A49-8E50-C9915424F271}"/>
                    </a:ext>
                  </a:extLst>
                </p:cNvPr>
                <p:cNvCxnSpPr/>
                <p:nvPr/>
              </p:nvCxnSpPr>
              <p:spPr>
                <a:xfrm>
                  <a:off x="12100012" y="4225160"/>
                  <a:ext cx="0" cy="79962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2FCF756-116C-3748-AEAF-03321699A4B0}"/>
                    </a:ext>
                  </a:extLst>
                </p:cNvPr>
                <p:cNvCxnSpPr/>
                <p:nvPr/>
              </p:nvCxnSpPr>
              <p:spPr>
                <a:xfrm>
                  <a:off x="15568426" y="4225160"/>
                  <a:ext cx="0" cy="799627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C7C6495-1F85-BE4D-BA66-EF4C29C44C85}"/>
                  </a:ext>
                </a:extLst>
              </p:cNvPr>
              <p:cNvGrpSpPr/>
              <p:nvPr/>
            </p:nvGrpSpPr>
            <p:grpSpPr>
              <a:xfrm>
                <a:off x="3314526" y="9706602"/>
                <a:ext cx="2134309" cy="2134309"/>
                <a:chOff x="7974242" y="8235054"/>
                <a:chExt cx="2134309" cy="2134309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44C67D3-7EA2-DC48-9EED-C8102F9A5826}"/>
                    </a:ext>
                  </a:extLst>
                </p:cNvPr>
                <p:cNvSpPr/>
                <p:nvPr/>
              </p:nvSpPr>
              <p:spPr>
                <a:xfrm>
                  <a:off x="7974242" y="8235054"/>
                  <a:ext cx="2134309" cy="213430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17ECFAC-92EE-1444-8EEC-CB7EBDB2C7AF}"/>
                    </a:ext>
                  </a:extLst>
                </p:cNvPr>
                <p:cNvSpPr txBox="1"/>
                <p:nvPr/>
              </p:nvSpPr>
              <p:spPr>
                <a:xfrm>
                  <a:off x="8437570" y="8825062"/>
                  <a:ext cx="1228976" cy="9980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01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B0529BB-496E-8B41-BB7B-3876457F827A}"/>
                  </a:ext>
                </a:extLst>
              </p:cNvPr>
              <p:cNvGrpSpPr/>
              <p:nvPr/>
            </p:nvGrpSpPr>
            <p:grpSpPr>
              <a:xfrm>
                <a:off x="8441415" y="8414744"/>
                <a:ext cx="2134309" cy="2134309"/>
                <a:chOff x="12271563" y="6425512"/>
                <a:chExt cx="2134309" cy="2134309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D6AB92C-43F4-0842-A574-1EC1468BD783}"/>
                    </a:ext>
                  </a:extLst>
                </p:cNvPr>
                <p:cNvSpPr/>
                <p:nvPr/>
              </p:nvSpPr>
              <p:spPr>
                <a:xfrm>
                  <a:off x="12271563" y="6425512"/>
                  <a:ext cx="2134309" cy="213430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62619D7-2034-F744-87C3-6CE807222EE0}"/>
                    </a:ext>
                  </a:extLst>
                </p:cNvPr>
                <p:cNvSpPr txBox="1"/>
                <p:nvPr/>
              </p:nvSpPr>
              <p:spPr>
                <a:xfrm>
                  <a:off x="12748314" y="7028918"/>
                  <a:ext cx="1228976" cy="9980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02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C1C8B31-DA59-3B48-AF82-2B2C84E1BE04}"/>
                  </a:ext>
                </a:extLst>
              </p:cNvPr>
              <p:cNvGrpSpPr/>
              <p:nvPr/>
            </p:nvGrpSpPr>
            <p:grpSpPr>
              <a:xfrm>
                <a:off x="13809156" y="7127454"/>
                <a:ext cx="2134309" cy="2134309"/>
                <a:chOff x="16645774" y="4696072"/>
                <a:chExt cx="2134309" cy="2134309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CA97997-6E57-CA40-A390-20128E8C8BA2}"/>
                    </a:ext>
                  </a:extLst>
                </p:cNvPr>
                <p:cNvSpPr/>
                <p:nvPr/>
              </p:nvSpPr>
              <p:spPr>
                <a:xfrm>
                  <a:off x="16645774" y="4696072"/>
                  <a:ext cx="2134309" cy="213430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69B8AB9-475D-5B41-AB50-B5975D50CE07}"/>
                    </a:ext>
                  </a:extLst>
                </p:cNvPr>
                <p:cNvSpPr txBox="1"/>
                <p:nvPr/>
              </p:nvSpPr>
              <p:spPr>
                <a:xfrm>
                  <a:off x="17124370" y="5265432"/>
                  <a:ext cx="1228976" cy="9980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03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CDDA80F-887B-1344-8BD8-137670B82D14}"/>
                  </a:ext>
                </a:extLst>
              </p:cNvPr>
              <p:cNvGrpSpPr/>
              <p:nvPr/>
            </p:nvGrpSpPr>
            <p:grpSpPr>
              <a:xfrm>
                <a:off x="19047652" y="5775618"/>
                <a:ext cx="2134309" cy="2134309"/>
                <a:chOff x="16645774" y="4696072"/>
                <a:chExt cx="2134309" cy="2134309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E002F55-1FF5-AF4F-ACD0-38E3A5D6AB64}"/>
                    </a:ext>
                  </a:extLst>
                </p:cNvPr>
                <p:cNvSpPr/>
                <p:nvPr/>
              </p:nvSpPr>
              <p:spPr>
                <a:xfrm>
                  <a:off x="16645774" y="4696072"/>
                  <a:ext cx="2134309" cy="213430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EFCD18F-3C21-3049-8FDE-A4B0EBDD5A6F}"/>
                    </a:ext>
                  </a:extLst>
                </p:cNvPr>
                <p:cNvSpPr txBox="1"/>
                <p:nvPr/>
              </p:nvSpPr>
              <p:spPr>
                <a:xfrm>
                  <a:off x="17124370" y="5265432"/>
                  <a:ext cx="1228976" cy="9980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04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F4B3BC-B886-1D4F-93F1-6F6ECA84F516}"/>
                </a:ext>
              </a:extLst>
            </p:cNvPr>
            <p:cNvGrpSpPr/>
            <p:nvPr/>
          </p:nvGrpSpPr>
          <p:grpSpPr>
            <a:xfrm>
              <a:off x="4104648" y="10816658"/>
              <a:ext cx="4121018" cy="1841667"/>
              <a:chOff x="8769944" y="11015985"/>
              <a:chExt cx="4121018" cy="184166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664CA16-0CE7-2C4D-B71C-3DF660A5EF04}"/>
                  </a:ext>
                </a:extLst>
              </p:cNvPr>
              <p:cNvSpPr txBox="1"/>
              <p:nvPr/>
            </p:nvSpPr>
            <p:spPr>
              <a:xfrm>
                <a:off x="8769944" y="11650807"/>
                <a:ext cx="4121018" cy="120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594866D-0E41-8344-8AEB-CBAB4A26B8EA}"/>
                  </a:ext>
                </a:extLst>
              </p:cNvPr>
              <p:cNvSpPr/>
              <p:nvPr/>
            </p:nvSpPr>
            <p:spPr>
              <a:xfrm>
                <a:off x="9106667" y="11015985"/>
                <a:ext cx="34475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00F8D13-78FF-224F-8B2F-E3796D586708}"/>
                </a:ext>
              </a:extLst>
            </p:cNvPr>
            <p:cNvGrpSpPr/>
            <p:nvPr/>
          </p:nvGrpSpPr>
          <p:grpSpPr>
            <a:xfrm>
              <a:off x="8278322" y="10816658"/>
              <a:ext cx="4121018" cy="1841667"/>
              <a:chOff x="8972636" y="11015985"/>
              <a:chExt cx="4121018" cy="184166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EC4B1B6-05B6-244A-802E-F9E0F9093BC7}"/>
                  </a:ext>
                </a:extLst>
              </p:cNvPr>
              <p:cNvSpPr txBox="1"/>
              <p:nvPr/>
            </p:nvSpPr>
            <p:spPr>
              <a:xfrm>
                <a:off x="8972636" y="11650807"/>
                <a:ext cx="4121018" cy="120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CF2B518-696F-C24E-8856-14AB5D226026}"/>
                  </a:ext>
                </a:extLst>
              </p:cNvPr>
              <p:cNvSpPr/>
              <p:nvPr/>
            </p:nvSpPr>
            <p:spPr>
              <a:xfrm>
                <a:off x="9309358" y="11015985"/>
                <a:ext cx="3447570" cy="71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753CD2B-69F9-2F42-961D-F7FF86DA81B3}"/>
                </a:ext>
              </a:extLst>
            </p:cNvPr>
            <p:cNvGrpSpPr/>
            <p:nvPr/>
          </p:nvGrpSpPr>
          <p:grpSpPr>
            <a:xfrm>
              <a:off x="12371326" y="10816658"/>
              <a:ext cx="4121018" cy="1841667"/>
              <a:chOff x="8798900" y="11015985"/>
              <a:chExt cx="4121018" cy="184166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1A5CDB0-A53B-C841-9C9B-37D24570DFFA}"/>
                  </a:ext>
                </a:extLst>
              </p:cNvPr>
              <p:cNvSpPr txBox="1"/>
              <p:nvPr/>
            </p:nvSpPr>
            <p:spPr>
              <a:xfrm>
                <a:off x="8798900" y="11650807"/>
                <a:ext cx="4121018" cy="120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E6947C3-4BF1-0F42-880C-A0BD176FB3CE}"/>
                  </a:ext>
                </a:extLst>
              </p:cNvPr>
              <p:cNvSpPr/>
              <p:nvPr/>
            </p:nvSpPr>
            <p:spPr>
              <a:xfrm>
                <a:off x="9135622" y="11015985"/>
                <a:ext cx="3447570" cy="71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1020D1-003F-384A-851C-15AFDA05D2D5}"/>
                </a:ext>
              </a:extLst>
            </p:cNvPr>
            <p:cNvGrpSpPr/>
            <p:nvPr/>
          </p:nvGrpSpPr>
          <p:grpSpPr>
            <a:xfrm>
              <a:off x="16302990" y="10816658"/>
              <a:ext cx="4121018" cy="1841667"/>
              <a:chOff x="8798900" y="11015985"/>
              <a:chExt cx="4121018" cy="1841667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4A25733-D070-D24E-A67F-F8F82CB3CDDA}"/>
                  </a:ext>
                </a:extLst>
              </p:cNvPr>
              <p:cNvSpPr txBox="1"/>
              <p:nvPr/>
            </p:nvSpPr>
            <p:spPr>
              <a:xfrm>
                <a:off x="8798900" y="11650807"/>
                <a:ext cx="4121018" cy="1206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80EC671-E94F-2045-815B-A4AA89C88CC6}"/>
                  </a:ext>
                </a:extLst>
              </p:cNvPr>
              <p:cNvSpPr/>
              <p:nvPr/>
            </p:nvSpPr>
            <p:spPr>
              <a:xfrm>
                <a:off x="9135622" y="11015985"/>
                <a:ext cx="3447570" cy="71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AE2598-310A-424D-BBD6-BC0A46785235}"/>
              </a:ext>
            </a:extLst>
          </p:cNvPr>
          <p:cNvGrpSpPr/>
          <p:nvPr/>
        </p:nvGrpSpPr>
        <p:grpSpPr>
          <a:xfrm>
            <a:off x="2009084" y="6126716"/>
            <a:ext cx="4533965" cy="1685205"/>
            <a:chOff x="1090077" y="6014746"/>
            <a:chExt cx="4533965" cy="1685205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A708013-C830-7F48-8289-8D95969EB886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F7E5AC-9E72-9D45-B36E-4C4CD5E5BC74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71C96D-292D-C249-91E0-9887A4C14DF5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83B70-030E-6049-B576-A15C170B4719}"/>
              </a:ext>
            </a:extLst>
          </p:cNvPr>
          <p:cNvGrpSpPr/>
          <p:nvPr/>
        </p:nvGrpSpPr>
        <p:grpSpPr>
          <a:xfrm>
            <a:off x="2009084" y="4019466"/>
            <a:ext cx="4533965" cy="1685205"/>
            <a:chOff x="1090077" y="3833199"/>
            <a:chExt cx="4533965" cy="1685205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63978CA8-F39D-8645-9C41-CB9133B06435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2B4356-21B0-234C-87CD-339728533E9D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C2DBDA-CD63-A149-8808-ADE4C7A2037B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2C1802-1EF7-E644-851D-4AA88B3C9BBE}"/>
              </a:ext>
            </a:extLst>
          </p:cNvPr>
          <p:cNvGrpSpPr/>
          <p:nvPr/>
        </p:nvGrpSpPr>
        <p:grpSpPr>
          <a:xfrm>
            <a:off x="2009084" y="8233966"/>
            <a:ext cx="4533965" cy="1685205"/>
            <a:chOff x="1090077" y="6014746"/>
            <a:chExt cx="4533965" cy="1685205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6FAC1CF-BCC5-F142-A60F-2D0047A959C8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42467C-E064-1744-BDA7-642148DBF837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700571A-A915-1143-9EDC-AEB23EE93CC9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E4FF57C-A30E-1348-82D2-33C33E53A285}"/>
              </a:ext>
            </a:extLst>
          </p:cNvPr>
          <p:cNvGrpSpPr/>
          <p:nvPr/>
        </p:nvGrpSpPr>
        <p:grpSpPr>
          <a:xfrm>
            <a:off x="2009084" y="10344156"/>
            <a:ext cx="4533965" cy="1685205"/>
            <a:chOff x="1090077" y="6014746"/>
            <a:chExt cx="4533965" cy="1685205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4CCA4F86-8BF7-014E-83C6-EF7A60466DAA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39DA16B-5A46-B34A-BC3E-1E939BA4A0A9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668F17-3E8B-4C44-B749-7614F1A4CBBA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2509A030-DDD4-0A47-AC8B-2732ABCCC16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D719ED44-D30A-7046-AC68-26B3F567ECFC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C1860EAD-9794-F94E-A92A-1641492D5F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88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A1FF675-F0CD-D540-A0E3-3A01E4128C80}"/>
              </a:ext>
            </a:extLst>
          </p:cNvPr>
          <p:cNvCxnSpPr>
            <a:cxnSpLocks/>
          </p:cNvCxnSpPr>
          <p:nvPr/>
        </p:nvCxnSpPr>
        <p:spPr>
          <a:xfrm>
            <a:off x="20810050" y="5965278"/>
            <a:ext cx="0" cy="3731172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6AA9F5-CD50-E945-894C-E096F203B4A6}"/>
              </a:ext>
            </a:extLst>
          </p:cNvPr>
          <p:cNvCxnSpPr>
            <a:cxnSpLocks/>
          </p:cNvCxnSpPr>
          <p:nvPr/>
        </p:nvCxnSpPr>
        <p:spPr>
          <a:xfrm>
            <a:off x="16511319" y="6637940"/>
            <a:ext cx="0" cy="3058510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6915AF-ACEB-E147-8C2A-3A4B2B0A4900}"/>
              </a:ext>
            </a:extLst>
          </p:cNvPr>
          <p:cNvCxnSpPr>
            <a:cxnSpLocks/>
          </p:cNvCxnSpPr>
          <p:nvPr/>
        </p:nvCxnSpPr>
        <p:spPr>
          <a:xfrm>
            <a:off x="12212588" y="8642471"/>
            <a:ext cx="0" cy="1053979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47C99F-73B6-F24D-8D4B-CD6788C17023}"/>
              </a:ext>
            </a:extLst>
          </p:cNvPr>
          <p:cNvGrpSpPr/>
          <p:nvPr/>
        </p:nvGrpSpPr>
        <p:grpSpPr>
          <a:xfrm>
            <a:off x="2249809" y="9864590"/>
            <a:ext cx="2694087" cy="1429958"/>
            <a:chOff x="4707368" y="4841740"/>
            <a:chExt cx="2694087" cy="142995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A4DC6B-E567-8748-8461-0E85E034A971}"/>
                </a:ext>
              </a:extLst>
            </p:cNvPr>
            <p:cNvSpPr txBox="1"/>
            <p:nvPr/>
          </p:nvSpPr>
          <p:spPr>
            <a:xfrm>
              <a:off x="5027941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07BD1A-4F4F-B243-90D7-FAD05A84DE58}"/>
                </a:ext>
              </a:extLst>
            </p:cNvPr>
            <p:cNvSpPr/>
            <p:nvPr/>
          </p:nvSpPr>
          <p:spPr>
            <a:xfrm>
              <a:off x="4707368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$50.4K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61F237-6367-8B4E-A5F8-BB3FD08F61E1}"/>
              </a:ext>
            </a:extLst>
          </p:cNvPr>
          <p:cNvGrpSpPr/>
          <p:nvPr/>
        </p:nvGrpSpPr>
        <p:grpSpPr>
          <a:xfrm>
            <a:off x="6545795" y="9864590"/>
            <a:ext cx="2694087" cy="1429958"/>
            <a:chOff x="4707368" y="4841740"/>
            <a:chExt cx="2694087" cy="142995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0B038D-2D50-9445-80A4-9B0EE302B405}"/>
                </a:ext>
              </a:extLst>
            </p:cNvPr>
            <p:cNvSpPr txBox="1"/>
            <p:nvPr/>
          </p:nvSpPr>
          <p:spPr>
            <a:xfrm>
              <a:off x="5027941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436F618-94EA-5D47-96F6-BC981F154773}"/>
                </a:ext>
              </a:extLst>
            </p:cNvPr>
            <p:cNvSpPr/>
            <p:nvPr/>
          </p:nvSpPr>
          <p:spPr>
            <a:xfrm>
              <a:off x="4707368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$120.7K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665834-DA4E-FB42-A79D-329F3E935A2F}"/>
              </a:ext>
            </a:extLst>
          </p:cNvPr>
          <p:cNvGrpSpPr/>
          <p:nvPr/>
        </p:nvGrpSpPr>
        <p:grpSpPr>
          <a:xfrm>
            <a:off x="10841781" y="9864590"/>
            <a:ext cx="2694087" cy="1429958"/>
            <a:chOff x="4707368" y="4841740"/>
            <a:chExt cx="2694087" cy="14299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B7F9A4E-1340-0643-AC39-6884C9F7C86A}"/>
                </a:ext>
              </a:extLst>
            </p:cNvPr>
            <p:cNvSpPr txBox="1"/>
            <p:nvPr/>
          </p:nvSpPr>
          <p:spPr>
            <a:xfrm>
              <a:off x="5027941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64FBF51-3FD8-F748-BAA1-6DFF48978394}"/>
                </a:ext>
              </a:extLst>
            </p:cNvPr>
            <p:cNvSpPr/>
            <p:nvPr/>
          </p:nvSpPr>
          <p:spPr>
            <a:xfrm>
              <a:off x="4707368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$48.2.5K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A2ED46-B0DE-8440-A142-EEE8058219EC}"/>
              </a:ext>
            </a:extLst>
          </p:cNvPr>
          <p:cNvGrpSpPr/>
          <p:nvPr/>
        </p:nvGrpSpPr>
        <p:grpSpPr>
          <a:xfrm>
            <a:off x="15137767" y="9864590"/>
            <a:ext cx="2694087" cy="1429958"/>
            <a:chOff x="4707368" y="4841740"/>
            <a:chExt cx="2694087" cy="142995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54400C-BC94-524F-9877-E0BE1B09806D}"/>
                </a:ext>
              </a:extLst>
            </p:cNvPr>
            <p:cNvSpPr txBox="1"/>
            <p:nvPr/>
          </p:nvSpPr>
          <p:spPr>
            <a:xfrm>
              <a:off x="5027941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3114C33-3BFB-864A-AF36-4707CB97B190}"/>
                </a:ext>
              </a:extLst>
            </p:cNvPr>
            <p:cNvSpPr/>
            <p:nvPr/>
          </p:nvSpPr>
          <p:spPr>
            <a:xfrm>
              <a:off x="4707368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$60.1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B4438B5-A8C3-434B-8B31-D02A541540EE}"/>
              </a:ext>
            </a:extLst>
          </p:cNvPr>
          <p:cNvGrpSpPr/>
          <p:nvPr/>
        </p:nvGrpSpPr>
        <p:grpSpPr>
          <a:xfrm>
            <a:off x="19433753" y="9864590"/>
            <a:ext cx="2694087" cy="1429958"/>
            <a:chOff x="4707368" y="4841740"/>
            <a:chExt cx="2694087" cy="14299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A973760-2BF0-174C-84BB-F0CC94B626E3}"/>
                </a:ext>
              </a:extLst>
            </p:cNvPr>
            <p:cNvSpPr txBox="1"/>
            <p:nvPr/>
          </p:nvSpPr>
          <p:spPr>
            <a:xfrm>
              <a:off x="5027941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639A7B5-2EC7-5647-BD4D-21DCD04DED46}"/>
                </a:ext>
              </a:extLst>
            </p:cNvPr>
            <p:cNvSpPr/>
            <p:nvPr/>
          </p:nvSpPr>
          <p:spPr>
            <a:xfrm>
              <a:off x="4707368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$65.9K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A8E7CC-6568-6C4E-8950-3C011819C646}"/>
              </a:ext>
            </a:extLst>
          </p:cNvPr>
          <p:cNvCxnSpPr>
            <a:cxnSpLocks/>
          </p:cNvCxnSpPr>
          <p:nvPr/>
        </p:nvCxnSpPr>
        <p:spPr>
          <a:xfrm>
            <a:off x="3632435" y="8559342"/>
            <a:ext cx="0" cy="1137108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F775E65-6B69-4746-A110-91BFCDB7D66A}"/>
              </a:ext>
            </a:extLst>
          </p:cNvPr>
          <p:cNvCxnSpPr>
            <a:cxnSpLocks/>
          </p:cNvCxnSpPr>
          <p:nvPr/>
        </p:nvCxnSpPr>
        <p:spPr>
          <a:xfrm>
            <a:off x="7892837" y="6185995"/>
            <a:ext cx="0" cy="3510455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F9C12C-ECA7-5F40-95F5-7EB172E7459E}"/>
              </a:ext>
            </a:extLst>
          </p:cNvPr>
          <p:cNvSpPr/>
          <p:nvPr/>
        </p:nvSpPr>
        <p:spPr>
          <a:xfrm rot="179815">
            <a:off x="2358349" y="6302890"/>
            <a:ext cx="2588308" cy="25883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B55624-735B-1649-B026-D5BD520FF266}"/>
              </a:ext>
            </a:extLst>
          </p:cNvPr>
          <p:cNvSpPr/>
          <p:nvPr/>
        </p:nvSpPr>
        <p:spPr>
          <a:xfrm rot="179815">
            <a:off x="6598683" y="3958850"/>
            <a:ext cx="2588308" cy="25883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453F5B5-C6AB-8F42-A5C6-7731C3771031}"/>
              </a:ext>
            </a:extLst>
          </p:cNvPr>
          <p:cNvSpPr/>
          <p:nvPr/>
        </p:nvSpPr>
        <p:spPr>
          <a:xfrm rot="179815">
            <a:off x="10894669" y="6452416"/>
            <a:ext cx="2588308" cy="25883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4CB4BF-AA2E-6943-BCEE-97313592B3C5}"/>
              </a:ext>
            </a:extLst>
          </p:cNvPr>
          <p:cNvSpPr/>
          <p:nvPr/>
        </p:nvSpPr>
        <p:spPr>
          <a:xfrm rot="179815">
            <a:off x="15190654" y="4649184"/>
            <a:ext cx="2588308" cy="25883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13BAB23-9549-F84F-AF8F-F96278141DBA}"/>
              </a:ext>
            </a:extLst>
          </p:cNvPr>
          <p:cNvSpPr/>
          <p:nvPr/>
        </p:nvSpPr>
        <p:spPr>
          <a:xfrm rot="179815">
            <a:off x="19486642" y="3958849"/>
            <a:ext cx="2588308" cy="25883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C80A58-5F41-924A-BDEB-7783D1842CC2}"/>
              </a:ext>
            </a:extLst>
          </p:cNvPr>
          <p:cNvGrpSpPr/>
          <p:nvPr/>
        </p:nvGrpSpPr>
        <p:grpSpPr>
          <a:xfrm>
            <a:off x="3355823" y="7255071"/>
            <a:ext cx="593360" cy="59335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3" name="Freeform 372">
              <a:extLst>
                <a:ext uri="{FF2B5EF4-FFF2-40B4-BE49-F238E27FC236}">
                  <a16:creationId xmlns:a16="http://schemas.microsoft.com/office/drawing/2014/main" id="{E741CCF1-FB8E-EC42-B7C4-02D49F39C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73">
              <a:extLst>
                <a:ext uri="{FF2B5EF4-FFF2-40B4-BE49-F238E27FC236}">
                  <a16:creationId xmlns:a16="http://schemas.microsoft.com/office/drawing/2014/main" id="{9ED9664A-0A65-1A43-97B9-06A2BDA1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8B34D1-F9A3-F74F-AA76-242F3051A09F}"/>
              </a:ext>
            </a:extLst>
          </p:cNvPr>
          <p:cNvGrpSpPr/>
          <p:nvPr/>
        </p:nvGrpSpPr>
        <p:grpSpPr>
          <a:xfrm>
            <a:off x="7608594" y="5018151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72DD40B4-1DF9-D649-B989-53BF022CE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3712DA84-C588-6845-8D05-D3985FC56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6BA7CFEA-C995-6B4C-AC0D-2B46FD62A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935F192A-6AA3-1946-94B3-D1D1269CC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7C07AE24-5EDD-4B49-878F-F07D4830F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0BC60-1C75-774D-8828-106D5226F2CF}"/>
              </a:ext>
            </a:extLst>
          </p:cNvPr>
          <p:cNvGrpSpPr/>
          <p:nvPr/>
        </p:nvGrpSpPr>
        <p:grpSpPr>
          <a:xfrm>
            <a:off x="11850009" y="7337490"/>
            <a:ext cx="677628" cy="647778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EE59B2C-E5F8-E344-A67E-4F0F2823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18AD3FF-E97F-624E-9C14-D5AA140C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79422F7-D425-F44E-9134-960D08061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9FF12F7-035A-044F-B086-FCD9B587F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3B84890-4241-584A-967C-DE70E999157A}"/>
              </a:ext>
            </a:extLst>
          </p:cNvPr>
          <p:cNvGrpSpPr/>
          <p:nvPr/>
        </p:nvGrpSpPr>
        <p:grpSpPr>
          <a:xfrm>
            <a:off x="16171702" y="5557980"/>
            <a:ext cx="659988" cy="662894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B01B9FB-2B40-A347-88A9-BD763ECEE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C4A15B3F-007D-1D48-975C-413C13F4D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936EC01-55D2-8144-8416-D4A47CE70652}"/>
              </a:ext>
            </a:extLst>
          </p:cNvPr>
          <p:cNvGrpSpPr/>
          <p:nvPr/>
        </p:nvGrpSpPr>
        <p:grpSpPr>
          <a:xfrm>
            <a:off x="20562594" y="5018151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34" name="Freeform 101">
              <a:extLst>
                <a:ext uri="{FF2B5EF4-FFF2-40B4-BE49-F238E27FC236}">
                  <a16:creationId xmlns:a16="http://schemas.microsoft.com/office/drawing/2014/main" id="{A6BBF3C9-0318-6946-83DD-E13D7673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102">
              <a:extLst>
                <a:ext uri="{FF2B5EF4-FFF2-40B4-BE49-F238E27FC236}">
                  <a16:creationId xmlns:a16="http://schemas.microsoft.com/office/drawing/2014/main" id="{48046C64-BB97-CD41-A3BF-FAD8752F1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38C520A-477B-E841-BA8F-BE1A7B851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EF756C5B-398C-914F-B175-338675FF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7D29EA54-4460-DA4C-BCA2-ABDC01F69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E93CA4A-0BFB-B04F-AF7D-CB74AB81CD64}"/>
              </a:ext>
            </a:extLst>
          </p:cNvPr>
          <p:cNvSpPr txBox="1"/>
          <p:nvPr/>
        </p:nvSpPr>
        <p:spPr>
          <a:xfrm>
            <a:off x="1692317" y="11387376"/>
            <a:ext cx="3809068" cy="11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F8072BD-2445-EE4C-8BF2-C90CC75FE45F}"/>
              </a:ext>
            </a:extLst>
          </p:cNvPr>
          <p:cNvSpPr txBox="1"/>
          <p:nvPr/>
        </p:nvSpPr>
        <p:spPr>
          <a:xfrm>
            <a:off x="5940718" y="11387376"/>
            <a:ext cx="3809068" cy="11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E8DA27-68B1-9442-AD68-47DE13796862}"/>
              </a:ext>
            </a:extLst>
          </p:cNvPr>
          <p:cNvSpPr txBox="1"/>
          <p:nvPr/>
        </p:nvSpPr>
        <p:spPr>
          <a:xfrm>
            <a:off x="10308054" y="11387376"/>
            <a:ext cx="3809068" cy="11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AF642FB-3753-004B-BF80-3B7A81EDE13B}"/>
              </a:ext>
            </a:extLst>
          </p:cNvPr>
          <p:cNvSpPr txBox="1"/>
          <p:nvPr/>
        </p:nvSpPr>
        <p:spPr>
          <a:xfrm>
            <a:off x="18894718" y="11387376"/>
            <a:ext cx="3809068" cy="11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6EE506-DC32-4E4B-B17C-B0EA5B1EDE3F}"/>
              </a:ext>
            </a:extLst>
          </p:cNvPr>
          <p:cNvSpPr txBox="1"/>
          <p:nvPr/>
        </p:nvSpPr>
        <p:spPr>
          <a:xfrm>
            <a:off x="14606785" y="11387376"/>
            <a:ext cx="3809068" cy="111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E64916AF-EE42-9D44-9B68-43DB89548EE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A1FFF821-A39C-4B4A-BB80-CAB6A17BCB67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AE959734-C346-BF4F-9DC1-16966B685E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0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EBF5A20-F38F-7D48-9E22-F0BD4ADE4BD4}"/>
              </a:ext>
            </a:extLst>
          </p:cNvPr>
          <p:cNvGrpSpPr/>
          <p:nvPr/>
        </p:nvGrpSpPr>
        <p:grpSpPr>
          <a:xfrm>
            <a:off x="2079694" y="3898724"/>
            <a:ext cx="14312900" cy="8609906"/>
            <a:chOff x="1546225" y="3898724"/>
            <a:chExt cx="14312900" cy="8609906"/>
          </a:xfrm>
        </p:grpSpPr>
        <p:graphicFrame>
          <p:nvGraphicFramePr>
            <p:cNvPr id="61" name="Diagram 60">
              <a:extLst>
                <a:ext uri="{FF2B5EF4-FFF2-40B4-BE49-F238E27FC236}">
                  <a16:creationId xmlns:a16="http://schemas.microsoft.com/office/drawing/2014/main" id="{CBED62E3-B7EF-8A46-8C55-344FEE1856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7559286"/>
                </p:ext>
              </p:extLst>
            </p:nvPr>
          </p:nvGraphicFramePr>
          <p:xfrm>
            <a:off x="1546225" y="3898724"/>
            <a:ext cx="14312900" cy="86099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1C4876-5E16-E240-8999-2CCEBB1939BE}"/>
                </a:ext>
              </a:extLst>
            </p:cNvPr>
            <p:cNvSpPr txBox="1"/>
            <p:nvPr/>
          </p:nvSpPr>
          <p:spPr>
            <a:xfrm>
              <a:off x="3135536" y="11308301"/>
              <a:ext cx="2427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FE599B9-5000-2F41-A65B-B682307AA3B1}"/>
                </a:ext>
              </a:extLst>
            </p:cNvPr>
            <p:cNvSpPr txBox="1"/>
            <p:nvPr/>
          </p:nvSpPr>
          <p:spPr>
            <a:xfrm>
              <a:off x="4850036" y="9822401"/>
              <a:ext cx="2427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D596A1-3F64-AC47-B462-528D60150D0E}"/>
                </a:ext>
              </a:extLst>
            </p:cNvPr>
            <p:cNvSpPr txBox="1"/>
            <p:nvPr/>
          </p:nvSpPr>
          <p:spPr>
            <a:xfrm>
              <a:off x="7107461" y="8622251"/>
              <a:ext cx="2427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1AD6E06-7957-054D-AAAB-074CB54D38B9}"/>
                </a:ext>
              </a:extLst>
            </p:cNvPr>
            <p:cNvSpPr txBox="1"/>
            <p:nvPr/>
          </p:nvSpPr>
          <p:spPr>
            <a:xfrm>
              <a:off x="9622061" y="7822151"/>
              <a:ext cx="2427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FAD3060-7BCE-B647-A260-CFF45D67E853}"/>
                </a:ext>
              </a:extLst>
            </p:cNvPr>
            <p:cNvSpPr txBox="1"/>
            <p:nvPr/>
          </p:nvSpPr>
          <p:spPr>
            <a:xfrm>
              <a:off x="12365261" y="8422226"/>
              <a:ext cx="24271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B7E9D8-0C5E-4F4B-9630-11A2945813E5}"/>
              </a:ext>
            </a:extLst>
          </p:cNvPr>
          <p:cNvGrpSpPr/>
          <p:nvPr/>
        </p:nvGrpSpPr>
        <p:grpSpPr>
          <a:xfrm>
            <a:off x="19162936" y="4181366"/>
            <a:ext cx="3135020" cy="7711601"/>
            <a:chOff x="17303262" y="4181366"/>
            <a:chExt cx="3135020" cy="77116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989F8F-6753-E843-AB9C-89855B07A501}"/>
                </a:ext>
              </a:extLst>
            </p:cNvPr>
            <p:cNvSpPr/>
            <p:nvPr/>
          </p:nvSpPr>
          <p:spPr>
            <a:xfrm>
              <a:off x="17303262" y="4254759"/>
              <a:ext cx="499546" cy="4995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041E0DB-F7CA-3A45-9429-0190DBF882E6}"/>
                </a:ext>
              </a:extLst>
            </p:cNvPr>
            <p:cNvSpPr/>
            <p:nvPr/>
          </p:nvSpPr>
          <p:spPr>
            <a:xfrm>
              <a:off x="17303262" y="6027575"/>
              <a:ext cx="499546" cy="4995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B56382-ECB9-9749-8DC8-3816E0E3A48E}"/>
                </a:ext>
              </a:extLst>
            </p:cNvPr>
            <p:cNvSpPr/>
            <p:nvPr/>
          </p:nvSpPr>
          <p:spPr>
            <a:xfrm>
              <a:off x="17303262" y="7800391"/>
              <a:ext cx="499546" cy="499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673DC53-1041-7344-94EF-0377F32ACB3B}"/>
                </a:ext>
              </a:extLst>
            </p:cNvPr>
            <p:cNvSpPr/>
            <p:nvPr/>
          </p:nvSpPr>
          <p:spPr>
            <a:xfrm>
              <a:off x="17303262" y="9572628"/>
              <a:ext cx="499546" cy="4995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7AE707A-A851-D24C-9B8C-FCB0A8A4CEAC}"/>
                </a:ext>
              </a:extLst>
            </p:cNvPr>
            <p:cNvSpPr/>
            <p:nvPr/>
          </p:nvSpPr>
          <p:spPr>
            <a:xfrm>
              <a:off x="17303262" y="11344865"/>
              <a:ext cx="499546" cy="4995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7D2F81E5-6989-1E43-BDCE-475B604CB49E}"/>
                </a:ext>
              </a:extLst>
            </p:cNvPr>
            <p:cNvSpPr txBox="1"/>
            <p:nvPr/>
          </p:nvSpPr>
          <p:spPr>
            <a:xfrm flipH="1">
              <a:off x="18055607" y="418136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B1171B0F-FFCF-424E-8200-A38747971C33}"/>
                </a:ext>
              </a:extLst>
            </p:cNvPr>
            <p:cNvSpPr txBox="1"/>
            <p:nvPr/>
          </p:nvSpPr>
          <p:spPr>
            <a:xfrm flipH="1">
              <a:off x="18055607" y="595418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9C8F4206-AA4D-7445-BF61-1697B281C9BB}"/>
                </a:ext>
              </a:extLst>
            </p:cNvPr>
            <p:cNvSpPr txBox="1"/>
            <p:nvPr/>
          </p:nvSpPr>
          <p:spPr>
            <a:xfrm flipH="1">
              <a:off x="18055607" y="7726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7D42D4E0-B7B0-F444-9A2D-2F6D450B5A12}"/>
                </a:ext>
              </a:extLst>
            </p:cNvPr>
            <p:cNvSpPr txBox="1"/>
            <p:nvPr/>
          </p:nvSpPr>
          <p:spPr>
            <a:xfrm flipH="1">
              <a:off x="18055607" y="949981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3E18EE60-6E85-CF42-9112-18F13F02B1F5}"/>
                </a:ext>
              </a:extLst>
            </p:cNvPr>
            <p:cNvSpPr txBox="1"/>
            <p:nvPr/>
          </p:nvSpPr>
          <p:spPr>
            <a:xfrm flipH="1">
              <a:off x="18055607" y="1124663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</p:grpSp>
      <p:grpSp>
        <p:nvGrpSpPr>
          <p:cNvPr id="24" name="Grupo 349">
            <a:extLst>
              <a:ext uri="{FF2B5EF4-FFF2-40B4-BE49-F238E27FC236}">
                <a16:creationId xmlns:a16="http://schemas.microsoft.com/office/drawing/2014/main" id="{0F91DE43-3F62-034F-A2A5-23A56DB4820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5" name="CuadroTexto 350">
              <a:extLst>
                <a:ext uri="{FF2B5EF4-FFF2-40B4-BE49-F238E27FC236}">
                  <a16:creationId xmlns:a16="http://schemas.microsoft.com/office/drawing/2014/main" id="{D0F7EB85-2759-0845-8806-2B41C38D085D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1AB29A28-23A2-AA49-973D-0A1F31DC0A0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74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D369FAC-88F0-2047-AA12-210D35691FF2}"/>
              </a:ext>
            </a:extLst>
          </p:cNvPr>
          <p:cNvGrpSpPr/>
          <p:nvPr/>
        </p:nvGrpSpPr>
        <p:grpSpPr>
          <a:xfrm>
            <a:off x="3133141" y="4494065"/>
            <a:ext cx="10593794" cy="7532662"/>
            <a:chOff x="447675" y="1106827"/>
            <a:chExt cx="7067550" cy="502534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CB607B-21C3-0B4A-A2A5-4B4E43E7FCE9}"/>
                </a:ext>
              </a:extLst>
            </p:cNvPr>
            <p:cNvSpPr/>
            <p:nvPr/>
          </p:nvSpPr>
          <p:spPr>
            <a:xfrm>
              <a:off x="447675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72186B-57F9-D44A-9062-15FB7AB9BF05}"/>
                </a:ext>
              </a:extLst>
            </p:cNvPr>
            <p:cNvSpPr/>
            <p:nvPr/>
          </p:nvSpPr>
          <p:spPr>
            <a:xfrm>
              <a:off x="447675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392517-79C4-5043-83AD-07E6587DCD60}"/>
                </a:ext>
              </a:extLst>
            </p:cNvPr>
            <p:cNvSpPr/>
            <p:nvPr/>
          </p:nvSpPr>
          <p:spPr>
            <a:xfrm>
              <a:off x="447675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FB7AD8-4925-704A-A432-A99FB29D1A64}"/>
                </a:ext>
              </a:extLst>
            </p:cNvPr>
            <p:cNvSpPr/>
            <p:nvPr/>
          </p:nvSpPr>
          <p:spPr>
            <a:xfrm>
              <a:off x="447675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173DF3-2093-B14A-BC5B-3DBC29AE1A93}"/>
                </a:ext>
              </a:extLst>
            </p:cNvPr>
            <p:cNvSpPr/>
            <p:nvPr/>
          </p:nvSpPr>
          <p:spPr>
            <a:xfrm>
              <a:off x="447675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CA9484-C539-1849-9B73-F66B625F63ED}"/>
                </a:ext>
              </a:extLst>
            </p:cNvPr>
            <p:cNvSpPr/>
            <p:nvPr/>
          </p:nvSpPr>
          <p:spPr>
            <a:xfrm>
              <a:off x="447675" y="3655199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D07A2D-118B-D44B-BCC9-25113A97B20B}"/>
                </a:ext>
              </a:extLst>
            </p:cNvPr>
            <p:cNvSpPr/>
            <p:nvPr/>
          </p:nvSpPr>
          <p:spPr>
            <a:xfrm>
              <a:off x="447675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7004F5C-056C-D042-A858-D9375FF61358}"/>
                </a:ext>
              </a:extLst>
            </p:cNvPr>
            <p:cNvSpPr/>
            <p:nvPr/>
          </p:nvSpPr>
          <p:spPr>
            <a:xfrm>
              <a:off x="447675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D313C6-0B26-4F43-9084-FF36FFD94003}"/>
                </a:ext>
              </a:extLst>
            </p:cNvPr>
            <p:cNvSpPr/>
            <p:nvPr/>
          </p:nvSpPr>
          <p:spPr>
            <a:xfrm>
              <a:off x="447675" y="5184317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2E0614E-5B67-2245-80A7-60F653788502}"/>
                </a:ext>
              </a:extLst>
            </p:cNvPr>
            <p:cNvSpPr/>
            <p:nvPr/>
          </p:nvSpPr>
          <p:spPr>
            <a:xfrm>
              <a:off x="447675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F53BDF-6A6F-1642-9A71-391A8B289583}"/>
                </a:ext>
              </a:extLst>
            </p:cNvPr>
            <p:cNvSpPr/>
            <p:nvPr/>
          </p:nvSpPr>
          <p:spPr>
            <a:xfrm>
              <a:off x="1050348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1C6266C-3180-5744-8575-5A3F8872BBF6}"/>
                </a:ext>
              </a:extLst>
            </p:cNvPr>
            <p:cNvSpPr/>
            <p:nvPr/>
          </p:nvSpPr>
          <p:spPr>
            <a:xfrm>
              <a:off x="1050348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30D509-2781-0D44-8AC6-0C30B105B6A1}"/>
                </a:ext>
              </a:extLst>
            </p:cNvPr>
            <p:cNvSpPr/>
            <p:nvPr/>
          </p:nvSpPr>
          <p:spPr>
            <a:xfrm>
              <a:off x="1050348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66E192-AB71-9742-9EFE-262F642D8908}"/>
                </a:ext>
              </a:extLst>
            </p:cNvPr>
            <p:cNvSpPr/>
            <p:nvPr/>
          </p:nvSpPr>
          <p:spPr>
            <a:xfrm>
              <a:off x="1050348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DD28C0-D425-2C4F-9BA4-01449B58B246}"/>
                </a:ext>
              </a:extLst>
            </p:cNvPr>
            <p:cNvSpPr/>
            <p:nvPr/>
          </p:nvSpPr>
          <p:spPr>
            <a:xfrm>
              <a:off x="1050348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7A4E2F-FBDD-6645-B797-0DE2547AF55E}"/>
                </a:ext>
              </a:extLst>
            </p:cNvPr>
            <p:cNvSpPr/>
            <p:nvPr/>
          </p:nvSpPr>
          <p:spPr>
            <a:xfrm>
              <a:off x="1050348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4BAEA8-EF4E-EF4D-B2AB-21185222B072}"/>
                </a:ext>
              </a:extLst>
            </p:cNvPr>
            <p:cNvSpPr/>
            <p:nvPr/>
          </p:nvSpPr>
          <p:spPr>
            <a:xfrm>
              <a:off x="1050348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22C642-4083-4147-B27B-1A7D01D721F4}"/>
                </a:ext>
              </a:extLst>
            </p:cNvPr>
            <p:cNvSpPr/>
            <p:nvPr/>
          </p:nvSpPr>
          <p:spPr>
            <a:xfrm>
              <a:off x="1050348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E5671E7-10B2-F34A-9A71-8D2E7EC641EC}"/>
                </a:ext>
              </a:extLst>
            </p:cNvPr>
            <p:cNvSpPr/>
            <p:nvPr/>
          </p:nvSpPr>
          <p:spPr>
            <a:xfrm>
              <a:off x="1050348" y="5184317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27F3AB8-6D0F-9443-B9E1-A676A1D77182}"/>
                </a:ext>
              </a:extLst>
            </p:cNvPr>
            <p:cNvSpPr/>
            <p:nvPr/>
          </p:nvSpPr>
          <p:spPr>
            <a:xfrm>
              <a:off x="1050348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F90A39-ED2D-BB49-AC6B-1538410702B4}"/>
                </a:ext>
              </a:extLst>
            </p:cNvPr>
            <p:cNvSpPr/>
            <p:nvPr/>
          </p:nvSpPr>
          <p:spPr>
            <a:xfrm>
              <a:off x="1653021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376E34-107A-F34F-AEF0-4E7F7ADBC041}"/>
                </a:ext>
              </a:extLst>
            </p:cNvPr>
            <p:cNvSpPr/>
            <p:nvPr/>
          </p:nvSpPr>
          <p:spPr>
            <a:xfrm>
              <a:off x="1653021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70D2FA-C807-E44A-A3B8-EC00249B2526}"/>
                </a:ext>
              </a:extLst>
            </p:cNvPr>
            <p:cNvSpPr/>
            <p:nvPr/>
          </p:nvSpPr>
          <p:spPr>
            <a:xfrm>
              <a:off x="1653021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43FAE-8CE3-9844-A8F7-C6F25F5E3200}"/>
                </a:ext>
              </a:extLst>
            </p:cNvPr>
            <p:cNvSpPr/>
            <p:nvPr/>
          </p:nvSpPr>
          <p:spPr>
            <a:xfrm>
              <a:off x="1653021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5BBFAE-8062-7349-AFF8-467495A74EF7}"/>
                </a:ext>
              </a:extLst>
            </p:cNvPr>
            <p:cNvSpPr/>
            <p:nvPr/>
          </p:nvSpPr>
          <p:spPr>
            <a:xfrm>
              <a:off x="1653021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D93481-A4F3-454E-BA4F-98A2B33D9B0B}"/>
                </a:ext>
              </a:extLst>
            </p:cNvPr>
            <p:cNvSpPr/>
            <p:nvPr/>
          </p:nvSpPr>
          <p:spPr>
            <a:xfrm>
              <a:off x="1653021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3672BD7-94FC-504D-BB2E-B7D7DD5F3647}"/>
                </a:ext>
              </a:extLst>
            </p:cNvPr>
            <p:cNvSpPr/>
            <p:nvPr/>
          </p:nvSpPr>
          <p:spPr>
            <a:xfrm>
              <a:off x="1653021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FD25B3E-3EC6-DC4E-BC6A-8FD73AA0EA7A}"/>
                </a:ext>
              </a:extLst>
            </p:cNvPr>
            <p:cNvSpPr/>
            <p:nvPr/>
          </p:nvSpPr>
          <p:spPr>
            <a:xfrm>
              <a:off x="1653021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00B0AA-E2FA-1844-B0C4-02E9F6A48A0C}"/>
                </a:ext>
              </a:extLst>
            </p:cNvPr>
            <p:cNvSpPr/>
            <p:nvPr/>
          </p:nvSpPr>
          <p:spPr>
            <a:xfrm>
              <a:off x="1653021" y="5184317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B3958D-DD0C-494F-86FE-03FFEEC9445C}"/>
                </a:ext>
              </a:extLst>
            </p:cNvPr>
            <p:cNvSpPr/>
            <p:nvPr/>
          </p:nvSpPr>
          <p:spPr>
            <a:xfrm>
              <a:off x="1653021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C57661E-20C8-CC47-A4C4-01C6C7836B3D}"/>
                </a:ext>
              </a:extLst>
            </p:cNvPr>
            <p:cNvSpPr/>
            <p:nvPr/>
          </p:nvSpPr>
          <p:spPr>
            <a:xfrm>
              <a:off x="2255694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720C82-01C4-8344-B12B-FF1E26BA0620}"/>
                </a:ext>
              </a:extLst>
            </p:cNvPr>
            <p:cNvSpPr/>
            <p:nvPr/>
          </p:nvSpPr>
          <p:spPr>
            <a:xfrm>
              <a:off x="2255694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28330F0-DB50-6B4D-BBCB-4FA2D2FD1D3F}"/>
                </a:ext>
              </a:extLst>
            </p:cNvPr>
            <p:cNvSpPr/>
            <p:nvPr/>
          </p:nvSpPr>
          <p:spPr>
            <a:xfrm>
              <a:off x="2255694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C4B1B8A-D3F3-9F45-857B-8039C9800FA8}"/>
                </a:ext>
              </a:extLst>
            </p:cNvPr>
            <p:cNvSpPr/>
            <p:nvPr/>
          </p:nvSpPr>
          <p:spPr>
            <a:xfrm>
              <a:off x="2255694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B4DF55-AFF7-794D-AD52-21B886E6D102}"/>
                </a:ext>
              </a:extLst>
            </p:cNvPr>
            <p:cNvSpPr/>
            <p:nvPr/>
          </p:nvSpPr>
          <p:spPr>
            <a:xfrm>
              <a:off x="2255694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60002F-9DC2-D244-92B5-1EF5D7C225BF}"/>
                </a:ext>
              </a:extLst>
            </p:cNvPr>
            <p:cNvSpPr/>
            <p:nvPr/>
          </p:nvSpPr>
          <p:spPr>
            <a:xfrm>
              <a:off x="2255694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C04664-4371-D247-B136-F807E534787B}"/>
                </a:ext>
              </a:extLst>
            </p:cNvPr>
            <p:cNvSpPr/>
            <p:nvPr/>
          </p:nvSpPr>
          <p:spPr>
            <a:xfrm>
              <a:off x="2255694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7ADE06-8621-3D40-8197-EE56FA278B6D}"/>
                </a:ext>
              </a:extLst>
            </p:cNvPr>
            <p:cNvSpPr/>
            <p:nvPr/>
          </p:nvSpPr>
          <p:spPr>
            <a:xfrm>
              <a:off x="2255694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C05D70-4C35-5549-8DC0-FD6D271417B8}"/>
                </a:ext>
              </a:extLst>
            </p:cNvPr>
            <p:cNvSpPr/>
            <p:nvPr/>
          </p:nvSpPr>
          <p:spPr>
            <a:xfrm>
              <a:off x="2255694" y="5184317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91CDFC9-5C4B-3A4D-A6E5-FDEB21724783}"/>
                </a:ext>
              </a:extLst>
            </p:cNvPr>
            <p:cNvSpPr/>
            <p:nvPr/>
          </p:nvSpPr>
          <p:spPr>
            <a:xfrm>
              <a:off x="2255694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70470-B392-6144-AD20-87E9DDC01248}"/>
                </a:ext>
              </a:extLst>
            </p:cNvPr>
            <p:cNvSpPr/>
            <p:nvPr/>
          </p:nvSpPr>
          <p:spPr>
            <a:xfrm>
              <a:off x="2858367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98518F-F9EB-1C4E-B887-7414EEB2AE0E}"/>
                </a:ext>
              </a:extLst>
            </p:cNvPr>
            <p:cNvSpPr/>
            <p:nvPr/>
          </p:nvSpPr>
          <p:spPr>
            <a:xfrm>
              <a:off x="2858367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A2BA00B-D454-C243-8170-48493EA19293}"/>
                </a:ext>
              </a:extLst>
            </p:cNvPr>
            <p:cNvSpPr/>
            <p:nvPr/>
          </p:nvSpPr>
          <p:spPr>
            <a:xfrm>
              <a:off x="2858367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956CFA9-EB9F-B84D-AFC4-66A1D90A1666}"/>
                </a:ext>
              </a:extLst>
            </p:cNvPr>
            <p:cNvSpPr/>
            <p:nvPr/>
          </p:nvSpPr>
          <p:spPr>
            <a:xfrm>
              <a:off x="2858367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B0D07E3-DFEA-964D-875D-1BA483B4DDF4}"/>
                </a:ext>
              </a:extLst>
            </p:cNvPr>
            <p:cNvSpPr/>
            <p:nvPr/>
          </p:nvSpPr>
          <p:spPr>
            <a:xfrm>
              <a:off x="2858367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2FA4AB4-3909-3743-83EC-726885EA284B}"/>
                </a:ext>
              </a:extLst>
            </p:cNvPr>
            <p:cNvSpPr/>
            <p:nvPr/>
          </p:nvSpPr>
          <p:spPr>
            <a:xfrm>
              <a:off x="2858367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9A331C5-2942-2A44-BCF3-40299C7799FF}"/>
                </a:ext>
              </a:extLst>
            </p:cNvPr>
            <p:cNvSpPr/>
            <p:nvPr/>
          </p:nvSpPr>
          <p:spPr>
            <a:xfrm>
              <a:off x="2858367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67231A-2D89-984C-AB87-A83CD9026689}"/>
                </a:ext>
              </a:extLst>
            </p:cNvPr>
            <p:cNvSpPr/>
            <p:nvPr/>
          </p:nvSpPr>
          <p:spPr>
            <a:xfrm>
              <a:off x="2858367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39DCD-2E23-FA45-A3A4-6C6F10D71618}"/>
                </a:ext>
              </a:extLst>
            </p:cNvPr>
            <p:cNvSpPr/>
            <p:nvPr/>
          </p:nvSpPr>
          <p:spPr>
            <a:xfrm>
              <a:off x="2858367" y="5184317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E03044-9CAB-BD43-9816-1D5B9178D62A}"/>
                </a:ext>
              </a:extLst>
            </p:cNvPr>
            <p:cNvSpPr/>
            <p:nvPr/>
          </p:nvSpPr>
          <p:spPr>
            <a:xfrm>
              <a:off x="2858367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2E62E4-5F11-3745-820E-1906FA3BD043}"/>
                </a:ext>
              </a:extLst>
            </p:cNvPr>
            <p:cNvSpPr/>
            <p:nvPr/>
          </p:nvSpPr>
          <p:spPr>
            <a:xfrm>
              <a:off x="3461040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A779028-D971-BB41-9985-BED47EB588F2}"/>
                </a:ext>
              </a:extLst>
            </p:cNvPr>
            <p:cNvSpPr/>
            <p:nvPr/>
          </p:nvSpPr>
          <p:spPr>
            <a:xfrm>
              <a:off x="3461040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1E9BBEF-9F7C-2645-8027-8DCE76183209}"/>
                </a:ext>
              </a:extLst>
            </p:cNvPr>
            <p:cNvSpPr/>
            <p:nvPr/>
          </p:nvSpPr>
          <p:spPr>
            <a:xfrm>
              <a:off x="3461040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FF435A9-2C7F-CC42-AFAC-39B4F500C617}"/>
                </a:ext>
              </a:extLst>
            </p:cNvPr>
            <p:cNvSpPr/>
            <p:nvPr/>
          </p:nvSpPr>
          <p:spPr>
            <a:xfrm>
              <a:off x="3461040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C8EC417-B47F-E44B-A661-1ABD6A609F35}"/>
                </a:ext>
              </a:extLst>
            </p:cNvPr>
            <p:cNvSpPr/>
            <p:nvPr/>
          </p:nvSpPr>
          <p:spPr>
            <a:xfrm>
              <a:off x="3461040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D2635D9-B201-C545-949A-FD56959F8A95}"/>
                </a:ext>
              </a:extLst>
            </p:cNvPr>
            <p:cNvSpPr/>
            <p:nvPr/>
          </p:nvSpPr>
          <p:spPr>
            <a:xfrm>
              <a:off x="3461040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1C9F105-69B4-6548-B59F-6154A3C32D54}"/>
                </a:ext>
              </a:extLst>
            </p:cNvPr>
            <p:cNvSpPr/>
            <p:nvPr/>
          </p:nvSpPr>
          <p:spPr>
            <a:xfrm>
              <a:off x="3461040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61D1B2F-2EB7-6047-BD5C-D112675EFAE6}"/>
                </a:ext>
              </a:extLst>
            </p:cNvPr>
            <p:cNvSpPr/>
            <p:nvPr/>
          </p:nvSpPr>
          <p:spPr>
            <a:xfrm>
              <a:off x="3461040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CCC1450-2280-B64A-BFFB-0E50279A96CE}"/>
                </a:ext>
              </a:extLst>
            </p:cNvPr>
            <p:cNvSpPr/>
            <p:nvPr/>
          </p:nvSpPr>
          <p:spPr>
            <a:xfrm>
              <a:off x="3461040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CF17F33-C7AF-9B46-9A0E-89291F9CC0AF}"/>
                </a:ext>
              </a:extLst>
            </p:cNvPr>
            <p:cNvSpPr/>
            <p:nvPr/>
          </p:nvSpPr>
          <p:spPr>
            <a:xfrm>
              <a:off x="3461040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4A6E397-8132-7D4D-91B6-418D2A718170}"/>
                </a:ext>
              </a:extLst>
            </p:cNvPr>
            <p:cNvSpPr/>
            <p:nvPr/>
          </p:nvSpPr>
          <p:spPr>
            <a:xfrm>
              <a:off x="4063713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B3F113-F6C8-9340-80CB-3F806C6B4722}"/>
                </a:ext>
              </a:extLst>
            </p:cNvPr>
            <p:cNvSpPr/>
            <p:nvPr/>
          </p:nvSpPr>
          <p:spPr>
            <a:xfrm>
              <a:off x="4063713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F8A189F-71E9-214B-A7D7-A2DCA85D74C3}"/>
                </a:ext>
              </a:extLst>
            </p:cNvPr>
            <p:cNvSpPr/>
            <p:nvPr/>
          </p:nvSpPr>
          <p:spPr>
            <a:xfrm>
              <a:off x="4063713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793B76-298C-B84D-BC47-1EC87C4BA3C2}"/>
                </a:ext>
              </a:extLst>
            </p:cNvPr>
            <p:cNvSpPr/>
            <p:nvPr/>
          </p:nvSpPr>
          <p:spPr>
            <a:xfrm>
              <a:off x="4063713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792989F-9ABC-9A41-9E3D-3234EABBEEFF}"/>
                </a:ext>
              </a:extLst>
            </p:cNvPr>
            <p:cNvSpPr/>
            <p:nvPr/>
          </p:nvSpPr>
          <p:spPr>
            <a:xfrm>
              <a:off x="4063713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E2297F7-B86A-3F48-9530-66576B818C1A}"/>
                </a:ext>
              </a:extLst>
            </p:cNvPr>
            <p:cNvSpPr/>
            <p:nvPr/>
          </p:nvSpPr>
          <p:spPr>
            <a:xfrm>
              <a:off x="4063713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8FA286D-DF01-FE43-BC13-105BB1853BF0}"/>
                </a:ext>
              </a:extLst>
            </p:cNvPr>
            <p:cNvSpPr/>
            <p:nvPr/>
          </p:nvSpPr>
          <p:spPr>
            <a:xfrm>
              <a:off x="4063713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024D0E1-A6FB-C14B-8A8C-DD1890798900}"/>
                </a:ext>
              </a:extLst>
            </p:cNvPr>
            <p:cNvSpPr/>
            <p:nvPr/>
          </p:nvSpPr>
          <p:spPr>
            <a:xfrm>
              <a:off x="4063713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A8B3733-3C76-FB45-829C-8CBD2D789902}"/>
                </a:ext>
              </a:extLst>
            </p:cNvPr>
            <p:cNvSpPr/>
            <p:nvPr/>
          </p:nvSpPr>
          <p:spPr>
            <a:xfrm>
              <a:off x="4063713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2B490BF-AF5B-034C-9375-105A003699EF}"/>
                </a:ext>
              </a:extLst>
            </p:cNvPr>
            <p:cNvSpPr/>
            <p:nvPr/>
          </p:nvSpPr>
          <p:spPr>
            <a:xfrm>
              <a:off x="4063713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9A04ABD-7509-9441-B725-0DC0C4E3A5E3}"/>
                </a:ext>
              </a:extLst>
            </p:cNvPr>
            <p:cNvSpPr/>
            <p:nvPr/>
          </p:nvSpPr>
          <p:spPr>
            <a:xfrm>
              <a:off x="4666386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CE7CA12-8B11-CF4D-BE73-B2E588FAA45C}"/>
                </a:ext>
              </a:extLst>
            </p:cNvPr>
            <p:cNvSpPr/>
            <p:nvPr/>
          </p:nvSpPr>
          <p:spPr>
            <a:xfrm>
              <a:off x="4666386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FBD9DD9-E4D3-F241-9D3B-0DFC400F0175}"/>
                </a:ext>
              </a:extLst>
            </p:cNvPr>
            <p:cNvSpPr/>
            <p:nvPr/>
          </p:nvSpPr>
          <p:spPr>
            <a:xfrm>
              <a:off x="4666386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1575F9-7FD3-434B-BD1F-7698E54911A3}"/>
                </a:ext>
              </a:extLst>
            </p:cNvPr>
            <p:cNvSpPr/>
            <p:nvPr/>
          </p:nvSpPr>
          <p:spPr>
            <a:xfrm>
              <a:off x="4666386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6D97B0F-28D6-E443-A663-D5BB73A65E03}"/>
                </a:ext>
              </a:extLst>
            </p:cNvPr>
            <p:cNvSpPr/>
            <p:nvPr/>
          </p:nvSpPr>
          <p:spPr>
            <a:xfrm>
              <a:off x="4666386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D50BF89-8FBB-E74A-BF05-1AA5A5A4E891}"/>
                </a:ext>
              </a:extLst>
            </p:cNvPr>
            <p:cNvSpPr/>
            <p:nvPr/>
          </p:nvSpPr>
          <p:spPr>
            <a:xfrm>
              <a:off x="4666386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F728FA6-EF5C-B749-BDE6-0181F1D82BA7}"/>
                </a:ext>
              </a:extLst>
            </p:cNvPr>
            <p:cNvSpPr/>
            <p:nvPr/>
          </p:nvSpPr>
          <p:spPr>
            <a:xfrm>
              <a:off x="4666386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2402D5-347B-6C4B-A81E-CB20CFCD0229}"/>
                </a:ext>
              </a:extLst>
            </p:cNvPr>
            <p:cNvSpPr/>
            <p:nvPr/>
          </p:nvSpPr>
          <p:spPr>
            <a:xfrm>
              <a:off x="4666386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78E1030-85FE-6549-B082-1BB5041033D1}"/>
                </a:ext>
              </a:extLst>
            </p:cNvPr>
            <p:cNvSpPr/>
            <p:nvPr/>
          </p:nvSpPr>
          <p:spPr>
            <a:xfrm>
              <a:off x="4666386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7EA0E3A-C1A2-DD4D-914E-8DBFFD0B1382}"/>
                </a:ext>
              </a:extLst>
            </p:cNvPr>
            <p:cNvSpPr/>
            <p:nvPr/>
          </p:nvSpPr>
          <p:spPr>
            <a:xfrm>
              <a:off x="4666386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AAABBB1-1573-C549-8368-5DEED5A66186}"/>
                </a:ext>
              </a:extLst>
            </p:cNvPr>
            <p:cNvSpPr/>
            <p:nvPr/>
          </p:nvSpPr>
          <p:spPr>
            <a:xfrm>
              <a:off x="5269059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286D77A-82AF-EE46-BB1A-8593D0620893}"/>
                </a:ext>
              </a:extLst>
            </p:cNvPr>
            <p:cNvSpPr/>
            <p:nvPr/>
          </p:nvSpPr>
          <p:spPr>
            <a:xfrm>
              <a:off x="5269059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37518C2-774D-714E-B124-94C48DF84A85}"/>
                </a:ext>
              </a:extLst>
            </p:cNvPr>
            <p:cNvSpPr/>
            <p:nvPr/>
          </p:nvSpPr>
          <p:spPr>
            <a:xfrm>
              <a:off x="5269059" y="2126081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2554A5-0FBA-1F45-80FF-BEBA373B4794}"/>
                </a:ext>
              </a:extLst>
            </p:cNvPr>
            <p:cNvSpPr/>
            <p:nvPr/>
          </p:nvSpPr>
          <p:spPr>
            <a:xfrm>
              <a:off x="5269059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931CEB7-85DE-9C4C-9B1A-530CDA99091B}"/>
                </a:ext>
              </a:extLst>
            </p:cNvPr>
            <p:cNvSpPr/>
            <p:nvPr/>
          </p:nvSpPr>
          <p:spPr>
            <a:xfrm>
              <a:off x="5269059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04CB8EC-6E16-0F43-AF67-F00F5BB2204C}"/>
                </a:ext>
              </a:extLst>
            </p:cNvPr>
            <p:cNvSpPr/>
            <p:nvPr/>
          </p:nvSpPr>
          <p:spPr>
            <a:xfrm>
              <a:off x="5269059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0E350A9-0772-134A-92E7-2E5ECBCF3EE9}"/>
                </a:ext>
              </a:extLst>
            </p:cNvPr>
            <p:cNvSpPr/>
            <p:nvPr/>
          </p:nvSpPr>
          <p:spPr>
            <a:xfrm>
              <a:off x="5269059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04039CE-77B4-CD4C-9096-0E54DFC6AB6E}"/>
                </a:ext>
              </a:extLst>
            </p:cNvPr>
            <p:cNvSpPr/>
            <p:nvPr/>
          </p:nvSpPr>
          <p:spPr>
            <a:xfrm>
              <a:off x="5269059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23428BB-90F4-8B44-9210-0455DBA39BF1}"/>
                </a:ext>
              </a:extLst>
            </p:cNvPr>
            <p:cNvSpPr/>
            <p:nvPr/>
          </p:nvSpPr>
          <p:spPr>
            <a:xfrm>
              <a:off x="5269059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381CBBB-B7AB-1340-9FA9-299A75C65D86}"/>
                </a:ext>
              </a:extLst>
            </p:cNvPr>
            <p:cNvSpPr/>
            <p:nvPr/>
          </p:nvSpPr>
          <p:spPr>
            <a:xfrm>
              <a:off x="5269059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47E2E4E-E90F-9D41-A440-040B55972655}"/>
                </a:ext>
              </a:extLst>
            </p:cNvPr>
            <p:cNvSpPr/>
            <p:nvPr/>
          </p:nvSpPr>
          <p:spPr>
            <a:xfrm>
              <a:off x="5871732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5123A6-6D75-DE42-BA00-B2DF3FF4E8B8}"/>
                </a:ext>
              </a:extLst>
            </p:cNvPr>
            <p:cNvSpPr/>
            <p:nvPr/>
          </p:nvSpPr>
          <p:spPr>
            <a:xfrm>
              <a:off x="5871732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5CE934-ABAF-A84E-8485-92FBAB63118B}"/>
                </a:ext>
              </a:extLst>
            </p:cNvPr>
            <p:cNvSpPr/>
            <p:nvPr/>
          </p:nvSpPr>
          <p:spPr>
            <a:xfrm>
              <a:off x="5871732" y="2126081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0C86464-5AE8-3841-A113-69BFDD434C4E}"/>
                </a:ext>
              </a:extLst>
            </p:cNvPr>
            <p:cNvSpPr/>
            <p:nvPr/>
          </p:nvSpPr>
          <p:spPr>
            <a:xfrm>
              <a:off x="5871732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9BD25A6-F82B-EE4C-8A9C-42D94956CABE}"/>
                </a:ext>
              </a:extLst>
            </p:cNvPr>
            <p:cNvSpPr/>
            <p:nvPr/>
          </p:nvSpPr>
          <p:spPr>
            <a:xfrm>
              <a:off x="5871732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06263C5-A00D-CB4C-91F8-947BCD5AC21E}"/>
                </a:ext>
              </a:extLst>
            </p:cNvPr>
            <p:cNvSpPr/>
            <p:nvPr/>
          </p:nvSpPr>
          <p:spPr>
            <a:xfrm>
              <a:off x="5871732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01B44C-A1B2-9046-8346-BA3F12F9D3A7}"/>
                </a:ext>
              </a:extLst>
            </p:cNvPr>
            <p:cNvSpPr/>
            <p:nvPr/>
          </p:nvSpPr>
          <p:spPr>
            <a:xfrm>
              <a:off x="5871732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CB3415-9FD4-B949-80C5-FA704D48E36F}"/>
                </a:ext>
              </a:extLst>
            </p:cNvPr>
            <p:cNvSpPr/>
            <p:nvPr/>
          </p:nvSpPr>
          <p:spPr>
            <a:xfrm>
              <a:off x="5871732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01868D9-6A52-EC43-9FF3-91AD6327D89B}"/>
                </a:ext>
              </a:extLst>
            </p:cNvPr>
            <p:cNvSpPr/>
            <p:nvPr/>
          </p:nvSpPr>
          <p:spPr>
            <a:xfrm>
              <a:off x="5871732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A68564-235D-2245-AD6F-2EEB2C60EA8A}"/>
                </a:ext>
              </a:extLst>
            </p:cNvPr>
            <p:cNvSpPr/>
            <p:nvPr/>
          </p:nvSpPr>
          <p:spPr>
            <a:xfrm>
              <a:off x="5871732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0E152E-BFBD-4C46-AB9A-3C91CDD6B17C}"/>
                </a:ext>
              </a:extLst>
            </p:cNvPr>
            <p:cNvSpPr/>
            <p:nvPr/>
          </p:nvSpPr>
          <p:spPr>
            <a:xfrm>
              <a:off x="6474405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B39E65D-77D7-E749-914F-595E0D4E55BD}"/>
                </a:ext>
              </a:extLst>
            </p:cNvPr>
            <p:cNvSpPr/>
            <p:nvPr/>
          </p:nvSpPr>
          <p:spPr>
            <a:xfrm>
              <a:off x="6474405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202C9ED-9F8E-8F4A-8858-67C786810C79}"/>
                </a:ext>
              </a:extLst>
            </p:cNvPr>
            <p:cNvSpPr/>
            <p:nvPr/>
          </p:nvSpPr>
          <p:spPr>
            <a:xfrm>
              <a:off x="6474405" y="2126081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336790-E901-A94A-ABD2-E87AD209A25B}"/>
                </a:ext>
              </a:extLst>
            </p:cNvPr>
            <p:cNvSpPr/>
            <p:nvPr/>
          </p:nvSpPr>
          <p:spPr>
            <a:xfrm>
              <a:off x="6474405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4385E4A-9403-E446-AB06-18E42FF4F746}"/>
                </a:ext>
              </a:extLst>
            </p:cNvPr>
            <p:cNvSpPr/>
            <p:nvPr/>
          </p:nvSpPr>
          <p:spPr>
            <a:xfrm>
              <a:off x="6474405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70E92ED-70DA-7B42-B539-CBF079327D91}"/>
                </a:ext>
              </a:extLst>
            </p:cNvPr>
            <p:cNvSpPr/>
            <p:nvPr/>
          </p:nvSpPr>
          <p:spPr>
            <a:xfrm>
              <a:off x="6474405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9B0AA56-E19B-1942-9502-9DE881BD065F}"/>
                </a:ext>
              </a:extLst>
            </p:cNvPr>
            <p:cNvSpPr/>
            <p:nvPr/>
          </p:nvSpPr>
          <p:spPr>
            <a:xfrm>
              <a:off x="6474405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6634F27-4992-1143-85F3-DCF3458984E8}"/>
                </a:ext>
              </a:extLst>
            </p:cNvPr>
            <p:cNvSpPr/>
            <p:nvPr/>
          </p:nvSpPr>
          <p:spPr>
            <a:xfrm>
              <a:off x="6474405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CE6C243-3F3E-2F44-8155-A3A6D71920BF}"/>
                </a:ext>
              </a:extLst>
            </p:cNvPr>
            <p:cNvSpPr/>
            <p:nvPr/>
          </p:nvSpPr>
          <p:spPr>
            <a:xfrm>
              <a:off x="6474405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4A5424-0EA5-7447-BB0D-34106293BAC3}"/>
                </a:ext>
              </a:extLst>
            </p:cNvPr>
            <p:cNvSpPr/>
            <p:nvPr/>
          </p:nvSpPr>
          <p:spPr>
            <a:xfrm>
              <a:off x="6474405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ADB6A05-AC51-2640-98E1-BA324B4B1602}"/>
                </a:ext>
              </a:extLst>
            </p:cNvPr>
            <p:cNvSpPr/>
            <p:nvPr/>
          </p:nvSpPr>
          <p:spPr>
            <a:xfrm>
              <a:off x="7077075" y="1106827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C4869AD-1CBB-9B4D-B499-DEB26C336595}"/>
                </a:ext>
              </a:extLst>
            </p:cNvPr>
            <p:cNvSpPr/>
            <p:nvPr/>
          </p:nvSpPr>
          <p:spPr>
            <a:xfrm>
              <a:off x="7077075" y="1616454"/>
              <a:ext cx="438150" cy="4381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FA4F9B9-6C73-5C43-A72B-42AF3BC2C1F2}"/>
                </a:ext>
              </a:extLst>
            </p:cNvPr>
            <p:cNvSpPr/>
            <p:nvPr/>
          </p:nvSpPr>
          <p:spPr>
            <a:xfrm>
              <a:off x="7077075" y="2126081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E924A13-7A56-3346-ADB0-D9A5A76482D6}"/>
                </a:ext>
              </a:extLst>
            </p:cNvPr>
            <p:cNvSpPr/>
            <p:nvPr/>
          </p:nvSpPr>
          <p:spPr>
            <a:xfrm>
              <a:off x="7077075" y="2635787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12BE4E2-72A4-2E4C-B473-A42E89A3258B}"/>
                </a:ext>
              </a:extLst>
            </p:cNvPr>
            <p:cNvSpPr/>
            <p:nvPr/>
          </p:nvSpPr>
          <p:spPr>
            <a:xfrm>
              <a:off x="7077075" y="3145493"/>
              <a:ext cx="438150" cy="4381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3AEBCA5-2D21-4142-B6E7-D6CCF32F98EC}"/>
                </a:ext>
              </a:extLst>
            </p:cNvPr>
            <p:cNvSpPr/>
            <p:nvPr/>
          </p:nvSpPr>
          <p:spPr>
            <a:xfrm>
              <a:off x="7077075" y="3655199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30FC72D-4A06-3143-9E7A-F1687F1C9740}"/>
                </a:ext>
              </a:extLst>
            </p:cNvPr>
            <p:cNvSpPr/>
            <p:nvPr/>
          </p:nvSpPr>
          <p:spPr>
            <a:xfrm>
              <a:off x="7077075" y="4164905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080A92-7BBD-6041-93E1-3936AB27D3EA}"/>
                </a:ext>
              </a:extLst>
            </p:cNvPr>
            <p:cNvSpPr/>
            <p:nvPr/>
          </p:nvSpPr>
          <p:spPr>
            <a:xfrm>
              <a:off x="7077075" y="4674611"/>
              <a:ext cx="438150" cy="4381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5734173-ED64-BE4C-8D7D-9AA5DDDEC876}"/>
                </a:ext>
              </a:extLst>
            </p:cNvPr>
            <p:cNvSpPr/>
            <p:nvPr/>
          </p:nvSpPr>
          <p:spPr>
            <a:xfrm>
              <a:off x="7077075" y="5184317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0421867-CA07-5842-8D5B-834D4C24FC92}"/>
                </a:ext>
              </a:extLst>
            </p:cNvPr>
            <p:cNvSpPr/>
            <p:nvPr/>
          </p:nvSpPr>
          <p:spPr>
            <a:xfrm>
              <a:off x="7077075" y="5694023"/>
              <a:ext cx="438150" cy="43815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99DEFE0-E36A-B241-8CDA-FB3B9598886A}"/>
              </a:ext>
            </a:extLst>
          </p:cNvPr>
          <p:cNvCxnSpPr>
            <a:cxnSpLocks/>
          </p:cNvCxnSpPr>
          <p:nvPr/>
        </p:nvCxnSpPr>
        <p:spPr>
          <a:xfrm>
            <a:off x="15218739" y="4494065"/>
            <a:ext cx="0" cy="7532662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9B722A8-2B98-F14C-B86E-66BE8830130A}"/>
              </a:ext>
            </a:extLst>
          </p:cNvPr>
          <p:cNvGrpSpPr/>
          <p:nvPr/>
        </p:nvGrpSpPr>
        <p:grpSpPr>
          <a:xfrm>
            <a:off x="16710544" y="6362699"/>
            <a:ext cx="4533965" cy="1685205"/>
            <a:chOff x="1090077" y="6014746"/>
            <a:chExt cx="4533965" cy="1685205"/>
          </a:xfrm>
        </p:grpSpPr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F9B5E6E2-EB88-2647-9E5D-5A445D793D92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D3A69D6-4977-D74C-B6EC-95A38448FD7A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3652FB3-9F66-F14C-8666-640885705F70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8B46766-C4F8-DD4A-9ABA-C13093B65982}"/>
              </a:ext>
            </a:extLst>
          </p:cNvPr>
          <p:cNvGrpSpPr/>
          <p:nvPr/>
        </p:nvGrpSpPr>
        <p:grpSpPr>
          <a:xfrm>
            <a:off x="16710544" y="4255449"/>
            <a:ext cx="4533965" cy="1685205"/>
            <a:chOff x="1090077" y="3833199"/>
            <a:chExt cx="4533965" cy="1685205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F4C9A80E-05C7-3741-A8DF-B2E0BDF86AB7}"/>
                </a:ext>
              </a:extLst>
            </p:cNvPr>
            <p:cNvSpPr/>
            <p:nvPr/>
          </p:nvSpPr>
          <p:spPr>
            <a:xfrm>
              <a:off x="1153023" y="4150517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321FEF-CA2E-D648-952D-82E085B58BC2}"/>
                </a:ext>
              </a:extLst>
            </p:cNvPr>
            <p:cNvSpPr txBox="1"/>
            <p:nvPr/>
          </p:nvSpPr>
          <p:spPr>
            <a:xfrm>
              <a:off x="1090077" y="431195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87E8295-8BAA-6F43-8184-09469BC43F21}"/>
                </a:ext>
              </a:extLst>
            </p:cNvPr>
            <p:cNvSpPr txBox="1"/>
            <p:nvPr/>
          </p:nvSpPr>
          <p:spPr>
            <a:xfrm>
              <a:off x="2381999" y="383319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6A5DC7D-FF56-3044-A504-30EECDD3E821}"/>
              </a:ext>
            </a:extLst>
          </p:cNvPr>
          <p:cNvGrpSpPr/>
          <p:nvPr/>
        </p:nvGrpSpPr>
        <p:grpSpPr>
          <a:xfrm>
            <a:off x="16710544" y="8469949"/>
            <a:ext cx="4533965" cy="1685205"/>
            <a:chOff x="1090077" y="6014746"/>
            <a:chExt cx="4533965" cy="1685205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B09AC2F5-7025-FC45-99E3-0044391FFF88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CE832AF-2E5C-8949-8414-CCEA9F967154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F04A893-C617-5549-A66D-CE9D4C7BD03B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9CB04D-6AA6-F74B-AE59-1A8656AF29C8}"/>
              </a:ext>
            </a:extLst>
          </p:cNvPr>
          <p:cNvGrpSpPr/>
          <p:nvPr/>
        </p:nvGrpSpPr>
        <p:grpSpPr>
          <a:xfrm>
            <a:off x="16710544" y="10580139"/>
            <a:ext cx="4533965" cy="1685205"/>
            <a:chOff x="1090077" y="6014746"/>
            <a:chExt cx="4533965" cy="1685205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EDC7B9C7-4169-CF4D-A8B7-1A33D2DC038A}"/>
                </a:ext>
              </a:extLst>
            </p:cNvPr>
            <p:cNvSpPr/>
            <p:nvPr/>
          </p:nvSpPr>
          <p:spPr>
            <a:xfrm>
              <a:off x="1153023" y="6332064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87F8987-6CEC-864E-A0DF-5027DABAFC50}"/>
                </a:ext>
              </a:extLst>
            </p:cNvPr>
            <p:cNvSpPr txBox="1"/>
            <p:nvPr/>
          </p:nvSpPr>
          <p:spPr>
            <a:xfrm>
              <a:off x="1090077" y="649350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2684513-BFE0-C24C-AA10-EC50D6034B9B}"/>
                </a:ext>
              </a:extLst>
            </p:cNvPr>
            <p:cNvSpPr txBox="1"/>
            <p:nvPr/>
          </p:nvSpPr>
          <p:spPr>
            <a:xfrm>
              <a:off x="2381999" y="601474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49" name="Grupo 349">
            <a:extLst>
              <a:ext uri="{FF2B5EF4-FFF2-40B4-BE49-F238E27FC236}">
                <a16:creationId xmlns:a16="http://schemas.microsoft.com/office/drawing/2014/main" id="{5A2E320A-3AAE-D34D-A114-9C8B2D9BB47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50" name="CuadroTexto 350">
              <a:extLst>
                <a:ext uri="{FF2B5EF4-FFF2-40B4-BE49-F238E27FC236}">
                  <a16:creationId xmlns:a16="http://schemas.microsoft.com/office/drawing/2014/main" id="{57E77E92-C58C-F04A-A072-9931DBE673ED}"/>
                </a:ext>
              </a:extLst>
            </p:cNvPr>
            <p:cNvSpPr txBox="1"/>
            <p:nvPr/>
          </p:nvSpPr>
          <p:spPr>
            <a:xfrm>
              <a:off x="6889970" y="861425"/>
              <a:ext cx="105977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Data Analysis Diagram</a:t>
              </a:r>
            </a:p>
          </p:txBody>
        </p:sp>
        <p:sp>
          <p:nvSpPr>
            <p:cNvPr id="151" name="CuadroTexto 351">
              <a:extLst>
                <a:ext uri="{FF2B5EF4-FFF2-40B4-BE49-F238E27FC236}">
                  <a16:creationId xmlns:a16="http://schemas.microsoft.com/office/drawing/2014/main" id="{48C455DB-D67A-BE42-9230-99E81758D50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30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88EB59E-13F3-AD4C-A572-E4804B8B25ED}"/>
              </a:ext>
            </a:extLst>
          </p:cNvPr>
          <p:cNvGrpSpPr/>
          <p:nvPr/>
        </p:nvGrpSpPr>
        <p:grpSpPr>
          <a:xfrm rot="10800000">
            <a:off x="13780795" y="4560736"/>
            <a:ext cx="3672677" cy="6366506"/>
            <a:chOff x="1611085" y="2328424"/>
            <a:chExt cx="2171665" cy="3758968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2DF37C8-DFFB-3849-8E6A-536A92080797}"/>
                </a:ext>
              </a:extLst>
            </p:cNvPr>
            <p:cNvGrpSpPr/>
            <p:nvPr/>
          </p:nvGrpSpPr>
          <p:grpSpPr>
            <a:xfrm>
              <a:off x="1611085" y="2328424"/>
              <a:ext cx="2171665" cy="2093053"/>
              <a:chOff x="1611085" y="2328424"/>
              <a:chExt cx="4960524" cy="4780959"/>
            </a:xfrm>
          </p:grpSpPr>
          <p:sp>
            <p:nvSpPr>
              <p:cNvPr id="186" name="Parallelogram 185">
                <a:extLst>
                  <a:ext uri="{FF2B5EF4-FFF2-40B4-BE49-F238E27FC236}">
                    <a16:creationId xmlns:a16="http://schemas.microsoft.com/office/drawing/2014/main" id="{571EABE9-47E3-7741-BED0-25D8112DC96E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Parallelogram 186">
                <a:extLst>
                  <a:ext uri="{FF2B5EF4-FFF2-40B4-BE49-F238E27FC236}">
                    <a16:creationId xmlns:a16="http://schemas.microsoft.com/office/drawing/2014/main" id="{0BB0B8BF-1488-C841-9F5E-CD8F0D481FD4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Parallelogram 187">
                <a:extLst>
                  <a:ext uri="{FF2B5EF4-FFF2-40B4-BE49-F238E27FC236}">
                    <a16:creationId xmlns:a16="http://schemas.microsoft.com/office/drawing/2014/main" id="{44B30F1B-45E8-3A42-AFA6-14AA19A86916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D2B3770-68FD-1A4C-807F-6A96EAC34875}"/>
                </a:ext>
              </a:extLst>
            </p:cNvPr>
            <p:cNvGrpSpPr/>
            <p:nvPr/>
          </p:nvGrpSpPr>
          <p:grpSpPr>
            <a:xfrm>
              <a:off x="1611085" y="3161010"/>
              <a:ext cx="2171665" cy="2093053"/>
              <a:chOff x="1611085" y="2328424"/>
              <a:chExt cx="4960524" cy="4780959"/>
            </a:xfrm>
          </p:grpSpPr>
          <p:sp>
            <p:nvSpPr>
              <p:cNvPr id="156" name="Parallelogram 155">
                <a:extLst>
                  <a:ext uri="{FF2B5EF4-FFF2-40B4-BE49-F238E27FC236}">
                    <a16:creationId xmlns:a16="http://schemas.microsoft.com/office/drawing/2014/main" id="{19B4CA9A-22DA-8843-B0C4-E93CF06D0194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Parallelogram 156">
                <a:extLst>
                  <a:ext uri="{FF2B5EF4-FFF2-40B4-BE49-F238E27FC236}">
                    <a16:creationId xmlns:a16="http://schemas.microsoft.com/office/drawing/2014/main" id="{B22D820D-44D7-7E4F-A3F1-42990B2A941B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Parallelogram 184">
                <a:extLst>
                  <a:ext uri="{FF2B5EF4-FFF2-40B4-BE49-F238E27FC236}">
                    <a16:creationId xmlns:a16="http://schemas.microsoft.com/office/drawing/2014/main" id="{8F8DC354-D81F-A242-8F9D-8B05DF617F83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DD9B27F-5F77-E845-9A58-1CE4C45F8977}"/>
                </a:ext>
              </a:extLst>
            </p:cNvPr>
            <p:cNvGrpSpPr/>
            <p:nvPr/>
          </p:nvGrpSpPr>
          <p:grpSpPr>
            <a:xfrm>
              <a:off x="1611085" y="3994339"/>
              <a:ext cx="2171665" cy="2093053"/>
              <a:chOff x="1611085" y="2328424"/>
              <a:chExt cx="4960524" cy="4780959"/>
            </a:xfrm>
          </p:grpSpPr>
          <p:sp>
            <p:nvSpPr>
              <p:cNvPr id="153" name="Parallelogram 152">
                <a:extLst>
                  <a:ext uri="{FF2B5EF4-FFF2-40B4-BE49-F238E27FC236}">
                    <a16:creationId xmlns:a16="http://schemas.microsoft.com/office/drawing/2014/main" id="{913FD5E1-464D-1F4E-80C8-2DAAB25ABAB5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Parallelogram 153">
                <a:extLst>
                  <a:ext uri="{FF2B5EF4-FFF2-40B4-BE49-F238E27FC236}">
                    <a16:creationId xmlns:a16="http://schemas.microsoft.com/office/drawing/2014/main" id="{94BDE3F3-C172-2E48-9DB2-1DFD54C3F1D6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Parallelogram 154">
                <a:extLst>
                  <a:ext uri="{FF2B5EF4-FFF2-40B4-BE49-F238E27FC236}">
                    <a16:creationId xmlns:a16="http://schemas.microsoft.com/office/drawing/2014/main" id="{AD6A7828-E37D-254B-AD12-9BE8F25D60B5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6041D50-BD51-CB45-B5E2-4047D7A6F135}"/>
              </a:ext>
            </a:extLst>
          </p:cNvPr>
          <p:cNvGrpSpPr/>
          <p:nvPr/>
        </p:nvGrpSpPr>
        <p:grpSpPr>
          <a:xfrm rot="10800000" flipH="1">
            <a:off x="8547876" y="4474691"/>
            <a:ext cx="3672677" cy="6366506"/>
            <a:chOff x="1611085" y="2328424"/>
            <a:chExt cx="2171665" cy="375896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0BF3DB9-2399-2747-A986-A2662C209A45}"/>
                </a:ext>
              </a:extLst>
            </p:cNvPr>
            <p:cNvGrpSpPr/>
            <p:nvPr/>
          </p:nvGrpSpPr>
          <p:grpSpPr>
            <a:xfrm>
              <a:off x="1611085" y="2328424"/>
              <a:ext cx="2171665" cy="2093053"/>
              <a:chOff x="1611085" y="2328424"/>
              <a:chExt cx="4960524" cy="4780959"/>
            </a:xfrm>
          </p:grpSpPr>
          <p:sp>
            <p:nvSpPr>
              <p:cNvPr id="199" name="Parallelogram 198">
                <a:extLst>
                  <a:ext uri="{FF2B5EF4-FFF2-40B4-BE49-F238E27FC236}">
                    <a16:creationId xmlns:a16="http://schemas.microsoft.com/office/drawing/2014/main" id="{0ACA30C9-DF2E-AE4D-8FC6-9D3B5874CA01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Parallelogram 199">
                <a:extLst>
                  <a:ext uri="{FF2B5EF4-FFF2-40B4-BE49-F238E27FC236}">
                    <a16:creationId xmlns:a16="http://schemas.microsoft.com/office/drawing/2014/main" id="{7CC3E276-A29C-BF45-914E-4B3F10D2AC6B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Parallelogram 200">
                <a:extLst>
                  <a:ext uri="{FF2B5EF4-FFF2-40B4-BE49-F238E27FC236}">
                    <a16:creationId xmlns:a16="http://schemas.microsoft.com/office/drawing/2014/main" id="{88DB0ADB-DDEA-494E-963F-409077E318BF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866B3B75-3278-7B4E-9F0D-6D8EAE879D6D}"/>
                </a:ext>
              </a:extLst>
            </p:cNvPr>
            <p:cNvGrpSpPr/>
            <p:nvPr/>
          </p:nvGrpSpPr>
          <p:grpSpPr>
            <a:xfrm>
              <a:off x="1611085" y="3161010"/>
              <a:ext cx="2171665" cy="2093053"/>
              <a:chOff x="1611085" y="2328424"/>
              <a:chExt cx="4960524" cy="4780959"/>
            </a:xfrm>
          </p:grpSpPr>
          <p:sp>
            <p:nvSpPr>
              <p:cNvPr id="196" name="Parallelogram 195">
                <a:extLst>
                  <a:ext uri="{FF2B5EF4-FFF2-40B4-BE49-F238E27FC236}">
                    <a16:creationId xmlns:a16="http://schemas.microsoft.com/office/drawing/2014/main" id="{93111595-36A9-8D49-A605-7D4DE30D1040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Parallelogram 196">
                <a:extLst>
                  <a:ext uri="{FF2B5EF4-FFF2-40B4-BE49-F238E27FC236}">
                    <a16:creationId xmlns:a16="http://schemas.microsoft.com/office/drawing/2014/main" id="{FE6C1359-FEA0-F242-882F-26C20377932D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F1AD8841-A128-0A4B-A263-F5882D1280D0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09188AA-E0EB-814C-B30A-7ADD6C7674B1}"/>
                </a:ext>
              </a:extLst>
            </p:cNvPr>
            <p:cNvGrpSpPr/>
            <p:nvPr/>
          </p:nvGrpSpPr>
          <p:grpSpPr>
            <a:xfrm>
              <a:off x="1611085" y="3994339"/>
              <a:ext cx="2171665" cy="2093053"/>
              <a:chOff x="1611085" y="2328424"/>
              <a:chExt cx="4960524" cy="4780959"/>
            </a:xfrm>
          </p:grpSpPr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68DB1C63-D9C1-6F45-9399-68D4E26D692B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BE3F1FDA-DCEC-CF43-AB08-F2E8C5F29D67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Parallelogram 194">
                <a:extLst>
                  <a:ext uri="{FF2B5EF4-FFF2-40B4-BE49-F238E27FC236}">
                    <a16:creationId xmlns:a16="http://schemas.microsoft.com/office/drawing/2014/main" id="{1352ED44-D99E-E345-88C8-8205B722FE00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AFF00F0-3E16-AD4E-B293-31A6644C0D32}"/>
              </a:ext>
            </a:extLst>
          </p:cNvPr>
          <p:cNvGrpSpPr/>
          <p:nvPr/>
        </p:nvGrpSpPr>
        <p:grpSpPr>
          <a:xfrm>
            <a:off x="8543758" y="8722057"/>
            <a:ext cx="7342855" cy="4239992"/>
            <a:chOff x="1609614" y="1046008"/>
            <a:chExt cx="4341852" cy="254018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92146AA-5988-0945-902F-1D9D4A652210}"/>
                </a:ext>
              </a:extLst>
            </p:cNvPr>
            <p:cNvGrpSpPr/>
            <p:nvPr/>
          </p:nvGrpSpPr>
          <p:grpSpPr>
            <a:xfrm>
              <a:off x="3056898" y="1894541"/>
              <a:ext cx="2894568" cy="1691655"/>
              <a:chOff x="3056898" y="1894541"/>
              <a:chExt cx="2894568" cy="1691655"/>
            </a:xfrm>
          </p:grpSpPr>
          <p:sp>
            <p:nvSpPr>
              <p:cNvPr id="212" name="Diamond 211">
                <a:extLst>
                  <a:ext uri="{FF2B5EF4-FFF2-40B4-BE49-F238E27FC236}">
                    <a16:creationId xmlns:a16="http://schemas.microsoft.com/office/drawing/2014/main" id="{D8AE044E-2CA5-B74C-8785-352EB4342B29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Diamond 212">
                <a:extLst>
                  <a:ext uri="{FF2B5EF4-FFF2-40B4-BE49-F238E27FC236}">
                    <a16:creationId xmlns:a16="http://schemas.microsoft.com/office/drawing/2014/main" id="{4273AEAB-94C9-3340-9A9E-540C3CDE8109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Diamond 213">
                <a:extLst>
                  <a:ext uri="{FF2B5EF4-FFF2-40B4-BE49-F238E27FC236}">
                    <a16:creationId xmlns:a16="http://schemas.microsoft.com/office/drawing/2014/main" id="{C732E714-9751-8B40-936A-F7AE956342B5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E706E05-8056-5444-A9C5-189B997E95E1}"/>
                </a:ext>
              </a:extLst>
            </p:cNvPr>
            <p:cNvGrpSpPr/>
            <p:nvPr/>
          </p:nvGrpSpPr>
          <p:grpSpPr>
            <a:xfrm>
              <a:off x="2332901" y="1469092"/>
              <a:ext cx="2894568" cy="1691655"/>
              <a:chOff x="3056898" y="1894541"/>
              <a:chExt cx="2894568" cy="1691655"/>
            </a:xfrm>
          </p:grpSpPr>
          <p:sp>
            <p:nvSpPr>
              <p:cNvPr id="209" name="Diamond 208">
                <a:extLst>
                  <a:ext uri="{FF2B5EF4-FFF2-40B4-BE49-F238E27FC236}">
                    <a16:creationId xmlns:a16="http://schemas.microsoft.com/office/drawing/2014/main" id="{7A7CA973-F36D-694B-9009-D1764CE1D899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Diamond 209">
                <a:extLst>
                  <a:ext uri="{FF2B5EF4-FFF2-40B4-BE49-F238E27FC236}">
                    <a16:creationId xmlns:a16="http://schemas.microsoft.com/office/drawing/2014/main" id="{40509E55-5B87-914B-9E16-75D011D2A26C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Diamond 210">
                <a:extLst>
                  <a:ext uri="{FF2B5EF4-FFF2-40B4-BE49-F238E27FC236}">
                    <a16:creationId xmlns:a16="http://schemas.microsoft.com/office/drawing/2014/main" id="{C03E0131-88A2-504D-B24D-BD4D1E4B3094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673E96B-F530-C349-BFA2-3B24A5535686}"/>
                </a:ext>
              </a:extLst>
            </p:cNvPr>
            <p:cNvGrpSpPr/>
            <p:nvPr/>
          </p:nvGrpSpPr>
          <p:grpSpPr>
            <a:xfrm>
              <a:off x="1609614" y="1046008"/>
              <a:ext cx="2894568" cy="1691655"/>
              <a:chOff x="3056898" y="1894541"/>
              <a:chExt cx="2894568" cy="1691655"/>
            </a:xfrm>
          </p:grpSpPr>
          <p:sp>
            <p:nvSpPr>
              <p:cNvPr id="206" name="Diamond 205">
                <a:extLst>
                  <a:ext uri="{FF2B5EF4-FFF2-40B4-BE49-F238E27FC236}">
                    <a16:creationId xmlns:a16="http://schemas.microsoft.com/office/drawing/2014/main" id="{E9EE3721-4AF8-0340-AE19-29AD2A45D2A2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Diamond 206">
                <a:extLst>
                  <a:ext uri="{FF2B5EF4-FFF2-40B4-BE49-F238E27FC236}">
                    <a16:creationId xmlns:a16="http://schemas.microsoft.com/office/drawing/2014/main" id="{A6F53464-2EBD-1C4C-B9CF-A2648EE4B330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Diamond 207">
                <a:extLst>
                  <a:ext uri="{FF2B5EF4-FFF2-40B4-BE49-F238E27FC236}">
                    <a16:creationId xmlns:a16="http://schemas.microsoft.com/office/drawing/2014/main" id="{2F0EEDF7-0DF7-0C4A-B277-6B12C118A675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608E514-4AFF-C04E-AE76-25AAB412C2F9}"/>
              </a:ext>
            </a:extLst>
          </p:cNvPr>
          <p:cNvGrpSpPr/>
          <p:nvPr/>
        </p:nvGrpSpPr>
        <p:grpSpPr>
          <a:xfrm>
            <a:off x="8543758" y="4478141"/>
            <a:ext cx="7342855" cy="4250910"/>
            <a:chOff x="1609614" y="1046008"/>
            <a:chExt cx="4341852" cy="2540188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422DA75-5410-B84B-B274-77360C127420}"/>
                </a:ext>
              </a:extLst>
            </p:cNvPr>
            <p:cNvGrpSpPr/>
            <p:nvPr/>
          </p:nvGrpSpPr>
          <p:grpSpPr>
            <a:xfrm>
              <a:off x="3056898" y="1894541"/>
              <a:ext cx="2894568" cy="1691655"/>
              <a:chOff x="3056898" y="1894541"/>
              <a:chExt cx="2894568" cy="1691655"/>
            </a:xfrm>
          </p:grpSpPr>
          <p:sp>
            <p:nvSpPr>
              <p:cNvPr id="237" name="Diamond 236">
                <a:extLst>
                  <a:ext uri="{FF2B5EF4-FFF2-40B4-BE49-F238E27FC236}">
                    <a16:creationId xmlns:a16="http://schemas.microsoft.com/office/drawing/2014/main" id="{E9868ECA-6C35-454A-8704-F81316896705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Diamond 237">
                <a:extLst>
                  <a:ext uri="{FF2B5EF4-FFF2-40B4-BE49-F238E27FC236}">
                    <a16:creationId xmlns:a16="http://schemas.microsoft.com/office/drawing/2014/main" id="{E7B92F33-D027-F545-9D81-05124B5C79F5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Diamond 238">
                <a:extLst>
                  <a:ext uri="{FF2B5EF4-FFF2-40B4-BE49-F238E27FC236}">
                    <a16:creationId xmlns:a16="http://schemas.microsoft.com/office/drawing/2014/main" id="{FA639163-6DFE-B948-A90C-7FFA3020E1FE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AD9A680-64BA-1645-98D5-EA5F091BE41C}"/>
                </a:ext>
              </a:extLst>
            </p:cNvPr>
            <p:cNvGrpSpPr/>
            <p:nvPr/>
          </p:nvGrpSpPr>
          <p:grpSpPr>
            <a:xfrm>
              <a:off x="2332901" y="1469092"/>
              <a:ext cx="2894568" cy="1691655"/>
              <a:chOff x="3056898" y="1894541"/>
              <a:chExt cx="2894568" cy="1691655"/>
            </a:xfrm>
          </p:grpSpPr>
          <p:sp>
            <p:nvSpPr>
              <p:cNvPr id="234" name="Diamond 233">
                <a:extLst>
                  <a:ext uri="{FF2B5EF4-FFF2-40B4-BE49-F238E27FC236}">
                    <a16:creationId xmlns:a16="http://schemas.microsoft.com/office/drawing/2014/main" id="{E209B107-17CB-C74A-B4E8-4FAFBB4FD430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Diamond 234">
                <a:extLst>
                  <a:ext uri="{FF2B5EF4-FFF2-40B4-BE49-F238E27FC236}">
                    <a16:creationId xmlns:a16="http://schemas.microsoft.com/office/drawing/2014/main" id="{DE4A59F6-99DA-5543-AAE9-F7B5918EA193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Diamond 235">
                <a:extLst>
                  <a:ext uri="{FF2B5EF4-FFF2-40B4-BE49-F238E27FC236}">
                    <a16:creationId xmlns:a16="http://schemas.microsoft.com/office/drawing/2014/main" id="{68DEDEF9-EF44-FE4E-A1A7-2BA7FD25DE35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F8714C3-E4DE-BE49-BD89-F6BA11321775}"/>
                </a:ext>
              </a:extLst>
            </p:cNvPr>
            <p:cNvGrpSpPr/>
            <p:nvPr/>
          </p:nvGrpSpPr>
          <p:grpSpPr>
            <a:xfrm>
              <a:off x="1609614" y="1046008"/>
              <a:ext cx="2894568" cy="1691655"/>
              <a:chOff x="3056898" y="1894541"/>
              <a:chExt cx="2894568" cy="1691655"/>
            </a:xfrm>
          </p:grpSpPr>
          <p:sp>
            <p:nvSpPr>
              <p:cNvPr id="231" name="Diamond 230">
                <a:extLst>
                  <a:ext uri="{FF2B5EF4-FFF2-40B4-BE49-F238E27FC236}">
                    <a16:creationId xmlns:a16="http://schemas.microsoft.com/office/drawing/2014/main" id="{65031CDF-D838-4945-9D64-5F2D16CE79B6}"/>
                  </a:ext>
                </a:extLst>
              </p:cNvPr>
              <p:cNvSpPr/>
              <p:nvPr/>
            </p:nvSpPr>
            <p:spPr>
              <a:xfrm>
                <a:off x="3056898" y="2741118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Diamond 231">
                <a:extLst>
                  <a:ext uri="{FF2B5EF4-FFF2-40B4-BE49-F238E27FC236}">
                    <a16:creationId xmlns:a16="http://schemas.microsoft.com/office/drawing/2014/main" id="{666AC9D9-D77E-7D4E-B0D5-1F1859671C8C}"/>
                  </a:ext>
                </a:extLst>
              </p:cNvPr>
              <p:cNvSpPr/>
              <p:nvPr/>
            </p:nvSpPr>
            <p:spPr>
              <a:xfrm>
                <a:off x="3778101" y="2317897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Diamond 232">
                <a:extLst>
                  <a:ext uri="{FF2B5EF4-FFF2-40B4-BE49-F238E27FC236}">
                    <a16:creationId xmlns:a16="http://schemas.microsoft.com/office/drawing/2014/main" id="{B9949645-5D0C-9B47-86A1-2AB4A80ECF00}"/>
                  </a:ext>
                </a:extLst>
              </p:cNvPr>
              <p:cNvSpPr/>
              <p:nvPr/>
            </p:nvSpPr>
            <p:spPr>
              <a:xfrm>
                <a:off x="4502709" y="1894541"/>
                <a:ext cx="1448757" cy="845078"/>
              </a:xfrm>
              <a:prstGeom prst="diamond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D0272C8-8253-EC41-AFF8-41B80D2681DC}"/>
              </a:ext>
            </a:extLst>
          </p:cNvPr>
          <p:cNvGrpSpPr/>
          <p:nvPr/>
        </p:nvGrpSpPr>
        <p:grpSpPr>
          <a:xfrm>
            <a:off x="14170846" y="3875223"/>
            <a:ext cx="777490" cy="2692733"/>
            <a:chOff x="7376710" y="830481"/>
            <a:chExt cx="509907" cy="1765996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2B3EEDD-684A-104E-B34E-2CFDDA0E517F}"/>
                </a:ext>
              </a:extLst>
            </p:cNvPr>
            <p:cNvCxnSpPr/>
            <p:nvPr/>
          </p:nvCxnSpPr>
          <p:spPr>
            <a:xfrm>
              <a:off x="7376710" y="1173672"/>
              <a:ext cx="0" cy="1422805"/>
            </a:xfrm>
            <a:prstGeom prst="line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4325F72-C9EB-F94F-BEEC-27BAB92027DB}"/>
                </a:ext>
              </a:extLst>
            </p:cNvPr>
            <p:cNvGrpSpPr/>
            <p:nvPr/>
          </p:nvGrpSpPr>
          <p:grpSpPr>
            <a:xfrm>
              <a:off x="7383079" y="830481"/>
              <a:ext cx="503538" cy="660026"/>
              <a:chOff x="7383079" y="830481"/>
              <a:chExt cx="503538" cy="660026"/>
            </a:xfrm>
          </p:grpSpPr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D17BE59-BD08-AD47-B5AD-6BEF8B5C4DDC}"/>
                  </a:ext>
                </a:extLst>
              </p:cNvPr>
              <p:cNvCxnSpPr/>
              <p:nvPr/>
            </p:nvCxnSpPr>
            <p:spPr>
              <a:xfrm>
                <a:off x="7877281" y="830481"/>
                <a:ext cx="0" cy="660026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233A1B0-6E79-2045-A267-6E426259717A}"/>
                  </a:ext>
                </a:extLst>
              </p:cNvPr>
              <p:cNvCxnSpPr/>
              <p:nvPr/>
            </p:nvCxnSpPr>
            <p:spPr>
              <a:xfrm flipH="1">
                <a:off x="7383079" y="1160494"/>
                <a:ext cx="503538" cy="0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62632D2-E39A-F24E-8DFB-EF9B2ED0C0A3}"/>
              </a:ext>
            </a:extLst>
          </p:cNvPr>
          <p:cNvGrpSpPr/>
          <p:nvPr/>
        </p:nvGrpSpPr>
        <p:grpSpPr>
          <a:xfrm flipH="1">
            <a:off x="8179353" y="4728616"/>
            <a:ext cx="3161010" cy="4810635"/>
            <a:chOff x="7373759" y="830481"/>
            <a:chExt cx="503538" cy="3154994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2FBE5ED-443E-A249-8F76-BB7C4F7750DE}"/>
                </a:ext>
              </a:extLst>
            </p:cNvPr>
            <p:cNvCxnSpPr/>
            <p:nvPr/>
          </p:nvCxnSpPr>
          <p:spPr>
            <a:xfrm flipH="1">
              <a:off x="7376710" y="1173672"/>
              <a:ext cx="0" cy="2811803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6F9F387-7D2B-2A4A-8C63-B5867363FB92}"/>
                </a:ext>
              </a:extLst>
            </p:cNvPr>
            <p:cNvGrpSpPr/>
            <p:nvPr/>
          </p:nvGrpSpPr>
          <p:grpSpPr>
            <a:xfrm>
              <a:off x="7373759" y="830481"/>
              <a:ext cx="503538" cy="660026"/>
              <a:chOff x="7373759" y="830481"/>
              <a:chExt cx="503538" cy="660026"/>
            </a:xfrm>
          </p:grpSpPr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819D767-AB00-3F4D-AFAB-1632A53FA7A1}"/>
                  </a:ext>
                </a:extLst>
              </p:cNvPr>
              <p:cNvCxnSpPr/>
              <p:nvPr/>
            </p:nvCxnSpPr>
            <p:spPr>
              <a:xfrm>
                <a:off x="7877281" y="830481"/>
                <a:ext cx="0" cy="66002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AADB362-5DA5-4B48-8FCA-14B29BC144A0}"/>
                  </a:ext>
                </a:extLst>
              </p:cNvPr>
              <p:cNvCxnSpPr/>
              <p:nvPr/>
            </p:nvCxnSpPr>
            <p:spPr>
              <a:xfrm flipH="1">
                <a:off x="7373759" y="1160494"/>
                <a:ext cx="503538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99C6C29-CA5E-F844-960B-55EE0992C712}"/>
              </a:ext>
            </a:extLst>
          </p:cNvPr>
          <p:cNvGrpSpPr/>
          <p:nvPr/>
        </p:nvGrpSpPr>
        <p:grpSpPr>
          <a:xfrm>
            <a:off x="12216431" y="11439566"/>
            <a:ext cx="4561590" cy="1006385"/>
            <a:chOff x="4894955" y="830481"/>
            <a:chExt cx="2991663" cy="660026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E6373BB-47BD-F64A-A7F5-F304E88BDABC}"/>
                </a:ext>
              </a:extLst>
            </p:cNvPr>
            <p:cNvCxnSpPr/>
            <p:nvPr/>
          </p:nvCxnSpPr>
          <p:spPr>
            <a:xfrm>
              <a:off x="4894955" y="1173672"/>
              <a:ext cx="0" cy="142471"/>
            </a:xfrm>
            <a:prstGeom prst="line">
              <a:avLst/>
            </a:prstGeom>
            <a:ln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C1AB7D79-479A-6D45-9A42-7643A6831280}"/>
                </a:ext>
              </a:extLst>
            </p:cNvPr>
            <p:cNvGrpSpPr/>
            <p:nvPr/>
          </p:nvGrpSpPr>
          <p:grpSpPr>
            <a:xfrm>
              <a:off x="4900250" y="830481"/>
              <a:ext cx="2986368" cy="660026"/>
              <a:chOff x="4900250" y="830481"/>
              <a:chExt cx="2986368" cy="660026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E2C71DE3-3E4D-254C-BA82-6F8B73FF9BF0}"/>
                  </a:ext>
                </a:extLst>
              </p:cNvPr>
              <p:cNvCxnSpPr/>
              <p:nvPr/>
            </p:nvCxnSpPr>
            <p:spPr>
              <a:xfrm>
                <a:off x="7877281" y="830481"/>
                <a:ext cx="0" cy="660026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275E03A-8E24-D14C-9914-87C8558AA2A9}"/>
                  </a:ext>
                </a:extLst>
              </p:cNvPr>
              <p:cNvCxnSpPr/>
              <p:nvPr/>
            </p:nvCxnSpPr>
            <p:spPr>
              <a:xfrm flipH="1">
                <a:off x="4900250" y="1160494"/>
                <a:ext cx="2986368" cy="0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7FF9BE3A-473E-2F4D-AD96-171D9060D79D}"/>
              </a:ext>
            </a:extLst>
          </p:cNvPr>
          <p:cNvGrpSpPr/>
          <p:nvPr/>
        </p:nvGrpSpPr>
        <p:grpSpPr>
          <a:xfrm>
            <a:off x="8547876" y="6604958"/>
            <a:ext cx="3672677" cy="6357091"/>
            <a:chOff x="1611085" y="2328424"/>
            <a:chExt cx="2171665" cy="3758968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6A8D142-14E3-6342-8A96-7FDE433E2523}"/>
                </a:ext>
              </a:extLst>
            </p:cNvPr>
            <p:cNvGrpSpPr/>
            <p:nvPr/>
          </p:nvGrpSpPr>
          <p:grpSpPr>
            <a:xfrm>
              <a:off x="1611085" y="2328424"/>
              <a:ext cx="2171665" cy="2093053"/>
              <a:chOff x="1611085" y="2328424"/>
              <a:chExt cx="4960524" cy="4780959"/>
            </a:xfrm>
          </p:grpSpPr>
          <p:sp>
            <p:nvSpPr>
              <p:cNvPr id="279" name="Parallelogram 278">
                <a:extLst>
                  <a:ext uri="{FF2B5EF4-FFF2-40B4-BE49-F238E27FC236}">
                    <a16:creationId xmlns:a16="http://schemas.microsoft.com/office/drawing/2014/main" id="{B98B2024-B488-6845-8D7A-6006CD8194B7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Parallelogram 279">
                <a:extLst>
                  <a:ext uri="{FF2B5EF4-FFF2-40B4-BE49-F238E27FC236}">
                    <a16:creationId xmlns:a16="http://schemas.microsoft.com/office/drawing/2014/main" id="{60EB240C-3CC1-F348-B7A3-3AB8A037462F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Parallelogram 280">
                <a:extLst>
                  <a:ext uri="{FF2B5EF4-FFF2-40B4-BE49-F238E27FC236}">
                    <a16:creationId xmlns:a16="http://schemas.microsoft.com/office/drawing/2014/main" id="{857FD5DC-80C2-DD45-AF1E-56A0A4F26CF2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F69A9FA-842A-0B4B-B87F-FF3EF2BF726C}"/>
                </a:ext>
              </a:extLst>
            </p:cNvPr>
            <p:cNvGrpSpPr/>
            <p:nvPr/>
          </p:nvGrpSpPr>
          <p:grpSpPr>
            <a:xfrm>
              <a:off x="1611085" y="3161010"/>
              <a:ext cx="2171665" cy="2093053"/>
              <a:chOff x="1611085" y="2328424"/>
              <a:chExt cx="4960524" cy="4780959"/>
            </a:xfrm>
          </p:grpSpPr>
          <p:sp>
            <p:nvSpPr>
              <p:cNvPr id="276" name="Parallelogram 275">
                <a:extLst>
                  <a:ext uri="{FF2B5EF4-FFF2-40B4-BE49-F238E27FC236}">
                    <a16:creationId xmlns:a16="http://schemas.microsoft.com/office/drawing/2014/main" id="{F5CE5216-280F-064F-B69D-46E16BB8F3D0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Parallelogram 276">
                <a:extLst>
                  <a:ext uri="{FF2B5EF4-FFF2-40B4-BE49-F238E27FC236}">
                    <a16:creationId xmlns:a16="http://schemas.microsoft.com/office/drawing/2014/main" id="{872AD7E6-2079-3A49-88D6-A4414D5D3CE8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Parallelogram 277">
                <a:extLst>
                  <a:ext uri="{FF2B5EF4-FFF2-40B4-BE49-F238E27FC236}">
                    <a16:creationId xmlns:a16="http://schemas.microsoft.com/office/drawing/2014/main" id="{B11FE95E-F9C2-3B46-8322-D62F2715A5E8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A057A88-E8C8-874C-BE1A-FA8E6F322ACC}"/>
                </a:ext>
              </a:extLst>
            </p:cNvPr>
            <p:cNvGrpSpPr/>
            <p:nvPr/>
          </p:nvGrpSpPr>
          <p:grpSpPr>
            <a:xfrm>
              <a:off x="1611085" y="3994339"/>
              <a:ext cx="2171665" cy="2093053"/>
              <a:chOff x="1611085" y="2328424"/>
              <a:chExt cx="4960524" cy="4780959"/>
            </a:xfrm>
          </p:grpSpPr>
          <p:sp>
            <p:nvSpPr>
              <p:cNvPr id="273" name="Parallelogram 272">
                <a:extLst>
                  <a:ext uri="{FF2B5EF4-FFF2-40B4-BE49-F238E27FC236}">
                    <a16:creationId xmlns:a16="http://schemas.microsoft.com/office/drawing/2014/main" id="{C41DEC2F-4592-A644-BAA8-361264F30BF2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Parallelogram 273">
                <a:extLst>
                  <a:ext uri="{FF2B5EF4-FFF2-40B4-BE49-F238E27FC236}">
                    <a16:creationId xmlns:a16="http://schemas.microsoft.com/office/drawing/2014/main" id="{76A67F39-8BCA-D240-8B6B-6AF4854CA55B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Parallelogram 274">
                <a:extLst>
                  <a:ext uri="{FF2B5EF4-FFF2-40B4-BE49-F238E27FC236}">
                    <a16:creationId xmlns:a16="http://schemas.microsoft.com/office/drawing/2014/main" id="{BA4D63BC-A0A2-8C4F-8E56-43B6F5D4A9C3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9B1A807-F899-EF48-AC75-AD85B62032B7}"/>
              </a:ext>
            </a:extLst>
          </p:cNvPr>
          <p:cNvGrpSpPr/>
          <p:nvPr/>
        </p:nvGrpSpPr>
        <p:grpSpPr>
          <a:xfrm flipH="1">
            <a:off x="12218061" y="6604958"/>
            <a:ext cx="3672677" cy="6357091"/>
            <a:chOff x="1611085" y="2328424"/>
            <a:chExt cx="2171665" cy="3758968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1A1238C6-2135-AB48-B78D-6729C820B80F}"/>
                </a:ext>
              </a:extLst>
            </p:cNvPr>
            <p:cNvGrpSpPr/>
            <p:nvPr/>
          </p:nvGrpSpPr>
          <p:grpSpPr>
            <a:xfrm>
              <a:off x="1611085" y="2328424"/>
              <a:ext cx="2171665" cy="2093053"/>
              <a:chOff x="1611085" y="2328424"/>
              <a:chExt cx="4960524" cy="4780959"/>
            </a:xfrm>
          </p:grpSpPr>
          <p:sp>
            <p:nvSpPr>
              <p:cNvPr id="292" name="Parallelogram 291">
                <a:extLst>
                  <a:ext uri="{FF2B5EF4-FFF2-40B4-BE49-F238E27FC236}">
                    <a16:creationId xmlns:a16="http://schemas.microsoft.com/office/drawing/2014/main" id="{65263819-F164-234A-8E21-628A593591D9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Parallelogram 292">
                <a:extLst>
                  <a:ext uri="{FF2B5EF4-FFF2-40B4-BE49-F238E27FC236}">
                    <a16:creationId xmlns:a16="http://schemas.microsoft.com/office/drawing/2014/main" id="{B5D46A38-DB55-614C-8D7C-643E6449E8CA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Parallelogram 293">
                <a:extLst>
                  <a:ext uri="{FF2B5EF4-FFF2-40B4-BE49-F238E27FC236}">
                    <a16:creationId xmlns:a16="http://schemas.microsoft.com/office/drawing/2014/main" id="{FFD77E31-FFF2-5748-B414-B5182863D03F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3260E64-13A5-1140-9EA1-AD3BA91827DF}"/>
                </a:ext>
              </a:extLst>
            </p:cNvPr>
            <p:cNvGrpSpPr/>
            <p:nvPr/>
          </p:nvGrpSpPr>
          <p:grpSpPr>
            <a:xfrm>
              <a:off x="1611085" y="3161010"/>
              <a:ext cx="2171665" cy="2093053"/>
              <a:chOff x="1611085" y="2328424"/>
              <a:chExt cx="4960524" cy="4780959"/>
            </a:xfrm>
          </p:grpSpPr>
          <p:sp>
            <p:nvSpPr>
              <p:cNvPr id="289" name="Parallelogram 288">
                <a:extLst>
                  <a:ext uri="{FF2B5EF4-FFF2-40B4-BE49-F238E27FC236}">
                    <a16:creationId xmlns:a16="http://schemas.microsoft.com/office/drawing/2014/main" id="{E810C243-729F-734A-9ADC-C0BA7FFCA58D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Parallelogram 289">
                <a:extLst>
                  <a:ext uri="{FF2B5EF4-FFF2-40B4-BE49-F238E27FC236}">
                    <a16:creationId xmlns:a16="http://schemas.microsoft.com/office/drawing/2014/main" id="{A586E86C-AA9B-E94A-A1DA-27AE2CAA2AA1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Parallelogram 290">
                <a:extLst>
                  <a:ext uri="{FF2B5EF4-FFF2-40B4-BE49-F238E27FC236}">
                    <a16:creationId xmlns:a16="http://schemas.microsoft.com/office/drawing/2014/main" id="{094ABFC7-D244-7B47-B1D8-2310AFF8697F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987E8C55-0013-514F-84DB-77D59086F209}"/>
                </a:ext>
              </a:extLst>
            </p:cNvPr>
            <p:cNvGrpSpPr/>
            <p:nvPr/>
          </p:nvGrpSpPr>
          <p:grpSpPr>
            <a:xfrm>
              <a:off x="1611085" y="3994339"/>
              <a:ext cx="2171665" cy="2093053"/>
              <a:chOff x="1611085" y="2328424"/>
              <a:chExt cx="4960524" cy="4780959"/>
            </a:xfrm>
          </p:grpSpPr>
          <p:sp>
            <p:nvSpPr>
              <p:cNvPr id="286" name="Parallelogram 285">
                <a:extLst>
                  <a:ext uri="{FF2B5EF4-FFF2-40B4-BE49-F238E27FC236}">
                    <a16:creationId xmlns:a16="http://schemas.microsoft.com/office/drawing/2014/main" id="{326ABA11-169D-3F40-9DA3-E3A0015A4F57}"/>
                  </a:ext>
                </a:extLst>
              </p:cNvPr>
              <p:cNvSpPr/>
              <p:nvPr/>
            </p:nvSpPr>
            <p:spPr>
              <a:xfrm rot="5400000">
                <a:off x="1005528" y="2933981"/>
                <a:ext cx="2865744" cy="1654630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Parallelogram 286">
                <a:extLst>
                  <a:ext uri="{FF2B5EF4-FFF2-40B4-BE49-F238E27FC236}">
                    <a16:creationId xmlns:a16="http://schemas.microsoft.com/office/drawing/2014/main" id="{2432D8FB-C4A9-C544-96A0-B4F403632B63}"/>
                  </a:ext>
                </a:extLst>
              </p:cNvPr>
              <p:cNvSpPr/>
              <p:nvPr/>
            </p:nvSpPr>
            <p:spPr>
              <a:xfrm rot="5400000">
                <a:off x="2656793" y="3887663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Parallelogram 287">
                <a:extLst>
                  <a:ext uri="{FF2B5EF4-FFF2-40B4-BE49-F238E27FC236}">
                    <a16:creationId xmlns:a16="http://schemas.microsoft.com/office/drawing/2014/main" id="{827AEADB-6ADA-5F44-AEE8-72B10702D1B0}"/>
                  </a:ext>
                </a:extLst>
              </p:cNvPr>
              <p:cNvSpPr/>
              <p:nvPr/>
            </p:nvSpPr>
            <p:spPr>
              <a:xfrm rot="5400000">
                <a:off x="4311422" y="4849196"/>
                <a:ext cx="2865743" cy="1654631"/>
              </a:xfrm>
              <a:prstGeom prst="parallelogram">
                <a:avLst>
                  <a:gd name="adj" fmla="val 58044"/>
                </a:avLst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547D3CB-6E9C-2247-A19C-80C7C9BAEC4C}"/>
              </a:ext>
            </a:extLst>
          </p:cNvPr>
          <p:cNvGrpSpPr/>
          <p:nvPr/>
        </p:nvGrpSpPr>
        <p:grpSpPr>
          <a:xfrm flipH="1">
            <a:off x="6266892" y="7256829"/>
            <a:ext cx="1257752" cy="1006387"/>
            <a:chOff x="7373759" y="655118"/>
            <a:chExt cx="503538" cy="1006387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786AF99-4829-794B-9DE3-CD5E6BF5DF62}"/>
                </a:ext>
              </a:extLst>
            </p:cNvPr>
            <p:cNvCxnSpPr/>
            <p:nvPr/>
          </p:nvCxnSpPr>
          <p:spPr>
            <a:xfrm>
              <a:off x="7877281" y="655118"/>
              <a:ext cx="0" cy="1006387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FFE8469-68AB-F049-AA8A-80CFFA1A0159}"/>
                </a:ext>
              </a:extLst>
            </p:cNvPr>
            <p:cNvCxnSpPr/>
            <p:nvPr/>
          </p:nvCxnSpPr>
          <p:spPr>
            <a:xfrm flipH="1">
              <a:off x="7373759" y="1160494"/>
              <a:ext cx="503538" cy="0"/>
            </a:xfrm>
            <a:prstGeom prst="line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27D0A9B-F0FC-2D4F-BAA9-E54EE5F0F42F}"/>
              </a:ext>
            </a:extLst>
          </p:cNvPr>
          <p:cNvGrpSpPr/>
          <p:nvPr/>
        </p:nvGrpSpPr>
        <p:grpSpPr>
          <a:xfrm rot="10800000" flipH="1">
            <a:off x="14865522" y="9369549"/>
            <a:ext cx="3434421" cy="1006387"/>
            <a:chOff x="7033885" y="830481"/>
            <a:chExt cx="843412" cy="660026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EDEBCB0-BBEA-5A43-BDD3-46D5B4A00050}"/>
                </a:ext>
              </a:extLst>
            </p:cNvPr>
            <p:cNvCxnSpPr/>
            <p:nvPr/>
          </p:nvCxnSpPr>
          <p:spPr>
            <a:xfrm>
              <a:off x="7877281" y="830481"/>
              <a:ext cx="0" cy="660026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8A77CC4-CFCB-E24E-9FB1-675ECA6248A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3885" y="1160494"/>
              <a:ext cx="843412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828578-F956-1548-AA8C-ECF421CD7229}"/>
              </a:ext>
            </a:extLst>
          </p:cNvPr>
          <p:cNvGrpSpPr/>
          <p:nvPr/>
        </p:nvGrpSpPr>
        <p:grpSpPr>
          <a:xfrm>
            <a:off x="1475145" y="6874201"/>
            <a:ext cx="4282454" cy="1646756"/>
            <a:chOff x="0" y="5298027"/>
            <a:chExt cx="4282454" cy="1646756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6EB72BBE-C883-9040-955F-246C40B7F3EE}"/>
                </a:ext>
              </a:extLst>
            </p:cNvPr>
            <p:cNvSpPr txBox="1"/>
            <p:nvPr/>
          </p:nvSpPr>
          <p:spPr>
            <a:xfrm flipH="1">
              <a:off x="1871212" y="52980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2" name="Rectangle 56">
              <a:extLst>
                <a:ext uri="{FF2B5EF4-FFF2-40B4-BE49-F238E27FC236}">
                  <a16:creationId xmlns:a16="http://schemas.microsoft.com/office/drawing/2014/main" id="{CDF9EC08-7DE2-FA4B-BFE9-58E81A2EE81C}"/>
                </a:ext>
              </a:extLst>
            </p:cNvPr>
            <p:cNvSpPr/>
            <p:nvPr/>
          </p:nvSpPr>
          <p:spPr>
            <a:xfrm flipH="1">
              <a:off x="0" y="5990676"/>
              <a:ext cx="42824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CAFE123A-C145-9140-9FB3-35CC513E6905}"/>
              </a:ext>
            </a:extLst>
          </p:cNvPr>
          <p:cNvGrpSpPr/>
          <p:nvPr/>
        </p:nvGrpSpPr>
        <p:grpSpPr>
          <a:xfrm>
            <a:off x="15553558" y="3471265"/>
            <a:ext cx="4407560" cy="1646756"/>
            <a:chOff x="16184075" y="5253194"/>
            <a:chExt cx="4407560" cy="1646756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95E8EBF5-C8EE-474C-8809-0945700490D2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5" name="Rectangle 56">
              <a:extLst>
                <a:ext uri="{FF2B5EF4-FFF2-40B4-BE49-F238E27FC236}">
                  <a16:creationId xmlns:a16="http://schemas.microsoft.com/office/drawing/2014/main" id="{9BF6D73A-7EDB-FE46-A29B-07FCC0EE9F5A}"/>
                </a:ext>
              </a:extLst>
            </p:cNvPr>
            <p:cNvSpPr/>
            <p:nvPr/>
          </p:nvSpPr>
          <p:spPr>
            <a:xfrm>
              <a:off x="16184075" y="5945843"/>
              <a:ext cx="44075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A73F3C4D-1909-0244-AC05-99F1099F8655}"/>
              </a:ext>
            </a:extLst>
          </p:cNvPr>
          <p:cNvGrpSpPr/>
          <p:nvPr/>
        </p:nvGrpSpPr>
        <p:grpSpPr>
          <a:xfrm>
            <a:off x="18832786" y="8989196"/>
            <a:ext cx="4407560" cy="1646756"/>
            <a:chOff x="16184075" y="5253194"/>
            <a:chExt cx="4407560" cy="1646756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B4DB5BD7-9553-5E4F-A781-F83CE007C0ED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8" name="Rectangle 56">
              <a:extLst>
                <a:ext uri="{FF2B5EF4-FFF2-40B4-BE49-F238E27FC236}">
                  <a16:creationId xmlns:a16="http://schemas.microsoft.com/office/drawing/2014/main" id="{2F224726-B528-E446-A4D6-FD89D3BA47D2}"/>
                </a:ext>
              </a:extLst>
            </p:cNvPr>
            <p:cNvSpPr/>
            <p:nvPr/>
          </p:nvSpPr>
          <p:spPr>
            <a:xfrm>
              <a:off x="16184075" y="5945843"/>
              <a:ext cx="44075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6AA1819-1523-8F4E-B67D-A906619EE352}"/>
              </a:ext>
            </a:extLst>
          </p:cNvPr>
          <p:cNvGrpSpPr/>
          <p:nvPr/>
        </p:nvGrpSpPr>
        <p:grpSpPr>
          <a:xfrm>
            <a:off x="17382358" y="11104463"/>
            <a:ext cx="4407560" cy="1646756"/>
            <a:chOff x="16184075" y="5253194"/>
            <a:chExt cx="4407560" cy="1646756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9BBCDE09-1212-7D47-9ECD-8AC35193D1A5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1" name="Rectangle 56">
              <a:extLst>
                <a:ext uri="{FF2B5EF4-FFF2-40B4-BE49-F238E27FC236}">
                  <a16:creationId xmlns:a16="http://schemas.microsoft.com/office/drawing/2014/main" id="{72DEB792-0BAD-C44C-A5F7-18629C65E258}"/>
                </a:ext>
              </a:extLst>
            </p:cNvPr>
            <p:cNvSpPr/>
            <p:nvPr/>
          </p:nvSpPr>
          <p:spPr>
            <a:xfrm>
              <a:off x="16184075" y="5945843"/>
              <a:ext cx="44075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365E9764-7A82-254E-B484-E40B4432EBB7}"/>
              </a:ext>
            </a:extLst>
          </p:cNvPr>
          <p:cNvGrpSpPr/>
          <p:nvPr/>
        </p:nvGrpSpPr>
        <p:grpSpPr>
          <a:xfrm>
            <a:off x="3430069" y="4320187"/>
            <a:ext cx="4282454" cy="1646756"/>
            <a:chOff x="0" y="5298027"/>
            <a:chExt cx="4282454" cy="1646756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7521C486-CEC4-A349-AA2F-FD51E1F9059B}"/>
                </a:ext>
              </a:extLst>
            </p:cNvPr>
            <p:cNvSpPr txBox="1"/>
            <p:nvPr/>
          </p:nvSpPr>
          <p:spPr>
            <a:xfrm flipH="1">
              <a:off x="1871212" y="52980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4" name="Rectangle 56">
              <a:extLst>
                <a:ext uri="{FF2B5EF4-FFF2-40B4-BE49-F238E27FC236}">
                  <a16:creationId xmlns:a16="http://schemas.microsoft.com/office/drawing/2014/main" id="{1FB097FC-56C4-0E4E-92A8-2E3390C50BDC}"/>
                </a:ext>
              </a:extLst>
            </p:cNvPr>
            <p:cNvSpPr/>
            <p:nvPr/>
          </p:nvSpPr>
          <p:spPr>
            <a:xfrm flipH="1">
              <a:off x="0" y="5990676"/>
              <a:ext cx="42824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15747CDD-BC46-CD4C-84C6-302F67B0D24B}"/>
              </a:ext>
            </a:extLst>
          </p:cNvPr>
          <p:cNvSpPr/>
          <p:nvPr/>
        </p:nvSpPr>
        <p:spPr>
          <a:xfrm>
            <a:off x="12812531" y="6286203"/>
            <a:ext cx="2716629" cy="2716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DBE6905-8047-EB49-8D9F-00A9892770E7}"/>
              </a:ext>
            </a:extLst>
          </p:cNvPr>
          <p:cNvSpPr/>
          <p:nvPr/>
        </p:nvSpPr>
        <p:spPr>
          <a:xfrm>
            <a:off x="12822241" y="6286205"/>
            <a:ext cx="2716627" cy="27166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28A96797-E26C-4C4C-8B79-3DCFE6FFAE3F}"/>
              </a:ext>
            </a:extLst>
          </p:cNvPr>
          <p:cNvSpPr/>
          <p:nvPr/>
        </p:nvSpPr>
        <p:spPr>
          <a:xfrm>
            <a:off x="10388050" y="8672878"/>
            <a:ext cx="1808253" cy="18082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B3ABCDC-5042-6B4E-8474-CDA7B1286904}"/>
              </a:ext>
            </a:extLst>
          </p:cNvPr>
          <p:cNvSpPr/>
          <p:nvPr/>
        </p:nvSpPr>
        <p:spPr>
          <a:xfrm>
            <a:off x="10394514" y="8672879"/>
            <a:ext cx="1808253" cy="18082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43FB994-BBAE-1942-A7C9-B725B4F5967D}"/>
              </a:ext>
            </a:extLst>
          </p:cNvPr>
          <p:cNvSpPr/>
          <p:nvPr/>
        </p:nvSpPr>
        <p:spPr>
          <a:xfrm>
            <a:off x="11602910" y="11329658"/>
            <a:ext cx="1196365" cy="119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3887F4AA-1C71-6C45-8237-F48B145E416C}"/>
              </a:ext>
            </a:extLst>
          </p:cNvPr>
          <p:cNvSpPr/>
          <p:nvPr/>
        </p:nvSpPr>
        <p:spPr>
          <a:xfrm>
            <a:off x="11607187" y="11329658"/>
            <a:ext cx="1196365" cy="119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F8B552C-A3EC-D648-8CB6-C00ED5BD2FCB}"/>
              </a:ext>
            </a:extLst>
          </p:cNvPr>
          <p:cNvSpPr/>
          <p:nvPr/>
        </p:nvSpPr>
        <p:spPr>
          <a:xfrm>
            <a:off x="14221912" y="9414716"/>
            <a:ext cx="871441" cy="871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F3F88893-C660-2F42-ACC3-BBDBB096EDED}"/>
              </a:ext>
            </a:extLst>
          </p:cNvPr>
          <p:cNvSpPr/>
          <p:nvPr/>
        </p:nvSpPr>
        <p:spPr>
          <a:xfrm>
            <a:off x="14103888" y="9293578"/>
            <a:ext cx="1113720" cy="1113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D992DAD-C662-B640-A208-654B2C10972A}"/>
              </a:ext>
            </a:extLst>
          </p:cNvPr>
          <p:cNvSpPr/>
          <p:nvPr/>
        </p:nvSpPr>
        <p:spPr>
          <a:xfrm>
            <a:off x="7264727" y="7228331"/>
            <a:ext cx="1063383" cy="1063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9EA37EB-7AA3-F74A-BEAB-0AE7A4BDC9EC}"/>
              </a:ext>
            </a:extLst>
          </p:cNvPr>
          <p:cNvSpPr/>
          <p:nvPr/>
        </p:nvSpPr>
        <p:spPr>
          <a:xfrm>
            <a:off x="7268528" y="7228331"/>
            <a:ext cx="1063383" cy="1063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32BDFCF-8367-BB4F-A452-0A0FE4A3B445}"/>
              </a:ext>
            </a:extLst>
          </p:cNvPr>
          <p:cNvGrpSpPr/>
          <p:nvPr/>
        </p:nvGrpSpPr>
        <p:grpSpPr>
          <a:xfrm>
            <a:off x="13862765" y="7255307"/>
            <a:ext cx="593360" cy="59335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16" name="Freeform 372">
              <a:extLst>
                <a:ext uri="{FF2B5EF4-FFF2-40B4-BE49-F238E27FC236}">
                  <a16:creationId xmlns:a16="http://schemas.microsoft.com/office/drawing/2014/main" id="{F956D34D-2535-284D-B634-C0183E763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73">
              <a:extLst>
                <a:ext uri="{FF2B5EF4-FFF2-40B4-BE49-F238E27FC236}">
                  <a16:creationId xmlns:a16="http://schemas.microsoft.com/office/drawing/2014/main" id="{1C32BC28-05E1-2746-97DA-076A550BD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26DD35D9-ACE6-5745-AB88-CDCE51120A2F}"/>
              </a:ext>
            </a:extLst>
          </p:cNvPr>
          <p:cNvGrpSpPr/>
          <p:nvPr/>
        </p:nvGrpSpPr>
        <p:grpSpPr>
          <a:xfrm>
            <a:off x="7548136" y="7510027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36CEC63E-AD32-BB4F-9538-49FAFBBAA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0" name="Freeform 102">
              <a:extLst>
                <a:ext uri="{FF2B5EF4-FFF2-40B4-BE49-F238E27FC236}">
                  <a16:creationId xmlns:a16="http://schemas.microsoft.com/office/drawing/2014/main" id="{1A84FAB7-FC4E-E34E-9688-AFCB968DE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FC191B2B-8710-3D48-8509-AAC357BEA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7394AB65-5650-A941-9EEF-FC65BF868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3" name="Freeform 105">
              <a:extLst>
                <a:ext uri="{FF2B5EF4-FFF2-40B4-BE49-F238E27FC236}">
                  <a16:creationId xmlns:a16="http://schemas.microsoft.com/office/drawing/2014/main" id="{A570B54D-7039-4E44-BB16-68022A3B9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311D386-8C60-E347-AF61-1015A5C9B19A}"/>
              </a:ext>
            </a:extLst>
          </p:cNvPr>
          <p:cNvGrpSpPr/>
          <p:nvPr/>
        </p:nvGrpSpPr>
        <p:grpSpPr>
          <a:xfrm>
            <a:off x="14331701" y="9510646"/>
            <a:ext cx="677628" cy="647778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384FA39-5A15-AD4C-B8C4-25233A8C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0E0C7D98-CDDB-2844-97C6-1C88A84F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C855CD27-239C-B544-8C97-6B21624EB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08219E8D-3660-B546-B0BE-67715757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F6F5C5B-53FA-A84E-9F9D-F26CD860CF63}"/>
              </a:ext>
            </a:extLst>
          </p:cNvPr>
          <p:cNvGrpSpPr/>
          <p:nvPr/>
        </p:nvGrpSpPr>
        <p:grpSpPr>
          <a:xfrm>
            <a:off x="10971649" y="9248753"/>
            <a:ext cx="659988" cy="662894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0EF098C-5EF5-9049-9D06-F07A41F2E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E3564AA8-4F72-CD45-BD62-DC51603A0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6E7E052-246E-2E40-948C-2E8DD6B6F754}"/>
              </a:ext>
            </a:extLst>
          </p:cNvPr>
          <p:cNvGrpSpPr/>
          <p:nvPr/>
        </p:nvGrpSpPr>
        <p:grpSpPr>
          <a:xfrm>
            <a:off x="11992585" y="11671416"/>
            <a:ext cx="568486" cy="570978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333" name="Freeform 101">
              <a:extLst>
                <a:ext uri="{FF2B5EF4-FFF2-40B4-BE49-F238E27FC236}">
                  <a16:creationId xmlns:a16="http://schemas.microsoft.com/office/drawing/2014/main" id="{360216C6-35AA-E94C-AF0B-DD2085820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4" name="Freeform 102">
              <a:extLst>
                <a:ext uri="{FF2B5EF4-FFF2-40B4-BE49-F238E27FC236}">
                  <a16:creationId xmlns:a16="http://schemas.microsoft.com/office/drawing/2014/main" id="{3C1F9629-D57C-4941-A6C1-9000BD0F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5" name="Freeform 103">
              <a:extLst>
                <a:ext uri="{FF2B5EF4-FFF2-40B4-BE49-F238E27FC236}">
                  <a16:creationId xmlns:a16="http://schemas.microsoft.com/office/drawing/2014/main" id="{55071F42-7D0A-A349-BE8E-D4F07F6B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6" name="Freeform 104">
              <a:extLst>
                <a:ext uri="{FF2B5EF4-FFF2-40B4-BE49-F238E27FC236}">
                  <a16:creationId xmlns:a16="http://schemas.microsoft.com/office/drawing/2014/main" id="{F5979824-9BAF-9749-A7AB-EB8DE40FC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7" name="Freeform 105">
              <a:extLst>
                <a:ext uri="{FF2B5EF4-FFF2-40B4-BE49-F238E27FC236}">
                  <a16:creationId xmlns:a16="http://schemas.microsoft.com/office/drawing/2014/main" id="{653E801E-5AAF-DF46-B16F-C62F99B29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59" name="CuadroTexto 350">
            <a:extLst>
              <a:ext uri="{FF2B5EF4-FFF2-40B4-BE49-F238E27FC236}">
                <a16:creationId xmlns:a16="http://schemas.microsoft.com/office/drawing/2014/main" id="{E6FB0211-204F-B34A-9ABB-A8D0C7A2A734}"/>
              </a:ext>
            </a:extLst>
          </p:cNvPr>
          <p:cNvSpPr txBox="1"/>
          <p:nvPr/>
        </p:nvSpPr>
        <p:spPr>
          <a:xfrm>
            <a:off x="6889970" y="1022190"/>
            <a:ext cx="105977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Data Analysis Diagram</a:t>
            </a:r>
          </a:p>
        </p:txBody>
      </p:sp>
    </p:spTree>
    <p:extLst>
      <p:ext uri="{BB962C8B-B14F-4D97-AF65-F5344CB8AC3E}">
        <p14:creationId xmlns:p14="http://schemas.microsoft.com/office/powerpoint/2010/main" val="270517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63CF5C"/>
      </a:accent1>
      <a:accent2>
        <a:srgbClr val="30A76D"/>
      </a:accent2>
      <a:accent3>
        <a:srgbClr val="36936E"/>
      </a:accent3>
      <a:accent4>
        <a:srgbClr val="3A7C79"/>
      </a:accent4>
      <a:accent5>
        <a:srgbClr val="3B5B69"/>
      </a:accent5>
      <a:accent6>
        <a:srgbClr val="2B424D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ine graph">
    <a:dk1>
      <a:sysClr val="windowText" lastClr="000000"/>
    </a:dk1>
    <a:lt1>
      <a:sysClr val="window" lastClr="FFFFFF"/>
    </a:lt1>
    <a:dk2>
      <a:srgbClr val="3D4661"/>
    </a:dk2>
    <a:lt2>
      <a:srgbClr val="3A9894"/>
    </a:lt2>
    <a:accent1>
      <a:srgbClr val="E0AE0E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ustom 5">
    <a:majorFont>
      <a:latin typeface="Century Gothic"/>
      <a:ea typeface=""/>
      <a:cs typeface=""/>
    </a:majorFont>
    <a:minorFont>
      <a:latin typeface="Calibri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117583</TotalTime>
  <Words>1748</Words>
  <Application>Microsoft Macintosh PowerPoint</Application>
  <PresentationFormat>Custom</PresentationFormat>
  <Paragraphs>407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Lato</vt:lpstr>
      <vt:lpstr>Lato Heavy</vt:lpstr>
      <vt:lpstr>Lato Light</vt:lpstr>
      <vt:lpstr>Montserrat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18953</cp:revision>
  <dcterms:created xsi:type="dcterms:W3CDTF">2014-11-12T21:47:38Z</dcterms:created>
  <dcterms:modified xsi:type="dcterms:W3CDTF">2020-01-31T17:41:04Z</dcterms:modified>
  <cp:category/>
</cp:coreProperties>
</file>