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0" r:id="rId2"/>
    <p:sldId id="4421" r:id="rId3"/>
    <p:sldId id="4419" r:id="rId4"/>
    <p:sldId id="4422" r:id="rId5"/>
    <p:sldId id="4423" r:id="rId6"/>
    <p:sldId id="4430" r:id="rId7"/>
    <p:sldId id="4425" r:id="rId8"/>
    <p:sldId id="4426" r:id="rId9"/>
    <p:sldId id="4427" r:id="rId10"/>
    <p:sldId id="4435" r:id="rId11"/>
    <p:sldId id="4428" r:id="rId12"/>
    <p:sldId id="4431" r:id="rId13"/>
    <p:sldId id="4438" r:id="rId14"/>
    <p:sldId id="4432" r:id="rId15"/>
    <p:sldId id="4439" r:id="rId16"/>
    <p:sldId id="4440" r:id="rId17"/>
    <p:sldId id="4433" r:id="rId18"/>
    <p:sldId id="4434" r:id="rId19"/>
    <p:sldId id="4436" r:id="rId20"/>
    <p:sldId id="443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47154"/>
    <a:srgbClr val="FFCD99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9" autoAdjust="0"/>
    <p:restoredTop sz="95964" autoAdjust="0"/>
  </p:normalViewPr>
  <p:slideViewPr>
    <p:cSldViewPr snapToGrid="0" snapToObjects="1">
      <p:cViewPr>
        <p:scale>
          <a:sx n="45" d="100"/>
          <a:sy n="45" d="100"/>
        </p:scale>
        <p:origin x="112" y="62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92A-7B43-8B05-827615872C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1.4</c:v>
                </c:pt>
                <c:pt idx="1">
                  <c:v>2</c:v>
                </c:pt>
                <c:pt idx="2">
                  <c:v>5</c:v>
                </c:pt>
                <c:pt idx="3">
                  <c:v>6.2</c:v>
                </c:pt>
                <c:pt idx="4">
                  <c:v>4.9000000000000004</c:v>
                </c:pt>
                <c:pt idx="5">
                  <c:v>3.7</c:v>
                </c:pt>
                <c:pt idx="6">
                  <c:v>6</c:v>
                </c:pt>
                <c:pt idx="7">
                  <c:v>7.3</c:v>
                </c:pt>
                <c:pt idx="8">
                  <c:v>1.9</c:v>
                </c:pt>
                <c:pt idx="9">
                  <c:v>3.2</c:v>
                </c:pt>
                <c:pt idx="10">
                  <c:v>2.8</c:v>
                </c:pt>
                <c:pt idx="11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92A-7B43-8B05-827615872C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2B-5047-99C2-2322D99C87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2B-5047-99C2-2322D99C87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2B-5047-99C2-2322D99C870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2B-5047-99C2-2322D99C870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4-4043-9DF9-5F182D1C1D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4-4043-9DF9-5F182D1C1D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4-4043-9DF9-5F182D1C1D97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B4-4043-9DF9-5F182D1C1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0402040583241329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7F-1247-A60A-2DC21CD730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7F-1247-A60A-2DC21CD730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7F-1247-A60A-2DC21CD73057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17F-1247-A60A-2DC21CD73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0093394753873682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CEE-CB42-8B1A-210157E4AD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EE-CB42-8B1A-210157E4AD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CEE-CB42-8B1A-210157E4AD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CEE-CB42-8B1A-210157E4AD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EE-CB42-8B1A-210157E4ADC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orma libre 4">
            <a:extLst>
              <a:ext uri="{FF2B5EF4-FFF2-40B4-BE49-F238E27FC236}">
                <a16:creationId xmlns:a16="http://schemas.microsoft.com/office/drawing/2014/main" id="{6B25AEBB-1807-064D-852B-24EA3DCEAF12}"/>
              </a:ext>
            </a:extLst>
          </p:cNvPr>
          <p:cNvSpPr/>
          <p:nvPr/>
        </p:nvSpPr>
        <p:spPr>
          <a:xfrm>
            <a:off x="11066648" y="4242272"/>
            <a:ext cx="2252465" cy="2043307"/>
          </a:xfrm>
          <a:custGeom>
            <a:avLst/>
            <a:gdLst>
              <a:gd name="connsiteX0" fmla="*/ 1479233 w 1778000"/>
              <a:gd name="connsiteY0" fmla="*/ 1183132 h 1612900"/>
              <a:gd name="connsiteX1" fmla="*/ 1144334 w 1778000"/>
              <a:gd name="connsiteY1" fmla="*/ 979487 h 1612900"/>
              <a:gd name="connsiteX2" fmla="*/ 1100836 w 1778000"/>
              <a:gd name="connsiteY2" fmla="*/ 757809 h 1612900"/>
              <a:gd name="connsiteX3" fmla="*/ 1218883 w 1778000"/>
              <a:gd name="connsiteY3" fmla="*/ 368237 h 1612900"/>
              <a:gd name="connsiteX4" fmla="*/ 895033 w 1778000"/>
              <a:gd name="connsiteY4" fmla="*/ 4381 h 1612900"/>
              <a:gd name="connsiteX5" fmla="*/ 895033 w 1778000"/>
              <a:gd name="connsiteY5" fmla="*/ 3175 h 1612900"/>
              <a:gd name="connsiteX6" fmla="*/ 888683 w 1778000"/>
              <a:gd name="connsiteY6" fmla="*/ 3810 h 1612900"/>
              <a:gd name="connsiteX7" fmla="*/ 882333 w 1778000"/>
              <a:gd name="connsiteY7" fmla="*/ 3175 h 1612900"/>
              <a:gd name="connsiteX8" fmla="*/ 882333 w 1778000"/>
              <a:gd name="connsiteY8" fmla="*/ 4381 h 1612900"/>
              <a:gd name="connsiteX9" fmla="*/ 558483 w 1778000"/>
              <a:gd name="connsiteY9" fmla="*/ 368237 h 1612900"/>
              <a:gd name="connsiteX10" fmla="*/ 676529 w 1778000"/>
              <a:gd name="connsiteY10" fmla="*/ 757809 h 1612900"/>
              <a:gd name="connsiteX11" fmla="*/ 633032 w 1778000"/>
              <a:gd name="connsiteY11" fmla="*/ 979487 h 1612900"/>
              <a:gd name="connsiteX12" fmla="*/ 298133 w 1778000"/>
              <a:gd name="connsiteY12" fmla="*/ 1183132 h 1612900"/>
              <a:gd name="connsiteX13" fmla="*/ 3175 w 1778000"/>
              <a:gd name="connsiteY13" fmla="*/ 1612455 h 1612900"/>
              <a:gd name="connsiteX14" fmla="*/ 1774825 w 1778000"/>
              <a:gd name="connsiteY14" fmla="*/ 1612455 h 1612900"/>
              <a:gd name="connsiteX15" fmla="*/ 1479233 w 1778000"/>
              <a:gd name="connsiteY15" fmla="*/ 1183132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8000" h="1612900">
                <a:moveTo>
                  <a:pt x="1479233" y="1183132"/>
                </a:moveTo>
                <a:cubicBezTo>
                  <a:pt x="1376363" y="1158050"/>
                  <a:pt x="1226185" y="1054354"/>
                  <a:pt x="1144334" y="979487"/>
                </a:cubicBezTo>
                <a:cubicBezTo>
                  <a:pt x="1036828" y="881190"/>
                  <a:pt x="1100709" y="758000"/>
                  <a:pt x="1100836" y="757809"/>
                </a:cubicBezTo>
                <a:cubicBezTo>
                  <a:pt x="1169734" y="665988"/>
                  <a:pt x="1223709" y="494538"/>
                  <a:pt x="1218883" y="368237"/>
                </a:cubicBezTo>
                <a:cubicBezTo>
                  <a:pt x="1211263" y="170498"/>
                  <a:pt x="1085533" y="18986"/>
                  <a:pt x="895033" y="4381"/>
                </a:cubicBezTo>
                <a:lnTo>
                  <a:pt x="895033" y="3175"/>
                </a:lnTo>
                <a:cubicBezTo>
                  <a:pt x="892810" y="3175"/>
                  <a:pt x="890715" y="3683"/>
                  <a:pt x="888683" y="3810"/>
                </a:cubicBezTo>
                <a:cubicBezTo>
                  <a:pt x="886651" y="3937"/>
                  <a:pt x="884365" y="3302"/>
                  <a:pt x="882333" y="3175"/>
                </a:cubicBezTo>
                <a:lnTo>
                  <a:pt x="882333" y="4381"/>
                </a:lnTo>
                <a:cubicBezTo>
                  <a:pt x="691833" y="18859"/>
                  <a:pt x="566039" y="170498"/>
                  <a:pt x="558483" y="368237"/>
                </a:cubicBezTo>
                <a:cubicBezTo>
                  <a:pt x="553657" y="494348"/>
                  <a:pt x="607632" y="666179"/>
                  <a:pt x="676529" y="757809"/>
                </a:cubicBezTo>
                <a:cubicBezTo>
                  <a:pt x="676529" y="757809"/>
                  <a:pt x="740601" y="876300"/>
                  <a:pt x="633032" y="979487"/>
                </a:cubicBezTo>
                <a:cubicBezTo>
                  <a:pt x="552958" y="1056323"/>
                  <a:pt x="401003" y="1158050"/>
                  <a:pt x="298133" y="1183132"/>
                </a:cubicBezTo>
                <a:cubicBezTo>
                  <a:pt x="131890" y="1223645"/>
                  <a:pt x="42228" y="1377569"/>
                  <a:pt x="3175" y="1612455"/>
                </a:cubicBezTo>
                <a:lnTo>
                  <a:pt x="1774825" y="1612455"/>
                </a:lnTo>
                <a:cubicBezTo>
                  <a:pt x="1735138" y="1377569"/>
                  <a:pt x="1645476" y="1223645"/>
                  <a:pt x="1479233" y="1183132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5">
            <a:extLst>
              <a:ext uri="{FF2B5EF4-FFF2-40B4-BE49-F238E27FC236}">
                <a16:creationId xmlns:a16="http://schemas.microsoft.com/office/drawing/2014/main" id="{9CF18800-7D77-1B43-9903-D251B1768D51}"/>
              </a:ext>
            </a:extLst>
          </p:cNvPr>
          <p:cNvSpPr/>
          <p:nvPr/>
        </p:nvSpPr>
        <p:spPr>
          <a:xfrm>
            <a:off x="10238868" y="6281235"/>
            <a:ext cx="3901592" cy="2059396"/>
          </a:xfrm>
          <a:custGeom>
            <a:avLst/>
            <a:gdLst>
              <a:gd name="connsiteX0" fmla="*/ 541591 w 3079750"/>
              <a:gd name="connsiteY0" fmla="*/ 675767 h 1625600"/>
              <a:gd name="connsiteX1" fmla="*/ 228346 w 3079750"/>
              <a:gd name="connsiteY1" fmla="*/ 1231583 h 1625600"/>
              <a:gd name="connsiteX2" fmla="*/ 112966 w 3079750"/>
              <a:gd name="connsiteY2" fmla="*/ 1476566 h 1625600"/>
              <a:gd name="connsiteX3" fmla="*/ 21145 w 3079750"/>
              <a:gd name="connsiteY3" fmla="*/ 1594930 h 1625600"/>
              <a:gd name="connsiteX4" fmla="*/ 3175 w 3079750"/>
              <a:gd name="connsiteY4" fmla="*/ 1625156 h 1625600"/>
              <a:gd name="connsiteX5" fmla="*/ 279654 w 3079750"/>
              <a:gd name="connsiteY5" fmla="*/ 1625156 h 1625600"/>
              <a:gd name="connsiteX6" fmla="*/ 390017 w 3079750"/>
              <a:gd name="connsiteY6" fmla="*/ 1407097 h 1625600"/>
              <a:gd name="connsiteX7" fmla="*/ 815467 w 3079750"/>
              <a:gd name="connsiteY7" fmla="*/ 781495 h 1625600"/>
              <a:gd name="connsiteX8" fmla="*/ 973264 w 3079750"/>
              <a:gd name="connsiteY8" fmla="*/ 257048 h 1625600"/>
              <a:gd name="connsiteX9" fmla="*/ 1020318 w 3079750"/>
              <a:gd name="connsiteY9" fmla="*/ 862775 h 1625600"/>
              <a:gd name="connsiteX10" fmla="*/ 945769 w 3079750"/>
              <a:gd name="connsiteY10" fmla="*/ 1452055 h 1625600"/>
              <a:gd name="connsiteX11" fmla="*/ 933069 w 3079750"/>
              <a:gd name="connsiteY11" fmla="*/ 1625156 h 1625600"/>
              <a:gd name="connsiteX12" fmla="*/ 2150300 w 3079750"/>
              <a:gd name="connsiteY12" fmla="*/ 1625156 h 1625600"/>
              <a:gd name="connsiteX13" fmla="*/ 2137600 w 3079750"/>
              <a:gd name="connsiteY13" fmla="*/ 1452055 h 1625600"/>
              <a:gd name="connsiteX14" fmla="*/ 2063115 w 3079750"/>
              <a:gd name="connsiteY14" fmla="*/ 862775 h 1625600"/>
              <a:gd name="connsiteX15" fmla="*/ 2110105 w 3079750"/>
              <a:gd name="connsiteY15" fmla="*/ 257048 h 1625600"/>
              <a:gd name="connsiteX16" fmla="*/ 2267902 w 3079750"/>
              <a:gd name="connsiteY16" fmla="*/ 781495 h 1625600"/>
              <a:gd name="connsiteX17" fmla="*/ 2693352 w 3079750"/>
              <a:gd name="connsiteY17" fmla="*/ 1407097 h 1625600"/>
              <a:gd name="connsiteX18" fmla="*/ 2803715 w 3079750"/>
              <a:gd name="connsiteY18" fmla="*/ 1625156 h 1625600"/>
              <a:gd name="connsiteX19" fmla="*/ 3080195 w 3079750"/>
              <a:gd name="connsiteY19" fmla="*/ 1625156 h 1625600"/>
              <a:gd name="connsiteX20" fmla="*/ 3062224 w 3079750"/>
              <a:gd name="connsiteY20" fmla="*/ 1594930 h 1625600"/>
              <a:gd name="connsiteX21" fmla="*/ 2970403 w 3079750"/>
              <a:gd name="connsiteY21" fmla="*/ 1476566 h 1625600"/>
              <a:gd name="connsiteX22" fmla="*/ 2855023 w 3079750"/>
              <a:gd name="connsiteY22" fmla="*/ 1231583 h 1625600"/>
              <a:gd name="connsiteX23" fmla="*/ 2541841 w 3079750"/>
              <a:gd name="connsiteY23" fmla="*/ 675767 h 1625600"/>
              <a:gd name="connsiteX24" fmla="*/ 2449386 w 3079750"/>
              <a:gd name="connsiteY24" fmla="*/ 228918 h 1625600"/>
              <a:gd name="connsiteX25" fmla="*/ 2427351 w 3079750"/>
              <a:gd name="connsiteY25" fmla="*/ 3175 h 1625600"/>
              <a:gd name="connsiteX26" fmla="*/ 655701 w 3079750"/>
              <a:gd name="connsiteY26" fmla="*/ 3175 h 1625600"/>
              <a:gd name="connsiteX27" fmla="*/ 633666 w 3079750"/>
              <a:gd name="connsiteY27" fmla="*/ 228917 h 1625600"/>
              <a:gd name="connsiteX28" fmla="*/ 541591 w 3079750"/>
              <a:gd name="connsiteY28" fmla="*/ 675767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79750" h="1625600">
                <a:moveTo>
                  <a:pt x="541591" y="675767"/>
                </a:moveTo>
                <a:cubicBezTo>
                  <a:pt x="351091" y="955167"/>
                  <a:pt x="274891" y="1136396"/>
                  <a:pt x="228346" y="1231583"/>
                </a:cubicBezTo>
                <a:cubicBezTo>
                  <a:pt x="191643" y="1306894"/>
                  <a:pt x="144716" y="1436688"/>
                  <a:pt x="112966" y="1476566"/>
                </a:cubicBezTo>
                <a:cubicBezTo>
                  <a:pt x="84264" y="1512697"/>
                  <a:pt x="55182" y="1543495"/>
                  <a:pt x="21145" y="1594930"/>
                </a:cubicBezTo>
                <a:cubicBezTo>
                  <a:pt x="14224" y="1605344"/>
                  <a:pt x="8445" y="1615440"/>
                  <a:pt x="3175" y="1625156"/>
                </a:cubicBezTo>
                <a:lnTo>
                  <a:pt x="279654" y="1625156"/>
                </a:lnTo>
                <a:cubicBezTo>
                  <a:pt x="301507" y="1545828"/>
                  <a:pt x="339034" y="1471682"/>
                  <a:pt x="390017" y="1407097"/>
                </a:cubicBezTo>
                <a:cubicBezTo>
                  <a:pt x="491617" y="1275715"/>
                  <a:pt x="731520" y="960882"/>
                  <a:pt x="815467" y="781495"/>
                </a:cubicBezTo>
                <a:cubicBezTo>
                  <a:pt x="899414" y="602107"/>
                  <a:pt x="944626" y="334201"/>
                  <a:pt x="973264" y="257048"/>
                </a:cubicBezTo>
                <a:cubicBezTo>
                  <a:pt x="992822" y="414401"/>
                  <a:pt x="1053973" y="655320"/>
                  <a:pt x="1020318" y="862775"/>
                </a:cubicBezTo>
                <a:cubicBezTo>
                  <a:pt x="993902" y="1025462"/>
                  <a:pt x="986472" y="1062228"/>
                  <a:pt x="945769" y="1452055"/>
                </a:cubicBezTo>
                <a:cubicBezTo>
                  <a:pt x="939800" y="1509205"/>
                  <a:pt x="935800" y="1567117"/>
                  <a:pt x="933069" y="1625156"/>
                </a:cubicBezTo>
                <a:lnTo>
                  <a:pt x="2150300" y="1625156"/>
                </a:lnTo>
                <a:cubicBezTo>
                  <a:pt x="2147824" y="1567117"/>
                  <a:pt x="2143950" y="1509268"/>
                  <a:pt x="2137600" y="1452055"/>
                </a:cubicBezTo>
                <a:cubicBezTo>
                  <a:pt x="2096897" y="1062228"/>
                  <a:pt x="2089467" y="1025462"/>
                  <a:pt x="2063115" y="862775"/>
                </a:cubicBezTo>
                <a:cubicBezTo>
                  <a:pt x="2029396" y="655320"/>
                  <a:pt x="2090547" y="414401"/>
                  <a:pt x="2110105" y="257048"/>
                </a:cubicBezTo>
                <a:cubicBezTo>
                  <a:pt x="2138744" y="334201"/>
                  <a:pt x="2184019" y="602171"/>
                  <a:pt x="2267902" y="781495"/>
                </a:cubicBezTo>
                <a:cubicBezTo>
                  <a:pt x="2351786" y="960819"/>
                  <a:pt x="2592070" y="1275715"/>
                  <a:pt x="2693352" y="1407097"/>
                </a:cubicBezTo>
                <a:cubicBezTo>
                  <a:pt x="2744336" y="1471682"/>
                  <a:pt x="2781862" y="1545828"/>
                  <a:pt x="2803715" y="1625156"/>
                </a:cubicBezTo>
                <a:lnTo>
                  <a:pt x="3080195" y="1625156"/>
                </a:lnTo>
                <a:cubicBezTo>
                  <a:pt x="3075051" y="1615440"/>
                  <a:pt x="3069146" y="1605344"/>
                  <a:pt x="3062224" y="1594930"/>
                </a:cubicBezTo>
                <a:cubicBezTo>
                  <a:pt x="3028188" y="1543495"/>
                  <a:pt x="2999105" y="1512380"/>
                  <a:pt x="2970403" y="1476566"/>
                </a:cubicBezTo>
                <a:cubicBezTo>
                  <a:pt x="2938653" y="1436688"/>
                  <a:pt x="2891726" y="1306894"/>
                  <a:pt x="2855023" y="1231583"/>
                </a:cubicBezTo>
                <a:cubicBezTo>
                  <a:pt x="2808605" y="1136333"/>
                  <a:pt x="2732214" y="955231"/>
                  <a:pt x="2541841" y="675767"/>
                </a:cubicBezTo>
                <a:cubicBezTo>
                  <a:pt x="2503741" y="549910"/>
                  <a:pt x="2454465" y="348996"/>
                  <a:pt x="2449386" y="228918"/>
                </a:cubicBezTo>
                <a:cubicBezTo>
                  <a:pt x="2446647" y="153291"/>
                  <a:pt x="2439288" y="77903"/>
                  <a:pt x="2427351" y="3175"/>
                </a:cubicBezTo>
                <a:lnTo>
                  <a:pt x="655701" y="3175"/>
                </a:lnTo>
                <a:cubicBezTo>
                  <a:pt x="643763" y="77903"/>
                  <a:pt x="636405" y="153291"/>
                  <a:pt x="633666" y="228917"/>
                </a:cubicBezTo>
                <a:cubicBezTo>
                  <a:pt x="628904" y="348806"/>
                  <a:pt x="579374" y="549720"/>
                  <a:pt x="541591" y="675767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6">
            <a:extLst>
              <a:ext uri="{FF2B5EF4-FFF2-40B4-BE49-F238E27FC236}">
                <a16:creationId xmlns:a16="http://schemas.microsoft.com/office/drawing/2014/main" id="{CB1A8136-3D44-CA44-95F8-70AF6BBAF1DE}"/>
              </a:ext>
            </a:extLst>
          </p:cNvPr>
          <p:cNvSpPr/>
          <p:nvPr/>
        </p:nvSpPr>
        <p:spPr>
          <a:xfrm>
            <a:off x="13787063" y="8335805"/>
            <a:ext cx="386137" cy="418315"/>
          </a:xfrm>
          <a:custGeom>
            <a:avLst/>
            <a:gdLst>
              <a:gd name="connsiteX0" fmla="*/ 105156 w 304800"/>
              <a:gd name="connsiteY0" fmla="*/ 296863 h 330200"/>
              <a:gd name="connsiteX1" fmla="*/ 223647 w 304800"/>
              <a:gd name="connsiteY1" fmla="*/ 197295 h 330200"/>
              <a:gd name="connsiteX2" fmla="*/ 200279 w 304800"/>
              <a:gd name="connsiteY2" fmla="*/ 53149 h 330200"/>
              <a:gd name="connsiteX3" fmla="*/ 287909 w 304800"/>
              <a:gd name="connsiteY3" fmla="*/ 146558 h 330200"/>
              <a:gd name="connsiteX4" fmla="*/ 279654 w 304800"/>
              <a:gd name="connsiteY4" fmla="*/ 3175 h 330200"/>
              <a:gd name="connsiteX5" fmla="*/ 3175 w 304800"/>
              <a:gd name="connsiteY5" fmla="*/ 3175 h 330200"/>
              <a:gd name="connsiteX6" fmla="*/ 105156 w 304800"/>
              <a:gd name="connsiteY6" fmla="*/ 296863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330200">
                <a:moveTo>
                  <a:pt x="105156" y="296863"/>
                </a:moveTo>
                <a:cubicBezTo>
                  <a:pt x="186753" y="369380"/>
                  <a:pt x="235649" y="306769"/>
                  <a:pt x="223647" y="197295"/>
                </a:cubicBezTo>
                <a:cubicBezTo>
                  <a:pt x="217741" y="143129"/>
                  <a:pt x="195199" y="90107"/>
                  <a:pt x="200279" y="53149"/>
                </a:cubicBezTo>
                <a:cubicBezTo>
                  <a:pt x="223965" y="76391"/>
                  <a:pt x="263398" y="160338"/>
                  <a:pt x="287909" y="146558"/>
                </a:cubicBezTo>
                <a:cubicBezTo>
                  <a:pt x="307848" y="135382"/>
                  <a:pt x="321056" y="81471"/>
                  <a:pt x="279654" y="3175"/>
                </a:cubicBezTo>
                <a:lnTo>
                  <a:pt x="3175" y="3175"/>
                </a:lnTo>
                <a:cubicBezTo>
                  <a:pt x="38037" y="129096"/>
                  <a:pt x="26353" y="226886"/>
                  <a:pt x="105156" y="29686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7">
            <a:extLst>
              <a:ext uri="{FF2B5EF4-FFF2-40B4-BE49-F238E27FC236}">
                <a16:creationId xmlns:a16="http://schemas.microsoft.com/office/drawing/2014/main" id="{E7C12261-3A88-C94A-9499-F5D10772F20C}"/>
              </a:ext>
            </a:extLst>
          </p:cNvPr>
          <p:cNvSpPr/>
          <p:nvPr/>
        </p:nvSpPr>
        <p:spPr>
          <a:xfrm>
            <a:off x="10204450" y="8335805"/>
            <a:ext cx="386137" cy="418315"/>
          </a:xfrm>
          <a:custGeom>
            <a:avLst/>
            <a:gdLst>
              <a:gd name="connsiteX0" fmla="*/ 22087 w 304800"/>
              <a:gd name="connsiteY0" fmla="*/ 146558 h 330200"/>
              <a:gd name="connsiteX1" fmla="*/ 109718 w 304800"/>
              <a:gd name="connsiteY1" fmla="*/ 53149 h 330200"/>
              <a:gd name="connsiteX2" fmla="*/ 86349 w 304800"/>
              <a:gd name="connsiteY2" fmla="*/ 197295 h 330200"/>
              <a:gd name="connsiteX3" fmla="*/ 204840 w 304800"/>
              <a:gd name="connsiteY3" fmla="*/ 296863 h 330200"/>
              <a:gd name="connsiteX4" fmla="*/ 306821 w 304800"/>
              <a:gd name="connsiteY4" fmla="*/ 3175 h 330200"/>
              <a:gd name="connsiteX5" fmla="*/ 30343 w 304800"/>
              <a:gd name="connsiteY5" fmla="*/ 3175 h 330200"/>
              <a:gd name="connsiteX6" fmla="*/ 22087 w 304800"/>
              <a:gd name="connsiteY6" fmla="*/ 146558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330200">
                <a:moveTo>
                  <a:pt x="22087" y="146558"/>
                </a:moveTo>
                <a:cubicBezTo>
                  <a:pt x="46599" y="160338"/>
                  <a:pt x="86032" y="76708"/>
                  <a:pt x="109718" y="53149"/>
                </a:cubicBezTo>
                <a:cubicBezTo>
                  <a:pt x="114797" y="90107"/>
                  <a:pt x="92255" y="143129"/>
                  <a:pt x="86349" y="197295"/>
                </a:cubicBezTo>
                <a:cubicBezTo>
                  <a:pt x="74412" y="306769"/>
                  <a:pt x="123243" y="369380"/>
                  <a:pt x="204840" y="296863"/>
                </a:cubicBezTo>
                <a:cubicBezTo>
                  <a:pt x="283644" y="227013"/>
                  <a:pt x="271960" y="129096"/>
                  <a:pt x="306821" y="3175"/>
                </a:cubicBezTo>
                <a:lnTo>
                  <a:pt x="30343" y="3175"/>
                </a:lnTo>
                <a:cubicBezTo>
                  <a:pt x="-11060" y="81471"/>
                  <a:pt x="2149" y="135382"/>
                  <a:pt x="22087" y="146558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8">
            <a:extLst>
              <a:ext uri="{FF2B5EF4-FFF2-40B4-BE49-F238E27FC236}">
                <a16:creationId xmlns:a16="http://schemas.microsoft.com/office/drawing/2014/main" id="{B216886F-2A67-7E4C-A8C2-0D39969AF4B2}"/>
              </a:ext>
            </a:extLst>
          </p:cNvPr>
          <p:cNvSpPr/>
          <p:nvPr/>
        </p:nvSpPr>
        <p:spPr>
          <a:xfrm>
            <a:off x="11413416" y="8335805"/>
            <a:ext cx="1552592" cy="2059396"/>
          </a:xfrm>
          <a:custGeom>
            <a:avLst/>
            <a:gdLst>
              <a:gd name="connsiteX0" fmla="*/ 70637 w 1225550"/>
              <a:gd name="connsiteY0" fmla="*/ 1319911 h 1625600"/>
              <a:gd name="connsiteX1" fmla="*/ 46443 w 1225550"/>
              <a:gd name="connsiteY1" fmla="*/ 1625156 h 1625600"/>
              <a:gd name="connsiteX2" fmla="*/ 442811 w 1225550"/>
              <a:gd name="connsiteY2" fmla="*/ 1625156 h 1625600"/>
              <a:gd name="connsiteX3" fmla="*/ 485610 w 1225550"/>
              <a:gd name="connsiteY3" fmla="*/ 1203897 h 1625600"/>
              <a:gd name="connsiteX4" fmla="*/ 592036 w 1225550"/>
              <a:gd name="connsiteY4" fmla="*/ 142049 h 1625600"/>
              <a:gd name="connsiteX5" fmla="*/ 614705 w 1225550"/>
              <a:gd name="connsiteY5" fmla="*/ 146495 h 1625600"/>
              <a:gd name="connsiteX6" fmla="*/ 645440 w 1225550"/>
              <a:gd name="connsiteY6" fmla="*/ 138811 h 1625600"/>
              <a:gd name="connsiteX7" fmla="*/ 743737 w 1225550"/>
              <a:gd name="connsiteY7" fmla="*/ 1203897 h 1625600"/>
              <a:gd name="connsiteX8" fmla="*/ 786536 w 1225550"/>
              <a:gd name="connsiteY8" fmla="*/ 1625156 h 1625600"/>
              <a:gd name="connsiteX9" fmla="*/ 1182903 w 1225550"/>
              <a:gd name="connsiteY9" fmla="*/ 1625156 h 1625600"/>
              <a:gd name="connsiteX10" fmla="*/ 1158710 w 1225550"/>
              <a:gd name="connsiteY10" fmla="*/ 1319911 h 1625600"/>
              <a:gd name="connsiteX11" fmla="*/ 1223162 w 1225550"/>
              <a:gd name="connsiteY11" fmla="*/ 3175 h 1625600"/>
              <a:gd name="connsiteX12" fmla="*/ 6185 w 1225550"/>
              <a:gd name="connsiteY12" fmla="*/ 3175 h 1625600"/>
              <a:gd name="connsiteX13" fmla="*/ 70637 w 1225550"/>
              <a:gd name="connsiteY13" fmla="*/ 131991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5550" h="1625600">
                <a:moveTo>
                  <a:pt x="70637" y="1319911"/>
                </a:moveTo>
                <a:cubicBezTo>
                  <a:pt x="68034" y="1407986"/>
                  <a:pt x="57556" y="1513332"/>
                  <a:pt x="46443" y="1625156"/>
                </a:cubicBezTo>
                <a:lnTo>
                  <a:pt x="442811" y="1625156"/>
                </a:lnTo>
                <a:cubicBezTo>
                  <a:pt x="457098" y="1488821"/>
                  <a:pt x="478752" y="1381887"/>
                  <a:pt x="485610" y="1203897"/>
                </a:cubicBezTo>
                <a:cubicBezTo>
                  <a:pt x="495897" y="937197"/>
                  <a:pt x="544157" y="323786"/>
                  <a:pt x="592036" y="142049"/>
                </a:cubicBezTo>
                <a:cubicBezTo>
                  <a:pt x="599267" y="144870"/>
                  <a:pt x="606944" y="146375"/>
                  <a:pt x="614705" y="146495"/>
                </a:cubicBezTo>
                <a:cubicBezTo>
                  <a:pt x="625421" y="146460"/>
                  <a:pt x="635968" y="143823"/>
                  <a:pt x="645440" y="138811"/>
                </a:cubicBezTo>
                <a:cubicBezTo>
                  <a:pt x="692556" y="320929"/>
                  <a:pt x="733450" y="937387"/>
                  <a:pt x="743737" y="1203897"/>
                </a:cubicBezTo>
                <a:cubicBezTo>
                  <a:pt x="750595" y="1381697"/>
                  <a:pt x="772249" y="1488821"/>
                  <a:pt x="786536" y="1625156"/>
                </a:cubicBezTo>
                <a:lnTo>
                  <a:pt x="1182903" y="1625156"/>
                </a:lnTo>
                <a:cubicBezTo>
                  <a:pt x="1171791" y="1513332"/>
                  <a:pt x="1161313" y="1407986"/>
                  <a:pt x="1158710" y="1319911"/>
                </a:cubicBezTo>
                <a:cubicBezTo>
                  <a:pt x="1149566" y="1010222"/>
                  <a:pt x="1244054" y="498158"/>
                  <a:pt x="1223162" y="3175"/>
                </a:cubicBezTo>
                <a:lnTo>
                  <a:pt x="6185" y="3175"/>
                </a:lnTo>
                <a:cubicBezTo>
                  <a:pt x="-14643" y="498158"/>
                  <a:pt x="79781" y="1010222"/>
                  <a:pt x="70637" y="131991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9">
            <a:extLst>
              <a:ext uri="{FF2B5EF4-FFF2-40B4-BE49-F238E27FC236}">
                <a16:creationId xmlns:a16="http://schemas.microsoft.com/office/drawing/2014/main" id="{C08298B2-4F58-0541-984A-0ADF4BDC158B}"/>
              </a:ext>
            </a:extLst>
          </p:cNvPr>
          <p:cNvSpPr/>
          <p:nvPr/>
        </p:nvSpPr>
        <p:spPr>
          <a:xfrm>
            <a:off x="12406141" y="10389811"/>
            <a:ext cx="547027" cy="1995040"/>
          </a:xfrm>
          <a:custGeom>
            <a:avLst/>
            <a:gdLst>
              <a:gd name="connsiteX0" fmla="*/ 15875 w 431800"/>
              <a:gd name="connsiteY0" fmla="*/ 309182 h 1574800"/>
              <a:gd name="connsiteX1" fmla="*/ 57467 w 431800"/>
              <a:gd name="connsiteY1" fmla="*/ 984758 h 1574800"/>
              <a:gd name="connsiteX2" fmla="*/ 43752 w 431800"/>
              <a:gd name="connsiteY2" fmla="*/ 1543558 h 1574800"/>
              <a:gd name="connsiteX3" fmla="*/ 413322 w 431800"/>
              <a:gd name="connsiteY3" fmla="*/ 1518158 h 1574800"/>
              <a:gd name="connsiteX4" fmla="*/ 305372 w 431800"/>
              <a:gd name="connsiteY4" fmla="*/ 1158303 h 1574800"/>
              <a:gd name="connsiteX5" fmla="*/ 429006 w 431800"/>
              <a:gd name="connsiteY5" fmla="*/ 371475 h 1574800"/>
              <a:gd name="connsiteX6" fmla="*/ 399669 w 431800"/>
              <a:gd name="connsiteY6" fmla="*/ 3175 h 1574800"/>
              <a:gd name="connsiteX7" fmla="*/ 3175 w 431800"/>
              <a:gd name="connsiteY7" fmla="*/ 3175 h 1574800"/>
              <a:gd name="connsiteX8" fmla="*/ 15875 w 431800"/>
              <a:gd name="connsiteY8" fmla="*/ 309182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800" h="1574800">
                <a:moveTo>
                  <a:pt x="15875" y="309182"/>
                </a:moveTo>
                <a:cubicBezTo>
                  <a:pt x="10859" y="649160"/>
                  <a:pt x="76073" y="801307"/>
                  <a:pt x="57467" y="984758"/>
                </a:cubicBezTo>
                <a:cubicBezTo>
                  <a:pt x="38862" y="1168210"/>
                  <a:pt x="17399" y="1465834"/>
                  <a:pt x="43752" y="1543558"/>
                </a:cubicBezTo>
                <a:cubicBezTo>
                  <a:pt x="60960" y="1594358"/>
                  <a:pt x="413576" y="1590738"/>
                  <a:pt x="413322" y="1518158"/>
                </a:cubicBezTo>
                <a:cubicBezTo>
                  <a:pt x="412941" y="1413891"/>
                  <a:pt x="314325" y="1392809"/>
                  <a:pt x="305372" y="1158303"/>
                </a:cubicBezTo>
                <a:cubicBezTo>
                  <a:pt x="296418" y="923798"/>
                  <a:pt x="438023" y="605853"/>
                  <a:pt x="429006" y="371475"/>
                </a:cubicBezTo>
                <a:cubicBezTo>
                  <a:pt x="424307" y="250190"/>
                  <a:pt x="411607" y="123063"/>
                  <a:pt x="399669" y="3175"/>
                </a:cubicBezTo>
                <a:lnTo>
                  <a:pt x="3175" y="3175"/>
                </a:lnTo>
                <a:cubicBezTo>
                  <a:pt x="13733" y="104816"/>
                  <a:pt x="17974" y="207015"/>
                  <a:pt x="15875" y="309182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10">
            <a:extLst>
              <a:ext uri="{FF2B5EF4-FFF2-40B4-BE49-F238E27FC236}">
                <a16:creationId xmlns:a16="http://schemas.microsoft.com/office/drawing/2014/main" id="{C8A063A6-B579-E144-B6E4-20F7DF0EDFC2}"/>
              </a:ext>
            </a:extLst>
          </p:cNvPr>
          <p:cNvSpPr/>
          <p:nvPr/>
        </p:nvSpPr>
        <p:spPr>
          <a:xfrm>
            <a:off x="11430541" y="10391340"/>
            <a:ext cx="547027" cy="1995040"/>
          </a:xfrm>
          <a:custGeom>
            <a:avLst/>
            <a:gdLst>
              <a:gd name="connsiteX0" fmla="*/ 3588 w 431800"/>
              <a:gd name="connsiteY0" fmla="*/ 370713 h 1574800"/>
              <a:gd name="connsiteX1" fmla="*/ 127223 w 431800"/>
              <a:gd name="connsiteY1" fmla="*/ 1157541 h 1574800"/>
              <a:gd name="connsiteX2" fmla="*/ 19273 w 431800"/>
              <a:gd name="connsiteY2" fmla="*/ 1517396 h 1574800"/>
              <a:gd name="connsiteX3" fmla="*/ 388843 w 431800"/>
              <a:gd name="connsiteY3" fmla="*/ 1542796 h 1574800"/>
              <a:gd name="connsiteX4" fmla="*/ 375127 w 431800"/>
              <a:gd name="connsiteY4" fmla="*/ 983996 h 1574800"/>
              <a:gd name="connsiteX5" fmla="*/ 416719 w 431800"/>
              <a:gd name="connsiteY5" fmla="*/ 308420 h 1574800"/>
              <a:gd name="connsiteX6" fmla="*/ 429419 w 431800"/>
              <a:gd name="connsiteY6" fmla="*/ 3175 h 1574800"/>
              <a:gd name="connsiteX7" fmla="*/ 32925 w 431800"/>
              <a:gd name="connsiteY7" fmla="*/ 3175 h 1574800"/>
              <a:gd name="connsiteX8" fmla="*/ 3588 w 431800"/>
              <a:gd name="connsiteY8" fmla="*/ 370713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800" h="1574800">
                <a:moveTo>
                  <a:pt x="3588" y="370713"/>
                </a:moveTo>
                <a:cubicBezTo>
                  <a:pt x="-5429" y="605219"/>
                  <a:pt x="136240" y="923163"/>
                  <a:pt x="127223" y="1157541"/>
                </a:cubicBezTo>
                <a:cubicBezTo>
                  <a:pt x="118206" y="1391920"/>
                  <a:pt x="19273" y="1413129"/>
                  <a:pt x="19273" y="1517396"/>
                </a:cubicBezTo>
                <a:cubicBezTo>
                  <a:pt x="19273" y="1589659"/>
                  <a:pt x="371634" y="1593596"/>
                  <a:pt x="388843" y="1542796"/>
                </a:cubicBezTo>
                <a:cubicBezTo>
                  <a:pt x="415195" y="1464818"/>
                  <a:pt x="393732" y="1167130"/>
                  <a:pt x="375127" y="983996"/>
                </a:cubicBezTo>
                <a:cubicBezTo>
                  <a:pt x="356521" y="800862"/>
                  <a:pt x="421799" y="648398"/>
                  <a:pt x="416719" y="308420"/>
                </a:cubicBezTo>
                <a:cubicBezTo>
                  <a:pt x="414651" y="206507"/>
                  <a:pt x="418893" y="104564"/>
                  <a:pt x="429419" y="3175"/>
                </a:cubicBezTo>
                <a:lnTo>
                  <a:pt x="32925" y="3175"/>
                </a:lnTo>
                <a:cubicBezTo>
                  <a:pt x="20987" y="122301"/>
                  <a:pt x="8287" y="249428"/>
                  <a:pt x="3588" y="37071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442CDCC-F0DC-7B48-974F-EC0D39E327AD}"/>
              </a:ext>
            </a:extLst>
          </p:cNvPr>
          <p:cNvSpPr/>
          <p:nvPr/>
        </p:nvSpPr>
        <p:spPr>
          <a:xfrm>
            <a:off x="3052613" y="5789051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1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B4167C-201A-944E-B01E-08F20B53A212}"/>
              </a:ext>
            </a:extLst>
          </p:cNvPr>
          <p:cNvGrpSpPr/>
          <p:nvPr/>
        </p:nvGrpSpPr>
        <p:grpSpPr>
          <a:xfrm>
            <a:off x="4882876" y="5817573"/>
            <a:ext cx="4942102" cy="1600438"/>
            <a:chOff x="4584523" y="7765065"/>
            <a:chExt cx="4942102" cy="1600438"/>
          </a:xfrm>
        </p:grpSpPr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37D9D299-3E65-2A4E-844D-CC44470F6786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C2859814-84C3-1D40-BD1A-92831572B9FB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727C8ECD-540A-2E49-A7AA-9522DAFCD44D}"/>
              </a:ext>
            </a:extLst>
          </p:cNvPr>
          <p:cNvSpPr/>
          <p:nvPr/>
        </p:nvSpPr>
        <p:spPr>
          <a:xfrm>
            <a:off x="3052613" y="8760851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42131B-432E-5A42-978B-A4B4BE9E95EB}"/>
              </a:ext>
            </a:extLst>
          </p:cNvPr>
          <p:cNvGrpSpPr/>
          <p:nvPr/>
        </p:nvGrpSpPr>
        <p:grpSpPr>
          <a:xfrm>
            <a:off x="4882876" y="8789373"/>
            <a:ext cx="4942102" cy="1600438"/>
            <a:chOff x="4584523" y="7765065"/>
            <a:chExt cx="4942102" cy="1600438"/>
          </a:xfrm>
        </p:grpSpPr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1D38202D-6DF4-E34F-B70B-D4EFA76873A6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DA9A1DC-91D1-3C4A-B5F1-FB329DC735EC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852838D6-4431-004D-B997-062758482221}"/>
              </a:ext>
            </a:extLst>
          </p:cNvPr>
          <p:cNvSpPr/>
          <p:nvPr/>
        </p:nvSpPr>
        <p:spPr>
          <a:xfrm flipH="1">
            <a:off x="19744141" y="5789051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3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CD9CBE-CA3F-8745-8EA6-54A95C92CC5D}"/>
              </a:ext>
            </a:extLst>
          </p:cNvPr>
          <p:cNvGrpSpPr/>
          <p:nvPr/>
        </p:nvGrpSpPr>
        <p:grpSpPr>
          <a:xfrm flipH="1">
            <a:off x="14552672" y="5817573"/>
            <a:ext cx="4942102" cy="1600438"/>
            <a:chOff x="4584523" y="7765065"/>
            <a:chExt cx="4942102" cy="1600438"/>
          </a:xfrm>
        </p:grpSpPr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3C99F427-1FFA-D047-8B01-AD22045232A4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50308FD3-C41D-EC46-AA4B-8D22D242F0C7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4C65183E-BCB1-9846-A502-E2A8B2A2934B}"/>
              </a:ext>
            </a:extLst>
          </p:cNvPr>
          <p:cNvSpPr/>
          <p:nvPr/>
        </p:nvSpPr>
        <p:spPr>
          <a:xfrm flipH="1">
            <a:off x="19744141" y="8760851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B089C9-3681-2940-BBEE-CF50DC67FBD4}"/>
              </a:ext>
            </a:extLst>
          </p:cNvPr>
          <p:cNvGrpSpPr/>
          <p:nvPr/>
        </p:nvGrpSpPr>
        <p:grpSpPr>
          <a:xfrm flipH="1">
            <a:off x="14552672" y="8789373"/>
            <a:ext cx="4942102" cy="1600438"/>
            <a:chOff x="4584523" y="7765065"/>
            <a:chExt cx="4942102" cy="1600438"/>
          </a:xfrm>
        </p:grpSpPr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786E98A2-9465-E946-8CB6-D85D1E48BBE5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CD7B92A3-6576-9941-8809-02491A1E068E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14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orma libre 501">
            <a:extLst>
              <a:ext uri="{FF2B5EF4-FFF2-40B4-BE49-F238E27FC236}">
                <a16:creationId xmlns:a16="http://schemas.microsoft.com/office/drawing/2014/main" id="{8324C550-305D-354F-8A02-97FBCCA679CE}"/>
              </a:ext>
            </a:extLst>
          </p:cNvPr>
          <p:cNvSpPr/>
          <p:nvPr/>
        </p:nvSpPr>
        <p:spPr>
          <a:xfrm>
            <a:off x="9166086" y="5688100"/>
            <a:ext cx="6045477" cy="5644589"/>
          </a:xfrm>
          <a:custGeom>
            <a:avLst/>
            <a:gdLst>
              <a:gd name="connsiteX0" fmla="*/ 797549 w 816149"/>
              <a:gd name="connsiteY0" fmla="*/ 319513 h 762029"/>
              <a:gd name="connsiteX1" fmla="*/ 797549 w 816149"/>
              <a:gd name="connsiteY1" fmla="*/ 319513 h 762029"/>
              <a:gd name="connsiteX2" fmla="*/ 776142 w 816149"/>
              <a:gd name="connsiteY2" fmla="*/ 171384 h 762029"/>
              <a:gd name="connsiteX3" fmla="*/ 726904 w 816149"/>
              <a:gd name="connsiteY3" fmla="*/ 146518 h 762029"/>
              <a:gd name="connsiteX4" fmla="*/ 726904 w 816149"/>
              <a:gd name="connsiteY4" fmla="*/ 146518 h 762029"/>
              <a:gd name="connsiteX5" fmla="*/ 671381 w 816149"/>
              <a:gd name="connsiteY5" fmla="*/ 62829 h 762029"/>
              <a:gd name="connsiteX6" fmla="*/ 569829 w 816149"/>
              <a:gd name="connsiteY6" fmla="*/ 48256 h 762029"/>
              <a:gd name="connsiteX7" fmla="*/ 569829 w 816149"/>
              <a:gd name="connsiteY7" fmla="*/ 48256 h 762029"/>
              <a:gd name="connsiteX8" fmla="*/ 481391 w 816149"/>
              <a:gd name="connsiteY8" fmla="*/ 663 h 762029"/>
              <a:gd name="connsiteX9" fmla="*/ 403923 w 816149"/>
              <a:gd name="connsiteY9" fmla="*/ 24727 h 762029"/>
              <a:gd name="connsiteX10" fmla="*/ 403923 w 816149"/>
              <a:gd name="connsiteY10" fmla="*/ 24727 h 762029"/>
              <a:gd name="connsiteX11" fmla="*/ 312006 w 816149"/>
              <a:gd name="connsiteY11" fmla="*/ 4139 h 762029"/>
              <a:gd name="connsiteX12" fmla="*/ 242969 w 816149"/>
              <a:gd name="connsiteY12" fmla="*/ 48390 h 762029"/>
              <a:gd name="connsiteX13" fmla="*/ 242969 w 816149"/>
              <a:gd name="connsiteY13" fmla="*/ 48390 h 762029"/>
              <a:gd name="connsiteX14" fmla="*/ 148375 w 816149"/>
              <a:gd name="connsiteY14" fmla="*/ 58417 h 762029"/>
              <a:gd name="connsiteX15" fmla="*/ 87633 w 816149"/>
              <a:gd name="connsiteY15" fmla="*/ 138764 h 762029"/>
              <a:gd name="connsiteX16" fmla="*/ 87633 w 816149"/>
              <a:gd name="connsiteY16" fmla="*/ 138764 h 762029"/>
              <a:gd name="connsiteX17" fmla="*/ 7756 w 816149"/>
              <a:gd name="connsiteY17" fmla="*/ 308817 h 762029"/>
              <a:gd name="connsiteX18" fmla="*/ 215674 w 816149"/>
              <a:gd name="connsiteY18" fmla="*/ 388496 h 762029"/>
              <a:gd name="connsiteX19" fmla="*/ 215674 w 816149"/>
              <a:gd name="connsiteY19" fmla="*/ 388496 h 762029"/>
              <a:gd name="connsiteX20" fmla="*/ 274678 w 816149"/>
              <a:gd name="connsiteY20" fmla="*/ 419913 h 762029"/>
              <a:gd name="connsiteX21" fmla="*/ 348399 w 816149"/>
              <a:gd name="connsiteY21" fmla="*/ 412560 h 762029"/>
              <a:gd name="connsiteX22" fmla="*/ 348399 w 816149"/>
              <a:gd name="connsiteY22" fmla="*/ 412560 h 762029"/>
              <a:gd name="connsiteX23" fmla="*/ 416367 w 816149"/>
              <a:gd name="connsiteY23" fmla="*/ 458415 h 762029"/>
              <a:gd name="connsiteX24" fmla="*/ 447140 w 816149"/>
              <a:gd name="connsiteY24" fmla="*/ 645046 h 762029"/>
              <a:gd name="connsiteX25" fmla="*/ 447006 w 816149"/>
              <a:gd name="connsiteY25" fmla="*/ 645046 h 762029"/>
              <a:gd name="connsiteX26" fmla="*/ 438577 w 816149"/>
              <a:gd name="connsiteY26" fmla="*/ 702532 h 762029"/>
              <a:gd name="connsiteX27" fmla="*/ 454632 w 816149"/>
              <a:gd name="connsiteY27" fmla="*/ 750393 h 762029"/>
              <a:gd name="connsiteX28" fmla="*/ 493968 w 816149"/>
              <a:gd name="connsiteY28" fmla="*/ 708816 h 762029"/>
              <a:gd name="connsiteX29" fmla="*/ 519256 w 816149"/>
              <a:gd name="connsiteY29" fmla="*/ 710821 h 762029"/>
              <a:gd name="connsiteX30" fmla="*/ 518720 w 816149"/>
              <a:gd name="connsiteY30" fmla="*/ 714297 h 762029"/>
              <a:gd name="connsiteX31" fmla="*/ 534775 w 816149"/>
              <a:gd name="connsiteY31" fmla="*/ 762158 h 762029"/>
              <a:gd name="connsiteX32" fmla="*/ 576119 w 816149"/>
              <a:gd name="connsiteY32" fmla="*/ 714565 h 762029"/>
              <a:gd name="connsiteX33" fmla="*/ 576921 w 816149"/>
              <a:gd name="connsiteY33" fmla="*/ 714565 h 762029"/>
              <a:gd name="connsiteX34" fmla="*/ 576119 w 816149"/>
              <a:gd name="connsiteY34" fmla="*/ 714565 h 762029"/>
              <a:gd name="connsiteX35" fmla="*/ 582809 w 816149"/>
              <a:gd name="connsiteY35" fmla="*/ 689832 h 762029"/>
              <a:gd name="connsiteX36" fmla="*/ 603278 w 816149"/>
              <a:gd name="connsiteY36" fmla="*/ 635821 h 762029"/>
              <a:gd name="connsiteX37" fmla="*/ 728376 w 816149"/>
              <a:gd name="connsiteY37" fmla="*/ 551865 h 762029"/>
              <a:gd name="connsiteX38" fmla="*/ 765037 w 816149"/>
              <a:gd name="connsiteY38" fmla="*/ 471651 h 762029"/>
              <a:gd name="connsiteX39" fmla="*/ 765037 w 816149"/>
              <a:gd name="connsiteY39" fmla="*/ 471651 h 762029"/>
              <a:gd name="connsiteX40" fmla="*/ 813737 w 816149"/>
              <a:gd name="connsiteY40" fmla="*/ 397052 h 762029"/>
              <a:gd name="connsiteX41" fmla="*/ 797549 w 816149"/>
              <a:gd name="connsiteY41" fmla="*/ 319513 h 76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16149" h="762029">
                <a:moveTo>
                  <a:pt x="797549" y="319513"/>
                </a:moveTo>
                <a:cubicBezTo>
                  <a:pt x="797549" y="319513"/>
                  <a:pt x="797549" y="319513"/>
                  <a:pt x="797549" y="319513"/>
                </a:cubicBezTo>
                <a:cubicBezTo>
                  <a:pt x="810526" y="274860"/>
                  <a:pt x="807985" y="211892"/>
                  <a:pt x="776142" y="171384"/>
                </a:cubicBezTo>
                <a:cubicBezTo>
                  <a:pt x="758882" y="149459"/>
                  <a:pt x="727306" y="146652"/>
                  <a:pt x="726904" y="146518"/>
                </a:cubicBezTo>
                <a:cubicBezTo>
                  <a:pt x="726904" y="146518"/>
                  <a:pt x="726904" y="146518"/>
                  <a:pt x="726904" y="146518"/>
                </a:cubicBezTo>
                <a:cubicBezTo>
                  <a:pt x="726771" y="145849"/>
                  <a:pt x="710180" y="86759"/>
                  <a:pt x="671381" y="62829"/>
                </a:cubicBezTo>
                <a:cubicBezTo>
                  <a:pt x="632446" y="39032"/>
                  <a:pt x="570365" y="48256"/>
                  <a:pt x="569829" y="48256"/>
                </a:cubicBezTo>
                <a:cubicBezTo>
                  <a:pt x="569829" y="48256"/>
                  <a:pt x="569829" y="48256"/>
                  <a:pt x="569829" y="48256"/>
                </a:cubicBezTo>
                <a:cubicBezTo>
                  <a:pt x="569561" y="47722"/>
                  <a:pt x="543338" y="6011"/>
                  <a:pt x="481391" y="663"/>
                </a:cubicBezTo>
                <a:cubicBezTo>
                  <a:pt x="419845" y="-4684"/>
                  <a:pt x="404191" y="24058"/>
                  <a:pt x="403923" y="24727"/>
                </a:cubicBezTo>
                <a:cubicBezTo>
                  <a:pt x="403923" y="24727"/>
                  <a:pt x="403923" y="24727"/>
                  <a:pt x="403923" y="24727"/>
                </a:cubicBezTo>
                <a:cubicBezTo>
                  <a:pt x="403255" y="24326"/>
                  <a:pt x="362179" y="663"/>
                  <a:pt x="312006" y="4139"/>
                </a:cubicBezTo>
                <a:cubicBezTo>
                  <a:pt x="261833" y="7749"/>
                  <a:pt x="243237" y="47722"/>
                  <a:pt x="242969" y="48390"/>
                </a:cubicBezTo>
                <a:cubicBezTo>
                  <a:pt x="242969" y="48390"/>
                  <a:pt x="242969" y="48390"/>
                  <a:pt x="242969" y="48390"/>
                </a:cubicBezTo>
                <a:cubicBezTo>
                  <a:pt x="242299" y="48122"/>
                  <a:pt x="200287" y="34620"/>
                  <a:pt x="148375" y="58417"/>
                </a:cubicBezTo>
                <a:cubicBezTo>
                  <a:pt x="96062" y="82347"/>
                  <a:pt x="91512" y="120849"/>
                  <a:pt x="87633" y="138764"/>
                </a:cubicBezTo>
                <a:cubicBezTo>
                  <a:pt x="87633" y="138764"/>
                  <a:pt x="87633" y="138764"/>
                  <a:pt x="87633" y="138764"/>
                </a:cubicBezTo>
                <a:cubicBezTo>
                  <a:pt x="66626" y="143844"/>
                  <a:pt x="-27298" y="198523"/>
                  <a:pt x="7756" y="308817"/>
                </a:cubicBezTo>
                <a:cubicBezTo>
                  <a:pt x="46825" y="432213"/>
                  <a:pt x="214872" y="388764"/>
                  <a:pt x="215674" y="388496"/>
                </a:cubicBezTo>
                <a:cubicBezTo>
                  <a:pt x="215674" y="388496"/>
                  <a:pt x="215674" y="388496"/>
                  <a:pt x="215674" y="388496"/>
                </a:cubicBezTo>
                <a:cubicBezTo>
                  <a:pt x="215942" y="388764"/>
                  <a:pt x="241095" y="413630"/>
                  <a:pt x="274678" y="419913"/>
                </a:cubicBezTo>
                <a:cubicBezTo>
                  <a:pt x="308261" y="426196"/>
                  <a:pt x="348131" y="412694"/>
                  <a:pt x="348399" y="412560"/>
                </a:cubicBezTo>
                <a:cubicBezTo>
                  <a:pt x="348399" y="412560"/>
                  <a:pt x="348399" y="412560"/>
                  <a:pt x="348399" y="412560"/>
                </a:cubicBezTo>
                <a:cubicBezTo>
                  <a:pt x="348533" y="412560"/>
                  <a:pt x="354821" y="414833"/>
                  <a:pt x="416367" y="458415"/>
                </a:cubicBezTo>
                <a:cubicBezTo>
                  <a:pt x="457175" y="487293"/>
                  <a:pt x="454096" y="582346"/>
                  <a:pt x="447140" y="645046"/>
                </a:cubicBezTo>
                <a:lnTo>
                  <a:pt x="447006" y="645046"/>
                </a:lnTo>
                <a:lnTo>
                  <a:pt x="438577" y="702532"/>
                </a:lnTo>
                <a:cubicBezTo>
                  <a:pt x="438577" y="702532"/>
                  <a:pt x="426267" y="748522"/>
                  <a:pt x="454632" y="750393"/>
                </a:cubicBezTo>
                <a:cubicBezTo>
                  <a:pt x="477644" y="751998"/>
                  <a:pt x="488616" y="746517"/>
                  <a:pt x="493968" y="708816"/>
                </a:cubicBezTo>
                <a:cubicBezTo>
                  <a:pt x="501460" y="709484"/>
                  <a:pt x="509889" y="710153"/>
                  <a:pt x="519256" y="710821"/>
                </a:cubicBezTo>
                <a:lnTo>
                  <a:pt x="518720" y="714297"/>
                </a:lnTo>
                <a:cubicBezTo>
                  <a:pt x="518720" y="714297"/>
                  <a:pt x="506410" y="760286"/>
                  <a:pt x="534775" y="762158"/>
                </a:cubicBezTo>
                <a:cubicBezTo>
                  <a:pt x="558457" y="763762"/>
                  <a:pt x="564745" y="755474"/>
                  <a:pt x="576119" y="714565"/>
                </a:cubicBezTo>
                <a:cubicBezTo>
                  <a:pt x="576519" y="714565"/>
                  <a:pt x="576921" y="714565"/>
                  <a:pt x="576921" y="714565"/>
                </a:cubicBezTo>
                <a:cubicBezTo>
                  <a:pt x="576653" y="714565"/>
                  <a:pt x="576385" y="714565"/>
                  <a:pt x="576119" y="714565"/>
                </a:cubicBezTo>
                <a:cubicBezTo>
                  <a:pt x="578124" y="707345"/>
                  <a:pt x="580266" y="699190"/>
                  <a:pt x="582809" y="689832"/>
                </a:cubicBezTo>
                <a:cubicBezTo>
                  <a:pt x="588695" y="673790"/>
                  <a:pt x="596188" y="653869"/>
                  <a:pt x="603278" y="635821"/>
                </a:cubicBezTo>
                <a:cubicBezTo>
                  <a:pt x="615052" y="606009"/>
                  <a:pt x="696667" y="587960"/>
                  <a:pt x="728376" y="551865"/>
                </a:cubicBezTo>
                <a:cubicBezTo>
                  <a:pt x="760087" y="515769"/>
                  <a:pt x="760353" y="486089"/>
                  <a:pt x="765037" y="471651"/>
                </a:cubicBezTo>
                <a:cubicBezTo>
                  <a:pt x="765037" y="471651"/>
                  <a:pt x="765037" y="471651"/>
                  <a:pt x="765037" y="471651"/>
                </a:cubicBezTo>
                <a:cubicBezTo>
                  <a:pt x="778149" y="465902"/>
                  <a:pt x="805710" y="437427"/>
                  <a:pt x="813737" y="397052"/>
                </a:cubicBezTo>
                <a:cubicBezTo>
                  <a:pt x="821766" y="357079"/>
                  <a:pt x="810126" y="333282"/>
                  <a:pt x="797549" y="319513"/>
                </a:cubicBezTo>
                <a:close/>
              </a:path>
            </a:pathLst>
          </a:custGeom>
          <a:solidFill>
            <a:schemeClr val="accent1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502">
            <a:extLst>
              <a:ext uri="{FF2B5EF4-FFF2-40B4-BE49-F238E27FC236}">
                <a16:creationId xmlns:a16="http://schemas.microsoft.com/office/drawing/2014/main" id="{D12BC12B-76CD-2B43-9FA7-02971C18DB8F}"/>
              </a:ext>
            </a:extLst>
          </p:cNvPr>
          <p:cNvSpPr/>
          <p:nvPr/>
        </p:nvSpPr>
        <p:spPr>
          <a:xfrm>
            <a:off x="9749649" y="6359461"/>
            <a:ext cx="4955306" cy="4753335"/>
          </a:xfrm>
          <a:custGeom>
            <a:avLst/>
            <a:gdLst>
              <a:gd name="connsiteX0" fmla="*/ 672876 w 668975"/>
              <a:gd name="connsiteY0" fmla="*/ 202942 h 641709"/>
              <a:gd name="connsiteX1" fmla="*/ 672876 w 668975"/>
              <a:gd name="connsiteY1" fmla="*/ 202942 h 641709"/>
              <a:gd name="connsiteX2" fmla="*/ 649328 w 668975"/>
              <a:gd name="connsiteY2" fmla="*/ 188904 h 641709"/>
              <a:gd name="connsiteX3" fmla="*/ 649462 w 668975"/>
              <a:gd name="connsiteY3" fmla="*/ 188637 h 641709"/>
              <a:gd name="connsiteX4" fmla="*/ 584170 w 668975"/>
              <a:gd name="connsiteY4" fmla="*/ 216979 h 641709"/>
              <a:gd name="connsiteX5" fmla="*/ 584170 w 668975"/>
              <a:gd name="connsiteY5" fmla="*/ 216979 h 641709"/>
              <a:gd name="connsiteX6" fmla="*/ 569051 w 668975"/>
              <a:gd name="connsiteY6" fmla="*/ 182755 h 641709"/>
              <a:gd name="connsiteX7" fmla="*/ 497069 w 668975"/>
              <a:gd name="connsiteY7" fmla="*/ 125401 h 641709"/>
              <a:gd name="connsiteX8" fmla="*/ 497069 w 668975"/>
              <a:gd name="connsiteY8" fmla="*/ 125401 h 641709"/>
              <a:gd name="connsiteX9" fmla="*/ 510716 w 668975"/>
              <a:gd name="connsiteY9" fmla="*/ 89038 h 641709"/>
              <a:gd name="connsiteX10" fmla="*/ 514461 w 668975"/>
              <a:gd name="connsiteY10" fmla="*/ 84360 h 641709"/>
              <a:gd name="connsiteX11" fmla="*/ 514595 w 668975"/>
              <a:gd name="connsiteY11" fmla="*/ 71124 h 641709"/>
              <a:gd name="connsiteX12" fmla="*/ 491851 w 668975"/>
              <a:gd name="connsiteY12" fmla="*/ 69119 h 641709"/>
              <a:gd name="connsiteX13" fmla="*/ 491181 w 668975"/>
              <a:gd name="connsiteY13" fmla="*/ 69787 h 641709"/>
              <a:gd name="connsiteX14" fmla="*/ 469774 w 668975"/>
              <a:gd name="connsiteY14" fmla="*/ 119386 h 641709"/>
              <a:gd name="connsiteX15" fmla="*/ 469774 w 668975"/>
              <a:gd name="connsiteY15" fmla="*/ 119386 h 641709"/>
              <a:gd name="connsiteX16" fmla="*/ 415988 w 668975"/>
              <a:gd name="connsiteY16" fmla="*/ 126873 h 641709"/>
              <a:gd name="connsiteX17" fmla="*/ 415988 w 668975"/>
              <a:gd name="connsiteY17" fmla="*/ 126873 h 641709"/>
              <a:gd name="connsiteX18" fmla="*/ 374244 w 668975"/>
              <a:gd name="connsiteY18" fmla="*/ 66445 h 641709"/>
              <a:gd name="connsiteX19" fmla="*/ 374244 w 668975"/>
              <a:gd name="connsiteY19" fmla="*/ 66311 h 641709"/>
              <a:gd name="connsiteX20" fmla="*/ 396589 w 668975"/>
              <a:gd name="connsiteY20" fmla="*/ 16846 h 641709"/>
              <a:gd name="connsiteX21" fmla="*/ 382808 w 668975"/>
              <a:gd name="connsiteY21" fmla="*/ 2 h 641709"/>
              <a:gd name="connsiteX22" fmla="*/ 369830 w 668975"/>
              <a:gd name="connsiteY22" fmla="*/ 11097 h 641709"/>
              <a:gd name="connsiteX23" fmla="*/ 347351 w 668975"/>
              <a:gd name="connsiteY23" fmla="*/ 53610 h 641709"/>
              <a:gd name="connsiteX24" fmla="*/ 345746 w 668975"/>
              <a:gd name="connsiteY24" fmla="*/ 54279 h 641709"/>
              <a:gd name="connsiteX25" fmla="*/ 246603 w 668975"/>
              <a:gd name="connsiteY25" fmla="*/ 72060 h 641709"/>
              <a:gd name="connsiteX26" fmla="*/ 246603 w 668975"/>
              <a:gd name="connsiteY26" fmla="*/ 72060 h 641709"/>
              <a:gd name="connsiteX27" fmla="*/ 203254 w 668975"/>
              <a:gd name="connsiteY27" fmla="*/ 22862 h 641709"/>
              <a:gd name="connsiteX28" fmla="*/ 184256 w 668975"/>
              <a:gd name="connsiteY28" fmla="*/ 25937 h 641709"/>
              <a:gd name="connsiteX29" fmla="*/ 187333 w 668975"/>
              <a:gd name="connsiteY29" fmla="*/ 45055 h 641709"/>
              <a:gd name="connsiteX30" fmla="*/ 226000 w 668975"/>
              <a:gd name="connsiteY30" fmla="*/ 122728 h 641709"/>
              <a:gd name="connsiteX31" fmla="*/ 151609 w 668975"/>
              <a:gd name="connsiteY31" fmla="*/ 155081 h 641709"/>
              <a:gd name="connsiteX32" fmla="*/ 152947 w 668975"/>
              <a:gd name="connsiteY32" fmla="*/ 140776 h 641709"/>
              <a:gd name="connsiteX33" fmla="*/ 89662 w 668975"/>
              <a:gd name="connsiteY33" fmla="*/ 66311 h 641709"/>
              <a:gd name="connsiteX34" fmla="*/ 72270 w 668975"/>
              <a:gd name="connsiteY34" fmla="*/ 74733 h 641709"/>
              <a:gd name="connsiteX35" fmla="*/ 80699 w 668975"/>
              <a:gd name="connsiteY35" fmla="*/ 92113 h 641709"/>
              <a:gd name="connsiteX36" fmla="*/ 125520 w 668975"/>
              <a:gd name="connsiteY36" fmla="*/ 141311 h 641709"/>
              <a:gd name="connsiteX37" fmla="*/ 120168 w 668975"/>
              <a:gd name="connsiteY37" fmla="*/ 158156 h 641709"/>
              <a:gd name="connsiteX38" fmla="*/ 62503 w 668975"/>
              <a:gd name="connsiteY38" fmla="*/ 167246 h 641709"/>
              <a:gd name="connsiteX39" fmla="*/ 58221 w 668975"/>
              <a:gd name="connsiteY39" fmla="*/ 167113 h 641709"/>
              <a:gd name="connsiteX40" fmla="*/ 422 w 668975"/>
              <a:gd name="connsiteY40" fmla="*/ 212433 h 641709"/>
              <a:gd name="connsiteX41" fmla="*/ 10456 w 668975"/>
              <a:gd name="connsiteY41" fmla="*/ 229011 h 641709"/>
              <a:gd name="connsiteX42" fmla="*/ 12596 w 668975"/>
              <a:gd name="connsiteY42" fmla="*/ 229412 h 641709"/>
              <a:gd name="connsiteX43" fmla="*/ 27047 w 668975"/>
              <a:gd name="connsiteY43" fmla="*/ 219118 h 641709"/>
              <a:gd name="connsiteX44" fmla="*/ 57685 w 668975"/>
              <a:gd name="connsiteY44" fmla="*/ 194520 h 641709"/>
              <a:gd name="connsiteX45" fmla="*/ 61833 w 668975"/>
              <a:gd name="connsiteY45" fmla="*/ 194653 h 641709"/>
              <a:gd name="connsiteX46" fmla="*/ 134483 w 668975"/>
              <a:gd name="connsiteY46" fmla="*/ 181819 h 641709"/>
              <a:gd name="connsiteX47" fmla="*/ 134483 w 668975"/>
              <a:gd name="connsiteY47" fmla="*/ 181819 h 641709"/>
              <a:gd name="connsiteX48" fmla="*/ 251154 w 668975"/>
              <a:gd name="connsiteY48" fmla="*/ 133290 h 641709"/>
              <a:gd name="connsiteX49" fmla="*/ 255434 w 668975"/>
              <a:gd name="connsiteY49" fmla="*/ 98129 h 641709"/>
              <a:gd name="connsiteX50" fmla="*/ 255434 w 668975"/>
              <a:gd name="connsiteY50" fmla="*/ 98129 h 641709"/>
              <a:gd name="connsiteX51" fmla="*/ 353105 w 668975"/>
              <a:gd name="connsiteY51" fmla="*/ 85428 h 641709"/>
              <a:gd name="connsiteX52" fmla="*/ 390969 w 668975"/>
              <a:gd name="connsiteY52" fmla="*/ 139974 h 641709"/>
              <a:gd name="connsiteX53" fmla="*/ 391103 w 668975"/>
              <a:gd name="connsiteY53" fmla="*/ 140375 h 641709"/>
              <a:gd name="connsiteX54" fmla="*/ 358590 w 668975"/>
              <a:gd name="connsiteY54" fmla="*/ 184893 h 641709"/>
              <a:gd name="connsiteX55" fmla="*/ 358590 w 668975"/>
              <a:gd name="connsiteY55" fmla="*/ 184893 h 641709"/>
              <a:gd name="connsiteX56" fmla="*/ 254632 w 668975"/>
              <a:gd name="connsiteY56" fmla="*/ 208957 h 641709"/>
              <a:gd name="connsiteX57" fmla="*/ 251956 w 668975"/>
              <a:gd name="connsiteY57" fmla="*/ 226204 h 641709"/>
              <a:gd name="connsiteX58" fmla="*/ 262526 w 668975"/>
              <a:gd name="connsiteY58" fmla="*/ 232755 h 641709"/>
              <a:gd name="connsiteX59" fmla="*/ 273630 w 668975"/>
              <a:gd name="connsiteY59" fmla="*/ 228610 h 641709"/>
              <a:gd name="connsiteX60" fmla="*/ 352302 w 668975"/>
              <a:gd name="connsiteY60" fmla="*/ 211365 h 641709"/>
              <a:gd name="connsiteX61" fmla="*/ 352302 w 668975"/>
              <a:gd name="connsiteY61" fmla="*/ 211365 h 641709"/>
              <a:gd name="connsiteX62" fmla="*/ 363408 w 668975"/>
              <a:gd name="connsiteY62" fmla="*/ 272728 h 641709"/>
              <a:gd name="connsiteX63" fmla="*/ 379061 w 668975"/>
              <a:gd name="connsiteY63" fmla="*/ 281016 h 641709"/>
              <a:gd name="connsiteX64" fmla="*/ 388294 w 668975"/>
              <a:gd name="connsiteY64" fmla="*/ 261631 h 641709"/>
              <a:gd name="connsiteX65" fmla="*/ 413847 w 668975"/>
              <a:gd name="connsiteY65" fmla="*/ 157755 h 641709"/>
              <a:gd name="connsiteX66" fmla="*/ 546171 w 668975"/>
              <a:gd name="connsiteY66" fmla="*/ 197193 h 641709"/>
              <a:gd name="connsiteX67" fmla="*/ 557545 w 668975"/>
              <a:gd name="connsiteY67" fmla="*/ 282754 h 641709"/>
              <a:gd name="connsiteX68" fmla="*/ 487034 w 668975"/>
              <a:gd name="connsiteY68" fmla="*/ 374332 h 641709"/>
              <a:gd name="connsiteX69" fmla="*/ 427094 w 668975"/>
              <a:gd name="connsiteY69" fmla="*/ 467112 h 641709"/>
              <a:gd name="connsiteX70" fmla="*/ 426693 w 668975"/>
              <a:gd name="connsiteY70" fmla="*/ 472994 h 641709"/>
              <a:gd name="connsiteX71" fmla="*/ 414249 w 668975"/>
              <a:gd name="connsiteY71" fmla="*/ 629545 h 641709"/>
              <a:gd name="connsiteX72" fmla="*/ 426693 w 668975"/>
              <a:gd name="connsiteY72" fmla="*/ 644251 h 641709"/>
              <a:gd name="connsiteX73" fmla="*/ 426693 w 668975"/>
              <a:gd name="connsiteY73" fmla="*/ 644251 h 641709"/>
              <a:gd name="connsiteX74" fmla="*/ 441410 w 668975"/>
              <a:gd name="connsiteY74" fmla="*/ 631684 h 641709"/>
              <a:gd name="connsiteX75" fmla="*/ 453853 w 668975"/>
              <a:gd name="connsiteY75" fmla="*/ 475134 h 641709"/>
              <a:gd name="connsiteX76" fmla="*/ 454254 w 668975"/>
              <a:gd name="connsiteY76" fmla="*/ 468717 h 641709"/>
              <a:gd name="connsiteX77" fmla="*/ 500280 w 668975"/>
              <a:gd name="connsiteY77" fmla="*/ 398128 h 641709"/>
              <a:gd name="connsiteX78" fmla="*/ 547642 w 668975"/>
              <a:gd name="connsiteY78" fmla="*/ 359492 h 641709"/>
              <a:gd name="connsiteX79" fmla="*/ 547776 w 668975"/>
              <a:gd name="connsiteY79" fmla="*/ 359492 h 641709"/>
              <a:gd name="connsiteX80" fmla="*/ 586175 w 668975"/>
              <a:gd name="connsiteY80" fmla="*/ 411363 h 641709"/>
              <a:gd name="connsiteX81" fmla="*/ 598485 w 668975"/>
              <a:gd name="connsiteY81" fmla="*/ 422727 h 641709"/>
              <a:gd name="connsiteX82" fmla="*/ 601830 w 668975"/>
              <a:gd name="connsiteY82" fmla="*/ 422594 h 641709"/>
              <a:gd name="connsiteX83" fmla="*/ 613068 w 668975"/>
              <a:gd name="connsiteY83" fmla="*/ 406952 h 641709"/>
              <a:gd name="connsiteX84" fmla="*/ 563833 w 668975"/>
              <a:gd name="connsiteY84" fmla="*/ 337434 h 641709"/>
              <a:gd name="connsiteX85" fmla="*/ 563833 w 668975"/>
              <a:gd name="connsiteY85" fmla="*/ 337434 h 641709"/>
              <a:gd name="connsiteX86" fmla="*/ 584036 w 668975"/>
              <a:gd name="connsiteY86" fmla="*/ 289171 h 641709"/>
              <a:gd name="connsiteX87" fmla="*/ 588450 w 668975"/>
              <a:gd name="connsiteY87" fmla="*/ 243449 h 641709"/>
              <a:gd name="connsiteX88" fmla="*/ 588450 w 668975"/>
              <a:gd name="connsiteY88" fmla="*/ 243449 h 641709"/>
              <a:gd name="connsiteX89" fmla="*/ 672876 w 668975"/>
              <a:gd name="connsiteY89" fmla="*/ 202942 h 64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68975" h="641709">
                <a:moveTo>
                  <a:pt x="672876" y="202942"/>
                </a:moveTo>
                <a:cubicBezTo>
                  <a:pt x="672876" y="202942"/>
                  <a:pt x="672876" y="202942"/>
                  <a:pt x="672876" y="202942"/>
                </a:cubicBezTo>
                <a:lnTo>
                  <a:pt x="649328" y="188904"/>
                </a:lnTo>
                <a:lnTo>
                  <a:pt x="649462" y="188637"/>
                </a:lnTo>
                <a:cubicBezTo>
                  <a:pt x="649328" y="188904"/>
                  <a:pt x="634209" y="211097"/>
                  <a:pt x="584170" y="216979"/>
                </a:cubicBezTo>
                <a:cubicBezTo>
                  <a:pt x="584170" y="216979"/>
                  <a:pt x="584170" y="216979"/>
                  <a:pt x="584170" y="216979"/>
                </a:cubicBezTo>
                <a:cubicBezTo>
                  <a:pt x="580825" y="204680"/>
                  <a:pt x="575875" y="193049"/>
                  <a:pt x="569051" y="182755"/>
                </a:cubicBezTo>
                <a:cubicBezTo>
                  <a:pt x="550453" y="154413"/>
                  <a:pt x="524898" y="134894"/>
                  <a:pt x="497069" y="125401"/>
                </a:cubicBezTo>
                <a:cubicBezTo>
                  <a:pt x="497069" y="125401"/>
                  <a:pt x="497069" y="125401"/>
                  <a:pt x="497069" y="125401"/>
                </a:cubicBezTo>
                <a:cubicBezTo>
                  <a:pt x="496533" y="103477"/>
                  <a:pt x="506702" y="93183"/>
                  <a:pt x="510716" y="89038"/>
                </a:cubicBezTo>
                <a:cubicBezTo>
                  <a:pt x="512188" y="87568"/>
                  <a:pt x="513392" y="86364"/>
                  <a:pt x="514461" y="84360"/>
                </a:cubicBezTo>
                <a:cubicBezTo>
                  <a:pt x="516870" y="80348"/>
                  <a:pt x="517004" y="75135"/>
                  <a:pt x="514595" y="71124"/>
                </a:cubicBezTo>
                <a:cubicBezTo>
                  <a:pt x="509109" y="62033"/>
                  <a:pt x="497469" y="62033"/>
                  <a:pt x="491851" y="69119"/>
                </a:cubicBezTo>
                <a:cubicBezTo>
                  <a:pt x="491717" y="69253"/>
                  <a:pt x="491449" y="69519"/>
                  <a:pt x="491181" y="69787"/>
                </a:cubicBezTo>
                <a:cubicBezTo>
                  <a:pt x="485829" y="75268"/>
                  <a:pt x="470978" y="90242"/>
                  <a:pt x="469774" y="119386"/>
                </a:cubicBezTo>
                <a:cubicBezTo>
                  <a:pt x="469774" y="119386"/>
                  <a:pt x="469774" y="119386"/>
                  <a:pt x="469774" y="119386"/>
                </a:cubicBezTo>
                <a:cubicBezTo>
                  <a:pt x="451846" y="117648"/>
                  <a:pt x="433516" y="120054"/>
                  <a:pt x="415988" y="126873"/>
                </a:cubicBezTo>
                <a:cubicBezTo>
                  <a:pt x="415988" y="126873"/>
                  <a:pt x="415988" y="126873"/>
                  <a:pt x="415988" y="126873"/>
                </a:cubicBezTo>
                <a:cubicBezTo>
                  <a:pt x="411976" y="112702"/>
                  <a:pt x="401137" y="85162"/>
                  <a:pt x="374244" y="66445"/>
                </a:cubicBezTo>
                <a:cubicBezTo>
                  <a:pt x="374244" y="66445"/>
                  <a:pt x="374244" y="66445"/>
                  <a:pt x="374244" y="66311"/>
                </a:cubicBezTo>
                <a:cubicBezTo>
                  <a:pt x="388294" y="49466"/>
                  <a:pt x="395117" y="23530"/>
                  <a:pt x="396589" y="16846"/>
                </a:cubicBezTo>
                <a:cubicBezTo>
                  <a:pt x="398596" y="8423"/>
                  <a:pt x="392173" y="-132"/>
                  <a:pt x="382808" y="2"/>
                </a:cubicBezTo>
                <a:cubicBezTo>
                  <a:pt x="376520" y="135"/>
                  <a:pt x="371301" y="4948"/>
                  <a:pt x="369830" y="11097"/>
                </a:cubicBezTo>
                <a:cubicBezTo>
                  <a:pt x="365413" y="29413"/>
                  <a:pt x="354979" y="51338"/>
                  <a:pt x="347351" y="53610"/>
                </a:cubicBezTo>
                <a:cubicBezTo>
                  <a:pt x="346817" y="53744"/>
                  <a:pt x="346282" y="54012"/>
                  <a:pt x="345746" y="54279"/>
                </a:cubicBezTo>
                <a:cubicBezTo>
                  <a:pt x="308417" y="47327"/>
                  <a:pt x="262258" y="65375"/>
                  <a:pt x="246603" y="72060"/>
                </a:cubicBezTo>
                <a:cubicBezTo>
                  <a:pt x="246603" y="72060"/>
                  <a:pt x="246603" y="72060"/>
                  <a:pt x="246603" y="72060"/>
                </a:cubicBezTo>
                <a:cubicBezTo>
                  <a:pt x="231886" y="43717"/>
                  <a:pt x="204993" y="24199"/>
                  <a:pt x="203254" y="22862"/>
                </a:cubicBezTo>
                <a:cubicBezTo>
                  <a:pt x="197100" y="18450"/>
                  <a:pt x="188537" y="19921"/>
                  <a:pt x="184256" y="25937"/>
                </a:cubicBezTo>
                <a:cubicBezTo>
                  <a:pt x="179840" y="32087"/>
                  <a:pt x="181311" y="40643"/>
                  <a:pt x="187333" y="45055"/>
                </a:cubicBezTo>
                <a:cubicBezTo>
                  <a:pt x="187869" y="45455"/>
                  <a:pt x="241787" y="84894"/>
                  <a:pt x="226000" y="122728"/>
                </a:cubicBezTo>
                <a:cubicBezTo>
                  <a:pt x="215162" y="148530"/>
                  <a:pt x="176763" y="154680"/>
                  <a:pt x="151609" y="155081"/>
                </a:cubicBezTo>
                <a:cubicBezTo>
                  <a:pt x="152547" y="150669"/>
                  <a:pt x="152947" y="145856"/>
                  <a:pt x="152947" y="140776"/>
                </a:cubicBezTo>
                <a:cubicBezTo>
                  <a:pt x="152011" y="88370"/>
                  <a:pt x="92205" y="67113"/>
                  <a:pt x="89662" y="66311"/>
                </a:cubicBezTo>
                <a:cubicBezTo>
                  <a:pt x="82572" y="63905"/>
                  <a:pt x="74677" y="67648"/>
                  <a:pt x="72270" y="74733"/>
                </a:cubicBezTo>
                <a:cubicBezTo>
                  <a:pt x="69861" y="81819"/>
                  <a:pt x="73607" y="89707"/>
                  <a:pt x="80699" y="92113"/>
                </a:cubicBezTo>
                <a:cubicBezTo>
                  <a:pt x="81099" y="92247"/>
                  <a:pt x="124984" y="107755"/>
                  <a:pt x="125520" y="141311"/>
                </a:cubicBezTo>
                <a:cubicBezTo>
                  <a:pt x="125654" y="148931"/>
                  <a:pt x="123914" y="154547"/>
                  <a:pt x="120168" y="158156"/>
                </a:cubicBezTo>
                <a:cubicBezTo>
                  <a:pt x="109865" y="168450"/>
                  <a:pt x="83642" y="167782"/>
                  <a:pt x="62503" y="167246"/>
                </a:cubicBezTo>
                <a:lnTo>
                  <a:pt x="58221" y="167113"/>
                </a:lnTo>
                <a:cubicBezTo>
                  <a:pt x="21561" y="166311"/>
                  <a:pt x="4435" y="196391"/>
                  <a:pt x="422" y="212433"/>
                </a:cubicBezTo>
                <a:cubicBezTo>
                  <a:pt x="-1452" y="219787"/>
                  <a:pt x="3097" y="227140"/>
                  <a:pt x="10456" y="229011"/>
                </a:cubicBezTo>
                <a:cubicBezTo>
                  <a:pt x="11124" y="229145"/>
                  <a:pt x="11928" y="229278"/>
                  <a:pt x="12596" y="229412"/>
                </a:cubicBezTo>
                <a:cubicBezTo>
                  <a:pt x="19152" y="229947"/>
                  <a:pt x="25441" y="225669"/>
                  <a:pt x="27047" y="219118"/>
                </a:cubicBezTo>
                <a:cubicBezTo>
                  <a:pt x="27315" y="218049"/>
                  <a:pt x="33469" y="193984"/>
                  <a:pt x="57685" y="194520"/>
                </a:cubicBezTo>
                <a:lnTo>
                  <a:pt x="61833" y="194653"/>
                </a:lnTo>
                <a:cubicBezTo>
                  <a:pt x="85917" y="195188"/>
                  <a:pt x="115485" y="195990"/>
                  <a:pt x="134483" y="181819"/>
                </a:cubicBezTo>
                <a:cubicBezTo>
                  <a:pt x="134483" y="181819"/>
                  <a:pt x="134483" y="181819"/>
                  <a:pt x="134483" y="181819"/>
                </a:cubicBezTo>
                <a:cubicBezTo>
                  <a:pt x="144385" y="182621"/>
                  <a:pt x="228274" y="188236"/>
                  <a:pt x="251154" y="133290"/>
                </a:cubicBezTo>
                <a:cubicBezTo>
                  <a:pt x="256238" y="121124"/>
                  <a:pt x="257174" y="109226"/>
                  <a:pt x="255434" y="98129"/>
                </a:cubicBezTo>
                <a:cubicBezTo>
                  <a:pt x="255434" y="98129"/>
                  <a:pt x="255434" y="98129"/>
                  <a:pt x="255434" y="98129"/>
                </a:cubicBezTo>
                <a:cubicBezTo>
                  <a:pt x="275771" y="89038"/>
                  <a:pt x="327684" y="70991"/>
                  <a:pt x="353105" y="85428"/>
                </a:cubicBezTo>
                <a:cubicBezTo>
                  <a:pt x="384681" y="103343"/>
                  <a:pt x="390969" y="139706"/>
                  <a:pt x="390969" y="139974"/>
                </a:cubicBezTo>
                <a:cubicBezTo>
                  <a:pt x="390969" y="140108"/>
                  <a:pt x="390969" y="140242"/>
                  <a:pt x="391103" y="140375"/>
                </a:cubicBezTo>
                <a:cubicBezTo>
                  <a:pt x="377054" y="151070"/>
                  <a:pt x="365413" y="166578"/>
                  <a:pt x="358590" y="184893"/>
                </a:cubicBezTo>
                <a:cubicBezTo>
                  <a:pt x="358590" y="184893"/>
                  <a:pt x="358590" y="184893"/>
                  <a:pt x="358590" y="184893"/>
                </a:cubicBezTo>
                <a:cubicBezTo>
                  <a:pt x="335979" y="179011"/>
                  <a:pt x="289821" y="173129"/>
                  <a:pt x="254632" y="208957"/>
                </a:cubicBezTo>
                <a:cubicBezTo>
                  <a:pt x="250484" y="213236"/>
                  <a:pt x="248745" y="221124"/>
                  <a:pt x="251956" y="226204"/>
                </a:cubicBezTo>
                <a:cubicBezTo>
                  <a:pt x="254498" y="230214"/>
                  <a:pt x="258377" y="232353"/>
                  <a:pt x="262526" y="232755"/>
                </a:cubicBezTo>
                <a:cubicBezTo>
                  <a:pt x="266540" y="233156"/>
                  <a:pt x="270553" y="231685"/>
                  <a:pt x="273630" y="228610"/>
                </a:cubicBezTo>
                <a:cubicBezTo>
                  <a:pt x="299587" y="201605"/>
                  <a:pt x="335444" y="206819"/>
                  <a:pt x="352302" y="211365"/>
                </a:cubicBezTo>
                <a:cubicBezTo>
                  <a:pt x="352302" y="211365"/>
                  <a:pt x="352302" y="211365"/>
                  <a:pt x="352302" y="211365"/>
                </a:cubicBezTo>
                <a:cubicBezTo>
                  <a:pt x="350295" y="230883"/>
                  <a:pt x="353239" y="251872"/>
                  <a:pt x="363408" y="272728"/>
                </a:cubicBezTo>
                <a:cubicBezTo>
                  <a:pt x="366217" y="278610"/>
                  <a:pt x="372773" y="282487"/>
                  <a:pt x="379061" y="281016"/>
                </a:cubicBezTo>
                <a:cubicBezTo>
                  <a:pt x="388026" y="278878"/>
                  <a:pt x="392173" y="269385"/>
                  <a:pt x="388294" y="261631"/>
                </a:cubicBezTo>
                <a:cubicBezTo>
                  <a:pt x="366887" y="218182"/>
                  <a:pt x="384949" y="173931"/>
                  <a:pt x="413847" y="157755"/>
                </a:cubicBezTo>
                <a:cubicBezTo>
                  <a:pt x="459070" y="132487"/>
                  <a:pt x="514729" y="149199"/>
                  <a:pt x="546171" y="197193"/>
                </a:cubicBezTo>
                <a:cubicBezTo>
                  <a:pt x="561156" y="220054"/>
                  <a:pt x="565304" y="251204"/>
                  <a:pt x="557545" y="282754"/>
                </a:cubicBezTo>
                <a:cubicBezTo>
                  <a:pt x="548044" y="321257"/>
                  <a:pt x="522356" y="354679"/>
                  <a:pt x="487034" y="374332"/>
                </a:cubicBezTo>
                <a:cubicBezTo>
                  <a:pt x="430839" y="405615"/>
                  <a:pt x="428566" y="442647"/>
                  <a:pt x="427094" y="467112"/>
                </a:cubicBezTo>
                <a:cubicBezTo>
                  <a:pt x="426961" y="469117"/>
                  <a:pt x="426827" y="471123"/>
                  <a:pt x="426693" y="472994"/>
                </a:cubicBezTo>
                <a:lnTo>
                  <a:pt x="414249" y="629545"/>
                </a:lnTo>
                <a:cubicBezTo>
                  <a:pt x="413715" y="637031"/>
                  <a:pt x="419199" y="643582"/>
                  <a:pt x="426693" y="644251"/>
                </a:cubicBezTo>
                <a:lnTo>
                  <a:pt x="426693" y="644251"/>
                </a:lnTo>
                <a:cubicBezTo>
                  <a:pt x="434184" y="644919"/>
                  <a:pt x="440874" y="639171"/>
                  <a:pt x="441410" y="631684"/>
                </a:cubicBezTo>
                <a:lnTo>
                  <a:pt x="453853" y="475134"/>
                </a:lnTo>
                <a:cubicBezTo>
                  <a:pt x="453986" y="473128"/>
                  <a:pt x="454120" y="470989"/>
                  <a:pt x="454254" y="468717"/>
                </a:cubicBezTo>
                <a:cubicBezTo>
                  <a:pt x="455591" y="446791"/>
                  <a:pt x="457198" y="422058"/>
                  <a:pt x="500280" y="398128"/>
                </a:cubicBezTo>
                <a:cubicBezTo>
                  <a:pt x="518476" y="387968"/>
                  <a:pt x="534397" y="374866"/>
                  <a:pt x="547642" y="359492"/>
                </a:cubicBezTo>
                <a:cubicBezTo>
                  <a:pt x="547642" y="359492"/>
                  <a:pt x="547642" y="359492"/>
                  <a:pt x="547776" y="359492"/>
                </a:cubicBezTo>
                <a:cubicBezTo>
                  <a:pt x="580423" y="382085"/>
                  <a:pt x="585909" y="410027"/>
                  <a:pt x="586175" y="411363"/>
                </a:cubicBezTo>
                <a:cubicBezTo>
                  <a:pt x="587247" y="417647"/>
                  <a:pt x="592465" y="422192"/>
                  <a:pt x="598485" y="422727"/>
                </a:cubicBezTo>
                <a:cubicBezTo>
                  <a:pt x="599555" y="422860"/>
                  <a:pt x="600760" y="422727"/>
                  <a:pt x="601830" y="422594"/>
                </a:cubicBezTo>
                <a:cubicBezTo>
                  <a:pt x="609323" y="421390"/>
                  <a:pt x="614274" y="414305"/>
                  <a:pt x="613068" y="406952"/>
                </a:cubicBezTo>
                <a:cubicBezTo>
                  <a:pt x="612800" y="405214"/>
                  <a:pt x="606111" y="367112"/>
                  <a:pt x="563833" y="337434"/>
                </a:cubicBezTo>
                <a:cubicBezTo>
                  <a:pt x="563833" y="337434"/>
                  <a:pt x="563833" y="337434"/>
                  <a:pt x="563833" y="337434"/>
                </a:cubicBezTo>
                <a:cubicBezTo>
                  <a:pt x="572930" y="322593"/>
                  <a:pt x="579887" y="306284"/>
                  <a:pt x="584036" y="289171"/>
                </a:cubicBezTo>
                <a:cubicBezTo>
                  <a:pt x="587781" y="273663"/>
                  <a:pt x="589254" y="258289"/>
                  <a:pt x="588450" y="243449"/>
                </a:cubicBezTo>
                <a:cubicBezTo>
                  <a:pt x="588450" y="243449"/>
                  <a:pt x="588450" y="243449"/>
                  <a:pt x="588450" y="243449"/>
                </a:cubicBezTo>
                <a:cubicBezTo>
                  <a:pt x="650933" y="236364"/>
                  <a:pt x="670601" y="206685"/>
                  <a:pt x="672876" y="202942"/>
                </a:cubicBezTo>
                <a:close/>
              </a:path>
            </a:pathLst>
          </a:custGeom>
          <a:solidFill>
            <a:schemeClr val="accent2"/>
          </a:solidFill>
          <a:ln w="1337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FD2E4B7-5D78-544E-80F7-EDB32FCD7C17}"/>
              </a:ext>
            </a:extLst>
          </p:cNvPr>
          <p:cNvSpPr/>
          <p:nvPr/>
        </p:nvSpPr>
        <p:spPr>
          <a:xfrm>
            <a:off x="13786336" y="5963727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18769D5-03E7-BE4B-A707-B3349882B4AB}"/>
              </a:ext>
            </a:extLst>
          </p:cNvPr>
          <p:cNvSpPr/>
          <p:nvPr/>
        </p:nvSpPr>
        <p:spPr>
          <a:xfrm>
            <a:off x="14264563" y="8158877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22EF4251-BB9A-0B49-9BBE-663687470849}"/>
              </a:ext>
            </a:extLst>
          </p:cNvPr>
          <p:cNvSpPr/>
          <p:nvPr/>
        </p:nvSpPr>
        <p:spPr>
          <a:xfrm>
            <a:off x="9391011" y="5963727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CF65B81-74C4-494E-BBD0-1E652C192890}"/>
              </a:ext>
            </a:extLst>
          </p:cNvPr>
          <p:cNvSpPr/>
          <p:nvPr/>
        </p:nvSpPr>
        <p:spPr>
          <a:xfrm>
            <a:off x="10360908" y="7909352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154ACB6-A986-F243-B603-15AA414387A7}"/>
              </a:ext>
            </a:extLst>
          </p:cNvPr>
          <p:cNvSpPr/>
          <p:nvPr/>
        </p:nvSpPr>
        <p:spPr>
          <a:xfrm>
            <a:off x="12687899" y="10406232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69CBD7-1C92-1845-9A2A-C1F0EC162304}"/>
              </a:ext>
            </a:extLst>
          </p:cNvPr>
          <p:cNvGrpSpPr/>
          <p:nvPr/>
        </p:nvGrpSpPr>
        <p:grpSpPr>
          <a:xfrm>
            <a:off x="15324027" y="5279567"/>
            <a:ext cx="6929433" cy="1578433"/>
            <a:chOff x="2491082" y="8215868"/>
            <a:chExt cx="6929433" cy="1578433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39ABF58E-1248-AF43-9867-974671590EF9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Pulmonary Artery 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3DB8B3BA-73AF-9344-BB52-68B5239D613E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68433E-7779-2743-94BC-78621B6143E9}"/>
              </a:ext>
            </a:extLst>
          </p:cNvPr>
          <p:cNvGrpSpPr/>
          <p:nvPr/>
        </p:nvGrpSpPr>
        <p:grpSpPr>
          <a:xfrm>
            <a:off x="15822822" y="7970702"/>
            <a:ext cx="6929433" cy="1578433"/>
            <a:chOff x="2491082" y="8215868"/>
            <a:chExt cx="6929433" cy="1578433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ABB74E70-2BEA-3641-9193-80144392CA29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Atrium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C2AF6052-5C93-E24A-8B77-82FA85784269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804081C-6155-AC4C-8037-68D269D4D27D}"/>
              </a:ext>
            </a:extLst>
          </p:cNvPr>
          <p:cNvGrpSpPr/>
          <p:nvPr/>
        </p:nvGrpSpPr>
        <p:grpSpPr>
          <a:xfrm>
            <a:off x="14178488" y="10717376"/>
            <a:ext cx="6929433" cy="1578433"/>
            <a:chOff x="2491082" y="8215868"/>
            <a:chExt cx="6929433" cy="1578433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86575FB9-6E16-8641-8A22-54CC7C6EF868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Ventricle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97C5814A-9D16-2B4B-8473-EB3CACCB0BBD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F8995B-9036-544F-B466-1C35CC02798F}"/>
              </a:ext>
            </a:extLst>
          </p:cNvPr>
          <p:cNvGrpSpPr/>
          <p:nvPr/>
        </p:nvGrpSpPr>
        <p:grpSpPr>
          <a:xfrm flipH="1">
            <a:off x="3578632" y="9087986"/>
            <a:ext cx="6929433" cy="1578433"/>
            <a:chOff x="2491082" y="8215868"/>
            <a:chExt cx="6929433" cy="1578433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7CF77B10-BF7F-564A-891F-E6840B2AAB47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Right Atrium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B14EFC19-77AD-7F45-8DE0-280A44645EF6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C6ED72-4CBD-4146-AAD1-122E804773B9}"/>
              </a:ext>
            </a:extLst>
          </p:cNvPr>
          <p:cNvGrpSpPr/>
          <p:nvPr/>
        </p:nvGrpSpPr>
        <p:grpSpPr>
          <a:xfrm flipH="1">
            <a:off x="2124190" y="5775552"/>
            <a:ext cx="6929433" cy="1578433"/>
            <a:chOff x="2491082" y="8215868"/>
            <a:chExt cx="6929433" cy="1578433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4646D951-5CF9-6C4F-A95F-1F7AD317295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Superior Venacava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E308B1C9-D2B3-5643-A5E1-6A4C0D35AE09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58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65210F-7420-8645-A9FC-B1D3970AF418}"/>
              </a:ext>
            </a:extLst>
          </p:cNvPr>
          <p:cNvGrpSpPr/>
          <p:nvPr/>
        </p:nvGrpSpPr>
        <p:grpSpPr>
          <a:xfrm>
            <a:off x="9798366" y="4935426"/>
            <a:ext cx="4643716" cy="7550656"/>
            <a:chOff x="10282749" y="5441175"/>
            <a:chExt cx="3812152" cy="6198540"/>
          </a:xfrm>
        </p:grpSpPr>
        <p:sp>
          <p:nvSpPr>
            <p:cNvPr id="6" name="Forma libre 276">
              <a:extLst>
                <a:ext uri="{FF2B5EF4-FFF2-40B4-BE49-F238E27FC236}">
                  <a16:creationId xmlns:a16="http://schemas.microsoft.com/office/drawing/2014/main" id="{DD6B3BEA-B888-7649-84C3-AC8E8A08392B}"/>
                </a:ext>
              </a:extLst>
            </p:cNvPr>
            <p:cNvSpPr/>
            <p:nvPr/>
          </p:nvSpPr>
          <p:spPr>
            <a:xfrm>
              <a:off x="11570160" y="10296929"/>
              <a:ext cx="447953" cy="1342786"/>
            </a:xfrm>
            <a:custGeom>
              <a:avLst/>
              <a:gdLst>
                <a:gd name="connsiteX0" fmla="*/ 39737 w 66897"/>
                <a:gd name="connsiteY0" fmla="*/ 208556 h 200534"/>
                <a:gd name="connsiteX1" fmla="*/ 39737 w 66897"/>
                <a:gd name="connsiteY1" fmla="*/ 208556 h 200534"/>
                <a:gd name="connsiteX2" fmla="*/ 0 w 66897"/>
                <a:gd name="connsiteY2" fmla="*/ 168850 h 200534"/>
                <a:gd name="connsiteX3" fmla="*/ 0 w 66897"/>
                <a:gd name="connsiteY3" fmla="*/ 39706 h 200534"/>
                <a:gd name="connsiteX4" fmla="*/ 39737 w 66897"/>
                <a:gd name="connsiteY4" fmla="*/ 0 h 200534"/>
                <a:gd name="connsiteX5" fmla="*/ 39737 w 66897"/>
                <a:gd name="connsiteY5" fmla="*/ 0 h 200534"/>
                <a:gd name="connsiteX6" fmla="*/ 79473 w 66897"/>
                <a:gd name="connsiteY6" fmla="*/ 39706 h 200534"/>
                <a:gd name="connsiteX7" fmla="*/ 79473 w 66897"/>
                <a:gd name="connsiteY7" fmla="*/ 168850 h 200534"/>
                <a:gd name="connsiteX8" fmla="*/ 39737 w 66897"/>
                <a:gd name="connsiteY8" fmla="*/ 208556 h 20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97" h="200534">
                  <a:moveTo>
                    <a:pt x="39737" y="208556"/>
                  </a:moveTo>
                  <a:lnTo>
                    <a:pt x="39737" y="208556"/>
                  </a:lnTo>
                  <a:cubicBezTo>
                    <a:pt x="17928" y="208556"/>
                    <a:pt x="0" y="190775"/>
                    <a:pt x="0" y="168850"/>
                  </a:cubicBezTo>
                  <a:lnTo>
                    <a:pt x="0" y="39706"/>
                  </a:lnTo>
                  <a:cubicBezTo>
                    <a:pt x="0" y="17915"/>
                    <a:pt x="17794" y="0"/>
                    <a:pt x="39737" y="0"/>
                  </a:cubicBezTo>
                  <a:lnTo>
                    <a:pt x="39737" y="0"/>
                  </a:lnTo>
                  <a:cubicBezTo>
                    <a:pt x="61545" y="0"/>
                    <a:pt x="79473" y="17781"/>
                    <a:pt x="79473" y="39706"/>
                  </a:cubicBezTo>
                  <a:lnTo>
                    <a:pt x="79473" y="168850"/>
                  </a:lnTo>
                  <a:cubicBezTo>
                    <a:pt x="79473" y="190775"/>
                    <a:pt x="61545" y="208556"/>
                    <a:pt x="39737" y="208556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" name="Forma libre 277">
              <a:extLst>
                <a:ext uri="{FF2B5EF4-FFF2-40B4-BE49-F238E27FC236}">
                  <a16:creationId xmlns:a16="http://schemas.microsoft.com/office/drawing/2014/main" id="{305EEC6E-74EF-CB48-B238-6146441712A7}"/>
                </a:ext>
              </a:extLst>
            </p:cNvPr>
            <p:cNvSpPr/>
            <p:nvPr/>
          </p:nvSpPr>
          <p:spPr>
            <a:xfrm>
              <a:off x="10825665" y="10016740"/>
              <a:ext cx="447953" cy="1342786"/>
            </a:xfrm>
            <a:custGeom>
              <a:avLst/>
              <a:gdLst>
                <a:gd name="connsiteX0" fmla="*/ 39738 w 66897"/>
                <a:gd name="connsiteY0" fmla="*/ 208555 h 200534"/>
                <a:gd name="connsiteX1" fmla="*/ 39738 w 66897"/>
                <a:gd name="connsiteY1" fmla="*/ 208555 h 200534"/>
                <a:gd name="connsiteX2" fmla="*/ 0 w 66897"/>
                <a:gd name="connsiteY2" fmla="*/ 168849 h 200534"/>
                <a:gd name="connsiteX3" fmla="*/ 0 w 66897"/>
                <a:gd name="connsiteY3" fmla="*/ 39705 h 200534"/>
                <a:gd name="connsiteX4" fmla="*/ 39738 w 66897"/>
                <a:gd name="connsiteY4" fmla="*/ 0 h 200534"/>
                <a:gd name="connsiteX5" fmla="*/ 39738 w 66897"/>
                <a:gd name="connsiteY5" fmla="*/ 0 h 200534"/>
                <a:gd name="connsiteX6" fmla="*/ 79474 w 66897"/>
                <a:gd name="connsiteY6" fmla="*/ 39705 h 200534"/>
                <a:gd name="connsiteX7" fmla="*/ 79474 w 66897"/>
                <a:gd name="connsiteY7" fmla="*/ 168849 h 200534"/>
                <a:gd name="connsiteX8" fmla="*/ 39738 w 66897"/>
                <a:gd name="connsiteY8" fmla="*/ 208555 h 20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97" h="200534">
                  <a:moveTo>
                    <a:pt x="39738" y="208555"/>
                  </a:moveTo>
                  <a:lnTo>
                    <a:pt x="39738" y="208555"/>
                  </a:lnTo>
                  <a:cubicBezTo>
                    <a:pt x="17929" y="208555"/>
                    <a:pt x="0" y="190774"/>
                    <a:pt x="0" y="168849"/>
                  </a:cubicBezTo>
                  <a:lnTo>
                    <a:pt x="0" y="39705"/>
                  </a:lnTo>
                  <a:cubicBezTo>
                    <a:pt x="0" y="17914"/>
                    <a:pt x="17795" y="0"/>
                    <a:pt x="39738" y="0"/>
                  </a:cubicBezTo>
                  <a:lnTo>
                    <a:pt x="39738" y="0"/>
                  </a:lnTo>
                  <a:cubicBezTo>
                    <a:pt x="61546" y="0"/>
                    <a:pt x="79474" y="17780"/>
                    <a:pt x="79474" y="39705"/>
                  </a:cubicBezTo>
                  <a:lnTo>
                    <a:pt x="79474" y="168849"/>
                  </a:lnTo>
                  <a:cubicBezTo>
                    <a:pt x="79474" y="190640"/>
                    <a:pt x="61546" y="208555"/>
                    <a:pt x="39738" y="208555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" name="Forma libre 278">
              <a:extLst>
                <a:ext uri="{FF2B5EF4-FFF2-40B4-BE49-F238E27FC236}">
                  <a16:creationId xmlns:a16="http://schemas.microsoft.com/office/drawing/2014/main" id="{EDBC8755-2966-A548-BFCC-B88834150D41}"/>
                </a:ext>
              </a:extLst>
            </p:cNvPr>
            <p:cNvSpPr/>
            <p:nvPr/>
          </p:nvSpPr>
          <p:spPr>
            <a:xfrm>
              <a:off x="10282749" y="7009644"/>
              <a:ext cx="2866876" cy="3043649"/>
            </a:xfrm>
            <a:custGeom>
              <a:avLst/>
              <a:gdLst>
                <a:gd name="connsiteX0" fmla="*/ 357099 w 428144"/>
                <a:gd name="connsiteY0" fmla="*/ 139861 h 454544"/>
                <a:gd name="connsiteX1" fmla="*/ 375831 w 428144"/>
                <a:gd name="connsiteY1" fmla="*/ 82107 h 454544"/>
                <a:gd name="connsiteX2" fmla="*/ 198954 w 428144"/>
                <a:gd name="connsiteY2" fmla="*/ 22 h 454544"/>
                <a:gd name="connsiteX3" fmla="*/ 0 w 428144"/>
                <a:gd name="connsiteY3" fmla="*/ 231706 h 454544"/>
                <a:gd name="connsiteX4" fmla="*/ 198954 w 428144"/>
                <a:gd name="connsiteY4" fmla="*/ 463389 h 454544"/>
                <a:gd name="connsiteX5" fmla="*/ 386802 w 428144"/>
                <a:gd name="connsiteY5" fmla="*/ 308310 h 454544"/>
                <a:gd name="connsiteX6" fmla="*/ 418377 w 428144"/>
                <a:gd name="connsiteY6" fmla="*/ 330769 h 454544"/>
                <a:gd name="connsiteX7" fmla="*/ 429081 w 428144"/>
                <a:gd name="connsiteY7" fmla="*/ 319941 h 454544"/>
                <a:gd name="connsiteX8" fmla="*/ 357099 w 428144"/>
                <a:gd name="connsiteY8" fmla="*/ 139861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44" h="454544">
                  <a:moveTo>
                    <a:pt x="357099" y="139861"/>
                  </a:moveTo>
                  <a:cubicBezTo>
                    <a:pt x="357099" y="115128"/>
                    <a:pt x="369543" y="104032"/>
                    <a:pt x="375831" y="82107"/>
                  </a:cubicBezTo>
                  <a:cubicBezTo>
                    <a:pt x="341177" y="47749"/>
                    <a:pt x="273745" y="-1182"/>
                    <a:pt x="198954" y="22"/>
                  </a:cubicBezTo>
                  <a:cubicBezTo>
                    <a:pt x="89108" y="1626"/>
                    <a:pt x="0" y="103765"/>
                    <a:pt x="0" y="231706"/>
                  </a:cubicBezTo>
                  <a:cubicBezTo>
                    <a:pt x="0" y="359647"/>
                    <a:pt x="89108" y="463389"/>
                    <a:pt x="198954" y="463389"/>
                  </a:cubicBezTo>
                  <a:cubicBezTo>
                    <a:pt x="285787" y="463389"/>
                    <a:pt x="359508" y="398684"/>
                    <a:pt x="386802" y="308310"/>
                  </a:cubicBezTo>
                  <a:cubicBezTo>
                    <a:pt x="404195" y="320743"/>
                    <a:pt x="418377" y="330769"/>
                    <a:pt x="418377" y="330769"/>
                  </a:cubicBezTo>
                  <a:lnTo>
                    <a:pt x="429081" y="319941"/>
                  </a:lnTo>
                  <a:cubicBezTo>
                    <a:pt x="364458" y="292935"/>
                    <a:pt x="357099" y="230502"/>
                    <a:pt x="357099" y="139861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Forma libre 279">
              <a:extLst>
                <a:ext uri="{FF2B5EF4-FFF2-40B4-BE49-F238E27FC236}">
                  <a16:creationId xmlns:a16="http://schemas.microsoft.com/office/drawing/2014/main" id="{DA5E7B11-982B-D84A-B434-65DFC5C1D191}"/>
                </a:ext>
              </a:extLst>
            </p:cNvPr>
            <p:cNvSpPr/>
            <p:nvPr/>
          </p:nvSpPr>
          <p:spPr>
            <a:xfrm>
              <a:off x="12331555" y="7046352"/>
              <a:ext cx="1612618" cy="1879903"/>
            </a:xfrm>
            <a:custGeom>
              <a:avLst/>
              <a:gdLst>
                <a:gd name="connsiteX0" fmla="*/ 145226 w 240831"/>
                <a:gd name="connsiteY0" fmla="*/ 18644 h 280747"/>
                <a:gd name="connsiteX1" fmla="*/ 217241 w 240831"/>
                <a:gd name="connsiteY1" fmla="*/ 163294 h 280747"/>
                <a:gd name="connsiteX2" fmla="*/ 96418 w 240831"/>
                <a:gd name="connsiteY2" fmla="*/ 270656 h 280747"/>
                <a:gd name="connsiteX3" fmla="*/ 24404 w 240831"/>
                <a:gd name="connsiteY3" fmla="*/ 126006 h 280747"/>
                <a:gd name="connsiteX4" fmla="*/ 145226 w 240831"/>
                <a:gd name="connsiteY4" fmla="*/ 18644 h 28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31" h="280747">
                  <a:moveTo>
                    <a:pt x="145226" y="18644"/>
                  </a:moveTo>
                  <a:cubicBezTo>
                    <a:pt x="198477" y="28941"/>
                    <a:pt x="230719" y="93704"/>
                    <a:pt x="217241" y="163294"/>
                  </a:cubicBezTo>
                  <a:cubicBezTo>
                    <a:pt x="203763" y="232886"/>
                    <a:pt x="149668" y="280953"/>
                    <a:pt x="96418" y="270656"/>
                  </a:cubicBezTo>
                  <a:cubicBezTo>
                    <a:pt x="43168" y="260359"/>
                    <a:pt x="10926" y="195596"/>
                    <a:pt x="24404" y="126006"/>
                  </a:cubicBezTo>
                  <a:cubicBezTo>
                    <a:pt x="37882" y="56414"/>
                    <a:pt x="91976" y="8347"/>
                    <a:pt x="145226" y="186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" name="Forma libre 280">
              <a:extLst>
                <a:ext uri="{FF2B5EF4-FFF2-40B4-BE49-F238E27FC236}">
                  <a16:creationId xmlns:a16="http://schemas.microsoft.com/office/drawing/2014/main" id="{6251E3A1-F4E4-AF4A-B203-8CA4CDA3742B}"/>
                </a:ext>
              </a:extLst>
            </p:cNvPr>
            <p:cNvSpPr/>
            <p:nvPr/>
          </p:nvSpPr>
          <p:spPr>
            <a:xfrm>
              <a:off x="10712783" y="5922132"/>
              <a:ext cx="537539" cy="3133169"/>
            </a:xfrm>
            <a:custGeom>
              <a:avLst/>
              <a:gdLst>
                <a:gd name="connsiteX0" fmla="*/ 44420 w 80277"/>
                <a:gd name="connsiteY0" fmla="*/ 480881 h 467913"/>
                <a:gd name="connsiteX1" fmla="*/ 0 w 80277"/>
                <a:gd name="connsiteY1" fmla="*/ 436496 h 467913"/>
                <a:gd name="connsiteX2" fmla="*/ 0 w 80277"/>
                <a:gd name="connsiteY2" fmla="*/ 44385 h 467913"/>
                <a:gd name="connsiteX3" fmla="*/ 44420 w 80277"/>
                <a:gd name="connsiteY3" fmla="*/ 0 h 467913"/>
                <a:gd name="connsiteX4" fmla="*/ 88839 w 80277"/>
                <a:gd name="connsiteY4" fmla="*/ 44385 h 467913"/>
                <a:gd name="connsiteX5" fmla="*/ 88839 w 80277"/>
                <a:gd name="connsiteY5" fmla="*/ 436496 h 467913"/>
                <a:gd name="connsiteX6" fmla="*/ 44420 w 80277"/>
                <a:gd name="connsiteY6" fmla="*/ 480881 h 4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277" h="467913">
                  <a:moveTo>
                    <a:pt x="44420" y="480881"/>
                  </a:moveTo>
                  <a:cubicBezTo>
                    <a:pt x="19935" y="480881"/>
                    <a:pt x="0" y="460962"/>
                    <a:pt x="0" y="436496"/>
                  </a:cubicBezTo>
                  <a:lnTo>
                    <a:pt x="0" y="44385"/>
                  </a:lnTo>
                  <a:cubicBezTo>
                    <a:pt x="0" y="19920"/>
                    <a:pt x="19935" y="0"/>
                    <a:pt x="44420" y="0"/>
                  </a:cubicBezTo>
                  <a:cubicBezTo>
                    <a:pt x="68904" y="0"/>
                    <a:pt x="88839" y="19920"/>
                    <a:pt x="88839" y="44385"/>
                  </a:cubicBezTo>
                  <a:lnTo>
                    <a:pt x="88839" y="436496"/>
                  </a:lnTo>
                  <a:cubicBezTo>
                    <a:pt x="88706" y="461096"/>
                    <a:pt x="68904" y="480881"/>
                    <a:pt x="44420" y="480881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281">
              <a:extLst>
                <a:ext uri="{FF2B5EF4-FFF2-40B4-BE49-F238E27FC236}">
                  <a16:creationId xmlns:a16="http://schemas.microsoft.com/office/drawing/2014/main" id="{A28C2164-4DF8-4549-97A6-32DF8C4B797E}"/>
                </a:ext>
              </a:extLst>
            </p:cNvPr>
            <p:cNvSpPr/>
            <p:nvPr/>
          </p:nvSpPr>
          <p:spPr>
            <a:xfrm>
              <a:off x="11151777" y="5441175"/>
              <a:ext cx="1970978" cy="3401727"/>
            </a:xfrm>
            <a:custGeom>
              <a:avLst/>
              <a:gdLst>
                <a:gd name="connsiteX0" fmla="*/ 237888 w 294349"/>
                <a:gd name="connsiteY0" fmla="*/ 153111 h 508019"/>
                <a:gd name="connsiteX1" fmla="*/ 251802 w 294349"/>
                <a:gd name="connsiteY1" fmla="*/ 72229 h 508019"/>
                <a:gd name="connsiteX2" fmla="*/ 227719 w 294349"/>
                <a:gd name="connsiteY2" fmla="*/ 38005 h 508019"/>
                <a:gd name="connsiteX3" fmla="*/ 193468 w 294349"/>
                <a:gd name="connsiteY3" fmla="*/ 62068 h 508019"/>
                <a:gd name="connsiteX4" fmla="*/ 183299 w 294349"/>
                <a:gd name="connsiteY4" fmla="*/ 120892 h 508019"/>
                <a:gd name="connsiteX5" fmla="*/ 175272 w 294349"/>
                <a:gd name="connsiteY5" fmla="*/ 118886 h 508019"/>
                <a:gd name="connsiteX6" fmla="*/ 179420 w 294349"/>
                <a:gd name="connsiteY6" fmla="*/ 31052 h 508019"/>
                <a:gd name="connsiteX7" fmla="*/ 151322 w 294349"/>
                <a:gd name="connsiteY7" fmla="*/ 36 h 508019"/>
                <a:gd name="connsiteX8" fmla="*/ 120282 w 294349"/>
                <a:gd name="connsiteY8" fmla="*/ 28112 h 508019"/>
                <a:gd name="connsiteX9" fmla="*/ 115867 w 294349"/>
                <a:gd name="connsiteY9" fmla="*/ 121293 h 508019"/>
                <a:gd name="connsiteX10" fmla="*/ 98473 w 294349"/>
                <a:gd name="connsiteY10" fmla="*/ 128111 h 508019"/>
                <a:gd name="connsiteX11" fmla="*/ 90713 w 294349"/>
                <a:gd name="connsiteY11" fmla="*/ 39341 h 508019"/>
                <a:gd name="connsiteX12" fmla="*/ 58736 w 294349"/>
                <a:gd name="connsiteY12" fmla="*/ 12469 h 508019"/>
                <a:gd name="connsiteX13" fmla="*/ 31843 w 294349"/>
                <a:gd name="connsiteY13" fmla="*/ 44421 h 508019"/>
                <a:gd name="connsiteX14" fmla="*/ 43216 w 294349"/>
                <a:gd name="connsiteY14" fmla="*/ 175170 h 508019"/>
                <a:gd name="connsiteX15" fmla="*/ 0 w 294349"/>
                <a:gd name="connsiteY15" fmla="*/ 314207 h 508019"/>
                <a:gd name="connsiteX16" fmla="*/ 150519 w 294349"/>
                <a:gd name="connsiteY16" fmla="*/ 512468 h 508019"/>
                <a:gd name="connsiteX17" fmla="*/ 301039 w 294349"/>
                <a:gd name="connsiteY17" fmla="*/ 314207 h 508019"/>
                <a:gd name="connsiteX18" fmla="*/ 237888 w 294349"/>
                <a:gd name="connsiteY18" fmla="*/ 153111 h 50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4349" h="508019">
                  <a:moveTo>
                    <a:pt x="237888" y="153111"/>
                  </a:moveTo>
                  <a:lnTo>
                    <a:pt x="251802" y="72229"/>
                  </a:lnTo>
                  <a:cubicBezTo>
                    <a:pt x="254612" y="56186"/>
                    <a:pt x="243775" y="40811"/>
                    <a:pt x="227719" y="38005"/>
                  </a:cubicBezTo>
                  <a:cubicBezTo>
                    <a:pt x="211530" y="35197"/>
                    <a:pt x="196278" y="46026"/>
                    <a:pt x="193468" y="62068"/>
                  </a:cubicBezTo>
                  <a:lnTo>
                    <a:pt x="183299" y="120892"/>
                  </a:lnTo>
                  <a:cubicBezTo>
                    <a:pt x="180623" y="120090"/>
                    <a:pt x="177947" y="119421"/>
                    <a:pt x="175272" y="118886"/>
                  </a:cubicBezTo>
                  <a:lnTo>
                    <a:pt x="179420" y="31052"/>
                  </a:lnTo>
                  <a:cubicBezTo>
                    <a:pt x="180222" y="14743"/>
                    <a:pt x="167646" y="838"/>
                    <a:pt x="151322" y="36"/>
                  </a:cubicBezTo>
                  <a:cubicBezTo>
                    <a:pt x="135000" y="-766"/>
                    <a:pt x="121084" y="11801"/>
                    <a:pt x="120282" y="28112"/>
                  </a:cubicBezTo>
                  <a:lnTo>
                    <a:pt x="115867" y="121293"/>
                  </a:lnTo>
                  <a:cubicBezTo>
                    <a:pt x="109846" y="123165"/>
                    <a:pt x="104093" y="125437"/>
                    <a:pt x="98473" y="128111"/>
                  </a:cubicBezTo>
                  <a:lnTo>
                    <a:pt x="90713" y="39341"/>
                  </a:lnTo>
                  <a:cubicBezTo>
                    <a:pt x="89242" y="23031"/>
                    <a:pt x="74926" y="10999"/>
                    <a:pt x="58736" y="12469"/>
                  </a:cubicBezTo>
                  <a:cubicBezTo>
                    <a:pt x="42414" y="13941"/>
                    <a:pt x="30372" y="28245"/>
                    <a:pt x="31843" y="44421"/>
                  </a:cubicBezTo>
                  <a:lnTo>
                    <a:pt x="43216" y="175170"/>
                  </a:lnTo>
                  <a:cubicBezTo>
                    <a:pt x="16457" y="210999"/>
                    <a:pt x="0" y="260062"/>
                    <a:pt x="0" y="314207"/>
                  </a:cubicBezTo>
                  <a:cubicBezTo>
                    <a:pt x="0" y="423698"/>
                    <a:pt x="67433" y="512468"/>
                    <a:pt x="150519" y="512468"/>
                  </a:cubicBezTo>
                  <a:cubicBezTo>
                    <a:pt x="233606" y="512468"/>
                    <a:pt x="301039" y="423698"/>
                    <a:pt x="301039" y="314207"/>
                  </a:cubicBezTo>
                  <a:cubicBezTo>
                    <a:pt x="301039" y="247897"/>
                    <a:pt x="276019" y="189073"/>
                    <a:pt x="237888" y="153111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282">
              <a:extLst>
                <a:ext uri="{FF2B5EF4-FFF2-40B4-BE49-F238E27FC236}">
                  <a16:creationId xmlns:a16="http://schemas.microsoft.com/office/drawing/2014/main" id="{B36CF0DA-58DF-8C45-953B-30131406577F}"/>
                </a:ext>
              </a:extLst>
            </p:cNvPr>
            <p:cNvSpPr/>
            <p:nvPr/>
          </p:nvSpPr>
          <p:spPr>
            <a:xfrm>
              <a:off x="11933233" y="6445944"/>
              <a:ext cx="1791798" cy="2327500"/>
            </a:xfrm>
            <a:custGeom>
              <a:avLst/>
              <a:gdLst>
                <a:gd name="connsiteX0" fmla="*/ 51342 w 267590"/>
                <a:gd name="connsiteY0" fmla="*/ 347307 h 347592"/>
                <a:gd name="connsiteX1" fmla="*/ 42780 w 267590"/>
                <a:gd name="connsiteY1" fmla="*/ 348644 h 347592"/>
                <a:gd name="connsiteX2" fmla="*/ 99 w 267590"/>
                <a:gd name="connsiteY2" fmla="*/ 309607 h 347592"/>
                <a:gd name="connsiteX3" fmla="*/ 220059 w 267590"/>
                <a:gd name="connsiteY3" fmla="*/ 3057 h 347592"/>
                <a:gd name="connsiteX4" fmla="*/ 273309 w 267590"/>
                <a:gd name="connsiteY4" fmla="*/ 25383 h 347592"/>
                <a:gd name="connsiteX5" fmla="*/ 250965 w 267590"/>
                <a:gd name="connsiteY5" fmla="*/ 78592 h 347592"/>
                <a:gd name="connsiteX6" fmla="*/ 81714 w 267590"/>
                <a:gd name="connsiteY6" fmla="*/ 305998 h 347592"/>
                <a:gd name="connsiteX7" fmla="*/ 51342 w 267590"/>
                <a:gd name="connsiteY7" fmla="*/ 347307 h 34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590" h="347592">
                  <a:moveTo>
                    <a:pt x="51342" y="347307"/>
                  </a:moveTo>
                  <a:cubicBezTo>
                    <a:pt x="48533" y="347975"/>
                    <a:pt x="45723" y="348511"/>
                    <a:pt x="42780" y="348644"/>
                  </a:cubicBezTo>
                  <a:cubicBezTo>
                    <a:pt x="20302" y="349714"/>
                    <a:pt x="1169" y="332200"/>
                    <a:pt x="99" y="309607"/>
                  </a:cubicBezTo>
                  <a:cubicBezTo>
                    <a:pt x="-302" y="300917"/>
                    <a:pt x="-7260" y="95704"/>
                    <a:pt x="220059" y="3057"/>
                  </a:cubicBezTo>
                  <a:cubicBezTo>
                    <a:pt x="240931" y="-5499"/>
                    <a:pt x="264746" y="4527"/>
                    <a:pt x="273309" y="25383"/>
                  </a:cubicBezTo>
                  <a:cubicBezTo>
                    <a:pt x="281872" y="46238"/>
                    <a:pt x="271837" y="70035"/>
                    <a:pt x="250965" y="78592"/>
                  </a:cubicBezTo>
                  <a:cubicBezTo>
                    <a:pt x="78235" y="148913"/>
                    <a:pt x="81446" y="299580"/>
                    <a:pt x="81714" y="305998"/>
                  </a:cubicBezTo>
                  <a:cubicBezTo>
                    <a:pt x="82517" y="325650"/>
                    <a:pt x="69539" y="342495"/>
                    <a:pt x="51342" y="347307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283">
              <a:extLst>
                <a:ext uri="{FF2B5EF4-FFF2-40B4-BE49-F238E27FC236}">
                  <a16:creationId xmlns:a16="http://schemas.microsoft.com/office/drawing/2014/main" id="{0AD24742-E989-8040-817D-1C86B63889FD}"/>
                </a:ext>
              </a:extLst>
            </p:cNvPr>
            <p:cNvSpPr/>
            <p:nvPr/>
          </p:nvSpPr>
          <p:spPr>
            <a:xfrm>
              <a:off x="10332126" y="7774809"/>
              <a:ext cx="3762775" cy="3580766"/>
            </a:xfrm>
            <a:custGeom>
              <a:avLst/>
              <a:gdLst>
                <a:gd name="connsiteX0" fmla="*/ 564735 w 561939"/>
                <a:gd name="connsiteY0" fmla="*/ 210750 h 534757"/>
                <a:gd name="connsiteX1" fmla="*/ 452481 w 561939"/>
                <a:gd name="connsiteY1" fmla="*/ 49253 h 534757"/>
                <a:gd name="connsiteX2" fmla="*/ 400434 w 561939"/>
                <a:gd name="connsiteY2" fmla="*/ 66766 h 534757"/>
                <a:gd name="connsiteX3" fmla="*/ 390400 w 561939"/>
                <a:gd name="connsiteY3" fmla="*/ 74788 h 534757"/>
                <a:gd name="connsiteX4" fmla="*/ 388794 w 561939"/>
                <a:gd name="connsiteY4" fmla="*/ 74654 h 534757"/>
                <a:gd name="connsiteX5" fmla="*/ 345311 w 561939"/>
                <a:gd name="connsiteY5" fmla="*/ 46713 h 534757"/>
                <a:gd name="connsiteX6" fmla="*/ 89361 w 561939"/>
                <a:gd name="connsiteY6" fmla="*/ 62622 h 534757"/>
                <a:gd name="connsiteX7" fmla="*/ 79861 w 561939"/>
                <a:gd name="connsiteY7" fmla="*/ 67970 h 534757"/>
                <a:gd name="connsiteX8" fmla="*/ 77453 w 561939"/>
                <a:gd name="connsiteY8" fmla="*/ 69440 h 534757"/>
                <a:gd name="connsiteX9" fmla="*/ 5070 w 561939"/>
                <a:gd name="connsiteY9" fmla="*/ 206606 h 534757"/>
                <a:gd name="connsiteX10" fmla="*/ 449805 w 561939"/>
                <a:gd name="connsiteY10" fmla="*/ 538824 h 534757"/>
                <a:gd name="connsiteX11" fmla="*/ 564735 w 561939"/>
                <a:gd name="connsiteY11" fmla="*/ 210750 h 5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939" h="534757">
                  <a:moveTo>
                    <a:pt x="564735" y="210750"/>
                  </a:moveTo>
                  <a:cubicBezTo>
                    <a:pt x="544264" y="64628"/>
                    <a:pt x="502654" y="50189"/>
                    <a:pt x="452481" y="49253"/>
                  </a:cubicBezTo>
                  <a:cubicBezTo>
                    <a:pt x="433348" y="48986"/>
                    <a:pt x="414349" y="57007"/>
                    <a:pt x="400434" y="66766"/>
                  </a:cubicBezTo>
                  <a:cubicBezTo>
                    <a:pt x="396688" y="69440"/>
                    <a:pt x="393343" y="72114"/>
                    <a:pt x="390400" y="74788"/>
                  </a:cubicBezTo>
                  <a:cubicBezTo>
                    <a:pt x="389864" y="74788"/>
                    <a:pt x="389329" y="74654"/>
                    <a:pt x="388794" y="74654"/>
                  </a:cubicBezTo>
                  <a:cubicBezTo>
                    <a:pt x="378626" y="73184"/>
                    <a:pt x="365246" y="65697"/>
                    <a:pt x="345311" y="46713"/>
                  </a:cubicBezTo>
                  <a:cubicBezTo>
                    <a:pt x="252457" y="-41121"/>
                    <a:pt x="177131" y="12890"/>
                    <a:pt x="89361" y="62622"/>
                  </a:cubicBezTo>
                  <a:cubicBezTo>
                    <a:pt x="86283" y="64360"/>
                    <a:pt x="83072" y="66232"/>
                    <a:pt x="79861" y="67970"/>
                  </a:cubicBezTo>
                  <a:cubicBezTo>
                    <a:pt x="79059" y="68504"/>
                    <a:pt x="78256" y="68906"/>
                    <a:pt x="77453" y="69440"/>
                  </a:cubicBezTo>
                  <a:cubicBezTo>
                    <a:pt x="-11788" y="119975"/>
                    <a:pt x="-3627" y="171045"/>
                    <a:pt x="5070" y="206606"/>
                  </a:cubicBezTo>
                  <a:cubicBezTo>
                    <a:pt x="80798" y="515963"/>
                    <a:pt x="354543" y="545642"/>
                    <a:pt x="449805" y="538824"/>
                  </a:cubicBezTo>
                  <a:cubicBezTo>
                    <a:pt x="545200" y="532006"/>
                    <a:pt x="585205" y="357006"/>
                    <a:pt x="564735" y="210750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25B84DA8-C7FF-9F4E-B0F1-F3B5AC038AAE}"/>
              </a:ext>
            </a:extLst>
          </p:cNvPr>
          <p:cNvSpPr/>
          <p:nvPr/>
        </p:nvSpPr>
        <p:spPr>
          <a:xfrm>
            <a:off x="9741045" y="6739425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33B219D-6AF4-8E43-9637-E80BE88EC4AF}"/>
              </a:ext>
            </a:extLst>
          </p:cNvPr>
          <p:cNvSpPr/>
          <p:nvPr/>
        </p:nvSpPr>
        <p:spPr>
          <a:xfrm>
            <a:off x="9421455" y="9306996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5D2B08D-6463-E84C-B091-A35B61EDFA1E}"/>
              </a:ext>
            </a:extLst>
          </p:cNvPr>
          <p:cNvSpPr/>
          <p:nvPr/>
        </p:nvSpPr>
        <p:spPr>
          <a:xfrm>
            <a:off x="13254611" y="5450895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055887-01E5-004D-A529-20440AA76E09}"/>
              </a:ext>
            </a:extLst>
          </p:cNvPr>
          <p:cNvSpPr/>
          <p:nvPr/>
        </p:nvSpPr>
        <p:spPr>
          <a:xfrm>
            <a:off x="13608605" y="7752273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84648AB-697D-214E-A7B5-0CD764157462}"/>
              </a:ext>
            </a:extLst>
          </p:cNvPr>
          <p:cNvSpPr/>
          <p:nvPr/>
        </p:nvSpPr>
        <p:spPr>
          <a:xfrm>
            <a:off x="13437152" y="10934698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03C6D5-B3D9-1B46-A27B-171C2110F826}"/>
              </a:ext>
            </a:extLst>
          </p:cNvPr>
          <p:cNvGrpSpPr/>
          <p:nvPr/>
        </p:nvGrpSpPr>
        <p:grpSpPr>
          <a:xfrm>
            <a:off x="14685233" y="5312315"/>
            <a:ext cx="6929433" cy="1578433"/>
            <a:chOff x="2491082" y="8215868"/>
            <a:chExt cx="6929433" cy="1578433"/>
          </a:xfrm>
        </p:grpSpPr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D4742D51-B95B-7941-90F0-EA4A4A4B50D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Pulmonary Artery </a:t>
              </a: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0179A6EB-DCCE-6543-9FA4-C1E8FF1E220E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2A1A99-B9B3-084F-B3E3-4000D23FD56B}"/>
              </a:ext>
            </a:extLst>
          </p:cNvPr>
          <p:cNvGrpSpPr/>
          <p:nvPr/>
        </p:nvGrpSpPr>
        <p:grpSpPr>
          <a:xfrm>
            <a:off x="15237828" y="7488062"/>
            <a:ext cx="6929433" cy="1578433"/>
            <a:chOff x="2491082" y="8215868"/>
            <a:chExt cx="6929433" cy="1578433"/>
          </a:xfrm>
        </p:grpSpPr>
        <p:sp>
          <p:nvSpPr>
            <p:cNvPr id="23" name="CuadroTexto 395">
              <a:extLst>
                <a:ext uri="{FF2B5EF4-FFF2-40B4-BE49-F238E27FC236}">
                  <a16:creationId xmlns:a16="http://schemas.microsoft.com/office/drawing/2014/main" id="{557345E9-FC6F-BA49-8BA8-221424DAC7F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Atrium</a:t>
              </a:r>
            </a:p>
          </p:txBody>
        </p:sp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64AA7F19-E4B8-3D4B-885C-CF4800D787DB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D91634-B180-C542-AEC3-CEA8D9EF9A64}"/>
              </a:ext>
            </a:extLst>
          </p:cNvPr>
          <p:cNvGrpSpPr/>
          <p:nvPr/>
        </p:nvGrpSpPr>
        <p:grpSpPr>
          <a:xfrm>
            <a:off x="15012074" y="10745612"/>
            <a:ext cx="6929433" cy="1578433"/>
            <a:chOff x="2491082" y="8215868"/>
            <a:chExt cx="6929433" cy="1578433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A29CC009-FE42-5245-8379-EF81C91A36AD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Ventricle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1220D88D-F4B5-9B4F-802D-9BB120AAB4F6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CAD7C9-CCD2-9140-A459-0C20F7B0FBBB}"/>
              </a:ext>
            </a:extLst>
          </p:cNvPr>
          <p:cNvGrpSpPr/>
          <p:nvPr/>
        </p:nvGrpSpPr>
        <p:grpSpPr>
          <a:xfrm flipH="1">
            <a:off x="2210389" y="9280348"/>
            <a:ext cx="6929433" cy="1578433"/>
            <a:chOff x="2491082" y="8215868"/>
            <a:chExt cx="6929433" cy="1578433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F0E4ABD4-3E7C-D14B-87B6-371896E8F27F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Right Atrium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33122E72-0666-C345-A9E0-E9C5A4D4BF3B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B9B17C-635C-1945-8728-71ACE4D43DE7}"/>
              </a:ext>
            </a:extLst>
          </p:cNvPr>
          <p:cNvGrpSpPr/>
          <p:nvPr/>
        </p:nvGrpSpPr>
        <p:grpSpPr>
          <a:xfrm flipH="1">
            <a:off x="2496139" y="6708598"/>
            <a:ext cx="6929433" cy="1578433"/>
            <a:chOff x="2491082" y="8215868"/>
            <a:chExt cx="6929433" cy="1578433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C99A24B4-FB38-3148-BEBA-CFF3867F6CAB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Superior Venacava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8EECFB9B-4E76-4D47-9065-B5B9A3A13A2E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25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upo 403">
            <a:extLst>
              <a:ext uri="{FF2B5EF4-FFF2-40B4-BE49-F238E27FC236}">
                <a16:creationId xmlns:a16="http://schemas.microsoft.com/office/drawing/2014/main" id="{D35061F7-8C38-724E-BA01-593ECE90F4E8}"/>
              </a:ext>
            </a:extLst>
          </p:cNvPr>
          <p:cNvGrpSpPr/>
          <p:nvPr/>
        </p:nvGrpSpPr>
        <p:grpSpPr>
          <a:xfrm>
            <a:off x="9671567" y="6704617"/>
            <a:ext cx="6151316" cy="3929456"/>
            <a:chOff x="6447512" y="5615139"/>
            <a:chExt cx="537469" cy="343335"/>
          </a:xfrm>
          <a:solidFill>
            <a:schemeClr val="accent6"/>
          </a:solidFill>
        </p:grpSpPr>
        <p:sp>
          <p:nvSpPr>
            <p:cNvPr id="36" name="Forma libre 193">
              <a:extLst>
                <a:ext uri="{FF2B5EF4-FFF2-40B4-BE49-F238E27FC236}">
                  <a16:creationId xmlns:a16="http://schemas.microsoft.com/office/drawing/2014/main" id="{187C52EE-EC83-6E40-B287-1BB3610E18E5}"/>
                </a:ext>
              </a:extLst>
            </p:cNvPr>
            <p:cNvSpPr/>
            <p:nvPr/>
          </p:nvSpPr>
          <p:spPr>
            <a:xfrm>
              <a:off x="6447512" y="5615139"/>
              <a:ext cx="350959" cy="343335"/>
            </a:xfrm>
            <a:custGeom>
              <a:avLst/>
              <a:gdLst>
                <a:gd name="connsiteX0" fmla="*/ 140516 w 350958"/>
                <a:gd name="connsiteY0" fmla="*/ 290982 h 343334"/>
                <a:gd name="connsiteX1" fmla="*/ 33245 w 350958"/>
                <a:gd name="connsiteY1" fmla="*/ 339583 h 343334"/>
                <a:gd name="connsiteX2" fmla="*/ 41332 w 350958"/>
                <a:gd name="connsiteY2" fmla="*/ 60185 h 343334"/>
                <a:gd name="connsiteX3" fmla="*/ 306535 w 350958"/>
                <a:gd name="connsiteY3" fmla="*/ 29819 h 343334"/>
                <a:gd name="connsiteX4" fmla="*/ 332857 w 350958"/>
                <a:gd name="connsiteY4" fmla="*/ 197825 h 343334"/>
                <a:gd name="connsiteX5" fmla="*/ 140516 w 350958"/>
                <a:gd name="connsiteY5" fmla="*/ 290982 h 34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958" h="343334">
                  <a:moveTo>
                    <a:pt x="140516" y="290982"/>
                  </a:moveTo>
                  <a:cubicBezTo>
                    <a:pt x="140516" y="290982"/>
                    <a:pt x="69638" y="369950"/>
                    <a:pt x="33245" y="339583"/>
                  </a:cubicBezTo>
                  <a:cubicBezTo>
                    <a:pt x="-3224" y="309217"/>
                    <a:pt x="-21382" y="124961"/>
                    <a:pt x="41332" y="60185"/>
                  </a:cubicBezTo>
                  <a:cubicBezTo>
                    <a:pt x="104123" y="-4591"/>
                    <a:pt x="249848" y="-20765"/>
                    <a:pt x="306535" y="29819"/>
                  </a:cubicBezTo>
                  <a:cubicBezTo>
                    <a:pt x="363223" y="80404"/>
                    <a:pt x="369326" y="179666"/>
                    <a:pt x="332857" y="197825"/>
                  </a:cubicBezTo>
                  <a:cubicBezTo>
                    <a:pt x="296464" y="216059"/>
                    <a:pt x="199264" y="228190"/>
                    <a:pt x="140516" y="290982"/>
                  </a:cubicBezTo>
                  <a:close/>
                </a:path>
              </a:pathLst>
            </a:custGeom>
            <a:grpFill/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94">
              <a:extLst>
                <a:ext uri="{FF2B5EF4-FFF2-40B4-BE49-F238E27FC236}">
                  <a16:creationId xmlns:a16="http://schemas.microsoft.com/office/drawing/2014/main" id="{306E6980-D22C-1145-B9FF-0DAFCA85E47B}"/>
                </a:ext>
              </a:extLst>
            </p:cNvPr>
            <p:cNvSpPr/>
            <p:nvPr/>
          </p:nvSpPr>
          <p:spPr>
            <a:xfrm>
              <a:off x="6786613" y="5631864"/>
              <a:ext cx="198368" cy="144964"/>
            </a:xfrm>
            <a:custGeom>
              <a:avLst/>
              <a:gdLst>
                <a:gd name="connsiteX0" fmla="*/ 6956 w 198367"/>
                <a:gd name="connsiteY0" fmla="*/ 5006 h 144963"/>
                <a:gd name="connsiteX1" fmla="*/ 147644 w 198367"/>
                <a:gd name="connsiteY1" fmla="*/ 45520 h 144963"/>
                <a:gd name="connsiteX2" fmla="*/ 198228 w 198367"/>
                <a:gd name="connsiteY2" fmla="*/ 132574 h 144963"/>
                <a:gd name="connsiteX3" fmla="*/ 88897 w 198367"/>
                <a:gd name="connsiteY3" fmla="*/ 148749 h 144963"/>
                <a:gd name="connsiteX4" fmla="*/ 27632 w 198367"/>
                <a:gd name="connsiteY4" fmla="*/ 98165 h 144963"/>
                <a:gd name="connsiteX5" fmla="*/ 6956 w 198367"/>
                <a:gd name="connsiteY5" fmla="*/ 5006 h 14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367" h="144963">
                  <a:moveTo>
                    <a:pt x="6956" y="5006"/>
                  </a:moveTo>
                  <a:cubicBezTo>
                    <a:pt x="24809" y="-9643"/>
                    <a:pt x="99044" y="9050"/>
                    <a:pt x="147644" y="45520"/>
                  </a:cubicBezTo>
                  <a:cubicBezTo>
                    <a:pt x="196245" y="81989"/>
                    <a:pt x="212419" y="112356"/>
                    <a:pt x="198228" y="132574"/>
                  </a:cubicBezTo>
                  <a:cubicBezTo>
                    <a:pt x="184038" y="152793"/>
                    <a:pt x="111176" y="146765"/>
                    <a:pt x="88897" y="148749"/>
                  </a:cubicBezTo>
                  <a:cubicBezTo>
                    <a:pt x="66619" y="150809"/>
                    <a:pt x="30531" y="128607"/>
                    <a:pt x="27632" y="98165"/>
                  </a:cubicBezTo>
                  <a:cubicBezTo>
                    <a:pt x="22596" y="44986"/>
                    <a:pt x="-15322" y="23165"/>
                    <a:pt x="6956" y="5006"/>
                  </a:cubicBezTo>
                  <a:close/>
                </a:path>
              </a:pathLst>
            </a:custGeom>
            <a:grpFill/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954EA6F1-95F5-6A4E-8AB2-E1D28DC6B2D6}"/>
              </a:ext>
            </a:extLst>
          </p:cNvPr>
          <p:cNvSpPr/>
          <p:nvPr/>
        </p:nvSpPr>
        <p:spPr>
          <a:xfrm>
            <a:off x="9574564" y="6791063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8420815-3612-6741-B186-DB0A1542E90F}"/>
              </a:ext>
            </a:extLst>
          </p:cNvPr>
          <p:cNvSpPr/>
          <p:nvPr/>
        </p:nvSpPr>
        <p:spPr>
          <a:xfrm>
            <a:off x="9254974" y="9358634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9104313-BF5F-B44E-A844-5614084EA262}"/>
              </a:ext>
            </a:extLst>
          </p:cNvPr>
          <p:cNvSpPr/>
          <p:nvPr/>
        </p:nvSpPr>
        <p:spPr>
          <a:xfrm>
            <a:off x="13798725" y="6147889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5213D00-85C1-A743-9E76-B61FB4F94F9B}"/>
              </a:ext>
            </a:extLst>
          </p:cNvPr>
          <p:cNvSpPr/>
          <p:nvPr/>
        </p:nvSpPr>
        <p:spPr>
          <a:xfrm>
            <a:off x="13322222" y="8183223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906F7C-DF80-D640-9051-DBD0242E4A2A}"/>
              </a:ext>
            </a:extLst>
          </p:cNvPr>
          <p:cNvGrpSpPr/>
          <p:nvPr/>
        </p:nvGrpSpPr>
        <p:grpSpPr>
          <a:xfrm>
            <a:off x="15416590" y="5959714"/>
            <a:ext cx="6929433" cy="1578433"/>
            <a:chOff x="2491082" y="8215868"/>
            <a:chExt cx="6929433" cy="1578433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B8BD61F4-893A-9B48-80A7-FC8BE315DF6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Lobe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1387A54D-A88F-A547-9137-D2396DD64B53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09BB46-8AA2-6442-A5F7-3228725E29F5}"/>
              </a:ext>
            </a:extLst>
          </p:cNvPr>
          <p:cNvGrpSpPr/>
          <p:nvPr/>
        </p:nvGrpSpPr>
        <p:grpSpPr>
          <a:xfrm flipH="1">
            <a:off x="2292884" y="6559001"/>
            <a:ext cx="6929433" cy="1578433"/>
            <a:chOff x="2491082" y="8215868"/>
            <a:chExt cx="6929433" cy="1578433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AD4FC16-67ED-0446-9AF7-8A52BF5A5CFB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Right Lobe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8B4BFE4-E93E-4D4E-A0D9-326719CAA4F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2EE60C-138D-2D45-B754-D83D8DACAC87}"/>
              </a:ext>
            </a:extLst>
          </p:cNvPr>
          <p:cNvGrpSpPr/>
          <p:nvPr/>
        </p:nvGrpSpPr>
        <p:grpSpPr>
          <a:xfrm>
            <a:off x="14567156" y="9267891"/>
            <a:ext cx="6929433" cy="1578433"/>
            <a:chOff x="2784648" y="8421617"/>
            <a:chExt cx="6929433" cy="1578433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1AE1C0C6-61DC-144B-92ED-87EF3BA314D3}"/>
                </a:ext>
              </a:extLst>
            </p:cNvPr>
            <p:cNvSpPr txBox="1"/>
            <p:nvPr/>
          </p:nvSpPr>
          <p:spPr>
            <a:xfrm>
              <a:off x="2784648" y="842161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Falciform Ligament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AD14CC7B-31FA-394E-B74B-C7AEA26589EA}"/>
                </a:ext>
              </a:extLst>
            </p:cNvPr>
            <p:cNvSpPr/>
            <p:nvPr/>
          </p:nvSpPr>
          <p:spPr>
            <a:xfrm>
              <a:off x="2784648" y="9045943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A4EBC-C737-2845-94EF-5218A5583F38}"/>
              </a:ext>
            </a:extLst>
          </p:cNvPr>
          <p:cNvGrpSpPr/>
          <p:nvPr/>
        </p:nvGrpSpPr>
        <p:grpSpPr>
          <a:xfrm flipH="1">
            <a:off x="2031626" y="9106258"/>
            <a:ext cx="6929433" cy="1578433"/>
            <a:chOff x="2491082" y="8215868"/>
            <a:chExt cx="6929433" cy="1578433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A371F4E8-AC6F-0140-8CAE-A37DAD62B46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Superior Venacava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E0132E5F-AB8D-9B48-8664-06D604648E92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59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312">
            <a:extLst>
              <a:ext uri="{FF2B5EF4-FFF2-40B4-BE49-F238E27FC236}">
                <a16:creationId xmlns:a16="http://schemas.microsoft.com/office/drawing/2014/main" id="{80284459-9022-E74B-B175-1AB8903C072D}"/>
              </a:ext>
            </a:extLst>
          </p:cNvPr>
          <p:cNvSpPr/>
          <p:nvPr/>
        </p:nvSpPr>
        <p:spPr>
          <a:xfrm>
            <a:off x="9794027" y="5149345"/>
            <a:ext cx="4271090" cy="4983016"/>
          </a:xfrm>
          <a:custGeom>
            <a:avLst/>
            <a:gdLst>
              <a:gd name="connsiteX0" fmla="*/ 505805 w 503549"/>
              <a:gd name="connsiteY0" fmla="*/ 295320 h 587483"/>
              <a:gd name="connsiteX1" fmla="*/ 453084 w 503549"/>
              <a:gd name="connsiteY1" fmla="*/ 190793 h 587483"/>
              <a:gd name="connsiteX2" fmla="*/ 330936 w 503549"/>
              <a:gd name="connsiteY2" fmla="*/ 167294 h 587483"/>
              <a:gd name="connsiteX3" fmla="*/ 324298 w 503549"/>
              <a:gd name="connsiteY3" fmla="*/ 165463 h 587483"/>
              <a:gd name="connsiteX4" fmla="*/ 285082 w 503549"/>
              <a:gd name="connsiteY4" fmla="*/ 61318 h 587483"/>
              <a:gd name="connsiteX5" fmla="*/ 288286 w 503549"/>
              <a:gd name="connsiteY5" fmla="*/ 891 h 587483"/>
              <a:gd name="connsiteX6" fmla="*/ 270052 w 503549"/>
              <a:gd name="connsiteY6" fmla="*/ 4782 h 587483"/>
              <a:gd name="connsiteX7" fmla="*/ 234498 w 503549"/>
              <a:gd name="connsiteY7" fmla="*/ 143871 h 587483"/>
              <a:gd name="connsiteX8" fmla="*/ 285235 w 503549"/>
              <a:gd name="connsiteY8" fmla="*/ 273499 h 587483"/>
              <a:gd name="connsiteX9" fmla="*/ 278292 w 503549"/>
              <a:gd name="connsiteY9" fmla="*/ 320498 h 587483"/>
              <a:gd name="connsiteX10" fmla="*/ 238084 w 503549"/>
              <a:gd name="connsiteY10" fmla="*/ 320345 h 587483"/>
              <a:gd name="connsiteX11" fmla="*/ 150955 w 503549"/>
              <a:gd name="connsiteY11" fmla="*/ 274415 h 587483"/>
              <a:gd name="connsiteX12" fmla="*/ 577 w 503549"/>
              <a:gd name="connsiteY12" fmla="*/ 416631 h 587483"/>
              <a:gd name="connsiteX13" fmla="*/ 87248 w 503549"/>
              <a:gd name="connsiteY13" fmla="*/ 586697 h 587483"/>
              <a:gd name="connsiteX14" fmla="*/ 88393 w 503549"/>
              <a:gd name="connsiteY14" fmla="*/ 587307 h 587483"/>
              <a:gd name="connsiteX15" fmla="*/ 128066 w 503549"/>
              <a:gd name="connsiteY15" fmla="*/ 543589 h 587483"/>
              <a:gd name="connsiteX16" fmla="*/ 122878 w 503549"/>
              <a:gd name="connsiteY16" fmla="*/ 544504 h 587483"/>
              <a:gd name="connsiteX17" fmla="*/ 128066 w 503549"/>
              <a:gd name="connsiteY17" fmla="*/ 543589 h 587483"/>
              <a:gd name="connsiteX18" fmla="*/ 126998 w 503549"/>
              <a:gd name="connsiteY18" fmla="*/ 542139 h 587483"/>
              <a:gd name="connsiteX19" fmla="*/ 74889 w 503549"/>
              <a:gd name="connsiteY19" fmla="*/ 442572 h 587483"/>
              <a:gd name="connsiteX20" fmla="*/ 108611 w 503549"/>
              <a:gd name="connsiteY20" fmla="*/ 378254 h 587483"/>
              <a:gd name="connsiteX21" fmla="*/ 208635 w 503549"/>
              <a:gd name="connsiteY21" fmla="*/ 535578 h 587483"/>
              <a:gd name="connsiteX22" fmla="*/ 505805 w 503549"/>
              <a:gd name="connsiteY22" fmla="*/ 295320 h 587483"/>
              <a:gd name="connsiteX23" fmla="*/ 121276 w 503549"/>
              <a:gd name="connsiteY23" fmla="*/ 544886 h 587483"/>
              <a:gd name="connsiteX24" fmla="*/ 117461 w 503549"/>
              <a:gd name="connsiteY24" fmla="*/ 546183 h 587483"/>
              <a:gd name="connsiteX25" fmla="*/ 121276 w 503549"/>
              <a:gd name="connsiteY25" fmla="*/ 544886 h 587483"/>
              <a:gd name="connsiteX26" fmla="*/ 115706 w 503549"/>
              <a:gd name="connsiteY26" fmla="*/ 546946 h 587483"/>
              <a:gd name="connsiteX27" fmla="*/ 111129 w 503549"/>
              <a:gd name="connsiteY27" fmla="*/ 549311 h 587483"/>
              <a:gd name="connsiteX28" fmla="*/ 115706 w 503549"/>
              <a:gd name="connsiteY28" fmla="*/ 546946 h 587483"/>
              <a:gd name="connsiteX29" fmla="*/ 110366 w 503549"/>
              <a:gd name="connsiteY29" fmla="*/ 549616 h 587483"/>
              <a:gd name="connsiteX30" fmla="*/ 104720 w 503549"/>
              <a:gd name="connsiteY30" fmla="*/ 553507 h 587483"/>
              <a:gd name="connsiteX31" fmla="*/ 110366 w 503549"/>
              <a:gd name="connsiteY31" fmla="*/ 549616 h 587483"/>
              <a:gd name="connsiteX32" fmla="*/ 110366 w 503549"/>
              <a:gd name="connsiteY32" fmla="*/ 549616 h 58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3549" h="587483">
                <a:moveTo>
                  <a:pt x="505805" y="295320"/>
                </a:moveTo>
                <a:cubicBezTo>
                  <a:pt x="506186" y="237334"/>
                  <a:pt x="483145" y="207045"/>
                  <a:pt x="453084" y="190793"/>
                </a:cubicBezTo>
                <a:cubicBezTo>
                  <a:pt x="411580" y="168286"/>
                  <a:pt x="356571" y="172406"/>
                  <a:pt x="330936" y="167294"/>
                </a:cubicBezTo>
                <a:cubicBezTo>
                  <a:pt x="328418" y="166760"/>
                  <a:pt x="326205" y="166226"/>
                  <a:pt x="324298" y="165463"/>
                </a:cubicBezTo>
                <a:cubicBezTo>
                  <a:pt x="286913" y="151348"/>
                  <a:pt x="268450" y="110071"/>
                  <a:pt x="285082" y="61318"/>
                </a:cubicBezTo>
                <a:cubicBezTo>
                  <a:pt x="298892" y="20804"/>
                  <a:pt x="296451" y="4630"/>
                  <a:pt x="288286" y="891"/>
                </a:cubicBezTo>
                <a:cubicBezTo>
                  <a:pt x="283480" y="-1321"/>
                  <a:pt x="276690" y="815"/>
                  <a:pt x="270052" y="4782"/>
                </a:cubicBezTo>
                <a:cubicBezTo>
                  <a:pt x="238619" y="23627"/>
                  <a:pt x="226030" y="93439"/>
                  <a:pt x="234498" y="143871"/>
                </a:cubicBezTo>
                <a:cubicBezTo>
                  <a:pt x="241976" y="188581"/>
                  <a:pt x="274019" y="236800"/>
                  <a:pt x="285235" y="273499"/>
                </a:cubicBezTo>
                <a:cubicBezTo>
                  <a:pt x="291262" y="293260"/>
                  <a:pt x="291338" y="309664"/>
                  <a:pt x="278292" y="320498"/>
                </a:cubicBezTo>
                <a:cubicBezTo>
                  <a:pt x="263949" y="332476"/>
                  <a:pt x="251665" y="329196"/>
                  <a:pt x="238084" y="320345"/>
                </a:cubicBezTo>
                <a:cubicBezTo>
                  <a:pt x="216569" y="306230"/>
                  <a:pt x="192002" y="278000"/>
                  <a:pt x="150955" y="274415"/>
                </a:cubicBezTo>
                <a:cubicBezTo>
                  <a:pt x="65275" y="266861"/>
                  <a:pt x="9427" y="313402"/>
                  <a:pt x="577" y="416631"/>
                </a:cubicBezTo>
                <a:cubicBezTo>
                  <a:pt x="-7587" y="511315"/>
                  <a:pt x="73363" y="578838"/>
                  <a:pt x="87248" y="586697"/>
                </a:cubicBezTo>
                <a:cubicBezTo>
                  <a:pt x="87630" y="586925"/>
                  <a:pt x="88011" y="587078"/>
                  <a:pt x="88393" y="587307"/>
                </a:cubicBezTo>
                <a:cubicBezTo>
                  <a:pt x="115630" y="601269"/>
                  <a:pt x="141571" y="562739"/>
                  <a:pt x="128066" y="543589"/>
                </a:cubicBezTo>
                <a:cubicBezTo>
                  <a:pt x="126388" y="543742"/>
                  <a:pt x="124633" y="544123"/>
                  <a:pt x="122878" y="544504"/>
                </a:cubicBezTo>
                <a:cubicBezTo>
                  <a:pt x="124633" y="544047"/>
                  <a:pt x="126388" y="543742"/>
                  <a:pt x="128066" y="543589"/>
                </a:cubicBezTo>
                <a:cubicBezTo>
                  <a:pt x="127761" y="543131"/>
                  <a:pt x="127380" y="542597"/>
                  <a:pt x="126998" y="542139"/>
                </a:cubicBezTo>
                <a:cubicBezTo>
                  <a:pt x="110900" y="523294"/>
                  <a:pt x="74659" y="499260"/>
                  <a:pt x="74889" y="442572"/>
                </a:cubicBezTo>
                <a:cubicBezTo>
                  <a:pt x="75118" y="389165"/>
                  <a:pt x="96404" y="377033"/>
                  <a:pt x="108611" y="378254"/>
                </a:cubicBezTo>
                <a:cubicBezTo>
                  <a:pt x="141876" y="381688"/>
                  <a:pt x="106017" y="500557"/>
                  <a:pt x="208635" y="535578"/>
                </a:cubicBezTo>
                <a:cubicBezTo>
                  <a:pt x="311175" y="570445"/>
                  <a:pt x="504355" y="516504"/>
                  <a:pt x="505805" y="295320"/>
                </a:cubicBezTo>
                <a:close/>
                <a:moveTo>
                  <a:pt x="121276" y="544886"/>
                </a:moveTo>
                <a:cubicBezTo>
                  <a:pt x="119979" y="545268"/>
                  <a:pt x="118758" y="545725"/>
                  <a:pt x="117461" y="546183"/>
                </a:cubicBezTo>
                <a:cubicBezTo>
                  <a:pt x="118758" y="545725"/>
                  <a:pt x="119979" y="545268"/>
                  <a:pt x="121276" y="544886"/>
                </a:cubicBezTo>
                <a:close/>
                <a:moveTo>
                  <a:pt x="115706" y="546946"/>
                </a:moveTo>
                <a:cubicBezTo>
                  <a:pt x="114181" y="547633"/>
                  <a:pt x="112655" y="548396"/>
                  <a:pt x="111129" y="549311"/>
                </a:cubicBezTo>
                <a:cubicBezTo>
                  <a:pt x="112655" y="548396"/>
                  <a:pt x="114181" y="547633"/>
                  <a:pt x="115706" y="546946"/>
                </a:cubicBezTo>
                <a:close/>
                <a:moveTo>
                  <a:pt x="110366" y="549616"/>
                </a:moveTo>
                <a:cubicBezTo>
                  <a:pt x="108459" y="550761"/>
                  <a:pt x="106551" y="552058"/>
                  <a:pt x="104720" y="553507"/>
                </a:cubicBezTo>
                <a:cubicBezTo>
                  <a:pt x="106551" y="552134"/>
                  <a:pt x="108382" y="550837"/>
                  <a:pt x="110366" y="549616"/>
                </a:cubicBezTo>
                <a:cubicBezTo>
                  <a:pt x="110290" y="549692"/>
                  <a:pt x="110366" y="549692"/>
                  <a:pt x="110366" y="549616"/>
                </a:cubicBezTo>
                <a:close/>
              </a:path>
            </a:pathLst>
          </a:custGeom>
          <a:solidFill>
            <a:schemeClr val="accent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54EA6F1-95F5-6A4E-8AB2-E1D28DC6B2D6}"/>
              </a:ext>
            </a:extLst>
          </p:cNvPr>
          <p:cNvSpPr/>
          <p:nvPr/>
        </p:nvSpPr>
        <p:spPr>
          <a:xfrm>
            <a:off x="9574564" y="6791063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8420815-3612-6741-B186-DB0A1542E90F}"/>
              </a:ext>
            </a:extLst>
          </p:cNvPr>
          <p:cNvSpPr/>
          <p:nvPr/>
        </p:nvSpPr>
        <p:spPr>
          <a:xfrm>
            <a:off x="9254974" y="9358634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9104313-BF5F-B44E-A844-5614084EA262}"/>
              </a:ext>
            </a:extLst>
          </p:cNvPr>
          <p:cNvSpPr/>
          <p:nvPr/>
        </p:nvSpPr>
        <p:spPr>
          <a:xfrm>
            <a:off x="11929572" y="4470278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5213D00-85C1-A743-9E76-B61FB4F94F9B}"/>
              </a:ext>
            </a:extLst>
          </p:cNvPr>
          <p:cNvSpPr/>
          <p:nvPr/>
        </p:nvSpPr>
        <p:spPr>
          <a:xfrm>
            <a:off x="13322222" y="8183223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906F7C-DF80-D640-9051-DBD0242E4A2A}"/>
              </a:ext>
            </a:extLst>
          </p:cNvPr>
          <p:cNvGrpSpPr/>
          <p:nvPr/>
        </p:nvGrpSpPr>
        <p:grpSpPr>
          <a:xfrm>
            <a:off x="13322222" y="4470278"/>
            <a:ext cx="6929433" cy="1578433"/>
            <a:chOff x="2491082" y="8215868"/>
            <a:chExt cx="6929433" cy="1578433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B8BD61F4-893A-9B48-80A7-FC8BE315DF6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Lobe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1387A54D-A88F-A547-9137-D2396DD64B53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09BB46-8AA2-6442-A5F7-3228725E29F5}"/>
              </a:ext>
            </a:extLst>
          </p:cNvPr>
          <p:cNvGrpSpPr/>
          <p:nvPr/>
        </p:nvGrpSpPr>
        <p:grpSpPr>
          <a:xfrm flipH="1">
            <a:off x="2292884" y="6559001"/>
            <a:ext cx="6929433" cy="1578433"/>
            <a:chOff x="2491082" y="8215868"/>
            <a:chExt cx="6929433" cy="1578433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AD4FC16-67ED-0446-9AF7-8A52BF5A5CFB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Right Lobe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8B4BFE4-E93E-4D4E-A0D9-326719CAA4F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2EE60C-138D-2D45-B754-D83D8DACAC87}"/>
              </a:ext>
            </a:extLst>
          </p:cNvPr>
          <p:cNvGrpSpPr/>
          <p:nvPr/>
        </p:nvGrpSpPr>
        <p:grpSpPr>
          <a:xfrm>
            <a:off x="14779910" y="8137434"/>
            <a:ext cx="6929433" cy="1578433"/>
            <a:chOff x="2784648" y="8421617"/>
            <a:chExt cx="6929433" cy="1578433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1AE1C0C6-61DC-144B-92ED-87EF3BA314D3}"/>
                </a:ext>
              </a:extLst>
            </p:cNvPr>
            <p:cNvSpPr txBox="1"/>
            <p:nvPr/>
          </p:nvSpPr>
          <p:spPr>
            <a:xfrm>
              <a:off x="2784648" y="842161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Falciform Ligament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AD14CC7B-31FA-394E-B74B-C7AEA26589EA}"/>
                </a:ext>
              </a:extLst>
            </p:cNvPr>
            <p:cNvSpPr/>
            <p:nvPr/>
          </p:nvSpPr>
          <p:spPr>
            <a:xfrm>
              <a:off x="2784648" y="9045943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A4EBC-C737-2845-94EF-5218A5583F38}"/>
              </a:ext>
            </a:extLst>
          </p:cNvPr>
          <p:cNvGrpSpPr/>
          <p:nvPr/>
        </p:nvGrpSpPr>
        <p:grpSpPr>
          <a:xfrm flipH="1">
            <a:off x="2031626" y="9106258"/>
            <a:ext cx="6929433" cy="1578433"/>
            <a:chOff x="2491082" y="8215868"/>
            <a:chExt cx="6929433" cy="1578433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A371F4E8-AC6F-0140-8CAE-A37DAD62B46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Superior Venacava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E0132E5F-AB8D-9B48-8664-06D604648E92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33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782D8-F011-C141-880F-9782F4AEF824}"/>
              </a:ext>
            </a:extLst>
          </p:cNvPr>
          <p:cNvGrpSpPr/>
          <p:nvPr/>
        </p:nvGrpSpPr>
        <p:grpSpPr>
          <a:xfrm>
            <a:off x="9669278" y="5513645"/>
            <a:ext cx="5039093" cy="5819044"/>
            <a:chOff x="9669278" y="5513645"/>
            <a:chExt cx="5039093" cy="5819044"/>
          </a:xfrm>
        </p:grpSpPr>
        <p:sp>
          <p:nvSpPr>
            <p:cNvPr id="27" name="Forma libre 313">
              <a:extLst>
                <a:ext uri="{FF2B5EF4-FFF2-40B4-BE49-F238E27FC236}">
                  <a16:creationId xmlns:a16="http://schemas.microsoft.com/office/drawing/2014/main" id="{53F7297E-7739-3344-9062-325CFAE74F43}"/>
                </a:ext>
              </a:extLst>
            </p:cNvPr>
            <p:cNvSpPr/>
            <p:nvPr/>
          </p:nvSpPr>
          <p:spPr>
            <a:xfrm>
              <a:off x="10635705" y="7361062"/>
              <a:ext cx="2879484" cy="1919684"/>
            </a:xfrm>
            <a:custGeom>
              <a:avLst/>
              <a:gdLst>
                <a:gd name="connsiteX0" fmla="*/ 15870 w 366217"/>
                <a:gd name="connsiteY0" fmla="*/ 249526 h 244149"/>
                <a:gd name="connsiteX1" fmla="*/ 3358 w 366217"/>
                <a:gd name="connsiteY1" fmla="*/ 244032 h 244149"/>
                <a:gd name="connsiteX2" fmla="*/ 5570 w 366217"/>
                <a:gd name="connsiteY2" fmla="*/ 222974 h 244149"/>
                <a:gd name="connsiteX3" fmla="*/ 208363 w 366217"/>
                <a:gd name="connsiteY3" fmla="*/ 189785 h 244149"/>
                <a:gd name="connsiteX4" fmla="*/ 272375 w 366217"/>
                <a:gd name="connsiteY4" fmla="*/ 195126 h 244149"/>
                <a:gd name="connsiteX5" fmla="*/ 272451 w 366217"/>
                <a:gd name="connsiteY5" fmla="*/ 195126 h 244149"/>
                <a:gd name="connsiteX6" fmla="*/ 340278 w 366217"/>
                <a:gd name="connsiteY6" fmla="*/ 174068 h 244149"/>
                <a:gd name="connsiteX7" fmla="*/ 339973 w 366217"/>
                <a:gd name="connsiteY7" fmla="*/ 152400 h 244149"/>
                <a:gd name="connsiteX8" fmla="*/ 307165 w 366217"/>
                <a:gd name="connsiteY8" fmla="*/ 136683 h 244149"/>
                <a:gd name="connsiteX9" fmla="*/ 200047 w 366217"/>
                <a:gd name="connsiteY9" fmla="*/ 159419 h 244149"/>
                <a:gd name="connsiteX10" fmla="*/ 50584 w 366217"/>
                <a:gd name="connsiteY10" fmla="*/ 132486 h 244149"/>
                <a:gd name="connsiteX11" fmla="*/ 43260 w 366217"/>
                <a:gd name="connsiteY11" fmla="*/ 73204 h 244149"/>
                <a:gd name="connsiteX12" fmla="*/ 207448 w 366217"/>
                <a:gd name="connsiteY12" fmla="*/ 55198 h 244149"/>
                <a:gd name="connsiteX13" fmla="*/ 316626 w 366217"/>
                <a:gd name="connsiteY13" fmla="*/ 57563 h 244149"/>
                <a:gd name="connsiteX14" fmla="*/ 336234 w 366217"/>
                <a:gd name="connsiteY14" fmla="*/ 21246 h 244149"/>
                <a:gd name="connsiteX15" fmla="*/ 343482 w 366217"/>
                <a:gd name="connsiteY15" fmla="*/ 1409 h 244149"/>
                <a:gd name="connsiteX16" fmla="*/ 363548 w 366217"/>
                <a:gd name="connsiteY16" fmla="*/ 8657 h 244149"/>
                <a:gd name="connsiteX17" fmla="*/ 330054 w 366217"/>
                <a:gd name="connsiteY17" fmla="*/ 84343 h 244149"/>
                <a:gd name="connsiteX18" fmla="*/ 204319 w 366217"/>
                <a:gd name="connsiteY18" fmla="*/ 84954 h 244149"/>
                <a:gd name="connsiteX19" fmla="*/ 111163 w 366217"/>
                <a:gd name="connsiteY19" fmla="*/ 78468 h 244149"/>
                <a:gd name="connsiteX20" fmla="*/ 70116 w 366217"/>
                <a:gd name="connsiteY20" fmla="*/ 86785 h 244149"/>
                <a:gd name="connsiteX21" fmla="*/ 73931 w 366217"/>
                <a:gd name="connsiteY21" fmla="*/ 113565 h 244149"/>
                <a:gd name="connsiteX22" fmla="*/ 192112 w 366217"/>
                <a:gd name="connsiteY22" fmla="*/ 130503 h 244149"/>
                <a:gd name="connsiteX23" fmla="*/ 367973 w 366217"/>
                <a:gd name="connsiteY23" fmla="*/ 141413 h 244149"/>
                <a:gd name="connsiteX24" fmla="*/ 365608 w 366217"/>
                <a:gd name="connsiteY24" fmla="*/ 190243 h 244149"/>
                <a:gd name="connsiteX25" fmla="*/ 274130 w 366217"/>
                <a:gd name="connsiteY25" fmla="*/ 225034 h 244149"/>
                <a:gd name="connsiteX26" fmla="*/ 274053 w 366217"/>
                <a:gd name="connsiteY26" fmla="*/ 225034 h 244149"/>
                <a:gd name="connsiteX27" fmla="*/ 204243 w 366217"/>
                <a:gd name="connsiteY27" fmla="*/ 219465 h 244149"/>
                <a:gd name="connsiteX28" fmla="*/ 24568 w 366217"/>
                <a:gd name="connsiteY28" fmla="*/ 246245 h 244149"/>
                <a:gd name="connsiteX29" fmla="*/ 15870 w 366217"/>
                <a:gd name="connsiteY29" fmla="*/ 249526 h 24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6217" h="244149">
                  <a:moveTo>
                    <a:pt x="15870" y="249526"/>
                  </a:moveTo>
                  <a:cubicBezTo>
                    <a:pt x="11216" y="249754"/>
                    <a:pt x="6486" y="247923"/>
                    <a:pt x="3358" y="244032"/>
                  </a:cubicBezTo>
                  <a:cubicBezTo>
                    <a:pt x="-1907" y="237623"/>
                    <a:pt x="-839" y="228163"/>
                    <a:pt x="5570" y="222974"/>
                  </a:cubicBezTo>
                  <a:cubicBezTo>
                    <a:pt x="70421" y="170788"/>
                    <a:pt x="146869" y="181316"/>
                    <a:pt x="208363" y="189785"/>
                  </a:cubicBezTo>
                  <a:cubicBezTo>
                    <a:pt x="231938" y="193066"/>
                    <a:pt x="254293" y="196118"/>
                    <a:pt x="272375" y="195126"/>
                  </a:cubicBezTo>
                  <a:cubicBezTo>
                    <a:pt x="272375" y="195126"/>
                    <a:pt x="272375" y="195126"/>
                    <a:pt x="272451" y="195126"/>
                  </a:cubicBezTo>
                  <a:cubicBezTo>
                    <a:pt x="321433" y="192380"/>
                    <a:pt x="336005" y="180706"/>
                    <a:pt x="340278" y="174068"/>
                  </a:cubicBezTo>
                  <a:cubicBezTo>
                    <a:pt x="341575" y="172084"/>
                    <a:pt x="345389" y="166134"/>
                    <a:pt x="339973" y="152400"/>
                  </a:cubicBezTo>
                  <a:cubicBezTo>
                    <a:pt x="336540" y="143626"/>
                    <a:pt x="331428" y="135844"/>
                    <a:pt x="307165" y="136683"/>
                  </a:cubicBezTo>
                  <a:cubicBezTo>
                    <a:pt x="284506" y="137370"/>
                    <a:pt x="252004" y="145228"/>
                    <a:pt x="200047" y="159419"/>
                  </a:cubicBezTo>
                  <a:cubicBezTo>
                    <a:pt x="123141" y="180477"/>
                    <a:pt x="71413" y="158046"/>
                    <a:pt x="50584" y="132486"/>
                  </a:cubicBezTo>
                  <a:cubicBezTo>
                    <a:pt x="36089" y="114709"/>
                    <a:pt x="33341" y="92583"/>
                    <a:pt x="43260" y="73204"/>
                  </a:cubicBezTo>
                  <a:cubicBezTo>
                    <a:pt x="60274" y="40091"/>
                    <a:pt x="128482" y="47111"/>
                    <a:pt x="207448" y="55198"/>
                  </a:cubicBezTo>
                  <a:cubicBezTo>
                    <a:pt x="249563" y="59471"/>
                    <a:pt x="301978" y="64888"/>
                    <a:pt x="316626" y="57563"/>
                  </a:cubicBezTo>
                  <a:cubicBezTo>
                    <a:pt x="343635" y="44135"/>
                    <a:pt x="338447" y="26358"/>
                    <a:pt x="336234" y="21246"/>
                  </a:cubicBezTo>
                  <a:cubicBezTo>
                    <a:pt x="332725" y="13769"/>
                    <a:pt x="336005" y="4919"/>
                    <a:pt x="343482" y="1409"/>
                  </a:cubicBezTo>
                  <a:cubicBezTo>
                    <a:pt x="351035" y="-2101"/>
                    <a:pt x="360038" y="1180"/>
                    <a:pt x="363548" y="8657"/>
                  </a:cubicBezTo>
                  <a:cubicBezTo>
                    <a:pt x="371330" y="25213"/>
                    <a:pt x="374382" y="62294"/>
                    <a:pt x="330054" y="84343"/>
                  </a:cubicBezTo>
                  <a:cubicBezTo>
                    <a:pt x="307624" y="95559"/>
                    <a:pt x="259786" y="90600"/>
                    <a:pt x="204319" y="84954"/>
                  </a:cubicBezTo>
                  <a:cubicBezTo>
                    <a:pt x="171588" y="81597"/>
                    <a:pt x="137714" y="78163"/>
                    <a:pt x="111163" y="78468"/>
                  </a:cubicBezTo>
                  <a:cubicBezTo>
                    <a:pt x="74617" y="78926"/>
                    <a:pt x="70269" y="86480"/>
                    <a:pt x="70116" y="86785"/>
                  </a:cubicBezTo>
                  <a:cubicBezTo>
                    <a:pt x="64394" y="98000"/>
                    <a:pt x="69048" y="107537"/>
                    <a:pt x="73931" y="113565"/>
                  </a:cubicBezTo>
                  <a:cubicBezTo>
                    <a:pt x="90334" y="133631"/>
                    <a:pt x="133212" y="146602"/>
                    <a:pt x="192112" y="130503"/>
                  </a:cubicBezTo>
                  <a:cubicBezTo>
                    <a:pt x="282065" y="105935"/>
                    <a:pt x="347068" y="88158"/>
                    <a:pt x="367973" y="141413"/>
                  </a:cubicBezTo>
                  <a:cubicBezTo>
                    <a:pt x="377052" y="164608"/>
                    <a:pt x="371712" y="180706"/>
                    <a:pt x="365608" y="190243"/>
                  </a:cubicBezTo>
                  <a:cubicBezTo>
                    <a:pt x="352256" y="210996"/>
                    <a:pt x="322348" y="222364"/>
                    <a:pt x="274130" y="225034"/>
                  </a:cubicBezTo>
                  <a:cubicBezTo>
                    <a:pt x="274130" y="225034"/>
                    <a:pt x="274053" y="225034"/>
                    <a:pt x="274053" y="225034"/>
                  </a:cubicBezTo>
                  <a:cubicBezTo>
                    <a:pt x="252996" y="226179"/>
                    <a:pt x="229344" y="222974"/>
                    <a:pt x="204243" y="219465"/>
                  </a:cubicBezTo>
                  <a:cubicBezTo>
                    <a:pt x="145649" y="211377"/>
                    <a:pt x="79271" y="202222"/>
                    <a:pt x="24568" y="246245"/>
                  </a:cubicBezTo>
                  <a:cubicBezTo>
                    <a:pt x="21973" y="248305"/>
                    <a:pt x="18922" y="249373"/>
                    <a:pt x="15870" y="2495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14">
              <a:extLst>
                <a:ext uri="{FF2B5EF4-FFF2-40B4-BE49-F238E27FC236}">
                  <a16:creationId xmlns:a16="http://schemas.microsoft.com/office/drawing/2014/main" id="{560AAD6D-BCB4-BB43-B2E3-A1064E7118A4}"/>
                </a:ext>
              </a:extLst>
            </p:cNvPr>
            <p:cNvSpPr/>
            <p:nvPr/>
          </p:nvSpPr>
          <p:spPr>
            <a:xfrm>
              <a:off x="9669278" y="5513645"/>
              <a:ext cx="5039093" cy="5819044"/>
            </a:xfrm>
            <a:custGeom>
              <a:avLst/>
              <a:gdLst>
                <a:gd name="connsiteX0" fmla="*/ 643704 w 640881"/>
                <a:gd name="connsiteY0" fmla="*/ 261850 h 740076"/>
                <a:gd name="connsiteX1" fmla="*/ 628903 w 640881"/>
                <a:gd name="connsiteY1" fmla="*/ 228966 h 740076"/>
                <a:gd name="connsiteX2" fmla="*/ 647138 w 640881"/>
                <a:gd name="connsiteY2" fmla="*/ 193259 h 740076"/>
                <a:gd name="connsiteX3" fmla="*/ 629819 w 640881"/>
                <a:gd name="connsiteY3" fmla="*/ 158239 h 740076"/>
                <a:gd name="connsiteX4" fmla="*/ 642178 w 640881"/>
                <a:gd name="connsiteY4" fmla="*/ 127568 h 740076"/>
                <a:gd name="connsiteX5" fmla="*/ 622876 w 640881"/>
                <a:gd name="connsiteY5" fmla="*/ 91098 h 740076"/>
                <a:gd name="connsiteX6" fmla="*/ 627377 w 640881"/>
                <a:gd name="connsiteY6" fmla="*/ 71795 h 740076"/>
                <a:gd name="connsiteX7" fmla="*/ 603573 w 640881"/>
                <a:gd name="connsiteY7" fmla="*/ 32655 h 740076"/>
                <a:gd name="connsiteX8" fmla="*/ 602810 w 640881"/>
                <a:gd name="connsiteY8" fmla="*/ 31586 h 740076"/>
                <a:gd name="connsiteX9" fmla="*/ 597699 w 640881"/>
                <a:gd name="connsiteY9" fmla="*/ 20447 h 740076"/>
                <a:gd name="connsiteX10" fmla="*/ 560466 w 640881"/>
                <a:gd name="connsiteY10" fmla="*/ 0 h 740076"/>
                <a:gd name="connsiteX11" fmla="*/ 525828 w 640881"/>
                <a:gd name="connsiteY11" fmla="*/ 16861 h 740076"/>
                <a:gd name="connsiteX12" fmla="*/ 524913 w 640881"/>
                <a:gd name="connsiteY12" fmla="*/ 16785 h 740076"/>
                <a:gd name="connsiteX13" fmla="*/ 480737 w 640881"/>
                <a:gd name="connsiteY13" fmla="*/ 60961 h 740076"/>
                <a:gd name="connsiteX14" fmla="*/ 479669 w 640881"/>
                <a:gd name="connsiteY14" fmla="*/ 61800 h 740076"/>
                <a:gd name="connsiteX15" fmla="*/ 477991 w 640881"/>
                <a:gd name="connsiteY15" fmla="*/ 61724 h 740076"/>
                <a:gd name="connsiteX16" fmla="*/ 435342 w 640881"/>
                <a:gd name="connsiteY16" fmla="*/ 94608 h 740076"/>
                <a:gd name="connsiteX17" fmla="*/ 427178 w 640881"/>
                <a:gd name="connsiteY17" fmla="*/ 93845 h 740076"/>
                <a:gd name="connsiteX18" fmla="*/ 384300 w 640881"/>
                <a:gd name="connsiteY18" fmla="*/ 127568 h 740076"/>
                <a:gd name="connsiteX19" fmla="*/ 369423 w 640881"/>
                <a:gd name="connsiteY19" fmla="*/ 124974 h 740076"/>
                <a:gd name="connsiteX20" fmla="*/ 327766 w 640881"/>
                <a:gd name="connsiteY20" fmla="*/ 154577 h 740076"/>
                <a:gd name="connsiteX21" fmla="*/ 325935 w 640881"/>
                <a:gd name="connsiteY21" fmla="*/ 155263 h 740076"/>
                <a:gd name="connsiteX22" fmla="*/ 302817 w 640881"/>
                <a:gd name="connsiteY22" fmla="*/ 148702 h 740076"/>
                <a:gd name="connsiteX23" fmla="*/ 279013 w 640881"/>
                <a:gd name="connsiteY23" fmla="*/ 155721 h 740076"/>
                <a:gd name="connsiteX24" fmla="*/ 239644 w 640881"/>
                <a:gd name="connsiteY24" fmla="*/ 131459 h 740076"/>
                <a:gd name="connsiteX25" fmla="*/ 218968 w 640881"/>
                <a:gd name="connsiteY25" fmla="*/ 136571 h 740076"/>
                <a:gd name="connsiteX26" fmla="*/ 218129 w 640881"/>
                <a:gd name="connsiteY26" fmla="*/ 136266 h 740076"/>
                <a:gd name="connsiteX27" fmla="*/ 175938 w 640881"/>
                <a:gd name="connsiteY27" fmla="*/ 105289 h 740076"/>
                <a:gd name="connsiteX28" fmla="*/ 152667 w 640881"/>
                <a:gd name="connsiteY28" fmla="*/ 112003 h 740076"/>
                <a:gd name="connsiteX29" fmla="*/ 118181 w 640881"/>
                <a:gd name="connsiteY29" fmla="*/ 95447 h 740076"/>
                <a:gd name="connsiteX30" fmla="*/ 89037 w 640881"/>
                <a:gd name="connsiteY30" fmla="*/ 106510 h 740076"/>
                <a:gd name="connsiteX31" fmla="*/ 86443 w 640881"/>
                <a:gd name="connsiteY31" fmla="*/ 106968 h 740076"/>
                <a:gd name="connsiteX32" fmla="*/ 70269 w 640881"/>
                <a:gd name="connsiteY32" fmla="*/ 103916 h 740076"/>
                <a:gd name="connsiteX33" fmla="*/ 26093 w 640881"/>
                <a:gd name="connsiteY33" fmla="*/ 148091 h 740076"/>
                <a:gd name="connsiteX34" fmla="*/ 26627 w 640881"/>
                <a:gd name="connsiteY34" fmla="*/ 154424 h 740076"/>
                <a:gd name="connsiteX35" fmla="*/ 6409 w 640881"/>
                <a:gd name="connsiteY35" fmla="*/ 191504 h 740076"/>
                <a:gd name="connsiteX36" fmla="*/ 15031 w 640881"/>
                <a:gd name="connsiteY36" fmla="*/ 217598 h 740076"/>
                <a:gd name="connsiteX37" fmla="*/ 0 w 640881"/>
                <a:gd name="connsiteY37" fmla="*/ 250711 h 740076"/>
                <a:gd name="connsiteX38" fmla="*/ 16327 w 640881"/>
                <a:gd name="connsiteY38" fmla="*/ 284968 h 740076"/>
                <a:gd name="connsiteX39" fmla="*/ 5951 w 640881"/>
                <a:gd name="connsiteY39" fmla="*/ 313426 h 740076"/>
                <a:gd name="connsiteX40" fmla="*/ 19913 w 640881"/>
                <a:gd name="connsiteY40" fmla="*/ 345623 h 740076"/>
                <a:gd name="connsiteX41" fmla="*/ 9384 w 640881"/>
                <a:gd name="connsiteY41" fmla="*/ 374158 h 740076"/>
                <a:gd name="connsiteX42" fmla="*/ 24720 w 640881"/>
                <a:gd name="connsiteY42" fmla="*/ 407576 h 740076"/>
                <a:gd name="connsiteX43" fmla="*/ 14878 w 640881"/>
                <a:gd name="connsiteY43" fmla="*/ 435425 h 740076"/>
                <a:gd name="connsiteX44" fmla="*/ 31739 w 640881"/>
                <a:gd name="connsiteY44" fmla="*/ 470063 h 740076"/>
                <a:gd name="connsiteX45" fmla="*/ 24262 w 640881"/>
                <a:gd name="connsiteY45" fmla="*/ 494631 h 740076"/>
                <a:gd name="connsiteX46" fmla="*/ 56764 w 640881"/>
                <a:gd name="connsiteY46" fmla="*/ 537204 h 740076"/>
                <a:gd name="connsiteX47" fmla="*/ 57374 w 640881"/>
                <a:gd name="connsiteY47" fmla="*/ 538196 h 740076"/>
                <a:gd name="connsiteX48" fmla="*/ 60655 w 640881"/>
                <a:gd name="connsiteY48" fmla="*/ 587178 h 740076"/>
                <a:gd name="connsiteX49" fmla="*/ 67521 w 640881"/>
                <a:gd name="connsiteY49" fmla="*/ 596334 h 740076"/>
                <a:gd name="connsiteX50" fmla="*/ 141146 w 640881"/>
                <a:gd name="connsiteY50" fmla="*/ 600607 h 740076"/>
                <a:gd name="connsiteX51" fmla="*/ 172046 w 640881"/>
                <a:gd name="connsiteY51" fmla="*/ 618689 h 740076"/>
                <a:gd name="connsiteX52" fmla="*/ 197223 w 640881"/>
                <a:gd name="connsiteY52" fmla="*/ 608847 h 740076"/>
                <a:gd name="connsiteX53" fmla="*/ 187458 w 640881"/>
                <a:gd name="connsiteY53" fmla="*/ 583593 h 740076"/>
                <a:gd name="connsiteX54" fmla="*/ 166019 w 640881"/>
                <a:gd name="connsiteY54" fmla="*/ 571156 h 740076"/>
                <a:gd name="connsiteX55" fmla="*/ 176318 w 640881"/>
                <a:gd name="connsiteY55" fmla="*/ 509356 h 740076"/>
                <a:gd name="connsiteX56" fmla="*/ 151446 w 640881"/>
                <a:gd name="connsiteY56" fmla="*/ 493334 h 740076"/>
                <a:gd name="connsiteX57" fmla="*/ 128863 w 640881"/>
                <a:gd name="connsiteY57" fmla="*/ 458542 h 740076"/>
                <a:gd name="connsiteX58" fmla="*/ 137790 w 640881"/>
                <a:gd name="connsiteY58" fmla="*/ 431991 h 740076"/>
                <a:gd name="connsiteX59" fmla="*/ 126346 w 640881"/>
                <a:gd name="connsiteY59" fmla="*/ 402388 h 740076"/>
                <a:gd name="connsiteX60" fmla="*/ 133899 w 640881"/>
                <a:gd name="connsiteY60" fmla="*/ 377745 h 740076"/>
                <a:gd name="connsiteX61" fmla="*/ 119173 w 640881"/>
                <a:gd name="connsiteY61" fmla="*/ 344861 h 740076"/>
                <a:gd name="connsiteX62" fmla="*/ 134356 w 640881"/>
                <a:gd name="connsiteY62" fmla="*/ 311595 h 740076"/>
                <a:gd name="connsiteX63" fmla="*/ 115664 w 640881"/>
                <a:gd name="connsiteY63" fmla="*/ 275583 h 740076"/>
                <a:gd name="connsiteX64" fmla="*/ 132372 w 640881"/>
                <a:gd name="connsiteY64" fmla="*/ 241021 h 740076"/>
                <a:gd name="connsiteX65" fmla="*/ 125964 w 640881"/>
                <a:gd name="connsiteY65" fmla="*/ 218208 h 740076"/>
                <a:gd name="connsiteX66" fmla="*/ 149387 w 640881"/>
                <a:gd name="connsiteY66" fmla="*/ 224999 h 740076"/>
                <a:gd name="connsiteX67" fmla="*/ 159305 w 640881"/>
                <a:gd name="connsiteY67" fmla="*/ 223854 h 740076"/>
                <a:gd name="connsiteX68" fmla="*/ 199742 w 640881"/>
                <a:gd name="connsiteY68" fmla="*/ 250176 h 740076"/>
                <a:gd name="connsiteX69" fmla="*/ 220112 w 640881"/>
                <a:gd name="connsiteY69" fmla="*/ 245217 h 740076"/>
                <a:gd name="connsiteX70" fmla="*/ 259481 w 640881"/>
                <a:gd name="connsiteY70" fmla="*/ 269480 h 740076"/>
                <a:gd name="connsiteX71" fmla="*/ 286642 w 640881"/>
                <a:gd name="connsiteY71" fmla="*/ 260095 h 740076"/>
                <a:gd name="connsiteX72" fmla="*/ 318229 w 640881"/>
                <a:gd name="connsiteY72" fmla="*/ 273447 h 740076"/>
                <a:gd name="connsiteX73" fmla="*/ 356834 w 640881"/>
                <a:gd name="connsiteY73" fmla="*/ 250787 h 740076"/>
                <a:gd name="connsiteX74" fmla="*/ 380485 w 640881"/>
                <a:gd name="connsiteY74" fmla="*/ 257653 h 740076"/>
                <a:gd name="connsiteX75" fmla="*/ 423974 w 640881"/>
                <a:gd name="connsiteY75" fmla="*/ 220879 h 740076"/>
                <a:gd name="connsiteX76" fmla="*/ 434274 w 640881"/>
                <a:gd name="connsiteY76" fmla="*/ 222099 h 740076"/>
                <a:gd name="connsiteX77" fmla="*/ 477457 w 640881"/>
                <a:gd name="connsiteY77" fmla="*/ 187308 h 740076"/>
                <a:gd name="connsiteX78" fmla="*/ 481729 w 640881"/>
                <a:gd name="connsiteY78" fmla="*/ 187537 h 740076"/>
                <a:gd name="connsiteX79" fmla="*/ 491113 w 640881"/>
                <a:gd name="connsiteY79" fmla="*/ 186545 h 740076"/>
                <a:gd name="connsiteX80" fmla="*/ 522013 w 640881"/>
                <a:gd name="connsiteY80" fmla="*/ 161443 h 740076"/>
                <a:gd name="connsiteX81" fmla="*/ 522013 w 640881"/>
                <a:gd name="connsiteY81" fmla="*/ 161825 h 740076"/>
                <a:gd name="connsiteX82" fmla="*/ 530482 w 640881"/>
                <a:gd name="connsiteY82" fmla="*/ 186621 h 740076"/>
                <a:gd name="connsiteX83" fmla="*/ 516978 w 640881"/>
                <a:gd name="connsiteY83" fmla="*/ 218361 h 740076"/>
                <a:gd name="connsiteX84" fmla="*/ 530864 w 640881"/>
                <a:gd name="connsiteY84" fmla="*/ 250481 h 740076"/>
                <a:gd name="connsiteX85" fmla="*/ 530864 w 640881"/>
                <a:gd name="connsiteY85" fmla="*/ 251473 h 740076"/>
                <a:gd name="connsiteX86" fmla="*/ 511561 w 640881"/>
                <a:gd name="connsiteY86" fmla="*/ 287943 h 740076"/>
                <a:gd name="connsiteX87" fmla="*/ 527735 w 640881"/>
                <a:gd name="connsiteY87" fmla="*/ 322124 h 740076"/>
                <a:gd name="connsiteX88" fmla="*/ 510569 w 640881"/>
                <a:gd name="connsiteY88" fmla="*/ 357068 h 740076"/>
                <a:gd name="connsiteX89" fmla="*/ 522395 w 640881"/>
                <a:gd name="connsiteY89" fmla="*/ 387052 h 740076"/>
                <a:gd name="connsiteX90" fmla="*/ 504160 w 640881"/>
                <a:gd name="connsiteY90" fmla="*/ 422759 h 740076"/>
                <a:gd name="connsiteX91" fmla="*/ 513849 w 640881"/>
                <a:gd name="connsiteY91" fmla="*/ 450302 h 740076"/>
                <a:gd name="connsiteX92" fmla="*/ 513697 w 640881"/>
                <a:gd name="connsiteY92" fmla="*/ 450989 h 740076"/>
                <a:gd name="connsiteX93" fmla="*/ 493784 w 640881"/>
                <a:gd name="connsiteY93" fmla="*/ 487917 h 740076"/>
                <a:gd name="connsiteX94" fmla="*/ 496378 w 640881"/>
                <a:gd name="connsiteY94" fmla="*/ 502718 h 740076"/>
                <a:gd name="connsiteX95" fmla="*/ 461969 w 640881"/>
                <a:gd name="connsiteY95" fmla="*/ 486162 h 740076"/>
                <a:gd name="connsiteX96" fmla="*/ 436715 w 640881"/>
                <a:gd name="connsiteY96" fmla="*/ 494097 h 740076"/>
                <a:gd name="connsiteX97" fmla="*/ 400246 w 640881"/>
                <a:gd name="connsiteY97" fmla="*/ 474794 h 740076"/>
                <a:gd name="connsiteX98" fmla="*/ 370338 w 640881"/>
                <a:gd name="connsiteY98" fmla="*/ 486467 h 740076"/>
                <a:gd name="connsiteX99" fmla="*/ 332343 w 640881"/>
                <a:gd name="connsiteY99" fmla="*/ 497454 h 740076"/>
                <a:gd name="connsiteX100" fmla="*/ 281988 w 640881"/>
                <a:gd name="connsiteY100" fmla="*/ 610525 h 740076"/>
                <a:gd name="connsiteX101" fmla="*/ 281988 w 640881"/>
                <a:gd name="connsiteY101" fmla="*/ 610525 h 740076"/>
                <a:gd name="connsiteX102" fmla="*/ 281988 w 640881"/>
                <a:gd name="connsiteY102" fmla="*/ 610525 h 740076"/>
                <a:gd name="connsiteX103" fmla="*/ 282217 w 640881"/>
                <a:gd name="connsiteY103" fmla="*/ 616171 h 740076"/>
                <a:gd name="connsiteX104" fmla="*/ 282598 w 640881"/>
                <a:gd name="connsiteY104" fmla="*/ 619376 h 740076"/>
                <a:gd name="connsiteX105" fmla="*/ 282598 w 640881"/>
                <a:gd name="connsiteY105" fmla="*/ 619604 h 740076"/>
                <a:gd name="connsiteX106" fmla="*/ 298163 w 640881"/>
                <a:gd name="connsiteY106" fmla="*/ 654320 h 740076"/>
                <a:gd name="connsiteX107" fmla="*/ 297705 w 640881"/>
                <a:gd name="connsiteY107" fmla="*/ 664238 h 740076"/>
                <a:gd name="connsiteX108" fmla="*/ 312887 w 640881"/>
                <a:gd name="connsiteY108" fmla="*/ 719324 h 740076"/>
                <a:gd name="connsiteX109" fmla="*/ 324790 w 640881"/>
                <a:gd name="connsiteY109" fmla="*/ 730769 h 740076"/>
                <a:gd name="connsiteX110" fmla="*/ 324332 w 640881"/>
                <a:gd name="connsiteY110" fmla="*/ 733134 h 740076"/>
                <a:gd name="connsiteX111" fmla="*/ 337379 w 640881"/>
                <a:gd name="connsiteY111" fmla="*/ 742747 h 740076"/>
                <a:gd name="connsiteX112" fmla="*/ 350425 w 640881"/>
                <a:gd name="connsiteY112" fmla="*/ 733134 h 740076"/>
                <a:gd name="connsiteX113" fmla="*/ 349890 w 640881"/>
                <a:gd name="connsiteY113" fmla="*/ 730540 h 740076"/>
                <a:gd name="connsiteX114" fmla="*/ 376594 w 640881"/>
                <a:gd name="connsiteY114" fmla="*/ 664238 h 740076"/>
                <a:gd name="connsiteX115" fmla="*/ 376213 w 640881"/>
                <a:gd name="connsiteY115" fmla="*/ 655235 h 740076"/>
                <a:gd name="connsiteX116" fmla="*/ 393379 w 640881"/>
                <a:gd name="connsiteY116" fmla="*/ 610449 h 740076"/>
                <a:gd name="connsiteX117" fmla="*/ 390022 w 640881"/>
                <a:gd name="connsiteY117" fmla="*/ 589391 h 740076"/>
                <a:gd name="connsiteX118" fmla="*/ 403985 w 640881"/>
                <a:gd name="connsiteY118" fmla="*/ 591680 h 740076"/>
                <a:gd name="connsiteX119" fmla="*/ 410775 w 640881"/>
                <a:gd name="connsiteY119" fmla="*/ 591070 h 740076"/>
                <a:gd name="connsiteX120" fmla="*/ 447931 w 640881"/>
                <a:gd name="connsiteY120" fmla="*/ 611365 h 740076"/>
                <a:gd name="connsiteX121" fmla="*/ 468988 w 640881"/>
                <a:gd name="connsiteY121" fmla="*/ 606024 h 740076"/>
                <a:gd name="connsiteX122" fmla="*/ 503169 w 640881"/>
                <a:gd name="connsiteY122" fmla="*/ 622275 h 740076"/>
                <a:gd name="connsiteX123" fmla="*/ 540095 w 640881"/>
                <a:gd name="connsiteY123" fmla="*/ 602285 h 740076"/>
                <a:gd name="connsiteX124" fmla="*/ 548030 w 640881"/>
                <a:gd name="connsiteY124" fmla="*/ 603048 h 740076"/>
                <a:gd name="connsiteX125" fmla="*/ 592205 w 640881"/>
                <a:gd name="connsiteY125" fmla="*/ 558873 h 740076"/>
                <a:gd name="connsiteX126" fmla="*/ 590221 w 640881"/>
                <a:gd name="connsiteY126" fmla="*/ 545673 h 740076"/>
                <a:gd name="connsiteX127" fmla="*/ 615932 w 640881"/>
                <a:gd name="connsiteY127" fmla="*/ 505541 h 740076"/>
                <a:gd name="connsiteX128" fmla="*/ 607922 w 640881"/>
                <a:gd name="connsiteY128" fmla="*/ 480211 h 740076"/>
                <a:gd name="connsiteX129" fmla="*/ 625775 w 640881"/>
                <a:gd name="connsiteY129" fmla="*/ 444809 h 740076"/>
                <a:gd name="connsiteX130" fmla="*/ 617306 w 640881"/>
                <a:gd name="connsiteY130" fmla="*/ 418868 h 740076"/>
                <a:gd name="connsiteX131" fmla="*/ 633633 w 640881"/>
                <a:gd name="connsiteY131" fmla="*/ 384535 h 740076"/>
                <a:gd name="connsiteX132" fmla="*/ 625241 w 640881"/>
                <a:gd name="connsiteY132" fmla="*/ 358670 h 740076"/>
                <a:gd name="connsiteX133" fmla="*/ 640577 w 640881"/>
                <a:gd name="connsiteY133" fmla="*/ 325252 h 740076"/>
                <a:gd name="connsiteX134" fmla="*/ 628598 w 640881"/>
                <a:gd name="connsiteY134" fmla="*/ 295115 h 740076"/>
                <a:gd name="connsiteX135" fmla="*/ 643704 w 640881"/>
                <a:gd name="connsiteY135" fmla="*/ 261850 h 74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640881" h="740076">
                  <a:moveTo>
                    <a:pt x="643704" y="261850"/>
                  </a:moveTo>
                  <a:cubicBezTo>
                    <a:pt x="643704" y="248727"/>
                    <a:pt x="637982" y="237054"/>
                    <a:pt x="628903" y="228966"/>
                  </a:cubicBezTo>
                  <a:cubicBezTo>
                    <a:pt x="639966" y="220955"/>
                    <a:pt x="647138" y="207985"/>
                    <a:pt x="647138" y="193259"/>
                  </a:cubicBezTo>
                  <a:cubicBezTo>
                    <a:pt x="647138" y="178992"/>
                    <a:pt x="640347" y="166326"/>
                    <a:pt x="629819" y="158239"/>
                  </a:cubicBezTo>
                  <a:cubicBezTo>
                    <a:pt x="637448" y="150304"/>
                    <a:pt x="642178" y="139546"/>
                    <a:pt x="642178" y="127568"/>
                  </a:cubicBezTo>
                  <a:cubicBezTo>
                    <a:pt x="642178" y="112385"/>
                    <a:pt x="634549" y="99033"/>
                    <a:pt x="622876" y="91098"/>
                  </a:cubicBezTo>
                  <a:cubicBezTo>
                    <a:pt x="625698" y="85300"/>
                    <a:pt x="627377" y="78738"/>
                    <a:pt x="627377" y="71795"/>
                  </a:cubicBezTo>
                  <a:cubicBezTo>
                    <a:pt x="627377" y="54781"/>
                    <a:pt x="617688" y="39979"/>
                    <a:pt x="603573" y="32655"/>
                  </a:cubicBezTo>
                  <a:cubicBezTo>
                    <a:pt x="603344" y="32273"/>
                    <a:pt x="603039" y="31968"/>
                    <a:pt x="602810" y="31586"/>
                  </a:cubicBezTo>
                  <a:cubicBezTo>
                    <a:pt x="601589" y="27619"/>
                    <a:pt x="599834" y="23881"/>
                    <a:pt x="597699" y="20447"/>
                  </a:cubicBezTo>
                  <a:cubicBezTo>
                    <a:pt x="589840" y="8164"/>
                    <a:pt x="576106" y="0"/>
                    <a:pt x="560466" y="0"/>
                  </a:cubicBezTo>
                  <a:cubicBezTo>
                    <a:pt x="546427" y="0"/>
                    <a:pt x="533915" y="6561"/>
                    <a:pt x="525828" y="16861"/>
                  </a:cubicBezTo>
                  <a:cubicBezTo>
                    <a:pt x="525523" y="16861"/>
                    <a:pt x="525218" y="16785"/>
                    <a:pt x="524913" y="16785"/>
                  </a:cubicBezTo>
                  <a:cubicBezTo>
                    <a:pt x="500497" y="16785"/>
                    <a:pt x="480737" y="36546"/>
                    <a:pt x="480737" y="60961"/>
                  </a:cubicBezTo>
                  <a:cubicBezTo>
                    <a:pt x="480433" y="61266"/>
                    <a:pt x="480051" y="61571"/>
                    <a:pt x="479669" y="61800"/>
                  </a:cubicBezTo>
                  <a:cubicBezTo>
                    <a:pt x="479135" y="61800"/>
                    <a:pt x="478525" y="61724"/>
                    <a:pt x="477991" y="61724"/>
                  </a:cubicBezTo>
                  <a:cubicBezTo>
                    <a:pt x="457468" y="61724"/>
                    <a:pt x="440301" y="75686"/>
                    <a:pt x="435342" y="94608"/>
                  </a:cubicBezTo>
                  <a:cubicBezTo>
                    <a:pt x="432672" y="94073"/>
                    <a:pt x="429924" y="93845"/>
                    <a:pt x="427178" y="93845"/>
                  </a:cubicBezTo>
                  <a:cubicBezTo>
                    <a:pt x="406349" y="93845"/>
                    <a:pt x="389030" y="108189"/>
                    <a:pt x="384300" y="127568"/>
                  </a:cubicBezTo>
                  <a:cubicBezTo>
                    <a:pt x="379646" y="125889"/>
                    <a:pt x="374686" y="124974"/>
                    <a:pt x="369423" y="124974"/>
                  </a:cubicBezTo>
                  <a:cubicBezTo>
                    <a:pt x="350120" y="124974"/>
                    <a:pt x="333792" y="137334"/>
                    <a:pt x="327766" y="154577"/>
                  </a:cubicBezTo>
                  <a:cubicBezTo>
                    <a:pt x="327155" y="154806"/>
                    <a:pt x="326545" y="155035"/>
                    <a:pt x="325935" y="155263"/>
                  </a:cubicBezTo>
                  <a:cubicBezTo>
                    <a:pt x="319221" y="151144"/>
                    <a:pt x="311285" y="148702"/>
                    <a:pt x="302817" y="148702"/>
                  </a:cubicBezTo>
                  <a:cubicBezTo>
                    <a:pt x="294043" y="148702"/>
                    <a:pt x="285879" y="151296"/>
                    <a:pt x="279013" y="155721"/>
                  </a:cubicBezTo>
                  <a:cubicBezTo>
                    <a:pt x="271688" y="141301"/>
                    <a:pt x="256810" y="131459"/>
                    <a:pt x="239644" y="131459"/>
                  </a:cubicBezTo>
                  <a:cubicBezTo>
                    <a:pt x="232167" y="131459"/>
                    <a:pt x="225148" y="133366"/>
                    <a:pt x="218968" y="136571"/>
                  </a:cubicBezTo>
                  <a:cubicBezTo>
                    <a:pt x="218663" y="136494"/>
                    <a:pt x="218434" y="136342"/>
                    <a:pt x="218129" y="136266"/>
                  </a:cubicBezTo>
                  <a:cubicBezTo>
                    <a:pt x="212482" y="118336"/>
                    <a:pt x="195774" y="105289"/>
                    <a:pt x="175938" y="105289"/>
                  </a:cubicBezTo>
                  <a:cubicBezTo>
                    <a:pt x="167393" y="105289"/>
                    <a:pt x="159381" y="107731"/>
                    <a:pt x="152667" y="112003"/>
                  </a:cubicBezTo>
                  <a:cubicBezTo>
                    <a:pt x="144580" y="101932"/>
                    <a:pt x="132144" y="95447"/>
                    <a:pt x="118181" y="95447"/>
                  </a:cubicBezTo>
                  <a:cubicBezTo>
                    <a:pt x="106966" y="95447"/>
                    <a:pt x="96819" y="99643"/>
                    <a:pt x="89037" y="106510"/>
                  </a:cubicBezTo>
                  <a:cubicBezTo>
                    <a:pt x="88198" y="106662"/>
                    <a:pt x="87282" y="106815"/>
                    <a:pt x="86443" y="106968"/>
                  </a:cubicBezTo>
                  <a:cubicBezTo>
                    <a:pt x="81407" y="104984"/>
                    <a:pt x="75991" y="103916"/>
                    <a:pt x="70269" y="103916"/>
                  </a:cubicBezTo>
                  <a:cubicBezTo>
                    <a:pt x="45854" y="103916"/>
                    <a:pt x="26093" y="123676"/>
                    <a:pt x="26093" y="148091"/>
                  </a:cubicBezTo>
                  <a:cubicBezTo>
                    <a:pt x="26093" y="150228"/>
                    <a:pt x="26322" y="152364"/>
                    <a:pt x="26627" y="154424"/>
                  </a:cubicBezTo>
                  <a:cubicBezTo>
                    <a:pt x="14420" y="162283"/>
                    <a:pt x="6409" y="175940"/>
                    <a:pt x="6409" y="191504"/>
                  </a:cubicBezTo>
                  <a:cubicBezTo>
                    <a:pt x="6409" y="201270"/>
                    <a:pt x="9613" y="210273"/>
                    <a:pt x="15031" y="217598"/>
                  </a:cubicBezTo>
                  <a:cubicBezTo>
                    <a:pt x="5875" y="225685"/>
                    <a:pt x="0" y="237511"/>
                    <a:pt x="0" y="250711"/>
                  </a:cubicBezTo>
                  <a:cubicBezTo>
                    <a:pt x="0" y="264520"/>
                    <a:pt x="6333" y="276880"/>
                    <a:pt x="16327" y="284968"/>
                  </a:cubicBezTo>
                  <a:cubicBezTo>
                    <a:pt x="9842" y="292674"/>
                    <a:pt x="5951" y="302592"/>
                    <a:pt x="5951" y="313426"/>
                  </a:cubicBezTo>
                  <a:cubicBezTo>
                    <a:pt x="5951" y="326092"/>
                    <a:pt x="11368" y="337536"/>
                    <a:pt x="19913" y="345623"/>
                  </a:cubicBezTo>
                  <a:cubicBezTo>
                    <a:pt x="13352" y="353330"/>
                    <a:pt x="9384" y="363324"/>
                    <a:pt x="9384" y="374158"/>
                  </a:cubicBezTo>
                  <a:cubicBezTo>
                    <a:pt x="9384" y="387510"/>
                    <a:pt x="15335" y="399489"/>
                    <a:pt x="24720" y="407576"/>
                  </a:cubicBezTo>
                  <a:cubicBezTo>
                    <a:pt x="18540" y="415206"/>
                    <a:pt x="14878" y="424819"/>
                    <a:pt x="14878" y="435425"/>
                  </a:cubicBezTo>
                  <a:cubicBezTo>
                    <a:pt x="14878" y="449463"/>
                    <a:pt x="21439" y="461976"/>
                    <a:pt x="31739" y="470063"/>
                  </a:cubicBezTo>
                  <a:cubicBezTo>
                    <a:pt x="27009" y="477082"/>
                    <a:pt x="24262" y="485551"/>
                    <a:pt x="24262" y="494631"/>
                  </a:cubicBezTo>
                  <a:cubicBezTo>
                    <a:pt x="24262" y="515002"/>
                    <a:pt x="38071" y="532092"/>
                    <a:pt x="56764" y="537204"/>
                  </a:cubicBezTo>
                  <a:cubicBezTo>
                    <a:pt x="56993" y="537510"/>
                    <a:pt x="57145" y="537815"/>
                    <a:pt x="57374" y="538196"/>
                  </a:cubicBezTo>
                  <a:cubicBezTo>
                    <a:pt x="50584" y="553913"/>
                    <a:pt x="51652" y="572224"/>
                    <a:pt x="60655" y="587178"/>
                  </a:cubicBezTo>
                  <a:cubicBezTo>
                    <a:pt x="62563" y="590383"/>
                    <a:pt x="64851" y="593435"/>
                    <a:pt x="67521" y="596334"/>
                  </a:cubicBezTo>
                  <a:cubicBezTo>
                    <a:pt x="87130" y="617239"/>
                    <a:pt x="119479" y="618842"/>
                    <a:pt x="141146" y="600607"/>
                  </a:cubicBezTo>
                  <a:cubicBezTo>
                    <a:pt x="157550" y="612127"/>
                    <a:pt x="170825" y="618079"/>
                    <a:pt x="172046" y="618689"/>
                  </a:cubicBezTo>
                  <a:cubicBezTo>
                    <a:pt x="181660" y="622961"/>
                    <a:pt x="192951" y="618537"/>
                    <a:pt x="197223" y="608847"/>
                  </a:cubicBezTo>
                  <a:cubicBezTo>
                    <a:pt x="201496" y="599157"/>
                    <a:pt x="197072" y="587865"/>
                    <a:pt x="187458" y="583593"/>
                  </a:cubicBezTo>
                  <a:cubicBezTo>
                    <a:pt x="187229" y="583516"/>
                    <a:pt x="177921" y="579244"/>
                    <a:pt x="166019" y="571156"/>
                  </a:cubicBezTo>
                  <a:cubicBezTo>
                    <a:pt x="179905" y="549793"/>
                    <a:pt x="189137" y="524310"/>
                    <a:pt x="176318" y="509356"/>
                  </a:cubicBezTo>
                  <a:cubicBezTo>
                    <a:pt x="168994" y="500811"/>
                    <a:pt x="160449" y="495775"/>
                    <a:pt x="151446" y="493334"/>
                  </a:cubicBezTo>
                  <a:cubicBezTo>
                    <a:pt x="150150" y="478380"/>
                    <a:pt x="141376" y="465486"/>
                    <a:pt x="128863" y="458542"/>
                  </a:cubicBezTo>
                  <a:cubicBezTo>
                    <a:pt x="134432" y="451142"/>
                    <a:pt x="137790" y="441986"/>
                    <a:pt x="137790" y="431991"/>
                  </a:cubicBezTo>
                  <a:cubicBezTo>
                    <a:pt x="137790" y="420547"/>
                    <a:pt x="133441" y="410171"/>
                    <a:pt x="126346" y="402388"/>
                  </a:cubicBezTo>
                  <a:cubicBezTo>
                    <a:pt x="131076" y="395369"/>
                    <a:pt x="133899" y="386824"/>
                    <a:pt x="133899" y="377745"/>
                  </a:cubicBezTo>
                  <a:cubicBezTo>
                    <a:pt x="133899" y="364698"/>
                    <a:pt x="128177" y="352948"/>
                    <a:pt x="119173" y="344861"/>
                  </a:cubicBezTo>
                  <a:cubicBezTo>
                    <a:pt x="128482" y="336773"/>
                    <a:pt x="134356" y="324871"/>
                    <a:pt x="134356" y="311595"/>
                  </a:cubicBezTo>
                  <a:cubicBezTo>
                    <a:pt x="134356" y="296717"/>
                    <a:pt x="126956" y="283594"/>
                    <a:pt x="115664" y="275583"/>
                  </a:cubicBezTo>
                  <a:cubicBezTo>
                    <a:pt x="125811" y="267496"/>
                    <a:pt x="132372" y="255059"/>
                    <a:pt x="132372" y="241021"/>
                  </a:cubicBezTo>
                  <a:cubicBezTo>
                    <a:pt x="132372" y="232628"/>
                    <a:pt x="130008" y="224846"/>
                    <a:pt x="125964" y="218208"/>
                  </a:cubicBezTo>
                  <a:cubicBezTo>
                    <a:pt x="132754" y="222481"/>
                    <a:pt x="140766" y="224999"/>
                    <a:pt x="149387" y="224999"/>
                  </a:cubicBezTo>
                  <a:cubicBezTo>
                    <a:pt x="152820" y="224999"/>
                    <a:pt x="156101" y="224541"/>
                    <a:pt x="159305" y="223854"/>
                  </a:cubicBezTo>
                  <a:cubicBezTo>
                    <a:pt x="166172" y="239342"/>
                    <a:pt x="181660" y="250176"/>
                    <a:pt x="199742" y="250176"/>
                  </a:cubicBezTo>
                  <a:cubicBezTo>
                    <a:pt x="207066" y="250176"/>
                    <a:pt x="214009" y="248345"/>
                    <a:pt x="220112" y="245217"/>
                  </a:cubicBezTo>
                  <a:cubicBezTo>
                    <a:pt x="227437" y="259561"/>
                    <a:pt x="242314" y="269480"/>
                    <a:pt x="259481" y="269480"/>
                  </a:cubicBezTo>
                  <a:cubicBezTo>
                    <a:pt x="269704" y="269480"/>
                    <a:pt x="279165" y="265970"/>
                    <a:pt x="286642" y="260095"/>
                  </a:cubicBezTo>
                  <a:cubicBezTo>
                    <a:pt x="294653" y="268335"/>
                    <a:pt x="305869" y="273447"/>
                    <a:pt x="318229" y="273447"/>
                  </a:cubicBezTo>
                  <a:cubicBezTo>
                    <a:pt x="334784" y="273447"/>
                    <a:pt x="349280" y="264291"/>
                    <a:pt x="356834" y="250787"/>
                  </a:cubicBezTo>
                  <a:cubicBezTo>
                    <a:pt x="363700" y="255136"/>
                    <a:pt x="371787" y="257653"/>
                    <a:pt x="380485" y="257653"/>
                  </a:cubicBezTo>
                  <a:cubicBezTo>
                    <a:pt x="402382" y="257653"/>
                    <a:pt x="420464" y="241708"/>
                    <a:pt x="423974" y="220879"/>
                  </a:cubicBezTo>
                  <a:cubicBezTo>
                    <a:pt x="427254" y="221642"/>
                    <a:pt x="430688" y="222099"/>
                    <a:pt x="434274" y="222099"/>
                  </a:cubicBezTo>
                  <a:cubicBezTo>
                    <a:pt x="455408" y="222099"/>
                    <a:pt x="473108" y="207221"/>
                    <a:pt x="477457" y="187308"/>
                  </a:cubicBezTo>
                  <a:cubicBezTo>
                    <a:pt x="478830" y="187461"/>
                    <a:pt x="480280" y="187537"/>
                    <a:pt x="481729" y="187537"/>
                  </a:cubicBezTo>
                  <a:cubicBezTo>
                    <a:pt x="484934" y="187537"/>
                    <a:pt x="488062" y="187155"/>
                    <a:pt x="491113" y="186545"/>
                  </a:cubicBezTo>
                  <a:cubicBezTo>
                    <a:pt x="504923" y="183570"/>
                    <a:pt x="516367" y="174109"/>
                    <a:pt x="522013" y="161443"/>
                  </a:cubicBezTo>
                  <a:cubicBezTo>
                    <a:pt x="522013" y="161596"/>
                    <a:pt x="522013" y="161673"/>
                    <a:pt x="522013" y="161825"/>
                  </a:cubicBezTo>
                  <a:cubicBezTo>
                    <a:pt x="522242" y="171133"/>
                    <a:pt x="525370" y="179602"/>
                    <a:pt x="530482" y="186621"/>
                  </a:cubicBezTo>
                  <a:cubicBezTo>
                    <a:pt x="522166" y="194633"/>
                    <a:pt x="516978" y="205924"/>
                    <a:pt x="516978" y="218361"/>
                  </a:cubicBezTo>
                  <a:cubicBezTo>
                    <a:pt x="516978" y="231026"/>
                    <a:pt x="522319" y="242394"/>
                    <a:pt x="530864" y="250481"/>
                  </a:cubicBezTo>
                  <a:cubicBezTo>
                    <a:pt x="530864" y="250787"/>
                    <a:pt x="530864" y="251168"/>
                    <a:pt x="530864" y="251473"/>
                  </a:cubicBezTo>
                  <a:cubicBezTo>
                    <a:pt x="519190" y="259408"/>
                    <a:pt x="511561" y="272837"/>
                    <a:pt x="511561" y="287943"/>
                  </a:cubicBezTo>
                  <a:cubicBezTo>
                    <a:pt x="511561" y="301753"/>
                    <a:pt x="517893" y="314037"/>
                    <a:pt x="527735" y="322124"/>
                  </a:cubicBezTo>
                  <a:cubicBezTo>
                    <a:pt x="517283" y="330211"/>
                    <a:pt x="510569" y="342801"/>
                    <a:pt x="510569" y="357068"/>
                  </a:cubicBezTo>
                  <a:cubicBezTo>
                    <a:pt x="510569" y="368665"/>
                    <a:pt x="515070" y="379194"/>
                    <a:pt x="522395" y="387052"/>
                  </a:cubicBezTo>
                  <a:cubicBezTo>
                    <a:pt x="511408" y="395064"/>
                    <a:pt x="504160" y="408034"/>
                    <a:pt x="504160" y="422759"/>
                  </a:cubicBezTo>
                  <a:cubicBezTo>
                    <a:pt x="504160" y="433212"/>
                    <a:pt x="507822" y="442749"/>
                    <a:pt x="513849" y="450302"/>
                  </a:cubicBezTo>
                  <a:cubicBezTo>
                    <a:pt x="513774" y="450531"/>
                    <a:pt x="513774" y="450760"/>
                    <a:pt x="513697" y="450989"/>
                  </a:cubicBezTo>
                  <a:cubicBezTo>
                    <a:pt x="501718" y="458924"/>
                    <a:pt x="493784" y="472428"/>
                    <a:pt x="493784" y="487917"/>
                  </a:cubicBezTo>
                  <a:cubicBezTo>
                    <a:pt x="493784" y="493105"/>
                    <a:pt x="494700" y="498064"/>
                    <a:pt x="496378" y="502718"/>
                  </a:cubicBezTo>
                  <a:cubicBezTo>
                    <a:pt x="488290" y="492647"/>
                    <a:pt x="475854" y="486162"/>
                    <a:pt x="461969" y="486162"/>
                  </a:cubicBezTo>
                  <a:cubicBezTo>
                    <a:pt x="452585" y="486162"/>
                    <a:pt x="443887" y="489137"/>
                    <a:pt x="436715" y="494097"/>
                  </a:cubicBezTo>
                  <a:cubicBezTo>
                    <a:pt x="428781" y="482423"/>
                    <a:pt x="415352" y="474794"/>
                    <a:pt x="400246" y="474794"/>
                  </a:cubicBezTo>
                  <a:cubicBezTo>
                    <a:pt x="388725" y="474794"/>
                    <a:pt x="378273" y="479219"/>
                    <a:pt x="370338" y="486467"/>
                  </a:cubicBezTo>
                  <a:cubicBezTo>
                    <a:pt x="357139" y="487535"/>
                    <a:pt x="344245" y="490816"/>
                    <a:pt x="332343" y="497454"/>
                  </a:cubicBezTo>
                  <a:cubicBezTo>
                    <a:pt x="291373" y="520343"/>
                    <a:pt x="283437" y="539875"/>
                    <a:pt x="281988" y="610525"/>
                  </a:cubicBezTo>
                  <a:cubicBezTo>
                    <a:pt x="281988" y="610525"/>
                    <a:pt x="281988" y="610525"/>
                    <a:pt x="281988" y="610525"/>
                  </a:cubicBezTo>
                  <a:cubicBezTo>
                    <a:pt x="281988" y="610525"/>
                    <a:pt x="281988" y="610525"/>
                    <a:pt x="281988" y="610525"/>
                  </a:cubicBezTo>
                  <a:cubicBezTo>
                    <a:pt x="281912" y="612432"/>
                    <a:pt x="282065" y="614340"/>
                    <a:pt x="282217" y="616171"/>
                  </a:cubicBezTo>
                  <a:cubicBezTo>
                    <a:pt x="282293" y="617239"/>
                    <a:pt x="282446" y="618307"/>
                    <a:pt x="282598" y="619376"/>
                  </a:cubicBezTo>
                  <a:cubicBezTo>
                    <a:pt x="282598" y="619452"/>
                    <a:pt x="282598" y="619528"/>
                    <a:pt x="282598" y="619604"/>
                  </a:cubicBezTo>
                  <a:cubicBezTo>
                    <a:pt x="284353" y="633033"/>
                    <a:pt x="289922" y="645088"/>
                    <a:pt x="298163" y="654320"/>
                  </a:cubicBezTo>
                  <a:cubicBezTo>
                    <a:pt x="297934" y="657600"/>
                    <a:pt x="297705" y="660881"/>
                    <a:pt x="297705" y="664238"/>
                  </a:cubicBezTo>
                  <a:cubicBezTo>
                    <a:pt x="297705" y="686669"/>
                    <a:pt x="303656" y="706506"/>
                    <a:pt x="312887" y="719324"/>
                  </a:cubicBezTo>
                  <a:cubicBezTo>
                    <a:pt x="316398" y="724284"/>
                    <a:pt x="320441" y="728175"/>
                    <a:pt x="324790" y="730769"/>
                  </a:cubicBezTo>
                  <a:cubicBezTo>
                    <a:pt x="324561" y="731532"/>
                    <a:pt x="324332" y="732295"/>
                    <a:pt x="324332" y="733134"/>
                  </a:cubicBezTo>
                  <a:cubicBezTo>
                    <a:pt x="324332" y="738475"/>
                    <a:pt x="330207" y="742747"/>
                    <a:pt x="337379" y="742747"/>
                  </a:cubicBezTo>
                  <a:cubicBezTo>
                    <a:pt x="344627" y="742747"/>
                    <a:pt x="350425" y="738475"/>
                    <a:pt x="350425" y="733134"/>
                  </a:cubicBezTo>
                  <a:cubicBezTo>
                    <a:pt x="350425" y="732218"/>
                    <a:pt x="350196" y="731379"/>
                    <a:pt x="349890" y="730540"/>
                  </a:cubicBezTo>
                  <a:cubicBezTo>
                    <a:pt x="365455" y="721079"/>
                    <a:pt x="376594" y="695062"/>
                    <a:pt x="376594" y="664238"/>
                  </a:cubicBezTo>
                  <a:cubicBezTo>
                    <a:pt x="376594" y="661186"/>
                    <a:pt x="376442" y="658210"/>
                    <a:pt x="376213" y="655235"/>
                  </a:cubicBezTo>
                  <a:cubicBezTo>
                    <a:pt x="386742" y="643943"/>
                    <a:pt x="393379" y="628074"/>
                    <a:pt x="393379" y="610449"/>
                  </a:cubicBezTo>
                  <a:cubicBezTo>
                    <a:pt x="393379" y="603048"/>
                    <a:pt x="392158" y="595953"/>
                    <a:pt x="390022" y="589391"/>
                  </a:cubicBezTo>
                  <a:cubicBezTo>
                    <a:pt x="394448" y="590841"/>
                    <a:pt x="399102" y="591680"/>
                    <a:pt x="403985" y="591680"/>
                  </a:cubicBezTo>
                  <a:cubicBezTo>
                    <a:pt x="406273" y="591680"/>
                    <a:pt x="408562" y="591451"/>
                    <a:pt x="410775" y="591070"/>
                  </a:cubicBezTo>
                  <a:cubicBezTo>
                    <a:pt x="418633" y="603277"/>
                    <a:pt x="432290" y="611365"/>
                    <a:pt x="447931" y="611365"/>
                  </a:cubicBezTo>
                  <a:cubicBezTo>
                    <a:pt x="455560" y="611365"/>
                    <a:pt x="462732" y="609457"/>
                    <a:pt x="468988" y="606024"/>
                  </a:cubicBezTo>
                  <a:cubicBezTo>
                    <a:pt x="477075" y="615942"/>
                    <a:pt x="489435" y="622275"/>
                    <a:pt x="503169" y="622275"/>
                  </a:cubicBezTo>
                  <a:cubicBezTo>
                    <a:pt x="518656" y="622275"/>
                    <a:pt x="532237" y="614340"/>
                    <a:pt x="540095" y="602285"/>
                  </a:cubicBezTo>
                  <a:cubicBezTo>
                    <a:pt x="542689" y="602743"/>
                    <a:pt x="545359" y="603048"/>
                    <a:pt x="548030" y="603048"/>
                  </a:cubicBezTo>
                  <a:cubicBezTo>
                    <a:pt x="572444" y="603048"/>
                    <a:pt x="592205" y="583288"/>
                    <a:pt x="592205" y="558873"/>
                  </a:cubicBezTo>
                  <a:cubicBezTo>
                    <a:pt x="592205" y="554295"/>
                    <a:pt x="591518" y="549793"/>
                    <a:pt x="590221" y="545673"/>
                  </a:cubicBezTo>
                  <a:cubicBezTo>
                    <a:pt x="605404" y="538654"/>
                    <a:pt x="615932" y="523394"/>
                    <a:pt x="615932" y="505541"/>
                  </a:cubicBezTo>
                  <a:cubicBezTo>
                    <a:pt x="615932" y="496157"/>
                    <a:pt x="612958" y="487383"/>
                    <a:pt x="607922" y="480211"/>
                  </a:cubicBezTo>
                  <a:cubicBezTo>
                    <a:pt x="618755" y="472123"/>
                    <a:pt x="625775" y="459306"/>
                    <a:pt x="625775" y="444809"/>
                  </a:cubicBezTo>
                  <a:cubicBezTo>
                    <a:pt x="625775" y="435119"/>
                    <a:pt x="622646" y="426193"/>
                    <a:pt x="617306" y="418868"/>
                  </a:cubicBezTo>
                  <a:cubicBezTo>
                    <a:pt x="627301" y="410781"/>
                    <a:pt x="633633" y="398421"/>
                    <a:pt x="633633" y="384535"/>
                  </a:cubicBezTo>
                  <a:cubicBezTo>
                    <a:pt x="633633" y="374845"/>
                    <a:pt x="630505" y="365995"/>
                    <a:pt x="625241" y="358670"/>
                  </a:cubicBezTo>
                  <a:cubicBezTo>
                    <a:pt x="634625" y="350583"/>
                    <a:pt x="640577" y="338604"/>
                    <a:pt x="640577" y="325252"/>
                  </a:cubicBezTo>
                  <a:cubicBezTo>
                    <a:pt x="640577" y="313579"/>
                    <a:pt x="635998" y="302973"/>
                    <a:pt x="628598" y="295115"/>
                  </a:cubicBezTo>
                  <a:cubicBezTo>
                    <a:pt x="637982" y="286799"/>
                    <a:pt x="643704" y="275049"/>
                    <a:pt x="643704" y="26185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5365CD9A-59A0-4247-9CE8-2CFA4B787CAF}"/>
              </a:ext>
            </a:extLst>
          </p:cNvPr>
          <p:cNvSpPr/>
          <p:nvPr/>
        </p:nvSpPr>
        <p:spPr>
          <a:xfrm>
            <a:off x="9181945" y="6256958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94133F-0995-5B44-88EE-99750BFE7FF4}"/>
              </a:ext>
            </a:extLst>
          </p:cNvPr>
          <p:cNvSpPr/>
          <p:nvPr/>
        </p:nvSpPr>
        <p:spPr>
          <a:xfrm>
            <a:off x="9277194" y="8679704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34F8BB8-1C43-F442-8E7C-5C860849E438}"/>
              </a:ext>
            </a:extLst>
          </p:cNvPr>
          <p:cNvSpPr/>
          <p:nvPr/>
        </p:nvSpPr>
        <p:spPr>
          <a:xfrm>
            <a:off x="13900151" y="5511688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3AB8021-EBFC-3345-9235-992804FB12D9}"/>
              </a:ext>
            </a:extLst>
          </p:cNvPr>
          <p:cNvSpPr/>
          <p:nvPr/>
        </p:nvSpPr>
        <p:spPr>
          <a:xfrm>
            <a:off x="13800896" y="9280746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78ACAC-16A6-A649-88BA-5E4BE980E623}"/>
              </a:ext>
            </a:extLst>
          </p:cNvPr>
          <p:cNvGrpSpPr/>
          <p:nvPr/>
        </p:nvGrpSpPr>
        <p:grpSpPr>
          <a:xfrm>
            <a:off x="15456808" y="5323513"/>
            <a:ext cx="6929433" cy="1578433"/>
            <a:chOff x="2491082" y="8215868"/>
            <a:chExt cx="6929433" cy="1578433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07BABCFE-F89E-C641-A37D-486203A0CB02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Lobe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FC16458B-1639-8943-B1C2-267537D209D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4462CF9-DDA2-FB4E-A2CA-ADB230E0DB82}"/>
              </a:ext>
            </a:extLst>
          </p:cNvPr>
          <p:cNvGrpSpPr/>
          <p:nvPr/>
        </p:nvGrpSpPr>
        <p:grpSpPr>
          <a:xfrm flipH="1">
            <a:off x="1991408" y="6036479"/>
            <a:ext cx="6929433" cy="1578433"/>
            <a:chOff x="2491082" y="8215868"/>
            <a:chExt cx="6929433" cy="1578433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2B06939B-F523-CD4D-AB27-E1DD7B27918F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Right Lobe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5710D0AB-EF7F-0549-ADE5-890BE17CE0DA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C9D2AC-2A4B-C24D-AE3F-DA9473542F47}"/>
              </a:ext>
            </a:extLst>
          </p:cNvPr>
          <p:cNvGrpSpPr/>
          <p:nvPr/>
        </p:nvGrpSpPr>
        <p:grpSpPr>
          <a:xfrm>
            <a:off x="15307310" y="9020377"/>
            <a:ext cx="6929433" cy="1578433"/>
            <a:chOff x="2784648" y="8421617"/>
            <a:chExt cx="6929433" cy="1578433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1D5D2351-E679-8441-98D8-366222D7DFAD}"/>
                </a:ext>
              </a:extLst>
            </p:cNvPr>
            <p:cNvSpPr txBox="1"/>
            <p:nvPr/>
          </p:nvSpPr>
          <p:spPr>
            <a:xfrm>
              <a:off x="2784648" y="842161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Falciform Ligament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CEAB0ECC-E230-4348-B1C2-14DD410A8560}"/>
                </a:ext>
              </a:extLst>
            </p:cNvPr>
            <p:cNvSpPr/>
            <p:nvPr/>
          </p:nvSpPr>
          <p:spPr>
            <a:xfrm>
              <a:off x="2784648" y="9045943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953662-0298-BC4E-AC90-598BBC151616}"/>
              </a:ext>
            </a:extLst>
          </p:cNvPr>
          <p:cNvGrpSpPr/>
          <p:nvPr/>
        </p:nvGrpSpPr>
        <p:grpSpPr>
          <a:xfrm flipH="1">
            <a:off x="1991408" y="8491529"/>
            <a:ext cx="6929433" cy="1578433"/>
            <a:chOff x="2491082" y="8215868"/>
            <a:chExt cx="6929433" cy="1578433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4111EEE4-3516-004D-BE3E-53A23446CA2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Superior Venacava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27A9383A-CA4C-7049-BEDF-578F48663B79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62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404">
            <a:extLst>
              <a:ext uri="{FF2B5EF4-FFF2-40B4-BE49-F238E27FC236}">
                <a16:creationId xmlns:a16="http://schemas.microsoft.com/office/drawing/2014/main" id="{E955C14C-8238-4B45-A0D5-1B78B6C31B21}"/>
              </a:ext>
            </a:extLst>
          </p:cNvPr>
          <p:cNvGrpSpPr/>
          <p:nvPr/>
        </p:nvGrpSpPr>
        <p:grpSpPr>
          <a:xfrm>
            <a:off x="14429023" y="4920023"/>
            <a:ext cx="7228432" cy="7204164"/>
            <a:chOff x="8717028" y="5548978"/>
            <a:chExt cx="477463" cy="475860"/>
          </a:xfrm>
        </p:grpSpPr>
        <p:sp>
          <p:nvSpPr>
            <p:cNvPr id="26" name="Forma libre 321">
              <a:extLst>
                <a:ext uri="{FF2B5EF4-FFF2-40B4-BE49-F238E27FC236}">
                  <a16:creationId xmlns:a16="http://schemas.microsoft.com/office/drawing/2014/main" id="{72190B7C-EE02-A044-8BA6-0A03FBCA105A}"/>
                </a:ext>
              </a:extLst>
            </p:cNvPr>
            <p:cNvSpPr/>
            <p:nvPr/>
          </p:nvSpPr>
          <p:spPr>
            <a:xfrm>
              <a:off x="8972183" y="5579037"/>
              <a:ext cx="30518" cy="442520"/>
            </a:xfrm>
            <a:custGeom>
              <a:avLst/>
              <a:gdLst>
                <a:gd name="connsiteX0" fmla="*/ 0 w 30518"/>
                <a:gd name="connsiteY0" fmla="*/ 47380 h 442520"/>
                <a:gd name="connsiteX1" fmla="*/ 0 w 30518"/>
                <a:gd name="connsiteY1" fmla="*/ 446335 h 442520"/>
                <a:gd name="connsiteX2" fmla="*/ 34791 w 30518"/>
                <a:gd name="connsiteY2" fmla="*/ 398650 h 442520"/>
                <a:gd name="connsiteX3" fmla="*/ 34791 w 30518"/>
                <a:gd name="connsiteY3" fmla="*/ 359510 h 442520"/>
                <a:gd name="connsiteX4" fmla="*/ 26017 w 30518"/>
                <a:gd name="connsiteY4" fmla="*/ 331356 h 442520"/>
                <a:gd name="connsiteX5" fmla="*/ 34791 w 30518"/>
                <a:gd name="connsiteY5" fmla="*/ 303203 h 442520"/>
                <a:gd name="connsiteX6" fmla="*/ 34791 w 30518"/>
                <a:gd name="connsiteY6" fmla="*/ 31663 h 442520"/>
                <a:gd name="connsiteX7" fmla="*/ 23423 w 30518"/>
                <a:gd name="connsiteY7" fmla="*/ 0 h 442520"/>
                <a:gd name="connsiteX8" fmla="*/ 18997 w 30518"/>
                <a:gd name="connsiteY8" fmla="*/ 3891 h 442520"/>
                <a:gd name="connsiteX9" fmla="*/ 0 w 30518"/>
                <a:gd name="connsiteY9" fmla="*/ 47380 h 44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18" h="442520">
                  <a:moveTo>
                    <a:pt x="0" y="47380"/>
                  </a:moveTo>
                  <a:lnTo>
                    <a:pt x="0" y="446335"/>
                  </a:lnTo>
                  <a:cubicBezTo>
                    <a:pt x="20142" y="439850"/>
                    <a:pt x="34791" y="420928"/>
                    <a:pt x="34791" y="398650"/>
                  </a:cubicBezTo>
                  <a:lnTo>
                    <a:pt x="34791" y="359510"/>
                  </a:lnTo>
                  <a:cubicBezTo>
                    <a:pt x="34791" y="349057"/>
                    <a:pt x="31586" y="339368"/>
                    <a:pt x="26017" y="331356"/>
                  </a:cubicBezTo>
                  <a:cubicBezTo>
                    <a:pt x="31510" y="323345"/>
                    <a:pt x="34791" y="313579"/>
                    <a:pt x="34791" y="303203"/>
                  </a:cubicBezTo>
                  <a:lnTo>
                    <a:pt x="34791" y="31663"/>
                  </a:lnTo>
                  <a:cubicBezTo>
                    <a:pt x="34791" y="19685"/>
                    <a:pt x="30518" y="8698"/>
                    <a:pt x="23423" y="0"/>
                  </a:cubicBezTo>
                  <a:cubicBezTo>
                    <a:pt x="21744" y="1145"/>
                    <a:pt x="20218" y="2442"/>
                    <a:pt x="18997" y="3891"/>
                  </a:cubicBezTo>
                  <a:cubicBezTo>
                    <a:pt x="14878" y="9003"/>
                    <a:pt x="1602" y="25178"/>
                    <a:pt x="0" y="4738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22">
              <a:extLst>
                <a:ext uri="{FF2B5EF4-FFF2-40B4-BE49-F238E27FC236}">
                  <a16:creationId xmlns:a16="http://schemas.microsoft.com/office/drawing/2014/main" id="{176F9A87-3AF3-FD44-8381-0D316731145C}"/>
                </a:ext>
              </a:extLst>
            </p:cNvPr>
            <p:cNvSpPr/>
            <p:nvPr/>
          </p:nvSpPr>
          <p:spPr>
            <a:xfrm>
              <a:off x="8932967" y="5560574"/>
              <a:ext cx="38148" cy="15259"/>
            </a:xfrm>
            <a:custGeom>
              <a:avLst/>
              <a:gdLst>
                <a:gd name="connsiteX0" fmla="*/ 22126 w 38147"/>
                <a:gd name="connsiteY0" fmla="*/ 17624 h 15259"/>
                <a:gd name="connsiteX1" fmla="*/ 44252 w 38147"/>
                <a:gd name="connsiteY1" fmla="*/ 4425 h 15259"/>
                <a:gd name="connsiteX2" fmla="*/ 23880 w 38147"/>
                <a:gd name="connsiteY2" fmla="*/ 0 h 15259"/>
                <a:gd name="connsiteX3" fmla="*/ 0 w 38147"/>
                <a:gd name="connsiteY3" fmla="*/ 6104 h 15259"/>
                <a:gd name="connsiteX4" fmla="*/ 839 w 38147"/>
                <a:gd name="connsiteY4" fmla="*/ 6791 h 15259"/>
                <a:gd name="connsiteX5" fmla="*/ 22126 w 38147"/>
                <a:gd name="connsiteY5" fmla="*/ 17624 h 1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47" h="15259">
                  <a:moveTo>
                    <a:pt x="22126" y="17624"/>
                  </a:moveTo>
                  <a:cubicBezTo>
                    <a:pt x="32884" y="17472"/>
                    <a:pt x="39140" y="9308"/>
                    <a:pt x="44252" y="4425"/>
                  </a:cubicBezTo>
                  <a:cubicBezTo>
                    <a:pt x="37995" y="1602"/>
                    <a:pt x="31129" y="0"/>
                    <a:pt x="23880" y="0"/>
                  </a:cubicBezTo>
                  <a:cubicBezTo>
                    <a:pt x="15259" y="0"/>
                    <a:pt x="7096" y="2212"/>
                    <a:pt x="0" y="6104"/>
                  </a:cubicBezTo>
                  <a:cubicBezTo>
                    <a:pt x="229" y="6333"/>
                    <a:pt x="535" y="6561"/>
                    <a:pt x="839" y="6791"/>
                  </a:cubicBezTo>
                  <a:cubicBezTo>
                    <a:pt x="916" y="6791"/>
                    <a:pt x="15106" y="17777"/>
                    <a:pt x="22126" y="17624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323">
              <a:extLst>
                <a:ext uri="{FF2B5EF4-FFF2-40B4-BE49-F238E27FC236}">
                  <a16:creationId xmlns:a16="http://schemas.microsoft.com/office/drawing/2014/main" id="{F6EC55EA-F214-4C4C-9714-EAE3D6B15A70}"/>
                </a:ext>
              </a:extLst>
            </p:cNvPr>
            <p:cNvSpPr/>
            <p:nvPr/>
          </p:nvSpPr>
          <p:spPr>
            <a:xfrm>
              <a:off x="8906874" y="5582318"/>
              <a:ext cx="30518" cy="442520"/>
            </a:xfrm>
            <a:custGeom>
              <a:avLst/>
              <a:gdLst>
                <a:gd name="connsiteX0" fmla="*/ 8850 w 30518"/>
                <a:gd name="connsiteY0" fmla="*/ 0 h 442520"/>
                <a:gd name="connsiteX1" fmla="*/ 0 w 30518"/>
                <a:gd name="connsiteY1" fmla="*/ 28383 h 442520"/>
                <a:gd name="connsiteX2" fmla="*/ 0 w 30518"/>
                <a:gd name="connsiteY2" fmla="*/ 299922 h 442520"/>
                <a:gd name="connsiteX3" fmla="*/ 8773 w 30518"/>
                <a:gd name="connsiteY3" fmla="*/ 328075 h 442520"/>
                <a:gd name="connsiteX4" fmla="*/ 0 w 30518"/>
                <a:gd name="connsiteY4" fmla="*/ 356229 h 442520"/>
                <a:gd name="connsiteX5" fmla="*/ 0 w 30518"/>
                <a:gd name="connsiteY5" fmla="*/ 395369 h 442520"/>
                <a:gd name="connsiteX6" fmla="*/ 34790 w 30518"/>
                <a:gd name="connsiteY6" fmla="*/ 443054 h 442520"/>
                <a:gd name="connsiteX7" fmla="*/ 34790 w 30518"/>
                <a:gd name="connsiteY7" fmla="*/ 44100 h 442520"/>
                <a:gd name="connsiteX8" fmla="*/ 8850 w 30518"/>
                <a:gd name="connsiteY8" fmla="*/ 0 h 44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8" h="442520">
                  <a:moveTo>
                    <a:pt x="8850" y="0"/>
                  </a:moveTo>
                  <a:cubicBezTo>
                    <a:pt x="3280" y="8087"/>
                    <a:pt x="0" y="17854"/>
                    <a:pt x="0" y="28383"/>
                  </a:cubicBezTo>
                  <a:lnTo>
                    <a:pt x="0" y="299922"/>
                  </a:lnTo>
                  <a:cubicBezTo>
                    <a:pt x="0" y="310375"/>
                    <a:pt x="3204" y="320064"/>
                    <a:pt x="8773" y="328075"/>
                  </a:cubicBezTo>
                  <a:cubicBezTo>
                    <a:pt x="3280" y="336087"/>
                    <a:pt x="0" y="345853"/>
                    <a:pt x="0" y="356229"/>
                  </a:cubicBezTo>
                  <a:lnTo>
                    <a:pt x="0" y="395369"/>
                  </a:lnTo>
                  <a:cubicBezTo>
                    <a:pt x="0" y="417572"/>
                    <a:pt x="14648" y="436569"/>
                    <a:pt x="34790" y="443054"/>
                  </a:cubicBezTo>
                  <a:lnTo>
                    <a:pt x="34790" y="44100"/>
                  </a:lnTo>
                  <a:cubicBezTo>
                    <a:pt x="31510" y="23423"/>
                    <a:pt x="22201" y="12665"/>
                    <a:pt x="8850" y="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24">
              <a:extLst>
                <a:ext uri="{FF2B5EF4-FFF2-40B4-BE49-F238E27FC236}">
                  <a16:creationId xmlns:a16="http://schemas.microsoft.com/office/drawing/2014/main" id="{B3005F51-F20E-D440-A1EF-75D560B269A2}"/>
                </a:ext>
              </a:extLst>
            </p:cNvPr>
            <p:cNvSpPr/>
            <p:nvPr/>
          </p:nvSpPr>
          <p:spPr>
            <a:xfrm>
              <a:off x="8808203" y="5548978"/>
              <a:ext cx="289922" cy="473039"/>
            </a:xfrm>
            <a:custGeom>
              <a:avLst/>
              <a:gdLst>
                <a:gd name="connsiteX0" fmla="*/ 262858 w 289922"/>
                <a:gd name="connsiteY0" fmla="*/ 201956 h 473038"/>
                <a:gd name="connsiteX1" fmla="*/ 275906 w 289922"/>
                <a:gd name="connsiteY1" fmla="*/ 154576 h 473038"/>
                <a:gd name="connsiteX2" fmla="*/ 285900 w 289922"/>
                <a:gd name="connsiteY2" fmla="*/ 42878 h 473038"/>
                <a:gd name="connsiteX3" fmla="*/ 236461 w 289922"/>
                <a:gd name="connsiteY3" fmla="*/ 2059 h 473038"/>
                <a:gd name="connsiteX4" fmla="*/ 170237 w 289922"/>
                <a:gd name="connsiteY4" fmla="*/ 14953 h 473038"/>
                <a:gd name="connsiteX5" fmla="*/ 169092 w 289922"/>
                <a:gd name="connsiteY5" fmla="*/ 16022 h 473038"/>
                <a:gd name="connsiteX6" fmla="*/ 146966 w 289922"/>
                <a:gd name="connsiteY6" fmla="*/ 29221 h 473038"/>
                <a:gd name="connsiteX7" fmla="*/ 125680 w 289922"/>
                <a:gd name="connsiteY7" fmla="*/ 18387 h 473038"/>
                <a:gd name="connsiteX8" fmla="*/ 124840 w 289922"/>
                <a:gd name="connsiteY8" fmla="*/ 17700 h 473038"/>
                <a:gd name="connsiteX9" fmla="*/ 55335 w 289922"/>
                <a:gd name="connsiteY9" fmla="*/ 1983 h 473038"/>
                <a:gd name="connsiteX10" fmla="*/ 5896 w 289922"/>
                <a:gd name="connsiteY10" fmla="*/ 42801 h 473038"/>
                <a:gd name="connsiteX11" fmla="*/ 15890 w 289922"/>
                <a:gd name="connsiteY11" fmla="*/ 154500 h 473038"/>
                <a:gd name="connsiteX12" fmla="*/ 28938 w 289922"/>
                <a:gd name="connsiteY12" fmla="*/ 201880 h 473038"/>
                <a:gd name="connsiteX13" fmla="*/ 6506 w 289922"/>
                <a:gd name="connsiteY13" fmla="*/ 304651 h 473038"/>
                <a:gd name="connsiteX14" fmla="*/ 25123 w 289922"/>
                <a:gd name="connsiteY14" fmla="*/ 317927 h 473038"/>
                <a:gd name="connsiteX15" fmla="*/ 51215 w 289922"/>
                <a:gd name="connsiteY15" fmla="*/ 196844 h 473038"/>
                <a:gd name="connsiteX16" fmla="*/ 37787 w 289922"/>
                <a:gd name="connsiteY16" fmla="*/ 147785 h 473038"/>
                <a:gd name="connsiteX17" fmla="*/ 27335 w 289922"/>
                <a:gd name="connsiteY17" fmla="*/ 50736 h 473038"/>
                <a:gd name="connsiteX18" fmla="*/ 60142 w 289922"/>
                <a:gd name="connsiteY18" fmla="*/ 24261 h 473038"/>
                <a:gd name="connsiteX19" fmla="*/ 105080 w 289922"/>
                <a:gd name="connsiteY19" fmla="*/ 30975 h 473038"/>
                <a:gd name="connsiteX20" fmla="*/ 107445 w 289922"/>
                <a:gd name="connsiteY20" fmla="*/ 33264 h 473038"/>
                <a:gd name="connsiteX21" fmla="*/ 133385 w 289922"/>
                <a:gd name="connsiteY21" fmla="*/ 77364 h 473038"/>
                <a:gd name="connsiteX22" fmla="*/ 133385 w 289922"/>
                <a:gd name="connsiteY22" fmla="*/ 476319 h 473038"/>
                <a:gd name="connsiteX23" fmla="*/ 148645 w 289922"/>
                <a:gd name="connsiteY23" fmla="*/ 478760 h 473038"/>
                <a:gd name="connsiteX24" fmla="*/ 163904 w 289922"/>
                <a:gd name="connsiteY24" fmla="*/ 476319 h 473038"/>
                <a:gd name="connsiteX25" fmla="*/ 163904 w 289922"/>
                <a:gd name="connsiteY25" fmla="*/ 77364 h 473038"/>
                <a:gd name="connsiteX26" fmla="*/ 182977 w 289922"/>
                <a:gd name="connsiteY26" fmla="*/ 33951 h 473038"/>
                <a:gd name="connsiteX27" fmla="*/ 187403 w 289922"/>
                <a:gd name="connsiteY27" fmla="*/ 30060 h 473038"/>
                <a:gd name="connsiteX28" fmla="*/ 231501 w 289922"/>
                <a:gd name="connsiteY28" fmla="*/ 24414 h 473038"/>
                <a:gd name="connsiteX29" fmla="*/ 264309 w 289922"/>
                <a:gd name="connsiteY29" fmla="*/ 50889 h 473038"/>
                <a:gd name="connsiteX30" fmla="*/ 253856 w 289922"/>
                <a:gd name="connsiteY30" fmla="*/ 147938 h 473038"/>
                <a:gd name="connsiteX31" fmla="*/ 240428 w 289922"/>
                <a:gd name="connsiteY31" fmla="*/ 196997 h 473038"/>
                <a:gd name="connsiteX32" fmla="*/ 266521 w 289922"/>
                <a:gd name="connsiteY32" fmla="*/ 318080 h 473038"/>
                <a:gd name="connsiteX33" fmla="*/ 285137 w 289922"/>
                <a:gd name="connsiteY33" fmla="*/ 304804 h 473038"/>
                <a:gd name="connsiteX34" fmla="*/ 262858 w 289922"/>
                <a:gd name="connsiteY34" fmla="*/ 201956 h 47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89922" h="473038">
                  <a:moveTo>
                    <a:pt x="262858" y="201956"/>
                  </a:moveTo>
                  <a:cubicBezTo>
                    <a:pt x="266521" y="185476"/>
                    <a:pt x="271252" y="169759"/>
                    <a:pt x="275906" y="154576"/>
                  </a:cubicBezTo>
                  <a:cubicBezTo>
                    <a:pt x="287807" y="115131"/>
                    <a:pt x="299023" y="77898"/>
                    <a:pt x="285900" y="42878"/>
                  </a:cubicBezTo>
                  <a:cubicBezTo>
                    <a:pt x="277966" y="21744"/>
                    <a:pt x="260417" y="7247"/>
                    <a:pt x="236461" y="2059"/>
                  </a:cubicBezTo>
                  <a:cubicBezTo>
                    <a:pt x="212504" y="-3129"/>
                    <a:pt x="185724" y="1601"/>
                    <a:pt x="170237" y="14953"/>
                  </a:cubicBezTo>
                  <a:cubicBezTo>
                    <a:pt x="169855" y="15258"/>
                    <a:pt x="169473" y="15640"/>
                    <a:pt x="169092" y="16022"/>
                  </a:cubicBezTo>
                  <a:cubicBezTo>
                    <a:pt x="163904" y="20904"/>
                    <a:pt x="157648" y="29068"/>
                    <a:pt x="146966" y="29221"/>
                  </a:cubicBezTo>
                  <a:cubicBezTo>
                    <a:pt x="139947" y="29373"/>
                    <a:pt x="125680" y="18387"/>
                    <a:pt x="125680" y="18387"/>
                  </a:cubicBezTo>
                  <a:cubicBezTo>
                    <a:pt x="125451" y="18158"/>
                    <a:pt x="125146" y="17929"/>
                    <a:pt x="124840" y="17700"/>
                  </a:cubicBezTo>
                  <a:cubicBezTo>
                    <a:pt x="109352" y="2898"/>
                    <a:pt x="81047" y="-3510"/>
                    <a:pt x="55335" y="1983"/>
                  </a:cubicBezTo>
                  <a:cubicBezTo>
                    <a:pt x="31379" y="7171"/>
                    <a:pt x="13831" y="21667"/>
                    <a:pt x="5896" y="42801"/>
                  </a:cubicBezTo>
                  <a:cubicBezTo>
                    <a:pt x="-7226" y="77822"/>
                    <a:pt x="3989" y="115054"/>
                    <a:pt x="15890" y="154500"/>
                  </a:cubicBezTo>
                  <a:cubicBezTo>
                    <a:pt x="20469" y="169759"/>
                    <a:pt x="25199" y="185476"/>
                    <a:pt x="28938" y="201880"/>
                  </a:cubicBezTo>
                  <a:cubicBezTo>
                    <a:pt x="40915" y="255440"/>
                    <a:pt x="6888" y="304117"/>
                    <a:pt x="6506" y="304651"/>
                  </a:cubicBezTo>
                  <a:lnTo>
                    <a:pt x="25123" y="317927"/>
                  </a:lnTo>
                  <a:cubicBezTo>
                    <a:pt x="26801" y="315638"/>
                    <a:pt x="65482" y="260628"/>
                    <a:pt x="51215" y="196844"/>
                  </a:cubicBezTo>
                  <a:cubicBezTo>
                    <a:pt x="47324" y="179601"/>
                    <a:pt x="42518" y="163427"/>
                    <a:pt x="37787" y="147785"/>
                  </a:cubicBezTo>
                  <a:cubicBezTo>
                    <a:pt x="26572" y="110629"/>
                    <a:pt x="16882" y="78508"/>
                    <a:pt x="27335" y="50736"/>
                  </a:cubicBezTo>
                  <a:cubicBezTo>
                    <a:pt x="33897" y="33341"/>
                    <a:pt x="48774" y="26703"/>
                    <a:pt x="60142" y="24261"/>
                  </a:cubicBezTo>
                  <a:cubicBezTo>
                    <a:pt x="76088" y="20828"/>
                    <a:pt x="94246" y="23727"/>
                    <a:pt x="105080" y="30975"/>
                  </a:cubicBezTo>
                  <a:cubicBezTo>
                    <a:pt x="105919" y="31739"/>
                    <a:pt x="106682" y="32501"/>
                    <a:pt x="107445" y="33264"/>
                  </a:cubicBezTo>
                  <a:cubicBezTo>
                    <a:pt x="120797" y="45930"/>
                    <a:pt x="130029" y="56687"/>
                    <a:pt x="133385" y="77364"/>
                  </a:cubicBezTo>
                  <a:lnTo>
                    <a:pt x="133385" y="476319"/>
                  </a:lnTo>
                  <a:cubicBezTo>
                    <a:pt x="138192" y="477845"/>
                    <a:pt x="143304" y="478760"/>
                    <a:pt x="148645" y="478760"/>
                  </a:cubicBezTo>
                  <a:cubicBezTo>
                    <a:pt x="153986" y="478760"/>
                    <a:pt x="159097" y="477921"/>
                    <a:pt x="163904" y="476319"/>
                  </a:cubicBezTo>
                  <a:lnTo>
                    <a:pt x="163904" y="77364"/>
                  </a:lnTo>
                  <a:cubicBezTo>
                    <a:pt x="165506" y="55162"/>
                    <a:pt x="178705" y="38986"/>
                    <a:pt x="182977" y="33951"/>
                  </a:cubicBezTo>
                  <a:cubicBezTo>
                    <a:pt x="184198" y="32501"/>
                    <a:pt x="185724" y="31205"/>
                    <a:pt x="187403" y="30060"/>
                  </a:cubicBezTo>
                  <a:cubicBezTo>
                    <a:pt x="197779" y="22812"/>
                    <a:pt x="216090" y="21057"/>
                    <a:pt x="231501" y="24414"/>
                  </a:cubicBezTo>
                  <a:cubicBezTo>
                    <a:pt x="242869" y="26856"/>
                    <a:pt x="257824" y="33493"/>
                    <a:pt x="264309" y="50889"/>
                  </a:cubicBezTo>
                  <a:cubicBezTo>
                    <a:pt x="274761" y="78661"/>
                    <a:pt x="265071" y="110782"/>
                    <a:pt x="253856" y="147938"/>
                  </a:cubicBezTo>
                  <a:cubicBezTo>
                    <a:pt x="249126" y="163579"/>
                    <a:pt x="244243" y="179677"/>
                    <a:pt x="240428" y="196997"/>
                  </a:cubicBezTo>
                  <a:cubicBezTo>
                    <a:pt x="226161" y="260705"/>
                    <a:pt x="264919" y="315714"/>
                    <a:pt x="266521" y="318080"/>
                  </a:cubicBezTo>
                  <a:lnTo>
                    <a:pt x="285137" y="304804"/>
                  </a:lnTo>
                  <a:cubicBezTo>
                    <a:pt x="284908" y="304193"/>
                    <a:pt x="250880" y="255516"/>
                    <a:pt x="262858" y="201956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25">
              <a:extLst>
                <a:ext uri="{FF2B5EF4-FFF2-40B4-BE49-F238E27FC236}">
                  <a16:creationId xmlns:a16="http://schemas.microsoft.com/office/drawing/2014/main" id="{445A490B-0357-674F-B482-F0D483C69F60}"/>
                </a:ext>
              </a:extLst>
            </p:cNvPr>
            <p:cNvSpPr/>
            <p:nvPr/>
          </p:nvSpPr>
          <p:spPr>
            <a:xfrm>
              <a:off x="8717028" y="5819854"/>
              <a:ext cx="152591" cy="160223"/>
            </a:xfrm>
            <a:custGeom>
              <a:avLst/>
              <a:gdLst>
                <a:gd name="connsiteX0" fmla="*/ 110167 w 152590"/>
                <a:gd name="connsiteY0" fmla="*/ 25635 h 160222"/>
                <a:gd name="connsiteX1" fmla="*/ 121684 w 152590"/>
                <a:gd name="connsiteY1" fmla="*/ 108225 h 160222"/>
                <a:gd name="connsiteX2" fmla="*/ 44400 w 152590"/>
                <a:gd name="connsiteY2" fmla="*/ 139545 h 160222"/>
                <a:gd name="connsiteX3" fmla="*/ 32884 w 152590"/>
                <a:gd name="connsiteY3" fmla="*/ 56954 h 160222"/>
                <a:gd name="connsiteX4" fmla="*/ 110167 w 152590"/>
                <a:gd name="connsiteY4" fmla="*/ 25635 h 16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90" h="160222">
                  <a:moveTo>
                    <a:pt x="110167" y="25635"/>
                  </a:moveTo>
                  <a:cubicBezTo>
                    <a:pt x="134689" y="39793"/>
                    <a:pt x="139845" y="76770"/>
                    <a:pt x="121684" y="108225"/>
                  </a:cubicBezTo>
                  <a:cubicBezTo>
                    <a:pt x="103523" y="139681"/>
                    <a:pt x="68922" y="153703"/>
                    <a:pt x="44400" y="139545"/>
                  </a:cubicBezTo>
                  <a:cubicBezTo>
                    <a:pt x="19879" y="125386"/>
                    <a:pt x="14722" y="88410"/>
                    <a:pt x="32884" y="56954"/>
                  </a:cubicBezTo>
                  <a:cubicBezTo>
                    <a:pt x="51045" y="25499"/>
                    <a:pt x="85646" y="11477"/>
                    <a:pt x="110167" y="25635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326">
              <a:extLst>
                <a:ext uri="{FF2B5EF4-FFF2-40B4-BE49-F238E27FC236}">
                  <a16:creationId xmlns:a16="http://schemas.microsoft.com/office/drawing/2014/main" id="{135AD716-69C2-5843-A23F-CF2F7F78C9C4}"/>
                </a:ext>
              </a:extLst>
            </p:cNvPr>
            <p:cNvSpPr/>
            <p:nvPr/>
          </p:nvSpPr>
          <p:spPr>
            <a:xfrm>
              <a:off x="9041900" y="5819486"/>
              <a:ext cx="152591" cy="160223"/>
            </a:xfrm>
            <a:custGeom>
              <a:avLst/>
              <a:gdLst>
                <a:gd name="connsiteX0" fmla="*/ 121684 w 152590"/>
                <a:gd name="connsiteY0" fmla="*/ 56955 h 160222"/>
                <a:gd name="connsiteX1" fmla="*/ 110167 w 152590"/>
                <a:gd name="connsiteY1" fmla="*/ 139545 h 160222"/>
                <a:gd name="connsiteX2" fmla="*/ 32884 w 152590"/>
                <a:gd name="connsiteY2" fmla="*/ 108226 h 160222"/>
                <a:gd name="connsiteX3" fmla="*/ 44400 w 152590"/>
                <a:gd name="connsiteY3" fmla="*/ 25635 h 160222"/>
                <a:gd name="connsiteX4" fmla="*/ 121684 w 152590"/>
                <a:gd name="connsiteY4" fmla="*/ 56955 h 16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90" h="160222">
                  <a:moveTo>
                    <a:pt x="121684" y="56955"/>
                  </a:moveTo>
                  <a:cubicBezTo>
                    <a:pt x="139845" y="88410"/>
                    <a:pt x="134688" y="125387"/>
                    <a:pt x="110167" y="139545"/>
                  </a:cubicBezTo>
                  <a:cubicBezTo>
                    <a:pt x="85646" y="153703"/>
                    <a:pt x="51044" y="139681"/>
                    <a:pt x="32884" y="108226"/>
                  </a:cubicBezTo>
                  <a:cubicBezTo>
                    <a:pt x="14723" y="76771"/>
                    <a:pt x="19879" y="39793"/>
                    <a:pt x="44400" y="25635"/>
                  </a:cubicBezTo>
                  <a:cubicBezTo>
                    <a:pt x="68922" y="11477"/>
                    <a:pt x="103523" y="25499"/>
                    <a:pt x="121684" y="56955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FE7274-501A-FA46-A7FA-F88DABAEE100}"/>
              </a:ext>
            </a:extLst>
          </p:cNvPr>
          <p:cNvGrpSpPr/>
          <p:nvPr/>
        </p:nvGrpSpPr>
        <p:grpSpPr>
          <a:xfrm>
            <a:off x="3115859" y="5786736"/>
            <a:ext cx="9297306" cy="5876136"/>
            <a:chOff x="12563233" y="5179653"/>
            <a:chExt cx="9297306" cy="587613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3EBA364-00A3-F94D-8C5D-2C5638C48013}"/>
                </a:ext>
              </a:extLst>
            </p:cNvPr>
            <p:cNvGrpSpPr/>
            <p:nvPr/>
          </p:nvGrpSpPr>
          <p:grpSpPr>
            <a:xfrm>
              <a:off x="12563233" y="5179653"/>
              <a:ext cx="3938497" cy="2440208"/>
              <a:chOff x="2491082" y="8215868"/>
              <a:chExt cx="3938497" cy="2440208"/>
            </a:xfrm>
          </p:grpSpPr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7EC03E65-1825-3B42-9F8C-432A164EA3E2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1. Your Title</a:t>
                </a:r>
              </a:p>
            </p:txBody>
          </p:sp>
          <p:sp>
            <p:nvSpPr>
              <p:cNvPr id="68" name="Rectangle 56">
                <a:extLst>
                  <a:ext uri="{FF2B5EF4-FFF2-40B4-BE49-F238E27FC236}">
                    <a16:creationId xmlns:a16="http://schemas.microsoft.com/office/drawing/2014/main" id="{D1DF3100-0B24-7845-8927-4722F3DA158A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4CEDA9-8F94-7D41-B4E3-A7123BCA95E6}"/>
                </a:ext>
              </a:extLst>
            </p:cNvPr>
            <p:cNvGrpSpPr/>
            <p:nvPr/>
          </p:nvGrpSpPr>
          <p:grpSpPr>
            <a:xfrm>
              <a:off x="17922042" y="5179653"/>
              <a:ext cx="3938497" cy="2440208"/>
              <a:chOff x="2491082" y="8215868"/>
              <a:chExt cx="3938497" cy="2440208"/>
            </a:xfrm>
          </p:grpSpPr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21A2BC42-32E0-814C-B2DA-9E86AB2E2B7E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2. Your Title</a:t>
                </a:r>
              </a:p>
            </p:txBody>
          </p:sp>
          <p:sp>
            <p:nvSpPr>
              <p:cNvPr id="66" name="Rectangle 56">
                <a:extLst>
                  <a:ext uri="{FF2B5EF4-FFF2-40B4-BE49-F238E27FC236}">
                    <a16:creationId xmlns:a16="http://schemas.microsoft.com/office/drawing/2014/main" id="{F86095C5-7F6F-244D-A411-70BFF14A1382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6AC7376-B709-A947-A318-F3713C8C63A4}"/>
                </a:ext>
              </a:extLst>
            </p:cNvPr>
            <p:cNvGrpSpPr/>
            <p:nvPr/>
          </p:nvGrpSpPr>
          <p:grpSpPr>
            <a:xfrm>
              <a:off x="12563233" y="8615581"/>
              <a:ext cx="3938497" cy="2440208"/>
              <a:chOff x="2491082" y="8215868"/>
              <a:chExt cx="3938497" cy="2440208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6A67846A-5C7A-994E-8359-2CFC8B2E18A0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3. Your Title</a:t>
                </a:r>
              </a:p>
            </p:txBody>
          </p:sp>
          <p:sp>
            <p:nvSpPr>
              <p:cNvPr id="55" name="Rectangle 56">
                <a:extLst>
                  <a:ext uri="{FF2B5EF4-FFF2-40B4-BE49-F238E27FC236}">
                    <a16:creationId xmlns:a16="http://schemas.microsoft.com/office/drawing/2014/main" id="{8CE8F178-2CBA-284A-9FB3-FB9529763224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5D0CDB-D473-9D44-8CC4-58604167E9F9}"/>
                </a:ext>
              </a:extLst>
            </p:cNvPr>
            <p:cNvGrpSpPr/>
            <p:nvPr/>
          </p:nvGrpSpPr>
          <p:grpSpPr>
            <a:xfrm>
              <a:off x="17922042" y="8615581"/>
              <a:ext cx="3938497" cy="2440208"/>
              <a:chOff x="2491082" y="8215868"/>
              <a:chExt cx="3938497" cy="2440208"/>
            </a:xfrm>
          </p:grpSpPr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7B13991D-FA4C-BA43-8BBC-60D4BA51CAD1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4. Your Title</a:t>
                </a:r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CC1B336F-8EAD-444C-B0CA-A0BD12897A7D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  <p:sp>
        <p:nvSpPr>
          <p:cNvPr id="69" name="Freeform 68">
            <a:extLst>
              <a:ext uri="{FF2B5EF4-FFF2-40B4-BE49-F238E27FC236}">
                <a16:creationId xmlns:a16="http://schemas.microsoft.com/office/drawing/2014/main" id="{5223EBC6-2FB2-7C4F-AE8C-59C9C6AE33A9}"/>
              </a:ext>
            </a:extLst>
          </p:cNvPr>
          <p:cNvSpPr/>
          <p:nvPr/>
        </p:nvSpPr>
        <p:spPr>
          <a:xfrm>
            <a:off x="14522466" y="8985734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70C13541-B6A0-F446-ABA2-1AE18E3DA544}"/>
              </a:ext>
            </a:extLst>
          </p:cNvPr>
          <p:cNvSpPr/>
          <p:nvPr/>
        </p:nvSpPr>
        <p:spPr>
          <a:xfrm>
            <a:off x="18998242" y="4635470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A601F67-9692-CF4A-80A4-3E1F3D84D1C9}"/>
              </a:ext>
            </a:extLst>
          </p:cNvPr>
          <p:cNvSpPr/>
          <p:nvPr/>
        </p:nvSpPr>
        <p:spPr>
          <a:xfrm>
            <a:off x="20135315" y="9095898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9963167C-E20E-9F4B-8033-B1D98303D569}"/>
              </a:ext>
            </a:extLst>
          </p:cNvPr>
          <p:cNvSpPr/>
          <p:nvPr/>
        </p:nvSpPr>
        <p:spPr>
          <a:xfrm>
            <a:off x="17131699" y="11244053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512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08FB88-1A2F-3444-B9B4-876CD834E455}"/>
              </a:ext>
            </a:extLst>
          </p:cNvPr>
          <p:cNvGrpSpPr/>
          <p:nvPr/>
        </p:nvGrpSpPr>
        <p:grpSpPr>
          <a:xfrm>
            <a:off x="1512140" y="5536458"/>
            <a:ext cx="9451674" cy="6333670"/>
            <a:chOff x="7730060" y="5475498"/>
            <a:chExt cx="9451674" cy="6333670"/>
          </a:xfrm>
        </p:grpSpPr>
        <p:sp>
          <p:nvSpPr>
            <p:cNvPr id="21" name="Forma libre 315">
              <a:extLst>
                <a:ext uri="{FF2B5EF4-FFF2-40B4-BE49-F238E27FC236}">
                  <a16:creationId xmlns:a16="http://schemas.microsoft.com/office/drawing/2014/main" id="{559D5AA2-2250-5648-8FB0-85BD8A3CBD82}"/>
                </a:ext>
              </a:extLst>
            </p:cNvPr>
            <p:cNvSpPr/>
            <p:nvPr/>
          </p:nvSpPr>
          <p:spPr>
            <a:xfrm>
              <a:off x="11298327" y="5774543"/>
              <a:ext cx="2560563" cy="814742"/>
            </a:xfrm>
            <a:custGeom>
              <a:avLst/>
              <a:gdLst>
                <a:gd name="connsiteX0" fmla="*/ 115740 w 167849"/>
                <a:gd name="connsiteY0" fmla="*/ 52171 h 53407"/>
                <a:gd name="connsiteX1" fmla="*/ 169453 w 167849"/>
                <a:gd name="connsiteY1" fmla="*/ 20889 h 53407"/>
                <a:gd name="connsiteX2" fmla="*/ 63249 w 167849"/>
                <a:gd name="connsiteY2" fmla="*/ 747 h 53407"/>
                <a:gd name="connsiteX3" fmla="*/ 0 w 167849"/>
                <a:gd name="connsiteY3" fmla="*/ 19364 h 53407"/>
                <a:gd name="connsiteX4" fmla="*/ 52873 w 167849"/>
                <a:gd name="connsiteY4" fmla="*/ 50493 h 53407"/>
                <a:gd name="connsiteX5" fmla="*/ 115740 w 167849"/>
                <a:gd name="connsiteY5" fmla="*/ 52171 h 5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49" h="53407">
                  <a:moveTo>
                    <a:pt x="115740" y="52171"/>
                  </a:moveTo>
                  <a:cubicBezTo>
                    <a:pt x="130770" y="42863"/>
                    <a:pt x="149691" y="31571"/>
                    <a:pt x="169453" y="20889"/>
                  </a:cubicBezTo>
                  <a:cubicBezTo>
                    <a:pt x="144428" y="4715"/>
                    <a:pt x="107501" y="-2457"/>
                    <a:pt x="63249" y="747"/>
                  </a:cubicBezTo>
                  <a:cubicBezTo>
                    <a:pt x="36775" y="2655"/>
                    <a:pt x="15946" y="9521"/>
                    <a:pt x="0" y="19364"/>
                  </a:cubicBezTo>
                  <a:cubicBezTo>
                    <a:pt x="19761" y="30198"/>
                    <a:pt x="38453" y="41490"/>
                    <a:pt x="52873" y="50493"/>
                  </a:cubicBezTo>
                  <a:cubicBezTo>
                    <a:pt x="76601" y="60640"/>
                    <a:pt x="102618" y="56520"/>
                    <a:pt x="115740" y="52171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316">
              <a:extLst>
                <a:ext uri="{FF2B5EF4-FFF2-40B4-BE49-F238E27FC236}">
                  <a16:creationId xmlns:a16="http://schemas.microsoft.com/office/drawing/2014/main" id="{19758F39-36BC-9344-9FC2-4FA8F3148ECE}"/>
                </a:ext>
              </a:extLst>
            </p:cNvPr>
            <p:cNvSpPr/>
            <p:nvPr/>
          </p:nvSpPr>
          <p:spPr>
            <a:xfrm>
              <a:off x="12700817" y="6338797"/>
              <a:ext cx="1629455" cy="5470371"/>
            </a:xfrm>
            <a:custGeom>
              <a:avLst/>
              <a:gdLst>
                <a:gd name="connsiteX0" fmla="*/ 96132 w 106813"/>
                <a:gd name="connsiteY0" fmla="*/ 0 h 358593"/>
                <a:gd name="connsiteX1" fmla="*/ 55620 w 106813"/>
                <a:gd name="connsiteY1" fmla="*/ 22736 h 358593"/>
                <a:gd name="connsiteX2" fmla="*/ 20676 w 106813"/>
                <a:gd name="connsiteY2" fmla="*/ 112690 h 358593"/>
                <a:gd name="connsiteX3" fmla="*/ 18158 w 106813"/>
                <a:gd name="connsiteY3" fmla="*/ 124821 h 358593"/>
                <a:gd name="connsiteX4" fmla="*/ 5493 w 106813"/>
                <a:gd name="connsiteY4" fmla="*/ 139699 h 358593"/>
                <a:gd name="connsiteX5" fmla="*/ 6943 w 106813"/>
                <a:gd name="connsiteY5" fmla="*/ 146031 h 358593"/>
                <a:gd name="connsiteX6" fmla="*/ 6943 w 106813"/>
                <a:gd name="connsiteY6" fmla="*/ 224846 h 358593"/>
                <a:gd name="connsiteX7" fmla="*/ 31967 w 106813"/>
                <a:gd name="connsiteY7" fmla="*/ 262613 h 358593"/>
                <a:gd name="connsiteX8" fmla="*/ 31967 w 106813"/>
                <a:gd name="connsiteY8" fmla="*/ 264978 h 358593"/>
                <a:gd name="connsiteX9" fmla="*/ 24414 w 106813"/>
                <a:gd name="connsiteY9" fmla="*/ 272378 h 358593"/>
                <a:gd name="connsiteX10" fmla="*/ 0 w 106813"/>
                <a:gd name="connsiteY10" fmla="*/ 272378 h 358593"/>
                <a:gd name="connsiteX11" fmla="*/ 31816 w 106813"/>
                <a:gd name="connsiteY11" fmla="*/ 315258 h 358593"/>
                <a:gd name="connsiteX12" fmla="*/ 32120 w 106813"/>
                <a:gd name="connsiteY12" fmla="*/ 351040 h 358593"/>
                <a:gd name="connsiteX13" fmla="*/ 68284 w 106813"/>
                <a:gd name="connsiteY13" fmla="*/ 338986 h 358593"/>
                <a:gd name="connsiteX14" fmla="*/ 70344 w 106813"/>
                <a:gd name="connsiteY14" fmla="*/ 180213 h 358593"/>
                <a:gd name="connsiteX15" fmla="*/ 108797 w 106813"/>
                <a:gd name="connsiteY15" fmla="*/ 75915 h 358593"/>
                <a:gd name="connsiteX16" fmla="*/ 96132 w 106813"/>
                <a:gd name="connsiteY16" fmla="*/ 0 h 35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813" h="358593">
                  <a:moveTo>
                    <a:pt x="96132" y="0"/>
                  </a:moveTo>
                  <a:cubicBezTo>
                    <a:pt x="82857" y="7019"/>
                    <a:pt x="69124" y="14802"/>
                    <a:pt x="55620" y="22736"/>
                  </a:cubicBezTo>
                  <a:cubicBezTo>
                    <a:pt x="35096" y="44710"/>
                    <a:pt x="22889" y="91327"/>
                    <a:pt x="20676" y="112690"/>
                  </a:cubicBezTo>
                  <a:cubicBezTo>
                    <a:pt x="20371" y="115589"/>
                    <a:pt x="18158" y="124821"/>
                    <a:pt x="18158" y="124821"/>
                  </a:cubicBezTo>
                  <a:cubicBezTo>
                    <a:pt x="15717" y="131078"/>
                    <a:pt x="11215" y="136266"/>
                    <a:pt x="5493" y="139699"/>
                  </a:cubicBezTo>
                  <a:cubicBezTo>
                    <a:pt x="6409" y="141606"/>
                    <a:pt x="6943" y="143743"/>
                    <a:pt x="6943" y="146031"/>
                  </a:cubicBezTo>
                  <a:lnTo>
                    <a:pt x="6943" y="224846"/>
                  </a:lnTo>
                  <a:cubicBezTo>
                    <a:pt x="21591" y="231102"/>
                    <a:pt x="31967" y="245751"/>
                    <a:pt x="31967" y="262613"/>
                  </a:cubicBezTo>
                  <a:lnTo>
                    <a:pt x="31967" y="264978"/>
                  </a:lnTo>
                  <a:cubicBezTo>
                    <a:pt x="31816" y="269098"/>
                    <a:pt x="28534" y="272378"/>
                    <a:pt x="24414" y="272378"/>
                  </a:cubicBezTo>
                  <a:lnTo>
                    <a:pt x="0" y="272378"/>
                  </a:lnTo>
                  <a:cubicBezTo>
                    <a:pt x="20218" y="273142"/>
                    <a:pt x="29450" y="284739"/>
                    <a:pt x="31816" y="315258"/>
                  </a:cubicBezTo>
                  <a:cubicBezTo>
                    <a:pt x="32578" y="325100"/>
                    <a:pt x="32655" y="336926"/>
                    <a:pt x="32120" y="351040"/>
                  </a:cubicBezTo>
                  <a:cubicBezTo>
                    <a:pt x="36850" y="373319"/>
                    <a:pt x="66682" y="371717"/>
                    <a:pt x="68284" y="338986"/>
                  </a:cubicBezTo>
                  <a:cubicBezTo>
                    <a:pt x="71794" y="267419"/>
                    <a:pt x="67979" y="197837"/>
                    <a:pt x="70344" y="180213"/>
                  </a:cubicBezTo>
                  <a:cubicBezTo>
                    <a:pt x="72710" y="162588"/>
                    <a:pt x="95979" y="123524"/>
                    <a:pt x="108797" y="75915"/>
                  </a:cubicBezTo>
                  <a:cubicBezTo>
                    <a:pt x="117190" y="44557"/>
                    <a:pt x="111849" y="18921"/>
                    <a:pt x="96132" y="0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317">
              <a:extLst>
                <a:ext uri="{FF2B5EF4-FFF2-40B4-BE49-F238E27FC236}">
                  <a16:creationId xmlns:a16="http://schemas.microsoft.com/office/drawing/2014/main" id="{228D31D6-6FB6-CF4B-8E14-1211CF4959B5}"/>
                </a:ext>
              </a:extLst>
            </p:cNvPr>
            <p:cNvSpPr/>
            <p:nvPr/>
          </p:nvSpPr>
          <p:spPr>
            <a:xfrm>
              <a:off x="10631467" y="6307371"/>
              <a:ext cx="1629455" cy="5470371"/>
            </a:xfrm>
            <a:custGeom>
              <a:avLst/>
              <a:gdLst>
                <a:gd name="connsiteX0" fmla="*/ 95747 w 106813"/>
                <a:gd name="connsiteY0" fmla="*/ 118641 h 358593"/>
                <a:gd name="connsiteX1" fmla="*/ 94603 w 106813"/>
                <a:gd name="connsiteY1" fmla="*/ 108189 h 358593"/>
                <a:gd name="connsiteX2" fmla="*/ 66297 w 106813"/>
                <a:gd name="connsiteY2" fmla="*/ 23805 h 358593"/>
                <a:gd name="connsiteX3" fmla="*/ 24335 w 106813"/>
                <a:gd name="connsiteY3" fmla="*/ 0 h 358593"/>
                <a:gd name="connsiteX4" fmla="*/ 4498 w 106813"/>
                <a:gd name="connsiteY4" fmla="*/ 92471 h 358593"/>
                <a:gd name="connsiteX5" fmla="*/ 53785 w 106813"/>
                <a:gd name="connsiteY5" fmla="*/ 189902 h 358593"/>
                <a:gd name="connsiteX6" fmla="*/ 50276 w 106813"/>
                <a:gd name="connsiteY6" fmla="*/ 338986 h 358593"/>
                <a:gd name="connsiteX7" fmla="*/ 86210 w 106813"/>
                <a:gd name="connsiteY7" fmla="*/ 346310 h 358593"/>
                <a:gd name="connsiteX8" fmla="*/ 86668 w 106813"/>
                <a:gd name="connsiteY8" fmla="*/ 323040 h 358593"/>
                <a:gd name="connsiteX9" fmla="*/ 109328 w 106813"/>
                <a:gd name="connsiteY9" fmla="*/ 274439 h 358593"/>
                <a:gd name="connsiteX10" fmla="*/ 92924 w 106813"/>
                <a:gd name="connsiteY10" fmla="*/ 274439 h 358593"/>
                <a:gd name="connsiteX11" fmla="*/ 85371 w 106813"/>
                <a:gd name="connsiteY11" fmla="*/ 267343 h 358593"/>
                <a:gd name="connsiteX12" fmla="*/ 85371 w 106813"/>
                <a:gd name="connsiteY12" fmla="*/ 264673 h 358593"/>
                <a:gd name="connsiteX13" fmla="*/ 111998 w 106813"/>
                <a:gd name="connsiteY13" fmla="*/ 226296 h 358593"/>
                <a:gd name="connsiteX14" fmla="*/ 111998 w 106813"/>
                <a:gd name="connsiteY14" fmla="*/ 148091 h 358593"/>
                <a:gd name="connsiteX15" fmla="*/ 112914 w 106813"/>
                <a:gd name="connsiteY15" fmla="*/ 143132 h 358593"/>
                <a:gd name="connsiteX16" fmla="*/ 95747 w 106813"/>
                <a:gd name="connsiteY16" fmla="*/ 118641 h 35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813" h="358593">
                  <a:moveTo>
                    <a:pt x="95747" y="118641"/>
                  </a:moveTo>
                  <a:cubicBezTo>
                    <a:pt x="95671" y="117726"/>
                    <a:pt x="94603" y="108189"/>
                    <a:pt x="94603" y="108189"/>
                  </a:cubicBezTo>
                  <a:cubicBezTo>
                    <a:pt x="90941" y="86902"/>
                    <a:pt x="83235" y="50661"/>
                    <a:pt x="66297" y="23805"/>
                  </a:cubicBezTo>
                  <a:cubicBezTo>
                    <a:pt x="52488" y="15564"/>
                    <a:pt x="38220" y="7401"/>
                    <a:pt x="24335" y="0"/>
                  </a:cubicBezTo>
                  <a:cubicBezTo>
                    <a:pt x="-690" y="26627"/>
                    <a:pt x="-4658" y="63555"/>
                    <a:pt x="4498" y="92471"/>
                  </a:cubicBezTo>
                  <a:cubicBezTo>
                    <a:pt x="15179" y="126500"/>
                    <a:pt x="52640" y="167623"/>
                    <a:pt x="53785" y="189902"/>
                  </a:cubicBezTo>
                  <a:cubicBezTo>
                    <a:pt x="53785" y="189902"/>
                    <a:pt x="51267" y="316555"/>
                    <a:pt x="50276" y="338986"/>
                  </a:cubicBezTo>
                  <a:cubicBezTo>
                    <a:pt x="48902" y="370649"/>
                    <a:pt x="86058" y="370496"/>
                    <a:pt x="86210" y="346310"/>
                  </a:cubicBezTo>
                  <a:cubicBezTo>
                    <a:pt x="86210" y="337536"/>
                    <a:pt x="86440" y="329830"/>
                    <a:pt x="86668" y="323040"/>
                  </a:cubicBezTo>
                  <a:cubicBezTo>
                    <a:pt x="88423" y="281840"/>
                    <a:pt x="95136" y="275202"/>
                    <a:pt x="109328" y="274439"/>
                  </a:cubicBezTo>
                  <a:lnTo>
                    <a:pt x="92924" y="274439"/>
                  </a:lnTo>
                  <a:cubicBezTo>
                    <a:pt x="88881" y="274439"/>
                    <a:pt x="85676" y="271234"/>
                    <a:pt x="85371" y="267343"/>
                  </a:cubicBezTo>
                  <a:lnTo>
                    <a:pt x="85371" y="264673"/>
                  </a:lnTo>
                  <a:cubicBezTo>
                    <a:pt x="85371" y="247201"/>
                    <a:pt x="96510" y="232170"/>
                    <a:pt x="111998" y="226296"/>
                  </a:cubicBezTo>
                  <a:lnTo>
                    <a:pt x="111998" y="148091"/>
                  </a:lnTo>
                  <a:cubicBezTo>
                    <a:pt x="111998" y="146337"/>
                    <a:pt x="112379" y="144734"/>
                    <a:pt x="112914" y="143132"/>
                  </a:cubicBezTo>
                  <a:cubicBezTo>
                    <a:pt x="103530" y="138707"/>
                    <a:pt x="96663" y="129475"/>
                    <a:pt x="95747" y="118641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318">
              <a:extLst>
                <a:ext uri="{FF2B5EF4-FFF2-40B4-BE49-F238E27FC236}">
                  <a16:creationId xmlns:a16="http://schemas.microsoft.com/office/drawing/2014/main" id="{418292D7-BB02-BB41-BF16-98DBEE781FD3}"/>
                </a:ext>
              </a:extLst>
            </p:cNvPr>
            <p:cNvSpPr/>
            <p:nvPr/>
          </p:nvSpPr>
          <p:spPr>
            <a:xfrm>
              <a:off x="8953669" y="5475498"/>
              <a:ext cx="7099739" cy="5004802"/>
            </a:xfrm>
            <a:custGeom>
              <a:avLst/>
              <a:gdLst>
                <a:gd name="connsiteX0" fmla="*/ 428818 w 465401"/>
                <a:gd name="connsiteY0" fmla="*/ 4938 h 328075"/>
                <a:gd name="connsiteX1" fmla="*/ 323149 w 465401"/>
                <a:gd name="connsiteY1" fmla="*/ 40416 h 328075"/>
                <a:gd name="connsiteX2" fmla="*/ 269437 w 465401"/>
                <a:gd name="connsiteY2" fmla="*/ 71697 h 328075"/>
                <a:gd name="connsiteX3" fmla="*/ 206570 w 465401"/>
                <a:gd name="connsiteY3" fmla="*/ 70019 h 328075"/>
                <a:gd name="connsiteX4" fmla="*/ 153697 w 465401"/>
                <a:gd name="connsiteY4" fmla="*/ 38890 h 328075"/>
                <a:gd name="connsiteX5" fmla="*/ 43603 w 465401"/>
                <a:gd name="connsiteY5" fmla="*/ 1047 h 328075"/>
                <a:gd name="connsiteX6" fmla="*/ 39 w 465401"/>
                <a:gd name="connsiteY6" fmla="*/ 64983 h 328075"/>
                <a:gd name="connsiteX7" fmla="*/ 22927 w 465401"/>
                <a:gd name="connsiteY7" fmla="*/ 64068 h 328075"/>
                <a:gd name="connsiteX8" fmla="*/ 49782 w 465401"/>
                <a:gd name="connsiteY8" fmla="*/ 23097 h 328075"/>
                <a:gd name="connsiteX9" fmla="*/ 134395 w 465401"/>
                <a:gd name="connsiteY9" fmla="*/ 54607 h 328075"/>
                <a:gd name="connsiteX10" fmla="*/ 176357 w 465401"/>
                <a:gd name="connsiteY10" fmla="*/ 78412 h 328075"/>
                <a:gd name="connsiteX11" fmla="*/ 204662 w 465401"/>
                <a:gd name="connsiteY11" fmla="*/ 162796 h 328075"/>
                <a:gd name="connsiteX12" fmla="*/ 205807 w 465401"/>
                <a:gd name="connsiteY12" fmla="*/ 173248 h 328075"/>
                <a:gd name="connsiteX13" fmla="*/ 223050 w 465401"/>
                <a:gd name="connsiteY13" fmla="*/ 197740 h 328075"/>
                <a:gd name="connsiteX14" fmla="*/ 222134 w 465401"/>
                <a:gd name="connsiteY14" fmla="*/ 202699 h 328075"/>
                <a:gd name="connsiteX15" fmla="*/ 222134 w 465401"/>
                <a:gd name="connsiteY15" fmla="*/ 279758 h 328075"/>
                <a:gd name="connsiteX16" fmla="*/ 222134 w 465401"/>
                <a:gd name="connsiteY16" fmla="*/ 280903 h 328075"/>
                <a:gd name="connsiteX17" fmla="*/ 195507 w 465401"/>
                <a:gd name="connsiteY17" fmla="*/ 319280 h 328075"/>
                <a:gd name="connsiteX18" fmla="*/ 195507 w 465401"/>
                <a:gd name="connsiteY18" fmla="*/ 321950 h 328075"/>
                <a:gd name="connsiteX19" fmla="*/ 203061 w 465401"/>
                <a:gd name="connsiteY19" fmla="*/ 329046 h 328075"/>
                <a:gd name="connsiteX20" fmla="*/ 219463 w 465401"/>
                <a:gd name="connsiteY20" fmla="*/ 329046 h 328075"/>
                <a:gd name="connsiteX21" fmla="*/ 229688 w 465401"/>
                <a:gd name="connsiteY21" fmla="*/ 329046 h 328075"/>
                <a:gd name="connsiteX22" fmla="*/ 241055 w 465401"/>
                <a:gd name="connsiteY22" fmla="*/ 329046 h 328075"/>
                <a:gd name="connsiteX23" fmla="*/ 245709 w 465401"/>
                <a:gd name="connsiteY23" fmla="*/ 329046 h 328075"/>
                <a:gd name="connsiteX24" fmla="*/ 270124 w 465401"/>
                <a:gd name="connsiteY24" fmla="*/ 329046 h 328075"/>
                <a:gd name="connsiteX25" fmla="*/ 277677 w 465401"/>
                <a:gd name="connsiteY25" fmla="*/ 321645 h 328075"/>
                <a:gd name="connsiteX26" fmla="*/ 277677 w 465401"/>
                <a:gd name="connsiteY26" fmla="*/ 319280 h 328075"/>
                <a:gd name="connsiteX27" fmla="*/ 252653 w 465401"/>
                <a:gd name="connsiteY27" fmla="*/ 281513 h 328075"/>
                <a:gd name="connsiteX28" fmla="*/ 252653 w 465401"/>
                <a:gd name="connsiteY28" fmla="*/ 279758 h 328075"/>
                <a:gd name="connsiteX29" fmla="*/ 252653 w 465401"/>
                <a:gd name="connsiteY29" fmla="*/ 202699 h 328075"/>
                <a:gd name="connsiteX30" fmla="*/ 251202 w 465401"/>
                <a:gd name="connsiteY30" fmla="*/ 196366 h 328075"/>
                <a:gd name="connsiteX31" fmla="*/ 263868 w 465401"/>
                <a:gd name="connsiteY31" fmla="*/ 181488 h 328075"/>
                <a:gd name="connsiteX32" fmla="*/ 266385 w 465401"/>
                <a:gd name="connsiteY32" fmla="*/ 169357 h 328075"/>
                <a:gd name="connsiteX33" fmla="*/ 301329 w 465401"/>
                <a:gd name="connsiteY33" fmla="*/ 79403 h 328075"/>
                <a:gd name="connsiteX34" fmla="*/ 341841 w 465401"/>
                <a:gd name="connsiteY34" fmla="*/ 56667 h 328075"/>
                <a:gd name="connsiteX35" fmla="*/ 422867 w 465401"/>
                <a:gd name="connsiteY35" fmla="*/ 27064 h 328075"/>
                <a:gd name="connsiteX36" fmla="*/ 449723 w 465401"/>
                <a:gd name="connsiteY36" fmla="*/ 68035 h 328075"/>
                <a:gd name="connsiteX37" fmla="*/ 472612 w 465401"/>
                <a:gd name="connsiteY37" fmla="*/ 68951 h 328075"/>
                <a:gd name="connsiteX38" fmla="*/ 428818 w 465401"/>
                <a:gd name="connsiteY38" fmla="*/ 4938 h 32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5401" h="328075">
                  <a:moveTo>
                    <a:pt x="428818" y="4938"/>
                  </a:moveTo>
                  <a:cubicBezTo>
                    <a:pt x="407837" y="-861"/>
                    <a:pt x="363738" y="18518"/>
                    <a:pt x="323149" y="40416"/>
                  </a:cubicBezTo>
                  <a:cubicBezTo>
                    <a:pt x="303388" y="51097"/>
                    <a:pt x="284391" y="62389"/>
                    <a:pt x="269437" y="71697"/>
                  </a:cubicBezTo>
                  <a:cubicBezTo>
                    <a:pt x="256315" y="76046"/>
                    <a:pt x="230221" y="80166"/>
                    <a:pt x="206570" y="70019"/>
                  </a:cubicBezTo>
                  <a:cubicBezTo>
                    <a:pt x="192150" y="61016"/>
                    <a:pt x="173458" y="49724"/>
                    <a:pt x="153697" y="38890"/>
                  </a:cubicBezTo>
                  <a:cubicBezTo>
                    <a:pt x="111963" y="16001"/>
                    <a:pt x="65423" y="-4981"/>
                    <a:pt x="43603" y="1047"/>
                  </a:cubicBezTo>
                  <a:cubicBezTo>
                    <a:pt x="7592" y="11042"/>
                    <a:pt x="-649" y="47206"/>
                    <a:pt x="39" y="64983"/>
                  </a:cubicBezTo>
                  <a:lnTo>
                    <a:pt x="22927" y="64068"/>
                  </a:lnTo>
                  <a:cubicBezTo>
                    <a:pt x="22927" y="63763"/>
                    <a:pt x="22011" y="30803"/>
                    <a:pt x="49782" y="23097"/>
                  </a:cubicBezTo>
                  <a:cubicBezTo>
                    <a:pt x="62295" y="19663"/>
                    <a:pt x="96628" y="34388"/>
                    <a:pt x="134395" y="54607"/>
                  </a:cubicBezTo>
                  <a:cubicBezTo>
                    <a:pt x="148204" y="62008"/>
                    <a:pt x="162471" y="70095"/>
                    <a:pt x="176357" y="78412"/>
                  </a:cubicBezTo>
                  <a:cubicBezTo>
                    <a:pt x="193218" y="105268"/>
                    <a:pt x="201000" y="141433"/>
                    <a:pt x="204662" y="162796"/>
                  </a:cubicBezTo>
                  <a:cubicBezTo>
                    <a:pt x="204662" y="162796"/>
                    <a:pt x="205731" y="172333"/>
                    <a:pt x="205807" y="173248"/>
                  </a:cubicBezTo>
                  <a:cubicBezTo>
                    <a:pt x="206799" y="184082"/>
                    <a:pt x="213589" y="193238"/>
                    <a:pt x="223050" y="197740"/>
                  </a:cubicBezTo>
                  <a:cubicBezTo>
                    <a:pt x="222515" y="199265"/>
                    <a:pt x="222134" y="200944"/>
                    <a:pt x="222134" y="202699"/>
                  </a:cubicBezTo>
                  <a:lnTo>
                    <a:pt x="222134" y="279758"/>
                  </a:lnTo>
                  <a:lnTo>
                    <a:pt x="222134" y="280903"/>
                  </a:lnTo>
                  <a:cubicBezTo>
                    <a:pt x="206646" y="286778"/>
                    <a:pt x="195507" y="301808"/>
                    <a:pt x="195507" y="319280"/>
                  </a:cubicBezTo>
                  <a:lnTo>
                    <a:pt x="195507" y="321950"/>
                  </a:lnTo>
                  <a:cubicBezTo>
                    <a:pt x="195812" y="325918"/>
                    <a:pt x="199017" y="329046"/>
                    <a:pt x="203061" y="329046"/>
                  </a:cubicBezTo>
                  <a:lnTo>
                    <a:pt x="219463" y="329046"/>
                  </a:lnTo>
                  <a:cubicBezTo>
                    <a:pt x="222515" y="328893"/>
                    <a:pt x="225873" y="328969"/>
                    <a:pt x="229688" y="329046"/>
                  </a:cubicBezTo>
                  <a:lnTo>
                    <a:pt x="241055" y="329046"/>
                  </a:lnTo>
                  <a:cubicBezTo>
                    <a:pt x="242657" y="328969"/>
                    <a:pt x="244184" y="328969"/>
                    <a:pt x="245709" y="329046"/>
                  </a:cubicBezTo>
                  <a:lnTo>
                    <a:pt x="270124" y="329046"/>
                  </a:lnTo>
                  <a:cubicBezTo>
                    <a:pt x="274244" y="329046"/>
                    <a:pt x="277600" y="325689"/>
                    <a:pt x="277677" y="321645"/>
                  </a:cubicBezTo>
                  <a:lnTo>
                    <a:pt x="277677" y="319280"/>
                  </a:lnTo>
                  <a:cubicBezTo>
                    <a:pt x="277677" y="302342"/>
                    <a:pt x="267301" y="287769"/>
                    <a:pt x="252653" y="281513"/>
                  </a:cubicBezTo>
                  <a:lnTo>
                    <a:pt x="252653" y="279758"/>
                  </a:lnTo>
                  <a:lnTo>
                    <a:pt x="252653" y="202699"/>
                  </a:lnTo>
                  <a:cubicBezTo>
                    <a:pt x="252653" y="200410"/>
                    <a:pt x="252118" y="198274"/>
                    <a:pt x="251202" y="196366"/>
                  </a:cubicBezTo>
                  <a:cubicBezTo>
                    <a:pt x="256925" y="192933"/>
                    <a:pt x="261350" y="187745"/>
                    <a:pt x="263868" y="181488"/>
                  </a:cubicBezTo>
                  <a:cubicBezTo>
                    <a:pt x="263868" y="181488"/>
                    <a:pt x="266081" y="172256"/>
                    <a:pt x="266385" y="169357"/>
                  </a:cubicBezTo>
                  <a:cubicBezTo>
                    <a:pt x="268674" y="147994"/>
                    <a:pt x="280805" y="101301"/>
                    <a:pt x="301329" y="79403"/>
                  </a:cubicBezTo>
                  <a:cubicBezTo>
                    <a:pt x="314757" y="71468"/>
                    <a:pt x="328566" y="63686"/>
                    <a:pt x="341841" y="56667"/>
                  </a:cubicBezTo>
                  <a:cubicBezTo>
                    <a:pt x="378158" y="37440"/>
                    <a:pt x="410736" y="23783"/>
                    <a:pt x="422867" y="27064"/>
                  </a:cubicBezTo>
                  <a:cubicBezTo>
                    <a:pt x="450639" y="34770"/>
                    <a:pt x="449723" y="67730"/>
                    <a:pt x="449723" y="68035"/>
                  </a:cubicBezTo>
                  <a:lnTo>
                    <a:pt x="472612" y="68951"/>
                  </a:lnTo>
                  <a:cubicBezTo>
                    <a:pt x="473070" y="51097"/>
                    <a:pt x="464829" y="14933"/>
                    <a:pt x="428818" y="4938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19">
              <a:extLst>
                <a:ext uri="{FF2B5EF4-FFF2-40B4-BE49-F238E27FC236}">
                  <a16:creationId xmlns:a16="http://schemas.microsoft.com/office/drawing/2014/main" id="{1F48E6D4-4645-A04A-9CB2-17FFD2A757FC}"/>
                </a:ext>
              </a:extLst>
            </p:cNvPr>
            <p:cNvSpPr/>
            <p:nvPr/>
          </p:nvSpPr>
          <p:spPr>
            <a:xfrm>
              <a:off x="7730060" y="5773216"/>
              <a:ext cx="2327786" cy="2095038"/>
            </a:xfrm>
            <a:custGeom>
              <a:avLst/>
              <a:gdLst>
                <a:gd name="connsiteX0" fmla="*/ 97033 w 152590"/>
                <a:gd name="connsiteY0" fmla="*/ 22631 h 137333"/>
                <a:gd name="connsiteX1" fmla="*/ 141139 w 152590"/>
                <a:gd name="connsiteY1" fmla="*/ 93400 h 137333"/>
                <a:gd name="connsiteX2" fmla="*/ 61748 w 152590"/>
                <a:gd name="connsiteY2" fmla="*/ 118908 h 137333"/>
                <a:gd name="connsiteX3" fmla="*/ 17642 w 152590"/>
                <a:gd name="connsiteY3" fmla="*/ 48139 h 137333"/>
                <a:gd name="connsiteX4" fmla="*/ 97033 w 152590"/>
                <a:gd name="connsiteY4" fmla="*/ 22631 h 1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90" h="137333">
                  <a:moveTo>
                    <a:pt x="97033" y="22631"/>
                  </a:moveTo>
                  <a:cubicBezTo>
                    <a:pt x="131135" y="35130"/>
                    <a:pt x="150882" y="66814"/>
                    <a:pt x="141139" y="93400"/>
                  </a:cubicBezTo>
                  <a:cubicBezTo>
                    <a:pt x="131395" y="119986"/>
                    <a:pt x="95851" y="131407"/>
                    <a:pt x="61748" y="118908"/>
                  </a:cubicBezTo>
                  <a:cubicBezTo>
                    <a:pt x="27646" y="106409"/>
                    <a:pt x="7899" y="74725"/>
                    <a:pt x="17642" y="48139"/>
                  </a:cubicBezTo>
                  <a:cubicBezTo>
                    <a:pt x="27386" y="21553"/>
                    <a:pt x="62930" y="10133"/>
                    <a:pt x="97033" y="22631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20">
              <a:extLst>
                <a:ext uri="{FF2B5EF4-FFF2-40B4-BE49-F238E27FC236}">
                  <a16:creationId xmlns:a16="http://schemas.microsoft.com/office/drawing/2014/main" id="{246ADC66-2E2D-AA44-BD4E-6076A5FA6125}"/>
                </a:ext>
              </a:extLst>
            </p:cNvPr>
            <p:cNvSpPr/>
            <p:nvPr/>
          </p:nvSpPr>
          <p:spPr>
            <a:xfrm>
              <a:off x="14853948" y="5908406"/>
              <a:ext cx="2327786" cy="2095038"/>
            </a:xfrm>
            <a:custGeom>
              <a:avLst/>
              <a:gdLst>
                <a:gd name="connsiteX0" fmla="*/ 141138 w 152590"/>
                <a:gd name="connsiteY0" fmla="*/ 48139 h 137333"/>
                <a:gd name="connsiteX1" fmla="*/ 97032 w 152590"/>
                <a:gd name="connsiteY1" fmla="*/ 118908 h 137333"/>
                <a:gd name="connsiteX2" fmla="*/ 17642 w 152590"/>
                <a:gd name="connsiteY2" fmla="*/ 93400 h 137333"/>
                <a:gd name="connsiteX3" fmla="*/ 61748 w 152590"/>
                <a:gd name="connsiteY3" fmla="*/ 22631 h 137333"/>
                <a:gd name="connsiteX4" fmla="*/ 141138 w 152590"/>
                <a:gd name="connsiteY4" fmla="*/ 48139 h 1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90" h="137333">
                  <a:moveTo>
                    <a:pt x="141138" y="48139"/>
                  </a:moveTo>
                  <a:cubicBezTo>
                    <a:pt x="150882" y="74725"/>
                    <a:pt x="131135" y="106409"/>
                    <a:pt x="97032" y="118908"/>
                  </a:cubicBezTo>
                  <a:cubicBezTo>
                    <a:pt x="62929" y="131407"/>
                    <a:pt x="27385" y="119986"/>
                    <a:pt x="17642" y="93400"/>
                  </a:cubicBezTo>
                  <a:cubicBezTo>
                    <a:pt x="7898" y="66814"/>
                    <a:pt x="27645" y="35130"/>
                    <a:pt x="61748" y="22631"/>
                  </a:cubicBezTo>
                  <a:cubicBezTo>
                    <a:pt x="95851" y="10132"/>
                    <a:pt x="131395" y="21553"/>
                    <a:pt x="141138" y="48139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6DBFCE0A-8788-1F4E-9E6D-932150D83A92}"/>
              </a:ext>
            </a:extLst>
          </p:cNvPr>
          <p:cNvSpPr/>
          <p:nvPr/>
        </p:nvSpPr>
        <p:spPr>
          <a:xfrm>
            <a:off x="2220556" y="7024848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DF41D92-EF6C-824E-B5AF-AE915DD7AFEF}"/>
              </a:ext>
            </a:extLst>
          </p:cNvPr>
          <p:cNvSpPr/>
          <p:nvPr/>
        </p:nvSpPr>
        <p:spPr>
          <a:xfrm>
            <a:off x="6467611" y="5925055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03904DE-B119-3549-A9F8-183A32F5CD7B}"/>
              </a:ext>
            </a:extLst>
          </p:cNvPr>
          <p:cNvSpPr/>
          <p:nvPr/>
        </p:nvSpPr>
        <p:spPr>
          <a:xfrm>
            <a:off x="9250622" y="7328172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396C1ED-B1B1-1D42-9F07-7A1F32076509}"/>
              </a:ext>
            </a:extLst>
          </p:cNvPr>
          <p:cNvSpPr/>
          <p:nvPr/>
        </p:nvSpPr>
        <p:spPr>
          <a:xfrm>
            <a:off x="6285618" y="10067002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25A64F-378B-5440-B680-57B4DDE64BB2}"/>
              </a:ext>
            </a:extLst>
          </p:cNvPr>
          <p:cNvGrpSpPr/>
          <p:nvPr/>
        </p:nvGrpSpPr>
        <p:grpSpPr>
          <a:xfrm>
            <a:off x="12563233" y="5834176"/>
            <a:ext cx="9297306" cy="5876136"/>
            <a:chOff x="12563233" y="5179653"/>
            <a:chExt cx="9297306" cy="587613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602117-AD50-524A-AB4D-FE050B662079}"/>
                </a:ext>
              </a:extLst>
            </p:cNvPr>
            <p:cNvGrpSpPr/>
            <p:nvPr/>
          </p:nvGrpSpPr>
          <p:grpSpPr>
            <a:xfrm>
              <a:off x="12563233" y="5179653"/>
              <a:ext cx="3938497" cy="2440208"/>
              <a:chOff x="2491082" y="8215868"/>
              <a:chExt cx="3938497" cy="2440208"/>
            </a:xfrm>
          </p:grpSpPr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060256DA-29CA-524B-9820-0989E35217D7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1. Your Title</a:t>
                </a:r>
              </a:p>
            </p:txBody>
          </p:sp>
          <p:sp>
            <p:nvSpPr>
              <p:cNvPr id="47" name="Rectangle 56">
                <a:extLst>
                  <a:ext uri="{FF2B5EF4-FFF2-40B4-BE49-F238E27FC236}">
                    <a16:creationId xmlns:a16="http://schemas.microsoft.com/office/drawing/2014/main" id="{8D99274B-824E-544A-BC1B-6DC56FB534A4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887442-D95B-994B-9C00-FCA0DCBFE195}"/>
                </a:ext>
              </a:extLst>
            </p:cNvPr>
            <p:cNvGrpSpPr/>
            <p:nvPr/>
          </p:nvGrpSpPr>
          <p:grpSpPr>
            <a:xfrm>
              <a:off x="17922042" y="5179653"/>
              <a:ext cx="3938497" cy="2440208"/>
              <a:chOff x="2491082" y="8215868"/>
              <a:chExt cx="3938497" cy="2440208"/>
            </a:xfrm>
          </p:grpSpPr>
          <p:sp>
            <p:nvSpPr>
              <p:cNvPr id="55" name="CuadroTexto 395">
                <a:extLst>
                  <a:ext uri="{FF2B5EF4-FFF2-40B4-BE49-F238E27FC236}">
                    <a16:creationId xmlns:a16="http://schemas.microsoft.com/office/drawing/2014/main" id="{5995D3FE-C510-4D4B-B3CE-FF9676E621A4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2. Your Title</a:t>
                </a: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A1B9CB64-62F8-9542-8468-BAF1A0E8E5A5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01AFA15-B134-5F4D-B70D-674057C3594A}"/>
                </a:ext>
              </a:extLst>
            </p:cNvPr>
            <p:cNvGrpSpPr/>
            <p:nvPr/>
          </p:nvGrpSpPr>
          <p:grpSpPr>
            <a:xfrm>
              <a:off x="12563233" y="8615581"/>
              <a:ext cx="3938497" cy="2440208"/>
              <a:chOff x="2491082" y="8215868"/>
              <a:chExt cx="3938497" cy="244020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B193ADEB-1D81-F349-9598-0A14EFC91F74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3. Your Title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0C4D96EA-18DC-2446-95D8-8D246D032079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086838-FA43-0341-B77E-6793BFAE076B}"/>
                </a:ext>
              </a:extLst>
            </p:cNvPr>
            <p:cNvGrpSpPr/>
            <p:nvPr/>
          </p:nvGrpSpPr>
          <p:grpSpPr>
            <a:xfrm>
              <a:off x="17922042" y="8615581"/>
              <a:ext cx="3938497" cy="2440208"/>
              <a:chOff x="2491082" y="8215868"/>
              <a:chExt cx="3938497" cy="2440208"/>
            </a:xfrm>
          </p:grpSpPr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006C1B0E-AC78-4743-B4A1-271959D3A5AC}"/>
                  </a:ext>
                </a:extLst>
              </p:cNvPr>
              <p:cNvSpPr txBox="1"/>
              <p:nvPr/>
            </p:nvSpPr>
            <p:spPr>
              <a:xfrm>
                <a:off x="2491082" y="8215868"/>
                <a:ext cx="3563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4. Your Title</a:t>
                </a:r>
              </a:p>
            </p:txBody>
          </p:sp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DAD81861-88CE-4548-ABC5-EAFC4B05661D}"/>
                  </a:ext>
                </a:extLst>
              </p:cNvPr>
              <p:cNvSpPr/>
              <p:nvPr/>
            </p:nvSpPr>
            <p:spPr>
              <a:xfrm>
                <a:off x="2491083" y="8840194"/>
                <a:ext cx="393849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16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6E31AC-DF59-7E4C-8F78-7181DCAB9C11}"/>
              </a:ext>
            </a:extLst>
          </p:cNvPr>
          <p:cNvGrpSpPr/>
          <p:nvPr/>
        </p:nvGrpSpPr>
        <p:grpSpPr>
          <a:xfrm>
            <a:off x="2668308" y="5564423"/>
            <a:ext cx="6566750" cy="5957719"/>
            <a:chOff x="1462714" y="5856373"/>
            <a:chExt cx="6566750" cy="5957719"/>
          </a:xfrm>
        </p:grpSpPr>
        <p:graphicFrame>
          <p:nvGraphicFramePr>
            <p:cNvPr id="50" name="Chart 49">
              <a:extLst>
                <a:ext uri="{FF2B5EF4-FFF2-40B4-BE49-F238E27FC236}">
                  <a16:creationId xmlns:a16="http://schemas.microsoft.com/office/drawing/2014/main" id="{BD6A1678-19DE-AF4D-BF0B-825A8C8CE0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7296156"/>
                </p:ext>
              </p:extLst>
            </p:nvPr>
          </p:nvGraphicFramePr>
          <p:xfrm>
            <a:off x="1462714" y="5856373"/>
            <a:ext cx="6566750" cy="43778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B301FD0-911A-8D45-8A98-EFC25EFF1E86}"/>
                </a:ext>
              </a:extLst>
            </p:cNvPr>
            <p:cNvGrpSpPr/>
            <p:nvPr/>
          </p:nvGrpSpPr>
          <p:grpSpPr>
            <a:xfrm>
              <a:off x="2668308" y="7414411"/>
              <a:ext cx="3580036" cy="1429958"/>
              <a:chOff x="17975592" y="4841740"/>
              <a:chExt cx="3511457" cy="1429958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DCB2D3E-8235-584D-9FFD-98ADCC1A3EB3}"/>
                  </a:ext>
                </a:extLst>
              </p:cNvPr>
              <p:cNvSpPr txBox="1"/>
              <p:nvPr/>
            </p:nvSpPr>
            <p:spPr>
              <a:xfrm>
                <a:off x="17975592" y="4841740"/>
                <a:ext cx="3511457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381F98A-A91A-D04F-9F36-CC270FD02883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+2470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3F9BC7-67C9-B049-A3F0-0F8FF1A69BE7}"/>
                </a:ext>
              </a:extLst>
            </p:cNvPr>
            <p:cNvSpPr txBox="1"/>
            <p:nvPr/>
          </p:nvSpPr>
          <p:spPr>
            <a:xfrm>
              <a:off x="2819458" y="10429097"/>
              <a:ext cx="41954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4D1E0-B5CC-5040-AFE2-2A43C948677E}"/>
              </a:ext>
            </a:extLst>
          </p:cNvPr>
          <p:cNvGrpSpPr/>
          <p:nvPr/>
        </p:nvGrpSpPr>
        <p:grpSpPr>
          <a:xfrm>
            <a:off x="14654927" y="5564423"/>
            <a:ext cx="6566750" cy="5957719"/>
            <a:chOff x="16066556" y="5856373"/>
            <a:chExt cx="6566750" cy="5957719"/>
          </a:xfrm>
        </p:grpSpPr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435EEBE1-D108-4746-9E4F-64DA0BB28BB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9388984"/>
                </p:ext>
              </p:extLst>
            </p:nvPr>
          </p:nvGraphicFramePr>
          <p:xfrm>
            <a:off x="16066556" y="5856373"/>
            <a:ext cx="6566750" cy="43778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57B8E8E-705A-D34B-9DEF-3D6E50A10334}"/>
                </a:ext>
              </a:extLst>
            </p:cNvPr>
            <p:cNvGrpSpPr/>
            <p:nvPr/>
          </p:nvGrpSpPr>
          <p:grpSpPr>
            <a:xfrm>
              <a:off x="17219505" y="7414411"/>
              <a:ext cx="3580036" cy="1429958"/>
              <a:chOff x="17975592" y="4841740"/>
              <a:chExt cx="3511457" cy="1429958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EC2D913-1287-9745-B61C-E2F5D704652D}"/>
                  </a:ext>
                </a:extLst>
              </p:cNvPr>
              <p:cNvSpPr txBox="1"/>
              <p:nvPr/>
            </p:nvSpPr>
            <p:spPr>
              <a:xfrm>
                <a:off x="17975592" y="4841740"/>
                <a:ext cx="3511457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9E63121-F817-FC48-8411-19D822707C0A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700K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E9725D-536A-B24F-BD24-930957521A10}"/>
                </a:ext>
              </a:extLst>
            </p:cNvPr>
            <p:cNvSpPr txBox="1"/>
            <p:nvPr/>
          </p:nvSpPr>
          <p:spPr>
            <a:xfrm>
              <a:off x="17362729" y="10429097"/>
              <a:ext cx="41954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sp>
        <p:nvSpPr>
          <p:cNvPr id="76" name="Forma libre 4">
            <a:extLst>
              <a:ext uri="{FF2B5EF4-FFF2-40B4-BE49-F238E27FC236}">
                <a16:creationId xmlns:a16="http://schemas.microsoft.com/office/drawing/2014/main" id="{F78FEE17-0BC0-8946-B04D-2A7D2A093386}"/>
              </a:ext>
            </a:extLst>
          </p:cNvPr>
          <p:cNvSpPr/>
          <p:nvPr/>
        </p:nvSpPr>
        <p:spPr>
          <a:xfrm>
            <a:off x="10923424" y="4356816"/>
            <a:ext cx="2252465" cy="2043307"/>
          </a:xfrm>
          <a:custGeom>
            <a:avLst/>
            <a:gdLst>
              <a:gd name="connsiteX0" fmla="*/ 1479233 w 1778000"/>
              <a:gd name="connsiteY0" fmla="*/ 1183132 h 1612900"/>
              <a:gd name="connsiteX1" fmla="*/ 1144334 w 1778000"/>
              <a:gd name="connsiteY1" fmla="*/ 979487 h 1612900"/>
              <a:gd name="connsiteX2" fmla="*/ 1100836 w 1778000"/>
              <a:gd name="connsiteY2" fmla="*/ 757809 h 1612900"/>
              <a:gd name="connsiteX3" fmla="*/ 1218883 w 1778000"/>
              <a:gd name="connsiteY3" fmla="*/ 368237 h 1612900"/>
              <a:gd name="connsiteX4" fmla="*/ 895033 w 1778000"/>
              <a:gd name="connsiteY4" fmla="*/ 4381 h 1612900"/>
              <a:gd name="connsiteX5" fmla="*/ 895033 w 1778000"/>
              <a:gd name="connsiteY5" fmla="*/ 3175 h 1612900"/>
              <a:gd name="connsiteX6" fmla="*/ 888683 w 1778000"/>
              <a:gd name="connsiteY6" fmla="*/ 3810 h 1612900"/>
              <a:gd name="connsiteX7" fmla="*/ 882333 w 1778000"/>
              <a:gd name="connsiteY7" fmla="*/ 3175 h 1612900"/>
              <a:gd name="connsiteX8" fmla="*/ 882333 w 1778000"/>
              <a:gd name="connsiteY8" fmla="*/ 4381 h 1612900"/>
              <a:gd name="connsiteX9" fmla="*/ 558483 w 1778000"/>
              <a:gd name="connsiteY9" fmla="*/ 368237 h 1612900"/>
              <a:gd name="connsiteX10" fmla="*/ 676529 w 1778000"/>
              <a:gd name="connsiteY10" fmla="*/ 757809 h 1612900"/>
              <a:gd name="connsiteX11" fmla="*/ 633032 w 1778000"/>
              <a:gd name="connsiteY11" fmla="*/ 979487 h 1612900"/>
              <a:gd name="connsiteX12" fmla="*/ 298133 w 1778000"/>
              <a:gd name="connsiteY12" fmla="*/ 1183132 h 1612900"/>
              <a:gd name="connsiteX13" fmla="*/ 3175 w 1778000"/>
              <a:gd name="connsiteY13" fmla="*/ 1612455 h 1612900"/>
              <a:gd name="connsiteX14" fmla="*/ 1774825 w 1778000"/>
              <a:gd name="connsiteY14" fmla="*/ 1612455 h 1612900"/>
              <a:gd name="connsiteX15" fmla="*/ 1479233 w 1778000"/>
              <a:gd name="connsiteY15" fmla="*/ 1183132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8000" h="1612900">
                <a:moveTo>
                  <a:pt x="1479233" y="1183132"/>
                </a:moveTo>
                <a:cubicBezTo>
                  <a:pt x="1376363" y="1158050"/>
                  <a:pt x="1226185" y="1054354"/>
                  <a:pt x="1144334" y="979487"/>
                </a:cubicBezTo>
                <a:cubicBezTo>
                  <a:pt x="1036828" y="881190"/>
                  <a:pt x="1100709" y="758000"/>
                  <a:pt x="1100836" y="757809"/>
                </a:cubicBezTo>
                <a:cubicBezTo>
                  <a:pt x="1169734" y="665988"/>
                  <a:pt x="1223709" y="494538"/>
                  <a:pt x="1218883" y="368237"/>
                </a:cubicBezTo>
                <a:cubicBezTo>
                  <a:pt x="1211263" y="170498"/>
                  <a:pt x="1085533" y="18986"/>
                  <a:pt x="895033" y="4381"/>
                </a:cubicBezTo>
                <a:lnTo>
                  <a:pt x="895033" y="3175"/>
                </a:lnTo>
                <a:cubicBezTo>
                  <a:pt x="892810" y="3175"/>
                  <a:pt x="890715" y="3683"/>
                  <a:pt x="888683" y="3810"/>
                </a:cubicBezTo>
                <a:cubicBezTo>
                  <a:pt x="886651" y="3937"/>
                  <a:pt x="884365" y="3302"/>
                  <a:pt x="882333" y="3175"/>
                </a:cubicBezTo>
                <a:lnTo>
                  <a:pt x="882333" y="4381"/>
                </a:lnTo>
                <a:cubicBezTo>
                  <a:pt x="691833" y="18859"/>
                  <a:pt x="566039" y="170498"/>
                  <a:pt x="558483" y="368237"/>
                </a:cubicBezTo>
                <a:cubicBezTo>
                  <a:pt x="553657" y="494348"/>
                  <a:pt x="607632" y="666179"/>
                  <a:pt x="676529" y="757809"/>
                </a:cubicBezTo>
                <a:cubicBezTo>
                  <a:pt x="676529" y="757809"/>
                  <a:pt x="740601" y="876300"/>
                  <a:pt x="633032" y="979487"/>
                </a:cubicBezTo>
                <a:cubicBezTo>
                  <a:pt x="552958" y="1056323"/>
                  <a:pt x="401003" y="1158050"/>
                  <a:pt x="298133" y="1183132"/>
                </a:cubicBezTo>
                <a:cubicBezTo>
                  <a:pt x="131890" y="1223645"/>
                  <a:pt x="42228" y="1377569"/>
                  <a:pt x="3175" y="1612455"/>
                </a:cubicBezTo>
                <a:lnTo>
                  <a:pt x="1774825" y="1612455"/>
                </a:lnTo>
                <a:cubicBezTo>
                  <a:pt x="1735138" y="1377569"/>
                  <a:pt x="1645476" y="1223645"/>
                  <a:pt x="1479233" y="1183132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5">
            <a:extLst>
              <a:ext uri="{FF2B5EF4-FFF2-40B4-BE49-F238E27FC236}">
                <a16:creationId xmlns:a16="http://schemas.microsoft.com/office/drawing/2014/main" id="{1E7567D8-8097-004A-A990-D4BF8A65C84A}"/>
              </a:ext>
            </a:extLst>
          </p:cNvPr>
          <p:cNvSpPr/>
          <p:nvPr/>
        </p:nvSpPr>
        <p:spPr>
          <a:xfrm>
            <a:off x="10095644" y="6395779"/>
            <a:ext cx="3901592" cy="2059396"/>
          </a:xfrm>
          <a:custGeom>
            <a:avLst/>
            <a:gdLst>
              <a:gd name="connsiteX0" fmla="*/ 541591 w 3079750"/>
              <a:gd name="connsiteY0" fmla="*/ 675767 h 1625600"/>
              <a:gd name="connsiteX1" fmla="*/ 228346 w 3079750"/>
              <a:gd name="connsiteY1" fmla="*/ 1231583 h 1625600"/>
              <a:gd name="connsiteX2" fmla="*/ 112966 w 3079750"/>
              <a:gd name="connsiteY2" fmla="*/ 1476566 h 1625600"/>
              <a:gd name="connsiteX3" fmla="*/ 21145 w 3079750"/>
              <a:gd name="connsiteY3" fmla="*/ 1594930 h 1625600"/>
              <a:gd name="connsiteX4" fmla="*/ 3175 w 3079750"/>
              <a:gd name="connsiteY4" fmla="*/ 1625156 h 1625600"/>
              <a:gd name="connsiteX5" fmla="*/ 279654 w 3079750"/>
              <a:gd name="connsiteY5" fmla="*/ 1625156 h 1625600"/>
              <a:gd name="connsiteX6" fmla="*/ 390017 w 3079750"/>
              <a:gd name="connsiteY6" fmla="*/ 1407097 h 1625600"/>
              <a:gd name="connsiteX7" fmla="*/ 815467 w 3079750"/>
              <a:gd name="connsiteY7" fmla="*/ 781495 h 1625600"/>
              <a:gd name="connsiteX8" fmla="*/ 973264 w 3079750"/>
              <a:gd name="connsiteY8" fmla="*/ 257048 h 1625600"/>
              <a:gd name="connsiteX9" fmla="*/ 1020318 w 3079750"/>
              <a:gd name="connsiteY9" fmla="*/ 862775 h 1625600"/>
              <a:gd name="connsiteX10" fmla="*/ 945769 w 3079750"/>
              <a:gd name="connsiteY10" fmla="*/ 1452055 h 1625600"/>
              <a:gd name="connsiteX11" fmla="*/ 933069 w 3079750"/>
              <a:gd name="connsiteY11" fmla="*/ 1625156 h 1625600"/>
              <a:gd name="connsiteX12" fmla="*/ 2150300 w 3079750"/>
              <a:gd name="connsiteY12" fmla="*/ 1625156 h 1625600"/>
              <a:gd name="connsiteX13" fmla="*/ 2137600 w 3079750"/>
              <a:gd name="connsiteY13" fmla="*/ 1452055 h 1625600"/>
              <a:gd name="connsiteX14" fmla="*/ 2063115 w 3079750"/>
              <a:gd name="connsiteY14" fmla="*/ 862775 h 1625600"/>
              <a:gd name="connsiteX15" fmla="*/ 2110105 w 3079750"/>
              <a:gd name="connsiteY15" fmla="*/ 257048 h 1625600"/>
              <a:gd name="connsiteX16" fmla="*/ 2267902 w 3079750"/>
              <a:gd name="connsiteY16" fmla="*/ 781495 h 1625600"/>
              <a:gd name="connsiteX17" fmla="*/ 2693352 w 3079750"/>
              <a:gd name="connsiteY17" fmla="*/ 1407097 h 1625600"/>
              <a:gd name="connsiteX18" fmla="*/ 2803715 w 3079750"/>
              <a:gd name="connsiteY18" fmla="*/ 1625156 h 1625600"/>
              <a:gd name="connsiteX19" fmla="*/ 3080195 w 3079750"/>
              <a:gd name="connsiteY19" fmla="*/ 1625156 h 1625600"/>
              <a:gd name="connsiteX20" fmla="*/ 3062224 w 3079750"/>
              <a:gd name="connsiteY20" fmla="*/ 1594930 h 1625600"/>
              <a:gd name="connsiteX21" fmla="*/ 2970403 w 3079750"/>
              <a:gd name="connsiteY21" fmla="*/ 1476566 h 1625600"/>
              <a:gd name="connsiteX22" fmla="*/ 2855023 w 3079750"/>
              <a:gd name="connsiteY22" fmla="*/ 1231583 h 1625600"/>
              <a:gd name="connsiteX23" fmla="*/ 2541841 w 3079750"/>
              <a:gd name="connsiteY23" fmla="*/ 675767 h 1625600"/>
              <a:gd name="connsiteX24" fmla="*/ 2449386 w 3079750"/>
              <a:gd name="connsiteY24" fmla="*/ 228918 h 1625600"/>
              <a:gd name="connsiteX25" fmla="*/ 2427351 w 3079750"/>
              <a:gd name="connsiteY25" fmla="*/ 3175 h 1625600"/>
              <a:gd name="connsiteX26" fmla="*/ 655701 w 3079750"/>
              <a:gd name="connsiteY26" fmla="*/ 3175 h 1625600"/>
              <a:gd name="connsiteX27" fmla="*/ 633666 w 3079750"/>
              <a:gd name="connsiteY27" fmla="*/ 228917 h 1625600"/>
              <a:gd name="connsiteX28" fmla="*/ 541591 w 3079750"/>
              <a:gd name="connsiteY28" fmla="*/ 675767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79750" h="1625600">
                <a:moveTo>
                  <a:pt x="541591" y="675767"/>
                </a:moveTo>
                <a:cubicBezTo>
                  <a:pt x="351091" y="955167"/>
                  <a:pt x="274891" y="1136396"/>
                  <a:pt x="228346" y="1231583"/>
                </a:cubicBezTo>
                <a:cubicBezTo>
                  <a:pt x="191643" y="1306894"/>
                  <a:pt x="144716" y="1436688"/>
                  <a:pt x="112966" y="1476566"/>
                </a:cubicBezTo>
                <a:cubicBezTo>
                  <a:pt x="84264" y="1512697"/>
                  <a:pt x="55182" y="1543495"/>
                  <a:pt x="21145" y="1594930"/>
                </a:cubicBezTo>
                <a:cubicBezTo>
                  <a:pt x="14224" y="1605344"/>
                  <a:pt x="8445" y="1615440"/>
                  <a:pt x="3175" y="1625156"/>
                </a:cubicBezTo>
                <a:lnTo>
                  <a:pt x="279654" y="1625156"/>
                </a:lnTo>
                <a:cubicBezTo>
                  <a:pt x="301507" y="1545828"/>
                  <a:pt x="339034" y="1471682"/>
                  <a:pt x="390017" y="1407097"/>
                </a:cubicBezTo>
                <a:cubicBezTo>
                  <a:pt x="491617" y="1275715"/>
                  <a:pt x="731520" y="960882"/>
                  <a:pt x="815467" y="781495"/>
                </a:cubicBezTo>
                <a:cubicBezTo>
                  <a:pt x="899414" y="602107"/>
                  <a:pt x="944626" y="334201"/>
                  <a:pt x="973264" y="257048"/>
                </a:cubicBezTo>
                <a:cubicBezTo>
                  <a:pt x="992822" y="414401"/>
                  <a:pt x="1053973" y="655320"/>
                  <a:pt x="1020318" y="862775"/>
                </a:cubicBezTo>
                <a:cubicBezTo>
                  <a:pt x="993902" y="1025462"/>
                  <a:pt x="986472" y="1062228"/>
                  <a:pt x="945769" y="1452055"/>
                </a:cubicBezTo>
                <a:cubicBezTo>
                  <a:pt x="939800" y="1509205"/>
                  <a:pt x="935800" y="1567117"/>
                  <a:pt x="933069" y="1625156"/>
                </a:cubicBezTo>
                <a:lnTo>
                  <a:pt x="2150300" y="1625156"/>
                </a:lnTo>
                <a:cubicBezTo>
                  <a:pt x="2147824" y="1567117"/>
                  <a:pt x="2143950" y="1509268"/>
                  <a:pt x="2137600" y="1452055"/>
                </a:cubicBezTo>
                <a:cubicBezTo>
                  <a:pt x="2096897" y="1062228"/>
                  <a:pt x="2089467" y="1025462"/>
                  <a:pt x="2063115" y="862775"/>
                </a:cubicBezTo>
                <a:cubicBezTo>
                  <a:pt x="2029396" y="655320"/>
                  <a:pt x="2090547" y="414401"/>
                  <a:pt x="2110105" y="257048"/>
                </a:cubicBezTo>
                <a:cubicBezTo>
                  <a:pt x="2138744" y="334201"/>
                  <a:pt x="2184019" y="602171"/>
                  <a:pt x="2267902" y="781495"/>
                </a:cubicBezTo>
                <a:cubicBezTo>
                  <a:pt x="2351786" y="960819"/>
                  <a:pt x="2592070" y="1275715"/>
                  <a:pt x="2693352" y="1407097"/>
                </a:cubicBezTo>
                <a:cubicBezTo>
                  <a:pt x="2744336" y="1471682"/>
                  <a:pt x="2781862" y="1545828"/>
                  <a:pt x="2803715" y="1625156"/>
                </a:cubicBezTo>
                <a:lnTo>
                  <a:pt x="3080195" y="1625156"/>
                </a:lnTo>
                <a:cubicBezTo>
                  <a:pt x="3075051" y="1615440"/>
                  <a:pt x="3069146" y="1605344"/>
                  <a:pt x="3062224" y="1594930"/>
                </a:cubicBezTo>
                <a:cubicBezTo>
                  <a:pt x="3028188" y="1543495"/>
                  <a:pt x="2999105" y="1512380"/>
                  <a:pt x="2970403" y="1476566"/>
                </a:cubicBezTo>
                <a:cubicBezTo>
                  <a:pt x="2938653" y="1436688"/>
                  <a:pt x="2891726" y="1306894"/>
                  <a:pt x="2855023" y="1231583"/>
                </a:cubicBezTo>
                <a:cubicBezTo>
                  <a:pt x="2808605" y="1136333"/>
                  <a:pt x="2732214" y="955231"/>
                  <a:pt x="2541841" y="675767"/>
                </a:cubicBezTo>
                <a:cubicBezTo>
                  <a:pt x="2503741" y="549910"/>
                  <a:pt x="2454465" y="348996"/>
                  <a:pt x="2449386" y="228918"/>
                </a:cubicBezTo>
                <a:cubicBezTo>
                  <a:pt x="2446647" y="153291"/>
                  <a:pt x="2439288" y="77903"/>
                  <a:pt x="2427351" y="3175"/>
                </a:cubicBezTo>
                <a:lnTo>
                  <a:pt x="655701" y="3175"/>
                </a:lnTo>
                <a:cubicBezTo>
                  <a:pt x="643763" y="77903"/>
                  <a:pt x="636405" y="153291"/>
                  <a:pt x="633666" y="228917"/>
                </a:cubicBezTo>
                <a:cubicBezTo>
                  <a:pt x="628904" y="348806"/>
                  <a:pt x="579374" y="549720"/>
                  <a:pt x="541591" y="675767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6">
            <a:extLst>
              <a:ext uri="{FF2B5EF4-FFF2-40B4-BE49-F238E27FC236}">
                <a16:creationId xmlns:a16="http://schemas.microsoft.com/office/drawing/2014/main" id="{68FF0B56-178E-6D46-837C-F9C8AA4C1399}"/>
              </a:ext>
            </a:extLst>
          </p:cNvPr>
          <p:cNvSpPr/>
          <p:nvPr/>
        </p:nvSpPr>
        <p:spPr>
          <a:xfrm>
            <a:off x="13643839" y="8450349"/>
            <a:ext cx="386137" cy="418315"/>
          </a:xfrm>
          <a:custGeom>
            <a:avLst/>
            <a:gdLst>
              <a:gd name="connsiteX0" fmla="*/ 105156 w 304800"/>
              <a:gd name="connsiteY0" fmla="*/ 296863 h 330200"/>
              <a:gd name="connsiteX1" fmla="*/ 223647 w 304800"/>
              <a:gd name="connsiteY1" fmla="*/ 197295 h 330200"/>
              <a:gd name="connsiteX2" fmla="*/ 200279 w 304800"/>
              <a:gd name="connsiteY2" fmla="*/ 53149 h 330200"/>
              <a:gd name="connsiteX3" fmla="*/ 287909 w 304800"/>
              <a:gd name="connsiteY3" fmla="*/ 146558 h 330200"/>
              <a:gd name="connsiteX4" fmla="*/ 279654 w 304800"/>
              <a:gd name="connsiteY4" fmla="*/ 3175 h 330200"/>
              <a:gd name="connsiteX5" fmla="*/ 3175 w 304800"/>
              <a:gd name="connsiteY5" fmla="*/ 3175 h 330200"/>
              <a:gd name="connsiteX6" fmla="*/ 105156 w 304800"/>
              <a:gd name="connsiteY6" fmla="*/ 296863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330200">
                <a:moveTo>
                  <a:pt x="105156" y="296863"/>
                </a:moveTo>
                <a:cubicBezTo>
                  <a:pt x="186753" y="369380"/>
                  <a:pt x="235649" y="306769"/>
                  <a:pt x="223647" y="197295"/>
                </a:cubicBezTo>
                <a:cubicBezTo>
                  <a:pt x="217741" y="143129"/>
                  <a:pt x="195199" y="90107"/>
                  <a:pt x="200279" y="53149"/>
                </a:cubicBezTo>
                <a:cubicBezTo>
                  <a:pt x="223965" y="76391"/>
                  <a:pt x="263398" y="160338"/>
                  <a:pt x="287909" y="146558"/>
                </a:cubicBezTo>
                <a:cubicBezTo>
                  <a:pt x="307848" y="135382"/>
                  <a:pt x="321056" y="81471"/>
                  <a:pt x="279654" y="3175"/>
                </a:cubicBezTo>
                <a:lnTo>
                  <a:pt x="3175" y="3175"/>
                </a:lnTo>
                <a:cubicBezTo>
                  <a:pt x="38037" y="129096"/>
                  <a:pt x="26353" y="226886"/>
                  <a:pt x="105156" y="29686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Forma libre 7">
            <a:extLst>
              <a:ext uri="{FF2B5EF4-FFF2-40B4-BE49-F238E27FC236}">
                <a16:creationId xmlns:a16="http://schemas.microsoft.com/office/drawing/2014/main" id="{F3F84343-7B25-3A48-AF6A-A57C5D9F25C9}"/>
              </a:ext>
            </a:extLst>
          </p:cNvPr>
          <p:cNvSpPr/>
          <p:nvPr/>
        </p:nvSpPr>
        <p:spPr>
          <a:xfrm>
            <a:off x="10061226" y="8450349"/>
            <a:ext cx="386137" cy="418315"/>
          </a:xfrm>
          <a:custGeom>
            <a:avLst/>
            <a:gdLst>
              <a:gd name="connsiteX0" fmla="*/ 22087 w 304800"/>
              <a:gd name="connsiteY0" fmla="*/ 146558 h 330200"/>
              <a:gd name="connsiteX1" fmla="*/ 109718 w 304800"/>
              <a:gd name="connsiteY1" fmla="*/ 53149 h 330200"/>
              <a:gd name="connsiteX2" fmla="*/ 86349 w 304800"/>
              <a:gd name="connsiteY2" fmla="*/ 197295 h 330200"/>
              <a:gd name="connsiteX3" fmla="*/ 204840 w 304800"/>
              <a:gd name="connsiteY3" fmla="*/ 296863 h 330200"/>
              <a:gd name="connsiteX4" fmla="*/ 306821 w 304800"/>
              <a:gd name="connsiteY4" fmla="*/ 3175 h 330200"/>
              <a:gd name="connsiteX5" fmla="*/ 30343 w 304800"/>
              <a:gd name="connsiteY5" fmla="*/ 3175 h 330200"/>
              <a:gd name="connsiteX6" fmla="*/ 22087 w 304800"/>
              <a:gd name="connsiteY6" fmla="*/ 146558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330200">
                <a:moveTo>
                  <a:pt x="22087" y="146558"/>
                </a:moveTo>
                <a:cubicBezTo>
                  <a:pt x="46599" y="160338"/>
                  <a:pt x="86032" y="76708"/>
                  <a:pt x="109718" y="53149"/>
                </a:cubicBezTo>
                <a:cubicBezTo>
                  <a:pt x="114797" y="90107"/>
                  <a:pt x="92255" y="143129"/>
                  <a:pt x="86349" y="197295"/>
                </a:cubicBezTo>
                <a:cubicBezTo>
                  <a:pt x="74412" y="306769"/>
                  <a:pt x="123243" y="369380"/>
                  <a:pt x="204840" y="296863"/>
                </a:cubicBezTo>
                <a:cubicBezTo>
                  <a:pt x="283644" y="227013"/>
                  <a:pt x="271960" y="129096"/>
                  <a:pt x="306821" y="3175"/>
                </a:cubicBezTo>
                <a:lnTo>
                  <a:pt x="30343" y="3175"/>
                </a:lnTo>
                <a:cubicBezTo>
                  <a:pt x="-11060" y="81471"/>
                  <a:pt x="2149" y="135382"/>
                  <a:pt x="22087" y="146558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8">
            <a:extLst>
              <a:ext uri="{FF2B5EF4-FFF2-40B4-BE49-F238E27FC236}">
                <a16:creationId xmlns:a16="http://schemas.microsoft.com/office/drawing/2014/main" id="{61FD77E0-8FAD-B841-ACB4-4C4D32380AA5}"/>
              </a:ext>
            </a:extLst>
          </p:cNvPr>
          <p:cNvSpPr/>
          <p:nvPr/>
        </p:nvSpPr>
        <p:spPr>
          <a:xfrm>
            <a:off x="11270192" y="8450349"/>
            <a:ext cx="1552592" cy="2059396"/>
          </a:xfrm>
          <a:custGeom>
            <a:avLst/>
            <a:gdLst>
              <a:gd name="connsiteX0" fmla="*/ 70637 w 1225550"/>
              <a:gd name="connsiteY0" fmla="*/ 1319911 h 1625600"/>
              <a:gd name="connsiteX1" fmla="*/ 46443 w 1225550"/>
              <a:gd name="connsiteY1" fmla="*/ 1625156 h 1625600"/>
              <a:gd name="connsiteX2" fmla="*/ 442811 w 1225550"/>
              <a:gd name="connsiteY2" fmla="*/ 1625156 h 1625600"/>
              <a:gd name="connsiteX3" fmla="*/ 485610 w 1225550"/>
              <a:gd name="connsiteY3" fmla="*/ 1203897 h 1625600"/>
              <a:gd name="connsiteX4" fmla="*/ 592036 w 1225550"/>
              <a:gd name="connsiteY4" fmla="*/ 142049 h 1625600"/>
              <a:gd name="connsiteX5" fmla="*/ 614705 w 1225550"/>
              <a:gd name="connsiteY5" fmla="*/ 146495 h 1625600"/>
              <a:gd name="connsiteX6" fmla="*/ 645440 w 1225550"/>
              <a:gd name="connsiteY6" fmla="*/ 138811 h 1625600"/>
              <a:gd name="connsiteX7" fmla="*/ 743737 w 1225550"/>
              <a:gd name="connsiteY7" fmla="*/ 1203897 h 1625600"/>
              <a:gd name="connsiteX8" fmla="*/ 786536 w 1225550"/>
              <a:gd name="connsiteY8" fmla="*/ 1625156 h 1625600"/>
              <a:gd name="connsiteX9" fmla="*/ 1182903 w 1225550"/>
              <a:gd name="connsiteY9" fmla="*/ 1625156 h 1625600"/>
              <a:gd name="connsiteX10" fmla="*/ 1158710 w 1225550"/>
              <a:gd name="connsiteY10" fmla="*/ 1319911 h 1625600"/>
              <a:gd name="connsiteX11" fmla="*/ 1223162 w 1225550"/>
              <a:gd name="connsiteY11" fmla="*/ 3175 h 1625600"/>
              <a:gd name="connsiteX12" fmla="*/ 6185 w 1225550"/>
              <a:gd name="connsiteY12" fmla="*/ 3175 h 1625600"/>
              <a:gd name="connsiteX13" fmla="*/ 70637 w 1225550"/>
              <a:gd name="connsiteY13" fmla="*/ 131991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5550" h="1625600">
                <a:moveTo>
                  <a:pt x="70637" y="1319911"/>
                </a:moveTo>
                <a:cubicBezTo>
                  <a:pt x="68034" y="1407986"/>
                  <a:pt x="57556" y="1513332"/>
                  <a:pt x="46443" y="1625156"/>
                </a:cubicBezTo>
                <a:lnTo>
                  <a:pt x="442811" y="1625156"/>
                </a:lnTo>
                <a:cubicBezTo>
                  <a:pt x="457098" y="1488821"/>
                  <a:pt x="478752" y="1381887"/>
                  <a:pt x="485610" y="1203897"/>
                </a:cubicBezTo>
                <a:cubicBezTo>
                  <a:pt x="495897" y="937197"/>
                  <a:pt x="544157" y="323786"/>
                  <a:pt x="592036" y="142049"/>
                </a:cubicBezTo>
                <a:cubicBezTo>
                  <a:pt x="599267" y="144870"/>
                  <a:pt x="606944" y="146375"/>
                  <a:pt x="614705" y="146495"/>
                </a:cubicBezTo>
                <a:cubicBezTo>
                  <a:pt x="625421" y="146460"/>
                  <a:pt x="635968" y="143823"/>
                  <a:pt x="645440" y="138811"/>
                </a:cubicBezTo>
                <a:cubicBezTo>
                  <a:pt x="692556" y="320929"/>
                  <a:pt x="733450" y="937387"/>
                  <a:pt x="743737" y="1203897"/>
                </a:cubicBezTo>
                <a:cubicBezTo>
                  <a:pt x="750595" y="1381697"/>
                  <a:pt x="772249" y="1488821"/>
                  <a:pt x="786536" y="1625156"/>
                </a:cubicBezTo>
                <a:lnTo>
                  <a:pt x="1182903" y="1625156"/>
                </a:lnTo>
                <a:cubicBezTo>
                  <a:pt x="1171791" y="1513332"/>
                  <a:pt x="1161313" y="1407986"/>
                  <a:pt x="1158710" y="1319911"/>
                </a:cubicBezTo>
                <a:cubicBezTo>
                  <a:pt x="1149566" y="1010222"/>
                  <a:pt x="1244054" y="498158"/>
                  <a:pt x="1223162" y="3175"/>
                </a:cubicBezTo>
                <a:lnTo>
                  <a:pt x="6185" y="3175"/>
                </a:lnTo>
                <a:cubicBezTo>
                  <a:pt x="-14643" y="498158"/>
                  <a:pt x="79781" y="1010222"/>
                  <a:pt x="70637" y="131991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9">
            <a:extLst>
              <a:ext uri="{FF2B5EF4-FFF2-40B4-BE49-F238E27FC236}">
                <a16:creationId xmlns:a16="http://schemas.microsoft.com/office/drawing/2014/main" id="{7173BC9E-3330-E740-A81D-4B0E0A059552}"/>
              </a:ext>
            </a:extLst>
          </p:cNvPr>
          <p:cNvSpPr/>
          <p:nvPr/>
        </p:nvSpPr>
        <p:spPr>
          <a:xfrm>
            <a:off x="12262917" y="10484035"/>
            <a:ext cx="547027" cy="1995040"/>
          </a:xfrm>
          <a:custGeom>
            <a:avLst/>
            <a:gdLst>
              <a:gd name="connsiteX0" fmla="*/ 15875 w 431800"/>
              <a:gd name="connsiteY0" fmla="*/ 309182 h 1574800"/>
              <a:gd name="connsiteX1" fmla="*/ 57467 w 431800"/>
              <a:gd name="connsiteY1" fmla="*/ 984758 h 1574800"/>
              <a:gd name="connsiteX2" fmla="*/ 43752 w 431800"/>
              <a:gd name="connsiteY2" fmla="*/ 1543558 h 1574800"/>
              <a:gd name="connsiteX3" fmla="*/ 413322 w 431800"/>
              <a:gd name="connsiteY3" fmla="*/ 1518158 h 1574800"/>
              <a:gd name="connsiteX4" fmla="*/ 305372 w 431800"/>
              <a:gd name="connsiteY4" fmla="*/ 1158303 h 1574800"/>
              <a:gd name="connsiteX5" fmla="*/ 429006 w 431800"/>
              <a:gd name="connsiteY5" fmla="*/ 371475 h 1574800"/>
              <a:gd name="connsiteX6" fmla="*/ 399669 w 431800"/>
              <a:gd name="connsiteY6" fmla="*/ 3175 h 1574800"/>
              <a:gd name="connsiteX7" fmla="*/ 3175 w 431800"/>
              <a:gd name="connsiteY7" fmla="*/ 3175 h 1574800"/>
              <a:gd name="connsiteX8" fmla="*/ 15875 w 431800"/>
              <a:gd name="connsiteY8" fmla="*/ 309182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800" h="1574800">
                <a:moveTo>
                  <a:pt x="15875" y="309182"/>
                </a:moveTo>
                <a:cubicBezTo>
                  <a:pt x="10859" y="649160"/>
                  <a:pt x="76073" y="801307"/>
                  <a:pt x="57467" y="984758"/>
                </a:cubicBezTo>
                <a:cubicBezTo>
                  <a:pt x="38862" y="1168210"/>
                  <a:pt x="17399" y="1465834"/>
                  <a:pt x="43752" y="1543558"/>
                </a:cubicBezTo>
                <a:cubicBezTo>
                  <a:pt x="60960" y="1594358"/>
                  <a:pt x="413576" y="1590738"/>
                  <a:pt x="413322" y="1518158"/>
                </a:cubicBezTo>
                <a:cubicBezTo>
                  <a:pt x="412941" y="1413891"/>
                  <a:pt x="314325" y="1392809"/>
                  <a:pt x="305372" y="1158303"/>
                </a:cubicBezTo>
                <a:cubicBezTo>
                  <a:pt x="296418" y="923798"/>
                  <a:pt x="438023" y="605853"/>
                  <a:pt x="429006" y="371475"/>
                </a:cubicBezTo>
                <a:cubicBezTo>
                  <a:pt x="424307" y="250190"/>
                  <a:pt x="411607" y="123063"/>
                  <a:pt x="399669" y="3175"/>
                </a:cubicBezTo>
                <a:lnTo>
                  <a:pt x="3175" y="3175"/>
                </a:lnTo>
                <a:cubicBezTo>
                  <a:pt x="13733" y="104816"/>
                  <a:pt x="17974" y="207015"/>
                  <a:pt x="15875" y="309182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10">
            <a:extLst>
              <a:ext uri="{FF2B5EF4-FFF2-40B4-BE49-F238E27FC236}">
                <a16:creationId xmlns:a16="http://schemas.microsoft.com/office/drawing/2014/main" id="{218EE7D0-849A-6A47-9F01-21862C2C2130}"/>
              </a:ext>
            </a:extLst>
          </p:cNvPr>
          <p:cNvSpPr/>
          <p:nvPr/>
        </p:nvSpPr>
        <p:spPr>
          <a:xfrm>
            <a:off x="11307637" y="10485564"/>
            <a:ext cx="547027" cy="1995040"/>
          </a:xfrm>
          <a:custGeom>
            <a:avLst/>
            <a:gdLst>
              <a:gd name="connsiteX0" fmla="*/ 3588 w 431800"/>
              <a:gd name="connsiteY0" fmla="*/ 370713 h 1574800"/>
              <a:gd name="connsiteX1" fmla="*/ 127223 w 431800"/>
              <a:gd name="connsiteY1" fmla="*/ 1157541 h 1574800"/>
              <a:gd name="connsiteX2" fmla="*/ 19273 w 431800"/>
              <a:gd name="connsiteY2" fmla="*/ 1517396 h 1574800"/>
              <a:gd name="connsiteX3" fmla="*/ 388843 w 431800"/>
              <a:gd name="connsiteY3" fmla="*/ 1542796 h 1574800"/>
              <a:gd name="connsiteX4" fmla="*/ 375127 w 431800"/>
              <a:gd name="connsiteY4" fmla="*/ 983996 h 1574800"/>
              <a:gd name="connsiteX5" fmla="*/ 416719 w 431800"/>
              <a:gd name="connsiteY5" fmla="*/ 308420 h 1574800"/>
              <a:gd name="connsiteX6" fmla="*/ 429419 w 431800"/>
              <a:gd name="connsiteY6" fmla="*/ 3175 h 1574800"/>
              <a:gd name="connsiteX7" fmla="*/ 32925 w 431800"/>
              <a:gd name="connsiteY7" fmla="*/ 3175 h 1574800"/>
              <a:gd name="connsiteX8" fmla="*/ 3588 w 431800"/>
              <a:gd name="connsiteY8" fmla="*/ 370713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800" h="1574800">
                <a:moveTo>
                  <a:pt x="3588" y="370713"/>
                </a:moveTo>
                <a:cubicBezTo>
                  <a:pt x="-5429" y="605219"/>
                  <a:pt x="136240" y="923163"/>
                  <a:pt x="127223" y="1157541"/>
                </a:cubicBezTo>
                <a:cubicBezTo>
                  <a:pt x="118206" y="1391920"/>
                  <a:pt x="19273" y="1413129"/>
                  <a:pt x="19273" y="1517396"/>
                </a:cubicBezTo>
                <a:cubicBezTo>
                  <a:pt x="19273" y="1589659"/>
                  <a:pt x="371634" y="1593596"/>
                  <a:pt x="388843" y="1542796"/>
                </a:cubicBezTo>
                <a:cubicBezTo>
                  <a:pt x="415195" y="1464818"/>
                  <a:pt x="393732" y="1167130"/>
                  <a:pt x="375127" y="983996"/>
                </a:cubicBezTo>
                <a:cubicBezTo>
                  <a:pt x="356521" y="800862"/>
                  <a:pt x="421799" y="648398"/>
                  <a:pt x="416719" y="308420"/>
                </a:cubicBezTo>
                <a:cubicBezTo>
                  <a:pt x="414651" y="206507"/>
                  <a:pt x="418893" y="104564"/>
                  <a:pt x="429419" y="3175"/>
                </a:cubicBezTo>
                <a:lnTo>
                  <a:pt x="32925" y="3175"/>
                </a:lnTo>
                <a:cubicBezTo>
                  <a:pt x="20987" y="122301"/>
                  <a:pt x="8287" y="249428"/>
                  <a:pt x="3588" y="37071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76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E4194-DC88-F641-99F2-DEF52B1FC899}"/>
              </a:ext>
            </a:extLst>
          </p:cNvPr>
          <p:cNvGrpSpPr/>
          <p:nvPr/>
        </p:nvGrpSpPr>
        <p:grpSpPr>
          <a:xfrm>
            <a:off x="2019443" y="4342112"/>
            <a:ext cx="19881565" cy="9373888"/>
            <a:chOff x="1582597" y="4342112"/>
            <a:chExt cx="19881565" cy="9373888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564FF4AD-5940-6749-A307-C575E57359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2577334"/>
                </p:ext>
              </p:extLst>
            </p:nvPr>
          </p:nvGraphicFramePr>
          <p:xfrm>
            <a:off x="1582597" y="5542275"/>
            <a:ext cx="6379426" cy="57904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547852-AFA0-C14A-85FC-8D91C56CAAFF}"/>
                </a:ext>
              </a:extLst>
            </p:cNvPr>
            <p:cNvGrpSpPr/>
            <p:nvPr/>
          </p:nvGrpSpPr>
          <p:grpSpPr>
            <a:xfrm>
              <a:off x="7854511" y="6728920"/>
              <a:ext cx="4568840" cy="3417123"/>
              <a:chOff x="7854511" y="7418227"/>
              <a:chExt cx="4568840" cy="341712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DEE7D5-E1C6-2A43-9D8D-990071C4A13A}"/>
                  </a:ext>
                </a:extLst>
              </p:cNvPr>
              <p:cNvSpPr txBox="1"/>
              <p:nvPr/>
            </p:nvSpPr>
            <p:spPr>
              <a:xfrm>
                <a:off x="7854511" y="7418227"/>
                <a:ext cx="3774082" cy="340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 1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 2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 3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 4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26CC4D7-13F6-3242-B579-9D492DC41A2F}"/>
                  </a:ext>
                </a:extLst>
              </p:cNvPr>
              <p:cNvGrpSpPr/>
              <p:nvPr/>
            </p:nvGrpSpPr>
            <p:grpSpPr>
              <a:xfrm>
                <a:off x="11100091" y="767774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95B995E6-4936-854B-8AC3-5423F0D0423B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F8515F-1DBB-6043-AD92-1EB3B01A6C38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+340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20C71F0-AB68-7641-80EB-34E6995D8980}"/>
                  </a:ext>
                </a:extLst>
              </p:cNvPr>
              <p:cNvGrpSpPr/>
              <p:nvPr/>
            </p:nvGrpSpPr>
            <p:grpSpPr>
              <a:xfrm>
                <a:off x="11100091" y="854134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83000FF-4A61-AD41-8019-EBE47CE0EBAE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84F80C-6C76-D844-9F8D-C088A4C16A2F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+120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AAC14-D08D-144D-B10B-EECAD23FFA18}"/>
                  </a:ext>
                </a:extLst>
              </p:cNvPr>
              <p:cNvGrpSpPr/>
              <p:nvPr/>
            </p:nvGrpSpPr>
            <p:grpSpPr>
              <a:xfrm>
                <a:off x="11100091" y="9408908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453DC98D-9F85-C740-ACD8-A2144516C155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B2D1ECD-DD8A-BC4E-89DB-2B5498235D74}"/>
                    </a:ext>
                  </a:extLst>
                </p:cNvPr>
                <p:cNvSpPr txBox="1"/>
                <p:nvPr/>
              </p:nvSpPr>
              <p:spPr>
                <a:xfrm>
                  <a:off x="11757456" y="9522485"/>
                  <a:ext cx="86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+70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E4CCB93-07E1-B64D-B076-D0339AED206D}"/>
                  </a:ext>
                </a:extLst>
              </p:cNvPr>
              <p:cNvGrpSpPr/>
              <p:nvPr/>
            </p:nvGrpSpPr>
            <p:grpSpPr>
              <a:xfrm>
                <a:off x="11100091" y="10276472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49058255-90D9-BA4F-82A1-51B161222531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CA4A536-938F-EB46-ABF2-2F5FF19F915D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+710</a:t>
                  </a:r>
                </a:p>
              </p:txBody>
            </p:sp>
          </p:grpSp>
        </p:grp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20D08B9-2A10-CD4B-BC96-1AB4E2D1E3AA}"/>
                </a:ext>
              </a:extLst>
            </p:cNvPr>
            <p:cNvSpPr/>
            <p:nvPr/>
          </p:nvSpPr>
          <p:spPr>
            <a:xfrm>
              <a:off x="13325977" y="4342112"/>
              <a:ext cx="8138185" cy="9373888"/>
            </a:xfrm>
            <a:custGeom>
              <a:avLst/>
              <a:gdLst>
                <a:gd name="connsiteX0" fmla="*/ 1766337 w 8138185"/>
                <a:gd name="connsiteY0" fmla="*/ 4182568 h 9373888"/>
                <a:gd name="connsiteX1" fmla="*/ 6370366 w 8138185"/>
                <a:gd name="connsiteY1" fmla="*/ 4182568 h 9373888"/>
                <a:gd name="connsiteX2" fmla="*/ 6427629 w 8138185"/>
                <a:gd name="connsiteY2" fmla="*/ 4769212 h 9373888"/>
                <a:gd name="connsiteX3" fmla="*/ 6667894 w 8138185"/>
                <a:gd name="connsiteY3" fmla="*/ 5930448 h 9373888"/>
                <a:gd name="connsiteX4" fmla="*/ 7481769 w 8138185"/>
                <a:gd name="connsiteY4" fmla="*/ 7374860 h 9373888"/>
                <a:gd name="connsiteX5" fmla="*/ 7781608 w 8138185"/>
                <a:gd name="connsiteY5" fmla="*/ 8011502 h 9373888"/>
                <a:gd name="connsiteX6" fmla="*/ 8020226 w 8138185"/>
                <a:gd name="connsiteY6" fmla="*/ 8319098 h 9373888"/>
                <a:gd name="connsiteX7" fmla="*/ 8066635 w 8138185"/>
                <a:gd name="connsiteY7" fmla="*/ 8397152 h 9373888"/>
                <a:gd name="connsiteX8" fmla="*/ 8067585 w 8138185"/>
                <a:gd name="connsiteY8" fmla="*/ 8397152 h 9373888"/>
                <a:gd name="connsiteX9" fmla="*/ 8089037 w 8138185"/>
                <a:gd name="connsiteY9" fmla="*/ 8769762 h 9373888"/>
                <a:gd name="connsiteX10" fmla="*/ 7861310 w 8138185"/>
                <a:gd name="connsiteY10" fmla="*/ 8527019 h 9373888"/>
                <a:gd name="connsiteX11" fmla="*/ 7922037 w 8138185"/>
                <a:gd name="connsiteY11" fmla="*/ 8901615 h 9373888"/>
                <a:gd name="connsiteX12" fmla="*/ 7614111 w 8138185"/>
                <a:gd name="connsiteY12" fmla="*/ 9160365 h 9373888"/>
                <a:gd name="connsiteX13" fmla="*/ 7399923 w 8138185"/>
                <a:gd name="connsiteY13" fmla="*/ 8628882 h 9373888"/>
                <a:gd name="connsiteX14" fmla="*/ 7349199 w 8138185"/>
                <a:gd name="connsiteY14" fmla="*/ 8397647 h 9373888"/>
                <a:gd name="connsiteX15" fmla="*/ 7348433 w 8138185"/>
                <a:gd name="connsiteY15" fmla="*/ 8397647 h 9373888"/>
                <a:gd name="connsiteX16" fmla="*/ 7061629 w 8138185"/>
                <a:gd name="connsiteY16" fmla="*/ 7830971 h 9373888"/>
                <a:gd name="connsiteX17" fmla="*/ 5956003 w 8138185"/>
                <a:gd name="connsiteY17" fmla="*/ 6205204 h 9373888"/>
                <a:gd name="connsiteX18" fmla="*/ 5545932 w 8138185"/>
                <a:gd name="connsiteY18" fmla="*/ 4842312 h 9373888"/>
                <a:gd name="connsiteX19" fmla="*/ 5423817 w 8138185"/>
                <a:gd name="connsiteY19" fmla="*/ 6416429 h 9373888"/>
                <a:gd name="connsiteX20" fmla="*/ 5617383 w 8138185"/>
                <a:gd name="connsiteY20" fmla="*/ 7947804 h 9373888"/>
                <a:gd name="connsiteX21" fmla="*/ 5650351 w 8138185"/>
                <a:gd name="connsiteY21" fmla="*/ 8397152 h 9373888"/>
                <a:gd name="connsiteX22" fmla="*/ 5650387 w 8138185"/>
                <a:gd name="connsiteY22" fmla="*/ 8397152 h 9373888"/>
                <a:gd name="connsiteX23" fmla="*/ 5643779 w 8138185"/>
                <a:gd name="connsiteY23" fmla="*/ 9361306 h 9373888"/>
                <a:gd name="connsiteX24" fmla="*/ 5643011 w 8138185"/>
                <a:gd name="connsiteY24" fmla="*/ 9373888 h 9373888"/>
                <a:gd name="connsiteX25" fmla="*/ 4247102 w 8138185"/>
                <a:gd name="connsiteY25" fmla="*/ 9373888 h 9373888"/>
                <a:gd name="connsiteX26" fmla="*/ 4236857 w 8138185"/>
                <a:gd name="connsiteY26" fmla="*/ 9284378 h 9373888"/>
                <a:gd name="connsiteX27" fmla="*/ 4149047 w 8138185"/>
                <a:gd name="connsiteY27" fmla="*/ 8749631 h 9373888"/>
                <a:gd name="connsiteX28" fmla="*/ 4069175 w 8138185"/>
                <a:gd name="connsiteY28" fmla="*/ 8769600 h 9373888"/>
                <a:gd name="connsiteX29" fmla="*/ 4010265 w 8138185"/>
                <a:gd name="connsiteY29" fmla="*/ 8758045 h 9373888"/>
                <a:gd name="connsiteX30" fmla="*/ 3918319 w 8138185"/>
                <a:gd name="connsiteY30" fmla="*/ 9290989 h 9373888"/>
                <a:gd name="connsiteX31" fmla="*/ 3908024 w 8138185"/>
                <a:gd name="connsiteY31" fmla="*/ 9373888 h 9373888"/>
                <a:gd name="connsiteX32" fmla="*/ 2495838 w 8138185"/>
                <a:gd name="connsiteY32" fmla="*/ 9373888 h 9373888"/>
                <a:gd name="connsiteX33" fmla="*/ 2491778 w 8138185"/>
                <a:gd name="connsiteY33" fmla="*/ 9301570 h 9373888"/>
                <a:gd name="connsiteX34" fmla="*/ 2480431 w 8138185"/>
                <a:gd name="connsiteY34" fmla="*/ 8880489 h 9373888"/>
                <a:gd name="connsiteX35" fmla="*/ 2487791 w 8138185"/>
                <a:gd name="connsiteY35" fmla="*/ 8397647 h 9373888"/>
                <a:gd name="connsiteX36" fmla="*/ 2487141 w 8138185"/>
                <a:gd name="connsiteY36" fmla="*/ 8397647 h 9373888"/>
                <a:gd name="connsiteX37" fmla="*/ 2520144 w 8138185"/>
                <a:gd name="connsiteY37" fmla="*/ 7947804 h 9373888"/>
                <a:gd name="connsiteX38" fmla="*/ 2713875 w 8138185"/>
                <a:gd name="connsiteY38" fmla="*/ 6416429 h 9373888"/>
                <a:gd name="connsiteX39" fmla="*/ 2591596 w 8138185"/>
                <a:gd name="connsiteY39" fmla="*/ 4842312 h 9373888"/>
                <a:gd name="connsiteX40" fmla="*/ 2181524 w 8138185"/>
                <a:gd name="connsiteY40" fmla="*/ 6205204 h 9373888"/>
                <a:gd name="connsiteX41" fmla="*/ 1075897 w 8138185"/>
                <a:gd name="connsiteY41" fmla="*/ 7830971 h 9373888"/>
                <a:gd name="connsiteX42" fmla="*/ 789095 w 8138185"/>
                <a:gd name="connsiteY42" fmla="*/ 8397647 h 9373888"/>
                <a:gd name="connsiteX43" fmla="*/ 788982 w 8138185"/>
                <a:gd name="connsiteY43" fmla="*/ 8397647 h 9373888"/>
                <a:gd name="connsiteX44" fmla="*/ 738261 w 8138185"/>
                <a:gd name="connsiteY44" fmla="*/ 8628929 h 9373888"/>
                <a:gd name="connsiteX45" fmla="*/ 524071 w 8138185"/>
                <a:gd name="connsiteY45" fmla="*/ 9160365 h 9373888"/>
                <a:gd name="connsiteX46" fmla="*/ 216147 w 8138185"/>
                <a:gd name="connsiteY46" fmla="*/ 8901615 h 9373888"/>
                <a:gd name="connsiteX47" fmla="*/ 276876 w 8138185"/>
                <a:gd name="connsiteY47" fmla="*/ 8527019 h 9373888"/>
                <a:gd name="connsiteX48" fmla="*/ 49147 w 8138185"/>
                <a:gd name="connsiteY48" fmla="*/ 8769762 h 9373888"/>
                <a:gd name="connsiteX49" fmla="*/ 70602 w 8138185"/>
                <a:gd name="connsiteY49" fmla="*/ 8397152 h 9373888"/>
                <a:gd name="connsiteX50" fmla="*/ 70895 w 8138185"/>
                <a:gd name="connsiteY50" fmla="*/ 8397152 h 9373888"/>
                <a:gd name="connsiteX51" fmla="*/ 117302 w 8138185"/>
                <a:gd name="connsiteY51" fmla="*/ 8319098 h 9373888"/>
                <a:gd name="connsiteX52" fmla="*/ 355918 w 8138185"/>
                <a:gd name="connsiteY52" fmla="*/ 8011502 h 9373888"/>
                <a:gd name="connsiteX53" fmla="*/ 655759 w 8138185"/>
                <a:gd name="connsiteY53" fmla="*/ 7374860 h 9373888"/>
                <a:gd name="connsiteX54" fmla="*/ 1469796 w 8138185"/>
                <a:gd name="connsiteY54" fmla="*/ 5930448 h 9373888"/>
                <a:gd name="connsiteX55" fmla="*/ 1709074 w 8138185"/>
                <a:gd name="connsiteY55" fmla="*/ 4769208 h 9373888"/>
                <a:gd name="connsiteX56" fmla="*/ 1766337 w 8138185"/>
                <a:gd name="connsiteY56" fmla="*/ 4182568 h 9373888"/>
                <a:gd name="connsiteX57" fmla="*/ 4053333 w 8138185"/>
                <a:gd name="connsiteY57" fmla="*/ 0 h 9373888"/>
                <a:gd name="connsiteX58" fmla="*/ 4069835 w 8138185"/>
                <a:gd name="connsiteY58" fmla="*/ 1650 h 9373888"/>
                <a:gd name="connsiteX59" fmla="*/ 4086337 w 8138185"/>
                <a:gd name="connsiteY59" fmla="*/ 0 h 9373888"/>
                <a:gd name="connsiteX60" fmla="*/ 4086337 w 8138185"/>
                <a:gd name="connsiteY60" fmla="*/ 3133 h 9373888"/>
                <a:gd name="connsiteX61" fmla="*/ 4927935 w 8138185"/>
                <a:gd name="connsiteY61" fmla="*/ 948693 h 9373888"/>
                <a:gd name="connsiteX62" fmla="*/ 4621163 w 8138185"/>
                <a:gd name="connsiteY62" fmla="*/ 1961084 h 9373888"/>
                <a:gd name="connsiteX63" fmla="*/ 4734201 w 8138185"/>
                <a:gd name="connsiteY63" fmla="*/ 2537163 h 9373888"/>
                <a:gd name="connsiteX64" fmla="*/ 5604511 w 8138185"/>
                <a:gd name="connsiteY64" fmla="*/ 3066380 h 9373888"/>
                <a:gd name="connsiteX65" fmla="*/ 6372674 w 8138185"/>
                <a:gd name="connsiteY65" fmla="*/ 4182070 h 9373888"/>
                <a:gd name="connsiteX66" fmla="*/ 1768644 w 8138185"/>
                <a:gd name="connsiteY66" fmla="*/ 4182070 h 9373888"/>
                <a:gd name="connsiteX67" fmla="*/ 2535160 w 8138185"/>
                <a:gd name="connsiteY67" fmla="*/ 3066380 h 9373888"/>
                <a:gd name="connsiteX68" fmla="*/ 3405470 w 8138185"/>
                <a:gd name="connsiteY68" fmla="*/ 2537163 h 9373888"/>
                <a:gd name="connsiteX69" fmla="*/ 3518506 w 8138185"/>
                <a:gd name="connsiteY69" fmla="*/ 1961084 h 9373888"/>
                <a:gd name="connsiteX70" fmla="*/ 3211737 w 8138185"/>
                <a:gd name="connsiteY70" fmla="*/ 948693 h 9373888"/>
                <a:gd name="connsiteX71" fmla="*/ 4053333 w 8138185"/>
                <a:gd name="connsiteY71" fmla="*/ 3133 h 937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38185" h="9373888">
                  <a:moveTo>
                    <a:pt x="1766337" y="4182568"/>
                  </a:moveTo>
                  <a:lnTo>
                    <a:pt x="6370366" y="4182568"/>
                  </a:lnTo>
                  <a:cubicBezTo>
                    <a:pt x="6401387" y="4376765"/>
                    <a:pt x="6420511" y="4572676"/>
                    <a:pt x="6427629" y="4769212"/>
                  </a:cubicBezTo>
                  <a:cubicBezTo>
                    <a:pt x="6440829" y="5081261"/>
                    <a:pt x="6568883" y="5603380"/>
                    <a:pt x="6667894" y="5930448"/>
                  </a:cubicBezTo>
                  <a:cubicBezTo>
                    <a:pt x="7162621" y="6656696"/>
                    <a:pt x="7361141" y="7127331"/>
                    <a:pt x="7481769" y="7374860"/>
                  </a:cubicBezTo>
                  <a:cubicBezTo>
                    <a:pt x="7577149" y="7570572"/>
                    <a:pt x="7699099" y="7907869"/>
                    <a:pt x="7781608" y="8011502"/>
                  </a:cubicBezTo>
                  <a:cubicBezTo>
                    <a:pt x="7856196" y="8104572"/>
                    <a:pt x="7931775" y="8185431"/>
                    <a:pt x="8020226" y="8319098"/>
                  </a:cubicBezTo>
                  <a:lnTo>
                    <a:pt x="8066635" y="8397152"/>
                  </a:lnTo>
                  <a:lnTo>
                    <a:pt x="8067585" y="8397152"/>
                  </a:lnTo>
                  <a:cubicBezTo>
                    <a:pt x="8175177" y="8600621"/>
                    <a:pt x="8140852" y="8740720"/>
                    <a:pt x="8089037" y="8769762"/>
                  </a:cubicBezTo>
                  <a:cubicBezTo>
                    <a:pt x="8025340" y="8805574"/>
                    <a:pt x="7922864" y="8587418"/>
                    <a:pt x="7861310" y="8527019"/>
                  </a:cubicBezTo>
                  <a:cubicBezTo>
                    <a:pt x="7848109" y="8623062"/>
                    <a:pt x="7906689" y="8760852"/>
                    <a:pt x="7922037" y="8901615"/>
                  </a:cubicBezTo>
                  <a:cubicBezTo>
                    <a:pt x="7953227" y="9186107"/>
                    <a:pt x="7826161" y="9348816"/>
                    <a:pt x="7614111" y="9160365"/>
                  </a:cubicBezTo>
                  <a:cubicBezTo>
                    <a:pt x="7460521" y="9023977"/>
                    <a:pt x="7439203" y="8846931"/>
                    <a:pt x="7399923" y="8628882"/>
                  </a:cubicBezTo>
                  <a:lnTo>
                    <a:pt x="7349199" y="8397647"/>
                  </a:lnTo>
                  <a:lnTo>
                    <a:pt x="7348433" y="8397647"/>
                  </a:lnTo>
                  <a:cubicBezTo>
                    <a:pt x="7291643" y="8191495"/>
                    <a:pt x="7194123" y="7998810"/>
                    <a:pt x="7061629" y="7830971"/>
                  </a:cubicBezTo>
                  <a:cubicBezTo>
                    <a:pt x="6798426" y="7489545"/>
                    <a:pt x="6173993" y="6671218"/>
                    <a:pt x="5956003" y="6205204"/>
                  </a:cubicBezTo>
                  <a:cubicBezTo>
                    <a:pt x="5738013" y="5739192"/>
                    <a:pt x="5620356" y="5042813"/>
                    <a:pt x="5545932" y="4842312"/>
                  </a:cubicBezTo>
                  <a:cubicBezTo>
                    <a:pt x="5495106" y="5251229"/>
                    <a:pt x="5336193" y="5877311"/>
                    <a:pt x="5423817" y="6416429"/>
                  </a:cubicBezTo>
                  <a:cubicBezTo>
                    <a:pt x="5492298" y="6839208"/>
                    <a:pt x="5511607" y="6934753"/>
                    <a:pt x="5617383" y="7947804"/>
                  </a:cubicBezTo>
                  <a:lnTo>
                    <a:pt x="5650351" y="8397152"/>
                  </a:lnTo>
                  <a:lnTo>
                    <a:pt x="5650387" y="8397152"/>
                  </a:lnTo>
                  <a:cubicBezTo>
                    <a:pt x="5663960" y="8718733"/>
                    <a:pt x="5658793" y="9043087"/>
                    <a:pt x="5643779" y="9361306"/>
                  </a:cubicBezTo>
                  <a:lnTo>
                    <a:pt x="5643011" y="9373888"/>
                  </a:lnTo>
                  <a:lnTo>
                    <a:pt x="4247102" y="9373888"/>
                  </a:lnTo>
                  <a:lnTo>
                    <a:pt x="4236857" y="9284378"/>
                  </a:lnTo>
                  <a:cubicBezTo>
                    <a:pt x="4209257" y="9056814"/>
                    <a:pt x="4179658" y="8867950"/>
                    <a:pt x="4149047" y="8749631"/>
                  </a:cubicBezTo>
                  <a:cubicBezTo>
                    <a:pt x="4124431" y="8762657"/>
                    <a:pt x="4097024" y="8769508"/>
                    <a:pt x="4069175" y="8769600"/>
                  </a:cubicBezTo>
                  <a:cubicBezTo>
                    <a:pt x="4049007" y="8769289"/>
                    <a:pt x="4029055" y="8765377"/>
                    <a:pt x="4010265" y="8758045"/>
                  </a:cubicBezTo>
                  <a:cubicBezTo>
                    <a:pt x="3979159" y="8876116"/>
                    <a:pt x="3947991" y="9064300"/>
                    <a:pt x="3918319" y="9290989"/>
                  </a:cubicBezTo>
                  <a:lnTo>
                    <a:pt x="3908024" y="9373888"/>
                  </a:lnTo>
                  <a:lnTo>
                    <a:pt x="2495838" y="9373888"/>
                  </a:lnTo>
                  <a:lnTo>
                    <a:pt x="2491778" y="9301570"/>
                  </a:lnTo>
                  <a:cubicBezTo>
                    <a:pt x="2485759" y="9162029"/>
                    <a:pt x="2481729" y="9021420"/>
                    <a:pt x="2480431" y="8880489"/>
                  </a:cubicBezTo>
                  <a:lnTo>
                    <a:pt x="2487791" y="8397647"/>
                  </a:lnTo>
                  <a:lnTo>
                    <a:pt x="2487141" y="8397647"/>
                  </a:lnTo>
                  <a:cubicBezTo>
                    <a:pt x="2494238" y="8246819"/>
                    <a:pt x="2504632" y="8096322"/>
                    <a:pt x="2520144" y="7947804"/>
                  </a:cubicBezTo>
                  <a:cubicBezTo>
                    <a:pt x="2625921" y="6934753"/>
                    <a:pt x="2645227" y="6839208"/>
                    <a:pt x="2713875" y="6416429"/>
                  </a:cubicBezTo>
                  <a:cubicBezTo>
                    <a:pt x="2801335" y="5877311"/>
                    <a:pt x="2642421" y="5251229"/>
                    <a:pt x="2591596" y="4842312"/>
                  </a:cubicBezTo>
                  <a:cubicBezTo>
                    <a:pt x="2517174" y="5042813"/>
                    <a:pt x="2399680" y="5739025"/>
                    <a:pt x="2181524" y="6205204"/>
                  </a:cubicBezTo>
                  <a:cubicBezTo>
                    <a:pt x="1963370" y="6671382"/>
                    <a:pt x="1339929" y="7489545"/>
                    <a:pt x="1075897" y="7830971"/>
                  </a:cubicBezTo>
                  <a:cubicBezTo>
                    <a:pt x="943406" y="7998810"/>
                    <a:pt x="845884" y="8191495"/>
                    <a:pt x="789095" y="8397647"/>
                  </a:cubicBezTo>
                  <a:lnTo>
                    <a:pt x="788982" y="8397647"/>
                  </a:lnTo>
                  <a:lnTo>
                    <a:pt x="738261" y="8628929"/>
                  </a:lnTo>
                  <a:cubicBezTo>
                    <a:pt x="698983" y="8847056"/>
                    <a:pt x="677663" y="9024223"/>
                    <a:pt x="524071" y="9160365"/>
                  </a:cubicBezTo>
                  <a:cubicBezTo>
                    <a:pt x="312023" y="9348816"/>
                    <a:pt x="185125" y="9186107"/>
                    <a:pt x="216147" y="8901615"/>
                  </a:cubicBezTo>
                  <a:cubicBezTo>
                    <a:pt x="231495" y="8760852"/>
                    <a:pt x="290074" y="8623062"/>
                    <a:pt x="276876" y="8527019"/>
                  </a:cubicBezTo>
                  <a:cubicBezTo>
                    <a:pt x="215322" y="8588243"/>
                    <a:pt x="112847" y="8805574"/>
                    <a:pt x="49147" y="8769762"/>
                  </a:cubicBezTo>
                  <a:cubicBezTo>
                    <a:pt x="-2667" y="8740720"/>
                    <a:pt x="-36992" y="8600621"/>
                    <a:pt x="70602" y="8397152"/>
                  </a:cubicBezTo>
                  <a:lnTo>
                    <a:pt x="70895" y="8397152"/>
                  </a:lnTo>
                  <a:lnTo>
                    <a:pt x="117302" y="8319098"/>
                  </a:lnTo>
                  <a:cubicBezTo>
                    <a:pt x="205755" y="8185431"/>
                    <a:pt x="281330" y="8105397"/>
                    <a:pt x="355918" y="8011502"/>
                  </a:cubicBezTo>
                  <a:cubicBezTo>
                    <a:pt x="438428" y="7907869"/>
                    <a:pt x="560379" y="7570572"/>
                    <a:pt x="655759" y="7374860"/>
                  </a:cubicBezTo>
                  <a:cubicBezTo>
                    <a:pt x="776718" y="7127495"/>
                    <a:pt x="974740" y="6656530"/>
                    <a:pt x="1469796" y="5930448"/>
                  </a:cubicBezTo>
                  <a:cubicBezTo>
                    <a:pt x="1567984" y="5602887"/>
                    <a:pt x="1696698" y="5080766"/>
                    <a:pt x="1709074" y="4769208"/>
                  </a:cubicBezTo>
                  <a:cubicBezTo>
                    <a:pt x="1716192" y="4572676"/>
                    <a:pt x="1735313" y="4376765"/>
                    <a:pt x="1766337" y="4182568"/>
                  </a:cubicBezTo>
                  <a:close/>
                  <a:moveTo>
                    <a:pt x="4053333" y="0"/>
                  </a:moveTo>
                  <a:cubicBezTo>
                    <a:pt x="4058615" y="329"/>
                    <a:pt x="4064555" y="1980"/>
                    <a:pt x="4069835" y="1650"/>
                  </a:cubicBezTo>
                  <a:cubicBezTo>
                    <a:pt x="4075116" y="1320"/>
                    <a:pt x="4080560" y="0"/>
                    <a:pt x="4086337" y="0"/>
                  </a:cubicBezTo>
                  <a:lnTo>
                    <a:pt x="4086337" y="3133"/>
                  </a:lnTo>
                  <a:cubicBezTo>
                    <a:pt x="4581394" y="41088"/>
                    <a:pt x="4908131" y="434825"/>
                    <a:pt x="4927935" y="948693"/>
                  </a:cubicBezTo>
                  <a:cubicBezTo>
                    <a:pt x="4940476" y="1276916"/>
                    <a:pt x="4800209" y="1722467"/>
                    <a:pt x="4621163" y="1961084"/>
                  </a:cubicBezTo>
                  <a:cubicBezTo>
                    <a:pt x="4620833" y="1961580"/>
                    <a:pt x="4454823" y="2281716"/>
                    <a:pt x="4734201" y="2537163"/>
                  </a:cubicBezTo>
                  <a:cubicBezTo>
                    <a:pt x="4946909" y="2731722"/>
                    <a:pt x="5337181" y="3001198"/>
                    <a:pt x="5604511" y="3066380"/>
                  </a:cubicBezTo>
                  <a:cubicBezTo>
                    <a:pt x="6036530" y="3171662"/>
                    <a:pt x="6269537" y="3571667"/>
                    <a:pt x="6372674" y="4182070"/>
                  </a:cubicBezTo>
                  <a:lnTo>
                    <a:pt x="1768644" y="4182070"/>
                  </a:lnTo>
                  <a:cubicBezTo>
                    <a:pt x="1870134" y="3571667"/>
                    <a:pt x="2103139" y="3171662"/>
                    <a:pt x="2535160" y="3066380"/>
                  </a:cubicBezTo>
                  <a:cubicBezTo>
                    <a:pt x="2802490" y="3001198"/>
                    <a:pt x="3197380" y="2736839"/>
                    <a:pt x="3405470" y="2537163"/>
                  </a:cubicBezTo>
                  <a:cubicBezTo>
                    <a:pt x="3685012" y="2269008"/>
                    <a:pt x="3518506" y="1961084"/>
                    <a:pt x="3518506" y="1961084"/>
                  </a:cubicBezTo>
                  <a:cubicBezTo>
                    <a:pt x="3339463" y="1722963"/>
                    <a:pt x="3199195" y="1276421"/>
                    <a:pt x="3211737" y="948693"/>
                  </a:cubicBezTo>
                  <a:cubicBezTo>
                    <a:pt x="3231372" y="434825"/>
                    <a:pt x="3558277" y="40758"/>
                    <a:pt x="4053333" y="313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C94958-9285-EF41-84AF-182967E8AF1B}"/>
                </a:ext>
              </a:extLst>
            </p:cNvPr>
            <p:cNvGrpSpPr/>
            <p:nvPr/>
          </p:nvGrpSpPr>
          <p:grpSpPr>
            <a:xfrm>
              <a:off x="16144168" y="6979920"/>
              <a:ext cx="2501800" cy="2192250"/>
              <a:chOff x="10937925" y="6979920"/>
              <a:chExt cx="2501800" cy="2192250"/>
            </a:xfrm>
          </p:grpSpPr>
          <p:sp>
            <p:nvSpPr>
              <p:cNvPr id="43" name="Forma libre 457">
                <a:extLst>
                  <a:ext uri="{FF2B5EF4-FFF2-40B4-BE49-F238E27FC236}">
                    <a16:creationId xmlns:a16="http://schemas.microsoft.com/office/drawing/2014/main" id="{D42CF59F-DFAD-504D-A562-699D802B9428}"/>
                  </a:ext>
                </a:extLst>
              </p:cNvPr>
              <p:cNvSpPr/>
              <p:nvPr/>
            </p:nvSpPr>
            <p:spPr>
              <a:xfrm>
                <a:off x="10937925" y="7421635"/>
                <a:ext cx="1044416" cy="1750535"/>
              </a:xfrm>
              <a:custGeom>
                <a:avLst/>
                <a:gdLst>
                  <a:gd name="connsiteX0" fmla="*/ 312022 w 414764"/>
                  <a:gd name="connsiteY0" fmla="*/ 1587 h 695185"/>
                  <a:gd name="connsiteX1" fmla="*/ 310951 w 414764"/>
                  <a:gd name="connsiteY1" fmla="*/ 1854 h 695185"/>
                  <a:gd name="connsiteX2" fmla="*/ 45903 w 414764"/>
                  <a:gd name="connsiteY2" fmla="*/ 378859 h 695185"/>
                  <a:gd name="connsiteX3" fmla="*/ 3892 w 414764"/>
                  <a:gd name="connsiteY3" fmla="*/ 620970 h 695185"/>
                  <a:gd name="connsiteX4" fmla="*/ 181304 w 414764"/>
                  <a:gd name="connsiteY4" fmla="*/ 704794 h 695185"/>
                  <a:gd name="connsiteX5" fmla="*/ 388418 w 414764"/>
                  <a:gd name="connsiteY5" fmla="*/ 654660 h 695185"/>
                  <a:gd name="connsiteX6" fmla="*/ 312022 w 414764"/>
                  <a:gd name="connsiteY6" fmla="*/ 1587 h 69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4764" h="695185">
                    <a:moveTo>
                      <a:pt x="312022" y="1587"/>
                    </a:moveTo>
                    <a:cubicBezTo>
                      <a:pt x="312022" y="1587"/>
                      <a:pt x="312022" y="1587"/>
                      <a:pt x="310951" y="1854"/>
                    </a:cubicBezTo>
                    <a:cubicBezTo>
                      <a:pt x="257700" y="14421"/>
                      <a:pt x="124173" y="143030"/>
                      <a:pt x="45903" y="378859"/>
                    </a:cubicBezTo>
                    <a:cubicBezTo>
                      <a:pt x="14461" y="473912"/>
                      <a:pt x="-9756" y="585408"/>
                      <a:pt x="3892" y="620970"/>
                    </a:cubicBezTo>
                    <a:cubicBezTo>
                      <a:pt x="30249" y="689151"/>
                      <a:pt x="131265" y="696772"/>
                      <a:pt x="181304" y="704794"/>
                    </a:cubicBezTo>
                    <a:cubicBezTo>
                      <a:pt x="231343" y="712815"/>
                      <a:pt x="356040" y="708403"/>
                      <a:pt x="388418" y="654660"/>
                    </a:cubicBezTo>
                    <a:cubicBezTo>
                      <a:pt x="420931" y="600917"/>
                      <a:pt x="468027" y="-35846"/>
                      <a:pt x="312022" y="15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459">
                <a:extLst>
                  <a:ext uri="{FF2B5EF4-FFF2-40B4-BE49-F238E27FC236}">
                    <a16:creationId xmlns:a16="http://schemas.microsoft.com/office/drawing/2014/main" id="{05612844-A24D-0F4C-B6F9-37965EDF4A49}"/>
                  </a:ext>
                </a:extLst>
              </p:cNvPr>
              <p:cNvSpPr/>
              <p:nvPr/>
            </p:nvSpPr>
            <p:spPr>
              <a:xfrm>
                <a:off x="12395309" y="7421300"/>
                <a:ext cx="1044416" cy="1750535"/>
              </a:xfrm>
              <a:custGeom>
                <a:avLst/>
                <a:gdLst>
                  <a:gd name="connsiteX0" fmla="*/ 363163 w 414764"/>
                  <a:gd name="connsiteY0" fmla="*/ 340490 h 695185"/>
                  <a:gd name="connsiteX1" fmla="*/ 110424 w 414764"/>
                  <a:gd name="connsiteY1" fmla="*/ 1854 h 695185"/>
                  <a:gd name="connsiteX2" fmla="*/ 109355 w 414764"/>
                  <a:gd name="connsiteY2" fmla="*/ 1587 h 695185"/>
                  <a:gd name="connsiteX3" fmla="*/ 32823 w 414764"/>
                  <a:gd name="connsiteY3" fmla="*/ 654660 h 695185"/>
                  <a:gd name="connsiteX4" fmla="*/ 217059 w 414764"/>
                  <a:gd name="connsiteY4" fmla="*/ 699045 h 695185"/>
                  <a:gd name="connsiteX5" fmla="*/ 417484 w 414764"/>
                  <a:gd name="connsiteY5" fmla="*/ 620970 h 695185"/>
                  <a:gd name="connsiteX6" fmla="*/ 363163 w 414764"/>
                  <a:gd name="connsiteY6" fmla="*/ 340490 h 69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4764" h="695185">
                    <a:moveTo>
                      <a:pt x="363163" y="340490"/>
                    </a:moveTo>
                    <a:cubicBezTo>
                      <a:pt x="302153" y="155330"/>
                      <a:pt x="163675" y="14421"/>
                      <a:pt x="110424" y="1854"/>
                    </a:cubicBezTo>
                    <a:cubicBezTo>
                      <a:pt x="109355" y="1587"/>
                      <a:pt x="109355" y="1587"/>
                      <a:pt x="109355" y="1587"/>
                    </a:cubicBezTo>
                    <a:cubicBezTo>
                      <a:pt x="-46651" y="-35846"/>
                      <a:pt x="445" y="600917"/>
                      <a:pt x="32823" y="654660"/>
                    </a:cubicBezTo>
                    <a:cubicBezTo>
                      <a:pt x="65202" y="708403"/>
                      <a:pt x="167020" y="707066"/>
                      <a:pt x="217059" y="699045"/>
                    </a:cubicBezTo>
                    <a:cubicBezTo>
                      <a:pt x="267099" y="691023"/>
                      <a:pt x="398486" y="673376"/>
                      <a:pt x="417484" y="620970"/>
                    </a:cubicBezTo>
                    <a:cubicBezTo>
                      <a:pt x="430329" y="585142"/>
                      <a:pt x="400225" y="452922"/>
                      <a:pt x="363163" y="3404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5ADF84B-5B67-314A-9453-AFF055F8A789}"/>
                  </a:ext>
                </a:extLst>
              </p:cNvPr>
              <p:cNvGrpSpPr/>
              <p:nvPr/>
            </p:nvGrpSpPr>
            <p:grpSpPr>
              <a:xfrm>
                <a:off x="11793699" y="6979920"/>
                <a:ext cx="840589" cy="972895"/>
                <a:chOff x="11793699" y="6979920"/>
                <a:chExt cx="840589" cy="972895"/>
              </a:xfrm>
              <a:solidFill>
                <a:schemeClr val="tx2"/>
              </a:solidFill>
            </p:grpSpPr>
            <p:sp>
              <p:nvSpPr>
                <p:cNvPr id="48" name="Forma libre 456">
                  <a:extLst>
                    <a:ext uri="{FF2B5EF4-FFF2-40B4-BE49-F238E27FC236}">
                      <a16:creationId xmlns:a16="http://schemas.microsoft.com/office/drawing/2014/main" id="{76B5146A-FF6C-CB45-A58C-4AB5AAF3D76D}"/>
                    </a:ext>
                  </a:extLst>
                </p:cNvPr>
                <p:cNvSpPr/>
                <p:nvPr/>
              </p:nvSpPr>
              <p:spPr>
                <a:xfrm>
                  <a:off x="12032567" y="7818158"/>
                  <a:ext cx="303219" cy="134657"/>
                </a:xfrm>
                <a:custGeom>
                  <a:avLst/>
                  <a:gdLst>
                    <a:gd name="connsiteX0" fmla="*/ 97135 w 120415"/>
                    <a:gd name="connsiteY0" fmla="*/ 64973 h 53475"/>
                    <a:gd name="connsiteX1" fmla="*/ 32512 w 120415"/>
                    <a:gd name="connsiteY1" fmla="*/ 64973 h 53475"/>
                    <a:gd name="connsiteX2" fmla="*/ 0 w 120415"/>
                    <a:gd name="connsiteY2" fmla="*/ 32486 h 53475"/>
                    <a:gd name="connsiteX3" fmla="*/ 0 w 120415"/>
                    <a:gd name="connsiteY3" fmla="*/ 32486 h 53475"/>
                    <a:gd name="connsiteX4" fmla="*/ 32512 w 120415"/>
                    <a:gd name="connsiteY4" fmla="*/ 0 h 53475"/>
                    <a:gd name="connsiteX5" fmla="*/ 97135 w 120415"/>
                    <a:gd name="connsiteY5" fmla="*/ 0 h 53475"/>
                    <a:gd name="connsiteX6" fmla="*/ 129647 w 120415"/>
                    <a:gd name="connsiteY6" fmla="*/ 32486 h 53475"/>
                    <a:gd name="connsiteX7" fmla="*/ 129647 w 120415"/>
                    <a:gd name="connsiteY7" fmla="*/ 32486 h 53475"/>
                    <a:gd name="connsiteX8" fmla="*/ 97135 w 120415"/>
                    <a:gd name="connsiteY8" fmla="*/ 64973 h 53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415" h="53475">
                      <a:moveTo>
                        <a:pt x="97135" y="64973"/>
                      </a:moveTo>
                      <a:lnTo>
                        <a:pt x="32512" y="64973"/>
                      </a:lnTo>
                      <a:cubicBezTo>
                        <a:pt x="14717" y="64973"/>
                        <a:pt x="0" y="50400"/>
                        <a:pt x="0" y="32486"/>
                      </a:cubicBezTo>
                      <a:lnTo>
                        <a:pt x="0" y="32486"/>
                      </a:lnTo>
                      <a:cubicBezTo>
                        <a:pt x="0" y="14706"/>
                        <a:pt x="14583" y="0"/>
                        <a:pt x="32512" y="0"/>
                      </a:cubicBezTo>
                      <a:lnTo>
                        <a:pt x="97135" y="0"/>
                      </a:lnTo>
                      <a:cubicBezTo>
                        <a:pt x="114929" y="0"/>
                        <a:pt x="129647" y="14572"/>
                        <a:pt x="129647" y="32486"/>
                      </a:cubicBezTo>
                      <a:lnTo>
                        <a:pt x="129647" y="32486"/>
                      </a:lnTo>
                      <a:cubicBezTo>
                        <a:pt x="129647" y="50400"/>
                        <a:pt x="114929" y="64973"/>
                        <a:pt x="97135" y="64973"/>
                      </a:cubicBezTo>
                      <a:close/>
                    </a:path>
                  </a:pathLst>
                </a:custGeom>
                <a:grpFill/>
                <a:ln w="133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49" name="Forma libre 458">
                  <a:extLst>
                    <a:ext uri="{FF2B5EF4-FFF2-40B4-BE49-F238E27FC236}">
                      <a16:creationId xmlns:a16="http://schemas.microsoft.com/office/drawing/2014/main" id="{2C3966CA-01D0-EA43-AC1B-454078580783}"/>
                    </a:ext>
                  </a:extLst>
                </p:cNvPr>
                <p:cNvSpPr/>
                <p:nvPr/>
              </p:nvSpPr>
              <p:spPr>
                <a:xfrm>
                  <a:off x="11793699" y="7425631"/>
                  <a:ext cx="33692" cy="3366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33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1" name="Forma libre 460">
                  <a:extLst>
                    <a:ext uri="{FF2B5EF4-FFF2-40B4-BE49-F238E27FC236}">
                      <a16:creationId xmlns:a16="http://schemas.microsoft.com/office/drawing/2014/main" id="{5EA7B2E9-1B0B-8E45-BF67-36578CD9BA84}"/>
                    </a:ext>
                  </a:extLst>
                </p:cNvPr>
                <p:cNvSpPr/>
                <p:nvPr/>
              </p:nvSpPr>
              <p:spPr>
                <a:xfrm>
                  <a:off x="12600596" y="7425631"/>
                  <a:ext cx="33692" cy="3366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33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2" name="Forma libre 461">
                  <a:extLst>
                    <a:ext uri="{FF2B5EF4-FFF2-40B4-BE49-F238E27FC236}">
                      <a16:creationId xmlns:a16="http://schemas.microsoft.com/office/drawing/2014/main" id="{18143CEE-44AA-E041-9447-5F467F0832B1}"/>
                    </a:ext>
                  </a:extLst>
                </p:cNvPr>
                <p:cNvSpPr/>
                <p:nvPr/>
              </p:nvSpPr>
              <p:spPr>
                <a:xfrm>
                  <a:off x="12019765" y="6979920"/>
                  <a:ext cx="336908" cy="942595"/>
                </a:xfrm>
                <a:custGeom>
                  <a:avLst/>
                  <a:gdLst>
                    <a:gd name="connsiteX0" fmla="*/ 138077 w 133795"/>
                    <a:gd name="connsiteY0" fmla="*/ 49733 h 374330"/>
                    <a:gd name="connsiteX1" fmla="*/ 69038 w 133795"/>
                    <a:gd name="connsiteY1" fmla="*/ 0 h 374330"/>
                    <a:gd name="connsiteX2" fmla="*/ 0 w 133795"/>
                    <a:gd name="connsiteY2" fmla="*/ 49733 h 374330"/>
                    <a:gd name="connsiteX3" fmla="*/ 17393 w 133795"/>
                    <a:gd name="connsiteY3" fmla="*/ 82620 h 374330"/>
                    <a:gd name="connsiteX4" fmla="*/ 17259 w 133795"/>
                    <a:gd name="connsiteY4" fmla="*/ 86230 h 374330"/>
                    <a:gd name="connsiteX5" fmla="*/ 41075 w 133795"/>
                    <a:gd name="connsiteY5" fmla="*/ 129679 h 374330"/>
                    <a:gd name="connsiteX6" fmla="*/ 41075 w 133795"/>
                    <a:gd name="connsiteY6" fmla="*/ 144652 h 374330"/>
                    <a:gd name="connsiteX7" fmla="*/ 41075 w 133795"/>
                    <a:gd name="connsiteY7" fmla="*/ 191310 h 374330"/>
                    <a:gd name="connsiteX8" fmla="*/ 41075 w 133795"/>
                    <a:gd name="connsiteY8" fmla="*/ 215641 h 374330"/>
                    <a:gd name="connsiteX9" fmla="*/ 41075 w 133795"/>
                    <a:gd name="connsiteY9" fmla="*/ 265373 h 374330"/>
                    <a:gd name="connsiteX10" fmla="*/ 41075 w 133795"/>
                    <a:gd name="connsiteY10" fmla="*/ 289705 h 374330"/>
                    <a:gd name="connsiteX11" fmla="*/ 41075 w 133795"/>
                    <a:gd name="connsiteY11" fmla="*/ 345320 h 374330"/>
                    <a:gd name="connsiteX12" fmla="*/ 41075 w 133795"/>
                    <a:gd name="connsiteY12" fmla="*/ 346523 h 374330"/>
                    <a:gd name="connsiteX13" fmla="*/ 70510 w 133795"/>
                    <a:gd name="connsiteY13" fmla="*/ 375935 h 374330"/>
                    <a:gd name="connsiteX14" fmla="*/ 99945 w 133795"/>
                    <a:gd name="connsiteY14" fmla="*/ 346523 h 374330"/>
                    <a:gd name="connsiteX15" fmla="*/ 99945 w 133795"/>
                    <a:gd name="connsiteY15" fmla="*/ 345320 h 374330"/>
                    <a:gd name="connsiteX16" fmla="*/ 99945 w 133795"/>
                    <a:gd name="connsiteY16" fmla="*/ 289705 h 374330"/>
                    <a:gd name="connsiteX17" fmla="*/ 99945 w 133795"/>
                    <a:gd name="connsiteY17" fmla="*/ 265373 h 374330"/>
                    <a:gd name="connsiteX18" fmla="*/ 99945 w 133795"/>
                    <a:gd name="connsiteY18" fmla="*/ 215641 h 374330"/>
                    <a:gd name="connsiteX19" fmla="*/ 99945 w 133795"/>
                    <a:gd name="connsiteY19" fmla="*/ 191310 h 374330"/>
                    <a:gd name="connsiteX20" fmla="*/ 99945 w 133795"/>
                    <a:gd name="connsiteY20" fmla="*/ 144652 h 374330"/>
                    <a:gd name="connsiteX21" fmla="*/ 99945 w 133795"/>
                    <a:gd name="connsiteY21" fmla="*/ 127673 h 374330"/>
                    <a:gd name="connsiteX22" fmla="*/ 120817 w 133795"/>
                    <a:gd name="connsiteY22" fmla="*/ 86230 h 374330"/>
                    <a:gd name="connsiteX23" fmla="*/ 120683 w 133795"/>
                    <a:gd name="connsiteY23" fmla="*/ 82620 h 374330"/>
                    <a:gd name="connsiteX24" fmla="*/ 138077 w 133795"/>
                    <a:gd name="connsiteY24" fmla="*/ 49733 h 374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33795" h="374330">
                      <a:moveTo>
                        <a:pt x="138077" y="49733"/>
                      </a:moveTo>
                      <a:cubicBezTo>
                        <a:pt x="138077" y="22326"/>
                        <a:pt x="107170" y="0"/>
                        <a:pt x="69038" y="0"/>
                      </a:cubicBezTo>
                      <a:cubicBezTo>
                        <a:pt x="30907" y="0"/>
                        <a:pt x="0" y="22192"/>
                        <a:pt x="0" y="49733"/>
                      </a:cubicBezTo>
                      <a:cubicBezTo>
                        <a:pt x="0" y="62433"/>
                        <a:pt x="6556" y="73931"/>
                        <a:pt x="17393" y="82620"/>
                      </a:cubicBezTo>
                      <a:cubicBezTo>
                        <a:pt x="17259" y="83824"/>
                        <a:pt x="17259" y="85026"/>
                        <a:pt x="17259" y="86230"/>
                      </a:cubicBezTo>
                      <a:cubicBezTo>
                        <a:pt x="17259" y="104545"/>
                        <a:pt x="26759" y="120588"/>
                        <a:pt x="41075" y="129679"/>
                      </a:cubicBezTo>
                      <a:lnTo>
                        <a:pt x="41075" y="144652"/>
                      </a:lnTo>
                      <a:lnTo>
                        <a:pt x="41075" y="191310"/>
                      </a:lnTo>
                      <a:lnTo>
                        <a:pt x="41075" y="215641"/>
                      </a:lnTo>
                      <a:lnTo>
                        <a:pt x="41075" y="265373"/>
                      </a:lnTo>
                      <a:lnTo>
                        <a:pt x="41075" y="289705"/>
                      </a:lnTo>
                      <a:lnTo>
                        <a:pt x="41075" y="345320"/>
                      </a:lnTo>
                      <a:lnTo>
                        <a:pt x="41075" y="346523"/>
                      </a:lnTo>
                      <a:cubicBezTo>
                        <a:pt x="41075" y="362700"/>
                        <a:pt x="54321" y="375935"/>
                        <a:pt x="70510" y="375935"/>
                      </a:cubicBezTo>
                      <a:cubicBezTo>
                        <a:pt x="86699" y="375935"/>
                        <a:pt x="99945" y="362700"/>
                        <a:pt x="99945" y="346523"/>
                      </a:cubicBezTo>
                      <a:lnTo>
                        <a:pt x="99945" y="345320"/>
                      </a:lnTo>
                      <a:lnTo>
                        <a:pt x="99945" y="289705"/>
                      </a:lnTo>
                      <a:lnTo>
                        <a:pt x="99945" y="265373"/>
                      </a:lnTo>
                      <a:lnTo>
                        <a:pt x="99945" y="215641"/>
                      </a:lnTo>
                      <a:lnTo>
                        <a:pt x="99945" y="191310"/>
                      </a:lnTo>
                      <a:lnTo>
                        <a:pt x="99945" y="144652"/>
                      </a:lnTo>
                      <a:lnTo>
                        <a:pt x="99945" y="127673"/>
                      </a:lnTo>
                      <a:cubicBezTo>
                        <a:pt x="112521" y="118182"/>
                        <a:pt x="120817" y="103209"/>
                        <a:pt x="120817" y="86230"/>
                      </a:cubicBezTo>
                      <a:cubicBezTo>
                        <a:pt x="120817" y="85026"/>
                        <a:pt x="120683" y="83824"/>
                        <a:pt x="120683" y="82620"/>
                      </a:cubicBezTo>
                      <a:cubicBezTo>
                        <a:pt x="131387" y="73931"/>
                        <a:pt x="138077" y="62433"/>
                        <a:pt x="138077" y="49733"/>
                      </a:cubicBezTo>
                      <a:close/>
                    </a:path>
                  </a:pathLst>
                </a:custGeom>
                <a:grpFill/>
                <a:ln w="133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834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7C05FD-AC4B-3A48-B94E-31263D46D6E4}"/>
              </a:ext>
            </a:extLst>
          </p:cNvPr>
          <p:cNvGrpSpPr/>
          <p:nvPr/>
        </p:nvGrpSpPr>
        <p:grpSpPr>
          <a:xfrm>
            <a:off x="10533472" y="4914829"/>
            <a:ext cx="3310706" cy="7585048"/>
            <a:chOff x="3223191" y="11489407"/>
            <a:chExt cx="1870351" cy="42851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D8CEBFE-A5EF-BF47-8BBA-1BD9729904E7}"/>
                </a:ext>
              </a:extLst>
            </p:cNvPr>
            <p:cNvSpPr/>
            <p:nvPr/>
          </p:nvSpPr>
          <p:spPr>
            <a:xfrm>
              <a:off x="3409704" y="11489407"/>
              <a:ext cx="1485493" cy="4284359"/>
            </a:xfrm>
            <a:custGeom>
              <a:avLst/>
              <a:gdLst>
                <a:gd name="connsiteX0" fmla="*/ 575022 w 577622"/>
                <a:gd name="connsiteY0" fmla="*/ 776506 h 1665940"/>
                <a:gd name="connsiteX1" fmla="*/ 568460 w 577622"/>
                <a:gd name="connsiteY1" fmla="*/ 761565 h 1665940"/>
                <a:gd name="connsiteX2" fmla="*/ 564941 w 577622"/>
                <a:gd name="connsiteY2" fmla="*/ 746528 h 1665940"/>
                <a:gd name="connsiteX3" fmla="*/ 559806 w 577622"/>
                <a:gd name="connsiteY3" fmla="*/ 694091 h 1665940"/>
                <a:gd name="connsiteX4" fmla="*/ 539835 w 577622"/>
                <a:gd name="connsiteY4" fmla="*/ 562188 h 1665940"/>
                <a:gd name="connsiteX5" fmla="*/ 520816 w 577622"/>
                <a:gd name="connsiteY5" fmla="*/ 476537 h 1665940"/>
                <a:gd name="connsiteX6" fmla="*/ 520816 w 577622"/>
                <a:gd name="connsiteY6" fmla="*/ 354912 h 1665940"/>
                <a:gd name="connsiteX7" fmla="*/ 433041 w 577622"/>
                <a:gd name="connsiteY7" fmla="*/ 264693 h 1665940"/>
                <a:gd name="connsiteX8" fmla="*/ 347453 w 577622"/>
                <a:gd name="connsiteY8" fmla="*/ 230623 h 1665940"/>
                <a:gd name="connsiteX9" fmla="*/ 342318 w 577622"/>
                <a:gd name="connsiteY9" fmla="*/ 190081 h 1665940"/>
                <a:gd name="connsiteX10" fmla="*/ 356582 w 577622"/>
                <a:gd name="connsiteY10" fmla="*/ 149825 h 1665940"/>
                <a:gd name="connsiteX11" fmla="*/ 362478 w 577622"/>
                <a:gd name="connsiteY11" fmla="*/ 154298 h 1665940"/>
                <a:gd name="connsiteX12" fmla="*/ 371513 w 577622"/>
                <a:gd name="connsiteY12" fmla="*/ 139642 h 1665940"/>
                <a:gd name="connsiteX13" fmla="*/ 372749 w 577622"/>
                <a:gd name="connsiteY13" fmla="*/ 110045 h 1665940"/>
                <a:gd name="connsiteX14" fmla="*/ 363905 w 577622"/>
                <a:gd name="connsiteY14" fmla="*/ 111282 h 1665940"/>
                <a:gd name="connsiteX15" fmla="*/ 360767 w 577622"/>
                <a:gd name="connsiteY15" fmla="*/ 113852 h 1665940"/>
                <a:gd name="connsiteX16" fmla="*/ 362859 w 577622"/>
                <a:gd name="connsiteY16" fmla="*/ 87586 h 1665940"/>
                <a:gd name="connsiteX17" fmla="*/ 358389 w 577622"/>
                <a:gd name="connsiteY17" fmla="*/ 37432 h 1665940"/>
                <a:gd name="connsiteX18" fmla="*/ 291345 w 577622"/>
                <a:gd name="connsiteY18" fmla="*/ -64 h 1665940"/>
                <a:gd name="connsiteX19" fmla="*/ 291345 w 577622"/>
                <a:gd name="connsiteY19" fmla="*/ -64 h 1665940"/>
                <a:gd name="connsiteX20" fmla="*/ 224777 w 577622"/>
                <a:gd name="connsiteY20" fmla="*/ 37432 h 1665940"/>
                <a:gd name="connsiteX21" fmla="*/ 220307 w 577622"/>
                <a:gd name="connsiteY21" fmla="*/ 87586 h 1665940"/>
                <a:gd name="connsiteX22" fmla="*/ 222495 w 577622"/>
                <a:gd name="connsiteY22" fmla="*/ 113852 h 1665940"/>
                <a:gd name="connsiteX23" fmla="*/ 219261 w 577622"/>
                <a:gd name="connsiteY23" fmla="*/ 111282 h 1665940"/>
                <a:gd name="connsiteX24" fmla="*/ 210512 w 577622"/>
                <a:gd name="connsiteY24" fmla="*/ 110045 h 1665940"/>
                <a:gd name="connsiteX25" fmla="*/ 211654 w 577622"/>
                <a:gd name="connsiteY25" fmla="*/ 139642 h 1665940"/>
                <a:gd name="connsiteX26" fmla="*/ 221163 w 577622"/>
                <a:gd name="connsiteY26" fmla="*/ 154298 h 1665940"/>
                <a:gd name="connsiteX27" fmla="*/ 227059 w 577622"/>
                <a:gd name="connsiteY27" fmla="*/ 149825 h 1665940"/>
                <a:gd name="connsiteX28" fmla="*/ 241419 w 577622"/>
                <a:gd name="connsiteY28" fmla="*/ 190081 h 1665940"/>
                <a:gd name="connsiteX29" fmla="*/ 236189 w 577622"/>
                <a:gd name="connsiteY29" fmla="*/ 230623 h 1665940"/>
                <a:gd name="connsiteX30" fmla="*/ 150601 w 577622"/>
                <a:gd name="connsiteY30" fmla="*/ 264693 h 1665940"/>
                <a:gd name="connsiteX31" fmla="*/ 62731 w 577622"/>
                <a:gd name="connsiteY31" fmla="*/ 354912 h 1665940"/>
                <a:gd name="connsiteX32" fmla="*/ 62731 w 577622"/>
                <a:gd name="connsiteY32" fmla="*/ 476537 h 1665940"/>
                <a:gd name="connsiteX33" fmla="*/ 43711 w 577622"/>
                <a:gd name="connsiteY33" fmla="*/ 562188 h 1665940"/>
                <a:gd name="connsiteX34" fmla="*/ 23741 w 577622"/>
                <a:gd name="connsiteY34" fmla="*/ 694091 h 1665940"/>
                <a:gd name="connsiteX35" fmla="*/ 18605 w 577622"/>
                <a:gd name="connsiteY35" fmla="*/ 746528 h 1665940"/>
                <a:gd name="connsiteX36" fmla="*/ 15087 w 577622"/>
                <a:gd name="connsiteY36" fmla="*/ 761565 h 1665940"/>
                <a:gd name="connsiteX37" fmla="*/ 8525 w 577622"/>
                <a:gd name="connsiteY37" fmla="*/ 776506 h 1665940"/>
                <a:gd name="connsiteX38" fmla="*/ 1203 w 577622"/>
                <a:gd name="connsiteY38" fmla="*/ 779932 h 1665940"/>
                <a:gd name="connsiteX39" fmla="*/ -34 w 577622"/>
                <a:gd name="connsiteY39" fmla="*/ 779932 h 1665940"/>
                <a:gd name="connsiteX40" fmla="*/ 25262 w 577622"/>
                <a:gd name="connsiteY40" fmla="*/ 811338 h 1665940"/>
                <a:gd name="connsiteX41" fmla="*/ 54267 w 577622"/>
                <a:gd name="connsiteY41" fmla="*/ 810481 h 1665940"/>
                <a:gd name="connsiteX42" fmla="*/ 57786 w 577622"/>
                <a:gd name="connsiteY42" fmla="*/ 786880 h 1665940"/>
                <a:gd name="connsiteX43" fmla="*/ 64442 w 577622"/>
                <a:gd name="connsiteY43" fmla="*/ 765086 h 1665940"/>
                <a:gd name="connsiteX44" fmla="*/ 64442 w 577622"/>
                <a:gd name="connsiteY44" fmla="*/ 765086 h 1665940"/>
                <a:gd name="connsiteX45" fmla="*/ 107236 w 577622"/>
                <a:gd name="connsiteY45" fmla="*/ 635848 h 1665940"/>
                <a:gd name="connsiteX46" fmla="*/ 121121 w 577622"/>
                <a:gd name="connsiteY46" fmla="*/ 547056 h 1665940"/>
                <a:gd name="connsiteX47" fmla="*/ 148224 w 577622"/>
                <a:gd name="connsiteY47" fmla="*/ 460549 h 1665940"/>
                <a:gd name="connsiteX48" fmla="*/ 171047 w 577622"/>
                <a:gd name="connsiteY48" fmla="*/ 592737 h 1665940"/>
                <a:gd name="connsiteX49" fmla="*/ 153549 w 577622"/>
                <a:gd name="connsiteY49" fmla="*/ 678388 h 1665940"/>
                <a:gd name="connsiteX50" fmla="*/ 138714 w 577622"/>
                <a:gd name="connsiteY50" fmla="*/ 761280 h 1665940"/>
                <a:gd name="connsiteX51" fmla="*/ 137858 w 577622"/>
                <a:gd name="connsiteY51" fmla="*/ 950569 h 1665940"/>
                <a:gd name="connsiteX52" fmla="*/ 154025 w 577622"/>
                <a:gd name="connsiteY52" fmla="*/ 1109689 h 1665940"/>
                <a:gd name="connsiteX53" fmla="*/ 136812 w 577622"/>
                <a:gd name="connsiteY53" fmla="*/ 1183159 h 1665940"/>
                <a:gd name="connsiteX54" fmla="*/ 136812 w 577622"/>
                <a:gd name="connsiteY54" fmla="*/ 1289271 h 1665940"/>
                <a:gd name="connsiteX55" fmla="*/ 147748 w 577622"/>
                <a:gd name="connsiteY55" fmla="*/ 1418129 h 1665940"/>
                <a:gd name="connsiteX56" fmla="*/ 144800 w 577622"/>
                <a:gd name="connsiteY56" fmla="*/ 1529475 h 1665940"/>
                <a:gd name="connsiteX57" fmla="*/ 142993 w 577622"/>
                <a:gd name="connsiteY57" fmla="*/ 1538992 h 1665940"/>
                <a:gd name="connsiteX58" fmla="*/ 132913 w 577622"/>
                <a:gd name="connsiteY58" fmla="*/ 1563355 h 1665940"/>
                <a:gd name="connsiteX59" fmla="*/ 101721 w 577622"/>
                <a:gd name="connsiteY59" fmla="*/ 1610939 h 1665940"/>
                <a:gd name="connsiteX60" fmla="*/ 95349 w 577622"/>
                <a:gd name="connsiteY60" fmla="*/ 1634921 h 1665940"/>
                <a:gd name="connsiteX61" fmla="*/ 100009 w 577622"/>
                <a:gd name="connsiteY61" fmla="*/ 1634921 h 1665940"/>
                <a:gd name="connsiteX62" fmla="*/ 103623 w 577622"/>
                <a:gd name="connsiteY62" fmla="*/ 1645771 h 1665940"/>
                <a:gd name="connsiteX63" fmla="*/ 108853 w 577622"/>
                <a:gd name="connsiteY63" fmla="*/ 1646532 h 1665940"/>
                <a:gd name="connsiteX64" fmla="*/ 119209 w 577622"/>
                <a:gd name="connsiteY64" fmla="*/ 1655116 h 1665940"/>
                <a:gd name="connsiteX65" fmla="*/ 121977 w 577622"/>
                <a:gd name="connsiteY65" fmla="*/ 1654431 h 1665940"/>
                <a:gd name="connsiteX66" fmla="*/ 131486 w 577622"/>
                <a:gd name="connsiteY66" fmla="*/ 1662615 h 1665940"/>
                <a:gd name="connsiteX67" fmla="*/ 138048 w 577622"/>
                <a:gd name="connsiteY67" fmla="*/ 1661854 h 1665940"/>
                <a:gd name="connsiteX68" fmla="*/ 144420 w 577622"/>
                <a:gd name="connsiteY68" fmla="*/ 1653479 h 1665940"/>
                <a:gd name="connsiteX69" fmla="*/ 151267 w 577622"/>
                <a:gd name="connsiteY69" fmla="*/ 1663852 h 1665940"/>
                <a:gd name="connsiteX70" fmla="*/ 175507 w 577622"/>
                <a:gd name="connsiteY70" fmla="*/ 1652185 h 1665940"/>
                <a:gd name="connsiteX71" fmla="*/ 175517 w 577622"/>
                <a:gd name="connsiteY71" fmla="*/ 1652147 h 1665940"/>
                <a:gd name="connsiteX72" fmla="*/ 185026 w 577622"/>
                <a:gd name="connsiteY72" fmla="*/ 1629306 h 1665940"/>
                <a:gd name="connsiteX73" fmla="*/ 190542 w 577622"/>
                <a:gd name="connsiteY73" fmla="*/ 1584387 h 1665940"/>
                <a:gd name="connsiteX74" fmla="*/ 204046 w 577622"/>
                <a:gd name="connsiteY74" fmla="*/ 1562118 h 1665940"/>
                <a:gd name="connsiteX75" fmla="*/ 204046 w 577622"/>
                <a:gd name="connsiteY75" fmla="*/ 1538136 h 1665940"/>
                <a:gd name="connsiteX76" fmla="*/ 204616 w 577622"/>
                <a:gd name="connsiteY76" fmla="*/ 1500068 h 1665940"/>
                <a:gd name="connsiteX77" fmla="*/ 205757 w 577622"/>
                <a:gd name="connsiteY77" fmla="*/ 1483033 h 1665940"/>
                <a:gd name="connsiteX78" fmla="*/ 215267 w 577622"/>
                <a:gd name="connsiteY78" fmla="*/ 1404615 h 1665940"/>
                <a:gd name="connsiteX79" fmla="*/ 238756 w 577622"/>
                <a:gd name="connsiteY79" fmla="*/ 1245399 h 1665940"/>
                <a:gd name="connsiteX80" fmla="*/ 252070 w 577622"/>
                <a:gd name="connsiteY80" fmla="*/ 1128247 h 1665940"/>
                <a:gd name="connsiteX81" fmla="*/ 252641 w 577622"/>
                <a:gd name="connsiteY81" fmla="*/ 1126534 h 1665940"/>
                <a:gd name="connsiteX82" fmla="*/ 276891 w 577622"/>
                <a:gd name="connsiteY82" fmla="*/ 1016330 h 1665940"/>
                <a:gd name="connsiteX83" fmla="*/ 280409 w 577622"/>
                <a:gd name="connsiteY83" fmla="*/ 977406 h 1665940"/>
                <a:gd name="connsiteX84" fmla="*/ 293818 w 577622"/>
                <a:gd name="connsiteY84" fmla="*/ 880810 h 1665940"/>
                <a:gd name="connsiteX85" fmla="*/ 307227 w 577622"/>
                <a:gd name="connsiteY85" fmla="*/ 977406 h 1665940"/>
                <a:gd name="connsiteX86" fmla="*/ 310745 w 577622"/>
                <a:gd name="connsiteY86" fmla="*/ 1016330 h 1665940"/>
                <a:gd name="connsiteX87" fmla="*/ 332713 w 577622"/>
                <a:gd name="connsiteY87" fmla="*/ 1127486 h 1665940"/>
                <a:gd name="connsiteX88" fmla="*/ 333283 w 577622"/>
                <a:gd name="connsiteY88" fmla="*/ 1129199 h 1665940"/>
                <a:gd name="connsiteX89" fmla="*/ 346597 w 577622"/>
                <a:gd name="connsiteY89" fmla="*/ 1246351 h 1665940"/>
                <a:gd name="connsiteX90" fmla="*/ 370086 w 577622"/>
                <a:gd name="connsiteY90" fmla="*/ 1405567 h 1665940"/>
                <a:gd name="connsiteX91" fmla="*/ 380071 w 577622"/>
                <a:gd name="connsiteY91" fmla="*/ 1483985 h 1665940"/>
                <a:gd name="connsiteX92" fmla="*/ 381117 w 577622"/>
                <a:gd name="connsiteY92" fmla="*/ 1501020 h 1665940"/>
                <a:gd name="connsiteX93" fmla="*/ 381783 w 577622"/>
                <a:gd name="connsiteY93" fmla="*/ 1539087 h 1665940"/>
                <a:gd name="connsiteX94" fmla="*/ 381308 w 577622"/>
                <a:gd name="connsiteY94" fmla="*/ 1563070 h 1665940"/>
                <a:gd name="connsiteX95" fmla="*/ 394812 w 577622"/>
                <a:gd name="connsiteY95" fmla="*/ 1585339 h 1665940"/>
                <a:gd name="connsiteX96" fmla="*/ 400327 w 577622"/>
                <a:gd name="connsiteY96" fmla="*/ 1630258 h 1665940"/>
                <a:gd name="connsiteX97" fmla="*/ 409837 w 577622"/>
                <a:gd name="connsiteY97" fmla="*/ 1653098 h 1665940"/>
                <a:gd name="connsiteX98" fmla="*/ 434049 w 577622"/>
                <a:gd name="connsiteY98" fmla="*/ 1664814 h 1665940"/>
                <a:gd name="connsiteX99" fmla="*/ 434087 w 577622"/>
                <a:gd name="connsiteY99" fmla="*/ 1664804 h 1665940"/>
                <a:gd name="connsiteX100" fmla="*/ 440934 w 577622"/>
                <a:gd name="connsiteY100" fmla="*/ 1654431 h 1665940"/>
                <a:gd name="connsiteX101" fmla="*/ 447305 w 577622"/>
                <a:gd name="connsiteY101" fmla="*/ 1662806 h 1665940"/>
                <a:gd name="connsiteX102" fmla="*/ 453962 w 577622"/>
                <a:gd name="connsiteY102" fmla="*/ 1663567 h 1665940"/>
                <a:gd name="connsiteX103" fmla="*/ 463472 w 577622"/>
                <a:gd name="connsiteY103" fmla="*/ 1655383 h 1665940"/>
                <a:gd name="connsiteX104" fmla="*/ 475958 w 577622"/>
                <a:gd name="connsiteY104" fmla="*/ 1650386 h 1665940"/>
                <a:gd name="connsiteX105" fmla="*/ 476691 w 577622"/>
                <a:gd name="connsiteY105" fmla="*/ 1647484 h 1665940"/>
                <a:gd name="connsiteX106" fmla="*/ 481826 w 577622"/>
                <a:gd name="connsiteY106" fmla="*/ 1646722 h 1665940"/>
                <a:gd name="connsiteX107" fmla="*/ 485440 w 577622"/>
                <a:gd name="connsiteY107" fmla="*/ 1635873 h 1665940"/>
                <a:gd name="connsiteX108" fmla="*/ 490194 w 577622"/>
                <a:gd name="connsiteY108" fmla="*/ 1635873 h 1665940"/>
                <a:gd name="connsiteX109" fmla="*/ 483728 w 577622"/>
                <a:gd name="connsiteY109" fmla="*/ 1611891 h 1665940"/>
                <a:gd name="connsiteX110" fmla="*/ 452631 w 577622"/>
                <a:gd name="connsiteY110" fmla="*/ 1564307 h 1665940"/>
                <a:gd name="connsiteX111" fmla="*/ 442455 w 577622"/>
                <a:gd name="connsiteY111" fmla="*/ 1539944 h 1665940"/>
                <a:gd name="connsiteX112" fmla="*/ 440649 w 577622"/>
                <a:gd name="connsiteY112" fmla="*/ 1530427 h 1665940"/>
                <a:gd name="connsiteX113" fmla="*/ 437701 w 577622"/>
                <a:gd name="connsiteY113" fmla="*/ 1419080 h 1665940"/>
                <a:gd name="connsiteX114" fmla="*/ 448637 w 577622"/>
                <a:gd name="connsiteY114" fmla="*/ 1290223 h 1665940"/>
                <a:gd name="connsiteX115" fmla="*/ 448637 w 577622"/>
                <a:gd name="connsiteY115" fmla="*/ 1184111 h 1665940"/>
                <a:gd name="connsiteX116" fmla="*/ 431424 w 577622"/>
                <a:gd name="connsiteY116" fmla="*/ 1110641 h 1665940"/>
                <a:gd name="connsiteX117" fmla="*/ 447591 w 577622"/>
                <a:gd name="connsiteY117" fmla="*/ 951520 h 1665940"/>
                <a:gd name="connsiteX118" fmla="*/ 446735 w 577622"/>
                <a:gd name="connsiteY118" fmla="*/ 762231 h 1665940"/>
                <a:gd name="connsiteX119" fmla="*/ 431900 w 577622"/>
                <a:gd name="connsiteY119" fmla="*/ 679340 h 1665940"/>
                <a:gd name="connsiteX120" fmla="*/ 414402 w 577622"/>
                <a:gd name="connsiteY120" fmla="*/ 593689 h 1665940"/>
                <a:gd name="connsiteX121" fmla="*/ 437225 w 577622"/>
                <a:gd name="connsiteY121" fmla="*/ 461500 h 1665940"/>
                <a:gd name="connsiteX122" fmla="*/ 464328 w 577622"/>
                <a:gd name="connsiteY122" fmla="*/ 548008 h 1665940"/>
                <a:gd name="connsiteX123" fmla="*/ 478212 w 577622"/>
                <a:gd name="connsiteY123" fmla="*/ 636800 h 1665940"/>
                <a:gd name="connsiteX124" fmla="*/ 521101 w 577622"/>
                <a:gd name="connsiteY124" fmla="*/ 766038 h 1665940"/>
                <a:gd name="connsiteX125" fmla="*/ 521101 w 577622"/>
                <a:gd name="connsiteY125" fmla="*/ 766038 h 1665940"/>
                <a:gd name="connsiteX126" fmla="*/ 527758 w 577622"/>
                <a:gd name="connsiteY126" fmla="*/ 787831 h 1665940"/>
                <a:gd name="connsiteX127" fmla="*/ 530231 w 577622"/>
                <a:gd name="connsiteY127" fmla="*/ 803344 h 1665940"/>
                <a:gd name="connsiteX128" fmla="*/ 537363 w 577622"/>
                <a:gd name="connsiteY128" fmla="*/ 807626 h 1665940"/>
                <a:gd name="connsiteX129" fmla="*/ 573120 w 577622"/>
                <a:gd name="connsiteY129" fmla="*/ 801440 h 1665940"/>
                <a:gd name="connsiteX130" fmla="*/ 577589 w 577622"/>
                <a:gd name="connsiteY130" fmla="*/ 777268 h 166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577622" h="1665940">
                  <a:moveTo>
                    <a:pt x="575022" y="776506"/>
                  </a:moveTo>
                  <a:cubicBezTo>
                    <a:pt x="570457" y="773271"/>
                    <a:pt x="569696" y="766990"/>
                    <a:pt x="568460" y="761565"/>
                  </a:cubicBezTo>
                  <a:cubicBezTo>
                    <a:pt x="567224" y="756140"/>
                    <a:pt x="566273" y="751477"/>
                    <a:pt x="564941" y="746528"/>
                  </a:cubicBezTo>
                  <a:cubicBezTo>
                    <a:pt x="560947" y="729351"/>
                    <a:pt x="559216" y="711716"/>
                    <a:pt x="559806" y="694091"/>
                  </a:cubicBezTo>
                  <a:cubicBezTo>
                    <a:pt x="559806" y="631185"/>
                    <a:pt x="546778" y="576844"/>
                    <a:pt x="539835" y="562188"/>
                  </a:cubicBezTo>
                  <a:cubicBezTo>
                    <a:pt x="532893" y="547532"/>
                    <a:pt x="528614" y="536302"/>
                    <a:pt x="520816" y="476537"/>
                  </a:cubicBezTo>
                  <a:cubicBezTo>
                    <a:pt x="513018" y="416771"/>
                    <a:pt x="528329" y="426764"/>
                    <a:pt x="520816" y="354912"/>
                  </a:cubicBezTo>
                  <a:cubicBezTo>
                    <a:pt x="513303" y="283061"/>
                    <a:pt x="457861" y="270403"/>
                    <a:pt x="433041" y="264693"/>
                  </a:cubicBezTo>
                  <a:cubicBezTo>
                    <a:pt x="403275" y="256721"/>
                    <a:pt x="374556" y="245286"/>
                    <a:pt x="347453" y="230623"/>
                  </a:cubicBezTo>
                  <a:cubicBezTo>
                    <a:pt x="342603" y="226911"/>
                    <a:pt x="341842" y="208163"/>
                    <a:pt x="342318" y="190081"/>
                  </a:cubicBezTo>
                  <a:cubicBezTo>
                    <a:pt x="349431" y="177620"/>
                    <a:pt x="354262" y="163987"/>
                    <a:pt x="356582" y="149825"/>
                  </a:cubicBezTo>
                  <a:cubicBezTo>
                    <a:pt x="357724" y="151348"/>
                    <a:pt x="360196" y="154108"/>
                    <a:pt x="362478" y="154298"/>
                  </a:cubicBezTo>
                  <a:cubicBezTo>
                    <a:pt x="364761" y="154489"/>
                    <a:pt x="370086" y="144781"/>
                    <a:pt x="371513" y="139642"/>
                  </a:cubicBezTo>
                  <a:cubicBezTo>
                    <a:pt x="373709" y="129932"/>
                    <a:pt x="374128" y="119905"/>
                    <a:pt x="372749" y="110045"/>
                  </a:cubicBezTo>
                  <a:cubicBezTo>
                    <a:pt x="370562" y="103479"/>
                    <a:pt x="365617" y="108618"/>
                    <a:pt x="363905" y="111282"/>
                  </a:cubicBezTo>
                  <a:cubicBezTo>
                    <a:pt x="363077" y="112373"/>
                    <a:pt x="362003" y="113253"/>
                    <a:pt x="360767" y="113852"/>
                  </a:cubicBezTo>
                  <a:cubicBezTo>
                    <a:pt x="360767" y="105096"/>
                    <a:pt x="361622" y="96341"/>
                    <a:pt x="362859" y="87586"/>
                  </a:cubicBezTo>
                  <a:cubicBezTo>
                    <a:pt x="365617" y="70758"/>
                    <a:pt x="364076" y="53506"/>
                    <a:pt x="358389" y="37432"/>
                  </a:cubicBezTo>
                  <a:cubicBezTo>
                    <a:pt x="346122" y="2505"/>
                    <a:pt x="298002" y="126"/>
                    <a:pt x="291345" y="-64"/>
                  </a:cubicBezTo>
                  <a:lnTo>
                    <a:pt x="291345" y="-64"/>
                  </a:lnTo>
                  <a:cubicBezTo>
                    <a:pt x="284689" y="-64"/>
                    <a:pt x="236569" y="2505"/>
                    <a:pt x="224777" y="37432"/>
                  </a:cubicBezTo>
                  <a:cubicBezTo>
                    <a:pt x="219090" y="53506"/>
                    <a:pt x="217550" y="70758"/>
                    <a:pt x="220307" y="87586"/>
                  </a:cubicBezTo>
                  <a:cubicBezTo>
                    <a:pt x="221544" y="96341"/>
                    <a:pt x="222019" y="105096"/>
                    <a:pt x="222495" y="113852"/>
                  </a:cubicBezTo>
                  <a:cubicBezTo>
                    <a:pt x="221239" y="113243"/>
                    <a:pt x="220136" y="112365"/>
                    <a:pt x="219261" y="111282"/>
                  </a:cubicBezTo>
                  <a:cubicBezTo>
                    <a:pt x="217645" y="108618"/>
                    <a:pt x="212605" y="103479"/>
                    <a:pt x="210512" y="110045"/>
                  </a:cubicBezTo>
                  <a:cubicBezTo>
                    <a:pt x="209057" y="119896"/>
                    <a:pt x="209447" y="129932"/>
                    <a:pt x="211654" y="139642"/>
                  </a:cubicBezTo>
                  <a:cubicBezTo>
                    <a:pt x="213080" y="144877"/>
                    <a:pt x="217645" y="154584"/>
                    <a:pt x="221163" y="154298"/>
                  </a:cubicBezTo>
                  <a:cubicBezTo>
                    <a:pt x="224682" y="154013"/>
                    <a:pt x="225918" y="151348"/>
                    <a:pt x="227059" y="149825"/>
                  </a:cubicBezTo>
                  <a:cubicBezTo>
                    <a:pt x="229370" y="164003"/>
                    <a:pt x="234239" y="177644"/>
                    <a:pt x="241419" y="190081"/>
                  </a:cubicBezTo>
                  <a:cubicBezTo>
                    <a:pt x="241419" y="208163"/>
                    <a:pt x="241419" y="226911"/>
                    <a:pt x="236189" y="230623"/>
                  </a:cubicBezTo>
                  <a:cubicBezTo>
                    <a:pt x="209086" y="245279"/>
                    <a:pt x="180357" y="256712"/>
                    <a:pt x="150601" y="264693"/>
                  </a:cubicBezTo>
                  <a:cubicBezTo>
                    <a:pt x="125685" y="270403"/>
                    <a:pt x="70243" y="283061"/>
                    <a:pt x="62731" y="354912"/>
                  </a:cubicBezTo>
                  <a:cubicBezTo>
                    <a:pt x="55218" y="426764"/>
                    <a:pt x="70814" y="417057"/>
                    <a:pt x="62731" y="476537"/>
                  </a:cubicBezTo>
                  <a:cubicBezTo>
                    <a:pt x="54647" y="536017"/>
                    <a:pt x="50368" y="547247"/>
                    <a:pt x="43711" y="562188"/>
                  </a:cubicBezTo>
                  <a:cubicBezTo>
                    <a:pt x="37054" y="577129"/>
                    <a:pt x="23741" y="631185"/>
                    <a:pt x="23741" y="694091"/>
                  </a:cubicBezTo>
                  <a:cubicBezTo>
                    <a:pt x="24330" y="711716"/>
                    <a:pt x="22600" y="729351"/>
                    <a:pt x="18605" y="746528"/>
                  </a:cubicBezTo>
                  <a:cubicBezTo>
                    <a:pt x="17274" y="751477"/>
                    <a:pt x="16323" y="756045"/>
                    <a:pt x="15087" y="761565"/>
                  </a:cubicBezTo>
                  <a:cubicBezTo>
                    <a:pt x="13851" y="767085"/>
                    <a:pt x="13090" y="773271"/>
                    <a:pt x="8525" y="776506"/>
                  </a:cubicBezTo>
                  <a:cubicBezTo>
                    <a:pt x="6214" y="777915"/>
                    <a:pt x="3761" y="779066"/>
                    <a:pt x="1203" y="779932"/>
                  </a:cubicBezTo>
                  <a:lnTo>
                    <a:pt x="-34" y="779932"/>
                  </a:lnTo>
                  <a:cubicBezTo>
                    <a:pt x="7289" y="791733"/>
                    <a:pt x="9476" y="808483"/>
                    <a:pt x="25262" y="811338"/>
                  </a:cubicBezTo>
                  <a:cubicBezTo>
                    <a:pt x="34867" y="813317"/>
                    <a:pt x="44795" y="813022"/>
                    <a:pt x="54267" y="810481"/>
                  </a:cubicBezTo>
                  <a:cubicBezTo>
                    <a:pt x="55503" y="800965"/>
                    <a:pt x="56740" y="791448"/>
                    <a:pt x="57786" y="786880"/>
                  </a:cubicBezTo>
                  <a:cubicBezTo>
                    <a:pt x="59973" y="777363"/>
                    <a:pt x="64442" y="765086"/>
                    <a:pt x="64442" y="765086"/>
                  </a:cubicBezTo>
                  <a:lnTo>
                    <a:pt x="64442" y="765086"/>
                  </a:lnTo>
                  <a:cubicBezTo>
                    <a:pt x="73001" y="738534"/>
                    <a:pt x="93828" y="674677"/>
                    <a:pt x="107236" y="635848"/>
                  </a:cubicBezTo>
                  <a:cubicBezTo>
                    <a:pt x="124544" y="585885"/>
                    <a:pt x="118458" y="568564"/>
                    <a:pt x="121121" y="547056"/>
                  </a:cubicBezTo>
                  <a:cubicBezTo>
                    <a:pt x="122832" y="533067"/>
                    <a:pt x="137573" y="498045"/>
                    <a:pt x="148224" y="460549"/>
                  </a:cubicBezTo>
                  <a:cubicBezTo>
                    <a:pt x="164390" y="494238"/>
                    <a:pt x="181032" y="543821"/>
                    <a:pt x="171047" y="592737"/>
                  </a:cubicBezTo>
                  <a:cubicBezTo>
                    <a:pt x="153549" y="678388"/>
                    <a:pt x="159065" y="653645"/>
                    <a:pt x="153549" y="678388"/>
                  </a:cubicBezTo>
                  <a:cubicBezTo>
                    <a:pt x="146997" y="705701"/>
                    <a:pt x="142042" y="733386"/>
                    <a:pt x="138714" y="761280"/>
                  </a:cubicBezTo>
                  <a:cubicBezTo>
                    <a:pt x="132628" y="824376"/>
                    <a:pt x="127873" y="888234"/>
                    <a:pt x="137858" y="950569"/>
                  </a:cubicBezTo>
                  <a:cubicBezTo>
                    <a:pt x="141567" y="973409"/>
                    <a:pt x="154880" y="1105217"/>
                    <a:pt x="154025" y="1109689"/>
                  </a:cubicBezTo>
                  <a:cubicBezTo>
                    <a:pt x="150886" y="1126915"/>
                    <a:pt x="140711" y="1162793"/>
                    <a:pt x="136812" y="1183159"/>
                  </a:cubicBezTo>
                  <a:cubicBezTo>
                    <a:pt x="132913" y="1203525"/>
                    <a:pt x="134815" y="1233884"/>
                    <a:pt x="136812" y="1289271"/>
                  </a:cubicBezTo>
                  <a:cubicBezTo>
                    <a:pt x="138809" y="1344659"/>
                    <a:pt x="145466" y="1387675"/>
                    <a:pt x="147748" y="1418129"/>
                  </a:cubicBezTo>
                  <a:cubicBezTo>
                    <a:pt x="149840" y="1444205"/>
                    <a:pt x="145941" y="1511013"/>
                    <a:pt x="144800" y="1529475"/>
                  </a:cubicBezTo>
                  <a:cubicBezTo>
                    <a:pt x="144638" y="1532720"/>
                    <a:pt x="144030" y="1535918"/>
                    <a:pt x="142993" y="1538992"/>
                  </a:cubicBezTo>
                  <a:cubicBezTo>
                    <a:pt x="140235" y="1547348"/>
                    <a:pt x="136869" y="1555494"/>
                    <a:pt x="132913" y="1563355"/>
                  </a:cubicBezTo>
                  <a:cubicBezTo>
                    <a:pt x="123917" y="1580095"/>
                    <a:pt x="113484" y="1596017"/>
                    <a:pt x="101721" y="1610939"/>
                  </a:cubicBezTo>
                  <a:cubicBezTo>
                    <a:pt x="95920" y="1616744"/>
                    <a:pt x="86410" y="1630829"/>
                    <a:pt x="95349" y="1634921"/>
                  </a:cubicBezTo>
                  <a:cubicBezTo>
                    <a:pt x="96785" y="1635778"/>
                    <a:pt x="98573" y="1635778"/>
                    <a:pt x="100009" y="1634921"/>
                  </a:cubicBezTo>
                  <a:cubicBezTo>
                    <a:pt x="98668" y="1638938"/>
                    <a:pt x="100142" y="1643363"/>
                    <a:pt x="103623" y="1645771"/>
                  </a:cubicBezTo>
                  <a:cubicBezTo>
                    <a:pt x="105268" y="1646465"/>
                    <a:pt x="107075" y="1646732"/>
                    <a:pt x="108853" y="1646532"/>
                  </a:cubicBezTo>
                  <a:cubicBezTo>
                    <a:pt x="109338" y="1651766"/>
                    <a:pt x="113979" y="1655611"/>
                    <a:pt x="119209" y="1655116"/>
                  </a:cubicBezTo>
                  <a:cubicBezTo>
                    <a:pt x="120160" y="1655030"/>
                    <a:pt x="121092" y="1654802"/>
                    <a:pt x="121977" y="1654431"/>
                  </a:cubicBezTo>
                  <a:cubicBezTo>
                    <a:pt x="121977" y="1654431"/>
                    <a:pt x="124259" y="1662330"/>
                    <a:pt x="131486" y="1662615"/>
                  </a:cubicBezTo>
                  <a:cubicBezTo>
                    <a:pt x="133702" y="1662882"/>
                    <a:pt x="135956" y="1662625"/>
                    <a:pt x="138048" y="1661854"/>
                  </a:cubicBezTo>
                  <a:cubicBezTo>
                    <a:pt x="139950" y="1661093"/>
                    <a:pt x="142042" y="1658904"/>
                    <a:pt x="144420" y="1653479"/>
                  </a:cubicBezTo>
                  <a:cubicBezTo>
                    <a:pt x="143820" y="1658161"/>
                    <a:pt x="146730" y="1662568"/>
                    <a:pt x="151267" y="1663852"/>
                  </a:cubicBezTo>
                  <a:cubicBezTo>
                    <a:pt x="161176" y="1667326"/>
                    <a:pt x="172036" y="1662101"/>
                    <a:pt x="175507" y="1652185"/>
                  </a:cubicBezTo>
                  <a:cubicBezTo>
                    <a:pt x="175507" y="1652166"/>
                    <a:pt x="175517" y="1652156"/>
                    <a:pt x="175517" y="1652147"/>
                  </a:cubicBezTo>
                  <a:cubicBezTo>
                    <a:pt x="180842" y="1641012"/>
                    <a:pt x="180176" y="1639014"/>
                    <a:pt x="185026" y="1629306"/>
                  </a:cubicBezTo>
                  <a:cubicBezTo>
                    <a:pt x="189876" y="1619599"/>
                    <a:pt x="187309" y="1594570"/>
                    <a:pt x="190542" y="1584387"/>
                  </a:cubicBezTo>
                  <a:cubicBezTo>
                    <a:pt x="193775" y="1574204"/>
                    <a:pt x="203190" y="1570588"/>
                    <a:pt x="204046" y="1562118"/>
                  </a:cubicBezTo>
                  <a:cubicBezTo>
                    <a:pt x="204883" y="1554143"/>
                    <a:pt x="204883" y="1546111"/>
                    <a:pt x="204046" y="1538136"/>
                  </a:cubicBezTo>
                  <a:cubicBezTo>
                    <a:pt x="204046" y="1538136"/>
                    <a:pt x="204616" y="1500068"/>
                    <a:pt x="204616" y="1500068"/>
                  </a:cubicBezTo>
                  <a:lnTo>
                    <a:pt x="205757" y="1483033"/>
                  </a:lnTo>
                  <a:cubicBezTo>
                    <a:pt x="207308" y="1456719"/>
                    <a:pt x="210484" y="1430529"/>
                    <a:pt x="215267" y="1404615"/>
                  </a:cubicBezTo>
                  <a:cubicBezTo>
                    <a:pt x="223636" y="1361123"/>
                    <a:pt x="235238" y="1289081"/>
                    <a:pt x="238756" y="1245399"/>
                  </a:cubicBezTo>
                  <a:cubicBezTo>
                    <a:pt x="240972" y="1206123"/>
                    <a:pt x="245413" y="1167009"/>
                    <a:pt x="252070" y="1128247"/>
                  </a:cubicBezTo>
                  <a:cubicBezTo>
                    <a:pt x="252317" y="1127695"/>
                    <a:pt x="252507" y="1127124"/>
                    <a:pt x="252641" y="1126534"/>
                  </a:cubicBezTo>
                  <a:cubicBezTo>
                    <a:pt x="264404" y="1090703"/>
                    <a:pt x="272526" y="1053788"/>
                    <a:pt x="276891" y="1016330"/>
                  </a:cubicBezTo>
                  <a:cubicBezTo>
                    <a:pt x="278222" y="1004529"/>
                    <a:pt x="279458" y="991491"/>
                    <a:pt x="280409" y="977406"/>
                  </a:cubicBezTo>
                  <a:cubicBezTo>
                    <a:pt x="284689" y="915927"/>
                    <a:pt x="282787" y="882238"/>
                    <a:pt x="293818" y="880810"/>
                  </a:cubicBezTo>
                  <a:cubicBezTo>
                    <a:pt x="304849" y="882333"/>
                    <a:pt x="303328" y="915927"/>
                    <a:pt x="307227" y="977406"/>
                  </a:cubicBezTo>
                  <a:cubicBezTo>
                    <a:pt x="308178" y="991491"/>
                    <a:pt x="309414" y="1004529"/>
                    <a:pt x="310745" y="1016330"/>
                  </a:cubicBezTo>
                  <a:cubicBezTo>
                    <a:pt x="314302" y="1054026"/>
                    <a:pt x="321662" y="1091274"/>
                    <a:pt x="332713" y="1127486"/>
                  </a:cubicBezTo>
                  <a:lnTo>
                    <a:pt x="333283" y="1129199"/>
                  </a:lnTo>
                  <a:cubicBezTo>
                    <a:pt x="339940" y="1167961"/>
                    <a:pt x="344381" y="1207075"/>
                    <a:pt x="346597" y="1246351"/>
                  </a:cubicBezTo>
                  <a:cubicBezTo>
                    <a:pt x="350116" y="1290033"/>
                    <a:pt x="361718" y="1362075"/>
                    <a:pt x="370086" y="1405567"/>
                  </a:cubicBezTo>
                  <a:cubicBezTo>
                    <a:pt x="375031" y="1431471"/>
                    <a:pt x="378369" y="1457662"/>
                    <a:pt x="380071" y="1483985"/>
                  </a:cubicBezTo>
                  <a:lnTo>
                    <a:pt x="381117" y="1501020"/>
                  </a:lnTo>
                  <a:cubicBezTo>
                    <a:pt x="381117" y="1501020"/>
                    <a:pt x="381117" y="1539087"/>
                    <a:pt x="381783" y="1539087"/>
                  </a:cubicBezTo>
                  <a:cubicBezTo>
                    <a:pt x="380747" y="1547043"/>
                    <a:pt x="380585" y="1555085"/>
                    <a:pt x="381308" y="1563070"/>
                  </a:cubicBezTo>
                  <a:cubicBezTo>
                    <a:pt x="382164" y="1571540"/>
                    <a:pt x="391578" y="1575061"/>
                    <a:pt x="394812" y="1585339"/>
                  </a:cubicBezTo>
                  <a:cubicBezTo>
                    <a:pt x="398045" y="1595617"/>
                    <a:pt x="395953" y="1620646"/>
                    <a:pt x="400327" y="1630258"/>
                  </a:cubicBezTo>
                  <a:cubicBezTo>
                    <a:pt x="404702" y="1639870"/>
                    <a:pt x="404226" y="1641964"/>
                    <a:pt x="409837" y="1653098"/>
                  </a:cubicBezTo>
                  <a:cubicBezTo>
                    <a:pt x="413289" y="1663024"/>
                    <a:pt x="424130" y="1668268"/>
                    <a:pt x="434049" y="1664814"/>
                  </a:cubicBezTo>
                  <a:cubicBezTo>
                    <a:pt x="434068" y="1664814"/>
                    <a:pt x="434077" y="1664804"/>
                    <a:pt x="434087" y="1664804"/>
                  </a:cubicBezTo>
                  <a:cubicBezTo>
                    <a:pt x="438623" y="1663519"/>
                    <a:pt x="441533" y="1659113"/>
                    <a:pt x="440934" y="1654431"/>
                  </a:cubicBezTo>
                  <a:cubicBezTo>
                    <a:pt x="443311" y="1659855"/>
                    <a:pt x="445404" y="1662044"/>
                    <a:pt x="447305" y="1662806"/>
                  </a:cubicBezTo>
                  <a:cubicBezTo>
                    <a:pt x="449436" y="1663576"/>
                    <a:pt x="451718" y="1663843"/>
                    <a:pt x="453962" y="1663567"/>
                  </a:cubicBezTo>
                  <a:cubicBezTo>
                    <a:pt x="460714" y="1663567"/>
                    <a:pt x="463472" y="1655383"/>
                    <a:pt x="463472" y="1655383"/>
                  </a:cubicBezTo>
                  <a:cubicBezTo>
                    <a:pt x="468303" y="1657457"/>
                    <a:pt x="473895" y="1655211"/>
                    <a:pt x="475958" y="1650386"/>
                  </a:cubicBezTo>
                  <a:cubicBezTo>
                    <a:pt x="476358" y="1649463"/>
                    <a:pt x="476605" y="1648483"/>
                    <a:pt x="476691" y="1647484"/>
                  </a:cubicBezTo>
                  <a:cubicBezTo>
                    <a:pt x="478440" y="1647683"/>
                    <a:pt x="480209" y="1647417"/>
                    <a:pt x="481826" y="1646722"/>
                  </a:cubicBezTo>
                  <a:cubicBezTo>
                    <a:pt x="485306" y="1644315"/>
                    <a:pt x="486781" y="1639889"/>
                    <a:pt x="485440" y="1635873"/>
                  </a:cubicBezTo>
                  <a:cubicBezTo>
                    <a:pt x="486904" y="1636739"/>
                    <a:pt x="488730" y="1636739"/>
                    <a:pt x="490194" y="1635873"/>
                  </a:cubicBezTo>
                  <a:cubicBezTo>
                    <a:pt x="499039" y="1631781"/>
                    <a:pt x="489529" y="1617696"/>
                    <a:pt x="483728" y="1611891"/>
                  </a:cubicBezTo>
                  <a:cubicBezTo>
                    <a:pt x="471964" y="1596987"/>
                    <a:pt x="461561" y="1581066"/>
                    <a:pt x="452631" y="1564307"/>
                  </a:cubicBezTo>
                  <a:cubicBezTo>
                    <a:pt x="448608" y="1556465"/>
                    <a:pt x="445204" y="1548319"/>
                    <a:pt x="442455" y="1539944"/>
                  </a:cubicBezTo>
                  <a:cubicBezTo>
                    <a:pt x="441419" y="1536870"/>
                    <a:pt x="440810" y="1533672"/>
                    <a:pt x="440649" y="1530427"/>
                  </a:cubicBezTo>
                  <a:cubicBezTo>
                    <a:pt x="439507" y="1511964"/>
                    <a:pt x="435609" y="1444776"/>
                    <a:pt x="437701" y="1419080"/>
                  </a:cubicBezTo>
                  <a:cubicBezTo>
                    <a:pt x="439983" y="1388627"/>
                    <a:pt x="447210" y="1345706"/>
                    <a:pt x="448637" y="1290223"/>
                  </a:cubicBezTo>
                  <a:cubicBezTo>
                    <a:pt x="450063" y="1234740"/>
                    <a:pt x="452251" y="1204572"/>
                    <a:pt x="448637" y="1184111"/>
                  </a:cubicBezTo>
                  <a:cubicBezTo>
                    <a:pt x="445023" y="1163650"/>
                    <a:pt x="434562" y="1127866"/>
                    <a:pt x="431424" y="1110641"/>
                  </a:cubicBezTo>
                  <a:cubicBezTo>
                    <a:pt x="430568" y="1106168"/>
                    <a:pt x="443882" y="974361"/>
                    <a:pt x="447591" y="951520"/>
                  </a:cubicBezTo>
                  <a:cubicBezTo>
                    <a:pt x="457576" y="889185"/>
                    <a:pt x="452821" y="825328"/>
                    <a:pt x="446735" y="762231"/>
                  </a:cubicBezTo>
                  <a:cubicBezTo>
                    <a:pt x="443406" y="734337"/>
                    <a:pt x="438452" y="706653"/>
                    <a:pt x="431900" y="679340"/>
                  </a:cubicBezTo>
                  <a:cubicBezTo>
                    <a:pt x="426384" y="654311"/>
                    <a:pt x="431900" y="679340"/>
                    <a:pt x="414402" y="593689"/>
                  </a:cubicBezTo>
                  <a:cubicBezTo>
                    <a:pt x="404892" y="544772"/>
                    <a:pt x="421058" y="495190"/>
                    <a:pt x="437225" y="461500"/>
                  </a:cubicBezTo>
                  <a:cubicBezTo>
                    <a:pt x="447876" y="498997"/>
                    <a:pt x="462711" y="534018"/>
                    <a:pt x="464328" y="548008"/>
                  </a:cubicBezTo>
                  <a:cubicBezTo>
                    <a:pt x="466991" y="569516"/>
                    <a:pt x="460904" y="586837"/>
                    <a:pt x="478212" y="636800"/>
                  </a:cubicBezTo>
                  <a:cubicBezTo>
                    <a:pt x="491716" y="675628"/>
                    <a:pt x="512447" y="739486"/>
                    <a:pt x="521101" y="766038"/>
                  </a:cubicBezTo>
                  <a:lnTo>
                    <a:pt x="521101" y="766038"/>
                  </a:lnTo>
                  <a:cubicBezTo>
                    <a:pt x="521101" y="766038"/>
                    <a:pt x="525571" y="778410"/>
                    <a:pt x="527758" y="787831"/>
                  </a:cubicBezTo>
                  <a:cubicBezTo>
                    <a:pt x="528519" y="791162"/>
                    <a:pt x="529375" y="796777"/>
                    <a:pt x="530231" y="803344"/>
                  </a:cubicBezTo>
                  <a:cubicBezTo>
                    <a:pt x="532494" y="804952"/>
                    <a:pt x="534881" y="806380"/>
                    <a:pt x="537363" y="807626"/>
                  </a:cubicBezTo>
                  <a:cubicBezTo>
                    <a:pt x="547729" y="812575"/>
                    <a:pt x="567128" y="814383"/>
                    <a:pt x="573120" y="801440"/>
                  </a:cubicBezTo>
                  <a:cubicBezTo>
                    <a:pt x="575640" y="793608"/>
                    <a:pt x="577142" y="785481"/>
                    <a:pt x="577589" y="777268"/>
                  </a:cubicBezTo>
                  <a:close/>
                </a:path>
              </a:pathLst>
            </a:custGeom>
            <a:solidFill>
              <a:srgbClr val="F0D1C7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33AB609-0C43-7544-89AD-7335CF268251}"/>
                </a:ext>
              </a:extLst>
            </p:cNvPr>
            <p:cNvSpPr/>
            <p:nvPr/>
          </p:nvSpPr>
          <p:spPr>
            <a:xfrm>
              <a:off x="3226373" y="11489407"/>
              <a:ext cx="1867169" cy="4285100"/>
            </a:xfrm>
            <a:custGeom>
              <a:avLst/>
              <a:gdLst>
                <a:gd name="connsiteX0" fmla="*/ 722197 w 726034"/>
                <a:gd name="connsiteY0" fmla="*/ 834368 h 1666228"/>
                <a:gd name="connsiteX1" fmla="*/ 689959 w 726034"/>
                <a:gd name="connsiteY1" fmla="*/ 804581 h 1666228"/>
                <a:gd name="connsiteX2" fmla="*/ 653632 w 726034"/>
                <a:gd name="connsiteY2" fmla="*/ 779932 h 1666228"/>
                <a:gd name="connsiteX3" fmla="*/ 646309 w 726034"/>
                <a:gd name="connsiteY3" fmla="*/ 776506 h 1666228"/>
                <a:gd name="connsiteX4" fmla="*/ 639747 w 726034"/>
                <a:gd name="connsiteY4" fmla="*/ 761565 h 1666228"/>
                <a:gd name="connsiteX5" fmla="*/ 636229 w 726034"/>
                <a:gd name="connsiteY5" fmla="*/ 746528 h 1666228"/>
                <a:gd name="connsiteX6" fmla="*/ 631093 w 726034"/>
                <a:gd name="connsiteY6" fmla="*/ 694091 h 1666228"/>
                <a:gd name="connsiteX7" fmla="*/ 611123 w 726034"/>
                <a:gd name="connsiteY7" fmla="*/ 562188 h 1666228"/>
                <a:gd name="connsiteX8" fmla="*/ 592103 w 726034"/>
                <a:gd name="connsiteY8" fmla="*/ 476537 h 1666228"/>
                <a:gd name="connsiteX9" fmla="*/ 592103 w 726034"/>
                <a:gd name="connsiteY9" fmla="*/ 354912 h 1666228"/>
                <a:gd name="connsiteX10" fmla="*/ 504328 w 726034"/>
                <a:gd name="connsiteY10" fmla="*/ 264693 h 1666228"/>
                <a:gd name="connsiteX11" fmla="*/ 418741 w 726034"/>
                <a:gd name="connsiteY11" fmla="*/ 230623 h 1666228"/>
                <a:gd name="connsiteX12" fmla="*/ 413605 w 726034"/>
                <a:gd name="connsiteY12" fmla="*/ 190081 h 1666228"/>
                <a:gd name="connsiteX13" fmla="*/ 427870 w 726034"/>
                <a:gd name="connsiteY13" fmla="*/ 149825 h 1666228"/>
                <a:gd name="connsiteX14" fmla="*/ 433766 w 726034"/>
                <a:gd name="connsiteY14" fmla="*/ 154298 h 1666228"/>
                <a:gd name="connsiteX15" fmla="*/ 442800 w 726034"/>
                <a:gd name="connsiteY15" fmla="*/ 139642 h 1666228"/>
                <a:gd name="connsiteX16" fmla="*/ 444037 w 726034"/>
                <a:gd name="connsiteY16" fmla="*/ 110045 h 1666228"/>
                <a:gd name="connsiteX17" fmla="*/ 435192 w 726034"/>
                <a:gd name="connsiteY17" fmla="*/ 111282 h 1666228"/>
                <a:gd name="connsiteX18" fmla="*/ 432054 w 726034"/>
                <a:gd name="connsiteY18" fmla="*/ 113852 h 1666228"/>
                <a:gd name="connsiteX19" fmla="*/ 434146 w 726034"/>
                <a:gd name="connsiteY19" fmla="*/ 87586 h 1666228"/>
                <a:gd name="connsiteX20" fmla="*/ 429677 w 726034"/>
                <a:gd name="connsiteY20" fmla="*/ 37432 h 1666228"/>
                <a:gd name="connsiteX21" fmla="*/ 362633 w 726034"/>
                <a:gd name="connsiteY21" fmla="*/ -64 h 1666228"/>
                <a:gd name="connsiteX22" fmla="*/ 362633 w 726034"/>
                <a:gd name="connsiteY22" fmla="*/ -64 h 1666228"/>
                <a:gd name="connsiteX23" fmla="*/ 296065 w 726034"/>
                <a:gd name="connsiteY23" fmla="*/ 37432 h 1666228"/>
                <a:gd name="connsiteX24" fmla="*/ 291595 w 726034"/>
                <a:gd name="connsiteY24" fmla="*/ 87586 h 1666228"/>
                <a:gd name="connsiteX25" fmla="*/ 293782 w 726034"/>
                <a:gd name="connsiteY25" fmla="*/ 113852 h 1666228"/>
                <a:gd name="connsiteX26" fmla="*/ 290549 w 726034"/>
                <a:gd name="connsiteY26" fmla="*/ 111282 h 1666228"/>
                <a:gd name="connsiteX27" fmla="*/ 281800 w 726034"/>
                <a:gd name="connsiteY27" fmla="*/ 110045 h 1666228"/>
                <a:gd name="connsiteX28" fmla="*/ 282941 w 726034"/>
                <a:gd name="connsiteY28" fmla="*/ 139642 h 1666228"/>
                <a:gd name="connsiteX29" fmla="*/ 292451 w 726034"/>
                <a:gd name="connsiteY29" fmla="*/ 154298 h 1666228"/>
                <a:gd name="connsiteX30" fmla="*/ 298347 w 726034"/>
                <a:gd name="connsiteY30" fmla="*/ 149825 h 1666228"/>
                <a:gd name="connsiteX31" fmla="*/ 312707 w 726034"/>
                <a:gd name="connsiteY31" fmla="*/ 190081 h 1666228"/>
                <a:gd name="connsiteX32" fmla="*/ 307476 w 726034"/>
                <a:gd name="connsiteY32" fmla="*/ 230623 h 1666228"/>
                <a:gd name="connsiteX33" fmla="*/ 221888 w 726034"/>
                <a:gd name="connsiteY33" fmla="*/ 264693 h 1666228"/>
                <a:gd name="connsiteX34" fmla="*/ 134018 w 726034"/>
                <a:gd name="connsiteY34" fmla="*/ 354912 h 1666228"/>
                <a:gd name="connsiteX35" fmla="*/ 134018 w 726034"/>
                <a:gd name="connsiteY35" fmla="*/ 476537 h 1666228"/>
                <a:gd name="connsiteX36" fmla="*/ 114999 w 726034"/>
                <a:gd name="connsiteY36" fmla="*/ 562188 h 1666228"/>
                <a:gd name="connsiteX37" fmla="*/ 95028 w 726034"/>
                <a:gd name="connsiteY37" fmla="*/ 694091 h 1666228"/>
                <a:gd name="connsiteX38" fmla="*/ 89893 w 726034"/>
                <a:gd name="connsiteY38" fmla="*/ 746528 h 1666228"/>
                <a:gd name="connsiteX39" fmla="*/ 86374 w 726034"/>
                <a:gd name="connsiteY39" fmla="*/ 761565 h 1666228"/>
                <a:gd name="connsiteX40" fmla="*/ 79813 w 726034"/>
                <a:gd name="connsiteY40" fmla="*/ 776506 h 1666228"/>
                <a:gd name="connsiteX41" fmla="*/ 72490 w 726034"/>
                <a:gd name="connsiteY41" fmla="*/ 779932 h 1666228"/>
                <a:gd name="connsiteX42" fmla="*/ 36163 w 726034"/>
                <a:gd name="connsiteY42" fmla="*/ 804581 h 1666228"/>
                <a:gd name="connsiteX43" fmla="*/ 3925 w 726034"/>
                <a:gd name="connsiteY43" fmla="*/ 834368 h 1666228"/>
                <a:gd name="connsiteX44" fmla="*/ 15907 w 726034"/>
                <a:gd name="connsiteY44" fmla="*/ 848739 h 1666228"/>
                <a:gd name="connsiteX45" fmla="*/ 48145 w 726034"/>
                <a:gd name="connsiteY45" fmla="*/ 824852 h 1666228"/>
                <a:gd name="connsiteX46" fmla="*/ 40062 w 726034"/>
                <a:gd name="connsiteY46" fmla="*/ 868439 h 1666228"/>
                <a:gd name="connsiteX47" fmla="*/ 30552 w 726034"/>
                <a:gd name="connsiteY47" fmla="*/ 898512 h 1666228"/>
                <a:gd name="connsiteX48" fmla="*/ 30552 w 726034"/>
                <a:gd name="connsiteY48" fmla="*/ 923731 h 1666228"/>
                <a:gd name="connsiteX49" fmla="*/ 47479 w 726034"/>
                <a:gd name="connsiteY49" fmla="*/ 904698 h 1666228"/>
                <a:gd name="connsiteX50" fmla="*/ 62410 w 726034"/>
                <a:gd name="connsiteY50" fmla="*/ 857114 h 1666228"/>
                <a:gd name="connsiteX51" fmla="*/ 52900 w 726034"/>
                <a:gd name="connsiteY51" fmla="*/ 898607 h 1666228"/>
                <a:gd name="connsiteX52" fmla="*/ 47289 w 726034"/>
                <a:gd name="connsiteY52" fmla="*/ 941908 h 1666228"/>
                <a:gd name="connsiteX53" fmla="*/ 60793 w 726034"/>
                <a:gd name="connsiteY53" fmla="*/ 933248 h 1666228"/>
                <a:gd name="connsiteX54" fmla="*/ 68211 w 726034"/>
                <a:gd name="connsiteY54" fmla="*/ 911550 h 1666228"/>
                <a:gd name="connsiteX55" fmla="*/ 80003 w 726034"/>
                <a:gd name="connsiteY55" fmla="*/ 863966 h 1666228"/>
                <a:gd name="connsiteX56" fmla="*/ 70493 w 726034"/>
                <a:gd name="connsiteY56" fmla="*/ 907458 h 1666228"/>
                <a:gd name="connsiteX57" fmla="*/ 64312 w 726034"/>
                <a:gd name="connsiteY57" fmla="*/ 931820 h 1666228"/>
                <a:gd name="connsiteX58" fmla="*/ 70436 w 726034"/>
                <a:gd name="connsiteY58" fmla="*/ 939148 h 1666228"/>
                <a:gd name="connsiteX59" fmla="*/ 73821 w 726034"/>
                <a:gd name="connsiteY59" fmla="*/ 938577 h 1666228"/>
                <a:gd name="connsiteX60" fmla="*/ 85328 w 726034"/>
                <a:gd name="connsiteY60" fmla="*/ 915642 h 1666228"/>
                <a:gd name="connsiteX61" fmla="*/ 94838 w 726034"/>
                <a:gd name="connsiteY61" fmla="*/ 874053 h 1666228"/>
                <a:gd name="connsiteX62" fmla="*/ 97311 w 726034"/>
                <a:gd name="connsiteY62" fmla="*/ 869485 h 1666228"/>
                <a:gd name="connsiteX63" fmla="*/ 90939 w 726034"/>
                <a:gd name="connsiteY63" fmla="*/ 900034 h 1666228"/>
                <a:gd name="connsiteX64" fmla="*/ 94267 w 726034"/>
                <a:gd name="connsiteY64" fmla="*/ 918307 h 1666228"/>
                <a:gd name="connsiteX65" fmla="*/ 102636 w 726034"/>
                <a:gd name="connsiteY65" fmla="*/ 913358 h 1666228"/>
                <a:gd name="connsiteX66" fmla="*/ 110909 w 726034"/>
                <a:gd name="connsiteY66" fmla="*/ 884808 h 1666228"/>
                <a:gd name="connsiteX67" fmla="*/ 121275 w 726034"/>
                <a:gd name="connsiteY67" fmla="*/ 840554 h 1666228"/>
                <a:gd name="connsiteX68" fmla="*/ 128408 w 726034"/>
                <a:gd name="connsiteY68" fmla="*/ 788117 h 1666228"/>
                <a:gd name="connsiteX69" fmla="*/ 135064 w 726034"/>
                <a:gd name="connsiteY69" fmla="*/ 766323 h 1666228"/>
                <a:gd name="connsiteX70" fmla="*/ 135064 w 726034"/>
                <a:gd name="connsiteY70" fmla="*/ 766323 h 1666228"/>
                <a:gd name="connsiteX71" fmla="*/ 177858 w 726034"/>
                <a:gd name="connsiteY71" fmla="*/ 637085 h 1666228"/>
                <a:gd name="connsiteX72" fmla="*/ 191742 w 726034"/>
                <a:gd name="connsiteY72" fmla="*/ 548294 h 1666228"/>
                <a:gd name="connsiteX73" fmla="*/ 218845 w 726034"/>
                <a:gd name="connsiteY73" fmla="*/ 461786 h 1666228"/>
                <a:gd name="connsiteX74" fmla="*/ 241669 w 726034"/>
                <a:gd name="connsiteY74" fmla="*/ 593974 h 1666228"/>
                <a:gd name="connsiteX75" fmla="*/ 224171 w 726034"/>
                <a:gd name="connsiteY75" fmla="*/ 679625 h 1666228"/>
                <a:gd name="connsiteX76" fmla="*/ 209336 w 726034"/>
                <a:gd name="connsiteY76" fmla="*/ 762517 h 1666228"/>
                <a:gd name="connsiteX77" fmla="*/ 208480 w 726034"/>
                <a:gd name="connsiteY77" fmla="*/ 951806 h 1666228"/>
                <a:gd name="connsiteX78" fmla="*/ 224646 w 726034"/>
                <a:gd name="connsiteY78" fmla="*/ 1110927 h 1666228"/>
                <a:gd name="connsiteX79" fmla="*/ 207434 w 726034"/>
                <a:gd name="connsiteY79" fmla="*/ 1184396 h 1666228"/>
                <a:gd name="connsiteX80" fmla="*/ 207434 w 726034"/>
                <a:gd name="connsiteY80" fmla="*/ 1290509 h 1666228"/>
                <a:gd name="connsiteX81" fmla="*/ 218370 w 726034"/>
                <a:gd name="connsiteY81" fmla="*/ 1419366 h 1666228"/>
                <a:gd name="connsiteX82" fmla="*/ 215422 w 726034"/>
                <a:gd name="connsiteY82" fmla="*/ 1530712 h 1666228"/>
                <a:gd name="connsiteX83" fmla="*/ 213615 w 726034"/>
                <a:gd name="connsiteY83" fmla="*/ 1540229 h 1666228"/>
                <a:gd name="connsiteX84" fmla="*/ 203535 w 726034"/>
                <a:gd name="connsiteY84" fmla="*/ 1564592 h 1666228"/>
                <a:gd name="connsiteX85" fmla="*/ 172343 w 726034"/>
                <a:gd name="connsiteY85" fmla="*/ 1612176 h 1666228"/>
                <a:gd name="connsiteX86" fmla="*/ 165971 w 726034"/>
                <a:gd name="connsiteY86" fmla="*/ 1636159 h 1666228"/>
                <a:gd name="connsiteX87" fmla="*/ 170631 w 726034"/>
                <a:gd name="connsiteY87" fmla="*/ 1636159 h 1666228"/>
                <a:gd name="connsiteX88" fmla="*/ 174245 w 726034"/>
                <a:gd name="connsiteY88" fmla="*/ 1647008 h 1666228"/>
                <a:gd name="connsiteX89" fmla="*/ 179475 w 726034"/>
                <a:gd name="connsiteY89" fmla="*/ 1647769 h 1666228"/>
                <a:gd name="connsiteX90" fmla="*/ 189831 w 726034"/>
                <a:gd name="connsiteY90" fmla="*/ 1656353 h 1666228"/>
                <a:gd name="connsiteX91" fmla="*/ 192598 w 726034"/>
                <a:gd name="connsiteY91" fmla="*/ 1655668 h 1666228"/>
                <a:gd name="connsiteX92" fmla="*/ 202108 w 726034"/>
                <a:gd name="connsiteY92" fmla="*/ 1663852 h 1666228"/>
                <a:gd name="connsiteX93" fmla="*/ 208670 w 726034"/>
                <a:gd name="connsiteY93" fmla="*/ 1663091 h 1666228"/>
                <a:gd name="connsiteX94" fmla="*/ 215041 w 726034"/>
                <a:gd name="connsiteY94" fmla="*/ 1654716 h 1666228"/>
                <a:gd name="connsiteX95" fmla="*/ 221888 w 726034"/>
                <a:gd name="connsiteY95" fmla="*/ 1665090 h 1666228"/>
                <a:gd name="connsiteX96" fmla="*/ 246129 w 726034"/>
                <a:gd name="connsiteY96" fmla="*/ 1653422 h 1666228"/>
                <a:gd name="connsiteX97" fmla="*/ 246138 w 726034"/>
                <a:gd name="connsiteY97" fmla="*/ 1653384 h 1666228"/>
                <a:gd name="connsiteX98" fmla="*/ 255648 w 726034"/>
                <a:gd name="connsiteY98" fmla="*/ 1630544 h 1666228"/>
                <a:gd name="connsiteX99" fmla="*/ 261164 w 726034"/>
                <a:gd name="connsiteY99" fmla="*/ 1585624 h 1666228"/>
                <a:gd name="connsiteX100" fmla="*/ 274668 w 726034"/>
                <a:gd name="connsiteY100" fmla="*/ 1563355 h 1666228"/>
                <a:gd name="connsiteX101" fmla="*/ 274668 w 726034"/>
                <a:gd name="connsiteY101" fmla="*/ 1539373 h 1666228"/>
                <a:gd name="connsiteX102" fmla="*/ 275238 w 726034"/>
                <a:gd name="connsiteY102" fmla="*/ 1501306 h 1666228"/>
                <a:gd name="connsiteX103" fmla="*/ 276379 w 726034"/>
                <a:gd name="connsiteY103" fmla="*/ 1484271 h 1666228"/>
                <a:gd name="connsiteX104" fmla="*/ 285889 w 726034"/>
                <a:gd name="connsiteY104" fmla="*/ 1405852 h 1666228"/>
                <a:gd name="connsiteX105" fmla="*/ 309378 w 726034"/>
                <a:gd name="connsiteY105" fmla="*/ 1246636 h 1666228"/>
                <a:gd name="connsiteX106" fmla="*/ 322692 w 726034"/>
                <a:gd name="connsiteY106" fmla="*/ 1129484 h 1666228"/>
                <a:gd name="connsiteX107" fmla="*/ 323262 w 726034"/>
                <a:gd name="connsiteY107" fmla="*/ 1127771 h 1666228"/>
                <a:gd name="connsiteX108" fmla="*/ 347512 w 726034"/>
                <a:gd name="connsiteY108" fmla="*/ 1017567 h 1666228"/>
                <a:gd name="connsiteX109" fmla="*/ 351031 w 726034"/>
                <a:gd name="connsiteY109" fmla="*/ 978643 h 1666228"/>
                <a:gd name="connsiteX110" fmla="*/ 364440 w 726034"/>
                <a:gd name="connsiteY110" fmla="*/ 882048 h 1666228"/>
                <a:gd name="connsiteX111" fmla="*/ 377849 w 726034"/>
                <a:gd name="connsiteY111" fmla="*/ 978643 h 1666228"/>
                <a:gd name="connsiteX112" fmla="*/ 381367 w 726034"/>
                <a:gd name="connsiteY112" fmla="*/ 1017567 h 1666228"/>
                <a:gd name="connsiteX113" fmla="*/ 404000 w 726034"/>
                <a:gd name="connsiteY113" fmla="*/ 1127486 h 1666228"/>
                <a:gd name="connsiteX114" fmla="*/ 404571 w 726034"/>
                <a:gd name="connsiteY114" fmla="*/ 1129199 h 1666228"/>
                <a:gd name="connsiteX115" fmla="*/ 417885 w 726034"/>
                <a:gd name="connsiteY115" fmla="*/ 1246351 h 1666228"/>
                <a:gd name="connsiteX116" fmla="*/ 441374 w 726034"/>
                <a:gd name="connsiteY116" fmla="*/ 1405567 h 1666228"/>
                <a:gd name="connsiteX117" fmla="*/ 451359 w 726034"/>
                <a:gd name="connsiteY117" fmla="*/ 1483985 h 1666228"/>
                <a:gd name="connsiteX118" fmla="*/ 452405 w 726034"/>
                <a:gd name="connsiteY118" fmla="*/ 1501020 h 1666228"/>
                <a:gd name="connsiteX119" fmla="*/ 453071 w 726034"/>
                <a:gd name="connsiteY119" fmla="*/ 1539087 h 1666228"/>
                <a:gd name="connsiteX120" fmla="*/ 452595 w 726034"/>
                <a:gd name="connsiteY120" fmla="*/ 1563070 h 1666228"/>
                <a:gd name="connsiteX121" fmla="*/ 466099 w 726034"/>
                <a:gd name="connsiteY121" fmla="*/ 1585339 h 1666228"/>
                <a:gd name="connsiteX122" fmla="*/ 471615 w 726034"/>
                <a:gd name="connsiteY122" fmla="*/ 1630258 h 1666228"/>
                <a:gd name="connsiteX123" fmla="*/ 481125 w 726034"/>
                <a:gd name="connsiteY123" fmla="*/ 1653098 h 1666228"/>
                <a:gd name="connsiteX124" fmla="*/ 505336 w 726034"/>
                <a:gd name="connsiteY124" fmla="*/ 1664814 h 1666228"/>
                <a:gd name="connsiteX125" fmla="*/ 505374 w 726034"/>
                <a:gd name="connsiteY125" fmla="*/ 1664804 h 1666228"/>
                <a:gd name="connsiteX126" fmla="*/ 512221 w 726034"/>
                <a:gd name="connsiteY126" fmla="*/ 1654431 h 1666228"/>
                <a:gd name="connsiteX127" fmla="*/ 518593 w 726034"/>
                <a:gd name="connsiteY127" fmla="*/ 1662806 h 1666228"/>
                <a:gd name="connsiteX128" fmla="*/ 525250 w 726034"/>
                <a:gd name="connsiteY128" fmla="*/ 1663567 h 1666228"/>
                <a:gd name="connsiteX129" fmla="*/ 534760 w 726034"/>
                <a:gd name="connsiteY129" fmla="*/ 1655383 h 1666228"/>
                <a:gd name="connsiteX130" fmla="*/ 547246 w 726034"/>
                <a:gd name="connsiteY130" fmla="*/ 1650386 h 1666228"/>
                <a:gd name="connsiteX131" fmla="*/ 547978 w 726034"/>
                <a:gd name="connsiteY131" fmla="*/ 1647484 h 1666228"/>
                <a:gd name="connsiteX132" fmla="*/ 553113 w 726034"/>
                <a:gd name="connsiteY132" fmla="*/ 1646722 h 1666228"/>
                <a:gd name="connsiteX133" fmla="*/ 556727 w 726034"/>
                <a:gd name="connsiteY133" fmla="*/ 1635873 h 1666228"/>
                <a:gd name="connsiteX134" fmla="*/ 561482 w 726034"/>
                <a:gd name="connsiteY134" fmla="*/ 1635873 h 1666228"/>
                <a:gd name="connsiteX135" fmla="*/ 555015 w 726034"/>
                <a:gd name="connsiteY135" fmla="*/ 1611891 h 1666228"/>
                <a:gd name="connsiteX136" fmla="*/ 523918 w 726034"/>
                <a:gd name="connsiteY136" fmla="*/ 1564307 h 1666228"/>
                <a:gd name="connsiteX137" fmla="*/ 513743 w 726034"/>
                <a:gd name="connsiteY137" fmla="*/ 1539944 h 1666228"/>
                <a:gd name="connsiteX138" fmla="*/ 511936 w 726034"/>
                <a:gd name="connsiteY138" fmla="*/ 1530427 h 1666228"/>
                <a:gd name="connsiteX139" fmla="*/ 508988 w 726034"/>
                <a:gd name="connsiteY139" fmla="*/ 1419080 h 1666228"/>
                <a:gd name="connsiteX140" fmla="*/ 519924 w 726034"/>
                <a:gd name="connsiteY140" fmla="*/ 1290223 h 1666228"/>
                <a:gd name="connsiteX141" fmla="*/ 519924 w 726034"/>
                <a:gd name="connsiteY141" fmla="*/ 1184111 h 1666228"/>
                <a:gd name="connsiteX142" fmla="*/ 502712 w 726034"/>
                <a:gd name="connsiteY142" fmla="*/ 1110641 h 1666228"/>
                <a:gd name="connsiteX143" fmla="*/ 518878 w 726034"/>
                <a:gd name="connsiteY143" fmla="*/ 951520 h 1666228"/>
                <a:gd name="connsiteX144" fmla="*/ 518022 w 726034"/>
                <a:gd name="connsiteY144" fmla="*/ 762231 h 1666228"/>
                <a:gd name="connsiteX145" fmla="*/ 503187 w 726034"/>
                <a:gd name="connsiteY145" fmla="*/ 679340 h 1666228"/>
                <a:gd name="connsiteX146" fmla="*/ 485689 w 726034"/>
                <a:gd name="connsiteY146" fmla="*/ 593689 h 1666228"/>
                <a:gd name="connsiteX147" fmla="*/ 508513 w 726034"/>
                <a:gd name="connsiteY147" fmla="*/ 461500 h 1666228"/>
                <a:gd name="connsiteX148" fmla="*/ 535615 w 726034"/>
                <a:gd name="connsiteY148" fmla="*/ 548008 h 1666228"/>
                <a:gd name="connsiteX149" fmla="*/ 549500 w 726034"/>
                <a:gd name="connsiteY149" fmla="*/ 636800 h 1666228"/>
                <a:gd name="connsiteX150" fmla="*/ 592389 w 726034"/>
                <a:gd name="connsiteY150" fmla="*/ 766038 h 1666228"/>
                <a:gd name="connsiteX151" fmla="*/ 592389 w 726034"/>
                <a:gd name="connsiteY151" fmla="*/ 766038 h 1666228"/>
                <a:gd name="connsiteX152" fmla="*/ 599045 w 726034"/>
                <a:gd name="connsiteY152" fmla="*/ 787831 h 1666228"/>
                <a:gd name="connsiteX153" fmla="*/ 606178 w 726034"/>
                <a:gd name="connsiteY153" fmla="*/ 840269 h 1666228"/>
                <a:gd name="connsiteX154" fmla="*/ 616639 w 726034"/>
                <a:gd name="connsiteY154" fmla="*/ 884522 h 1666228"/>
                <a:gd name="connsiteX155" fmla="*/ 624817 w 726034"/>
                <a:gd name="connsiteY155" fmla="*/ 913072 h 1666228"/>
                <a:gd name="connsiteX156" fmla="*/ 633186 w 726034"/>
                <a:gd name="connsiteY156" fmla="*/ 918021 h 1666228"/>
                <a:gd name="connsiteX157" fmla="*/ 636514 w 726034"/>
                <a:gd name="connsiteY157" fmla="*/ 899749 h 1666228"/>
                <a:gd name="connsiteX158" fmla="*/ 630142 w 726034"/>
                <a:gd name="connsiteY158" fmla="*/ 869200 h 1666228"/>
                <a:gd name="connsiteX159" fmla="*/ 632615 w 726034"/>
                <a:gd name="connsiteY159" fmla="*/ 873768 h 1666228"/>
                <a:gd name="connsiteX160" fmla="*/ 642125 w 726034"/>
                <a:gd name="connsiteY160" fmla="*/ 915356 h 1666228"/>
                <a:gd name="connsiteX161" fmla="*/ 653727 w 726034"/>
                <a:gd name="connsiteY161" fmla="*/ 938292 h 1666228"/>
                <a:gd name="connsiteX162" fmla="*/ 660773 w 726034"/>
                <a:gd name="connsiteY162" fmla="*/ 932049 h 1666228"/>
                <a:gd name="connsiteX163" fmla="*/ 660764 w 726034"/>
                <a:gd name="connsiteY163" fmla="*/ 931059 h 1666228"/>
                <a:gd name="connsiteX164" fmla="*/ 654583 w 726034"/>
                <a:gd name="connsiteY164" fmla="*/ 906696 h 1666228"/>
                <a:gd name="connsiteX165" fmla="*/ 645548 w 726034"/>
                <a:gd name="connsiteY165" fmla="*/ 863204 h 1666228"/>
                <a:gd name="connsiteX166" fmla="*/ 657340 w 726034"/>
                <a:gd name="connsiteY166" fmla="*/ 910788 h 1666228"/>
                <a:gd name="connsiteX167" fmla="*/ 664758 w 726034"/>
                <a:gd name="connsiteY167" fmla="*/ 932487 h 1666228"/>
                <a:gd name="connsiteX168" fmla="*/ 678262 w 726034"/>
                <a:gd name="connsiteY168" fmla="*/ 941147 h 1666228"/>
                <a:gd name="connsiteX169" fmla="*/ 672651 w 726034"/>
                <a:gd name="connsiteY169" fmla="*/ 897845 h 1666228"/>
                <a:gd name="connsiteX170" fmla="*/ 663141 w 726034"/>
                <a:gd name="connsiteY170" fmla="*/ 856352 h 1666228"/>
                <a:gd name="connsiteX171" fmla="*/ 678072 w 726034"/>
                <a:gd name="connsiteY171" fmla="*/ 903936 h 1666228"/>
                <a:gd name="connsiteX172" fmla="*/ 694999 w 726034"/>
                <a:gd name="connsiteY172" fmla="*/ 922970 h 1666228"/>
                <a:gd name="connsiteX173" fmla="*/ 694999 w 726034"/>
                <a:gd name="connsiteY173" fmla="*/ 897750 h 1666228"/>
                <a:gd name="connsiteX174" fmla="*/ 685489 w 726034"/>
                <a:gd name="connsiteY174" fmla="*/ 867677 h 1666228"/>
                <a:gd name="connsiteX175" fmla="*/ 677406 w 726034"/>
                <a:gd name="connsiteY175" fmla="*/ 824090 h 1666228"/>
                <a:gd name="connsiteX176" fmla="*/ 709644 w 726034"/>
                <a:gd name="connsiteY176" fmla="*/ 847978 h 1666228"/>
                <a:gd name="connsiteX177" fmla="*/ 722197 w 726034"/>
                <a:gd name="connsiteY177" fmla="*/ 834368 h 166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726034" h="1666228">
                  <a:moveTo>
                    <a:pt x="722197" y="834368"/>
                  </a:moveTo>
                  <a:cubicBezTo>
                    <a:pt x="709853" y="826327"/>
                    <a:pt x="698955" y="816258"/>
                    <a:pt x="689959" y="804581"/>
                  </a:cubicBezTo>
                  <a:cubicBezTo>
                    <a:pt x="680173" y="793370"/>
                    <a:pt x="667659" y="784872"/>
                    <a:pt x="653632" y="779932"/>
                  </a:cubicBezTo>
                  <a:cubicBezTo>
                    <a:pt x="651073" y="779066"/>
                    <a:pt x="648620" y="777915"/>
                    <a:pt x="646309" y="776506"/>
                  </a:cubicBezTo>
                  <a:cubicBezTo>
                    <a:pt x="641744" y="773271"/>
                    <a:pt x="640984" y="766990"/>
                    <a:pt x="639747" y="761565"/>
                  </a:cubicBezTo>
                  <a:cubicBezTo>
                    <a:pt x="638511" y="756140"/>
                    <a:pt x="637560" y="751477"/>
                    <a:pt x="636229" y="746528"/>
                  </a:cubicBezTo>
                  <a:cubicBezTo>
                    <a:pt x="632235" y="729351"/>
                    <a:pt x="630504" y="711716"/>
                    <a:pt x="631093" y="694091"/>
                  </a:cubicBezTo>
                  <a:cubicBezTo>
                    <a:pt x="631093" y="631185"/>
                    <a:pt x="618065" y="576844"/>
                    <a:pt x="611123" y="562188"/>
                  </a:cubicBezTo>
                  <a:cubicBezTo>
                    <a:pt x="604181" y="547532"/>
                    <a:pt x="599901" y="536302"/>
                    <a:pt x="592103" y="476537"/>
                  </a:cubicBezTo>
                  <a:cubicBezTo>
                    <a:pt x="584305" y="416771"/>
                    <a:pt x="599616" y="426764"/>
                    <a:pt x="592103" y="354912"/>
                  </a:cubicBezTo>
                  <a:cubicBezTo>
                    <a:pt x="584591" y="283061"/>
                    <a:pt x="529149" y="270403"/>
                    <a:pt x="504328" y="264693"/>
                  </a:cubicBezTo>
                  <a:cubicBezTo>
                    <a:pt x="474563" y="256721"/>
                    <a:pt x="445843" y="245286"/>
                    <a:pt x="418741" y="230623"/>
                  </a:cubicBezTo>
                  <a:cubicBezTo>
                    <a:pt x="413890" y="226911"/>
                    <a:pt x="413130" y="208163"/>
                    <a:pt x="413605" y="190081"/>
                  </a:cubicBezTo>
                  <a:cubicBezTo>
                    <a:pt x="420718" y="177620"/>
                    <a:pt x="425550" y="163987"/>
                    <a:pt x="427870" y="149825"/>
                  </a:cubicBezTo>
                  <a:cubicBezTo>
                    <a:pt x="429011" y="151348"/>
                    <a:pt x="431484" y="154108"/>
                    <a:pt x="433766" y="154298"/>
                  </a:cubicBezTo>
                  <a:cubicBezTo>
                    <a:pt x="436048" y="154489"/>
                    <a:pt x="441374" y="144781"/>
                    <a:pt x="442800" y="139642"/>
                  </a:cubicBezTo>
                  <a:cubicBezTo>
                    <a:pt x="444997" y="129932"/>
                    <a:pt x="445415" y="119905"/>
                    <a:pt x="444037" y="110045"/>
                  </a:cubicBezTo>
                  <a:cubicBezTo>
                    <a:pt x="441849" y="103479"/>
                    <a:pt x="436904" y="108618"/>
                    <a:pt x="435192" y="111282"/>
                  </a:cubicBezTo>
                  <a:cubicBezTo>
                    <a:pt x="434365" y="112373"/>
                    <a:pt x="433290" y="113253"/>
                    <a:pt x="432054" y="113852"/>
                  </a:cubicBezTo>
                  <a:cubicBezTo>
                    <a:pt x="432054" y="105096"/>
                    <a:pt x="432910" y="96341"/>
                    <a:pt x="434146" y="87586"/>
                  </a:cubicBezTo>
                  <a:cubicBezTo>
                    <a:pt x="436904" y="70758"/>
                    <a:pt x="435364" y="53506"/>
                    <a:pt x="429677" y="37432"/>
                  </a:cubicBezTo>
                  <a:cubicBezTo>
                    <a:pt x="417409" y="2505"/>
                    <a:pt x="369290" y="126"/>
                    <a:pt x="362633" y="-64"/>
                  </a:cubicBezTo>
                  <a:lnTo>
                    <a:pt x="362633" y="-64"/>
                  </a:lnTo>
                  <a:cubicBezTo>
                    <a:pt x="355976" y="-64"/>
                    <a:pt x="307857" y="2505"/>
                    <a:pt x="296065" y="37432"/>
                  </a:cubicBezTo>
                  <a:cubicBezTo>
                    <a:pt x="290378" y="53506"/>
                    <a:pt x="288837" y="70758"/>
                    <a:pt x="291595" y="87586"/>
                  </a:cubicBezTo>
                  <a:cubicBezTo>
                    <a:pt x="292831" y="96341"/>
                    <a:pt x="293307" y="105096"/>
                    <a:pt x="293782" y="113852"/>
                  </a:cubicBezTo>
                  <a:cubicBezTo>
                    <a:pt x="292527" y="113243"/>
                    <a:pt x="291424" y="112365"/>
                    <a:pt x="290549" y="111282"/>
                  </a:cubicBezTo>
                  <a:cubicBezTo>
                    <a:pt x="288932" y="108618"/>
                    <a:pt x="283892" y="103479"/>
                    <a:pt x="281800" y="110045"/>
                  </a:cubicBezTo>
                  <a:cubicBezTo>
                    <a:pt x="280345" y="119896"/>
                    <a:pt x="280735" y="129932"/>
                    <a:pt x="282941" y="139642"/>
                  </a:cubicBezTo>
                  <a:cubicBezTo>
                    <a:pt x="284368" y="144877"/>
                    <a:pt x="288932" y="154584"/>
                    <a:pt x="292451" y="154298"/>
                  </a:cubicBezTo>
                  <a:cubicBezTo>
                    <a:pt x="295969" y="154013"/>
                    <a:pt x="297206" y="151348"/>
                    <a:pt x="298347" y="149825"/>
                  </a:cubicBezTo>
                  <a:cubicBezTo>
                    <a:pt x="300658" y="164003"/>
                    <a:pt x="305527" y="177644"/>
                    <a:pt x="312707" y="190081"/>
                  </a:cubicBezTo>
                  <a:cubicBezTo>
                    <a:pt x="312707" y="208163"/>
                    <a:pt x="312707" y="226911"/>
                    <a:pt x="307476" y="230623"/>
                  </a:cubicBezTo>
                  <a:cubicBezTo>
                    <a:pt x="280373" y="245279"/>
                    <a:pt x="251645" y="256712"/>
                    <a:pt x="221888" y="264693"/>
                  </a:cubicBezTo>
                  <a:cubicBezTo>
                    <a:pt x="196973" y="270403"/>
                    <a:pt x="141531" y="283061"/>
                    <a:pt x="134018" y="354912"/>
                  </a:cubicBezTo>
                  <a:cubicBezTo>
                    <a:pt x="126506" y="426764"/>
                    <a:pt x="142102" y="417057"/>
                    <a:pt x="134018" y="476537"/>
                  </a:cubicBezTo>
                  <a:cubicBezTo>
                    <a:pt x="125935" y="536017"/>
                    <a:pt x="121656" y="547247"/>
                    <a:pt x="114999" y="562188"/>
                  </a:cubicBezTo>
                  <a:cubicBezTo>
                    <a:pt x="108342" y="577129"/>
                    <a:pt x="95028" y="631185"/>
                    <a:pt x="95028" y="694091"/>
                  </a:cubicBezTo>
                  <a:cubicBezTo>
                    <a:pt x="95618" y="711716"/>
                    <a:pt x="93887" y="729351"/>
                    <a:pt x="89893" y="746528"/>
                  </a:cubicBezTo>
                  <a:cubicBezTo>
                    <a:pt x="88562" y="751477"/>
                    <a:pt x="87611" y="756045"/>
                    <a:pt x="86374" y="761565"/>
                  </a:cubicBezTo>
                  <a:cubicBezTo>
                    <a:pt x="85138" y="767085"/>
                    <a:pt x="84377" y="773271"/>
                    <a:pt x="79813" y="776506"/>
                  </a:cubicBezTo>
                  <a:cubicBezTo>
                    <a:pt x="77502" y="777915"/>
                    <a:pt x="75048" y="779066"/>
                    <a:pt x="72490" y="779932"/>
                  </a:cubicBezTo>
                  <a:cubicBezTo>
                    <a:pt x="58463" y="784872"/>
                    <a:pt x="45948" y="793370"/>
                    <a:pt x="36163" y="804581"/>
                  </a:cubicBezTo>
                  <a:cubicBezTo>
                    <a:pt x="27167" y="816258"/>
                    <a:pt x="16268" y="826327"/>
                    <a:pt x="3925" y="834368"/>
                  </a:cubicBezTo>
                  <a:cubicBezTo>
                    <a:pt x="-3493" y="839508"/>
                    <a:pt x="-1020" y="852641"/>
                    <a:pt x="15907" y="848739"/>
                  </a:cubicBezTo>
                  <a:cubicBezTo>
                    <a:pt x="32834" y="844837"/>
                    <a:pt x="44436" y="823615"/>
                    <a:pt x="48145" y="824852"/>
                  </a:cubicBezTo>
                  <a:cubicBezTo>
                    <a:pt x="51854" y="826089"/>
                    <a:pt x="43580" y="857780"/>
                    <a:pt x="40062" y="868439"/>
                  </a:cubicBezTo>
                  <a:cubicBezTo>
                    <a:pt x="36543" y="879097"/>
                    <a:pt x="33215" y="891945"/>
                    <a:pt x="30552" y="898512"/>
                  </a:cubicBezTo>
                  <a:cubicBezTo>
                    <a:pt x="26986" y="906534"/>
                    <a:pt x="26986" y="915708"/>
                    <a:pt x="30552" y="923731"/>
                  </a:cubicBezTo>
                  <a:cubicBezTo>
                    <a:pt x="35497" y="930393"/>
                    <a:pt x="42629" y="921828"/>
                    <a:pt x="47479" y="904698"/>
                  </a:cubicBezTo>
                  <a:cubicBezTo>
                    <a:pt x="52329" y="887567"/>
                    <a:pt x="62410" y="857114"/>
                    <a:pt x="62410" y="857114"/>
                  </a:cubicBezTo>
                  <a:cubicBezTo>
                    <a:pt x="62410" y="857114"/>
                    <a:pt x="56894" y="882904"/>
                    <a:pt x="52900" y="898607"/>
                  </a:cubicBezTo>
                  <a:cubicBezTo>
                    <a:pt x="48906" y="914310"/>
                    <a:pt x="38255" y="934295"/>
                    <a:pt x="47289" y="941908"/>
                  </a:cubicBezTo>
                  <a:cubicBezTo>
                    <a:pt x="52044" y="945905"/>
                    <a:pt x="57655" y="940766"/>
                    <a:pt x="60793" y="933248"/>
                  </a:cubicBezTo>
                  <a:cubicBezTo>
                    <a:pt x="63931" y="925730"/>
                    <a:pt x="67925" y="912787"/>
                    <a:pt x="68211" y="911550"/>
                  </a:cubicBezTo>
                  <a:cubicBezTo>
                    <a:pt x="71254" y="898797"/>
                    <a:pt x="80003" y="863966"/>
                    <a:pt x="80003" y="863966"/>
                  </a:cubicBezTo>
                  <a:cubicBezTo>
                    <a:pt x="80003" y="863966"/>
                    <a:pt x="74297" y="893468"/>
                    <a:pt x="70493" y="907458"/>
                  </a:cubicBezTo>
                  <a:cubicBezTo>
                    <a:pt x="67754" y="915395"/>
                    <a:pt x="65691" y="923541"/>
                    <a:pt x="64312" y="931820"/>
                  </a:cubicBezTo>
                  <a:cubicBezTo>
                    <a:pt x="63979" y="935541"/>
                    <a:pt x="66718" y="938815"/>
                    <a:pt x="70436" y="939148"/>
                  </a:cubicBezTo>
                  <a:cubicBezTo>
                    <a:pt x="71596" y="939253"/>
                    <a:pt x="72766" y="939053"/>
                    <a:pt x="73821" y="938577"/>
                  </a:cubicBezTo>
                  <a:cubicBezTo>
                    <a:pt x="78481" y="937150"/>
                    <a:pt x="82570" y="926777"/>
                    <a:pt x="85328" y="915642"/>
                  </a:cubicBezTo>
                  <a:cubicBezTo>
                    <a:pt x="88086" y="904507"/>
                    <a:pt x="92270" y="883761"/>
                    <a:pt x="94838" y="874053"/>
                  </a:cubicBezTo>
                  <a:cubicBezTo>
                    <a:pt x="95789" y="870342"/>
                    <a:pt x="97406" y="866726"/>
                    <a:pt x="97311" y="869485"/>
                  </a:cubicBezTo>
                  <a:cubicBezTo>
                    <a:pt x="97311" y="875481"/>
                    <a:pt x="92461" y="891850"/>
                    <a:pt x="90939" y="900034"/>
                  </a:cubicBezTo>
                  <a:cubicBezTo>
                    <a:pt x="89037" y="910408"/>
                    <a:pt x="89322" y="917640"/>
                    <a:pt x="94267" y="918307"/>
                  </a:cubicBezTo>
                  <a:cubicBezTo>
                    <a:pt x="97872" y="918849"/>
                    <a:pt x="101371" y="916784"/>
                    <a:pt x="102636" y="913358"/>
                  </a:cubicBezTo>
                  <a:cubicBezTo>
                    <a:pt x="106383" y="904155"/>
                    <a:pt x="109150" y="894591"/>
                    <a:pt x="110909" y="884808"/>
                  </a:cubicBezTo>
                  <a:cubicBezTo>
                    <a:pt x="114333" y="869105"/>
                    <a:pt x="119183" y="854639"/>
                    <a:pt x="121275" y="840554"/>
                  </a:cubicBezTo>
                  <a:cubicBezTo>
                    <a:pt x="123367" y="826469"/>
                    <a:pt x="126220" y="797538"/>
                    <a:pt x="128408" y="788117"/>
                  </a:cubicBezTo>
                  <a:cubicBezTo>
                    <a:pt x="130595" y="778695"/>
                    <a:pt x="135064" y="766323"/>
                    <a:pt x="135064" y="766323"/>
                  </a:cubicBezTo>
                  <a:lnTo>
                    <a:pt x="135064" y="766323"/>
                  </a:lnTo>
                  <a:cubicBezTo>
                    <a:pt x="143623" y="739771"/>
                    <a:pt x="164449" y="675914"/>
                    <a:pt x="177858" y="637085"/>
                  </a:cubicBezTo>
                  <a:cubicBezTo>
                    <a:pt x="195166" y="587122"/>
                    <a:pt x="189080" y="569802"/>
                    <a:pt x="191742" y="548294"/>
                  </a:cubicBezTo>
                  <a:cubicBezTo>
                    <a:pt x="193454" y="534304"/>
                    <a:pt x="208194" y="499282"/>
                    <a:pt x="218845" y="461786"/>
                  </a:cubicBezTo>
                  <a:cubicBezTo>
                    <a:pt x="235012" y="495475"/>
                    <a:pt x="251654" y="545058"/>
                    <a:pt x="241669" y="593974"/>
                  </a:cubicBezTo>
                  <a:cubicBezTo>
                    <a:pt x="224171" y="679625"/>
                    <a:pt x="229686" y="654882"/>
                    <a:pt x="224171" y="679625"/>
                  </a:cubicBezTo>
                  <a:cubicBezTo>
                    <a:pt x="217619" y="706939"/>
                    <a:pt x="212664" y="734623"/>
                    <a:pt x="209336" y="762517"/>
                  </a:cubicBezTo>
                  <a:cubicBezTo>
                    <a:pt x="203249" y="825613"/>
                    <a:pt x="198494" y="889471"/>
                    <a:pt x="208480" y="951806"/>
                  </a:cubicBezTo>
                  <a:cubicBezTo>
                    <a:pt x="212189" y="974646"/>
                    <a:pt x="225502" y="1106454"/>
                    <a:pt x="224646" y="1110927"/>
                  </a:cubicBezTo>
                  <a:cubicBezTo>
                    <a:pt x="221508" y="1128152"/>
                    <a:pt x="211333" y="1164030"/>
                    <a:pt x="207434" y="1184396"/>
                  </a:cubicBezTo>
                  <a:cubicBezTo>
                    <a:pt x="203535" y="1204762"/>
                    <a:pt x="205437" y="1235121"/>
                    <a:pt x="207434" y="1290509"/>
                  </a:cubicBezTo>
                  <a:cubicBezTo>
                    <a:pt x="209431" y="1345896"/>
                    <a:pt x="216088" y="1388912"/>
                    <a:pt x="218370" y="1419366"/>
                  </a:cubicBezTo>
                  <a:cubicBezTo>
                    <a:pt x="220462" y="1445442"/>
                    <a:pt x="216563" y="1512250"/>
                    <a:pt x="215422" y="1530712"/>
                  </a:cubicBezTo>
                  <a:cubicBezTo>
                    <a:pt x="215260" y="1533958"/>
                    <a:pt x="214652" y="1537155"/>
                    <a:pt x="213615" y="1540229"/>
                  </a:cubicBezTo>
                  <a:cubicBezTo>
                    <a:pt x="210857" y="1548585"/>
                    <a:pt x="207491" y="1556731"/>
                    <a:pt x="203535" y="1564592"/>
                  </a:cubicBezTo>
                  <a:cubicBezTo>
                    <a:pt x="194538" y="1581332"/>
                    <a:pt x="184106" y="1597254"/>
                    <a:pt x="172343" y="1612176"/>
                  </a:cubicBezTo>
                  <a:cubicBezTo>
                    <a:pt x="166542" y="1617981"/>
                    <a:pt x="157032" y="1632066"/>
                    <a:pt x="165971" y="1636159"/>
                  </a:cubicBezTo>
                  <a:cubicBezTo>
                    <a:pt x="167407" y="1637015"/>
                    <a:pt x="169195" y="1637015"/>
                    <a:pt x="170631" y="1636159"/>
                  </a:cubicBezTo>
                  <a:cubicBezTo>
                    <a:pt x="169290" y="1640175"/>
                    <a:pt x="170764" y="1644600"/>
                    <a:pt x="174245" y="1647008"/>
                  </a:cubicBezTo>
                  <a:cubicBezTo>
                    <a:pt x="175890" y="1647702"/>
                    <a:pt x="177697" y="1647969"/>
                    <a:pt x="179475" y="1647769"/>
                  </a:cubicBezTo>
                  <a:cubicBezTo>
                    <a:pt x="179960" y="1653003"/>
                    <a:pt x="184601" y="1656848"/>
                    <a:pt x="189831" y="1656353"/>
                  </a:cubicBezTo>
                  <a:cubicBezTo>
                    <a:pt x="190782" y="1656268"/>
                    <a:pt x="191714" y="1656039"/>
                    <a:pt x="192598" y="1655668"/>
                  </a:cubicBezTo>
                  <a:cubicBezTo>
                    <a:pt x="192598" y="1655668"/>
                    <a:pt x="194881" y="1663567"/>
                    <a:pt x="202108" y="1663852"/>
                  </a:cubicBezTo>
                  <a:cubicBezTo>
                    <a:pt x="204324" y="1664119"/>
                    <a:pt x="206578" y="1663862"/>
                    <a:pt x="208670" y="1663091"/>
                  </a:cubicBezTo>
                  <a:cubicBezTo>
                    <a:pt x="210572" y="1662330"/>
                    <a:pt x="212664" y="1660141"/>
                    <a:pt x="215041" y="1654716"/>
                  </a:cubicBezTo>
                  <a:cubicBezTo>
                    <a:pt x="214442" y="1659399"/>
                    <a:pt x="217352" y="1663805"/>
                    <a:pt x="221888" y="1665090"/>
                  </a:cubicBezTo>
                  <a:cubicBezTo>
                    <a:pt x="231798" y="1668563"/>
                    <a:pt x="242658" y="1663339"/>
                    <a:pt x="246129" y="1653422"/>
                  </a:cubicBezTo>
                  <a:cubicBezTo>
                    <a:pt x="246129" y="1653403"/>
                    <a:pt x="246138" y="1653393"/>
                    <a:pt x="246138" y="1653384"/>
                  </a:cubicBezTo>
                  <a:cubicBezTo>
                    <a:pt x="251464" y="1642249"/>
                    <a:pt x="250798" y="1640251"/>
                    <a:pt x="255648" y="1630544"/>
                  </a:cubicBezTo>
                  <a:cubicBezTo>
                    <a:pt x="260498" y="1620836"/>
                    <a:pt x="257930" y="1595807"/>
                    <a:pt x="261164" y="1585624"/>
                  </a:cubicBezTo>
                  <a:cubicBezTo>
                    <a:pt x="264397" y="1575441"/>
                    <a:pt x="273812" y="1571825"/>
                    <a:pt x="274668" y="1563355"/>
                  </a:cubicBezTo>
                  <a:cubicBezTo>
                    <a:pt x="275505" y="1555380"/>
                    <a:pt x="275505" y="1547348"/>
                    <a:pt x="274668" y="1539373"/>
                  </a:cubicBezTo>
                  <a:cubicBezTo>
                    <a:pt x="274668" y="1539373"/>
                    <a:pt x="275238" y="1501306"/>
                    <a:pt x="275238" y="1501306"/>
                  </a:cubicBezTo>
                  <a:lnTo>
                    <a:pt x="276379" y="1484271"/>
                  </a:lnTo>
                  <a:cubicBezTo>
                    <a:pt x="277929" y="1457957"/>
                    <a:pt x="281106" y="1431766"/>
                    <a:pt x="285889" y="1405852"/>
                  </a:cubicBezTo>
                  <a:cubicBezTo>
                    <a:pt x="294258" y="1362360"/>
                    <a:pt x="305860" y="1290318"/>
                    <a:pt x="309378" y="1246636"/>
                  </a:cubicBezTo>
                  <a:cubicBezTo>
                    <a:pt x="311594" y="1207360"/>
                    <a:pt x="316035" y="1168246"/>
                    <a:pt x="322692" y="1129484"/>
                  </a:cubicBezTo>
                  <a:cubicBezTo>
                    <a:pt x="322939" y="1128932"/>
                    <a:pt x="323129" y="1128361"/>
                    <a:pt x="323262" y="1127771"/>
                  </a:cubicBezTo>
                  <a:cubicBezTo>
                    <a:pt x="335026" y="1091941"/>
                    <a:pt x="343147" y="1055025"/>
                    <a:pt x="347512" y="1017567"/>
                  </a:cubicBezTo>
                  <a:cubicBezTo>
                    <a:pt x="348844" y="1005766"/>
                    <a:pt x="350080" y="992728"/>
                    <a:pt x="351031" y="978643"/>
                  </a:cubicBezTo>
                  <a:cubicBezTo>
                    <a:pt x="355310" y="917165"/>
                    <a:pt x="353408" y="883475"/>
                    <a:pt x="364440" y="882048"/>
                  </a:cubicBezTo>
                  <a:cubicBezTo>
                    <a:pt x="375471" y="883570"/>
                    <a:pt x="373949" y="917165"/>
                    <a:pt x="377849" y="978643"/>
                  </a:cubicBezTo>
                  <a:cubicBezTo>
                    <a:pt x="378800" y="992728"/>
                    <a:pt x="380036" y="1005766"/>
                    <a:pt x="381367" y="1017567"/>
                  </a:cubicBezTo>
                  <a:cubicBezTo>
                    <a:pt x="385228" y="1054873"/>
                    <a:pt x="392807" y="1091693"/>
                    <a:pt x="404000" y="1127486"/>
                  </a:cubicBezTo>
                  <a:lnTo>
                    <a:pt x="404571" y="1129199"/>
                  </a:lnTo>
                  <a:cubicBezTo>
                    <a:pt x="411228" y="1167961"/>
                    <a:pt x="415669" y="1207075"/>
                    <a:pt x="417885" y="1246351"/>
                  </a:cubicBezTo>
                  <a:cubicBezTo>
                    <a:pt x="421403" y="1290033"/>
                    <a:pt x="433005" y="1362075"/>
                    <a:pt x="441374" y="1405567"/>
                  </a:cubicBezTo>
                  <a:cubicBezTo>
                    <a:pt x="446319" y="1431471"/>
                    <a:pt x="449657" y="1457662"/>
                    <a:pt x="451359" y="1483985"/>
                  </a:cubicBezTo>
                  <a:lnTo>
                    <a:pt x="452405" y="1501020"/>
                  </a:lnTo>
                  <a:cubicBezTo>
                    <a:pt x="452405" y="1501020"/>
                    <a:pt x="452405" y="1539087"/>
                    <a:pt x="453071" y="1539087"/>
                  </a:cubicBezTo>
                  <a:cubicBezTo>
                    <a:pt x="452034" y="1547043"/>
                    <a:pt x="451872" y="1555085"/>
                    <a:pt x="452595" y="1563070"/>
                  </a:cubicBezTo>
                  <a:cubicBezTo>
                    <a:pt x="453451" y="1571540"/>
                    <a:pt x="462866" y="1575061"/>
                    <a:pt x="466099" y="1585339"/>
                  </a:cubicBezTo>
                  <a:cubicBezTo>
                    <a:pt x="469332" y="1595617"/>
                    <a:pt x="467240" y="1620646"/>
                    <a:pt x="471615" y="1630258"/>
                  </a:cubicBezTo>
                  <a:cubicBezTo>
                    <a:pt x="475989" y="1639870"/>
                    <a:pt x="475514" y="1641964"/>
                    <a:pt x="481125" y="1653098"/>
                  </a:cubicBezTo>
                  <a:cubicBezTo>
                    <a:pt x="484577" y="1663024"/>
                    <a:pt x="495418" y="1668268"/>
                    <a:pt x="505336" y="1664814"/>
                  </a:cubicBezTo>
                  <a:cubicBezTo>
                    <a:pt x="505355" y="1664814"/>
                    <a:pt x="505365" y="1664804"/>
                    <a:pt x="505374" y="1664804"/>
                  </a:cubicBezTo>
                  <a:cubicBezTo>
                    <a:pt x="509910" y="1663519"/>
                    <a:pt x="512820" y="1659113"/>
                    <a:pt x="512221" y="1654431"/>
                  </a:cubicBezTo>
                  <a:cubicBezTo>
                    <a:pt x="514599" y="1659855"/>
                    <a:pt x="516691" y="1662044"/>
                    <a:pt x="518593" y="1662806"/>
                  </a:cubicBezTo>
                  <a:cubicBezTo>
                    <a:pt x="520723" y="1663576"/>
                    <a:pt x="523006" y="1663843"/>
                    <a:pt x="525250" y="1663567"/>
                  </a:cubicBezTo>
                  <a:cubicBezTo>
                    <a:pt x="532002" y="1663567"/>
                    <a:pt x="534760" y="1655383"/>
                    <a:pt x="534760" y="1655383"/>
                  </a:cubicBezTo>
                  <a:cubicBezTo>
                    <a:pt x="539590" y="1657457"/>
                    <a:pt x="545182" y="1655211"/>
                    <a:pt x="547246" y="1650386"/>
                  </a:cubicBezTo>
                  <a:cubicBezTo>
                    <a:pt x="547645" y="1649463"/>
                    <a:pt x="547893" y="1648483"/>
                    <a:pt x="547978" y="1647484"/>
                  </a:cubicBezTo>
                  <a:cubicBezTo>
                    <a:pt x="549728" y="1647683"/>
                    <a:pt x="551497" y="1647417"/>
                    <a:pt x="553113" y="1646722"/>
                  </a:cubicBezTo>
                  <a:cubicBezTo>
                    <a:pt x="556594" y="1644315"/>
                    <a:pt x="558068" y="1639889"/>
                    <a:pt x="556727" y="1635873"/>
                  </a:cubicBezTo>
                  <a:cubicBezTo>
                    <a:pt x="558192" y="1636739"/>
                    <a:pt x="560018" y="1636739"/>
                    <a:pt x="561482" y="1635873"/>
                  </a:cubicBezTo>
                  <a:cubicBezTo>
                    <a:pt x="570326" y="1631781"/>
                    <a:pt x="560816" y="1617696"/>
                    <a:pt x="555015" y="1611891"/>
                  </a:cubicBezTo>
                  <a:cubicBezTo>
                    <a:pt x="543252" y="1596987"/>
                    <a:pt x="532848" y="1581066"/>
                    <a:pt x="523918" y="1564307"/>
                  </a:cubicBezTo>
                  <a:cubicBezTo>
                    <a:pt x="519896" y="1556465"/>
                    <a:pt x="516491" y="1548319"/>
                    <a:pt x="513743" y="1539944"/>
                  </a:cubicBezTo>
                  <a:cubicBezTo>
                    <a:pt x="512706" y="1536870"/>
                    <a:pt x="512098" y="1533672"/>
                    <a:pt x="511936" y="1530427"/>
                  </a:cubicBezTo>
                  <a:cubicBezTo>
                    <a:pt x="510795" y="1511964"/>
                    <a:pt x="506896" y="1444776"/>
                    <a:pt x="508988" y="1419080"/>
                  </a:cubicBezTo>
                  <a:cubicBezTo>
                    <a:pt x="511270" y="1388627"/>
                    <a:pt x="518498" y="1345706"/>
                    <a:pt x="519924" y="1290223"/>
                  </a:cubicBezTo>
                  <a:cubicBezTo>
                    <a:pt x="521351" y="1234740"/>
                    <a:pt x="523538" y="1204572"/>
                    <a:pt x="519924" y="1184111"/>
                  </a:cubicBezTo>
                  <a:cubicBezTo>
                    <a:pt x="516311" y="1163650"/>
                    <a:pt x="505850" y="1127866"/>
                    <a:pt x="502712" y="1110641"/>
                  </a:cubicBezTo>
                  <a:cubicBezTo>
                    <a:pt x="501856" y="1106168"/>
                    <a:pt x="515169" y="974361"/>
                    <a:pt x="518878" y="951520"/>
                  </a:cubicBezTo>
                  <a:cubicBezTo>
                    <a:pt x="528864" y="889185"/>
                    <a:pt x="524109" y="825328"/>
                    <a:pt x="518022" y="762231"/>
                  </a:cubicBezTo>
                  <a:cubicBezTo>
                    <a:pt x="514694" y="734337"/>
                    <a:pt x="509739" y="706653"/>
                    <a:pt x="503187" y="679340"/>
                  </a:cubicBezTo>
                  <a:cubicBezTo>
                    <a:pt x="497672" y="654311"/>
                    <a:pt x="503187" y="679340"/>
                    <a:pt x="485689" y="593689"/>
                  </a:cubicBezTo>
                  <a:cubicBezTo>
                    <a:pt x="476179" y="544772"/>
                    <a:pt x="492346" y="495190"/>
                    <a:pt x="508513" y="461500"/>
                  </a:cubicBezTo>
                  <a:cubicBezTo>
                    <a:pt x="519164" y="498997"/>
                    <a:pt x="533999" y="534018"/>
                    <a:pt x="535615" y="548008"/>
                  </a:cubicBezTo>
                  <a:cubicBezTo>
                    <a:pt x="538278" y="569516"/>
                    <a:pt x="532192" y="586837"/>
                    <a:pt x="549500" y="636800"/>
                  </a:cubicBezTo>
                  <a:cubicBezTo>
                    <a:pt x="563004" y="675628"/>
                    <a:pt x="583735" y="739486"/>
                    <a:pt x="592389" y="766038"/>
                  </a:cubicBezTo>
                  <a:lnTo>
                    <a:pt x="592389" y="766038"/>
                  </a:lnTo>
                  <a:cubicBezTo>
                    <a:pt x="592389" y="766038"/>
                    <a:pt x="596858" y="778410"/>
                    <a:pt x="599045" y="787831"/>
                  </a:cubicBezTo>
                  <a:cubicBezTo>
                    <a:pt x="601233" y="797253"/>
                    <a:pt x="604181" y="825899"/>
                    <a:pt x="606178" y="840269"/>
                  </a:cubicBezTo>
                  <a:cubicBezTo>
                    <a:pt x="608175" y="854639"/>
                    <a:pt x="613120" y="868819"/>
                    <a:pt x="616639" y="884522"/>
                  </a:cubicBezTo>
                  <a:cubicBezTo>
                    <a:pt x="618322" y="894305"/>
                    <a:pt x="621061" y="903879"/>
                    <a:pt x="624817" y="913072"/>
                  </a:cubicBezTo>
                  <a:cubicBezTo>
                    <a:pt x="626082" y="916498"/>
                    <a:pt x="629581" y="918564"/>
                    <a:pt x="633186" y="918021"/>
                  </a:cubicBezTo>
                  <a:cubicBezTo>
                    <a:pt x="638131" y="917355"/>
                    <a:pt x="638511" y="910122"/>
                    <a:pt x="636514" y="899749"/>
                  </a:cubicBezTo>
                  <a:cubicBezTo>
                    <a:pt x="634992" y="891564"/>
                    <a:pt x="630333" y="875196"/>
                    <a:pt x="630142" y="869200"/>
                  </a:cubicBezTo>
                  <a:cubicBezTo>
                    <a:pt x="630142" y="866440"/>
                    <a:pt x="631664" y="870056"/>
                    <a:pt x="632615" y="873768"/>
                  </a:cubicBezTo>
                  <a:cubicBezTo>
                    <a:pt x="635183" y="883285"/>
                    <a:pt x="639367" y="904031"/>
                    <a:pt x="642125" y="915356"/>
                  </a:cubicBezTo>
                  <a:cubicBezTo>
                    <a:pt x="644883" y="926681"/>
                    <a:pt x="649067" y="936864"/>
                    <a:pt x="653727" y="938292"/>
                  </a:cubicBezTo>
                  <a:cubicBezTo>
                    <a:pt x="657397" y="938520"/>
                    <a:pt x="660555" y="935722"/>
                    <a:pt x="660773" y="932049"/>
                  </a:cubicBezTo>
                  <a:cubicBezTo>
                    <a:pt x="660802" y="931716"/>
                    <a:pt x="660792" y="931392"/>
                    <a:pt x="660764" y="931059"/>
                  </a:cubicBezTo>
                  <a:cubicBezTo>
                    <a:pt x="659480" y="922761"/>
                    <a:pt x="657407" y="914605"/>
                    <a:pt x="654583" y="906696"/>
                  </a:cubicBezTo>
                  <a:cubicBezTo>
                    <a:pt x="651254" y="892706"/>
                    <a:pt x="645548" y="863204"/>
                    <a:pt x="645548" y="863204"/>
                  </a:cubicBezTo>
                  <a:cubicBezTo>
                    <a:pt x="645548" y="863204"/>
                    <a:pt x="654392" y="898417"/>
                    <a:pt x="657340" y="910788"/>
                  </a:cubicBezTo>
                  <a:cubicBezTo>
                    <a:pt x="657340" y="912026"/>
                    <a:pt x="661525" y="924778"/>
                    <a:pt x="664758" y="932487"/>
                  </a:cubicBezTo>
                  <a:cubicBezTo>
                    <a:pt x="667991" y="940195"/>
                    <a:pt x="673507" y="945144"/>
                    <a:pt x="678262" y="941147"/>
                  </a:cubicBezTo>
                  <a:cubicBezTo>
                    <a:pt x="687296" y="933533"/>
                    <a:pt x="676740" y="913548"/>
                    <a:pt x="672651" y="897845"/>
                  </a:cubicBezTo>
                  <a:cubicBezTo>
                    <a:pt x="668562" y="882143"/>
                    <a:pt x="663141" y="856352"/>
                    <a:pt x="663141" y="856352"/>
                  </a:cubicBezTo>
                  <a:cubicBezTo>
                    <a:pt x="663141" y="856352"/>
                    <a:pt x="672651" y="886996"/>
                    <a:pt x="678072" y="903936"/>
                  </a:cubicBezTo>
                  <a:cubicBezTo>
                    <a:pt x="683492" y="920876"/>
                    <a:pt x="690054" y="929727"/>
                    <a:pt x="694999" y="922970"/>
                  </a:cubicBezTo>
                  <a:cubicBezTo>
                    <a:pt x="698565" y="914947"/>
                    <a:pt x="698565" y="905773"/>
                    <a:pt x="694999" y="897750"/>
                  </a:cubicBezTo>
                  <a:cubicBezTo>
                    <a:pt x="692812" y="891184"/>
                    <a:pt x="689388" y="878717"/>
                    <a:pt x="685489" y="867677"/>
                  </a:cubicBezTo>
                  <a:cubicBezTo>
                    <a:pt x="681590" y="856638"/>
                    <a:pt x="673222" y="825328"/>
                    <a:pt x="677406" y="824090"/>
                  </a:cubicBezTo>
                  <a:cubicBezTo>
                    <a:pt x="681590" y="822853"/>
                    <a:pt x="692717" y="844171"/>
                    <a:pt x="709644" y="847978"/>
                  </a:cubicBezTo>
                  <a:cubicBezTo>
                    <a:pt x="726571" y="851784"/>
                    <a:pt x="729615" y="839508"/>
                    <a:pt x="722197" y="834368"/>
                  </a:cubicBezTo>
                  <a:close/>
                </a:path>
              </a:pathLst>
            </a:custGeom>
            <a:solidFill>
              <a:srgbClr val="FFB98B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76F0ACF-218B-9242-89AF-D5AC46DD91B5}"/>
                </a:ext>
              </a:extLst>
            </p:cNvPr>
            <p:cNvSpPr/>
            <p:nvPr/>
          </p:nvSpPr>
          <p:spPr>
            <a:xfrm>
              <a:off x="3409704" y="11489407"/>
              <a:ext cx="1485493" cy="4284359"/>
            </a:xfrm>
            <a:custGeom>
              <a:avLst/>
              <a:gdLst>
                <a:gd name="connsiteX0" fmla="*/ 575022 w 577622"/>
                <a:gd name="connsiteY0" fmla="*/ 776506 h 1665940"/>
                <a:gd name="connsiteX1" fmla="*/ 568460 w 577622"/>
                <a:gd name="connsiteY1" fmla="*/ 761565 h 1665940"/>
                <a:gd name="connsiteX2" fmla="*/ 564941 w 577622"/>
                <a:gd name="connsiteY2" fmla="*/ 746528 h 1665940"/>
                <a:gd name="connsiteX3" fmla="*/ 559806 w 577622"/>
                <a:gd name="connsiteY3" fmla="*/ 694091 h 1665940"/>
                <a:gd name="connsiteX4" fmla="*/ 539835 w 577622"/>
                <a:gd name="connsiteY4" fmla="*/ 562188 h 1665940"/>
                <a:gd name="connsiteX5" fmla="*/ 520816 w 577622"/>
                <a:gd name="connsiteY5" fmla="*/ 476537 h 1665940"/>
                <a:gd name="connsiteX6" fmla="*/ 520816 w 577622"/>
                <a:gd name="connsiteY6" fmla="*/ 354912 h 1665940"/>
                <a:gd name="connsiteX7" fmla="*/ 433041 w 577622"/>
                <a:gd name="connsiteY7" fmla="*/ 264693 h 1665940"/>
                <a:gd name="connsiteX8" fmla="*/ 347453 w 577622"/>
                <a:gd name="connsiteY8" fmla="*/ 230623 h 1665940"/>
                <a:gd name="connsiteX9" fmla="*/ 342318 w 577622"/>
                <a:gd name="connsiteY9" fmla="*/ 190081 h 1665940"/>
                <a:gd name="connsiteX10" fmla="*/ 356582 w 577622"/>
                <a:gd name="connsiteY10" fmla="*/ 149825 h 1665940"/>
                <a:gd name="connsiteX11" fmla="*/ 362478 w 577622"/>
                <a:gd name="connsiteY11" fmla="*/ 154298 h 1665940"/>
                <a:gd name="connsiteX12" fmla="*/ 371513 w 577622"/>
                <a:gd name="connsiteY12" fmla="*/ 139642 h 1665940"/>
                <a:gd name="connsiteX13" fmla="*/ 372749 w 577622"/>
                <a:gd name="connsiteY13" fmla="*/ 110045 h 1665940"/>
                <a:gd name="connsiteX14" fmla="*/ 363905 w 577622"/>
                <a:gd name="connsiteY14" fmla="*/ 111282 h 1665940"/>
                <a:gd name="connsiteX15" fmla="*/ 360767 w 577622"/>
                <a:gd name="connsiteY15" fmla="*/ 113852 h 1665940"/>
                <a:gd name="connsiteX16" fmla="*/ 362859 w 577622"/>
                <a:gd name="connsiteY16" fmla="*/ 87586 h 1665940"/>
                <a:gd name="connsiteX17" fmla="*/ 358389 w 577622"/>
                <a:gd name="connsiteY17" fmla="*/ 37432 h 1665940"/>
                <a:gd name="connsiteX18" fmla="*/ 291345 w 577622"/>
                <a:gd name="connsiteY18" fmla="*/ -64 h 1665940"/>
                <a:gd name="connsiteX19" fmla="*/ 291345 w 577622"/>
                <a:gd name="connsiteY19" fmla="*/ -64 h 1665940"/>
                <a:gd name="connsiteX20" fmla="*/ 224777 w 577622"/>
                <a:gd name="connsiteY20" fmla="*/ 37432 h 1665940"/>
                <a:gd name="connsiteX21" fmla="*/ 220307 w 577622"/>
                <a:gd name="connsiteY21" fmla="*/ 87586 h 1665940"/>
                <a:gd name="connsiteX22" fmla="*/ 222495 w 577622"/>
                <a:gd name="connsiteY22" fmla="*/ 113852 h 1665940"/>
                <a:gd name="connsiteX23" fmla="*/ 219261 w 577622"/>
                <a:gd name="connsiteY23" fmla="*/ 111282 h 1665940"/>
                <a:gd name="connsiteX24" fmla="*/ 210512 w 577622"/>
                <a:gd name="connsiteY24" fmla="*/ 110045 h 1665940"/>
                <a:gd name="connsiteX25" fmla="*/ 211654 w 577622"/>
                <a:gd name="connsiteY25" fmla="*/ 139642 h 1665940"/>
                <a:gd name="connsiteX26" fmla="*/ 221163 w 577622"/>
                <a:gd name="connsiteY26" fmla="*/ 154298 h 1665940"/>
                <a:gd name="connsiteX27" fmla="*/ 227059 w 577622"/>
                <a:gd name="connsiteY27" fmla="*/ 149825 h 1665940"/>
                <a:gd name="connsiteX28" fmla="*/ 241419 w 577622"/>
                <a:gd name="connsiteY28" fmla="*/ 190081 h 1665940"/>
                <a:gd name="connsiteX29" fmla="*/ 236189 w 577622"/>
                <a:gd name="connsiteY29" fmla="*/ 230623 h 1665940"/>
                <a:gd name="connsiteX30" fmla="*/ 150601 w 577622"/>
                <a:gd name="connsiteY30" fmla="*/ 264693 h 1665940"/>
                <a:gd name="connsiteX31" fmla="*/ 62731 w 577622"/>
                <a:gd name="connsiteY31" fmla="*/ 354912 h 1665940"/>
                <a:gd name="connsiteX32" fmla="*/ 62731 w 577622"/>
                <a:gd name="connsiteY32" fmla="*/ 476537 h 1665940"/>
                <a:gd name="connsiteX33" fmla="*/ 43711 w 577622"/>
                <a:gd name="connsiteY33" fmla="*/ 562188 h 1665940"/>
                <a:gd name="connsiteX34" fmla="*/ 23741 w 577622"/>
                <a:gd name="connsiteY34" fmla="*/ 694091 h 1665940"/>
                <a:gd name="connsiteX35" fmla="*/ 18605 w 577622"/>
                <a:gd name="connsiteY35" fmla="*/ 746528 h 1665940"/>
                <a:gd name="connsiteX36" fmla="*/ 15087 w 577622"/>
                <a:gd name="connsiteY36" fmla="*/ 761565 h 1665940"/>
                <a:gd name="connsiteX37" fmla="*/ 8525 w 577622"/>
                <a:gd name="connsiteY37" fmla="*/ 776506 h 1665940"/>
                <a:gd name="connsiteX38" fmla="*/ 1203 w 577622"/>
                <a:gd name="connsiteY38" fmla="*/ 779932 h 1665940"/>
                <a:gd name="connsiteX39" fmla="*/ -34 w 577622"/>
                <a:gd name="connsiteY39" fmla="*/ 779932 h 1665940"/>
                <a:gd name="connsiteX40" fmla="*/ 25262 w 577622"/>
                <a:gd name="connsiteY40" fmla="*/ 811338 h 1665940"/>
                <a:gd name="connsiteX41" fmla="*/ 54267 w 577622"/>
                <a:gd name="connsiteY41" fmla="*/ 810481 h 1665940"/>
                <a:gd name="connsiteX42" fmla="*/ 57786 w 577622"/>
                <a:gd name="connsiteY42" fmla="*/ 786880 h 1665940"/>
                <a:gd name="connsiteX43" fmla="*/ 64442 w 577622"/>
                <a:gd name="connsiteY43" fmla="*/ 765086 h 1665940"/>
                <a:gd name="connsiteX44" fmla="*/ 64442 w 577622"/>
                <a:gd name="connsiteY44" fmla="*/ 765086 h 1665940"/>
                <a:gd name="connsiteX45" fmla="*/ 107236 w 577622"/>
                <a:gd name="connsiteY45" fmla="*/ 635848 h 1665940"/>
                <a:gd name="connsiteX46" fmla="*/ 121121 w 577622"/>
                <a:gd name="connsiteY46" fmla="*/ 547056 h 1665940"/>
                <a:gd name="connsiteX47" fmla="*/ 148224 w 577622"/>
                <a:gd name="connsiteY47" fmla="*/ 460549 h 1665940"/>
                <a:gd name="connsiteX48" fmla="*/ 171047 w 577622"/>
                <a:gd name="connsiteY48" fmla="*/ 592737 h 1665940"/>
                <a:gd name="connsiteX49" fmla="*/ 153549 w 577622"/>
                <a:gd name="connsiteY49" fmla="*/ 678388 h 1665940"/>
                <a:gd name="connsiteX50" fmla="*/ 138714 w 577622"/>
                <a:gd name="connsiteY50" fmla="*/ 761280 h 1665940"/>
                <a:gd name="connsiteX51" fmla="*/ 137858 w 577622"/>
                <a:gd name="connsiteY51" fmla="*/ 950569 h 1665940"/>
                <a:gd name="connsiteX52" fmla="*/ 154025 w 577622"/>
                <a:gd name="connsiteY52" fmla="*/ 1109689 h 1665940"/>
                <a:gd name="connsiteX53" fmla="*/ 136812 w 577622"/>
                <a:gd name="connsiteY53" fmla="*/ 1183159 h 1665940"/>
                <a:gd name="connsiteX54" fmla="*/ 136812 w 577622"/>
                <a:gd name="connsiteY54" fmla="*/ 1289271 h 1665940"/>
                <a:gd name="connsiteX55" fmla="*/ 147748 w 577622"/>
                <a:gd name="connsiteY55" fmla="*/ 1418129 h 1665940"/>
                <a:gd name="connsiteX56" fmla="*/ 144800 w 577622"/>
                <a:gd name="connsiteY56" fmla="*/ 1529475 h 1665940"/>
                <a:gd name="connsiteX57" fmla="*/ 142993 w 577622"/>
                <a:gd name="connsiteY57" fmla="*/ 1538992 h 1665940"/>
                <a:gd name="connsiteX58" fmla="*/ 132913 w 577622"/>
                <a:gd name="connsiteY58" fmla="*/ 1563355 h 1665940"/>
                <a:gd name="connsiteX59" fmla="*/ 101721 w 577622"/>
                <a:gd name="connsiteY59" fmla="*/ 1610939 h 1665940"/>
                <a:gd name="connsiteX60" fmla="*/ 95349 w 577622"/>
                <a:gd name="connsiteY60" fmla="*/ 1634921 h 1665940"/>
                <a:gd name="connsiteX61" fmla="*/ 100009 w 577622"/>
                <a:gd name="connsiteY61" fmla="*/ 1634921 h 1665940"/>
                <a:gd name="connsiteX62" fmla="*/ 103623 w 577622"/>
                <a:gd name="connsiteY62" fmla="*/ 1645771 h 1665940"/>
                <a:gd name="connsiteX63" fmla="*/ 108853 w 577622"/>
                <a:gd name="connsiteY63" fmla="*/ 1646532 h 1665940"/>
                <a:gd name="connsiteX64" fmla="*/ 119209 w 577622"/>
                <a:gd name="connsiteY64" fmla="*/ 1655116 h 1665940"/>
                <a:gd name="connsiteX65" fmla="*/ 121977 w 577622"/>
                <a:gd name="connsiteY65" fmla="*/ 1654431 h 1665940"/>
                <a:gd name="connsiteX66" fmla="*/ 131486 w 577622"/>
                <a:gd name="connsiteY66" fmla="*/ 1662615 h 1665940"/>
                <a:gd name="connsiteX67" fmla="*/ 138048 w 577622"/>
                <a:gd name="connsiteY67" fmla="*/ 1661854 h 1665940"/>
                <a:gd name="connsiteX68" fmla="*/ 144420 w 577622"/>
                <a:gd name="connsiteY68" fmla="*/ 1653479 h 1665940"/>
                <a:gd name="connsiteX69" fmla="*/ 151267 w 577622"/>
                <a:gd name="connsiteY69" fmla="*/ 1663852 h 1665940"/>
                <a:gd name="connsiteX70" fmla="*/ 175507 w 577622"/>
                <a:gd name="connsiteY70" fmla="*/ 1652185 h 1665940"/>
                <a:gd name="connsiteX71" fmla="*/ 175517 w 577622"/>
                <a:gd name="connsiteY71" fmla="*/ 1652147 h 1665940"/>
                <a:gd name="connsiteX72" fmla="*/ 185026 w 577622"/>
                <a:gd name="connsiteY72" fmla="*/ 1629306 h 1665940"/>
                <a:gd name="connsiteX73" fmla="*/ 190542 w 577622"/>
                <a:gd name="connsiteY73" fmla="*/ 1584387 h 1665940"/>
                <a:gd name="connsiteX74" fmla="*/ 204046 w 577622"/>
                <a:gd name="connsiteY74" fmla="*/ 1562118 h 1665940"/>
                <a:gd name="connsiteX75" fmla="*/ 204046 w 577622"/>
                <a:gd name="connsiteY75" fmla="*/ 1538136 h 1665940"/>
                <a:gd name="connsiteX76" fmla="*/ 204616 w 577622"/>
                <a:gd name="connsiteY76" fmla="*/ 1500068 h 1665940"/>
                <a:gd name="connsiteX77" fmla="*/ 205757 w 577622"/>
                <a:gd name="connsiteY77" fmla="*/ 1483033 h 1665940"/>
                <a:gd name="connsiteX78" fmla="*/ 215267 w 577622"/>
                <a:gd name="connsiteY78" fmla="*/ 1404615 h 1665940"/>
                <a:gd name="connsiteX79" fmla="*/ 238756 w 577622"/>
                <a:gd name="connsiteY79" fmla="*/ 1245399 h 1665940"/>
                <a:gd name="connsiteX80" fmla="*/ 252070 w 577622"/>
                <a:gd name="connsiteY80" fmla="*/ 1128247 h 1665940"/>
                <a:gd name="connsiteX81" fmla="*/ 252641 w 577622"/>
                <a:gd name="connsiteY81" fmla="*/ 1126534 h 1665940"/>
                <a:gd name="connsiteX82" fmla="*/ 276891 w 577622"/>
                <a:gd name="connsiteY82" fmla="*/ 1016330 h 1665940"/>
                <a:gd name="connsiteX83" fmla="*/ 280409 w 577622"/>
                <a:gd name="connsiteY83" fmla="*/ 977406 h 1665940"/>
                <a:gd name="connsiteX84" fmla="*/ 293818 w 577622"/>
                <a:gd name="connsiteY84" fmla="*/ 880810 h 1665940"/>
                <a:gd name="connsiteX85" fmla="*/ 307227 w 577622"/>
                <a:gd name="connsiteY85" fmla="*/ 977406 h 1665940"/>
                <a:gd name="connsiteX86" fmla="*/ 310745 w 577622"/>
                <a:gd name="connsiteY86" fmla="*/ 1016330 h 1665940"/>
                <a:gd name="connsiteX87" fmla="*/ 332713 w 577622"/>
                <a:gd name="connsiteY87" fmla="*/ 1127486 h 1665940"/>
                <a:gd name="connsiteX88" fmla="*/ 333283 w 577622"/>
                <a:gd name="connsiteY88" fmla="*/ 1129199 h 1665940"/>
                <a:gd name="connsiteX89" fmla="*/ 346597 w 577622"/>
                <a:gd name="connsiteY89" fmla="*/ 1246351 h 1665940"/>
                <a:gd name="connsiteX90" fmla="*/ 370086 w 577622"/>
                <a:gd name="connsiteY90" fmla="*/ 1405567 h 1665940"/>
                <a:gd name="connsiteX91" fmla="*/ 380071 w 577622"/>
                <a:gd name="connsiteY91" fmla="*/ 1483985 h 1665940"/>
                <a:gd name="connsiteX92" fmla="*/ 381117 w 577622"/>
                <a:gd name="connsiteY92" fmla="*/ 1501020 h 1665940"/>
                <a:gd name="connsiteX93" fmla="*/ 381783 w 577622"/>
                <a:gd name="connsiteY93" fmla="*/ 1539087 h 1665940"/>
                <a:gd name="connsiteX94" fmla="*/ 381308 w 577622"/>
                <a:gd name="connsiteY94" fmla="*/ 1563070 h 1665940"/>
                <a:gd name="connsiteX95" fmla="*/ 394812 w 577622"/>
                <a:gd name="connsiteY95" fmla="*/ 1585339 h 1665940"/>
                <a:gd name="connsiteX96" fmla="*/ 400327 w 577622"/>
                <a:gd name="connsiteY96" fmla="*/ 1630258 h 1665940"/>
                <a:gd name="connsiteX97" fmla="*/ 409837 w 577622"/>
                <a:gd name="connsiteY97" fmla="*/ 1653098 h 1665940"/>
                <a:gd name="connsiteX98" fmla="*/ 434049 w 577622"/>
                <a:gd name="connsiteY98" fmla="*/ 1664814 h 1665940"/>
                <a:gd name="connsiteX99" fmla="*/ 434087 w 577622"/>
                <a:gd name="connsiteY99" fmla="*/ 1664804 h 1665940"/>
                <a:gd name="connsiteX100" fmla="*/ 440934 w 577622"/>
                <a:gd name="connsiteY100" fmla="*/ 1654431 h 1665940"/>
                <a:gd name="connsiteX101" fmla="*/ 447305 w 577622"/>
                <a:gd name="connsiteY101" fmla="*/ 1662806 h 1665940"/>
                <a:gd name="connsiteX102" fmla="*/ 453962 w 577622"/>
                <a:gd name="connsiteY102" fmla="*/ 1663567 h 1665940"/>
                <a:gd name="connsiteX103" fmla="*/ 463472 w 577622"/>
                <a:gd name="connsiteY103" fmla="*/ 1655383 h 1665940"/>
                <a:gd name="connsiteX104" fmla="*/ 475958 w 577622"/>
                <a:gd name="connsiteY104" fmla="*/ 1650386 h 1665940"/>
                <a:gd name="connsiteX105" fmla="*/ 476691 w 577622"/>
                <a:gd name="connsiteY105" fmla="*/ 1647484 h 1665940"/>
                <a:gd name="connsiteX106" fmla="*/ 481826 w 577622"/>
                <a:gd name="connsiteY106" fmla="*/ 1646722 h 1665940"/>
                <a:gd name="connsiteX107" fmla="*/ 485440 w 577622"/>
                <a:gd name="connsiteY107" fmla="*/ 1635873 h 1665940"/>
                <a:gd name="connsiteX108" fmla="*/ 490194 w 577622"/>
                <a:gd name="connsiteY108" fmla="*/ 1635873 h 1665940"/>
                <a:gd name="connsiteX109" fmla="*/ 483728 w 577622"/>
                <a:gd name="connsiteY109" fmla="*/ 1611891 h 1665940"/>
                <a:gd name="connsiteX110" fmla="*/ 452631 w 577622"/>
                <a:gd name="connsiteY110" fmla="*/ 1564307 h 1665940"/>
                <a:gd name="connsiteX111" fmla="*/ 442455 w 577622"/>
                <a:gd name="connsiteY111" fmla="*/ 1539944 h 1665940"/>
                <a:gd name="connsiteX112" fmla="*/ 440649 w 577622"/>
                <a:gd name="connsiteY112" fmla="*/ 1530427 h 1665940"/>
                <a:gd name="connsiteX113" fmla="*/ 437701 w 577622"/>
                <a:gd name="connsiteY113" fmla="*/ 1419080 h 1665940"/>
                <a:gd name="connsiteX114" fmla="*/ 448637 w 577622"/>
                <a:gd name="connsiteY114" fmla="*/ 1290223 h 1665940"/>
                <a:gd name="connsiteX115" fmla="*/ 448637 w 577622"/>
                <a:gd name="connsiteY115" fmla="*/ 1184111 h 1665940"/>
                <a:gd name="connsiteX116" fmla="*/ 431424 w 577622"/>
                <a:gd name="connsiteY116" fmla="*/ 1110641 h 1665940"/>
                <a:gd name="connsiteX117" fmla="*/ 447591 w 577622"/>
                <a:gd name="connsiteY117" fmla="*/ 951520 h 1665940"/>
                <a:gd name="connsiteX118" fmla="*/ 446735 w 577622"/>
                <a:gd name="connsiteY118" fmla="*/ 762231 h 1665940"/>
                <a:gd name="connsiteX119" fmla="*/ 431900 w 577622"/>
                <a:gd name="connsiteY119" fmla="*/ 679340 h 1665940"/>
                <a:gd name="connsiteX120" fmla="*/ 414402 w 577622"/>
                <a:gd name="connsiteY120" fmla="*/ 593689 h 1665940"/>
                <a:gd name="connsiteX121" fmla="*/ 437225 w 577622"/>
                <a:gd name="connsiteY121" fmla="*/ 461500 h 1665940"/>
                <a:gd name="connsiteX122" fmla="*/ 464328 w 577622"/>
                <a:gd name="connsiteY122" fmla="*/ 548008 h 1665940"/>
                <a:gd name="connsiteX123" fmla="*/ 478212 w 577622"/>
                <a:gd name="connsiteY123" fmla="*/ 636800 h 1665940"/>
                <a:gd name="connsiteX124" fmla="*/ 521101 w 577622"/>
                <a:gd name="connsiteY124" fmla="*/ 766038 h 1665940"/>
                <a:gd name="connsiteX125" fmla="*/ 521101 w 577622"/>
                <a:gd name="connsiteY125" fmla="*/ 766038 h 1665940"/>
                <a:gd name="connsiteX126" fmla="*/ 527758 w 577622"/>
                <a:gd name="connsiteY126" fmla="*/ 787831 h 1665940"/>
                <a:gd name="connsiteX127" fmla="*/ 530231 w 577622"/>
                <a:gd name="connsiteY127" fmla="*/ 803344 h 1665940"/>
                <a:gd name="connsiteX128" fmla="*/ 537363 w 577622"/>
                <a:gd name="connsiteY128" fmla="*/ 807626 h 1665940"/>
                <a:gd name="connsiteX129" fmla="*/ 573120 w 577622"/>
                <a:gd name="connsiteY129" fmla="*/ 801440 h 1665940"/>
                <a:gd name="connsiteX130" fmla="*/ 577589 w 577622"/>
                <a:gd name="connsiteY130" fmla="*/ 777268 h 166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577622" h="1665940">
                  <a:moveTo>
                    <a:pt x="575022" y="776506"/>
                  </a:moveTo>
                  <a:cubicBezTo>
                    <a:pt x="570457" y="773271"/>
                    <a:pt x="569696" y="766990"/>
                    <a:pt x="568460" y="761565"/>
                  </a:cubicBezTo>
                  <a:cubicBezTo>
                    <a:pt x="567224" y="756140"/>
                    <a:pt x="566273" y="751477"/>
                    <a:pt x="564941" y="746528"/>
                  </a:cubicBezTo>
                  <a:cubicBezTo>
                    <a:pt x="560947" y="729351"/>
                    <a:pt x="559216" y="711716"/>
                    <a:pt x="559806" y="694091"/>
                  </a:cubicBezTo>
                  <a:cubicBezTo>
                    <a:pt x="559806" y="631185"/>
                    <a:pt x="546778" y="576844"/>
                    <a:pt x="539835" y="562188"/>
                  </a:cubicBezTo>
                  <a:cubicBezTo>
                    <a:pt x="532893" y="547532"/>
                    <a:pt x="528614" y="536302"/>
                    <a:pt x="520816" y="476537"/>
                  </a:cubicBezTo>
                  <a:cubicBezTo>
                    <a:pt x="513018" y="416771"/>
                    <a:pt x="528329" y="426764"/>
                    <a:pt x="520816" y="354912"/>
                  </a:cubicBezTo>
                  <a:cubicBezTo>
                    <a:pt x="513303" y="283061"/>
                    <a:pt x="457861" y="270403"/>
                    <a:pt x="433041" y="264693"/>
                  </a:cubicBezTo>
                  <a:cubicBezTo>
                    <a:pt x="403275" y="256721"/>
                    <a:pt x="374556" y="245286"/>
                    <a:pt x="347453" y="230623"/>
                  </a:cubicBezTo>
                  <a:cubicBezTo>
                    <a:pt x="342603" y="226911"/>
                    <a:pt x="341842" y="208163"/>
                    <a:pt x="342318" y="190081"/>
                  </a:cubicBezTo>
                  <a:cubicBezTo>
                    <a:pt x="349431" y="177620"/>
                    <a:pt x="354262" y="163987"/>
                    <a:pt x="356582" y="149825"/>
                  </a:cubicBezTo>
                  <a:cubicBezTo>
                    <a:pt x="357724" y="151348"/>
                    <a:pt x="360196" y="154108"/>
                    <a:pt x="362478" y="154298"/>
                  </a:cubicBezTo>
                  <a:cubicBezTo>
                    <a:pt x="364761" y="154489"/>
                    <a:pt x="370086" y="144781"/>
                    <a:pt x="371513" y="139642"/>
                  </a:cubicBezTo>
                  <a:cubicBezTo>
                    <a:pt x="373709" y="129932"/>
                    <a:pt x="374128" y="119905"/>
                    <a:pt x="372749" y="110045"/>
                  </a:cubicBezTo>
                  <a:cubicBezTo>
                    <a:pt x="370562" y="103479"/>
                    <a:pt x="365617" y="108618"/>
                    <a:pt x="363905" y="111282"/>
                  </a:cubicBezTo>
                  <a:cubicBezTo>
                    <a:pt x="363077" y="112373"/>
                    <a:pt x="362003" y="113253"/>
                    <a:pt x="360767" y="113852"/>
                  </a:cubicBezTo>
                  <a:cubicBezTo>
                    <a:pt x="360767" y="105096"/>
                    <a:pt x="361622" y="96341"/>
                    <a:pt x="362859" y="87586"/>
                  </a:cubicBezTo>
                  <a:cubicBezTo>
                    <a:pt x="365617" y="70758"/>
                    <a:pt x="364076" y="53506"/>
                    <a:pt x="358389" y="37432"/>
                  </a:cubicBezTo>
                  <a:cubicBezTo>
                    <a:pt x="346122" y="2505"/>
                    <a:pt x="298002" y="126"/>
                    <a:pt x="291345" y="-64"/>
                  </a:cubicBezTo>
                  <a:lnTo>
                    <a:pt x="291345" y="-64"/>
                  </a:lnTo>
                  <a:cubicBezTo>
                    <a:pt x="284689" y="-64"/>
                    <a:pt x="236569" y="2505"/>
                    <a:pt x="224777" y="37432"/>
                  </a:cubicBezTo>
                  <a:cubicBezTo>
                    <a:pt x="219090" y="53506"/>
                    <a:pt x="217550" y="70758"/>
                    <a:pt x="220307" y="87586"/>
                  </a:cubicBezTo>
                  <a:cubicBezTo>
                    <a:pt x="221544" y="96341"/>
                    <a:pt x="222019" y="105096"/>
                    <a:pt x="222495" y="113852"/>
                  </a:cubicBezTo>
                  <a:cubicBezTo>
                    <a:pt x="221239" y="113243"/>
                    <a:pt x="220136" y="112365"/>
                    <a:pt x="219261" y="111282"/>
                  </a:cubicBezTo>
                  <a:cubicBezTo>
                    <a:pt x="217645" y="108618"/>
                    <a:pt x="212605" y="103479"/>
                    <a:pt x="210512" y="110045"/>
                  </a:cubicBezTo>
                  <a:cubicBezTo>
                    <a:pt x="209057" y="119896"/>
                    <a:pt x="209447" y="129932"/>
                    <a:pt x="211654" y="139642"/>
                  </a:cubicBezTo>
                  <a:cubicBezTo>
                    <a:pt x="213080" y="144877"/>
                    <a:pt x="217645" y="154584"/>
                    <a:pt x="221163" y="154298"/>
                  </a:cubicBezTo>
                  <a:cubicBezTo>
                    <a:pt x="224682" y="154013"/>
                    <a:pt x="225918" y="151348"/>
                    <a:pt x="227059" y="149825"/>
                  </a:cubicBezTo>
                  <a:cubicBezTo>
                    <a:pt x="229370" y="164003"/>
                    <a:pt x="234239" y="177644"/>
                    <a:pt x="241419" y="190081"/>
                  </a:cubicBezTo>
                  <a:cubicBezTo>
                    <a:pt x="241419" y="208163"/>
                    <a:pt x="241419" y="226911"/>
                    <a:pt x="236189" y="230623"/>
                  </a:cubicBezTo>
                  <a:cubicBezTo>
                    <a:pt x="209086" y="245279"/>
                    <a:pt x="180357" y="256712"/>
                    <a:pt x="150601" y="264693"/>
                  </a:cubicBezTo>
                  <a:cubicBezTo>
                    <a:pt x="125685" y="270403"/>
                    <a:pt x="70243" y="283061"/>
                    <a:pt x="62731" y="354912"/>
                  </a:cubicBezTo>
                  <a:cubicBezTo>
                    <a:pt x="55218" y="426764"/>
                    <a:pt x="70814" y="417057"/>
                    <a:pt x="62731" y="476537"/>
                  </a:cubicBezTo>
                  <a:cubicBezTo>
                    <a:pt x="54647" y="536017"/>
                    <a:pt x="50368" y="547247"/>
                    <a:pt x="43711" y="562188"/>
                  </a:cubicBezTo>
                  <a:cubicBezTo>
                    <a:pt x="37054" y="577129"/>
                    <a:pt x="23741" y="631185"/>
                    <a:pt x="23741" y="694091"/>
                  </a:cubicBezTo>
                  <a:cubicBezTo>
                    <a:pt x="24330" y="711716"/>
                    <a:pt x="22600" y="729351"/>
                    <a:pt x="18605" y="746528"/>
                  </a:cubicBezTo>
                  <a:cubicBezTo>
                    <a:pt x="17274" y="751477"/>
                    <a:pt x="16323" y="756045"/>
                    <a:pt x="15087" y="761565"/>
                  </a:cubicBezTo>
                  <a:cubicBezTo>
                    <a:pt x="13851" y="767085"/>
                    <a:pt x="13090" y="773271"/>
                    <a:pt x="8525" y="776506"/>
                  </a:cubicBezTo>
                  <a:cubicBezTo>
                    <a:pt x="6214" y="777915"/>
                    <a:pt x="3761" y="779066"/>
                    <a:pt x="1203" y="779932"/>
                  </a:cubicBezTo>
                  <a:lnTo>
                    <a:pt x="-34" y="779932"/>
                  </a:lnTo>
                  <a:cubicBezTo>
                    <a:pt x="7289" y="791733"/>
                    <a:pt x="9476" y="808483"/>
                    <a:pt x="25262" y="811338"/>
                  </a:cubicBezTo>
                  <a:cubicBezTo>
                    <a:pt x="34867" y="813317"/>
                    <a:pt x="44795" y="813022"/>
                    <a:pt x="54267" y="810481"/>
                  </a:cubicBezTo>
                  <a:cubicBezTo>
                    <a:pt x="55503" y="800965"/>
                    <a:pt x="56740" y="791448"/>
                    <a:pt x="57786" y="786880"/>
                  </a:cubicBezTo>
                  <a:cubicBezTo>
                    <a:pt x="59973" y="777363"/>
                    <a:pt x="64442" y="765086"/>
                    <a:pt x="64442" y="765086"/>
                  </a:cubicBezTo>
                  <a:lnTo>
                    <a:pt x="64442" y="765086"/>
                  </a:lnTo>
                  <a:cubicBezTo>
                    <a:pt x="73001" y="738534"/>
                    <a:pt x="93828" y="674677"/>
                    <a:pt x="107236" y="635848"/>
                  </a:cubicBezTo>
                  <a:cubicBezTo>
                    <a:pt x="124544" y="585885"/>
                    <a:pt x="118458" y="568564"/>
                    <a:pt x="121121" y="547056"/>
                  </a:cubicBezTo>
                  <a:cubicBezTo>
                    <a:pt x="122832" y="533067"/>
                    <a:pt x="137573" y="498045"/>
                    <a:pt x="148224" y="460549"/>
                  </a:cubicBezTo>
                  <a:cubicBezTo>
                    <a:pt x="164390" y="494238"/>
                    <a:pt x="181032" y="543821"/>
                    <a:pt x="171047" y="592737"/>
                  </a:cubicBezTo>
                  <a:cubicBezTo>
                    <a:pt x="153549" y="678388"/>
                    <a:pt x="159065" y="653645"/>
                    <a:pt x="153549" y="678388"/>
                  </a:cubicBezTo>
                  <a:cubicBezTo>
                    <a:pt x="146997" y="705701"/>
                    <a:pt x="142042" y="733386"/>
                    <a:pt x="138714" y="761280"/>
                  </a:cubicBezTo>
                  <a:cubicBezTo>
                    <a:pt x="132628" y="824376"/>
                    <a:pt x="127873" y="888234"/>
                    <a:pt x="137858" y="950569"/>
                  </a:cubicBezTo>
                  <a:cubicBezTo>
                    <a:pt x="141567" y="973409"/>
                    <a:pt x="154880" y="1105217"/>
                    <a:pt x="154025" y="1109689"/>
                  </a:cubicBezTo>
                  <a:cubicBezTo>
                    <a:pt x="150886" y="1126915"/>
                    <a:pt x="140711" y="1162793"/>
                    <a:pt x="136812" y="1183159"/>
                  </a:cubicBezTo>
                  <a:cubicBezTo>
                    <a:pt x="132913" y="1203525"/>
                    <a:pt x="134815" y="1233884"/>
                    <a:pt x="136812" y="1289271"/>
                  </a:cubicBezTo>
                  <a:cubicBezTo>
                    <a:pt x="138809" y="1344659"/>
                    <a:pt x="145466" y="1387675"/>
                    <a:pt x="147748" y="1418129"/>
                  </a:cubicBezTo>
                  <a:cubicBezTo>
                    <a:pt x="149840" y="1444205"/>
                    <a:pt x="145941" y="1511013"/>
                    <a:pt x="144800" y="1529475"/>
                  </a:cubicBezTo>
                  <a:cubicBezTo>
                    <a:pt x="144638" y="1532720"/>
                    <a:pt x="144030" y="1535918"/>
                    <a:pt x="142993" y="1538992"/>
                  </a:cubicBezTo>
                  <a:cubicBezTo>
                    <a:pt x="140235" y="1547348"/>
                    <a:pt x="136869" y="1555494"/>
                    <a:pt x="132913" y="1563355"/>
                  </a:cubicBezTo>
                  <a:cubicBezTo>
                    <a:pt x="123917" y="1580095"/>
                    <a:pt x="113484" y="1596017"/>
                    <a:pt x="101721" y="1610939"/>
                  </a:cubicBezTo>
                  <a:cubicBezTo>
                    <a:pt x="95920" y="1616744"/>
                    <a:pt x="86410" y="1630829"/>
                    <a:pt x="95349" y="1634921"/>
                  </a:cubicBezTo>
                  <a:cubicBezTo>
                    <a:pt x="96785" y="1635778"/>
                    <a:pt x="98573" y="1635778"/>
                    <a:pt x="100009" y="1634921"/>
                  </a:cubicBezTo>
                  <a:cubicBezTo>
                    <a:pt x="98668" y="1638938"/>
                    <a:pt x="100142" y="1643363"/>
                    <a:pt x="103623" y="1645771"/>
                  </a:cubicBezTo>
                  <a:cubicBezTo>
                    <a:pt x="105268" y="1646465"/>
                    <a:pt x="107075" y="1646732"/>
                    <a:pt x="108853" y="1646532"/>
                  </a:cubicBezTo>
                  <a:cubicBezTo>
                    <a:pt x="109338" y="1651766"/>
                    <a:pt x="113979" y="1655611"/>
                    <a:pt x="119209" y="1655116"/>
                  </a:cubicBezTo>
                  <a:cubicBezTo>
                    <a:pt x="120160" y="1655030"/>
                    <a:pt x="121092" y="1654802"/>
                    <a:pt x="121977" y="1654431"/>
                  </a:cubicBezTo>
                  <a:cubicBezTo>
                    <a:pt x="121977" y="1654431"/>
                    <a:pt x="124259" y="1662330"/>
                    <a:pt x="131486" y="1662615"/>
                  </a:cubicBezTo>
                  <a:cubicBezTo>
                    <a:pt x="133702" y="1662882"/>
                    <a:pt x="135956" y="1662625"/>
                    <a:pt x="138048" y="1661854"/>
                  </a:cubicBezTo>
                  <a:cubicBezTo>
                    <a:pt x="139950" y="1661093"/>
                    <a:pt x="142042" y="1658904"/>
                    <a:pt x="144420" y="1653479"/>
                  </a:cubicBezTo>
                  <a:cubicBezTo>
                    <a:pt x="143820" y="1658161"/>
                    <a:pt x="146730" y="1662568"/>
                    <a:pt x="151267" y="1663852"/>
                  </a:cubicBezTo>
                  <a:cubicBezTo>
                    <a:pt x="161176" y="1667326"/>
                    <a:pt x="172036" y="1662101"/>
                    <a:pt x="175507" y="1652185"/>
                  </a:cubicBezTo>
                  <a:cubicBezTo>
                    <a:pt x="175507" y="1652166"/>
                    <a:pt x="175517" y="1652156"/>
                    <a:pt x="175517" y="1652147"/>
                  </a:cubicBezTo>
                  <a:cubicBezTo>
                    <a:pt x="180842" y="1641012"/>
                    <a:pt x="180176" y="1639014"/>
                    <a:pt x="185026" y="1629306"/>
                  </a:cubicBezTo>
                  <a:cubicBezTo>
                    <a:pt x="189876" y="1619599"/>
                    <a:pt x="187309" y="1594570"/>
                    <a:pt x="190542" y="1584387"/>
                  </a:cubicBezTo>
                  <a:cubicBezTo>
                    <a:pt x="193775" y="1574204"/>
                    <a:pt x="203190" y="1570588"/>
                    <a:pt x="204046" y="1562118"/>
                  </a:cubicBezTo>
                  <a:cubicBezTo>
                    <a:pt x="204883" y="1554143"/>
                    <a:pt x="204883" y="1546111"/>
                    <a:pt x="204046" y="1538136"/>
                  </a:cubicBezTo>
                  <a:cubicBezTo>
                    <a:pt x="204046" y="1538136"/>
                    <a:pt x="204616" y="1500068"/>
                    <a:pt x="204616" y="1500068"/>
                  </a:cubicBezTo>
                  <a:lnTo>
                    <a:pt x="205757" y="1483033"/>
                  </a:lnTo>
                  <a:cubicBezTo>
                    <a:pt x="207308" y="1456719"/>
                    <a:pt x="210484" y="1430529"/>
                    <a:pt x="215267" y="1404615"/>
                  </a:cubicBezTo>
                  <a:cubicBezTo>
                    <a:pt x="223636" y="1361123"/>
                    <a:pt x="235238" y="1289081"/>
                    <a:pt x="238756" y="1245399"/>
                  </a:cubicBezTo>
                  <a:cubicBezTo>
                    <a:pt x="240972" y="1206123"/>
                    <a:pt x="245413" y="1167009"/>
                    <a:pt x="252070" y="1128247"/>
                  </a:cubicBezTo>
                  <a:cubicBezTo>
                    <a:pt x="252317" y="1127695"/>
                    <a:pt x="252507" y="1127124"/>
                    <a:pt x="252641" y="1126534"/>
                  </a:cubicBezTo>
                  <a:cubicBezTo>
                    <a:pt x="264404" y="1090703"/>
                    <a:pt x="272526" y="1053788"/>
                    <a:pt x="276891" y="1016330"/>
                  </a:cubicBezTo>
                  <a:cubicBezTo>
                    <a:pt x="278222" y="1004529"/>
                    <a:pt x="279458" y="991491"/>
                    <a:pt x="280409" y="977406"/>
                  </a:cubicBezTo>
                  <a:cubicBezTo>
                    <a:pt x="284689" y="915927"/>
                    <a:pt x="282787" y="882238"/>
                    <a:pt x="293818" y="880810"/>
                  </a:cubicBezTo>
                  <a:cubicBezTo>
                    <a:pt x="304849" y="882333"/>
                    <a:pt x="303328" y="915927"/>
                    <a:pt x="307227" y="977406"/>
                  </a:cubicBezTo>
                  <a:cubicBezTo>
                    <a:pt x="308178" y="991491"/>
                    <a:pt x="309414" y="1004529"/>
                    <a:pt x="310745" y="1016330"/>
                  </a:cubicBezTo>
                  <a:cubicBezTo>
                    <a:pt x="314302" y="1054026"/>
                    <a:pt x="321662" y="1091274"/>
                    <a:pt x="332713" y="1127486"/>
                  </a:cubicBezTo>
                  <a:lnTo>
                    <a:pt x="333283" y="1129199"/>
                  </a:lnTo>
                  <a:cubicBezTo>
                    <a:pt x="339940" y="1167961"/>
                    <a:pt x="344381" y="1207075"/>
                    <a:pt x="346597" y="1246351"/>
                  </a:cubicBezTo>
                  <a:cubicBezTo>
                    <a:pt x="350116" y="1290033"/>
                    <a:pt x="361718" y="1362075"/>
                    <a:pt x="370086" y="1405567"/>
                  </a:cubicBezTo>
                  <a:cubicBezTo>
                    <a:pt x="375031" y="1431471"/>
                    <a:pt x="378369" y="1457662"/>
                    <a:pt x="380071" y="1483985"/>
                  </a:cubicBezTo>
                  <a:lnTo>
                    <a:pt x="381117" y="1501020"/>
                  </a:lnTo>
                  <a:cubicBezTo>
                    <a:pt x="381117" y="1501020"/>
                    <a:pt x="381117" y="1539087"/>
                    <a:pt x="381783" y="1539087"/>
                  </a:cubicBezTo>
                  <a:cubicBezTo>
                    <a:pt x="380747" y="1547043"/>
                    <a:pt x="380585" y="1555085"/>
                    <a:pt x="381308" y="1563070"/>
                  </a:cubicBezTo>
                  <a:cubicBezTo>
                    <a:pt x="382164" y="1571540"/>
                    <a:pt x="391578" y="1575061"/>
                    <a:pt x="394812" y="1585339"/>
                  </a:cubicBezTo>
                  <a:cubicBezTo>
                    <a:pt x="398045" y="1595617"/>
                    <a:pt x="395953" y="1620646"/>
                    <a:pt x="400327" y="1630258"/>
                  </a:cubicBezTo>
                  <a:cubicBezTo>
                    <a:pt x="404702" y="1639870"/>
                    <a:pt x="404226" y="1641964"/>
                    <a:pt x="409837" y="1653098"/>
                  </a:cubicBezTo>
                  <a:cubicBezTo>
                    <a:pt x="413289" y="1663024"/>
                    <a:pt x="424130" y="1668268"/>
                    <a:pt x="434049" y="1664814"/>
                  </a:cubicBezTo>
                  <a:cubicBezTo>
                    <a:pt x="434068" y="1664814"/>
                    <a:pt x="434077" y="1664804"/>
                    <a:pt x="434087" y="1664804"/>
                  </a:cubicBezTo>
                  <a:cubicBezTo>
                    <a:pt x="438623" y="1663519"/>
                    <a:pt x="441533" y="1659113"/>
                    <a:pt x="440934" y="1654431"/>
                  </a:cubicBezTo>
                  <a:cubicBezTo>
                    <a:pt x="443311" y="1659855"/>
                    <a:pt x="445404" y="1662044"/>
                    <a:pt x="447305" y="1662806"/>
                  </a:cubicBezTo>
                  <a:cubicBezTo>
                    <a:pt x="449436" y="1663576"/>
                    <a:pt x="451718" y="1663843"/>
                    <a:pt x="453962" y="1663567"/>
                  </a:cubicBezTo>
                  <a:cubicBezTo>
                    <a:pt x="460714" y="1663567"/>
                    <a:pt x="463472" y="1655383"/>
                    <a:pt x="463472" y="1655383"/>
                  </a:cubicBezTo>
                  <a:cubicBezTo>
                    <a:pt x="468303" y="1657457"/>
                    <a:pt x="473895" y="1655211"/>
                    <a:pt x="475958" y="1650386"/>
                  </a:cubicBezTo>
                  <a:cubicBezTo>
                    <a:pt x="476358" y="1649463"/>
                    <a:pt x="476605" y="1648483"/>
                    <a:pt x="476691" y="1647484"/>
                  </a:cubicBezTo>
                  <a:cubicBezTo>
                    <a:pt x="478440" y="1647683"/>
                    <a:pt x="480209" y="1647417"/>
                    <a:pt x="481826" y="1646722"/>
                  </a:cubicBezTo>
                  <a:cubicBezTo>
                    <a:pt x="485306" y="1644315"/>
                    <a:pt x="486781" y="1639889"/>
                    <a:pt x="485440" y="1635873"/>
                  </a:cubicBezTo>
                  <a:cubicBezTo>
                    <a:pt x="486904" y="1636739"/>
                    <a:pt x="488730" y="1636739"/>
                    <a:pt x="490194" y="1635873"/>
                  </a:cubicBezTo>
                  <a:cubicBezTo>
                    <a:pt x="499039" y="1631781"/>
                    <a:pt x="489529" y="1617696"/>
                    <a:pt x="483728" y="1611891"/>
                  </a:cubicBezTo>
                  <a:cubicBezTo>
                    <a:pt x="471964" y="1596987"/>
                    <a:pt x="461561" y="1581066"/>
                    <a:pt x="452631" y="1564307"/>
                  </a:cubicBezTo>
                  <a:cubicBezTo>
                    <a:pt x="448608" y="1556465"/>
                    <a:pt x="445204" y="1548319"/>
                    <a:pt x="442455" y="1539944"/>
                  </a:cubicBezTo>
                  <a:cubicBezTo>
                    <a:pt x="441419" y="1536870"/>
                    <a:pt x="440810" y="1533672"/>
                    <a:pt x="440649" y="1530427"/>
                  </a:cubicBezTo>
                  <a:cubicBezTo>
                    <a:pt x="439507" y="1511964"/>
                    <a:pt x="435609" y="1444776"/>
                    <a:pt x="437701" y="1419080"/>
                  </a:cubicBezTo>
                  <a:cubicBezTo>
                    <a:pt x="439983" y="1388627"/>
                    <a:pt x="447210" y="1345706"/>
                    <a:pt x="448637" y="1290223"/>
                  </a:cubicBezTo>
                  <a:cubicBezTo>
                    <a:pt x="450063" y="1234740"/>
                    <a:pt x="452251" y="1204572"/>
                    <a:pt x="448637" y="1184111"/>
                  </a:cubicBezTo>
                  <a:cubicBezTo>
                    <a:pt x="445023" y="1163650"/>
                    <a:pt x="434562" y="1127866"/>
                    <a:pt x="431424" y="1110641"/>
                  </a:cubicBezTo>
                  <a:cubicBezTo>
                    <a:pt x="430568" y="1106168"/>
                    <a:pt x="443882" y="974361"/>
                    <a:pt x="447591" y="951520"/>
                  </a:cubicBezTo>
                  <a:cubicBezTo>
                    <a:pt x="457576" y="889185"/>
                    <a:pt x="452821" y="825328"/>
                    <a:pt x="446735" y="762231"/>
                  </a:cubicBezTo>
                  <a:cubicBezTo>
                    <a:pt x="443406" y="734337"/>
                    <a:pt x="438452" y="706653"/>
                    <a:pt x="431900" y="679340"/>
                  </a:cubicBezTo>
                  <a:cubicBezTo>
                    <a:pt x="426384" y="654311"/>
                    <a:pt x="431900" y="679340"/>
                    <a:pt x="414402" y="593689"/>
                  </a:cubicBezTo>
                  <a:cubicBezTo>
                    <a:pt x="404892" y="544772"/>
                    <a:pt x="421058" y="495190"/>
                    <a:pt x="437225" y="461500"/>
                  </a:cubicBezTo>
                  <a:cubicBezTo>
                    <a:pt x="447876" y="498997"/>
                    <a:pt x="462711" y="534018"/>
                    <a:pt x="464328" y="548008"/>
                  </a:cubicBezTo>
                  <a:cubicBezTo>
                    <a:pt x="466991" y="569516"/>
                    <a:pt x="460904" y="586837"/>
                    <a:pt x="478212" y="636800"/>
                  </a:cubicBezTo>
                  <a:cubicBezTo>
                    <a:pt x="491716" y="675628"/>
                    <a:pt x="512447" y="739486"/>
                    <a:pt x="521101" y="766038"/>
                  </a:cubicBezTo>
                  <a:lnTo>
                    <a:pt x="521101" y="766038"/>
                  </a:lnTo>
                  <a:cubicBezTo>
                    <a:pt x="521101" y="766038"/>
                    <a:pt x="525571" y="778410"/>
                    <a:pt x="527758" y="787831"/>
                  </a:cubicBezTo>
                  <a:cubicBezTo>
                    <a:pt x="528519" y="791162"/>
                    <a:pt x="529375" y="796777"/>
                    <a:pt x="530231" y="803344"/>
                  </a:cubicBezTo>
                  <a:cubicBezTo>
                    <a:pt x="532494" y="804952"/>
                    <a:pt x="534881" y="806380"/>
                    <a:pt x="537363" y="807626"/>
                  </a:cubicBezTo>
                  <a:cubicBezTo>
                    <a:pt x="547729" y="812575"/>
                    <a:pt x="567128" y="814383"/>
                    <a:pt x="573120" y="801440"/>
                  </a:cubicBezTo>
                  <a:cubicBezTo>
                    <a:pt x="575640" y="793608"/>
                    <a:pt x="577142" y="785481"/>
                    <a:pt x="577589" y="777268"/>
                  </a:cubicBezTo>
                  <a:close/>
                </a:path>
              </a:pathLst>
            </a:custGeom>
            <a:solidFill>
              <a:srgbClr val="F0D1C7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FE241BA-535A-094C-A53A-088499993F23}"/>
                </a:ext>
              </a:extLst>
            </p:cNvPr>
            <p:cNvSpPr/>
            <p:nvPr/>
          </p:nvSpPr>
          <p:spPr>
            <a:xfrm>
              <a:off x="3751791" y="14443258"/>
              <a:ext cx="273728" cy="1003211"/>
            </a:xfrm>
            <a:custGeom>
              <a:avLst/>
              <a:gdLst>
                <a:gd name="connsiteX0" fmla="*/ 102505 w 106437"/>
                <a:gd name="connsiteY0" fmla="*/ 69694 h 390091"/>
                <a:gd name="connsiteX1" fmla="*/ 76448 w 106437"/>
                <a:gd name="connsiteY1" fmla="*/ 74452 h 390091"/>
                <a:gd name="connsiteX2" fmla="*/ 35081 w 106437"/>
                <a:gd name="connsiteY2" fmla="*/ 79686 h 390091"/>
                <a:gd name="connsiteX3" fmla="*/ 27949 w 106437"/>
                <a:gd name="connsiteY3" fmla="*/ 39335 h 390091"/>
                <a:gd name="connsiteX4" fmla="*/ 10546 w 106437"/>
                <a:gd name="connsiteY4" fmla="*/ -64 h 390091"/>
                <a:gd name="connsiteX5" fmla="*/ 2272 w 106437"/>
                <a:gd name="connsiteY5" fmla="*/ 35338 h 390091"/>
                <a:gd name="connsiteX6" fmla="*/ 2272 w 106437"/>
                <a:gd name="connsiteY6" fmla="*/ 141451 h 390091"/>
                <a:gd name="connsiteX7" fmla="*/ 13208 w 106437"/>
                <a:gd name="connsiteY7" fmla="*/ 270308 h 390091"/>
                <a:gd name="connsiteX8" fmla="*/ 13208 w 106437"/>
                <a:gd name="connsiteY8" fmla="*/ 319129 h 390091"/>
                <a:gd name="connsiteX9" fmla="*/ 31562 w 106437"/>
                <a:gd name="connsiteY9" fmla="*/ 355578 h 390091"/>
                <a:gd name="connsiteX10" fmla="*/ 50582 w 106437"/>
                <a:gd name="connsiteY10" fmla="*/ 389744 h 390091"/>
                <a:gd name="connsiteX11" fmla="*/ 68650 w 106437"/>
                <a:gd name="connsiteY11" fmla="*/ 386794 h 390091"/>
                <a:gd name="connsiteX12" fmla="*/ 70647 w 106437"/>
                <a:gd name="connsiteY12" fmla="*/ 330549 h 390091"/>
                <a:gd name="connsiteX13" fmla="*/ 80157 w 106437"/>
                <a:gd name="connsiteY13" fmla="*/ 256984 h 390091"/>
                <a:gd name="connsiteX14" fmla="*/ 103646 w 106437"/>
                <a:gd name="connsiteY14" fmla="*/ 97768 h 390091"/>
                <a:gd name="connsiteX15" fmla="*/ 106404 w 106437"/>
                <a:gd name="connsiteY15" fmla="*/ 65602 h 3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437" h="390091">
                  <a:moveTo>
                    <a:pt x="102505" y="69694"/>
                  </a:moveTo>
                  <a:cubicBezTo>
                    <a:pt x="93946" y="79972"/>
                    <a:pt x="85197" y="81400"/>
                    <a:pt x="76448" y="74452"/>
                  </a:cubicBezTo>
                  <a:cubicBezTo>
                    <a:pt x="63705" y="83969"/>
                    <a:pt x="46588" y="95484"/>
                    <a:pt x="35081" y="79686"/>
                  </a:cubicBezTo>
                  <a:cubicBezTo>
                    <a:pt x="27949" y="70170"/>
                    <a:pt x="30706" y="50375"/>
                    <a:pt x="27949" y="39335"/>
                  </a:cubicBezTo>
                  <a:cubicBezTo>
                    <a:pt x="24639" y="25241"/>
                    <a:pt x="18734" y="11879"/>
                    <a:pt x="10546" y="-64"/>
                  </a:cubicBezTo>
                  <a:cubicBezTo>
                    <a:pt x="7312" y="12783"/>
                    <a:pt x="4079" y="25726"/>
                    <a:pt x="2272" y="35338"/>
                  </a:cubicBezTo>
                  <a:cubicBezTo>
                    <a:pt x="-1722" y="55609"/>
                    <a:pt x="275" y="86063"/>
                    <a:pt x="2272" y="141451"/>
                  </a:cubicBezTo>
                  <a:cubicBezTo>
                    <a:pt x="4269" y="196838"/>
                    <a:pt x="10926" y="239854"/>
                    <a:pt x="13208" y="270308"/>
                  </a:cubicBezTo>
                  <a:cubicBezTo>
                    <a:pt x="14064" y="281443"/>
                    <a:pt x="13874" y="300096"/>
                    <a:pt x="13208" y="319129"/>
                  </a:cubicBezTo>
                  <a:cubicBezTo>
                    <a:pt x="22718" y="328646"/>
                    <a:pt x="17488" y="353199"/>
                    <a:pt x="31562" y="355578"/>
                  </a:cubicBezTo>
                  <a:cubicBezTo>
                    <a:pt x="33559" y="355578"/>
                    <a:pt x="48395" y="389744"/>
                    <a:pt x="50582" y="389744"/>
                  </a:cubicBezTo>
                  <a:cubicBezTo>
                    <a:pt x="56763" y="390581"/>
                    <a:pt x="63059" y="389553"/>
                    <a:pt x="68650" y="386794"/>
                  </a:cubicBezTo>
                  <a:cubicBezTo>
                    <a:pt x="68650" y="386794"/>
                    <a:pt x="69126" y="352438"/>
                    <a:pt x="70647" y="330549"/>
                  </a:cubicBezTo>
                  <a:cubicBezTo>
                    <a:pt x="72397" y="305863"/>
                    <a:pt x="75564" y="281300"/>
                    <a:pt x="80157" y="256984"/>
                  </a:cubicBezTo>
                  <a:cubicBezTo>
                    <a:pt x="88526" y="213493"/>
                    <a:pt x="100128" y="141451"/>
                    <a:pt x="103646" y="97768"/>
                  </a:cubicBezTo>
                  <a:cubicBezTo>
                    <a:pt x="104502" y="86634"/>
                    <a:pt x="105453" y="75785"/>
                    <a:pt x="106404" y="65602"/>
                  </a:cubicBezTo>
                  <a:close/>
                </a:path>
              </a:pathLst>
            </a:custGeom>
            <a:solidFill>
              <a:srgbClr val="CCCCCC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702DEC0-33AA-FC4D-B9B2-93B1FE1D676E}"/>
                </a:ext>
              </a:extLst>
            </p:cNvPr>
            <p:cNvSpPr/>
            <p:nvPr/>
          </p:nvSpPr>
          <p:spPr>
            <a:xfrm>
              <a:off x="3751791" y="14443258"/>
              <a:ext cx="276418" cy="1000130"/>
            </a:xfrm>
            <a:custGeom>
              <a:avLst/>
              <a:gdLst>
                <a:gd name="connsiteX0" fmla="*/ 102505 w 107483"/>
                <a:gd name="connsiteY0" fmla="*/ 69694 h 388893"/>
                <a:gd name="connsiteX1" fmla="*/ 76448 w 107483"/>
                <a:gd name="connsiteY1" fmla="*/ 74452 h 388893"/>
                <a:gd name="connsiteX2" fmla="*/ 35081 w 107483"/>
                <a:gd name="connsiteY2" fmla="*/ 79686 h 388893"/>
                <a:gd name="connsiteX3" fmla="*/ 27949 w 107483"/>
                <a:gd name="connsiteY3" fmla="*/ 39335 h 388893"/>
                <a:gd name="connsiteX4" fmla="*/ 10546 w 107483"/>
                <a:gd name="connsiteY4" fmla="*/ -64 h 388893"/>
                <a:gd name="connsiteX5" fmla="*/ 2272 w 107483"/>
                <a:gd name="connsiteY5" fmla="*/ 35338 h 388893"/>
                <a:gd name="connsiteX6" fmla="*/ 2272 w 107483"/>
                <a:gd name="connsiteY6" fmla="*/ 141451 h 388893"/>
                <a:gd name="connsiteX7" fmla="*/ 13208 w 107483"/>
                <a:gd name="connsiteY7" fmla="*/ 270308 h 388893"/>
                <a:gd name="connsiteX8" fmla="*/ 13208 w 107483"/>
                <a:gd name="connsiteY8" fmla="*/ 331786 h 388893"/>
                <a:gd name="connsiteX9" fmla="*/ 15966 w 107483"/>
                <a:gd name="connsiteY9" fmla="*/ 335213 h 388893"/>
                <a:gd name="connsiteX10" fmla="*/ 31182 w 107483"/>
                <a:gd name="connsiteY10" fmla="*/ 352057 h 388893"/>
                <a:gd name="connsiteX11" fmla="*/ 69221 w 107483"/>
                <a:gd name="connsiteY11" fmla="*/ 386794 h 388893"/>
                <a:gd name="connsiteX12" fmla="*/ 71693 w 107483"/>
                <a:gd name="connsiteY12" fmla="*/ 324173 h 388893"/>
                <a:gd name="connsiteX13" fmla="*/ 81203 w 107483"/>
                <a:gd name="connsiteY13" fmla="*/ 256984 h 388893"/>
                <a:gd name="connsiteX14" fmla="*/ 104692 w 107483"/>
                <a:gd name="connsiteY14" fmla="*/ 97768 h 388893"/>
                <a:gd name="connsiteX15" fmla="*/ 107450 w 107483"/>
                <a:gd name="connsiteY15" fmla="*/ 65602 h 38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483" h="388893">
                  <a:moveTo>
                    <a:pt x="102505" y="69694"/>
                  </a:moveTo>
                  <a:cubicBezTo>
                    <a:pt x="93946" y="79972"/>
                    <a:pt x="85197" y="81400"/>
                    <a:pt x="76448" y="74452"/>
                  </a:cubicBezTo>
                  <a:cubicBezTo>
                    <a:pt x="63705" y="83969"/>
                    <a:pt x="46588" y="95484"/>
                    <a:pt x="35081" y="79686"/>
                  </a:cubicBezTo>
                  <a:cubicBezTo>
                    <a:pt x="27949" y="70170"/>
                    <a:pt x="30706" y="50375"/>
                    <a:pt x="27949" y="39335"/>
                  </a:cubicBezTo>
                  <a:cubicBezTo>
                    <a:pt x="24639" y="25241"/>
                    <a:pt x="18734" y="11879"/>
                    <a:pt x="10546" y="-64"/>
                  </a:cubicBezTo>
                  <a:cubicBezTo>
                    <a:pt x="7312" y="12783"/>
                    <a:pt x="4079" y="25726"/>
                    <a:pt x="2272" y="35338"/>
                  </a:cubicBezTo>
                  <a:cubicBezTo>
                    <a:pt x="-1722" y="55609"/>
                    <a:pt x="275" y="86063"/>
                    <a:pt x="2272" y="141451"/>
                  </a:cubicBezTo>
                  <a:cubicBezTo>
                    <a:pt x="4269" y="196838"/>
                    <a:pt x="10926" y="239854"/>
                    <a:pt x="13208" y="270308"/>
                  </a:cubicBezTo>
                  <a:cubicBezTo>
                    <a:pt x="14236" y="290788"/>
                    <a:pt x="14236" y="311306"/>
                    <a:pt x="13208" y="331786"/>
                  </a:cubicBezTo>
                  <a:lnTo>
                    <a:pt x="15966" y="335213"/>
                  </a:lnTo>
                  <a:cubicBezTo>
                    <a:pt x="20502" y="341284"/>
                    <a:pt x="25600" y="346928"/>
                    <a:pt x="31182" y="352057"/>
                  </a:cubicBezTo>
                  <a:cubicBezTo>
                    <a:pt x="43830" y="362716"/>
                    <a:pt x="61328" y="397548"/>
                    <a:pt x="69221" y="386794"/>
                  </a:cubicBezTo>
                  <a:cubicBezTo>
                    <a:pt x="69221" y="386794"/>
                    <a:pt x="67509" y="331406"/>
                    <a:pt x="71693" y="324173"/>
                  </a:cubicBezTo>
                  <a:cubicBezTo>
                    <a:pt x="73672" y="301628"/>
                    <a:pt x="76838" y="279197"/>
                    <a:pt x="81203" y="256984"/>
                  </a:cubicBezTo>
                  <a:cubicBezTo>
                    <a:pt x="89572" y="213493"/>
                    <a:pt x="101174" y="141451"/>
                    <a:pt x="104692" y="97768"/>
                  </a:cubicBezTo>
                  <a:cubicBezTo>
                    <a:pt x="105548" y="86634"/>
                    <a:pt x="106499" y="75785"/>
                    <a:pt x="107450" y="65602"/>
                  </a:cubicBezTo>
                  <a:close/>
                </a:path>
              </a:pathLst>
            </a:custGeom>
            <a:solidFill>
              <a:srgbClr val="DBC0B3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92DDEFC-5273-464F-936E-3E065C0081F9}"/>
                </a:ext>
              </a:extLst>
            </p:cNvPr>
            <p:cNvSpPr/>
            <p:nvPr/>
          </p:nvSpPr>
          <p:spPr>
            <a:xfrm>
              <a:off x="4389436" y="15264385"/>
              <a:ext cx="286790" cy="508031"/>
            </a:xfrm>
            <a:custGeom>
              <a:avLst/>
              <a:gdLst>
                <a:gd name="connsiteX0" fmla="*/ 103908 w 111516"/>
                <a:gd name="connsiteY0" fmla="*/ 146685 h 197544"/>
                <a:gd name="connsiteX1" fmla="*/ 101625 w 111516"/>
                <a:gd name="connsiteY1" fmla="*/ 144115 h 197544"/>
                <a:gd name="connsiteX2" fmla="*/ 86695 w 111516"/>
                <a:gd name="connsiteY2" fmla="*/ 123464 h 197544"/>
                <a:gd name="connsiteX3" fmla="*/ 82131 w 111516"/>
                <a:gd name="connsiteY3" fmla="*/ 116231 h 197544"/>
                <a:gd name="connsiteX4" fmla="*/ 77756 w 111516"/>
                <a:gd name="connsiteY4" fmla="*/ 108998 h 197544"/>
                <a:gd name="connsiteX5" fmla="*/ 70529 w 111516"/>
                <a:gd name="connsiteY5" fmla="*/ 96151 h 197544"/>
                <a:gd name="connsiteX6" fmla="*/ 60353 w 111516"/>
                <a:gd name="connsiteY6" fmla="*/ 71788 h 197544"/>
                <a:gd name="connsiteX7" fmla="*/ 58832 w 111516"/>
                <a:gd name="connsiteY7" fmla="*/ 64745 h 197544"/>
                <a:gd name="connsiteX8" fmla="*/ 58832 w 111516"/>
                <a:gd name="connsiteY8" fmla="*/ 62366 h 197544"/>
                <a:gd name="connsiteX9" fmla="*/ 55789 w 111516"/>
                <a:gd name="connsiteY9" fmla="*/ -64 h 197544"/>
                <a:gd name="connsiteX10" fmla="*/ 45233 w 111516"/>
                <a:gd name="connsiteY10" fmla="*/ 13926 h 197544"/>
                <a:gd name="connsiteX11" fmla="*/ 37815 w 111516"/>
                <a:gd name="connsiteY11" fmla="*/ 62937 h 197544"/>
                <a:gd name="connsiteX12" fmla="*/ 632 w 111516"/>
                <a:gd name="connsiteY12" fmla="*/ 64745 h 197544"/>
                <a:gd name="connsiteX13" fmla="*/ 632 w 111516"/>
                <a:gd name="connsiteY13" fmla="*/ 69789 h 197544"/>
                <a:gd name="connsiteX14" fmla="*/ 632 w 111516"/>
                <a:gd name="connsiteY14" fmla="*/ 71312 h 197544"/>
                <a:gd name="connsiteX15" fmla="*/ -34 w 111516"/>
                <a:gd name="connsiteY15" fmla="*/ 78449 h 197544"/>
                <a:gd name="connsiteX16" fmla="*/ -34 w 111516"/>
                <a:gd name="connsiteY16" fmla="*/ 87966 h 197544"/>
                <a:gd name="connsiteX17" fmla="*/ -34 w 111516"/>
                <a:gd name="connsiteY17" fmla="*/ 95294 h 197544"/>
                <a:gd name="connsiteX18" fmla="*/ 632 w 111516"/>
                <a:gd name="connsiteY18" fmla="*/ 98244 h 197544"/>
                <a:gd name="connsiteX19" fmla="*/ 13470 w 111516"/>
                <a:gd name="connsiteY19" fmla="*/ 117278 h 197544"/>
                <a:gd name="connsiteX20" fmla="*/ 14041 w 111516"/>
                <a:gd name="connsiteY20" fmla="*/ 119277 h 197544"/>
                <a:gd name="connsiteX21" fmla="*/ 18986 w 111516"/>
                <a:gd name="connsiteY21" fmla="*/ 162197 h 197544"/>
                <a:gd name="connsiteX22" fmla="*/ 23265 w 111516"/>
                <a:gd name="connsiteY22" fmla="*/ 173046 h 197544"/>
                <a:gd name="connsiteX23" fmla="*/ 28115 w 111516"/>
                <a:gd name="connsiteY23" fmla="*/ 185038 h 197544"/>
                <a:gd name="connsiteX24" fmla="*/ 42285 w 111516"/>
                <a:gd name="connsiteY24" fmla="*/ 197409 h 197544"/>
                <a:gd name="connsiteX25" fmla="*/ 45613 w 111516"/>
                <a:gd name="connsiteY25" fmla="*/ 197409 h 197544"/>
                <a:gd name="connsiteX26" fmla="*/ 52365 w 111516"/>
                <a:gd name="connsiteY26" fmla="*/ 196267 h 197544"/>
                <a:gd name="connsiteX27" fmla="*/ 59402 w 111516"/>
                <a:gd name="connsiteY27" fmla="*/ 186751 h 197544"/>
                <a:gd name="connsiteX28" fmla="*/ 59402 w 111516"/>
                <a:gd name="connsiteY28" fmla="*/ 185609 h 197544"/>
                <a:gd name="connsiteX29" fmla="*/ 60353 w 111516"/>
                <a:gd name="connsiteY29" fmla="*/ 187417 h 197544"/>
                <a:gd name="connsiteX30" fmla="*/ 61970 w 111516"/>
                <a:gd name="connsiteY30" fmla="*/ 190462 h 197544"/>
                <a:gd name="connsiteX31" fmla="*/ 64347 w 111516"/>
                <a:gd name="connsiteY31" fmla="*/ 193127 h 197544"/>
                <a:gd name="connsiteX32" fmla="*/ 65108 w 111516"/>
                <a:gd name="connsiteY32" fmla="*/ 193603 h 197544"/>
                <a:gd name="connsiteX33" fmla="*/ 65774 w 111516"/>
                <a:gd name="connsiteY33" fmla="*/ 193603 h 197544"/>
                <a:gd name="connsiteX34" fmla="*/ 67390 w 111516"/>
                <a:gd name="connsiteY34" fmla="*/ 193603 h 197544"/>
                <a:gd name="connsiteX35" fmla="*/ 72431 w 111516"/>
                <a:gd name="connsiteY35" fmla="*/ 193603 h 197544"/>
                <a:gd name="connsiteX36" fmla="*/ 76710 w 111516"/>
                <a:gd name="connsiteY36" fmla="*/ 192175 h 197544"/>
                <a:gd name="connsiteX37" fmla="*/ 79468 w 111516"/>
                <a:gd name="connsiteY37" fmla="*/ 189415 h 197544"/>
                <a:gd name="connsiteX38" fmla="*/ 81465 w 111516"/>
                <a:gd name="connsiteY38" fmla="*/ 185418 h 197544"/>
                <a:gd name="connsiteX39" fmla="*/ 90975 w 111516"/>
                <a:gd name="connsiteY39" fmla="*/ 183800 h 197544"/>
                <a:gd name="connsiteX40" fmla="*/ 90975 w 111516"/>
                <a:gd name="connsiteY40" fmla="*/ 183800 h 197544"/>
                <a:gd name="connsiteX41" fmla="*/ 92781 w 111516"/>
                <a:gd name="connsiteY41" fmla="*/ 181707 h 197544"/>
                <a:gd name="connsiteX42" fmla="*/ 94398 w 111516"/>
                <a:gd name="connsiteY42" fmla="*/ 177615 h 197544"/>
                <a:gd name="connsiteX43" fmla="*/ 96110 w 111516"/>
                <a:gd name="connsiteY43" fmla="*/ 177615 h 197544"/>
                <a:gd name="connsiteX44" fmla="*/ 99533 w 111516"/>
                <a:gd name="connsiteY44" fmla="*/ 176758 h 197544"/>
                <a:gd name="connsiteX45" fmla="*/ 102196 w 111516"/>
                <a:gd name="connsiteY45" fmla="*/ 173998 h 197544"/>
                <a:gd name="connsiteX46" fmla="*/ 103147 w 111516"/>
                <a:gd name="connsiteY46" fmla="*/ 171333 h 197544"/>
                <a:gd name="connsiteX47" fmla="*/ 103147 w 111516"/>
                <a:gd name="connsiteY47" fmla="*/ 169430 h 197544"/>
                <a:gd name="connsiteX48" fmla="*/ 103147 w 111516"/>
                <a:gd name="connsiteY48" fmla="*/ 169430 h 197544"/>
                <a:gd name="connsiteX49" fmla="*/ 103147 w 111516"/>
                <a:gd name="connsiteY49" fmla="*/ 166004 h 197544"/>
                <a:gd name="connsiteX50" fmla="*/ 103813 w 111516"/>
                <a:gd name="connsiteY50" fmla="*/ 166004 h 197544"/>
                <a:gd name="connsiteX51" fmla="*/ 107902 w 111516"/>
                <a:gd name="connsiteY51" fmla="*/ 166004 h 197544"/>
                <a:gd name="connsiteX52" fmla="*/ 109329 w 111516"/>
                <a:gd name="connsiteY52" fmla="*/ 165147 h 197544"/>
                <a:gd name="connsiteX53" fmla="*/ 109329 w 111516"/>
                <a:gd name="connsiteY53" fmla="*/ 152871 h 197544"/>
                <a:gd name="connsiteX54" fmla="*/ 103908 w 111516"/>
                <a:gd name="connsiteY54" fmla="*/ 146685 h 19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1516" h="197544">
                  <a:moveTo>
                    <a:pt x="103908" y="146685"/>
                  </a:moveTo>
                  <a:lnTo>
                    <a:pt x="101625" y="144115"/>
                  </a:lnTo>
                  <a:cubicBezTo>
                    <a:pt x="96129" y="137625"/>
                    <a:pt x="91136" y="130716"/>
                    <a:pt x="86695" y="123464"/>
                  </a:cubicBezTo>
                  <a:lnTo>
                    <a:pt x="82131" y="116231"/>
                  </a:lnTo>
                  <a:cubicBezTo>
                    <a:pt x="80609" y="113852"/>
                    <a:pt x="79182" y="111378"/>
                    <a:pt x="77756" y="108998"/>
                  </a:cubicBezTo>
                  <a:cubicBezTo>
                    <a:pt x="74903" y="104335"/>
                    <a:pt x="72431" y="99482"/>
                    <a:pt x="70529" y="96151"/>
                  </a:cubicBezTo>
                  <a:cubicBezTo>
                    <a:pt x="66506" y="88309"/>
                    <a:pt x="63101" y="80162"/>
                    <a:pt x="60353" y="71788"/>
                  </a:cubicBezTo>
                  <a:cubicBezTo>
                    <a:pt x="59611" y="69494"/>
                    <a:pt x="59098" y="67134"/>
                    <a:pt x="58832" y="64745"/>
                  </a:cubicBezTo>
                  <a:lnTo>
                    <a:pt x="58832" y="62366"/>
                  </a:lnTo>
                  <a:cubicBezTo>
                    <a:pt x="58166" y="51802"/>
                    <a:pt x="56644" y="25441"/>
                    <a:pt x="55789" y="-64"/>
                  </a:cubicBezTo>
                  <a:cubicBezTo>
                    <a:pt x="51452" y="3914"/>
                    <a:pt x="47876" y="8663"/>
                    <a:pt x="45233" y="13926"/>
                  </a:cubicBezTo>
                  <a:cubicBezTo>
                    <a:pt x="37910" y="30009"/>
                    <a:pt x="48656" y="47520"/>
                    <a:pt x="37815" y="62937"/>
                  </a:cubicBezTo>
                  <a:cubicBezTo>
                    <a:pt x="29446" y="74928"/>
                    <a:pt x="14041" y="70646"/>
                    <a:pt x="632" y="64745"/>
                  </a:cubicBezTo>
                  <a:cubicBezTo>
                    <a:pt x="632" y="66839"/>
                    <a:pt x="632" y="68552"/>
                    <a:pt x="632" y="69789"/>
                  </a:cubicBezTo>
                  <a:cubicBezTo>
                    <a:pt x="632" y="71026"/>
                    <a:pt x="632" y="71312"/>
                    <a:pt x="632" y="71312"/>
                  </a:cubicBezTo>
                  <a:cubicBezTo>
                    <a:pt x="271" y="73672"/>
                    <a:pt x="42" y="76061"/>
                    <a:pt x="-34" y="78449"/>
                  </a:cubicBezTo>
                  <a:cubicBezTo>
                    <a:pt x="-34" y="81780"/>
                    <a:pt x="-34" y="85016"/>
                    <a:pt x="-34" y="87966"/>
                  </a:cubicBezTo>
                  <a:cubicBezTo>
                    <a:pt x="-34" y="90917"/>
                    <a:pt x="-34" y="93391"/>
                    <a:pt x="-34" y="95294"/>
                  </a:cubicBezTo>
                  <a:cubicBezTo>
                    <a:pt x="80" y="96303"/>
                    <a:pt x="299" y="97293"/>
                    <a:pt x="632" y="98244"/>
                  </a:cubicBezTo>
                  <a:cubicBezTo>
                    <a:pt x="3104" y="104811"/>
                    <a:pt x="10617" y="108618"/>
                    <a:pt x="13470" y="117278"/>
                  </a:cubicBezTo>
                  <a:lnTo>
                    <a:pt x="14041" y="119277"/>
                  </a:lnTo>
                  <a:cubicBezTo>
                    <a:pt x="16418" y="130506"/>
                    <a:pt x="14897" y="153156"/>
                    <a:pt x="18986" y="162197"/>
                  </a:cubicBezTo>
                  <a:cubicBezTo>
                    <a:pt x="20640" y="165719"/>
                    <a:pt x="22067" y="169344"/>
                    <a:pt x="23265" y="173046"/>
                  </a:cubicBezTo>
                  <a:cubicBezTo>
                    <a:pt x="24606" y="177148"/>
                    <a:pt x="26232" y="181155"/>
                    <a:pt x="28115" y="185038"/>
                  </a:cubicBezTo>
                  <a:cubicBezTo>
                    <a:pt x="30692" y="191119"/>
                    <a:pt x="35913" y="195677"/>
                    <a:pt x="42285" y="197409"/>
                  </a:cubicBezTo>
                  <a:cubicBezTo>
                    <a:pt x="43388" y="197505"/>
                    <a:pt x="44510" y="197505"/>
                    <a:pt x="45613" y="197409"/>
                  </a:cubicBezTo>
                  <a:cubicBezTo>
                    <a:pt x="47914" y="197409"/>
                    <a:pt x="50197" y="197019"/>
                    <a:pt x="52365" y="196267"/>
                  </a:cubicBezTo>
                  <a:cubicBezTo>
                    <a:pt x="56635" y="195116"/>
                    <a:pt x="59554" y="191176"/>
                    <a:pt x="59402" y="186751"/>
                  </a:cubicBezTo>
                  <a:cubicBezTo>
                    <a:pt x="59478" y="186370"/>
                    <a:pt x="59478" y="185989"/>
                    <a:pt x="59402" y="185609"/>
                  </a:cubicBezTo>
                  <a:lnTo>
                    <a:pt x="60353" y="187417"/>
                  </a:lnTo>
                  <a:cubicBezTo>
                    <a:pt x="60772" y="188492"/>
                    <a:pt x="61314" y="189511"/>
                    <a:pt x="61970" y="190462"/>
                  </a:cubicBezTo>
                  <a:cubicBezTo>
                    <a:pt x="62664" y="191433"/>
                    <a:pt x="63463" y="192327"/>
                    <a:pt x="64347" y="193127"/>
                  </a:cubicBezTo>
                  <a:lnTo>
                    <a:pt x="65108" y="193603"/>
                  </a:lnTo>
                  <a:lnTo>
                    <a:pt x="65774" y="193603"/>
                  </a:lnTo>
                  <a:lnTo>
                    <a:pt x="67390" y="193603"/>
                  </a:lnTo>
                  <a:cubicBezTo>
                    <a:pt x="69064" y="193841"/>
                    <a:pt x="70757" y="193841"/>
                    <a:pt x="72431" y="193603"/>
                  </a:cubicBezTo>
                  <a:cubicBezTo>
                    <a:pt x="73962" y="193555"/>
                    <a:pt x="75455" y="193060"/>
                    <a:pt x="76710" y="192175"/>
                  </a:cubicBezTo>
                  <a:cubicBezTo>
                    <a:pt x="77785" y="191433"/>
                    <a:pt x="78726" y="190491"/>
                    <a:pt x="79468" y="189415"/>
                  </a:cubicBezTo>
                  <a:cubicBezTo>
                    <a:pt x="80333" y="188197"/>
                    <a:pt x="81008" y="186846"/>
                    <a:pt x="81465" y="185418"/>
                  </a:cubicBezTo>
                  <a:cubicBezTo>
                    <a:pt x="84708" y="186494"/>
                    <a:pt x="88274" y="185885"/>
                    <a:pt x="90975" y="183800"/>
                  </a:cubicBezTo>
                  <a:lnTo>
                    <a:pt x="90975" y="183800"/>
                  </a:lnTo>
                  <a:cubicBezTo>
                    <a:pt x="91678" y="183191"/>
                    <a:pt x="92287" y="182487"/>
                    <a:pt x="92781" y="181707"/>
                  </a:cubicBezTo>
                  <a:cubicBezTo>
                    <a:pt x="93656" y="180498"/>
                    <a:pt x="94208" y="179090"/>
                    <a:pt x="94398" y="177615"/>
                  </a:cubicBezTo>
                  <a:lnTo>
                    <a:pt x="96110" y="177615"/>
                  </a:lnTo>
                  <a:cubicBezTo>
                    <a:pt x="97289" y="177529"/>
                    <a:pt x="98449" y="177243"/>
                    <a:pt x="99533" y="176758"/>
                  </a:cubicBezTo>
                  <a:cubicBezTo>
                    <a:pt x="100684" y="176139"/>
                    <a:pt x="101616" y="175178"/>
                    <a:pt x="102196" y="173998"/>
                  </a:cubicBezTo>
                  <a:cubicBezTo>
                    <a:pt x="102624" y="173151"/>
                    <a:pt x="102947" y="172257"/>
                    <a:pt x="103147" y="171333"/>
                  </a:cubicBezTo>
                  <a:cubicBezTo>
                    <a:pt x="103204" y="170696"/>
                    <a:pt x="103204" y="170068"/>
                    <a:pt x="103147" y="169430"/>
                  </a:cubicBezTo>
                  <a:lnTo>
                    <a:pt x="103147" y="169430"/>
                  </a:lnTo>
                  <a:cubicBezTo>
                    <a:pt x="103280" y="168288"/>
                    <a:pt x="103280" y="167146"/>
                    <a:pt x="103147" y="166004"/>
                  </a:cubicBezTo>
                  <a:lnTo>
                    <a:pt x="103813" y="166004"/>
                  </a:lnTo>
                  <a:cubicBezTo>
                    <a:pt x="105125" y="166537"/>
                    <a:pt x="106590" y="166537"/>
                    <a:pt x="107902" y="166004"/>
                  </a:cubicBezTo>
                  <a:lnTo>
                    <a:pt x="109329" y="165147"/>
                  </a:lnTo>
                  <a:cubicBezTo>
                    <a:pt x="112657" y="162483"/>
                    <a:pt x="111706" y="157629"/>
                    <a:pt x="109329" y="152871"/>
                  </a:cubicBezTo>
                  <a:cubicBezTo>
                    <a:pt x="107702" y="150653"/>
                    <a:pt x="105895" y="148588"/>
                    <a:pt x="103908" y="146685"/>
                  </a:cubicBezTo>
                  <a:close/>
                </a:path>
              </a:pathLst>
            </a:custGeom>
            <a:solidFill>
              <a:srgbClr val="F3907B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23EB94-264B-D247-A11C-8D48F1A4704F}"/>
                </a:ext>
              </a:extLst>
            </p:cNvPr>
            <p:cNvSpPr/>
            <p:nvPr/>
          </p:nvSpPr>
          <p:spPr>
            <a:xfrm>
              <a:off x="3223191" y="13493642"/>
              <a:ext cx="321267" cy="420628"/>
            </a:xfrm>
            <a:custGeom>
              <a:avLst/>
              <a:gdLst>
                <a:gd name="connsiteX0" fmla="*/ 90083 w 124922"/>
                <a:gd name="connsiteY0" fmla="*/ 26488 h 163558"/>
                <a:gd name="connsiteX1" fmla="*/ 74107 w 124922"/>
                <a:gd name="connsiteY1" fmla="*/ -64 h 163558"/>
                <a:gd name="connsiteX2" fmla="*/ 72490 w 124922"/>
                <a:gd name="connsiteY2" fmla="*/ 602 h 163558"/>
                <a:gd name="connsiteX3" fmla="*/ 71254 w 124922"/>
                <a:gd name="connsiteY3" fmla="*/ 602 h 163558"/>
                <a:gd name="connsiteX4" fmla="*/ 71254 w 124922"/>
                <a:gd name="connsiteY4" fmla="*/ 602 h 163558"/>
                <a:gd name="connsiteX5" fmla="*/ 36163 w 124922"/>
                <a:gd name="connsiteY5" fmla="*/ 24775 h 163558"/>
                <a:gd name="connsiteX6" fmla="*/ 3925 w 124922"/>
                <a:gd name="connsiteY6" fmla="*/ 54562 h 163558"/>
                <a:gd name="connsiteX7" fmla="*/ 15907 w 124922"/>
                <a:gd name="connsiteY7" fmla="*/ 68933 h 163558"/>
                <a:gd name="connsiteX8" fmla="*/ 48145 w 124922"/>
                <a:gd name="connsiteY8" fmla="*/ 45045 h 163558"/>
                <a:gd name="connsiteX9" fmla="*/ 40062 w 124922"/>
                <a:gd name="connsiteY9" fmla="*/ 88632 h 163558"/>
                <a:gd name="connsiteX10" fmla="*/ 30552 w 124922"/>
                <a:gd name="connsiteY10" fmla="*/ 118705 h 163558"/>
                <a:gd name="connsiteX11" fmla="*/ 30552 w 124922"/>
                <a:gd name="connsiteY11" fmla="*/ 143925 h 163558"/>
                <a:gd name="connsiteX12" fmla="*/ 47479 w 124922"/>
                <a:gd name="connsiteY12" fmla="*/ 124891 h 163558"/>
                <a:gd name="connsiteX13" fmla="*/ 62410 w 124922"/>
                <a:gd name="connsiteY13" fmla="*/ 77307 h 163558"/>
                <a:gd name="connsiteX14" fmla="*/ 52900 w 124922"/>
                <a:gd name="connsiteY14" fmla="*/ 118801 h 163558"/>
                <a:gd name="connsiteX15" fmla="*/ 47289 w 124922"/>
                <a:gd name="connsiteY15" fmla="*/ 162102 h 163558"/>
                <a:gd name="connsiteX16" fmla="*/ 60793 w 124922"/>
                <a:gd name="connsiteY16" fmla="*/ 153442 h 163558"/>
                <a:gd name="connsiteX17" fmla="*/ 68211 w 124922"/>
                <a:gd name="connsiteY17" fmla="*/ 131743 h 163558"/>
                <a:gd name="connsiteX18" fmla="*/ 80003 w 124922"/>
                <a:gd name="connsiteY18" fmla="*/ 84159 h 163558"/>
                <a:gd name="connsiteX19" fmla="*/ 70493 w 124922"/>
                <a:gd name="connsiteY19" fmla="*/ 127651 h 163558"/>
                <a:gd name="connsiteX20" fmla="*/ 64312 w 124922"/>
                <a:gd name="connsiteY20" fmla="*/ 152014 h 163558"/>
                <a:gd name="connsiteX21" fmla="*/ 70436 w 124922"/>
                <a:gd name="connsiteY21" fmla="*/ 159342 h 163558"/>
                <a:gd name="connsiteX22" fmla="*/ 73821 w 124922"/>
                <a:gd name="connsiteY22" fmla="*/ 158771 h 163558"/>
                <a:gd name="connsiteX23" fmla="*/ 85328 w 124922"/>
                <a:gd name="connsiteY23" fmla="*/ 135836 h 163558"/>
                <a:gd name="connsiteX24" fmla="*/ 94838 w 124922"/>
                <a:gd name="connsiteY24" fmla="*/ 94247 h 163558"/>
                <a:gd name="connsiteX25" fmla="*/ 97310 w 124922"/>
                <a:gd name="connsiteY25" fmla="*/ 89679 h 163558"/>
                <a:gd name="connsiteX26" fmla="*/ 90939 w 124922"/>
                <a:gd name="connsiteY26" fmla="*/ 120228 h 163558"/>
                <a:gd name="connsiteX27" fmla="*/ 94267 w 124922"/>
                <a:gd name="connsiteY27" fmla="*/ 138500 h 163558"/>
                <a:gd name="connsiteX28" fmla="*/ 102636 w 124922"/>
                <a:gd name="connsiteY28" fmla="*/ 133552 h 163558"/>
                <a:gd name="connsiteX29" fmla="*/ 110910 w 124922"/>
                <a:gd name="connsiteY29" fmla="*/ 105001 h 163558"/>
                <a:gd name="connsiteX30" fmla="*/ 121275 w 124922"/>
                <a:gd name="connsiteY30" fmla="*/ 60748 h 163558"/>
                <a:gd name="connsiteX31" fmla="*/ 124889 w 124922"/>
                <a:gd name="connsiteY31" fmla="*/ 32198 h 163558"/>
                <a:gd name="connsiteX32" fmla="*/ 124889 w 124922"/>
                <a:gd name="connsiteY32" fmla="*/ 28581 h 163558"/>
                <a:gd name="connsiteX33" fmla="*/ 124889 w 124922"/>
                <a:gd name="connsiteY33" fmla="*/ 28581 h 163558"/>
                <a:gd name="connsiteX34" fmla="*/ 124889 w 124922"/>
                <a:gd name="connsiteY34" fmla="*/ 27154 h 163558"/>
                <a:gd name="connsiteX35" fmla="*/ 90083 w 124922"/>
                <a:gd name="connsiteY35" fmla="*/ 26488 h 16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922" h="163558">
                  <a:moveTo>
                    <a:pt x="90083" y="26488"/>
                  </a:moveTo>
                  <a:cubicBezTo>
                    <a:pt x="77625" y="21349"/>
                    <a:pt x="80003" y="8596"/>
                    <a:pt x="74107" y="-64"/>
                  </a:cubicBezTo>
                  <a:lnTo>
                    <a:pt x="72490" y="602"/>
                  </a:lnTo>
                  <a:lnTo>
                    <a:pt x="71254" y="602"/>
                  </a:lnTo>
                  <a:lnTo>
                    <a:pt x="71254" y="602"/>
                  </a:lnTo>
                  <a:cubicBezTo>
                    <a:pt x="57712" y="5570"/>
                    <a:pt x="45635" y="13887"/>
                    <a:pt x="36163" y="24775"/>
                  </a:cubicBezTo>
                  <a:cubicBezTo>
                    <a:pt x="27167" y="36452"/>
                    <a:pt x="16268" y="46521"/>
                    <a:pt x="3925" y="54562"/>
                  </a:cubicBezTo>
                  <a:cubicBezTo>
                    <a:pt x="-3493" y="59701"/>
                    <a:pt x="-1020" y="72835"/>
                    <a:pt x="15907" y="68933"/>
                  </a:cubicBezTo>
                  <a:cubicBezTo>
                    <a:pt x="32834" y="65031"/>
                    <a:pt x="44436" y="43808"/>
                    <a:pt x="48145" y="45045"/>
                  </a:cubicBezTo>
                  <a:cubicBezTo>
                    <a:pt x="51854" y="46283"/>
                    <a:pt x="43580" y="77974"/>
                    <a:pt x="40062" y="88632"/>
                  </a:cubicBezTo>
                  <a:cubicBezTo>
                    <a:pt x="36543" y="99291"/>
                    <a:pt x="33215" y="112139"/>
                    <a:pt x="30552" y="118705"/>
                  </a:cubicBezTo>
                  <a:cubicBezTo>
                    <a:pt x="26986" y="126728"/>
                    <a:pt x="26986" y="135902"/>
                    <a:pt x="30552" y="143925"/>
                  </a:cubicBezTo>
                  <a:cubicBezTo>
                    <a:pt x="35497" y="150587"/>
                    <a:pt x="42629" y="142022"/>
                    <a:pt x="47479" y="124891"/>
                  </a:cubicBezTo>
                  <a:cubicBezTo>
                    <a:pt x="52329" y="107761"/>
                    <a:pt x="62410" y="77307"/>
                    <a:pt x="62410" y="77307"/>
                  </a:cubicBezTo>
                  <a:cubicBezTo>
                    <a:pt x="62410" y="77307"/>
                    <a:pt x="56894" y="103098"/>
                    <a:pt x="52900" y="118801"/>
                  </a:cubicBezTo>
                  <a:cubicBezTo>
                    <a:pt x="48906" y="134503"/>
                    <a:pt x="38255" y="154489"/>
                    <a:pt x="47289" y="162102"/>
                  </a:cubicBezTo>
                  <a:cubicBezTo>
                    <a:pt x="52044" y="166099"/>
                    <a:pt x="57655" y="160960"/>
                    <a:pt x="60793" y="153442"/>
                  </a:cubicBezTo>
                  <a:cubicBezTo>
                    <a:pt x="63931" y="145923"/>
                    <a:pt x="67925" y="132981"/>
                    <a:pt x="68211" y="131743"/>
                  </a:cubicBezTo>
                  <a:cubicBezTo>
                    <a:pt x="71254" y="118991"/>
                    <a:pt x="80003" y="84159"/>
                    <a:pt x="80003" y="84159"/>
                  </a:cubicBezTo>
                  <a:cubicBezTo>
                    <a:pt x="80003" y="84159"/>
                    <a:pt x="74297" y="113662"/>
                    <a:pt x="70493" y="127651"/>
                  </a:cubicBezTo>
                  <a:cubicBezTo>
                    <a:pt x="67754" y="135588"/>
                    <a:pt x="65691" y="143735"/>
                    <a:pt x="64312" y="152014"/>
                  </a:cubicBezTo>
                  <a:cubicBezTo>
                    <a:pt x="63979" y="155735"/>
                    <a:pt x="66718" y="159009"/>
                    <a:pt x="70436" y="159342"/>
                  </a:cubicBezTo>
                  <a:cubicBezTo>
                    <a:pt x="71596" y="159447"/>
                    <a:pt x="72766" y="159247"/>
                    <a:pt x="73821" y="158771"/>
                  </a:cubicBezTo>
                  <a:cubicBezTo>
                    <a:pt x="78481" y="157344"/>
                    <a:pt x="82570" y="146970"/>
                    <a:pt x="85328" y="135836"/>
                  </a:cubicBezTo>
                  <a:cubicBezTo>
                    <a:pt x="88086" y="124701"/>
                    <a:pt x="92270" y="103954"/>
                    <a:pt x="94838" y="94247"/>
                  </a:cubicBezTo>
                  <a:cubicBezTo>
                    <a:pt x="95789" y="90536"/>
                    <a:pt x="97406" y="86919"/>
                    <a:pt x="97310" y="89679"/>
                  </a:cubicBezTo>
                  <a:cubicBezTo>
                    <a:pt x="97310" y="95675"/>
                    <a:pt x="92461" y="112044"/>
                    <a:pt x="90939" y="120228"/>
                  </a:cubicBezTo>
                  <a:cubicBezTo>
                    <a:pt x="89037" y="130601"/>
                    <a:pt x="89322" y="137834"/>
                    <a:pt x="94267" y="138500"/>
                  </a:cubicBezTo>
                  <a:cubicBezTo>
                    <a:pt x="97872" y="139043"/>
                    <a:pt x="101371" y="136978"/>
                    <a:pt x="102636" y="133552"/>
                  </a:cubicBezTo>
                  <a:cubicBezTo>
                    <a:pt x="106383" y="124349"/>
                    <a:pt x="109150" y="114784"/>
                    <a:pt x="110910" y="105001"/>
                  </a:cubicBezTo>
                  <a:cubicBezTo>
                    <a:pt x="114333" y="89299"/>
                    <a:pt x="119183" y="74833"/>
                    <a:pt x="121275" y="60748"/>
                  </a:cubicBezTo>
                  <a:cubicBezTo>
                    <a:pt x="122321" y="53420"/>
                    <a:pt x="123558" y="42286"/>
                    <a:pt x="124889" y="32198"/>
                  </a:cubicBezTo>
                  <a:cubicBezTo>
                    <a:pt x="124889" y="30961"/>
                    <a:pt x="124889" y="29819"/>
                    <a:pt x="124889" y="28581"/>
                  </a:cubicBezTo>
                  <a:lnTo>
                    <a:pt x="124889" y="28581"/>
                  </a:lnTo>
                  <a:lnTo>
                    <a:pt x="124889" y="27154"/>
                  </a:lnTo>
                  <a:cubicBezTo>
                    <a:pt x="113525" y="30723"/>
                    <a:pt x="101305" y="30494"/>
                    <a:pt x="90083" y="26488"/>
                  </a:cubicBezTo>
                  <a:close/>
                </a:path>
              </a:pathLst>
            </a:custGeom>
            <a:solidFill>
              <a:srgbClr val="F3907B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56C9F2E-B2FF-9645-B2AB-FCF1921D1B18}"/>
                </a:ext>
              </a:extLst>
            </p:cNvPr>
            <p:cNvSpPr/>
            <p:nvPr/>
          </p:nvSpPr>
          <p:spPr>
            <a:xfrm>
              <a:off x="4766558" y="13487277"/>
              <a:ext cx="326984" cy="426325"/>
            </a:xfrm>
            <a:custGeom>
              <a:avLst/>
              <a:gdLst>
                <a:gd name="connsiteX0" fmla="*/ 123308 w 127145"/>
                <a:gd name="connsiteY0" fmla="*/ 57512 h 165773"/>
                <a:gd name="connsiteX1" fmla="*/ 91070 w 127145"/>
                <a:gd name="connsiteY1" fmla="*/ 27725 h 165773"/>
                <a:gd name="connsiteX2" fmla="*/ 47990 w 127145"/>
                <a:gd name="connsiteY2" fmla="*/ -64 h 165773"/>
                <a:gd name="connsiteX3" fmla="*/ 32394 w 127145"/>
                <a:gd name="connsiteY3" fmla="*/ 26297 h 165773"/>
                <a:gd name="connsiteX4" fmla="*/ -34 w 127145"/>
                <a:gd name="connsiteY4" fmla="*/ 21254 h 165773"/>
                <a:gd name="connsiteX5" fmla="*/ 632 w 127145"/>
                <a:gd name="connsiteY5" fmla="*/ 25917 h 165773"/>
                <a:gd name="connsiteX6" fmla="*/ 5292 w 127145"/>
                <a:gd name="connsiteY6" fmla="*/ 62937 h 165773"/>
                <a:gd name="connsiteX7" fmla="*/ 15752 w 127145"/>
                <a:gd name="connsiteY7" fmla="*/ 107190 h 165773"/>
                <a:gd name="connsiteX8" fmla="*/ 23931 w 127145"/>
                <a:gd name="connsiteY8" fmla="*/ 135741 h 165773"/>
                <a:gd name="connsiteX9" fmla="*/ 32299 w 127145"/>
                <a:gd name="connsiteY9" fmla="*/ 140689 h 165773"/>
                <a:gd name="connsiteX10" fmla="*/ 35628 w 127145"/>
                <a:gd name="connsiteY10" fmla="*/ 122417 h 165773"/>
                <a:gd name="connsiteX11" fmla="*/ 29256 w 127145"/>
                <a:gd name="connsiteY11" fmla="*/ 91868 h 165773"/>
                <a:gd name="connsiteX12" fmla="*/ 31729 w 127145"/>
                <a:gd name="connsiteY12" fmla="*/ 96436 h 165773"/>
                <a:gd name="connsiteX13" fmla="*/ 41239 w 127145"/>
                <a:gd name="connsiteY13" fmla="*/ 138025 h 165773"/>
                <a:gd name="connsiteX14" fmla="*/ 52841 w 127145"/>
                <a:gd name="connsiteY14" fmla="*/ 160960 h 165773"/>
                <a:gd name="connsiteX15" fmla="*/ 61447 w 127145"/>
                <a:gd name="connsiteY15" fmla="*/ 157144 h 165773"/>
                <a:gd name="connsiteX16" fmla="*/ 61875 w 127145"/>
                <a:gd name="connsiteY16" fmla="*/ 154203 h 165773"/>
                <a:gd name="connsiteX17" fmla="*/ 55693 w 127145"/>
                <a:gd name="connsiteY17" fmla="*/ 129840 h 165773"/>
                <a:gd name="connsiteX18" fmla="*/ 46659 w 127145"/>
                <a:gd name="connsiteY18" fmla="*/ 86348 h 165773"/>
                <a:gd name="connsiteX19" fmla="*/ 58451 w 127145"/>
                <a:gd name="connsiteY19" fmla="*/ 133932 h 165773"/>
                <a:gd name="connsiteX20" fmla="*/ 65869 w 127145"/>
                <a:gd name="connsiteY20" fmla="*/ 155631 h 165773"/>
                <a:gd name="connsiteX21" fmla="*/ 79373 w 127145"/>
                <a:gd name="connsiteY21" fmla="*/ 164291 h 165773"/>
                <a:gd name="connsiteX22" fmla="*/ 73762 w 127145"/>
                <a:gd name="connsiteY22" fmla="*/ 120989 h 165773"/>
                <a:gd name="connsiteX23" fmla="*/ 64252 w 127145"/>
                <a:gd name="connsiteY23" fmla="*/ 79496 h 165773"/>
                <a:gd name="connsiteX24" fmla="*/ 79183 w 127145"/>
                <a:gd name="connsiteY24" fmla="*/ 127080 h 165773"/>
                <a:gd name="connsiteX25" fmla="*/ 96110 w 127145"/>
                <a:gd name="connsiteY25" fmla="*/ 146114 h 165773"/>
                <a:gd name="connsiteX26" fmla="*/ 96110 w 127145"/>
                <a:gd name="connsiteY26" fmla="*/ 120894 h 165773"/>
                <a:gd name="connsiteX27" fmla="*/ 86600 w 127145"/>
                <a:gd name="connsiteY27" fmla="*/ 90821 h 165773"/>
                <a:gd name="connsiteX28" fmla="*/ 78517 w 127145"/>
                <a:gd name="connsiteY28" fmla="*/ 47234 h 165773"/>
                <a:gd name="connsiteX29" fmla="*/ 110755 w 127145"/>
                <a:gd name="connsiteY29" fmla="*/ 71122 h 165773"/>
                <a:gd name="connsiteX30" fmla="*/ 123308 w 127145"/>
                <a:gd name="connsiteY30" fmla="*/ 57512 h 1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7145" h="165773">
                  <a:moveTo>
                    <a:pt x="123308" y="57512"/>
                  </a:moveTo>
                  <a:cubicBezTo>
                    <a:pt x="110964" y="49471"/>
                    <a:pt x="100066" y="39402"/>
                    <a:pt x="91070" y="27725"/>
                  </a:cubicBezTo>
                  <a:cubicBezTo>
                    <a:pt x="79116" y="15182"/>
                    <a:pt x="64347" y="5656"/>
                    <a:pt x="47990" y="-64"/>
                  </a:cubicBezTo>
                  <a:cubicBezTo>
                    <a:pt x="44852" y="11737"/>
                    <a:pt x="46944" y="24013"/>
                    <a:pt x="32394" y="26297"/>
                  </a:cubicBezTo>
                  <a:cubicBezTo>
                    <a:pt x="21325" y="27877"/>
                    <a:pt x="10037" y="26117"/>
                    <a:pt x="-34" y="21254"/>
                  </a:cubicBezTo>
                  <a:cubicBezTo>
                    <a:pt x="-34" y="22776"/>
                    <a:pt x="-34" y="24299"/>
                    <a:pt x="632" y="25917"/>
                  </a:cubicBezTo>
                  <a:cubicBezTo>
                    <a:pt x="2249" y="38193"/>
                    <a:pt x="3960" y="53706"/>
                    <a:pt x="5292" y="62937"/>
                  </a:cubicBezTo>
                  <a:cubicBezTo>
                    <a:pt x="7384" y="77022"/>
                    <a:pt x="12234" y="91488"/>
                    <a:pt x="15752" y="107190"/>
                  </a:cubicBezTo>
                  <a:cubicBezTo>
                    <a:pt x="17436" y="116973"/>
                    <a:pt x="20175" y="126547"/>
                    <a:pt x="23931" y="135741"/>
                  </a:cubicBezTo>
                  <a:cubicBezTo>
                    <a:pt x="26593" y="140309"/>
                    <a:pt x="29256" y="141070"/>
                    <a:pt x="32299" y="140689"/>
                  </a:cubicBezTo>
                  <a:cubicBezTo>
                    <a:pt x="37245" y="140023"/>
                    <a:pt x="37625" y="132790"/>
                    <a:pt x="35628" y="122417"/>
                  </a:cubicBezTo>
                  <a:cubicBezTo>
                    <a:pt x="34106" y="114233"/>
                    <a:pt x="29446" y="97864"/>
                    <a:pt x="29256" y="91868"/>
                  </a:cubicBezTo>
                  <a:cubicBezTo>
                    <a:pt x="29256" y="89108"/>
                    <a:pt x="30778" y="92725"/>
                    <a:pt x="31729" y="96436"/>
                  </a:cubicBezTo>
                  <a:cubicBezTo>
                    <a:pt x="34297" y="105953"/>
                    <a:pt x="38481" y="126700"/>
                    <a:pt x="41239" y="138025"/>
                  </a:cubicBezTo>
                  <a:cubicBezTo>
                    <a:pt x="43996" y="149350"/>
                    <a:pt x="48181" y="159533"/>
                    <a:pt x="52841" y="160960"/>
                  </a:cubicBezTo>
                  <a:cubicBezTo>
                    <a:pt x="56273" y="162283"/>
                    <a:pt x="60125" y="160579"/>
                    <a:pt x="61447" y="157144"/>
                  </a:cubicBezTo>
                  <a:cubicBezTo>
                    <a:pt x="61808" y="156211"/>
                    <a:pt x="61960" y="155202"/>
                    <a:pt x="61875" y="154203"/>
                  </a:cubicBezTo>
                  <a:cubicBezTo>
                    <a:pt x="60591" y="145905"/>
                    <a:pt x="58518" y="137749"/>
                    <a:pt x="55693" y="129840"/>
                  </a:cubicBezTo>
                  <a:cubicBezTo>
                    <a:pt x="52365" y="115850"/>
                    <a:pt x="46659" y="86348"/>
                    <a:pt x="46659" y="86348"/>
                  </a:cubicBezTo>
                  <a:cubicBezTo>
                    <a:pt x="46659" y="86348"/>
                    <a:pt x="55503" y="121561"/>
                    <a:pt x="58451" y="133932"/>
                  </a:cubicBezTo>
                  <a:cubicBezTo>
                    <a:pt x="58451" y="135170"/>
                    <a:pt x="62636" y="147922"/>
                    <a:pt x="65869" y="155631"/>
                  </a:cubicBezTo>
                  <a:cubicBezTo>
                    <a:pt x="69102" y="163339"/>
                    <a:pt x="74618" y="168288"/>
                    <a:pt x="79373" y="164291"/>
                  </a:cubicBezTo>
                  <a:cubicBezTo>
                    <a:pt x="88407" y="156677"/>
                    <a:pt x="77851" y="136692"/>
                    <a:pt x="73762" y="120989"/>
                  </a:cubicBezTo>
                  <a:cubicBezTo>
                    <a:pt x="69673" y="105287"/>
                    <a:pt x="64252" y="79496"/>
                    <a:pt x="64252" y="79496"/>
                  </a:cubicBezTo>
                  <a:cubicBezTo>
                    <a:pt x="64252" y="79496"/>
                    <a:pt x="73762" y="110140"/>
                    <a:pt x="79183" y="127080"/>
                  </a:cubicBezTo>
                  <a:cubicBezTo>
                    <a:pt x="84603" y="144020"/>
                    <a:pt x="91165" y="152871"/>
                    <a:pt x="96110" y="146114"/>
                  </a:cubicBezTo>
                  <a:cubicBezTo>
                    <a:pt x="99676" y="138091"/>
                    <a:pt x="99676" y="128917"/>
                    <a:pt x="96110" y="120894"/>
                  </a:cubicBezTo>
                  <a:cubicBezTo>
                    <a:pt x="93923" y="114328"/>
                    <a:pt x="90499" y="101861"/>
                    <a:pt x="86600" y="90821"/>
                  </a:cubicBezTo>
                  <a:cubicBezTo>
                    <a:pt x="82701" y="79782"/>
                    <a:pt x="74333" y="48472"/>
                    <a:pt x="78517" y="47234"/>
                  </a:cubicBezTo>
                  <a:cubicBezTo>
                    <a:pt x="82701" y="45997"/>
                    <a:pt x="93828" y="67315"/>
                    <a:pt x="110755" y="71122"/>
                  </a:cubicBezTo>
                  <a:cubicBezTo>
                    <a:pt x="127682" y="74928"/>
                    <a:pt x="130725" y="62652"/>
                    <a:pt x="123308" y="57512"/>
                  </a:cubicBezTo>
                  <a:close/>
                </a:path>
              </a:pathLst>
            </a:custGeom>
            <a:solidFill>
              <a:srgbClr val="F3907B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E7E1D04-BCD2-EA44-9FF2-A53679C1BD6A}"/>
                </a:ext>
              </a:extLst>
            </p:cNvPr>
            <p:cNvSpPr/>
            <p:nvPr/>
          </p:nvSpPr>
          <p:spPr>
            <a:xfrm>
              <a:off x="3641166" y="15303545"/>
              <a:ext cx="289228" cy="470893"/>
            </a:xfrm>
            <a:custGeom>
              <a:avLst/>
              <a:gdLst>
                <a:gd name="connsiteX0" fmla="*/ 111571 w 112464"/>
                <a:gd name="connsiteY0" fmla="*/ 62747 h 183103"/>
                <a:gd name="connsiteX1" fmla="*/ 111001 w 112464"/>
                <a:gd name="connsiteY1" fmla="*/ 56085 h 183103"/>
                <a:gd name="connsiteX2" fmla="*/ 111001 w 112464"/>
                <a:gd name="connsiteY2" fmla="*/ 52278 h 183103"/>
                <a:gd name="connsiteX3" fmla="*/ 86751 w 112464"/>
                <a:gd name="connsiteY3" fmla="*/ 52278 h 183103"/>
                <a:gd name="connsiteX4" fmla="*/ 70014 w 112464"/>
                <a:gd name="connsiteY4" fmla="*/ 14211 h 183103"/>
                <a:gd name="connsiteX5" fmla="*/ 55369 w 112464"/>
                <a:gd name="connsiteY5" fmla="*/ -64 h 183103"/>
                <a:gd name="connsiteX6" fmla="*/ 55369 w 112464"/>
                <a:gd name="connsiteY6" fmla="*/ 6693 h 183103"/>
                <a:gd name="connsiteX7" fmla="*/ 54798 w 112464"/>
                <a:gd name="connsiteY7" fmla="*/ 18398 h 183103"/>
                <a:gd name="connsiteX8" fmla="*/ 54798 w 112464"/>
                <a:gd name="connsiteY8" fmla="*/ 22110 h 183103"/>
                <a:gd name="connsiteX9" fmla="*/ 54798 w 112464"/>
                <a:gd name="connsiteY9" fmla="*/ 29152 h 183103"/>
                <a:gd name="connsiteX10" fmla="*/ 53752 w 112464"/>
                <a:gd name="connsiteY10" fmla="*/ 47139 h 183103"/>
                <a:gd name="connsiteX11" fmla="*/ 53182 w 112464"/>
                <a:gd name="connsiteY11" fmla="*/ 51898 h 183103"/>
                <a:gd name="connsiteX12" fmla="*/ 51945 w 112464"/>
                <a:gd name="connsiteY12" fmla="*/ 56561 h 183103"/>
                <a:gd name="connsiteX13" fmla="*/ 48522 w 112464"/>
                <a:gd name="connsiteY13" fmla="*/ 66078 h 183103"/>
                <a:gd name="connsiteX14" fmla="*/ 44337 w 112464"/>
                <a:gd name="connsiteY14" fmla="*/ 75594 h 183103"/>
                <a:gd name="connsiteX15" fmla="*/ 41865 w 112464"/>
                <a:gd name="connsiteY15" fmla="*/ 80638 h 183103"/>
                <a:gd name="connsiteX16" fmla="*/ 34542 w 112464"/>
                <a:gd name="connsiteY16" fmla="*/ 93486 h 183103"/>
                <a:gd name="connsiteX17" fmla="*/ 32450 w 112464"/>
                <a:gd name="connsiteY17" fmla="*/ 97102 h 183103"/>
                <a:gd name="connsiteX18" fmla="*/ 27886 w 112464"/>
                <a:gd name="connsiteY18" fmla="*/ 104335 h 183103"/>
                <a:gd name="connsiteX19" fmla="*/ 19041 w 112464"/>
                <a:gd name="connsiteY19" fmla="*/ 117849 h 183103"/>
                <a:gd name="connsiteX20" fmla="*/ 14477 w 112464"/>
                <a:gd name="connsiteY20" fmla="*/ 123654 h 183103"/>
                <a:gd name="connsiteX21" fmla="*/ 12765 w 112464"/>
                <a:gd name="connsiteY21" fmla="*/ 125843 h 183103"/>
                <a:gd name="connsiteX22" fmla="*/ 10007 w 112464"/>
                <a:gd name="connsiteY22" fmla="*/ 128984 h 183103"/>
                <a:gd name="connsiteX23" fmla="*/ 7725 w 112464"/>
                <a:gd name="connsiteY23" fmla="*/ 131553 h 183103"/>
                <a:gd name="connsiteX24" fmla="*/ 5347 w 112464"/>
                <a:gd name="connsiteY24" fmla="*/ 134598 h 183103"/>
                <a:gd name="connsiteX25" fmla="*/ 1068 w 112464"/>
                <a:gd name="connsiteY25" fmla="*/ 150967 h 183103"/>
                <a:gd name="connsiteX26" fmla="*/ 3636 w 112464"/>
                <a:gd name="connsiteY26" fmla="*/ 152966 h 183103"/>
                <a:gd name="connsiteX27" fmla="*/ 7535 w 112464"/>
                <a:gd name="connsiteY27" fmla="*/ 152966 h 183103"/>
                <a:gd name="connsiteX28" fmla="*/ 8295 w 112464"/>
                <a:gd name="connsiteY28" fmla="*/ 152966 h 183103"/>
                <a:gd name="connsiteX29" fmla="*/ 8295 w 112464"/>
                <a:gd name="connsiteY29" fmla="*/ 156392 h 183103"/>
                <a:gd name="connsiteX30" fmla="*/ 8295 w 112464"/>
                <a:gd name="connsiteY30" fmla="*/ 156392 h 183103"/>
                <a:gd name="connsiteX31" fmla="*/ 8961 w 112464"/>
                <a:gd name="connsiteY31" fmla="*/ 159533 h 183103"/>
                <a:gd name="connsiteX32" fmla="*/ 12194 w 112464"/>
                <a:gd name="connsiteY32" fmla="*/ 163720 h 183103"/>
                <a:gd name="connsiteX33" fmla="*/ 16379 w 112464"/>
                <a:gd name="connsiteY33" fmla="*/ 164576 h 183103"/>
                <a:gd name="connsiteX34" fmla="*/ 17425 w 112464"/>
                <a:gd name="connsiteY34" fmla="*/ 164576 h 183103"/>
                <a:gd name="connsiteX35" fmla="*/ 18281 w 112464"/>
                <a:gd name="connsiteY35" fmla="*/ 167717 h 183103"/>
                <a:gd name="connsiteX36" fmla="*/ 30548 w 112464"/>
                <a:gd name="connsiteY36" fmla="*/ 172475 h 183103"/>
                <a:gd name="connsiteX37" fmla="*/ 32545 w 112464"/>
                <a:gd name="connsiteY37" fmla="*/ 176472 h 183103"/>
                <a:gd name="connsiteX38" fmla="*/ 35303 w 112464"/>
                <a:gd name="connsiteY38" fmla="*/ 179232 h 183103"/>
                <a:gd name="connsiteX39" fmla="*/ 39678 w 112464"/>
                <a:gd name="connsiteY39" fmla="*/ 180660 h 183103"/>
                <a:gd name="connsiteX40" fmla="*/ 43006 w 112464"/>
                <a:gd name="connsiteY40" fmla="*/ 180660 h 183103"/>
                <a:gd name="connsiteX41" fmla="*/ 46239 w 112464"/>
                <a:gd name="connsiteY41" fmla="*/ 179898 h 183103"/>
                <a:gd name="connsiteX42" fmla="*/ 47666 w 112464"/>
                <a:gd name="connsiteY42" fmla="*/ 179042 h 183103"/>
                <a:gd name="connsiteX43" fmla="*/ 49283 w 112464"/>
                <a:gd name="connsiteY43" fmla="*/ 177424 h 183103"/>
                <a:gd name="connsiteX44" fmla="*/ 51755 w 112464"/>
                <a:gd name="connsiteY44" fmla="*/ 173332 h 183103"/>
                <a:gd name="connsiteX45" fmla="*/ 52516 w 112464"/>
                <a:gd name="connsiteY45" fmla="*/ 171238 h 183103"/>
                <a:gd name="connsiteX46" fmla="*/ 52516 w 112464"/>
                <a:gd name="connsiteY46" fmla="*/ 172380 h 183103"/>
                <a:gd name="connsiteX47" fmla="*/ 59553 w 112464"/>
                <a:gd name="connsiteY47" fmla="*/ 181897 h 183103"/>
                <a:gd name="connsiteX48" fmla="*/ 66305 w 112464"/>
                <a:gd name="connsiteY48" fmla="*/ 183039 h 183103"/>
                <a:gd name="connsiteX49" fmla="*/ 79048 w 112464"/>
                <a:gd name="connsiteY49" fmla="*/ 177139 h 183103"/>
                <a:gd name="connsiteX50" fmla="*/ 81616 w 112464"/>
                <a:gd name="connsiteY50" fmla="*/ 173998 h 183103"/>
                <a:gd name="connsiteX51" fmla="*/ 83803 w 112464"/>
                <a:gd name="connsiteY51" fmla="*/ 170191 h 183103"/>
                <a:gd name="connsiteX52" fmla="*/ 87892 w 112464"/>
                <a:gd name="connsiteY52" fmla="*/ 160675 h 183103"/>
                <a:gd name="connsiteX53" fmla="*/ 89509 w 112464"/>
                <a:gd name="connsiteY53" fmla="*/ 156011 h 183103"/>
                <a:gd name="connsiteX54" fmla="*/ 92932 w 112464"/>
                <a:gd name="connsiteY54" fmla="*/ 147446 h 183103"/>
                <a:gd name="connsiteX55" fmla="*/ 94264 w 112464"/>
                <a:gd name="connsiteY55" fmla="*/ 143164 h 183103"/>
                <a:gd name="connsiteX56" fmla="*/ 95215 w 112464"/>
                <a:gd name="connsiteY56" fmla="*/ 137834 h 183103"/>
                <a:gd name="connsiteX57" fmla="*/ 97972 w 112464"/>
                <a:gd name="connsiteY57" fmla="*/ 104525 h 183103"/>
                <a:gd name="connsiteX58" fmla="*/ 98448 w 112464"/>
                <a:gd name="connsiteY58" fmla="*/ 102527 h 183103"/>
                <a:gd name="connsiteX59" fmla="*/ 111286 w 112464"/>
                <a:gd name="connsiteY59" fmla="*/ 83493 h 183103"/>
                <a:gd name="connsiteX60" fmla="*/ 111952 w 112464"/>
                <a:gd name="connsiteY60" fmla="*/ 80543 h 183103"/>
                <a:gd name="connsiteX61" fmla="*/ 112427 w 112464"/>
                <a:gd name="connsiteY61" fmla="*/ 70075 h 183103"/>
                <a:gd name="connsiteX62" fmla="*/ 112427 w 112464"/>
                <a:gd name="connsiteY62" fmla="*/ 63698 h 18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12464" h="183103">
                  <a:moveTo>
                    <a:pt x="111571" y="62747"/>
                  </a:moveTo>
                  <a:cubicBezTo>
                    <a:pt x="111571" y="60558"/>
                    <a:pt x="111571" y="58369"/>
                    <a:pt x="111001" y="56085"/>
                  </a:cubicBezTo>
                  <a:cubicBezTo>
                    <a:pt x="111001" y="56085"/>
                    <a:pt x="111001" y="54657"/>
                    <a:pt x="111001" y="52278"/>
                  </a:cubicBezTo>
                  <a:cubicBezTo>
                    <a:pt x="103707" y="57332"/>
                    <a:pt x="94045" y="57332"/>
                    <a:pt x="86751" y="52278"/>
                  </a:cubicBezTo>
                  <a:cubicBezTo>
                    <a:pt x="75339" y="43523"/>
                    <a:pt x="76100" y="26012"/>
                    <a:pt x="70014" y="14211"/>
                  </a:cubicBezTo>
                  <a:cubicBezTo>
                    <a:pt x="66961" y="7873"/>
                    <a:pt x="61778" y="2819"/>
                    <a:pt x="55369" y="-64"/>
                  </a:cubicBezTo>
                  <a:lnTo>
                    <a:pt x="55369" y="6693"/>
                  </a:lnTo>
                  <a:cubicBezTo>
                    <a:pt x="55369" y="10690"/>
                    <a:pt x="55369" y="14687"/>
                    <a:pt x="54798" y="18398"/>
                  </a:cubicBezTo>
                  <a:cubicBezTo>
                    <a:pt x="54798" y="19636"/>
                    <a:pt x="54798" y="20873"/>
                    <a:pt x="54798" y="22110"/>
                  </a:cubicBezTo>
                  <a:cubicBezTo>
                    <a:pt x="54798" y="23347"/>
                    <a:pt x="54798" y="26963"/>
                    <a:pt x="54798" y="29152"/>
                  </a:cubicBezTo>
                  <a:cubicBezTo>
                    <a:pt x="54798" y="36861"/>
                    <a:pt x="54037" y="43142"/>
                    <a:pt x="53752" y="47139"/>
                  </a:cubicBezTo>
                  <a:cubicBezTo>
                    <a:pt x="53657" y="48738"/>
                    <a:pt x="53467" y="50327"/>
                    <a:pt x="53182" y="51898"/>
                  </a:cubicBezTo>
                  <a:cubicBezTo>
                    <a:pt x="52858" y="53477"/>
                    <a:pt x="52449" y="55029"/>
                    <a:pt x="51945" y="56561"/>
                  </a:cubicBezTo>
                  <a:cubicBezTo>
                    <a:pt x="50994" y="59321"/>
                    <a:pt x="49853" y="62461"/>
                    <a:pt x="48522" y="66078"/>
                  </a:cubicBezTo>
                  <a:cubicBezTo>
                    <a:pt x="47190" y="69694"/>
                    <a:pt x="45859" y="72644"/>
                    <a:pt x="44337" y="75594"/>
                  </a:cubicBezTo>
                  <a:cubicBezTo>
                    <a:pt x="43482" y="77307"/>
                    <a:pt x="42721" y="79020"/>
                    <a:pt x="41865" y="80638"/>
                  </a:cubicBezTo>
                  <a:cubicBezTo>
                    <a:pt x="39963" y="84350"/>
                    <a:pt x="37395" y="88823"/>
                    <a:pt x="34542" y="93486"/>
                  </a:cubicBezTo>
                  <a:lnTo>
                    <a:pt x="32450" y="97102"/>
                  </a:lnTo>
                  <a:lnTo>
                    <a:pt x="27886" y="104335"/>
                  </a:lnTo>
                  <a:cubicBezTo>
                    <a:pt x="24842" y="109189"/>
                    <a:pt x="21799" y="113852"/>
                    <a:pt x="19041" y="117849"/>
                  </a:cubicBezTo>
                  <a:lnTo>
                    <a:pt x="14477" y="123654"/>
                  </a:lnTo>
                  <a:lnTo>
                    <a:pt x="12765" y="125843"/>
                  </a:lnTo>
                  <a:cubicBezTo>
                    <a:pt x="11909" y="126947"/>
                    <a:pt x="10987" y="127994"/>
                    <a:pt x="10007" y="128984"/>
                  </a:cubicBezTo>
                  <a:cubicBezTo>
                    <a:pt x="9342" y="129745"/>
                    <a:pt x="8486" y="130601"/>
                    <a:pt x="7725" y="131553"/>
                  </a:cubicBezTo>
                  <a:lnTo>
                    <a:pt x="5347" y="134598"/>
                  </a:lnTo>
                  <a:cubicBezTo>
                    <a:pt x="1353" y="140118"/>
                    <a:pt x="-1785" y="147066"/>
                    <a:pt x="1068" y="150967"/>
                  </a:cubicBezTo>
                  <a:cubicBezTo>
                    <a:pt x="1762" y="151824"/>
                    <a:pt x="2637" y="152509"/>
                    <a:pt x="3636" y="152966"/>
                  </a:cubicBezTo>
                  <a:cubicBezTo>
                    <a:pt x="4881" y="153499"/>
                    <a:pt x="6289" y="153499"/>
                    <a:pt x="7535" y="152966"/>
                  </a:cubicBezTo>
                  <a:lnTo>
                    <a:pt x="8295" y="152966"/>
                  </a:lnTo>
                  <a:cubicBezTo>
                    <a:pt x="8115" y="154098"/>
                    <a:pt x="8115" y="155259"/>
                    <a:pt x="8295" y="156392"/>
                  </a:cubicBezTo>
                  <a:lnTo>
                    <a:pt x="8295" y="156392"/>
                  </a:lnTo>
                  <a:cubicBezTo>
                    <a:pt x="8324" y="157467"/>
                    <a:pt x="8552" y="158533"/>
                    <a:pt x="8961" y="159533"/>
                  </a:cubicBezTo>
                  <a:cubicBezTo>
                    <a:pt x="9465" y="161293"/>
                    <a:pt x="10616" y="162787"/>
                    <a:pt x="12194" y="163720"/>
                  </a:cubicBezTo>
                  <a:cubicBezTo>
                    <a:pt x="13516" y="164291"/>
                    <a:pt x="14943" y="164576"/>
                    <a:pt x="16379" y="164576"/>
                  </a:cubicBezTo>
                  <a:lnTo>
                    <a:pt x="17425" y="164576"/>
                  </a:lnTo>
                  <a:cubicBezTo>
                    <a:pt x="17463" y="165671"/>
                    <a:pt x="17758" y="166746"/>
                    <a:pt x="18281" y="167717"/>
                  </a:cubicBezTo>
                  <a:cubicBezTo>
                    <a:pt x="20601" y="172152"/>
                    <a:pt x="25841" y="174188"/>
                    <a:pt x="30548" y="172475"/>
                  </a:cubicBezTo>
                  <a:cubicBezTo>
                    <a:pt x="31005" y="173903"/>
                    <a:pt x="31680" y="175254"/>
                    <a:pt x="32545" y="176472"/>
                  </a:cubicBezTo>
                  <a:cubicBezTo>
                    <a:pt x="33287" y="177548"/>
                    <a:pt x="34229" y="178490"/>
                    <a:pt x="35303" y="179232"/>
                  </a:cubicBezTo>
                  <a:cubicBezTo>
                    <a:pt x="36597" y="180108"/>
                    <a:pt x="38118" y="180603"/>
                    <a:pt x="39678" y="180660"/>
                  </a:cubicBezTo>
                  <a:lnTo>
                    <a:pt x="43006" y="180660"/>
                  </a:lnTo>
                  <a:cubicBezTo>
                    <a:pt x="44109" y="180546"/>
                    <a:pt x="45193" y="180289"/>
                    <a:pt x="46239" y="179898"/>
                  </a:cubicBezTo>
                  <a:lnTo>
                    <a:pt x="47666" y="179042"/>
                  </a:lnTo>
                  <a:cubicBezTo>
                    <a:pt x="48274" y="178576"/>
                    <a:pt x="48816" y="178033"/>
                    <a:pt x="49283" y="177424"/>
                  </a:cubicBezTo>
                  <a:cubicBezTo>
                    <a:pt x="50262" y="176158"/>
                    <a:pt x="51089" y="174788"/>
                    <a:pt x="51755" y="173332"/>
                  </a:cubicBezTo>
                  <a:lnTo>
                    <a:pt x="52516" y="171238"/>
                  </a:lnTo>
                  <a:cubicBezTo>
                    <a:pt x="52497" y="171619"/>
                    <a:pt x="52497" y="172000"/>
                    <a:pt x="52516" y="172380"/>
                  </a:cubicBezTo>
                  <a:cubicBezTo>
                    <a:pt x="52364" y="176806"/>
                    <a:pt x="55283" y="180745"/>
                    <a:pt x="59553" y="181897"/>
                  </a:cubicBezTo>
                  <a:cubicBezTo>
                    <a:pt x="61721" y="182649"/>
                    <a:pt x="64004" y="183039"/>
                    <a:pt x="66305" y="183039"/>
                  </a:cubicBezTo>
                  <a:cubicBezTo>
                    <a:pt x="71145" y="182773"/>
                    <a:pt x="75710" y="180660"/>
                    <a:pt x="79048" y="177139"/>
                  </a:cubicBezTo>
                  <a:lnTo>
                    <a:pt x="81616" y="173998"/>
                  </a:lnTo>
                  <a:cubicBezTo>
                    <a:pt x="82424" y="172770"/>
                    <a:pt x="83147" y="171505"/>
                    <a:pt x="83803" y="170191"/>
                  </a:cubicBezTo>
                  <a:cubicBezTo>
                    <a:pt x="85800" y="166004"/>
                    <a:pt x="86941" y="163149"/>
                    <a:pt x="87892" y="160675"/>
                  </a:cubicBezTo>
                  <a:cubicBezTo>
                    <a:pt x="88843" y="158200"/>
                    <a:pt x="88938" y="157534"/>
                    <a:pt x="89509" y="156011"/>
                  </a:cubicBezTo>
                  <a:cubicBezTo>
                    <a:pt x="90450" y="153080"/>
                    <a:pt x="91591" y="150216"/>
                    <a:pt x="92932" y="147446"/>
                  </a:cubicBezTo>
                  <a:cubicBezTo>
                    <a:pt x="93484" y="146057"/>
                    <a:pt x="93931" y="144620"/>
                    <a:pt x="94264" y="143164"/>
                  </a:cubicBezTo>
                  <a:cubicBezTo>
                    <a:pt x="94264" y="141546"/>
                    <a:pt x="94929" y="139738"/>
                    <a:pt x="95215" y="137834"/>
                  </a:cubicBezTo>
                  <a:cubicBezTo>
                    <a:pt x="96451" y="127175"/>
                    <a:pt x="96166" y="112805"/>
                    <a:pt x="97972" y="104525"/>
                  </a:cubicBezTo>
                  <a:cubicBezTo>
                    <a:pt x="98077" y="103850"/>
                    <a:pt x="98229" y="103174"/>
                    <a:pt x="98448" y="102527"/>
                  </a:cubicBezTo>
                  <a:cubicBezTo>
                    <a:pt x="101301" y="93581"/>
                    <a:pt x="108814" y="89774"/>
                    <a:pt x="111286" y="83493"/>
                  </a:cubicBezTo>
                  <a:cubicBezTo>
                    <a:pt x="111667" y="82551"/>
                    <a:pt x="111885" y="81552"/>
                    <a:pt x="111952" y="80543"/>
                  </a:cubicBezTo>
                  <a:cubicBezTo>
                    <a:pt x="112294" y="77060"/>
                    <a:pt x="112456" y="73567"/>
                    <a:pt x="112427" y="70075"/>
                  </a:cubicBezTo>
                  <a:cubicBezTo>
                    <a:pt x="112427" y="68076"/>
                    <a:pt x="112427" y="65887"/>
                    <a:pt x="112427" y="63698"/>
                  </a:cubicBezTo>
                  <a:close/>
                </a:path>
              </a:pathLst>
            </a:custGeom>
            <a:solidFill>
              <a:srgbClr val="F3907B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C90739F-F409-6D4C-9224-58FC8147E023}"/>
                </a:ext>
              </a:extLst>
            </p:cNvPr>
            <p:cNvSpPr/>
            <p:nvPr/>
          </p:nvSpPr>
          <p:spPr>
            <a:xfrm>
              <a:off x="3750629" y="14581962"/>
              <a:ext cx="139591" cy="880972"/>
            </a:xfrm>
            <a:custGeom>
              <a:avLst/>
              <a:gdLst>
                <a:gd name="connsiteX0" fmla="*/ 54077 w 54279"/>
                <a:gd name="connsiteY0" fmla="*/ 324676 h 342559"/>
                <a:gd name="connsiteX1" fmla="*/ 39907 w 54279"/>
                <a:gd name="connsiteY1" fmla="*/ 251396 h 342559"/>
                <a:gd name="connsiteX2" fmla="*/ 39147 w 54279"/>
                <a:gd name="connsiteY2" fmla="*/ 235789 h 342559"/>
                <a:gd name="connsiteX3" fmla="*/ 48656 w 54279"/>
                <a:gd name="connsiteY3" fmla="*/ 233505 h 342559"/>
                <a:gd name="connsiteX4" fmla="*/ 50178 w 54279"/>
                <a:gd name="connsiteY4" fmla="*/ 217136 h 342559"/>
                <a:gd name="connsiteX5" fmla="*/ 21649 w 54279"/>
                <a:gd name="connsiteY5" fmla="*/ 7766 h 342559"/>
                <a:gd name="connsiteX6" fmla="*/ 16418 w 54279"/>
                <a:gd name="connsiteY6" fmla="*/ 438 h 342559"/>
                <a:gd name="connsiteX7" fmla="*/ 15182 w 54279"/>
                <a:gd name="connsiteY7" fmla="*/ 3579 h 342559"/>
                <a:gd name="connsiteX8" fmla="*/ 8145 w 54279"/>
                <a:gd name="connsiteY8" fmla="*/ 35460 h 342559"/>
                <a:gd name="connsiteX9" fmla="*/ 2534 w 54279"/>
                <a:gd name="connsiteY9" fmla="*/ 42407 h 342559"/>
                <a:gd name="connsiteX10" fmla="*/ 1488 w 54279"/>
                <a:gd name="connsiteY10" fmla="*/ 6624 h 342559"/>
                <a:gd name="connsiteX11" fmla="*/ -34 w 54279"/>
                <a:gd name="connsiteY11" fmla="*/ 13001 h 342559"/>
                <a:gd name="connsiteX12" fmla="*/ 1868 w 54279"/>
                <a:gd name="connsiteY12" fmla="*/ 87707 h 342559"/>
                <a:gd name="connsiteX13" fmla="*/ 6243 w 54279"/>
                <a:gd name="connsiteY13" fmla="*/ 153278 h 342559"/>
                <a:gd name="connsiteX14" fmla="*/ 11093 w 54279"/>
                <a:gd name="connsiteY14" fmla="*/ 198102 h 342559"/>
                <a:gd name="connsiteX15" fmla="*/ 12805 w 54279"/>
                <a:gd name="connsiteY15" fmla="*/ 216565 h 342559"/>
                <a:gd name="connsiteX16" fmla="*/ 12805 w 54279"/>
                <a:gd name="connsiteY16" fmla="*/ 254632 h 342559"/>
                <a:gd name="connsiteX17" fmla="*/ 12805 w 54279"/>
                <a:gd name="connsiteY17" fmla="*/ 258915 h 342559"/>
                <a:gd name="connsiteX18" fmla="*/ 12805 w 54279"/>
                <a:gd name="connsiteY18" fmla="*/ 267194 h 342559"/>
                <a:gd name="connsiteX19" fmla="*/ 12805 w 54279"/>
                <a:gd name="connsiteY19" fmla="*/ 270430 h 342559"/>
                <a:gd name="connsiteX20" fmla="*/ 16513 w 54279"/>
                <a:gd name="connsiteY20" fmla="*/ 290415 h 342559"/>
                <a:gd name="connsiteX21" fmla="*/ 34297 w 54279"/>
                <a:gd name="connsiteY21" fmla="*/ 336952 h 342559"/>
                <a:gd name="connsiteX22" fmla="*/ 51319 w 54279"/>
                <a:gd name="connsiteY22" fmla="*/ 338951 h 342559"/>
                <a:gd name="connsiteX23" fmla="*/ 54077 w 54279"/>
                <a:gd name="connsiteY23" fmla="*/ 324676 h 34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279" h="342559">
                  <a:moveTo>
                    <a:pt x="54077" y="324676"/>
                  </a:moveTo>
                  <a:cubicBezTo>
                    <a:pt x="51909" y="299827"/>
                    <a:pt x="47163" y="275264"/>
                    <a:pt x="39907" y="251396"/>
                  </a:cubicBezTo>
                  <a:cubicBezTo>
                    <a:pt x="38205" y="246362"/>
                    <a:pt x="37948" y="240956"/>
                    <a:pt x="39147" y="235789"/>
                  </a:cubicBezTo>
                  <a:cubicBezTo>
                    <a:pt x="40858" y="230840"/>
                    <a:pt x="46754" y="228842"/>
                    <a:pt x="48656" y="233505"/>
                  </a:cubicBezTo>
                  <a:cubicBezTo>
                    <a:pt x="50273" y="228204"/>
                    <a:pt x="50787" y="222637"/>
                    <a:pt x="50178" y="217136"/>
                  </a:cubicBezTo>
                  <a:cubicBezTo>
                    <a:pt x="46469" y="146236"/>
                    <a:pt x="26213" y="78381"/>
                    <a:pt x="21649" y="7766"/>
                  </a:cubicBezTo>
                  <a:cubicBezTo>
                    <a:pt x="21649" y="3674"/>
                    <a:pt x="18891" y="-1750"/>
                    <a:pt x="16418" y="438"/>
                  </a:cubicBezTo>
                  <a:cubicBezTo>
                    <a:pt x="15781" y="1381"/>
                    <a:pt x="15363" y="2456"/>
                    <a:pt x="15182" y="3579"/>
                  </a:cubicBezTo>
                  <a:cubicBezTo>
                    <a:pt x="12805" y="14238"/>
                    <a:pt x="10427" y="24801"/>
                    <a:pt x="8145" y="35460"/>
                  </a:cubicBezTo>
                  <a:cubicBezTo>
                    <a:pt x="7289" y="39077"/>
                    <a:pt x="5292" y="43740"/>
                    <a:pt x="2534" y="42407"/>
                  </a:cubicBezTo>
                  <a:cubicBezTo>
                    <a:pt x="1184" y="30530"/>
                    <a:pt x="841" y="18558"/>
                    <a:pt x="1488" y="6624"/>
                  </a:cubicBezTo>
                  <a:cubicBezTo>
                    <a:pt x="917" y="8718"/>
                    <a:pt x="442" y="10907"/>
                    <a:pt x="-34" y="13001"/>
                  </a:cubicBezTo>
                  <a:cubicBezTo>
                    <a:pt x="-34" y="31368"/>
                    <a:pt x="917" y="55255"/>
                    <a:pt x="1868" y="87707"/>
                  </a:cubicBezTo>
                  <a:cubicBezTo>
                    <a:pt x="2534" y="111975"/>
                    <a:pt x="4246" y="133864"/>
                    <a:pt x="6243" y="153278"/>
                  </a:cubicBezTo>
                  <a:cubicBezTo>
                    <a:pt x="7859" y="170028"/>
                    <a:pt x="9666" y="184874"/>
                    <a:pt x="11093" y="198102"/>
                  </a:cubicBezTo>
                  <a:cubicBezTo>
                    <a:pt x="11758" y="204669"/>
                    <a:pt x="12424" y="210855"/>
                    <a:pt x="12805" y="216565"/>
                  </a:cubicBezTo>
                  <a:cubicBezTo>
                    <a:pt x="13565" y="225511"/>
                    <a:pt x="13565" y="239215"/>
                    <a:pt x="12805" y="254632"/>
                  </a:cubicBezTo>
                  <a:cubicBezTo>
                    <a:pt x="12805" y="256059"/>
                    <a:pt x="12805" y="257487"/>
                    <a:pt x="12805" y="258915"/>
                  </a:cubicBezTo>
                  <a:lnTo>
                    <a:pt x="12805" y="267194"/>
                  </a:lnTo>
                  <a:cubicBezTo>
                    <a:pt x="12805" y="268241"/>
                    <a:pt x="12805" y="269383"/>
                    <a:pt x="12805" y="270430"/>
                  </a:cubicBezTo>
                  <a:cubicBezTo>
                    <a:pt x="14041" y="277092"/>
                    <a:pt x="15182" y="283753"/>
                    <a:pt x="16513" y="290415"/>
                  </a:cubicBezTo>
                  <a:cubicBezTo>
                    <a:pt x="19842" y="307545"/>
                    <a:pt x="24026" y="325723"/>
                    <a:pt x="34297" y="336952"/>
                  </a:cubicBezTo>
                  <a:cubicBezTo>
                    <a:pt x="39147" y="342282"/>
                    <a:pt x="47135" y="345232"/>
                    <a:pt x="51319" y="338951"/>
                  </a:cubicBezTo>
                  <a:cubicBezTo>
                    <a:pt x="53706" y="334602"/>
                    <a:pt x="54666" y="329605"/>
                    <a:pt x="54077" y="324676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46B6CB9-1CFF-5641-8A2E-B2FA239C55E0}"/>
                </a:ext>
              </a:extLst>
            </p:cNvPr>
            <p:cNvSpPr/>
            <p:nvPr/>
          </p:nvSpPr>
          <p:spPr>
            <a:xfrm>
              <a:off x="4288920" y="14443258"/>
              <a:ext cx="276418" cy="1000130"/>
            </a:xfrm>
            <a:custGeom>
              <a:avLst/>
              <a:gdLst>
                <a:gd name="connsiteX0" fmla="*/ 4911 w 107483"/>
                <a:gd name="connsiteY0" fmla="*/ 69694 h 388893"/>
                <a:gd name="connsiteX1" fmla="*/ 30968 w 107483"/>
                <a:gd name="connsiteY1" fmla="*/ 74452 h 388893"/>
                <a:gd name="connsiteX2" fmla="*/ 72336 w 107483"/>
                <a:gd name="connsiteY2" fmla="*/ 79686 h 388893"/>
                <a:gd name="connsiteX3" fmla="*/ 79563 w 107483"/>
                <a:gd name="connsiteY3" fmla="*/ 39335 h 388893"/>
                <a:gd name="connsiteX4" fmla="*/ 96871 w 107483"/>
                <a:gd name="connsiteY4" fmla="*/ -64 h 388893"/>
                <a:gd name="connsiteX5" fmla="*/ 105144 w 107483"/>
                <a:gd name="connsiteY5" fmla="*/ 35338 h 388893"/>
                <a:gd name="connsiteX6" fmla="*/ 105144 w 107483"/>
                <a:gd name="connsiteY6" fmla="*/ 141451 h 388893"/>
                <a:gd name="connsiteX7" fmla="*/ 94208 w 107483"/>
                <a:gd name="connsiteY7" fmla="*/ 270308 h 388893"/>
                <a:gd name="connsiteX8" fmla="*/ 94208 w 107483"/>
                <a:gd name="connsiteY8" fmla="*/ 331786 h 388893"/>
                <a:gd name="connsiteX9" fmla="*/ 91450 w 107483"/>
                <a:gd name="connsiteY9" fmla="*/ 335213 h 388893"/>
                <a:gd name="connsiteX10" fmla="*/ 76234 w 107483"/>
                <a:gd name="connsiteY10" fmla="*/ 352057 h 388893"/>
                <a:gd name="connsiteX11" fmla="*/ 38195 w 107483"/>
                <a:gd name="connsiteY11" fmla="*/ 386794 h 388893"/>
                <a:gd name="connsiteX12" fmla="*/ 35723 w 107483"/>
                <a:gd name="connsiteY12" fmla="*/ 324173 h 388893"/>
                <a:gd name="connsiteX13" fmla="*/ 26213 w 107483"/>
                <a:gd name="connsiteY13" fmla="*/ 256984 h 388893"/>
                <a:gd name="connsiteX14" fmla="*/ 2724 w 107483"/>
                <a:gd name="connsiteY14" fmla="*/ 97768 h 388893"/>
                <a:gd name="connsiteX15" fmla="*/ -34 w 107483"/>
                <a:gd name="connsiteY15" fmla="*/ 65602 h 38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483" h="388893">
                  <a:moveTo>
                    <a:pt x="4911" y="69694"/>
                  </a:moveTo>
                  <a:cubicBezTo>
                    <a:pt x="13470" y="79972"/>
                    <a:pt x="22219" y="81400"/>
                    <a:pt x="30968" y="74452"/>
                  </a:cubicBezTo>
                  <a:cubicBezTo>
                    <a:pt x="43711" y="83969"/>
                    <a:pt x="60829" y="95484"/>
                    <a:pt x="72336" y="79686"/>
                  </a:cubicBezTo>
                  <a:cubicBezTo>
                    <a:pt x="79468" y="70170"/>
                    <a:pt x="76710" y="50375"/>
                    <a:pt x="79563" y="39335"/>
                  </a:cubicBezTo>
                  <a:cubicBezTo>
                    <a:pt x="82844" y="25241"/>
                    <a:pt x="88711" y="11879"/>
                    <a:pt x="96871" y="-64"/>
                  </a:cubicBezTo>
                  <a:cubicBezTo>
                    <a:pt x="100104" y="12783"/>
                    <a:pt x="103337" y="25726"/>
                    <a:pt x="105144" y="35338"/>
                  </a:cubicBezTo>
                  <a:cubicBezTo>
                    <a:pt x="109138" y="55609"/>
                    <a:pt x="107141" y="86063"/>
                    <a:pt x="105144" y="141451"/>
                  </a:cubicBezTo>
                  <a:cubicBezTo>
                    <a:pt x="103147" y="196838"/>
                    <a:pt x="96490" y="239854"/>
                    <a:pt x="94208" y="270308"/>
                  </a:cubicBezTo>
                  <a:cubicBezTo>
                    <a:pt x="93162" y="283917"/>
                    <a:pt x="93637" y="308375"/>
                    <a:pt x="94208" y="331786"/>
                  </a:cubicBezTo>
                  <a:lnTo>
                    <a:pt x="91450" y="335213"/>
                  </a:lnTo>
                  <a:cubicBezTo>
                    <a:pt x="86914" y="341284"/>
                    <a:pt x="81817" y="346928"/>
                    <a:pt x="76234" y="352057"/>
                  </a:cubicBezTo>
                  <a:cubicBezTo>
                    <a:pt x="63586" y="362716"/>
                    <a:pt x="46089" y="397548"/>
                    <a:pt x="38195" y="386794"/>
                  </a:cubicBezTo>
                  <a:cubicBezTo>
                    <a:pt x="38195" y="386794"/>
                    <a:pt x="39907" y="331406"/>
                    <a:pt x="35723" y="324173"/>
                  </a:cubicBezTo>
                  <a:cubicBezTo>
                    <a:pt x="33792" y="301618"/>
                    <a:pt x="30626" y="279187"/>
                    <a:pt x="26213" y="256984"/>
                  </a:cubicBezTo>
                  <a:cubicBezTo>
                    <a:pt x="17845" y="213493"/>
                    <a:pt x="6243" y="141451"/>
                    <a:pt x="2724" y="97768"/>
                  </a:cubicBezTo>
                  <a:cubicBezTo>
                    <a:pt x="1868" y="86634"/>
                    <a:pt x="917" y="75785"/>
                    <a:pt x="-34" y="65602"/>
                  </a:cubicBezTo>
                  <a:close/>
                </a:path>
              </a:pathLst>
            </a:custGeom>
            <a:solidFill>
              <a:srgbClr val="DBC0B3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AD351A6-E264-3649-A77A-BD8810D6AA8E}"/>
                </a:ext>
              </a:extLst>
            </p:cNvPr>
            <p:cNvSpPr/>
            <p:nvPr/>
          </p:nvSpPr>
          <p:spPr>
            <a:xfrm>
              <a:off x="3906605" y="14684335"/>
              <a:ext cx="72451" cy="660327"/>
            </a:xfrm>
            <a:custGeom>
              <a:avLst/>
              <a:gdLst>
                <a:gd name="connsiteX0" fmla="*/ 4554 w 28172"/>
                <a:gd name="connsiteY0" fmla="*/ 153727 h 256763"/>
                <a:gd name="connsiteX1" fmla="*/ 9309 w 28172"/>
                <a:gd name="connsiteY1" fmla="*/ 182278 h 256763"/>
                <a:gd name="connsiteX2" fmla="*/ 8167 w 28172"/>
                <a:gd name="connsiteY2" fmla="*/ 233097 h 256763"/>
                <a:gd name="connsiteX3" fmla="*/ 8167 w 28172"/>
                <a:gd name="connsiteY3" fmla="*/ 256699 h 256763"/>
                <a:gd name="connsiteX4" fmla="*/ 9118 w 28172"/>
                <a:gd name="connsiteY4" fmla="*/ 242043 h 256763"/>
                <a:gd name="connsiteX5" fmla="*/ 12827 w 28172"/>
                <a:gd name="connsiteY5" fmla="*/ 202644 h 256763"/>
                <a:gd name="connsiteX6" fmla="*/ 19009 w 28172"/>
                <a:gd name="connsiteY6" fmla="*/ 163625 h 256763"/>
                <a:gd name="connsiteX7" fmla="*/ 21957 w 28172"/>
                <a:gd name="connsiteY7" fmla="*/ 147732 h 256763"/>
                <a:gd name="connsiteX8" fmla="*/ 28043 w 28172"/>
                <a:gd name="connsiteY8" fmla="*/ 112900 h 256763"/>
                <a:gd name="connsiteX9" fmla="*/ 28043 w 28172"/>
                <a:gd name="connsiteY9" fmla="*/ 111187 h 256763"/>
                <a:gd name="connsiteX10" fmla="*/ 19104 w 28172"/>
                <a:gd name="connsiteY10" fmla="*/ -64 h 256763"/>
                <a:gd name="connsiteX11" fmla="*/ 4554 w 28172"/>
                <a:gd name="connsiteY11" fmla="*/ 153727 h 25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172" h="256763">
                  <a:moveTo>
                    <a:pt x="4554" y="153727"/>
                  </a:moveTo>
                  <a:cubicBezTo>
                    <a:pt x="6170" y="163244"/>
                    <a:pt x="8358" y="172761"/>
                    <a:pt x="9309" y="182278"/>
                  </a:cubicBezTo>
                  <a:cubicBezTo>
                    <a:pt x="10212" y="199218"/>
                    <a:pt x="9832" y="216215"/>
                    <a:pt x="8167" y="233097"/>
                  </a:cubicBezTo>
                  <a:cubicBezTo>
                    <a:pt x="7644" y="240958"/>
                    <a:pt x="7644" y="248838"/>
                    <a:pt x="8167" y="256699"/>
                  </a:cubicBezTo>
                  <a:lnTo>
                    <a:pt x="9118" y="242043"/>
                  </a:lnTo>
                  <a:cubicBezTo>
                    <a:pt x="9946" y="228910"/>
                    <a:pt x="11182" y="215777"/>
                    <a:pt x="12827" y="202644"/>
                  </a:cubicBezTo>
                  <a:cubicBezTo>
                    <a:pt x="14444" y="189606"/>
                    <a:pt x="16536" y="176568"/>
                    <a:pt x="19009" y="163625"/>
                  </a:cubicBezTo>
                  <a:cubicBezTo>
                    <a:pt x="19959" y="158676"/>
                    <a:pt x="21006" y="153347"/>
                    <a:pt x="21957" y="147732"/>
                  </a:cubicBezTo>
                  <a:cubicBezTo>
                    <a:pt x="23954" y="136978"/>
                    <a:pt x="25951" y="125177"/>
                    <a:pt x="28043" y="112900"/>
                  </a:cubicBezTo>
                  <a:cubicBezTo>
                    <a:pt x="28043" y="112329"/>
                    <a:pt x="28043" y="111758"/>
                    <a:pt x="28043" y="111187"/>
                  </a:cubicBezTo>
                  <a:cubicBezTo>
                    <a:pt x="28728" y="73900"/>
                    <a:pt x="25732" y="36633"/>
                    <a:pt x="19104" y="-64"/>
                  </a:cubicBezTo>
                  <a:cubicBezTo>
                    <a:pt x="227" y="48890"/>
                    <a:pt x="-4813" y="102099"/>
                    <a:pt x="4554" y="15372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5DCAEDB-F9BE-C148-A92E-3041C6F8686A}"/>
                </a:ext>
              </a:extLst>
            </p:cNvPr>
            <p:cNvSpPr/>
            <p:nvPr/>
          </p:nvSpPr>
          <p:spPr>
            <a:xfrm>
              <a:off x="4023462" y="13602797"/>
              <a:ext cx="113336" cy="622880"/>
            </a:xfrm>
            <a:custGeom>
              <a:avLst/>
              <a:gdLst>
                <a:gd name="connsiteX0" fmla="*/ 33767 w 44070"/>
                <a:gd name="connsiteY0" fmla="*/ 46568 h 242202"/>
                <a:gd name="connsiteX1" fmla="*/ 22450 w 44070"/>
                <a:gd name="connsiteY1" fmla="*/ 20397 h 242202"/>
                <a:gd name="connsiteX2" fmla="*/ 11228 w 44070"/>
                <a:gd name="connsiteY2" fmla="*/ 3838 h 242202"/>
                <a:gd name="connsiteX3" fmla="*/ 5047 w 44070"/>
                <a:gd name="connsiteY3" fmla="*/ -64 h 242202"/>
                <a:gd name="connsiteX4" fmla="*/ 577 w 44070"/>
                <a:gd name="connsiteY4" fmla="*/ 12688 h 242202"/>
                <a:gd name="connsiteX5" fmla="*/ 28061 w 44070"/>
                <a:gd name="connsiteY5" fmla="*/ 113281 h 242202"/>
                <a:gd name="connsiteX6" fmla="*/ 21214 w 44070"/>
                <a:gd name="connsiteY6" fmla="*/ 231194 h 242202"/>
                <a:gd name="connsiteX7" fmla="*/ 23972 w 44070"/>
                <a:gd name="connsiteY7" fmla="*/ 242138 h 242202"/>
                <a:gd name="connsiteX8" fmla="*/ 33481 w 44070"/>
                <a:gd name="connsiteY8" fmla="*/ 210828 h 242202"/>
                <a:gd name="connsiteX9" fmla="*/ 35478 w 44070"/>
                <a:gd name="connsiteY9" fmla="*/ 195506 h 242202"/>
                <a:gd name="connsiteX10" fmla="*/ 38236 w 44070"/>
                <a:gd name="connsiteY10" fmla="*/ 166956 h 242202"/>
                <a:gd name="connsiteX11" fmla="*/ 38997 w 44070"/>
                <a:gd name="connsiteY11" fmla="*/ 156582 h 242202"/>
                <a:gd name="connsiteX12" fmla="*/ 40328 w 44070"/>
                <a:gd name="connsiteY12" fmla="*/ 134884 h 242202"/>
                <a:gd name="connsiteX13" fmla="*/ 42230 w 44070"/>
                <a:gd name="connsiteY13" fmla="*/ 99767 h 242202"/>
                <a:gd name="connsiteX14" fmla="*/ 42706 w 44070"/>
                <a:gd name="connsiteY14" fmla="*/ 91773 h 242202"/>
                <a:gd name="connsiteX15" fmla="*/ 44037 w 44070"/>
                <a:gd name="connsiteY15" fmla="*/ 78259 h 242202"/>
                <a:gd name="connsiteX16" fmla="*/ 33767 w 44070"/>
                <a:gd name="connsiteY16" fmla="*/ 46568 h 24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070" h="242202">
                  <a:moveTo>
                    <a:pt x="33767" y="46568"/>
                  </a:moveTo>
                  <a:cubicBezTo>
                    <a:pt x="30628" y="37584"/>
                    <a:pt x="26843" y="28838"/>
                    <a:pt x="22450" y="20397"/>
                  </a:cubicBezTo>
                  <a:cubicBezTo>
                    <a:pt x="19226" y="14544"/>
                    <a:pt x="15470" y="8996"/>
                    <a:pt x="11228" y="3838"/>
                  </a:cubicBezTo>
                  <a:cubicBezTo>
                    <a:pt x="9773" y="1763"/>
                    <a:pt x="7548" y="364"/>
                    <a:pt x="5047" y="-64"/>
                  </a:cubicBezTo>
                  <a:cubicBezTo>
                    <a:pt x="-183" y="-64"/>
                    <a:pt x="-754" y="7645"/>
                    <a:pt x="577" y="12688"/>
                  </a:cubicBezTo>
                  <a:cubicBezTo>
                    <a:pt x="9326" y="46378"/>
                    <a:pt x="24922" y="78545"/>
                    <a:pt x="28061" y="113281"/>
                  </a:cubicBezTo>
                  <a:cubicBezTo>
                    <a:pt x="31579" y="152490"/>
                    <a:pt x="18551" y="191794"/>
                    <a:pt x="21214" y="231194"/>
                  </a:cubicBezTo>
                  <a:cubicBezTo>
                    <a:pt x="21157" y="235020"/>
                    <a:pt x="22108" y="238798"/>
                    <a:pt x="23972" y="242138"/>
                  </a:cubicBezTo>
                  <a:lnTo>
                    <a:pt x="33481" y="210828"/>
                  </a:lnTo>
                  <a:cubicBezTo>
                    <a:pt x="34242" y="205689"/>
                    <a:pt x="34908" y="200645"/>
                    <a:pt x="35478" y="195506"/>
                  </a:cubicBezTo>
                  <a:cubicBezTo>
                    <a:pt x="36429" y="186655"/>
                    <a:pt x="37380" y="177139"/>
                    <a:pt x="38236" y="166956"/>
                  </a:cubicBezTo>
                  <a:cubicBezTo>
                    <a:pt x="38236" y="163530"/>
                    <a:pt x="38807" y="160104"/>
                    <a:pt x="38997" y="156582"/>
                  </a:cubicBezTo>
                  <a:cubicBezTo>
                    <a:pt x="39568" y="148969"/>
                    <a:pt x="39948" y="141641"/>
                    <a:pt x="40328" y="134884"/>
                  </a:cubicBezTo>
                  <a:cubicBezTo>
                    <a:pt x="41089" y="121370"/>
                    <a:pt x="41660" y="109760"/>
                    <a:pt x="42230" y="99767"/>
                  </a:cubicBezTo>
                  <a:cubicBezTo>
                    <a:pt x="42230" y="97007"/>
                    <a:pt x="42230" y="94342"/>
                    <a:pt x="42706" y="91773"/>
                  </a:cubicBezTo>
                  <a:cubicBezTo>
                    <a:pt x="42706" y="86634"/>
                    <a:pt x="43466" y="82256"/>
                    <a:pt x="44037" y="78259"/>
                  </a:cubicBezTo>
                  <a:cubicBezTo>
                    <a:pt x="41089" y="67505"/>
                    <a:pt x="37570" y="56941"/>
                    <a:pt x="33767" y="4656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0845660-D731-0C4B-9478-9ED90CA1D22C}"/>
                </a:ext>
              </a:extLst>
            </p:cNvPr>
            <p:cNvSpPr/>
            <p:nvPr/>
          </p:nvSpPr>
          <p:spPr>
            <a:xfrm>
              <a:off x="3746473" y="13503674"/>
              <a:ext cx="107470" cy="965067"/>
            </a:xfrm>
            <a:custGeom>
              <a:avLst/>
              <a:gdLst>
                <a:gd name="connsiteX0" fmla="*/ -34 w 41789"/>
                <a:gd name="connsiteY0" fmla="*/ 102622 h 375259"/>
                <a:gd name="connsiteX1" fmla="*/ -34 w 41789"/>
                <a:gd name="connsiteY1" fmla="*/ 103098 h 375259"/>
                <a:gd name="connsiteX2" fmla="*/ 1583 w 41789"/>
                <a:gd name="connsiteY2" fmla="*/ 133932 h 375259"/>
                <a:gd name="connsiteX3" fmla="*/ 3770 w 41789"/>
                <a:gd name="connsiteY3" fmla="*/ 155059 h 375259"/>
                <a:gd name="connsiteX4" fmla="*/ 3770 w 41789"/>
                <a:gd name="connsiteY4" fmla="*/ 158105 h 375259"/>
                <a:gd name="connsiteX5" fmla="*/ 5197 w 41789"/>
                <a:gd name="connsiteY5" fmla="*/ 167622 h 375259"/>
                <a:gd name="connsiteX6" fmla="*/ 6433 w 41789"/>
                <a:gd name="connsiteY6" fmla="*/ 176282 h 375259"/>
                <a:gd name="connsiteX7" fmla="*/ 8145 w 41789"/>
                <a:gd name="connsiteY7" fmla="*/ 190367 h 375259"/>
                <a:gd name="connsiteX8" fmla="*/ 8810 w 41789"/>
                <a:gd name="connsiteY8" fmla="*/ 195791 h 375259"/>
                <a:gd name="connsiteX9" fmla="*/ 9476 w 41789"/>
                <a:gd name="connsiteY9" fmla="*/ 202072 h 375259"/>
                <a:gd name="connsiteX10" fmla="*/ 10807 w 41789"/>
                <a:gd name="connsiteY10" fmla="*/ 213778 h 375259"/>
                <a:gd name="connsiteX11" fmla="*/ 15657 w 41789"/>
                <a:gd name="connsiteY11" fmla="*/ 260791 h 375259"/>
                <a:gd name="connsiteX12" fmla="*/ 16989 w 41789"/>
                <a:gd name="connsiteY12" fmla="*/ 274115 h 375259"/>
                <a:gd name="connsiteX13" fmla="*/ 17559 w 41789"/>
                <a:gd name="connsiteY13" fmla="*/ 280396 h 375259"/>
                <a:gd name="connsiteX14" fmla="*/ 19271 w 41789"/>
                <a:gd name="connsiteY14" fmla="*/ 298002 h 375259"/>
                <a:gd name="connsiteX15" fmla="*/ 19271 w 41789"/>
                <a:gd name="connsiteY15" fmla="*/ 303236 h 375259"/>
                <a:gd name="connsiteX16" fmla="*/ 20888 w 41789"/>
                <a:gd name="connsiteY16" fmla="*/ 326743 h 375259"/>
                <a:gd name="connsiteX17" fmla="*/ 13851 w 41789"/>
                <a:gd name="connsiteY17" fmla="*/ 357196 h 375259"/>
                <a:gd name="connsiteX18" fmla="*/ 12709 w 41789"/>
                <a:gd name="connsiteY18" fmla="*/ 361764 h 375259"/>
                <a:gd name="connsiteX19" fmla="*/ 19176 w 41789"/>
                <a:gd name="connsiteY19" fmla="*/ 371281 h 375259"/>
                <a:gd name="connsiteX20" fmla="*/ 24501 w 41789"/>
                <a:gd name="connsiteY20" fmla="*/ 375088 h 375259"/>
                <a:gd name="connsiteX21" fmla="*/ 34011 w 41789"/>
                <a:gd name="connsiteY21" fmla="*/ 369092 h 375259"/>
                <a:gd name="connsiteX22" fmla="*/ 37530 w 41789"/>
                <a:gd name="connsiteY22" fmla="*/ 315513 h 375259"/>
                <a:gd name="connsiteX23" fmla="*/ 21173 w 41789"/>
                <a:gd name="connsiteY23" fmla="*/ 262790 h 375259"/>
                <a:gd name="connsiteX24" fmla="*/ 18035 w 41789"/>
                <a:gd name="connsiteY24" fmla="*/ 239474 h 375259"/>
                <a:gd name="connsiteX25" fmla="*/ 11473 w 41789"/>
                <a:gd name="connsiteY25" fmla="*/ 210447 h 375259"/>
                <a:gd name="connsiteX26" fmla="*/ 6718 w 41789"/>
                <a:gd name="connsiteY26" fmla="*/ 161912 h 375259"/>
                <a:gd name="connsiteX27" fmla="*/ 12709 w 41789"/>
                <a:gd name="connsiteY27" fmla="*/ 103954 h 375259"/>
                <a:gd name="connsiteX28" fmla="*/ 34677 w 41789"/>
                <a:gd name="connsiteY28" fmla="*/ 53515 h 375259"/>
                <a:gd name="connsiteX29" fmla="*/ 38291 w 41789"/>
                <a:gd name="connsiteY29" fmla="*/ -64 h 375259"/>
                <a:gd name="connsiteX30" fmla="*/ -34 w 41789"/>
                <a:gd name="connsiteY30" fmla="*/ 102622 h 37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789" h="375259">
                  <a:moveTo>
                    <a:pt x="-34" y="102622"/>
                  </a:moveTo>
                  <a:lnTo>
                    <a:pt x="-34" y="103098"/>
                  </a:lnTo>
                  <a:cubicBezTo>
                    <a:pt x="-34" y="113471"/>
                    <a:pt x="727" y="123749"/>
                    <a:pt x="1583" y="133932"/>
                  </a:cubicBezTo>
                  <a:cubicBezTo>
                    <a:pt x="2153" y="140975"/>
                    <a:pt x="2819" y="148017"/>
                    <a:pt x="3770" y="155059"/>
                  </a:cubicBezTo>
                  <a:cubicBezTo>
                    <a:pt x="3770" y="156011"/>
                    <a:pt x="3770" y="157058"/>
                    <a:pt x="3770" y="158105"/>
                  </a:cubicBezTo>
                  <a:lnTo>
                    <a:pt x="5197" y="167622"/>
                  </a:lnTo>
                  <a:cubicBezTo>
                    <a:pt x="5197" y="169715"/>
                    <a:pt x="5957" y="172666"/>
                    <a:pt x="6433" y="176282"/>
                  </a:cubicBezTo>
                  <a:cubicBezTo>
                    <a:pt x="6908" y="179898"/>
                    <a:pt x="7574" y="184942"/>
                    <a:pt x="8145" y="190367"/>
                  </a:cubicBezTo>
                  <a:cubicBezTo>
                    <a:pt x="8145" y="192175"/>
                    <a:pt x="8620" y="193888"/>
                    <a:pt x="8810" y="195791"/>
                  </a:cubicBezTo>
                  <a:cubicBezTo>
                    <a:pt x="9001" y="197695"/>
                    <a:pt x="9286" y="199884"/>
                    <a:pt x="9476" y="202072"/>
                  </a:cubicBezTo>
                  <a:cubicBezTo>
                    <a:pt x="9476" y="205784"/>
                    <a:pt x="10332" y="209686"/>
                    <a:pt x="10807" y="213778"/>
                  </a:cubicBezTo>
                  <a:cubicBezTo>
                    <a:pt x="12424" y="228529"/>
                    <a:pt x="14136" y="245088"/>
                    <a:pt x="15657" y="260791"/>
                  </a:cubicBezTo>
                  <a:cubicBezTo>
                    <a:pt x="16133" y="265359"/>
                    <a:pt x="16608" y="269737"/>
                    <a:pt x="16989" y="274115"/>
                  </a:cubicBezTo>
                  <a:lnTo>
                    <a:pt x="17559" y="280396"/>
                  </a:lnTo>
                  <a:cubicBezTo>
                    <a:pt x="18225" y="286677"/>
                    <a:pt x="18796" y="292577"/>
                    <a:pt x="19271" y="298002"/>
                  </a:cubicBezTo>
                  <a:cubicBezTo>
                    <a:pt x="19271" y="299810"/>
                    <a:pt x="19271" y="301523"/>
                    <a:pt x="19271" y="303236"/>
                  </a:cubicBezTo>
                  <a:cubicBezTo>
                    <a:pt x="20412" y="316560"/>
                    <a:pt x="21078" y="325600"/>
                    <a:pt x="20888" y="326743"/>
                  </a:cubicBezTo>
                  <a:cubicBezTo>
                    <a:pt x="19556" y="334261"/>
                    <a:pt x="16799" y="345776"/>
                    <a:pt x="13851" y="357196"/>
                  </a:cubicBezTo>
                  <a:lnTo>
                    <a:pt x="12709" y="361764"/>
                  </a:lnTo>
                  <a:cubicBezTo>
                    <a:pt x="14573" y="365124"/>
                    <a:pt x="16742" y="368312"/>
                    <a:pt x="19176" y="371281"/>
                  </a:cubicBezTo>
                  <a:cubicBezTo>
                    <a:pt x="20507" y="373080"/>
                    <a:pt x="22371" y="374412"/>
                    <a:pt x="24501" y="375088"/>
                  </a:cubicBezTo>
                  <a:cubicBezTo>
                    <a:pt x="28401" y="375849"/>
                    <a:pt x="31824" y="372423"/>
                    <a:pt x="34011" y="369092"/>
                  </a:cubicBezTo>
                  <a:cubicBezTo>
                    <a:pt x="42542" y="352486"/>
                    <a:pt x="43816" y="333090"/>
                    <a:pt x="37530" y="315513"/>
                  </a:cubicBezTo>
                  <a:cubicBezTo>
                    <a:pt x="32680" y="297716"/>
                    <a:pt x="24501" y="280872"/>
                    <a:pt x="21173" y="262790"/>
                  </a:cubicBezTo>
                  <a:cubicBezTo>
                    <a:pt x="19842" y="255081"/>
                    <a:pt x="19366" y="247277"/>
                    <a:pt x="18035" y="239474"/>
                  </a:cubicBezTo>
                  <a:cubicBezTo>
                    <a:pt x="16418" y="229957"/>
                    <a:pt x="13565" y="220440"/>
                    <a:pt x="11473" y="210447"/>
                  </a:cubicBezTo>
                  <a:cubicBezTo>
                    <a:pt x="8411" y="194450"/>
                    <a:pt x="6823" y="178204"/>
                    <a:pt x="6718" y="161912"/>
                  </a:cubicBezTo>
                  <a:cubicBezTo>
                    <a:pt x="5606" y="142393"/>
                    <a:pt x="7622" y="122826"/>
                    <a:pt x="12709" y="103954"/>
                  </a:cubicBezTo>
                  <a:cubicBezTo>
                    <a:pt x="18130" y="86443"/>
                    <a:pt x="27830" y="70550"/>
                    <a:pt x="34677" y="53515"/>
                  </a:cubicBezTo>
                  <a:cubicBezTo>
                    <a:pt x="42646" y="36766"/>
                    <a:pt x="43939" y="17608"/>
                    <a:pt x="38291" y="-64"/>
                  </a:cubicBezTo>
                  <a:cubicBezTo>
                    <a:pt x="25804" y="34320"/>
                    <a:pt x="13023" y="68552"/>
                    <a:pt x="-34" y="102622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293356A-FEA7-0948-8322-5272C148476F}"/>
                </a:ext>
              </a:extLst>
            </p:cNvPr>
            <p:cNvSpPr/>
            <p:nvPr/>
          </p:nvSpPr>
          <p:spPr>
            <a:xfrm>
              <a:off x="3840817" y="13408957"/>
              <a:ext cx="231243" cy="955002"/>
            </a:xfrm>
            <a:custGeom>
              <a:avLst/>
              <a:gdLst>
                <a:gd name="connsiteX0" fmla="*/ 75972 w 89917"/>
                <a:gd name="connsiteY0" fmla="*/ 319034 h 371345"/>
                <a:gd name="connsiteX1" fmla="*/ 76922 w 89917"/>
                <a:gd name="connsiteY1" fmla="*/ 365286 h 371345"/>
                <a:gd name="connsiteX2" fmla="*/ 80346 w 89917"/>
                <a:gd name="connsiteY2" fmla="*/ 371281 h 371345"/>
                <a:gd name="connsiteX3" fmla="*/ 86622 w 89917"/>
                <a:gd name="connsiteY3" fmla="*/ 283441 h 371345"/>
                <a:gd name="connsiteX4" fmla="*/ 20720 w 89917"/>
                <a:gd name="connsiteY4" fmla="*/ 42666 h 371345"/>
                <a:gd name="connsiteX5" fmla="*/ 12541 w 89917"/>
                <a:gd name="connsiteY5" fmla="*/ 20302 h 371345"/>
                <a:gd name="connsiteX6" fmla="*/ 4268 w 89917"/>
                <a:gd name="connsiteY6" fmla="*/ -64 h 371345"/>
                <a:gd name="connsiteX7" fmla="*/ 15204 w 89917"/>
                <a:gd name="connsiteY7" fmla="*/ 136502 h 371345"/>
                <a:gd name="connsiteX8" fmla="*/ 62753 w 89917"/>
                <a:gd name="connsiteY8" fmla="*/ 266026 h 371345"/>
                <a:gd name="connsiteX9" fmla="*/ 75972 w 89917"/>
                <a:gd name="connsiteY9" fmla="*/ 319034 h 37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17" h="371345">
                  <a:moveTo>
                    <a:pt x="75972" y="319034"/>
                  </a:moveTo>
                  <a:cubicBezTo>
                    <a:pt x="77398" y="334356"/>
                    <a:pt x="75972" y="349868"/>
                    <a:pt x="76922" y="365286"/>
                  </a:cubicBezTo>
                  <a:cubicBezTo>
                    <a:pt x="76922" y="367855"/>
                    <a:pt x="77874" y="370996"/>
                    <a:pt x="80346" y="371281"/>
                  </a:cubicBezTo>
                  <a:cubicBezTo>
                    <a:pt x="93089" y="344539"/>
                    <a:pt x="90712" y="312943"/>
                    <a:pt x="86622" y="283441"/>
                  </a:cubicBezTo>
                  <a:cubicBezTo>
                    <a:pt x="75211" y="200655"/>
                    <a:pt x="53053" y="119714"/>
                    <a:pt x="20720" y="42666"/>
                  </a:cubicBezTo>
                  <a:cubicBezTo>
                    <a:pt x="17429" y="35434"/>
                    <a:pt x="14700" y="27953"/>
                    <a:pt x="12541" y="20302"/>
                  </a:cubicBezTo>
                  <a:cubicBezTo>
                    <a:pt x="11686" y="12888"/>
                    <a:pt x="8823" y="5846"/>
                    <a:pt x="4268" y="-64"/>
                  </a:cubicBezTo>
                  <a:cubicBezTo>
                    <a:pt x="-5242" y="45141"/>
                    <a:pt x="2176" y="92344"/>
                    <a:pt x="15204" y="136502"/>
                  </a:cubicBezTo>
                  <a:cubicBezTo>
                    <a:pt x="28233" y="180660"/>
                    <a:pt x="47062" y="222629"/>
                    <a:pt x="62753" y="266026"/>
                  </a:cubicBezTo>
                  <a:cubicBezTo>
                    <a:pt x="69372" y="283070"/>
                    <a:pt x="73813" y="300876"/>
                    <a:pt x="75972" y="31903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E32B257-3A70-9741-87CF-FFD115287650}"/>
                </a:ext>
              </a:extLst>
            </p:cNvPr>
            <p:cNvSpPr/>
            <p:nvPr/>
          </p:nvSpPr>
          <p:spPr>
            <a:xfrm>
              <a:off x="3941066" y="13973590"/>
              <a:ext cx="116603" cy="526851"/>
            </a:xfrm>
            <a:custGeom>
              <a:avLst/>
              <a:gdLst>
                <a:gd name="connsiteX0" fmla="*/ 37561 w 45340"/>
                <a:gd name="connsiteY0" fmla="*/ 185228 h 204862"/>
                <a:gd name="connsiteX1" fmla="*/ 9983 w 45340"/>
                <a:gd name="connsiteY1" fmla="*/ -64 h 204862"/>
                <a:gd name="connsiteX2" fmla="*/ 473 w 45340"/>
                <a:gd name="connsiteY2" fmla="*/ 153251 h 204862"/>
                <a:gd name="connsiteX3" fmla="*/ 9983 w 45340"/>
                <a:gd name="connsiteY3" fmla="*/ 199503 h 204862"/>
                <a:gd name="connsiteX4" fmla="*/ 17781 w 45340"/>
                <a:gd name="connsiteY4" fmla="*/ 204642 h 204862"/>
                <a:gd name="connsiteX5" fmla="*/ 31094 w 45340"/>
                <a:gd name="connsiteY5" fmla="*/ 199122 h 204862"/>
                <a:gd name="connsiteX6" fmla="*/ 37561 w 45340"/>
                <a:gd name="connsiteY6" fmla="*/ 185228 h 2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40" h="204862">
                  <a:moveTo>
                    <a:pt x="37561" y="185228"/>
                  </a:moveTo>
                  <a:cubicBezTo>
                    <a:pt x="53994" y="122284"/>
                    <a:pt x="44037" y="55352"/>
                    <a:pt x="9983" y="-64"/>
                  </a:cubicBezTo>
                  <a:cubicBezTo>
                    <a:pt x="11409" y="51136"/>
                    <a:pt x="4467" y="102146"/>
                    <a:pt x="473" y="153251"/>
                  </a:cubicBezTo>
                  <a:cubicBezTo>
                    <a:pt x="-668" y="169430"/>
                    <a:pt x="-763" y="187512"/>
                    <a:pt x="9983" y="199503"/>
                  </a:cubicBezTo>
                  <a:cubicBezTo>
                    <a:pt x="12027" y="201939"/>
                    <a:pt x="14738" y="203729"/>
                    <a:pt x="17781" y="204642"/>
                  </a:cubicBezTo>
                  <a:cubicBezTo>
                    <a:pt x="22897" y="205413"/>
                    <a:pt x="28023" y="203291"/>
                    <a:pt x="31094" y="199122"/>
                  </a:cubicBezTo>
                  <a:cubicBezTo>
                    <a:pt x="34166" y="194973"/>
                    <a:pt x="36372" y="190253"/>
                    <a:pt x="37561" y="18522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4641B9A-2DEF-7D45-9AF9-392B745B0CB5}"/>
                </a:ext>
              </a:extLst>
            </p:cNvPr>
            <p:cNvSpPr/>
            <p:nvPr/>
          </p:nvSpPr>
          <p:spPr>
            <a:xfrm>
              <a:off x="3822885" y="13712689"/>
              <a:ext cx="149431" cy="637564"/>
            </a:xfrm>
            <a:custGeom>
              <a:avLst/>
              <a:gdLst>
                <a:gd name="connsiteX0" fmla="*/ 44240 w 58105"/>
                <a:gd name="connsiteY0" fmla="*/ 242805 h 247912"/>
                <a:gd name="connsiteX1" fmla="*/ 55842 w 58105"/>
                <a:gd name="connsiteY1" fmla="*/ 183515 h 247912"/>
                <a:gd name="connsiteX2" fmla="*/ 57744 w 58105"/>
                <a:gd name="connsiteY2" fmla="*/ 117754 h 247912"/>
                <a:gd name="connsiteX3" fmla="*/ 20561 w 58105"/>
                <a:gd name="connsiteY3" fmla="*/ -64 h 247912"/>
                <a:gd name="connsiteX4" fmla="*/ 20 w 58105"/>
                <a:gd name="connsiteY4" fmla="*/ 79972 h 247912"/>
                <a:gd name="connsiteX5" fmla="*/ 2778 w 58105"/>
                <a:gd name="connsiteY5" fmla="*/ 159342 h 247912"/>
                <a:gd name="connsiteX6" fmla="*/ 22748 w 58105"/>
                <a:gd name="connsiteY6" fmla="*/ 247848 h 247912"/>
                <a:gd name="connsiteX7" fmla="*/ 44240 w 58105"/>
                <a:gd name="connsiteY7" fmla="*/ 242805 h 2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05" h="247912">
                  <a:moveTo>
                    <a:pt x="44240" y="242805"/>
                  </a:moveTo>
                  <a:cubicBezTo>
                    <a:pt x="51620" y="223895"/>
                    <a:pt x="55547" y="203814"/>
                    <a:pt x="55842" y="183515"/>
                  </a:cubicBezTo>
                  <a:cubicBezTo>
                    <a:pt x="57896" y="161655"/>
                    <a:pt x="58533" y="139690"/>
                    <a:pt x="57744" y="117754"/>
                  </a:cubicBezTo>
                  <a:cubicBezTo>
                    <a:pt x="55110" y="76042"/>
                    <a:pt x="42348" y="35595"/>
                    <a:pt x="20561" y="-64"/>
                  </a:cubicBezTo>
                  <a:cubicBezTo>
                    <a:pt x="781" y="21349"/>
                    <a:pt x="-361" y="51993"/>
                    <a:pt x="20" y="79972"/>
                  </a:cubicBezTo>
                  <a:cubicBezTo>
                    <a:pt x="400" y="106429"/>
                    <a:pt x="1323" y="132885"/>
                    <a:pt x="2778" y="159342"/>
                  </a:cubicBezTo>
                  <a:cubicBezTo>
                    <a:pt x="4394" y="189701"/>
                    <a:pt x="6867" y="221106"/>
                    <a:pt x="22748" y="247848"/>
                  </a:cubicBezTo>
                  <a:cubicBezTo>
                    <a:pt x="23509" y="239378"/>
                    <a:pt x="38915" y="235667"/>
                    <a:pt x="44240" y="242805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D18EAC9-4D3A-7043-9843-0EEFA8D0619C}"/>
                </a:ext>
              </a:extLst>
            </p:cNvPr>
            <p:cNvSpPr/>
            <p:nvPr/>
          </p:nvSpPr>
          <p:spPr>
            <a:xfrm>
              <a:off x="3791311" y="13794190"/>
              <a:ext cx="81606" cy="558756"/>
            </a:xfrm>
            <a:custGeom>
              <a:avLst/>
              <a:gdLst>
                <a:gd name="connsiteX0" fmla="*/ 24849 w 31732"/>
                <a:gd name="connsiteY0" fmla="*/ 217204 h 217268"/>
                <a:gd name="connsiteX1" fmla="*/ 29414 w 31732"/>
                <a:gd name="connsiteY1" fmla="*/ 160675 h 217268"/>
                <a:gd name="connsiteX2" fmla="*/ 24754 w 31732"/>
                <a:gd name="connsiteY2" fmla="*/ 70265 h 217268"/>
                <a:gd name="connsiteX3" fmla="*/ 23518 w 31732"/>
                <a:gd name="connsiteY3" fmla="*/ 24394 h 217268"/>
                <a:gd name="connsiteX4" fmla="*/ 19999 w 31732"/>
                <a:gd name="connsiteY4" fmla="*/ -64 h 217268"/>
                <a:gd name="connsiteX5" fmla="*/ 15340 w 31732"/>
                <a:gd name="connsiteY5" fmla="*/ 205594 h 217268"/>
                <a:gd name="connsiteX6" fmla="*/ 24849 w 31732"/>
                <a:gd name="connsiteY6" fmla="*/ 217204 h 21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2" h="217268">
                  <a:moveTo>
                    <a:pt x="24849" y="217204"/>
                  </a:moveTo>
                  <a:cubicBezTo>
                    <a:pt x="34359" y="200645"/>
                    <a:pt x="31982" y="179803"/>
                    <a:pt x="29414" y="160675"/>
                  </a:cubicBezTo>
                  <a:cubicBezTo>
                    <a:pt x="25201" y="130735"/>
                    <a:pt x="23642" y="100481"/>
                    <a:pt x="24754" y="70265"/>
                  </a:cubicBezTo>
                  <a:cubicBezTo>
                    <a:pt x="26438" y="54991"/>
                    <a:pt x="26029" y="39554"/>
                    <a:pt x="23518" y="24394"/>
                  </a:cubicBezTo>
                  <a:cubicBezTo>
                    <a:pt x="20494" y="16619"/>
                    <a:pt x="19296" y="8253"/>
                    <a:pt x="19999" y="-64"/>
                  </a:cubicBezTo>
                  <a:cubicBezTo>
                    <a:pt x="-922" y="66553"/>
                    <a:pt x="-9956" y="140404"/>
                    <a:pt x="15340" y="205594"/>
                  </a:cubicBezTo>
                  <a:cubicBezTo>
                    <a:pt x="16623" y="210695"/>
                    <a:pt x="20104" y="214949"/>
                    <a:pt x="24849" y="21720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15EF4ED-C683-A84A-AC01-D06630F83A20}"/>
                </a:ext>
              </a:extLst>
            </p:cNvPr>
            <p:cNvSpPr/>
            <p:nvPr/>
          </p:nvSpPr>
          <p:spPr>
            <a:xfrm>
              <a:off x="3757123" y="13661538"/>
              <a:ext cx="80681" cy="448619"/>
            </a:xfrm>
            <a:custGeom>
              <a:avLst/>
              <a:gdLst>
                <a:gd name="connsiteX0" fmla="*/ 10945 w 31372"/>
                <a:gd name="connsiteY0" fmla="*/ 174379 h 174442"/>
                <a:gd name="connsiteX1" fmla="*/ 22928 w 31372"/>
                <a:gd name="connsiteY1" fmla="*/ -64 h 174442"/>
                <a:gd name="connsiteX2" fmla="*/ 10945 w 31372"/>
                <a:gd name="connsiteY2" fmla="*/ 174379 h 17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72" h="174442">
                  <a:moveTo>
                    <a:pt x="10945" y="174379"/>
                  </a:moveTo>
                  <a:cubicBezTo>
                    <a:pt x="33151" y="118934"/>
                    <a:pt x="37345" y="57903"/>
                    <a:pt x="22928" y="-64"/>
                  </a:cubicBezTo>
                  <a:cubicBezTo>
                    <a:pt x="-2796" y="54515"/>
                    <a:pt x="-7075" y="116783"/>
                    <a:pt x="10945" y="174379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0C8B820-9E3A-874A-B5FD-246CF114D43F}"/>
                </a:ext>
              </a:extLst>
            </p:cNvPr>
            <p:cNvSpPr/>
            <p:nvPr/>
          </p:nvSpPr>
          <p:spPr>
            <a:xfrm>
              <a:off x="3745493" y="13346302"/>
              <a:ext cx="100110" cy="457185"/>
            </a:xfrm>
            <a:custGeom>
              <a:avLst/>
              <a:gdLst>
                <a:gd name="connsiteX0" fmla="*/ 36008 w 38927"/>
                <a:gd name="connsiteY0" fmla="*/ 73881 h 177773"/>
                <a:gd name="connsiteX1" fmla="*/ 38671 w 38927"/>
                <a:gd name="connsiteY1" fmla="*/ 32483 h 177773"/>
                <a:gd name="connsiteX2" fmla="*/ 26498 w 38927"/>
                <a:gd name="connsiteY2" fmla="*/ -64 h 177773"/>
                <a:gd name="connsiteX3" fmla="*/ 2819 w 38927"/>
                <a:gd name="connsiteY3" fmla="*/ 83969 h 177773"/>
                <a:gd name="connsiteX4" fmla="*/ -34 w 38927"/>
                <a:gd name="connsiteY4" fmla="*/ 146780 h 177773"/>
                <a:gd name="connsiteX5" fmla="*/ 632 w 38927"/>
                <a:gd name="connsiteY5" fmla="*/ 177710 h 177773"/>
                <a:gd name="connsiteX6" fmla="*/ 15943 w 38927"/>
                <a:gd name="connsiteY6" fmla="*/ 132410 h 177773"/>
                <a:gd name="connsiteX7" fmla="*/ 26879 w 38927"/>
                <a:gd name="connsiteY7" fmla="*/ 101385 h 177773"/>
                <a:gd name="connsiteX8" fmla="*/ 36008 w 38927"/>
                <a:gd name="connsiteY8" fmla="*/ 73881 h 17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27" h="177773">
                  <a:moveTo>
                    <a:pt x="36008" y="73881"/>
                  </a:moveTo>
                  <a:cubicBezTo>
                    <a:pt x="38462" y="60225"/>
                    <a:pt x="39356" y="46340"/>
                    <a:pt x="38671" y="32483"/>
                  </a:cubicBezTo>
                  <a:cubicBezTo>
                    <a:pt x="38671" y="20302"/>
                    <a:pt x="37054" y="5931"/>
                    <a:pt x="26498" y="-64"/>
                  </a:cubicBezTo>
                  <a:cubicBezTo>
                    <a:pt x="16903" y="27439"/>
                    <a:pt x="8991" y="55504"/>
                    <a:pt x="2819" y="83969"/>
                  </a:cubicBezTo>
                  <a:cubicBezTo>
                    <a:pt x="1202" y="104906"/>
                    <a:pt x="61" y="125843"/>
                    <a:pt x="-34" y="146780"/>
                  </a:cubicBezTo>
                  <a:cubicBezTo>
                    <a:pt x="-34" y="157058"/>
                    <a:pt x="-34" y="167336"/>
                    <a:pt x="632" y="177710"/>
                  </a:cubicBezTo>
                  <a:cubicBezTo>
                    <a:pt x="5767" y="162578"/>
                    <a:pt x="10902" y="147541"/>
                    <a:pt x="15943" y="132410"/>
                  </a:cubicBezTo>
                  <a:cubicBezTo>
                    <a:pt x="19556" y="122036"/>
                    <a:pt x="23075" y="111663"/>
                    <a:pt x="26879" y="101385"/>
                  </a:cubicBezTo>
                  <a:cubicBezTo>
                    <a:pt x="30493" y="92420"/>
                    <a:pt x="33536" y="83227"/>
                    <a:pt x="36008" y="7388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580D812-53B0-A44C-9245-83BA2D46D698}"/>
                </a:ext>
              </a:extLst>
            </p:cNvPr>
            <p:cNvSpPr/>
            <p:nvPr/>
          </p:nvSpPr>
          <p:spPr>
            <a:xfrm>
              <a:off x="3837207" y="13377875"/>
              <a:ext cx="270732" cy="768504"/>
            </a:xfrm>
            <a:custGeom>
              <a:avLst/>
              <a:gdLst>
                <a:gd name="connsiteX0" fmla="*/ 105239 w 105272"/>
                <a:gd name="connsiteY0" fmla="*/ 219869 h 298827"/>
                <a:gd name="connsiteX1" fmla="*/ 101435 w 105272"/>
                <a:gd name="connsiteY1" fmla="*/ 236523 h 298827"/>
                <a:gd name="connsiteX2" fmla="*/ 91926 w 105272"/>
                <a:gd name="connsiteY2" fmla="*/ 298763 h 298827"/>
                <a:gd name="connsiteX3" fmla="*/ 78707 w 105272"/>
                <a:gd name="connsiteY3" fmla="*/ 259078 h 298827"/>
                <a:gd name="connsiteX4" fmla="*/ 77471 w 105272"/>
                <a:gd name="connsiteY4" fmla="*/ 237760 h 298827"/>
                <a:gd name="connsiteX5" fmla="*/ 72336 w 105272"/>
                <a:gd name="connsiteY5" fmla="*/ 215682 h 298827"/>
                <a:gd name="connsiteX6" fmla="*/ -34 w 105272"/>
                <a:gd name="connsiteY6" fmla="*/ -64 h 298827"/>
                <a:gd name="connsiteX7" fmla="*/ 32014 w 105272"/>
                <a:gd name="connsiteY7" fmla="*/ 48471 h 298827"/>
                <a:gd name="connsiteX8" fmla="*/ 56835 w 105272"/>
                <a:gd name="connsiteY8" fmla="*/ 81495 h 298827"/>
                <a:gd name="connsiteX9" fmla="*/ 73191 w 105272"/>
                <a:gd name="connsiteY9" fmla="*/ 98625 h 298827"/>
                <a:gd name="connsiteX10" fmla="*/ 99058 w 105272"/>
                <a:gd name="connsiteY10" fmla="*/ 186655 h 298827"/>
                <a:gd name="connsiteX11" fmla="*/ 105239 w 105272"/>
                <a:gd name="connsiteY11" fmla="*/ 219869 h 29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272" h="298827">
                  <a:moveTo>
                    <a:pt x="105239" y="219869"/>
                  </a:moveTo>
                  <a:cubicBezTo>
                    <a:pt x="104497" y="225531"/>
                    <a:pt x="103233" y="231108"/>
                    <a:pt x="101435" y="236523"/>
                  </a:cubicBezTo>
                  <a:cubicBezTo>
                    <a:pt x="96452" y="256956"/>
                    <a:pt x="93266" y="277779"/>
                    <a:pt x="91926" y="298763"/>
                  </a:cubicBezTo>
                  <a:cubicBezTo>
                    <a:pt x="84413" y="286782"/>
                    <a:pt x="79886" y="273173"/>
                    <a:pt x="78707" y="259078"/>
                  </a:cubicBezTo>
                  <a:cubicBezTo>
                    <a:pt x="78041" y="251941"/>
                    <a:pt x="78707" y="244803"/>
                    <a:pt x="77471" y="237760"/>
                  </a:cubicBezTo>
                  <a:cubicBezTo>
                    <a:pt x="76330" y="230280"/>
                    <a:pt x="74618" y="222895"/>
                    <a:pt x="72336" y="215682"/>
                  </a:cubicBezTo>
                  <a:cubicBezTo>
                    <a:pt x="52593" y="142364"/>
                    <a:pt x="28429" y="70322"/>
                    <a:pt x="-34" y="-64"/>
                  </a:cubicBezTo>
                  <a:cubicBezTo>
                    <a:pt x="10741" y="16114"/>
                    <a:pt x="21430" y="32293"/>
                    <a:pt x="32014" y="48471"/>
                  </a:cubicBezTo>
                  <a:cubicBezTo>
                    <a:pt x="39270" y="60206"/>
                    <a:pt x="47582" y="71264"/>
                    <a:pt x="56835" y="81495"/>
                  </a:cubicBezTo>
                  <a:cubicBezTo>
                    <a:pt x="62255" y="87205"/>
                    <a:pt x="68246" y="92344"/>
                    <a:pt x="73191" y="98625"/>
                  </a:cubicBezTo>
                  <a:cubicBezTo>
                    <a:pt x="92211" y="122512"/>
                    <a:pt x="90689" y="156868"/>
                    <a:pt x="99058" y="186655"/>
                  </a:cubicBezTo>
                  <a:cubicBezTo>
                    <a:pt x="103052" y="197276"/>
                    <a:pt x="105144" y="208515"/>
                    <a:pt x="105239" y="219869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AD98731-255E-0345-99FF-28FC151BBE80}"/>
                </a:ext>
              </a:extLst>
            </p:cNvPr>
            <p:cNvSpPr/>
            <p:nvPr/>
          </p:nvSpPr>
          <p:spPr>
            <a:xfrm>
              <a:off x="3954853" y="12689694"/>
              <a:ext cx="191438" cy="226092"/>
            </a:xfrm>
            <a:custGeom>
              <a:avLst/>
              <a:gdLst>
                <a:gd name="connsiteX0" fmla="*/ 59968 w 74439"/>
                <a:gd name="connsiteY0" fmla="*/ 13 h 87914"/>
                <a:gd name="connsiteX1" fmla="*/ 66245 w 74439"/>
                <a:gd name="connsiteY1" fmla="*/ 1631 h 87914"/>
                <a:gd name="connsiteX2" fmla="*/ 69573 w 74439"/>
                <a:gd name="connsiteY2" fmla="*/ 7817 h 87914"/>
                <a:gd name="connsiteX3" fmla="*/ 54909 w 74439"/>
                <a:gd name="connsiteY3" fmla="*/ 59617 h 87914"/>
                <a:gd name="connsiteX4" fmla="*/ 54072 w 74439"/>
                <a:gd name="connsiteY4" fmla="*/ 60064 h 87914"/>
                <a:gd name="connsiteX5" fmla="*/ 10042 w 74439"/>
                <a:gd name="connsiteY5" fmla="*/ 86901 h 87914"/>
                <a:gd name="connsiteX6" fmla="*/ 5002 w 74439"/>
                <a:gd name="connsiteY6" fmla="*/ 86901 h 87914"/>
                <a:gd name="connsiteX7" fmla="*/ 3575 w 74439"/>
                <a:gd name="connsiteY7" fmla="*/ 83666 h 87914"/>
                <a:gd name="connsiteX8" fmla="*/ 152 w 74439"/>
                <a:gd name="connsiteY8" fmla="*/ 41030 h 87914"/>
                <a:gd name="connsiteX9" fmla="*/ 4431 w 74439"/>
                <a:gd name="connsiteY9" fmla="*/ 20474 h 87914"/>
                <a:gd name="connsiteX10" fmla="*/ 11849 w 74439"/>
                <a:gd name="connsiteY10" fmla="*/ 13622 h 87914"/>
                <a:gd name="connsiteX11" fmla="*/ 59968 w 74439"/>
                <a:gd name="connsiteY11" fmla="*/ 13 h 8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439" h="87914">
                  <a:moveTo>
                    <a:pt x="59968" y="13"/>
                  </a:moveTo>
                  <a:cubicBezTo>
                    <a:pt x="62174" y="-101"/>
                    <a:pt x="64362" y="460"/>
                    <a:pt x="66245" y="1631"/>
                  </a:cubicBezTo>
                  <a:cubicBezTo>
                    <a:pt x="67994" y="3277"/>
                    <a:pt x="69164" y="5447"/>
                    <a:pt x="69573" y="7817"/>
                  </a:cubicBezTo>
                  <a:cubicBezTo>
                    <a:pt x="79815" y="26175"/>
                    <a:pt x="73244" y="49367"/>
                    <a:pt x="54909" y="59617"/>
                  </a:cubicBezTo>
                  <a:cubicBezTo>
                    <a:pt x="54633" y="59769"/>
                    <a:pt x="54348" y="59921"/>
                    <a:pt x="54072" y="60064"/>
                  </a:cubicBezTo>
                  <a:cubicBezTo>
                    <a:pt x="40007" y="69980"/>
                    <a:pt x="25305" y="78945"/>
                    <a:pt x="10042" y="86901"/>
                  </a:cubicBezTo>
                  <a:cubicBezTo>
                    <a:pt x="8425" y="87758"/>
                    <a:pt x="6428" y="88519"/>
                    <a:pt x="5002" y="86901"/>
                  </a:cubicBezTo>
                  <a:cubicBezTo>
                    <a:pt x="4117" y="86054"/>
                    <a:pt x="3604" y="84893"/>
                    <a:pt x="3575" y="83666"/>
                  </a:cubicBezTo>
                  <a:cubicBezTo>
                    <a:pt x="1483" y="69543"/>
                    <a:pt x="342" y="55305"/>
                    <a:pt x="152" y="41030"/>
                  </a:cubicBezTo>
                  <a:cubicBezTo>
                    <a:pt x="-590" y="33902"/>
                    <a:pt x="903" y="26717"/>
                    <a:pt x="4431" y="20474"/>
                  </a:cubicBezTo>
                  <a:cubicBezTo>
                    <a:pt x="6495" y="17781"/>
                    <a:pt x="9005" y="15468"/>
                    <a:pt x="11849" y="13622"/>
                  </a:cubicBezTo>
                  <a:cubicBezTo>
                    <a:pt x="26009" y="4029"/>
                    <a:pt x="42889" y="-739"/>
                    <a:pt x="59968" y="1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6B90292-40DA-7447-A7D9-00ADE66AF85F}"/>
                </a:ext>
              </a:extLst>
            </p:cNvPr>
            <p:cNvSpPr/>
            <p:nvPr/>
          </p:nvSpPr>
          <p:spPr>
            <a:xfrm>
              <a:off x="3965719" y="12871739"/>
              <a:ext cx="177558" cy="168873"/>
            </a:xfrm>
            <a:custGeom>
              <a:avLst/>
              <a:gdLst>
                <a:gd name="connsiteX0" fmla="*/ 68962 w 69042"/>
                <a:gd name="connsiteY0" fmla="*/ 5741 h 65665"/>
                <a:gd name="connsiteX1" fmla="*/ 68962 w 69042"/>
                <a:gd name="connsiteY1" fmla="*/ 33530 h 65665"/>
                <a:gd name="connsiteX2" fmla="*/ 66395 w 69042"/>
                <a:gd name="connsiteY2" fmla="*/ 46568 h 65665"/>
                <a:gd name="connsiteX3" fmla="*/ 49372 w 69042"/>
                <a:gd name="connsiteY3" fmla="*/ 55228 h 65665"/>
                <a:gd name="connsiteX4" fmla="*/ 29497 w 69042"/>
                <a:gd name="connsiteY4" fmla="*/ 55228 h 65665"/>
                <a:gd name="connsiteX5" fmla="*/ 13045 w 69042"/>
                <a:gd name="connsiteY5" fmla="*/ 60463 h 65665"/>
                <a:gd name="connsiteX6" fmla="*/ 682 w 69042"/>
                <a:gd name="connsiteY6" fmla="*/ 65602 h 65665"/>
                <a:gd name="connsiteX7" fmla="*/ 7720 w 69042"/>
                <a:gd name="connsiteY7" fmla="*/ 26868 h 65665"/>
                <a:gd name="connsiteX8" fmla="*/ 17895 w 69042"/>
                <a:gd name="connsiteY8" fmla="*/ 18969 h 65665"/>
                <a:gd name="connsiteX9" fmla="*/ 60974 w 69042"/>
                <a:gd name="connsiteY9" fmla="*/ -64 h 65665"/>
                <a:gd name="connsiteX10" fmla="*/ 67726 w 69042"/>
                <a:gd name="connsiteY10" fmla="*/ 1363 h 65665"/>
                <a:gd name="connsiteX11" fmla="*/ 68962 w 69042"/>
                <a:gd name="connsiteY11" fmla="*/ 5741 h 6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42" h="65665">
                  <a:moveTo>
                    <a:pt x="68962" y="5741"/>
                  </a:moveTo>
                  <a:cubicBezTo>
                    <a:pt x="68962" y="15258"/>
                    <a:pt x="68962" y="24204"/>
                    <a:pt x="68962" y="33530"/>
                  </a:cubicBezTo>
                  <a:cubicBezTo>
                    <a:pt x="69229" y="38022"/>
                    <a:pt x="68344" y="42514"/>
                    <a:pt x="66395" y="46568"/>
                  </a:cubicBezTo>
                  <a:cubicBezTo>
                    <a:pt x="62458" y="52040"/>
                    <a:pt x="56115" y="55267"/>
                    <a:pt x="49372" y="55228"/>
                  </a:cubicBezTo>
                  <a:cubicBezTo>
                    <a:pt x="42811" y="55228"/>
                    <a:pt x="36059" y="55228"/>
                    <a:pt x="29497" y="55228"/>
                  </a:cubicBezTo>
                  <a:cubicBezTo>
                    <a:pt x="23801" y="56218"/>
                    <a:pt x="18266" y="57979"/>
                    <a:pt x="13045" y="60463"/>
                  </a:cubicBezTo>
                  <a:lnTo>
                    <a:pt x="682" y="65602"/>
                  </a:lnTo>
                  <a:cubicBezTo>
                    <a:pt x="-554" y="52088"/>
                    <a:pt x="-1220" y="37051"/>
                    <a:pt x="7720" y="26868"/>
                  </a:cubicBezTo>
                  <a:cubicBezTo>
                    <a:pt x="10763" y="23813"/>
                    <a:pt x="14186" y="21158"/>
                    <a:pt x="17895" y="18969"/>
                  </a:cubicBezTo>
                  <a:cubicBezTo>
                    <a:pt x="30885" y="9881"/>
                    <a:pt x="45511" y="3419"/>
                    <a:pt x="60974" y="-64"/>
                  </a:cubicBezTo>
                  <a:cubicBezTo>
                    <a:pt x="63352" y="-64"/>
                    <a:pt x="66300" y="-64"/>
                    <a:pt x="67726" y="1363"/>
                  </a:cubicBezTo>
                  <a:cubicBezTo>
                    <a:pt x="68582" y="2658"/>
                    <a:pt x="69010" y="4190"/>
                    <a:pt x="68962" y="574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6B2D43E-E5BB-F64E-9DE3-ABA6CBFFF5D4}"/>
                </a:ext>
              </a:extLst>
            </p:cNvPr>
            <p:cNvSpPr/>
            <p:nvPr/>
          </p:nvSpPr>
          <p:spPr>
            <a:xfrm>
              <a:off x="3961735" y="13032825"/>
              <a:ext cx="182766" cy="173970"/>
            </a:xfrm>
            <a:custGeom>
              <a:avLst/>
              <a:gdLst>
                <a:gd name="connsiteX0" fmla="*/ 709 w 71067"/>
                <a:gd name="connsiteY0" fmla="*/ 25710 h 67647"/>
                <a:gd name="connsiteX1" fmla="*/ 2041 w 71067"/>
                <a:gd name="connsiteY1" fmla="*/ 19714 h 67647"/>
                <a:gd name="connsiteX2" fmla="*/ 11551 w 71067"/>
                <a:gd name="connsiteY2" fmla="*/ 13052 h 67647"/>
                <a:gd name="connsiteX3" fmla="*/ 23343 w 71067"/>
                <a:gd name="connsiteY3" fmla="*/ 9817 h 67647"/>
                <a:gd name="connsiteX4" fmla="*/ 60431 w 71067"/>
                <a:gd name="connsiteY4" fmla="*/ 300 h 67647"/>
                <a:gd name="connsiteX5" fmla="*/ 65661 w 71067"/>
                <a:gd name="connsiteY5" fmla="*/ 300 h 67647"/>
                <a:gd name="connsiteX6" fmla="*/ 70606 w 71067"/>
                <a:gd name="connsiteY6" fmla="*/ 9817 h 67647"/>
                <a:gd name="connsiteX7" fmla="*/ 70606 w 71067"/>
                <a:gd name="connsiteY7" fmla="*/ 32372 h 67647"/>
                <a:gd name="connsiteX8" fmla="*/ 66232 w 71067"/>
                <a:gd name="connsiteY8" fmla="*/ 50358 h 67647"/>
                <a:gd name="connsiteX9" fmla="*/ 50350 w 71067"/>
                <a:gd name="connsiteY9" fmla="*/ 62064 h 67647"/>
                <a:gd name="connsiteX10" fmla="*/ 30285 w 71067"/>
                <a:gd name="connsiteY10" fmla="*/ 64158 h 67647"/>
                <a:gd name="connsiteX11" fmla="*/ 2897 w 71067"/>
                <a:gd name="connsiteY11" fmla="*/ 67584 h 67647"/>
                <a:gd name="connsiteX12" fmla="*/ 709 w 71067"/>
                <a:gd name="connsiteY12" fmla="*/ 25710 h 6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67" h="67647">
                  <a:moveTo>
                    <a:pt x="709" y="25710"/>
                  </a:moveTo>
                  <a:cubicBezTo>
                    <a:pt x="805" y="23645"/>
                    <a:pt x="1251" y="21617"/>
                    <a:pt x="2041" y="19714"/>
                  </a:cubicBezTo>
                  <a:cubicBezTo>
                    <a:pt x="4276" y="16393"/>
                    <a:pt x="7671" y="14014"/>
                    <a:pt x="11551" y="13052"/>
                  </a:cubicBezTo>
                  <a:cubicBezTo>
                    <a:pt x="15354" y="11815"/>
                    <a:pt x="19349" y="10863"/>
                    <a:pt x="23343" y="9817"/>
                  </a:cubicBezTo>
                  <a:lnTo>
                    <a:pt x="60431" y="300"/>
                  </a:lnTo>
                  <a:cubicBezTo>
                    <a:pt x="62142" y="-185"/>
                    <a:pt x="63949" y="-185"/>
                    <a:pt x="65661" y="300"/>
                  </a:cubicBezTo>
                  <a:cubicBezTo>
                    <a:pt x="69180" y="1347"/>
                    <a:pt x="70226" y="5724"/>
                    <a:pt x="70606" y="9817"/>
                  </a:cubicBezTo>
                  <a:cubicBezTo>
                    <a:pt x="71177" y="17325"/>
                    <a:pt x="71177" y="24863"/>
                    <a:pt x="70606" y="32372"/>
                  </a:cubicBezTo>
                  <a:cubicBezTo>
                    <a:pt x="70625" y="38633"/>
                    <a:pt x="69123" y="44810"/>
                    <a:pt x="66232" y="50358"/>
                  </a:cubicBezTo>
                  <a:cubicBezTo>
                    <a:pt x="62494" y="56021"/>
                    <a:pt x="56865" y="60180"/>
                    <a:pt x="50350" y="62064"/>
                  </a:cubicBezTo>
                  <a:cubicBezTo>
                    <a:pt x="43817" y="63853"/>
                    <a:pt x="37046" y="64567"/>
                    <a:pt x="30285" y="64158"/>
                  </a:cubicBezTo>
                  <a:cubicBezTo>
                    <a:pt x="21013" y="62721"/>
                    <a:pt x="11532" y="63901"/>
                    <a:pt x="2897" y="67584"/>
                  </a:cubicBezTo>
                  <a:cubicBezTo>
                    <a:pt x="-32" y="53832"/>
                    <a:pt x="-774" y="39699"/>
                    <a:pt x="709" y="25710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858190-BC59-7E4A-A59E-FF9C5E061DBF}"/>
                </a:ext>
              </a:extLst>
            </p:cNvPr>
            <p:cNvSpPr/>
            <p:nvPr/>
          </p:nvSpPr>
          <p:spPr>
            <a:xfrm>
              <a:off x="3829381" y="12760923"/>
              <a:ext cx="96535" cy="98492"/>
            </a:xfrm>
            <a:custGeom>
              <a:avLst/>
              <a:gdLst>
                <a:gd name="connsiteX0" fmla="*/ 35533 w 37537"/>
                <a:gd name="connsiteY0" fmla="*/ 5529 h 38298"/>
                <a:gd name="connsiteX1" fmla="*/ 22980 w 37537"/>
                <a:gd name="connsiteY1" fmla="*/ 10 h 38298"/>
                <a:gd name="connsiteX2" fmla="*/ 9476 w 37537"/>
                <a:gd name="connsiteY2" fmla="*/ 4483 h 38298"/>
                <a:gd name="connsiteX3" fmla="*/ -34 w 37537"/>
                <a:gd name="connsiteY3" fmla="*/ 9812 h 38298"/>
                <a:gd name="connsiteX4" fmla="*/ 4341 w 37537"/>
                <a:gd name="connsiteY4" fmla="*/ 26942 h 38298"/>
                <a:gd name="connsiteX5" fmla="*/ 4816 w 37537"/>
                <a:gd name="connsiteY5" fmla="*/ 29036 h 38298"/>
                <a:gd name="connsiteX6" fmla="*/ 14326 w 37537"/>
                <a:gd name="connsiteY6" fmla="*/ 33509 h 38298"/>
                <a:gd name="connsiteX7" fmla="*/ 22124 w 37537"/>
                <a:gd name="connsiteY7" fmla="*/ 37601 h 38298"/>
                <a:gd name="connsiteX8" fmla="*/ 30588 w 37537"/>
                <a:gd name="connsiteY8" fmla="*/ 36935 h 38298"/>
                <a:gd name="connsiteX9" fmla="*/ 35438 w 37537"/>
                <a:gd name="connsiteY9" fmla="*/ 26847 h 38298"/>
                <a:gd name="connsiteX10" fmla="*/ 36389 w 37537"/>
                <a:gd name="connsiteY10" fmla="*/ 21232 h 38298"/>
                <a:gd name="connsiteX11" fmla="*/ 35533 w 37537"/>
                <a:gd name="connsiteY11" fmla="*/ 5529 h 3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7" h="38298">
                  <a:moveTo>
                    <a:pt x="35533" y="5529"/>
                  </a:moveTo>
                  <a:cubicBezTo>
                    <a:pt x="32613" y="1609"/>
                    <a:pt x="27839" y="-495"/>
                    <a:pt x="22980" y="10"/>
                  </a:cubicBezTo>
                  <a:cubicBezTo>
                    <a:pt x="18216" y="562"/>
                    <a:pt x="13622" y="2084"/>
                    <a:pt x="9476" y="4483"/>
                  </a:cubicBezTo>
                  <a:cubicBezTo>
                    <a:pt x="6338" y="6100"/>
                    <a:pt x="3295" y="7909"/>
                    <a:pt x="-34" y="9812"/>
                  </a:cubicBezTo>
                  <a:cubicBezTo>
                    <a:pt x="1583" y="15332"/>
                    <a:pt x="3105" y="21137"/>
                    <a:pt x="4341" y="26942"/>
                  </a:cubicBezTo>
                  <a:cubicBezTo>
                    <a:pt x="4341" y="27608"/>
                    <a:pt x="4341" y="28370"/>
                    <a:pt x="4816" y="29036"/>
                  </a:cubicBezTo>
                  <a:cubicBezTo>
                    <a:pt x="8088" y="30292"/>
                    <a:pt x="11273" y="31786"/>
                    <a:pt x="14326" y="33509"/>
                  </a:cubicBezTo>
                  <a:cubicBezTo>
                    <a:pt x="16780" y="35136"/>
                    <a:pt x="19395" y="36507"/>
                    <a:pt x="22124" y="37601"/>
                  </a:cubicBezTo>
                  <a:cubicBezTo>
                    <a:pt x="24910" y="38638"/>
                    <a:pt x="28001" y="38391"/>
                    <a:pt x="30588" y="36935"/>
                  </a:cubicBezTo>
                  <a:cubicBezTo>
                    <a:pt x="33517" y="34384"/>
                    <a:pt x="35276" y="30730"/>
                    <a:pt x="35438" y="26847"/>
                  </a:cubicBezTo>
                  <a:cubicBezTo>
                    <a:pt x="35438" y="24944"/>
                    <a:pt x="36103" y="23040"/>
                    <a:pt x="36389" y="21232"/>
                  </a:cubicBezTo>
                  <a:cubicBezTo>
                    <a:pt x="38129" y="16084"/>
                    <a:pt x="37825" y="10459"/>
                    <a:pt x="35533" y="5529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6A7EDEF-6B29-8F45-AD5C-A61E71C4C1EC}"/>
                </a:ext>
              </a:extLst>
            </p:cNvPr>
            <p:cNvSpPr/>
            <p:nvPr/>
          </p:nvSpPr>
          <p:spPr>
            <a:xfrm>
              <a:off x="3844544" y="12841634"/>
              <a:ext cx="81046" cy="142598"/>
            </a:xfrm>
            <a:custGeom>
              <a:avLst/>
              <a:gdLst>
                <a:gd name="connsiteX0" fmla="*/ 9476 w 31514"/>
                <a:gd name="connsiteY0" fmla="*/ 3647 h 55448"/>
                <a:gd name="connsiteX1" fmla="*/ -34 w 31514"/>
                <a:gd name="connsiteY1" fmla="*/ -64 h 55448"/>
                <a:gd name="connsiteX2" fmla="*/ 3105 w 31514"/>
                <a:gd name="connsiteY2" fmla="*/ 21824 h 55448"/>
                <a:gd name="connsiteX3" fmla="*/ 3675 w 31514"/>
                <a:gd name="connsiteY3" fmla="*/ 31341 h 55448"/>
                <a:gd name="connsiteX4" fmla="*/ 3675 w 31514"/>
                <a:gd name="connsiteY4" fmla="*/ 47425 h 55448"/>
                <a:gd name="connsiteX5" fmla="*/ 24026 w 31514"/>
                <a:gd name="connsiteY5" fmla="*/ 55324 h 55448"/>
                <a:gd name="connsiteX6" fmla="*/ 29161 w 31514"/>
                <a:gd name="connsiteY6" fmla="*/ 52564 h 55448"/>
                <a:gd name="connsiteX7" fmla="*/ 30778 w 31514"/>
                <a:gd name="connsiteY7" fmla="*/ 48471 h 55448"/>
                <a:gd name="connsiteX8" fmla="*/ 9476 w 31514"/>
                <a:gd name="connsiteY8" fmla="*/ 3647 h 5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14" h="55448">
                  <a:moveTo>
                    <a:pt x="9476" y="3647"/>
                  </a:moveTo>
                  <a:cubicBezTo>
                    <a:pt x="6481" y="2001"/>
                    <a:pt x="3285" y="754"/>
                    <a:pt x="-34" y="-64"/>
                  </a:cubicBezTo>
                  <a:cubicBezTo>
                    <a:pt x="1440" y="7159"/>
                    <a:pt x="2496" y="14468"/>
                    <a:pt x="3105" y="21824"/>
                  </a:cubicBezTo>
                  <a:cubicBezTo>
                    <a:pt x="3105" y="24870"/>
                    <a:pt x="3105" y="27820"/>
                    <a:pt x="3675" y="31341"/>
                  </a:cubicBezTo>
                  <a:cubicBezTo>
                    <a:pt x="3960" y="36699"/>
                    <a:pt x="3960" y="42067"/>
                    <a:pt x="3675" y="47425"/>
                  </a:cubicBezTo>
                  <a:cubicBezTo>
                    <a:pt x="8943" y="52954"/>
                    <a:pt x="16409" y="55847"/>
                    <a:pt x="24026" y="55324"/>
                  </a:cubicBezTo>
                  <a:cubicBezTo>
                    <a:pt x="26023" y="55095"/>
                    <a:pt x="27868" y="54105"/>
                    <a:pt x="29161" y="52564"/>
                  </a:cubicBezTo>
                  <a:cubicBezTo>
                    <a:pt x="30008" y="51345"/>
                    <a:pt x="30569" y="49947"/>
                    <a:pt x="30778" y="48471"/>
                  </a:cubicBezTo>
                  <a:cubicBezTo>
                    <a:pt x="34087" y="30494"/>
                    <a:pt x="25500" y="12422"/>
                    <a:pt x="9476" y="364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437D7E5-4E8D-A746-8937-48A58E0D16F3}"/>
                </a:ext>
              </a:extLst>
            </p:cNvPr>
            <p:cNvSpPr/>
            <p:nvPr/>
          </p:nvSpPr>
          <p:spPr>
            <a:xfrm>
              <a:off x="3839897" y="12964252"/>
              <a:ext cx="87743" cy="132869"/>
            </a:xfrm>
            <a:custGeom>
              <a:avLst/>
              <a:gdLst>
                <a:gd name="connsiteX0" fmla="*/ 30778 w 34118"/>
                <a:gd name="connsiteY0" fmla="*/ 22205 h 51665"/>
                <a:gd name="connsiteX1" fmla="*/ 25833 w 34118"/>
                <a:gd name="connsiteY1" fmla="*/ 16305 h 51665"/>
                <a:gd name="connsiteX2" fmla="*/ 5197 w 34118"/>
                <a:gd name="connsiteY2" fmla="*/ -64 h 51665"/>
                <a:gd name="connsiteX3" fmla="*/ 5197 w 34118"/>
                <a:gd name="connsiteY3" fmla="*/ -64 h 51665"/>
                <a:gd name="connsiteX4" fmla="*/ 2534 w 34118"/>
                <a:gd name="connsiteY4" fmla="*/ 19826 h 51665"/>
                <a:gd name="connsiteX5" fmla="*/ -34 w 34118"/>
                <a:gd name="connsiteY5" fmla="*/ 32579 h 51665"/>
                <a:gd name="connsiteX6" fmla="*/ 13280 w 34118"/>
                <a:gd name="connsiteY6" fmla="*/ 46663 h 51665"/>
                <a:gd name="connsiteX7" fmla="*/ 22790 w 34118"/>
                <a:gd name="connsiteY7" fmla="*/ 51422 h 51665"/>
                <a:gd name="connsiteX8" fmla="*/ 32299 w 34118"/>
                <a:gd name="connsiteY8" fmla="*/ 47710 h 51665"/>
                <a:gd name="connsiteX9" fmla="*/ 33821 w 34118"/>
                <a:gd name="connsiteY9" fmla="*/ 40573 h 51665"/>
                <a:gd name="connsiteX10" fmla="*/ 30778 w 34118"/>
                <a:gd name="connsiteY10" fmla="*/ 22205 h 5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18" h="51665">
                  <a:moveTo>
                    <a:pt x="30778" y="22205"/>
                  </a:moveTo>
                  <a:cubicBezTo>
                    <a:pt x="29342" y="20064"/>
                    <a:pt x="27687" y="18094"/>
                    <a:pt x="25833" y="16305"/>
                  </a:cubicBezTo>
                  <a:cubicBezTo>
                    <a:pt x="19937" y="9710"/>
                    <a:pt x="12957" y="4180"/>
                    <a:pt x="5197" y="-64"/>
                  </a:cubicBezTo>
                  <a:lnTo>
                    <a:pt x="5197" y="-64"/>
                  </a:lnTo>
                  <a:cubicBezTo>
                    <a:pt x="4721" y="6617"/>
                    <a:pt x="3837" y="13259"/>
                    <a:pt x="2534" y="19826"/>
                  </a:cubicBezTo>
                  <a:cubicBezTo>
                    <a:pt x="1583" y="24394"/>
                    <a:pt x="822" y="28581"/>
                    <a:pt x="-34" y="32579"/>
                  </a:cubicBezTo>
                  <a:cubicBezTo>
                    <a:pt x="3665" y="37917"/>
                    <a:pt x="8154" y="42666"/>
                    <a:pt x="13280" y="46663"/>
                  </a:cubicBezTo>
                  <a:cubicBezTo>
                    <a:pt x="16009" y="49014"/>
                    <a:pt x="19271" y="50651"/>
                    <a:pt x="22790" y="51422"/>
                  </a:cubicBezTo>
                  <a:cubicBezTo>
                    <a:pt x="26413" y="52135"/>
                    <a:pt x="30122" y="50689"/>
                    <a:pt x="32299" y="47710"/>
                  </a:cubicBezTo>
                  <a:cubicBezTo>
                    <a:pt x="33431" y="45512"/>
                    <a:pt x="33954" y="43047"/>
                    <a:pt x="33821" y="40573"/>
                  </a:cubicBezTo>
                  <a:cubicBezTo>
                    <a:pt x="34629" y="34282"/>
                    <a:pt x="33574" y="27896"/>
                    <a:pt x="30778" y="22205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87E5D3-ABA9-A748-BC6B-9E233AB310E2}"/>
                </a:ext>
              </a:extLst>
            </p:cNvPr>
            <p:cNvSpPr/>
            <p:nvPr/>
          </p:nvSpPr>
          <p:spPr>
            <a:xfrm>
              <a:off x="3821799" y="13068271"/>
              <a:ext cx="106460" cy="135145"/>
            </a:xfrm>
            <a:custGeom>
              <a:avLst/>
              <a:gdLst>
                <a:gd name="connsiteX0" fmla="*/ 33536 w 41396"/>
                <a:gd name="connsiteY0" fmla="*/ 22110 h 52550"/>
                <a:gd name="connsiteX1" fmla="*/ 27354 w 41396"/>
                <a:gd name="connsiteY1" fmla="*/ 16400 h 52550"/>
                <a:gd name="connsiteX2" fmla="*/ 14897 w 41396"/>
                <a:gd name="connsiteY2" fmla="*/ 6217 h 52550"/>
                <a:gd name="connsiteX3" fmla="*/ 5387 w 41396"/>
                <a:gd name="connsiteY3" fmla="*/ -64 h 52550"/>
                <a:gd name="connsiteX4" fmla="*/ -34 w 41396"/>
                <a:gd name="connsiteY4" fmla="*/ 26583 h 52550"/>
                <a:gd name="connsiteX5" fmla="*/ 3009 w 41396"/>
                <a:gd name="connsiteY5" fmla="*/ 37718 h 52550"/>
                <a:gd name="connsiteX6" fmla="*/ 22029 w 41396"/>
                <a:gd name="connsiteY6" fmla="*/ 50280 h 52550"/>
                <a:gd name="connsiteX7" fmla="*/ 31539 w 41396"/>
                <a:gd name="connsiteY7" fmla="*/ 52469 h 52550"/>
                <a:gd name="connsiteX8" fmla="*/ 39812 w 41396"/>
                <a:gd name="connsiteY8" fmla="*/ 48567 h 52550"/>
                <a:gd name="connsiteX9" fmla="*/ 41334 w 41396"/>
                <a:gd name="connsiteY9" fmla="*/ 43047 h 52550"/>
                <a:gd name="connsiteX10" fmla="*/ 33536 w 41396"/>
                <a:gd name="connsiteY10" fmla="*/ 22110 h 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96" h="52550">
                  <a:moveTo>
                    <a:pt x="33536" y="22110"/>
                  </a:moveTo>
                  <a:cubicBezTo>
                    <a:pt x="31634" y="20035"/>
                    <a:pt x="29570" y="18132"/>
                    <a:pt x="27354" y="16400"/>
                  </a:cubicBezTo>
                  <a:lnTo>
                    <a:pt x="14897" y="6217"/>
                  </a:lnTo>
                  <a:cubicBezTo>
                    <a:pt x="12091" y="3619"/>
                    <a:pt x="8877" y="1497"/>
                    <a:pt x="5387" y="-64"/>
                  </a:cubicBezTo>
                  <a:cubicBezTo>
                    <a:pt x="3105" y="11261"/>
                    <a:pt x="1298" y="19921"/>
                    <a:pt x="-34" y="26583"/>
                  </a:cubicBezTo>
                  <a:cubicBezTo>
                    <a:pt x="233" y="30456"/>
                    <a:pt x="1269" y="34244"/>
                    <a:pt x="3009" y="37718"/>
                  </a:cubicBezTo>
                  <a:cubicBezTo>
                    <a:pt x="7717" y="43970"/>
                    <a:pt x="14431" y="48414"/>
                    <a:pt x="22029" y="50280"/>
                  </a:cubicBezTo>
                  <a:cubicBezTo>
                    <a:pt x="25053" y="51555"/>
                    <a:pt x="28267" y="52288"/>
                    <a:pt x="31539" y="52469"/>
                  </a:cubicBezTo>
                  <a:cubicBezTo>
                    <a:pt x="34781" y="52668"/>
                    <a:pt x="37901" y="51193"/>
                    <a:pt x="39812" y="48567"/>
                  </a:cubicBezTo>
                  <a:cubicBezTo>
                    <a:pt x="40744" y="46873"/>
                    <a:pt x="41267" y="44979"/>
                    <a:pt x="41334" y="43047"/>
                  </a:cubicBezTo>
                  <a:cubicBezTo>
                    <a:pt x="41686" y="35300"/>
                    <a:pt x="38871" y="27734"/>
                    <a:pt x="33536" y="22110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ABE4C32-5845-CE4C-8195-9844139061ED}"/>
                </a:ext>
              </a:extLst>
            </p:cNvPr>
            <p:cNvSpPr/>
            <p:nvPr/>
          </p:nvSpPr>
          <p:spPr>
            <a:xfrm>
              <a:off x="3798808" y="13205574"/>
              <a:ext cx="146749" cy="109402"/>
            </a:xfrm>
            <a:custGeom>
              <a:avLst/>
              <a:gdLst>
                <a:gd name="connsiteX0" fmla="*/ 48276 w 57062"/>
                <a:gd name="connsiteY0" fmla="*/ 21063 h 42540"/>
                <a:gd name="connsiteX1" fmla="*/ 35057 w 57062"/>
                <a:gd name="connsiteY1" fmla="*/ 15068 h 42540"/>
                <a:gd name="connsiteX2" fmla="*/ 3105 w 57062"/>
                <a:gd name="connsiteY2" fmla="*/ -64 h 42540"/>
                <a:gd name="connsiteX3" fmla="*/ 442 w 57062"/>
                <a:gd name="connsiteY3" fmla="*/ 11832 h 42540"/>
                <a:gd name="connsiteX4" fmla="*/ -34 w 57062"/>
                <a:gd name="connsiteY4" fmla="*/ 14021 h 42540"/>
                <a:gd name="connsiteX5" fmla="*/ 7479 w 57062"/>
                <a:gd name="connsiteY5" fmla="*/ 19255 h 42540"/>
                <a:gd name="connsiteX6" fmla="*/ 33250 w 57062"/>
                <a:gd name="connsiteY6" fmla="*/ 35719 h 42540"/>
                <a:gd name="connsiteX7" fmla="*/ 44092 w 57062"/>
                <a:gd name="connsiteY7" fmla="*/ 41334 h 42540"/>
                <a:gd name="connsiteX8" fmla="*/ 56549 w 57062"/>
                <a:gd name="connsiteY8" fmla="*/ 41334 h 42540"/>
                <a:gd name="connsiteX9" fmla="*/ 48276 w 57062"/>
                <a:gd name="connsiteY9" fmla="*/ 21063 h 4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62" h="42540">
                  <a:moveTo>
                    <a:pt x="48276" y="21063"/>
                  </a:moveTo>
                  <a:cubicBezTo>
                    <a:pt x="44120" y="18551"/>
                    <a:pt x="39679" y="16543"/>
                    <a:pt x="35057" y="15068"/>
                  </a:cubicBezTo>
                  <a:cubicBezTo>
                    <a:pt x="24007" y="10918"/>
                    <a:pt x="13318" y="5855"/>
                    <a:pt x="3105" y="-64"/>
                  </a:cubicBezTo>
                  <a:lnTo>
                    <a:pt x="442" y="11832"/>
                  </a:lnTo>
                  <a:cubicBezTo>
                    <a:pt x="337" y="12574"/>
                    <a:pt x="176" y="13307"/>
                    <a:pt x="-34" y="14021"/>
                  </a:cubicBezTo>
                  <a:cubicBezTo>
                    <a:pt x="2372" y="15905"/>
                    <a:pt x="4883" y="17656"/>
                    <a:pt x="7479" y="19255"/>
                  </a:cubicBezTo>
                  <a:lnTo>
                    <a:pt x="33250" y="35719"/>
                  </a:lnTo>
                  <a:cubicBezTo>
                    <a:pt x="36588" y="38070"/>
                    <a:pt x="40240" y="39963"/>
                    <a:pt x="44092" y="41334"/>
                  </a:cubicBezTo>
                  <a:cubicBezTo>
                    <a:pt x="48105" y="42857"/>
                    <a:pt x="52536" y="42857"/>
                    <a:pt x="56549" y="41334"/>
                  </a:cubicBezTo>
                  <a:cubicBezTo>
                    <a:pt x="58337" y="33511"/>
                    <a:pt x="55028" y="25393"/>
                    <a:pt x="48276" y="2106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7E43376-A918-4748-B291-94EC90C4C457}"/>
                </a:ext>
              </a:extLst>
            </p:cNvPr>
            <p:cNvSpPr/>
            <p:nvPr/>
          </p:nvSpPr>
          <p:spPr>
            <a:xfrm>
              <a:off x="3793428" y="13242041"/>
              <a:ext cx="150354" cy="138596"/>
            </a:xfrm>
            <a:custGeom>
              <a:avLst/>
              <a:gdLst>
                <a:gd name="connsiteX0" fmla="*/ 55313 w 58464"/>
                <a:gd name="connsiteY0" fmla="*/ 33530 h 53892"/>
                <a:gd name="connsiteX1" fmla="*/ 38576 w 58464"/>
                <a:gd name="connsiteY1" fmla="*/ 20587 h 53892"/>
                <a:gd name="connsiteX2" fmla="*/ 2819 w 58464"/>
                <a:gd name="connsiteY2" fmla="*/ -64 h 53892"/>
                <a:gd name="connsiteX3" fmla="*/ -34 w 58464"/>
                <a:gd name="connsiteY3" fmla="*/ 13259 h 53892"/>
                <a:gd name="connsiteX4" fmla="*/ 727 w 58464"/>
                <a:gd name="connsiteY4" fmla="*/ 14211 h 53892"/>
                <a:gd name="connsiteX5" fmla="*/ 21744 w 58464"/>
                <a:gd name="connsiteY5" fmla="*/ 33911 h 53892"/>
                <a:gd name="connsiteX6" fmla="*/ 39812 w 58464"/>
                <a:gd name="connsiteY6" fmla="*/ 49614 h 53892"/>
                <a:gd name="connsiteX7" fmla="*/ 47515 w 58464"/>
                <a:gd name="connsiteY7" fmla="*/ 53801 h 53892"/>
                <a:gd name="connsiteX8" fmla="*/ 54457 w 58464"/>
                <a:gd name="connsiteY8" fmla="*/ 51517 h 53892"/>
                <a:gd name="connsiteX9" fmla="*/ 55313 w 58464"/>
                <a:gd name="connsiteY9" fmla="*/ 33530 h 5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64" h="53892">
                  <a:moveTo>
                    <a:pt x="55313" y="33530"/>
                  </a:moveTo>
                  <a:cubicBezTo>
                    <a:pt x="50720" y="28067"/>
                    <a:pt x="45014" y="23652"/>
                    <a:pt x="38576" y="20587"/>
                  </a:cubicBezTo>
                  <a:lnTo>
                    <a:pt x="2819" y="-64"/>
                  </a:lnTo>
                  <a:lnTo>
                    <a:pt x="-34" y="13259"/>
                  </a:lnTo>
                  <a:lnTo>
                    <a:pt x="727" y="14211"/>
                  </a:lnTo>
                  <a:cubicBezTo>
                    <a:pt x="7317" y="21215"/>
                    <a:pt x="14336" y="27792"/>
                    <a:pt x="21744" y="33911"/>
                  </a:cubicBezTo>
                  <a:lnTo>
                    <a:pt x="39812" y="49614"/>
                  </a:lnTo>
                  <a:cubicBezTo>
                    <a:pt x="41885" y="51783"/>
                    <a:pt x="44577" y="53239"/>
                    <a:pt x="47515" y="53801"/>
                  </a:cubicBezTo>
                  <a:cubicBezTo>
                    <a:pt x="50045" y="53991"/>
                    <a:pt x="52536" y="53173"/>
                    <a:pt x="54457" y="51517"/>
                  </a:cubicBezTo>
                  <a:cubicBezTo>
                    <a:pt x="59402" y="46673"/>
                    <a:pt x="59783" y="38821"/>
                    <a:pt x="55313" y="33530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D615D90-D235-704B-A2CC-6D3E1DAA1CBF}"/>
                </a:ext>
              </a:extLst>
            </p:cNvPr>
            <p:cNvSpPr/>
            <p:nvPr/>
          </p:nvSpPr>
          <p:spPr>
            <a:xfrm>
              <a:off x="3784625" y="13286339"/>
              <a:ext cx="166793" cy="193693"/>
            </a:xfrm>
            <a:custGeom>
              <a:avLst/>
              <a:gdLst>
                <a:gd name="connsiteX0" fmla="*/ 64823 w 64856"/>
                <a:gd name="connsiteY0" fmla="*/ 68552 h 75316"/>
                <a:gd name="connsiteX1" fmla="*/ 53792 w 64856"/>
                <a:gd name="connsiteY1" fmla="*/ 43808 h 75316"/>
                <a:gd name="connsiteX2" fmla="*/ 41049 w 64856"/>
                <a:gd name="connsiteY2" fmla="*/ 33245 h 75316"/>
                <a:gd name="connsiteX3" fmla="*/ 31539 w 64856"/>
                <a:gd name="connsiteY3" fmla="*/ 23728 h 75316"/>
                <a:gd name="connsiteX4" fmla="*/ 2154 w 64856"/>
                <a:gd name="connsiteY4" fmla="*/ -64 h 75316"/>
                <a:gd name="connsiteX5" fmla="*/ -34 w 64856"/>
                <a:gd name="connsiteY5" fmla="*/ 10404 h 75316"/>
                <a:gd name="connsiteX6" fmla="*/ 1012 w 64856"/>
                <a:gd name="connsiteY6" fmla="*/ 11927 h 75316"/>
                <a:gd name="connsiteX7" fmla="*/ 13565 w 64856"/>
                <a:gd name="connsiteY7" fmla="*/ 21444 h 75316"/>
                <a:gd name="connsiteX8" fmla="*/ 54077 w 64856"/>
                <a:gd name="connsiteY8" fmla="*/ 71217 h 75316"/>
                <a:gd name="connsiteX9" fmla="*/ 59688 w 64856"/>
                <a:gd name="connsiteY9" fmla="*/ 75214 h 75316"/>
                <a:gd name="connsiteX10" fmla="*/ 64823 w 64856"/>
                <a:gd name="connsiteY10" fmla="*/ 68552 h 7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856" h="75316">
                  <a:moveTo>
                    <a:pt x="64823" y="68552"/>
                  </a:moveTo>
                  <a:cubicBezTo>
                    <a:pt x="64652" y="59149"/>
                    <a:pt x="60677" y="50213"/>
                    <a:pt x="53792" y="43808"/>
                  </a:cubicBezTo>
                  <a:cubicBezTo>
                    <a:pt x="49893" y="40001"/>
                    <a:pt x="45138" y="36861"/>
                    <a:pt x="41049" y="33245"/>
                  </a:cubicBezTo>
                  <a:cubicBezTo>
                    <a:pt x="37720" y="30237"/>
                    <a:pt x="34544" y="27059"/>
                    <a:pt x="31539" y="23728"/>
                  </a:cubicBezTo>
                  <a:cubicBezTo>
                    <a:pt x="22647" y="14734"/>
                    <a:pt x="12795" y="6759"/>
                    <a:pt x="2154" y="-64"/>
                  </a:cubicBezTo>
                  <a:cubicBezTo>
                    <a:pt x="1393" y="3362"/>
                    <a:pt x="632" y="6883"/>
                    <a:pt x="-34" y="10404"/>
                  </a:cubicBezTo>
                  <a:lnTo>
                    <a:pt x="1012" y="11927"/>
                  </a:lnTo>
                  <a:cubicBezTo>
                    <a:pt x="4797" y="15600"/>
                    <a:pt x="9010" y="18798"/>
                    <a:pt x="13565" y="21444"/>
                  </a:cubicBezTo>
                  <a:cubicBezTo>
                    <a:pt x="31824" y="34577"/>
                    <a:pt x="42095" y="53611"/>
                    <a:pt x="54077" y="71217"/>
                  </a:cubicBezTo>
                  <a:cubicBezTo>
                    <a:pt x="55151" y="73415"/>
                    <a:pt x="57263" y="74919"/>
                    <a:pt x="59688" y="75214"/>
                  </a:cubicBezTo>
                  <a:cubicBezTo>
                    <a:pt x="63301" y="75689"/>
                    <a:pt x="64823" y="71692"/>
                    <a:pt x="64823" y="68552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5837EB5-7F7D-7D43-9038-8AD14BFE8378}"/>
                </a:ext>
              </a:extLst>
            </p:cNvPr>
            <p:cNvSpPr/>
            <p:nvPr/>
          </p:nvSpPr>
          <p:spPr>
            <a:xfrm>
              <a:off x="3478182" y="13180610"/>
              <a:ext cx="184494" cy="391009"/>
            </a:xfrm>
            <a:custGeom>
              <a:avLst/>
              <a:gdLst>
                <a:gd name="connsiteX0" fmla="*/ 71670 w 71739"/>
                <a:gd name="connsiteY0" fmla="*/ 507 h 152041"/>
                <a:gd name="connsiteX1" fmla="*/ 71670 w 71739"/>
                <a:gd name="connsiteY1" fmla="*/ -64 h 152041"/>
                <a:gd name="connsiteX2" fmla="*/ 10712 w 71739"/>
                <a:gd name="connsiteY2" fmla="*/ 116707 h 152041"/>
                <a:gd name="connsiteX3" fmla="*/ -34 w 71739"/>
                <a:gd name="connsiteY3" fmla="*/ 151919 h 152041"/>
                <a:gd name="connsiteX4" fmla="*/ 27164 w 71739"/>
                <a:gd name="connsiteY4" fmla="*/ 148208 h 152041"/>
                <a:gd name="connsiteX5" fmla="*/ 29637 w 71739"/>
                <a:gd name="connsiteY5" fmla="*/ 131744 h 152041"/>
                <a:gd name="connsiteX6" fmla="*/ 29637 w 71739"/>
                <a:gd name="connsiteY6" fmla="*/ 130411 h 152041"/>
                <a:gd name="connsiteX7" fmla="*/ 29637 w 71739"/>
                <a:gd name="connsiteY7" fmla="*/ 129745 h 152041"/>
                <a:gd name="connsiteX8" fmla="*/ 34772 w 71739"/>
                <a:gd name="connsiteY8" fmla="*/ 112329 h 152041"/>
                <a:gd name="connsiteX9" fmla="*/ 34772 w 71739"/>
                <a:gd name="connsiteY9" fmla="*/ 111092 h 152041"/>
                <a:gd name="connsiteX10" fmla="*/ 35723 w 71739"/>
                <a:gd name="connsiteY10" fmla="*/ 108523 h 152041"/>
                <a:gd name="connsiteX11" fmla="*/ 35723 w 71739"/>
                <a:gd name="connsiteY11" fmla="*/ 107952 h 152041"/>
                <a:gd name="connsiteX12" fmla="*/ 35723 w 71739"/>
                <a:gd name="connsiteY12" fmla="*/ 107952 h 152041"/>
                <a:gd name="connsiteX13" fmla="*/ 55313 w 71739"/>
                <a:gd name="connsiteY13" fmla="*/ 47901 h 152041"/>
                <a:gd name="connsiteX14" fmla="*/ 58261 w 71739"/>
                <a:gd name="connsiteY14" fmla="*/ 38384 h 152041"/>
                <a:gd name="connsiteX15" fmla="*/ 71670 w 71739"/>
                <a:gd name="connsiteY15" fmla="*/ 507 h 15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39" h="152041">
                  <a:moveTo>
                    <a:pt x="71670" y="507"/>
                  </a:moveTo>
                  <a:cubicBezTo>
                    <a:pt x="71717" y="317"/>
                    <a:pt x="71717" y="126"/>
                    <a:pt x="71670" y="-64"/>
                  </a:cubicBezTo>
                  <a:cubicBezTo>
                    <a:pt x="46754" y="33911"/>
                    <a:pt x="28305" y="78449"/>
                    <a:pt x="10712" y="116707"/>
                  </a:cubicBezTo>
                  <a:cubicBezTo>
                    <a:pt x="6433" y="128222"/>
                    <a:pt x="2848" y="139976"/>
                    <a:pt x="-34" y="151919"/>
                  </a:cubicBezTo>
                  <a:cubicBezTo>
                    <a:pt x="9181" y="152271"/>
                    <a:pt x="18377" y="151015"/>
                    <a:pt x="27164" y="148208"/>
                  </a:cubicBezTo>
                  <a:cubicBezTo>
                    <a:pt x="27164" y="148208"/>
                    <a:pt x="29542" y="131934"/>
                    <a:pt x="29637" y="131744"/>
                  </a:cubicBezTo>
                  <a:lnTo>
                    <a:pt x="29637" y="130411"/>
                  </a:lnTo>
                  <a:cubicBezTo>
                    <a:pt x="29589" y="130192"/>
                    <a:pt x="29589" y="129964"/>
                    <a:pt x="29637" y="129745"/>
                  </a:cubicBezTo>
                  <a:cubicBezTo>
                    <a:pt x="30968" y="123845"/>
                    <a:pt x="33250" y="116802"/>
                    <a:pt x="34772" y="112329"/>
                  </a:cubicBezTo>
                  <a:lnTo>
                    <a:pt x="34772" y="111092"/>
                  </a:lnTo>
                  <a:cubicBezTo>
                    <a:pt x="35248" y="109950"/>
                    <a:pt x="35533" y="109093"/>
                    <a:pt x="35723" y="108523"/>
                  </a:cubicBezTo>
                  <a:lnTo>
                    <a:pt x="35723" y="107952"/>
                  </a:lnTo>
                  <a:lnTo>
                    <a:pt x="35723" y="107952"/>
                  </a:lnTo>
                  <a:cubicBezTo>
                    <a:pt x="40002" y="94628"/>
                    <a:pt x="47325" y="72073"/>
                    <a:pt x="55313" y="47901"/>
                  </a:cubicBezTo>
                  <a:cubicBezTo>
                    <a:pt x="56264" y="44950"/>
                    <a:pt x="57310" y="41905"/>
                    <a:pt x="58261" y="38384"/>
                  </a:cubicBezTo>
                  <a:cubicBezTo>
                    <a:pt x="63206" y="26012"/>
                    <a:pt x="67581" y="12593"/>
                    <a:pt x="71670" y="50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7A04712-B938-F74E-9C0C-06A4FB6A1587}"/>
                </a:ext>
              </a:extLst>
            </p:cNvPr>
            <p:cNvSpPr/>
            <p:nvPr/>
          </p:nvSpPr>
          <p:spPr>
            <a:xfrm>
              <a:off x="3467422" y="13106696"/>
              <a:ext cx="140625" cy="431489"/>
            </a:xfrm>
            <a:custGeom>
              <a:avLst/>
              <a:gdLst>
                <a:gd name="connsiteX0" fmla="*/ 54647 w 54681"/>
                <a:gd name="connsiteY0" fmla="*/ -64 h 167781"/>
                <a:gd name="connsiteX1" fmla="*/ -34 w 54681"/>
                <a:gd name="connsiteY1" fmla="*/ 167717 h 167781"/>
                <a:gd name="connsiteX2" fmla="*/ 54647 w 54681"/>
                <a:gd name="connsiteY2" fmla="*/ -64 h 16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81" h="167781">
                  <a:moveTo>
                    <a:pt x="54647" y="-64"/>
                  </a:moveTo>
                  <a:cubicBezTo>
                    <a:pt x="31824" y="27344"/>
                    <a:pt x="7099" y="132695"/>
                    <a:pt x="-34" y="167717"/>
                  </a:cubicBezTo>
                  <a:cubicBezTo>
                    <a:pt x="22409" y="139737"/>
                    <a:pt x="53506" y="35719"/>
                    <a:pt x="54647" y="-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C7528A3-8517-9940-B254-BEBCC80F903B}"/>
                </a:ext>
              </a:extLst>
            </p:cNvPr>
            <p:cNvSpPr/>
            <p:nvPr/>
          </p:nvSpPr>
          <p:spPr>
            <a:xfrm>
              <a:off x="3549352" y="13062886"/>
              <a:ext cx="81884" cy="286841"/>
            </a:xfrm>
            <a:custGeom>
              <a:avLst/>
              <a:gdLst>
                <a:gd name="connsiteX0" fmla="*/ -34 w 31840"/>
                <a:gd name="connsiteY0" fmla="*/ 111473 h 111536"/>
                <a:gd name="connsiteX1" fmla="*/ 29542 w 31840"/>
                <a:gd name="connsiteY1" fmla="*/ -64 h 111536"/>
                <a:gd name="connsiteX2" fmla="*/ 12709 w 31840"/>
                <a:gd name="connsiteY2" fmla="*/ 80353 h 111536"/>
                <a:gd name="connsiteX3" fmla="*/ -34 w 31840"/>
                <a:gd name="connsiteY3" fmla="*/ 111473 h 11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40" h="111536">
                  <a:moveTo>
                    <a:pt x="-34" y="111473"/>
                  </a:moveTo>
                  <a:cubicBezTo>
                    <a:pt x="26061" y="80629"/>
                    <a:pt x="36921" y="39668"/>
                    <a:pt x="29542" y="-64"/>
                  </a:cubicBezTo>
                  <a:cubicBezTo>
                    <a:pt x="29989" y="27658"/>
                    <a:pt x="24235" y="55133"/>
                    <a:pt x="12709" y="80353"/>
                  </a:cubicBezTo>
                  <a:cubicBezTo>
                    <a:pt x="7327" y="90222"/>
                    <a:pt x="3057" y="100662"/>
                    <a:pt x="-34" y="11147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D87F526-375F-1A49-BA52-66F2811C8E95}"/>
                </a:ext>
              </a:extLst>
            </p:cNvPr>
            <p:cNvSpPr/>
            <p:nvPr/>
          </p:nvSpPr>
          <p:spPr>
            <a:xfrm>
              <a:off x="3467177" y="12956910"/>
              <a:ext cx="78896" cy="413376"/>
            </a:xfrm>
            <a:custGeom>
              <a:avLst/>
              <a:gdLst>
                <a:gd name="connsiteX0" fmla="*/ 61 w 30678"/>
                <a:gd name="connsiteY0" fmla="*/ 127461 h 160738"/>
                <a:gd name="connsiteX1" fmla="*/ 6623 w 30678"/>
                <a:gd name="connsiteY1" fmla="*/ 117468 h 160738"/>
                <a:gd name="connsiteX2" fmla="*/ 9952 w 30678"/>
                <a:gd name="connsiteY2" fmla="*/ 160674 h 160738"/>
                <a:gd name="connsiteX3" fmla="*/ 28971 w 30678"/>
                <a:gd name="connsiteY3" fmla="*/ 84540 h 160738"/>
                <a:gd name="connsiteX4" fmla="*/ 29447 w 30678"/>
                <a:gd name="connsiteY4" fmla="*/ 41905 h 160738"/>
                <a:gd name="connsiteX5" fmla="*/ 15467 w 30678"/>
                <a:gd name="connsiteY5" fmla="*/ -64 h 160738"/>
                <a:gd name="connsiteX6" fmla="*/ 15467 w 30678"/>
                <a:gd name="connsiteY6" fmla="*/ -64 h 160738"/>
                <a:gd name="connsiteX7" fmla="*/ 9476 w 30678"/>
                <a:gd name="connsiteY7" fmla="*/ 25346 h 160738"/>
                <a:gd name="connsiteX8" fmla="*/ -34 w 30678"/>
                <a:gd name="connsiteY8" fmla="*/ 118325 h 160738"/>
                <a:gd name="connsiteX9" fmla="*/ 61 w 30678"/>
                <a:gd name="connsiteY9" fmla="*/ 127461 h 16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8" h="160738">
                  <a:moveTo>
                    <a:pt x="61" y="127461"/>
                  </a:moveTo>
                  <a:cubicBezTo>
                    <a:pt x="2153" y="124035"/>
                    <a:pt x="4341" y="120704"/>
                    <a:pt x="6623" y="117468"/>
                  </a:cubicBezTo>
                  <a:cubicBezTo>
                    <a:pt x="7764" y="119086"/>
                    <a:pt x="8810" y="159152"/>
                    <a:pt x="9952" y="160674"/>
                  </a:cubicBezTo>
                  <a:cubicBezTo>
                    <a:pt x="20412" y="151158"/>
                    <a:pt x="26403" y="98720"/>
                    <a:pt x="28971" y="84540"/>
                  </a:cubicBezTo>
                  <a:cubicBezTo>
                    <a:pt x="31035" y="70417"/>
                    <a:pt x="31187" y="56075"/>
                    <a:pt x="29447" y="41905"/>
                  </a:cubicBezTo>
                  <a:cubicBezTo>
                    <a:pt x="29370" y="26783"/>
                    <a:pt x="24473" y="12079"/>
                    <a:pt x="15467" y="-64"/>
                  </a:cubicBezTo>
                  <a:lnTo>
                    <a:pt x="15467" y="-64"/>
                  </a:lnTo>
                  <a:cubicBezTo>
                    <a:pt x="13470" y="6788"/>
                    <a:pt x="11378" y="15353"/>
                    <a:pt x="9476" y="25346"/>
                  </a:cubicBezTo>
                  <a:cubicBezTo>
                    <a:pt x="3361" y="55961"/>
                    <a:pt x="176" y="87100"/>
                    <a:pt x="-34" y="118325"/>
                  </a:cubicBezTo>
                  <a:cubicBezTo>
                    <a:pt x="157" y="121465"/>
                    <a:pt x="157" y="124511"/>
                    <a:pt x="61" y="12746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8B5C103-3E18-2741-95E8-497FB4BF2DAC}"/>
                </a:ext>
              </a:extLst>
            </p:cNvPr>
            <p:cNvSpPr/>
            <p:nvPr/>
          </p:nvSpPr>
          <p:spPr>
            <a:xfrm>
              <a:off x="3537129" y="12471577"/>
              <a:ext cx="196676" cy="473158"/>
            </a:xfrm>
            <a:custGeom>
              <a:avLst/>
              <a:gdLst>
                <a:gd name="connsiteX0" fmla="*/ 35911 w 76476"/>
                <a:gd name="connsiteY0" fmla="*/ 99957 h 183984"/>
                <a:gd name="connsiteX1" fmla="*/ 52173 w 76476"/>
                <a:gd name="connsiteY1" fmla="*/ 48471 h 183984"/>
                <a:gd name="connsiteX2" fmla="*/ 68720 w 76476"/>
                <a:gd name="connsiteY2" fmla="*/ 26107 h 183984"/>
                <a:gd name="connsiteX3" fmla="*/ 76328 w 76476"/>
                <a:gd name="connsiteY3" fmla="*/ -64 h 183984"/>
                <a:gd name="connsiteX4" fmla="*/ 1105 w 76476"/>
                <a:gd name="connsiteY4" fmla="*/ 147256 h 183984"/>
                <a:gd name="connsiteX5" fmla="*/ 249 w 76476"/>
                <a:gd name="connsiteY5" fmla="*/ 159247 h 183984"/>
                <a:gd name="connsiteX6" fmla="*/ 7572 w 76476"/>
                <a:gd name="connsiteY6" fmla="*/ 168002 h 183984"/>
                <a:gd name="connsiteX7" fmla="*/ 14609 w 76476"/>
                <a:gd name="connsiteY7" fmla="*/ 169144 h 183984"/>
                <a:gd name="connsiteX8" fmla="*/ 20505 w 76476"/>
                <a:gd name="connsiteY8" fmla="*/ 177900 h 183984"/>
                <a:gd name="connsiteX9" fmla="*/ 28493 w 76476"/>
                <a:gd name="connsiteY9" fmla="*/ 183705 h 183984"/>
                <a:gd name="connsiteX10" fmla="*/ 35911 w 76476"/>
                <a:gd name="connsiteY10" fmla="*/ 99957 h 18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476" h="183984">
                  <a:moveTo>
                    <a:pt x="35911" y="99957"/>
                  </a:moveTo>
                  <a:cubicBezTo>
                    <a:pt x="37680" y="81847"/>
                    <a:pt x="43215" y="64307"/>
                    <a:pt x="52173" y="48471"/>
                  </a:cubicBezTo>
                  <a:cubicBezTo>
                    <a:pt x="57118" y="40668"/>
                    <a:pt x="63585" y="33816"/>
                    <a:pt x="68720" y="26107"/>
                  </a:cubicBezTo>
                  <a:cubicBezTo>
                    <a:pt x="74350" y="18598"/>
                    <a:pt x="77050" y="9291"/>
                    <a:pt x="76328" y="-64"/>
                  </a:cubicBezTo>
                  <a:cubicBezTo>
                    <a:pt x="38878" y="41657"/>
                    <a:pt x="12954" y="92439"/>
                    <a:pt x="1105" y="147256"/>
                  </a:cubicBezTo>
                  <a:cubicBezTo>
                    <a:pt x="-26" y="151148"/>
                    <a:pt x="-321" y="155231"/>
                    <a:pt x="249" y="159247"/>
                  </a:cubicBezTo>
                  <a:cubicBezTo>
                    <a:pt x="811" y="163330"/>
                    <a:pt x="3654" y="166727"/>
                    <a:pt x="7572" y="168002"/>
                  </a:cubicBezTo>
                  <a:cubicBezTo>
                    <a:pt x="9940" y="168240"/>
                    <a:pt x="12289" y="168621"/>
                    <a:pt x="14609" y="169144"/>
                  </a:cubicBezTo>
                  <a:cubicBezTo>
                    <a:pt x="17938" y="170572"/>
                    <a:pt x="19079" y="174569"/>
                    <a:pt x="20505" y="177900"/>
                  </a:cubicBezTo>
                  <a:cubicBezTo>
                    <a:pt x="21932" y="181231"/>
                    <a:pt x="25070" y="184847"/>
                    <a:pt x="28493" y="183705"/>
                  </a:cubicBezTo>
                  <a:cubicBezTo>
                    <a:pt x="29064" y="155650"/>
                    <a:pt x="31546" y="127670"/>
                    <a:pt x="35911" y="9995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B34E42C-8C1A-D54E-8A71-D14548DF2062}"/>
                </a:ext>
              </a:extLst>
            </p:cNvPr>
            <p:cNvSpPr/>
            <p:nvPr/>
          </p:nvSpPr>
          <p:spPr>
            <a:xfrm>
              <a:off x="3621559" y="12608146"/>
              <a:ext cx="78947" cy="274361"/>
            </a:xfrm>
            <a:custGeom>
              <a:avLst/>
              <a:gdLst>
                <a:gd name="connsiteX0" fmla="*/ 29424 w 30698"/>
                <a:gd name="connsiteY0" fmla="*/ 6883 h 106683"/>
                <a:gd name="connsiteX1" fmla="*/ 26856 w 30698"/>
                <a:gd name="connsiteY1" fmla="*/ -64 h 106683"/>
                <a:gd name="connsiteX2" fmla="*/ 7076 w 30698"/>
                <a:gd name="connsiteY2" fmla="*/ 36861 h 106683"/>
                <a:gd name="connsiteX3" fmla="*/ 419 w 30698"/>
                <a:gd name="connsiteY3" fmla="*/ 106619 h 106683"/>
                <a:gd name="connsiteX4" fmla="*/ 7836 w 30698"/>
                <a:gd name="connsiteY4" fmla="*/ 100433 h 106683"/>
                <a:gd name="connsiteX5" fmla="*/ 20199 w 30698"/>
                <a:gd name="connsiteY5" fmla="*/ 80448 h 106683"/>
                <a:gd name="connsiteX6" fmla="*/ 27712 w 30698"/>
                <a:gd name="connsiteY6" fmla="*/ 66078 h 106683"/>
                <a:gd name="connsiteX7" fmla="*/ 30470 w 30698"/>
                <a:gd name="connsiteY7" fmla="*/ 46378 h 106683"/>
                <a:gd name="connsiteX8" fmla="*/ 29424 w 30698"/>
                <a:gd name="connsiteY8" fmla="*/ 6883 h 10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98" h="106683">
                  <a:moveTo>
                    <a:pt x="29424" y="6883"/>
                  </a:moveTo>
                  <a:cubicBezTo>
                    <a:pt x="29538" y="4314"/>
                    <a:pt x="28615" y="1811"/>
                    <a:pt x="26856" y="-64"/>
                  </a:cubicBezTo>
                  <a:cubicBezTo>
                    <a:pt x="16585" y="9890"/>
                    <a:pt x="9672" y="22795"/>
                    <a:pt x="7076" y="36861"/>
                  </a:cubicBezTo>
                  <a:cubicBezTo>
                    <a:pt x="1161" y="59606"/>
                    <a:pt x="-1084" y="83160"/>
                    <a:pt x="419" y="106619"/>
                  </a:cubicBezTo>
                  <a:cubicBezTo>
                    <a:pt x="3747" y="106619"/>
                    <a:pt x="6125" y="103288"/>
                    <a:pt x="7836" y="100433"/>
                  </a:cubicBezTo>
                  <a:cubicBezTo>
                    <a:pt x="12021" y="93771"/>
                    <a:pt x="16110" y="87110"/>
                    <a:pt x="20199" y="80448"/>
                  </a:cubicBezTo>
                  <a:cubicBezTo>
                    <a:pt x="23185" y="75927"/>
                    <a:pt x="25705" y="71112"/>
                    <a:pt x="27712" y="66078"/>
                  </a:cubicBezTo>
                  <a:cubicBezTo>
                    <a:pt x="29633" y="59692"/>
                    <a:pt x="30565" y="53049"/>
                    <a:pt x="30470" y="46378"/>
                  </a:cubicBezTo>
                  <a:cubicBezTo>
                    <a:pt x="30926" y="33206"/>
                    <a:pt x="30584" y="20016"/>
                    <a:pt x="29424" y="688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479CAEA-988C-4F4B-BE87-11041E2AA496}"/>
                </a:ext>
              </a:extLst>
            </p:cNvPr>
            <p:cNvSpPr/>
            <p:nvPr/>
          </p:nvSpPr>
          <p:spPr>
            <a:xfrm>
              <a:off x="3663159" y="12758143"/>
              <a:ext cx="82939" cy="244289"/>
            </a:xfrm>
            <a:custGeom>
              <a:avLst/>
              <a:gdLst>
                <a:gd name="connsiteX0" fmla="*/ 22281 w 32250"/>
                <a:gd name="connsiteY0" fmla="*/ -52 h 94990"/>
                <a:gd name="connsiteX1" fmla="*/ 13532 w 32250"/>
                <a:gd name="connsiteY1" fmla="*/ 7942 h 94990"/>
                <a:gd name="connsiteX2" fmla="*/ 4688 w 32250"/>
                <a:gd name="connsiteY2" fmla="*/ 94926 h 94990"/>
                <a:gd name="connsiteX3" fmla="*/ 15434 w 32250"/>
                <a:gd name="connsiteY3" fmla="*/ 74179 h 94990"/>
                <a:gd name="connsiteX4" fmla="*/ 29699 w 32250"/>
                <a:gd name="connsiteY4" fmla="*/ 21742 h 94990"/>
                <a:gd name="connsiteX5" fmla="*/ 32172 w 32250"/>
                <a:gd name="connsiteY5" fmla="*/ 8037 h 94990"/>
                <a:gd name="connsiteX6" fmla="*/ 22281 w 32250"/>
                <a:gd name="connsiteY6" fmla="*/ -52 h 9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50" h="94990">
                  <a:moveTo>
                    <a:pt x="22281" y="-52"/>
                  </a:moveTo>
                  <a:cubicBezTo>
                    <a:pt x="18192" y="-52"/>
                    <a:pt x="15529" y="4326"/>
                    <a:pt x="13532" y="7942"/>
                  </a:cubicBezTo>
                  <a:cubicBezTo>
                    <a:pt x="-704" y="34656"/>
                    <a:pt x="-3880" y="65890"/>
                    <a:pt x="4688" y="94926"/>
                  </a:cubicBezTo>
                  <a:cubicBezTo>
                    <a:pt x="11060" y="89863"/>
                    <a:pt x="14978" y="82316"/>
                    <a:pt x="15434" y="74179"/>
                  </a:cubicBezTo>
                  <a:cubicBezTo>
                    <a:pt x="19086" y="56421"/>
                    <a:pt x="23850" y="38900"/>
                    <a:pt x="29699" y="21742"/>
                  </a:cubicBezTo>
                  <a:cubicBezTo>
                    <a:pt x="31582" y="17431"/>
                    <a:pt x="32428" y="12739"/>
                    <a:pt x="32172" y="8037"/>
                  </a:cubicBezTo>
                  <a:cubicBezTo>
                    <a:pt x="31449" y="3193"/>
                    <a:pt x="27169" y="-299"/>
                    <a:pt x="22281" y="-52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AB8BDB5-B9FE-5A4D-8E0A-D7EE05F0905D}"/>
                </a:ext>
              </a:extLst>
            </p:cNvPr>
            <p:cNvSpPr/>
            <p:nvPr/>
          </p:nvSpPr>
          <p:spPr>
            <a:xfrm>
              <a:off x="3738701" y="12298568"/>
              <a:ext cx="387579" cy="437923"/>
            </a:xfrm>
            <a:custGeom>
              <a:avLst/>
              <a:gdLst>
                <a:gd name="connsiteX0" fmla="*/ 83250 w 150707"/>
                <a:gd name="connsiteY0" fmla="*/ 169134 h 170283"/>
                <a:gd name="connsiteX1" fmla="*/ 76022 w 150707"/>
                <a:gd name="connsiteY1" fmla="*/ 170181 h 170283"/>
                <a:gd name="connsiteX2" fmla="*/ 67654 w 150707"/>
                <a:gd name="connsiteY2" fmla="*/ 166565 h 170283"/>
                <a:gd name="connsiteX3" fmla="*/ 46447 w 150707"/>
                <a:gd name="connsiteY3" fmla="*/ 158761 h 170283"/>
                <a:gd name="connsiteX4" fmla="*/ 29805 w 150707"/>
                <a:gd name="connsiteY4" fmla="*/ 136777 h 170283"/>
                <a:gd name="connsiteX5" fmla="*/ 10785 w 150707"/>
                <a:gd name="connsiteY5" fmla="*/ 97092 h 170283"/>
                <a:gd name="connsiteX6" fmla="*/ 325 w 150707"/>
                <a:gd name="connsiteY6" fmla="*/ 68541 h 170283"/>
                <a:gd name="connsiteX7" fmla="*/ 1085 w 150707"/>
                <a:gd name="connsiteY7" fmla="*/ 59025 h 170283"/>
                <a:gd name="connsiteX8" fmla="*/ 8503 w 150707"/>
                <a:gd name="connsiteY8" fmla="*/ 51602 h 170283"/>
                <a:gd name="connsiteX9" fmla="*/ 114917 w 150707"/>
                <a:gd name="connsiteY9" fmla="*/ 592 h 170283"/>
                <a:gd name="connsiteX10" fmla="*/ 128136 w 150707"/>
                <a:gd name="connsiteY10" fmla="*/ 1829 h 170283"/>
                <a:gd name="connsiteX11" fmla="*/ 131008 w 150707"/>
                <a:gd name="connsiteY11" fmla="*/ 11786 h 170283"/>
                <a:gd name="connsiteX12" fmla="*/ 129943 w 150707"/>
                <a:gd name="connsiteY12" fmla="*/ 13249 h 170283"/>
                <a:gd name="connsiteX13" fmla="*/ 137845 w 150707"/>
                <a:gd name="connsiteY13" fmla="*/ 24136 h 170283"/>
                <a:gd name="connsiteX14" fmla="*/ 136885 w 150707"/>
                <a:gd name="connsiteY14" fmla="*/ 27048 h 170283"/>
                <a:gd name="connsiteX15" fmla="*/ 133842 w 150707"/>
                <a:gd name="connsiteY15" fmla="*/ 31616 h 170283"/>
                <a:gd name="connsiteX16" fmla="*/ 141830 w 150707"/>
                <a:gd name="connsiteY16" fmla="*/ 47129 h 170283"/>
                <a:gd name="connsiteX17" fmla="*/ 143542 w 150707"/>
                <a:gd name="connsiteY17" fmla="*/ 73871 h 170283"/>
                <a:gd name="connsiteX18" fmla="*/ 150389 w 150707"/>
                <a:gd name="connsiteY18" fmla="*/ 85481 h 170283"/>
                <a:gd name="connsiteX19" fmla="*/ 145063 w 150707"/>
                <a:gd name="connsiteY19" fmla="*/ 100423 h 170283"/>
                <a:gd name="connsiteX20" fmla="*/ 148962 w 150707"/>
                <a:gd name="connsiteY20" fmla="*/ 111748 h 170283"/>
                <a:gd name="connsiteX21" fmla="*/ 148962 w 150707"/>
                <a:gd name="connsiteY21" fmla="*/ 123168 h 170283"/>
                <a:gd name="connsiteX22" fmla="*/ 142210 w 150707"/>
                <a:gd name="connsiteY22" fmla="*/ 127641 h 170283"/>
                <a:gd name="connsiteX23" fmla="*/ 138216 w 150707"/>
                <a:gd name="connsiteY23" fmla="*/ 140298 h 170283"/>
                <a:gd name="connsiteX24" fmla="*/ 119197 w 150707"/>
                <a:gd name="connsiteY24" fmla="*/ 149815 h 170283"/>
                <a:gd name="connsiteX25" fmla="*/ 111113 w 150707"/>
                <a:gd name="connsiteY25" fmla="*/ 156286 h 170283"/>
                <a:gd name="connsiteX26" fmla="*/ 83250 w 150707"/>
                <a:gd name="connsiteY26" fmla="*/ 169134 h 17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707" h="170283">
                  <a:moveTo>
                    <a:pt x="83250" y="169134"/>
                  </a:moveTo>
                  <a:cubicBezTo>
                    <a:pt x="80939" y="169990"/>
                    <a:pt x="78476" y="170343"/>
                    <a:pt x="76022" y="170181"/>
                  </a:cubicBezTo>
                  <a:cubicBezTo>
                    <a:pt x="73046" y="169477"/>
                    <a:pt x="70212" y="168258"/>
                    <a:pt x="67654" y="166565"/>
                  </a:cubicBezTo>
                  <a:cubicBezTo>
                    <a:pt x="60997" y="163138"/>
                    <a:pt x="52914" y="162567"/>
                    <a:pt x="46447" y="158761"/>
                  </a:cubicBezTo>
                  <a:cubicBezTo>
                    <a:pt x="38906" y="153184"/>
                    <a:pt x="33133" y="145551"/>
                    <a:pt x="29805" y="136777"/>
                  </a:cubicBezTo>
                  <a:cubicBezTo>
                    <a:pt x="23462" y="123577"/>
                    <a:pt x="17128" y="110349"/>
                    <a:pt x="10785" y="97092"/>
                  </a:cubicBezTo>
                  <a:cubicBezTo>
                    <a:pt x="5831" y="88175"/>
                    <a:pt x="2303" y="78544"/>
                    <a:pt x="325" y="68541"/>
                  </a:cubicBezTo>
                  <a:cubicBezTo>
                    <a:pt x="-341" y="65363"/>
                    <a:pt x="-75" y="62061"/>
                    <a:pt x="1085" y="59025"/>
                  </a:cubicBezTo>
                  <a:cubicBezTo>
                    <a:pt x="2873" y="55951"/>
                    <a:pt x="5431" y="53391"/>
                    <a:pt x="8503" y="51602"/>
                  </a:cubicBezTo>
                  <a:cubicBezTo>
                    <a:pt x="41217" y="29142"/>
                    <a:pt x="75737" y="6873"/>
                    <a:pt x="114917" y="592"/>
                  </a:cubicBezTo>
                  <a:cubicBezTo>
                    <a:pt x="119330" y="-598"/>
                    <a:pt x="124018" y="-159"/>
                    <a:pt x="128136" y="1829"/>
                  </a:cubicBezTo>
                  <a:cubicBezTo>
                    <a:pt x="131673" y="3785"/>
                    <a:pt x="132957" y="8244"/>
                    <a:pt x="131008" y="11786"/>
                  </a:cubicBezTo>
                  <a:cubicBezTo>
                    <a:pt x="130713" y="12316"/>
                    <a:pt x="130352" y="12807"/>
                    <a:pt x="129943" y="13249"/>
                  </a:cubicBezTo>
                  <a:cubicBezTo>
                    <a:pt x="135126" y="14072"/>
                    <a:pt x="138673" y="18949"/>
                    <a:pt x="137845" y="24136"/>
                  </a:cubicBezTo>
                  <a:cubicBezTo>
                    <a:pt x="137684" y="25154"/>
                    <a:pt x="137360" y="26135"/>
                    <a:pt x="136885" y="27048"/>
                  </a:cubicBezTo>
                  <a:cubicBezTo>
                    <a:pt x="135734" y="28476"/>
                    <a:pt x="134707" y="29998"/>
                    <a:pt x="133842" y="31616"/>
                  </a:cubicBezTo>
                  <a:cubicBezTo>
                    <a:pt x="131654" y="37326"/>
                    <a:pt x="138977" y="41704"/>
                    <a:pt x="141830" y="47129"/>
                  </a:cubicBezTo>
                  <a:cubicBezTo>
                    <a:pt x="145919" y="55218"/>
                    <a:pt x="139643" y="65686"/>
                    <a:pt x="143542" y="73871"/>
                  </a:cubicBezTo>
                  <a:cubicBezTo>
                    <a:pt x="145539" y="77963"/>
                    <a:pt x="150008" y="80913"/>
                    <a:pt x="150389" y="85481"/>
                  </a:cubicBezTo>
                  <a:cubicBezTo>
                    <a:pt x="150769" y="90049"/>
                    <a:pt x="145539" y="94998"/>
                    <a:pt x="145063" y="100423"/>
                  </a:cubicBezTo>
                  <a:cubicBezTo>
                    <a:pt x="145282" y="104486"/>
                    <a:pt x="146632" y="108407"/>
                    <a:pt x="148962" y="111748"/>
                  </a:cubicBezTo>
                  <a:cubicBezTo>
                    <a:pt x="151245" y="115212"/>
                    <a:pt x="151245" y="119704"/>
                    <a:pt x="148962" y="123168"/>
                  </a:cubicBezTo>
                  <a:cubicBezTo>
                    <a:pt x="147155" y="125166"/>
                    <a:pt x="144112" y="125737"/>
                    <a:pt x="142210" y="127641"/>
                  </a:cubicBezTo>
                  <a:cubicBezTo>
                    <a:pt x="140308" y="129544"/>
                    <a:pt x="140213" y="136301"/>
                    <a:pt x="138216" y="140298"/>
                  </a:cubicBezTo>
                  <a:cubicBezTo>
                    <a:pt x="134888" y="147055"/>
                    <a:pt x="125283" y="146674"/>
                    <a:pt x="119197" y="149815"/>
                  </a:cubicBezTo>
                  <a:cubicBezTo>
                    <a:pt x="116315" y="151728"/>
                    <a:pt x="113614" y="153898"/>
                    <a:pt x="111113" y="156286"/>
                  </a:cubicBezTo>
                  <a:cubicBezTo>
                    <a:pt x="102783" y="162406"/>
                    <a:pt x="93311" y="166774"/>
                    <a:pt x="83250" y="16913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C296F60-EAEE-2B48-AA83-B10FED8607FA}"/>
                </a:ext>
              </a:extLst>
            </p:cNvPr>
            <p:cNvSpPr/>
            <p:nvPr/>
          </p:nvSpPr>
          <p:spPr>
            <a:xfrm>
              <a:off x="3729531" y="12501682"/>
              <a:ext cx="175665" cy="278275"/>
            </a:xfrm>
            <a:custGeom>
              <a:avLst/>
              <a:gdLst>
                <a:gd name="connsiteX0" fmla="*/ 57336 w 68306"/>
                <a:gd name="connsiteY0" fmla="*/ 87395 h 108205"/>
                <a:gd name="connsiteX1" fmla="*/ 40599 w 68306"/>
                <a:gd name="connsiteY1" fmla="*/ 71978 h 108205"/>
                <a:gd name="connsiteX2" fmla="*/ 1133 w 68306"/>
                <a:gd name="connsiteY2" fmla="*/ -64 h 108205"/>
                <a:gd name="connsiteX3" fmla="*/ 16919 w 68306"/>
                <a:gd name="connsiteY3" fmla="*/ 85587 h 108205"/>
                <a:gd name="connsiteX4" fmla="*/ 22340 w 68306"/>
                <a:gd name="connsiteY4" fmla="*/ 67695 h 108205"/>
                <a:gd name="connsiteX5" fmla="*/ 22340 w 68306"/>
                <a:gd name="connsiteY5" fmla="*/ 67695 h 108205"/>
                <a:gd name="connsiteX6" fmla="*/ 38316 w 68306"/>
                <a:gd name="connsiteY6" fmla="*/ 108142 h 108205"/>
                <a:gd name="connsiteX7" fmla="*/ 68272 w 68306"/>
                <a:gd name="connsiteY7" fmla="*/ 94247 h 108205"/>
                <a:gd name="connsiteX8" fmla="*/ 57336 w 68306"/>
                <a:gd name="connsiteY8" fmla="*/ 87395 h 10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6" h="108205">
                  <a:moveTo>
                    <a:pt x="57336" y="87395"/>
                  </a:moveTo>
                  <a:cubicBezTo>
                    <a:pt x="50023" y="84531"/>
                    <a:pt x="44051" y="79030"/>
                    <a:pt x="40599" y="71978"/>
                  </a:cubicBezTo>
                  <a:cubicBezTo>
                    <a:pt x="25745" y="48938"/>
                    <a:pt x="12554" y="24860"/>
                    <a:pt x="1133" y="-64"/>
                  </a:cubicBezTo>
                  <a:cubicBezTo>
                    <a:pt x="-3336" y="28486"/>
                    <a:pt x="5698" y="57798"/>
                    <a:pt x="16919" y="85587"/>
                  </a:cubicBezTo>
                  <a:cubicBezTo>
                    <a:pt x="18821" y="79782"/>
                    <a:pt x="20628" y="73786"/>
                    <a:pt x="22340" y="67695"/>
                  </a:cubicBezTo>
                  <a:lnTo>
                    <a:pt x="22340" y="67695"/>
                  </a:lnTo>
                  <a:cubicBezTo>
                    <a:pt x="28702" y="80743"/>
                    <a:pt x="34047" y="94266"/>
                    <a:pt x="38316" y="108142"/>
                  </a:cubicBezTo>
                  <a:lnTo>
                    <a:pt x="68272" y="94247"/>
                  </a:lnTo>
                  <a:cubicBezTo>
                    <a:pt x="68367" y="89299"/>
                    <a:pt x="61901" y="88537"/>
                    <a:pt x="57336" y="87395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CD0A7A8-7C1D-CD41-959B-3AE0EDAFAFDF}"/>
                </a:ext>
              </a:extLst>
            </p:cNvPr>
            <p:cNvSpPr/>
            <p:nvPr/>
          </p:nvSpPr>
          <p:spPr>
            <a:xfrm>
              <a:off x="3727640" y="12277300"/>
              <a:ext cx="321112" cy="151933"/>
            </a:xfrm>
            <a:custGeom>
              <a:avLst/>
              <a:gdLst>
                <a:gd name="connsiteX0" fmla="*/ 124259 w 124862"/>
                <a:gd name="connsiteY0" fmla="*/ 4103 h 59078"/>
                <a:gd name="connsiteX1" fmla="*/ 118268 w 124862"/>
                <a:gd name="connsiteY1" fmla="*/ 11431 h 59078"/>
                <a:gd name="connsiteX2" fmla="*/ 66440 w 124862"/>
                <a:gd name="connsiteY2" fmla="*/ 25135 h 59078"/>
                <a:gd name="connsiteX3" fmla="*/ 36579 w 124862"/>
                <a:gd name="connsiteY3" fmla="*/ 36079 h 59078"/>
                <a:gd name="connsiteX4" fmla="*/ -34 w 124862"/>
                <a:gd name="connsiteY4" fmla="*/ 59015 h 59078"/>
                <a:gd name="connsiteX5" fmla="*/ 120170 w 124862"/>
                <a:gd name="connsiteY5" fmla="*/ 1914 h 59078"/>
                <a:gd name="connsiteX6" fmla="*/ 124259 w 124862"/>
                <a:gd name="connsiteY6" fmla="*/ 4103 h 5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62" h="59078">
                  <a:moveTo>
                    <a:pt x="124259" y="4103"/>
                  </a:moveTo>
                  <a:cubicBezTo>
                    <a:pt x="126446" y="7148"/>
                    <a:pt x="121881" y="10479"/>
                    <a:pt x="118268" y="11431"/>
                  </a:cubicBezTo>
                  <a:lnTo>
                    <a:pt x="66440" y="25135"/>
                  </a:lnTo>
                  <a:cubicBezTo>
                    <a:pt x="56074" y="27552"/>
                    <a:pt x="46051" y="31226"/>
                    <a:pt x="36579" y="36079"/>
                  </a:cubicBezTo>
                  <a:cubicBezTo>
                    <a:pt x="23931" y="43122"/>
                    <a:pt x="13660" y="54447"/>
                    <a:pt x="-34" y="59015"/>
                  </a:cubicBezTo>
                  <a:cubicBezTo>
                    <a:pt x="23370" y="15860"/>
                    <a:pt x="71955" y="-7219"/>
                    <a:pt x="120170" y="1914"/>
                  </a:cubicBezTo>
                  <a:cubicBezTo>
                    <a:pt x="121777" y="2031"/>
                    <a:pt x="123270" y="2827"/>
                    <a:pt x="124259" y="410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332E8C0-1547-9C4E-9E01-9C14B8142D50}"/>
                </a:ext>
              </a:extLst>
            </p:cNvPr>
            <p:cNvSpPr/>
            <p:nvPr/>
          </p:nvSpPr>
          <p:spPr>
            <a:xfrm>
              <a:off x="3563340" y="12223155"/>
              <a:ext cx="358235" cy="451317"/>
            </a:xfrm>
            <a:custGeom>
              <a:avLst/>
              <a:gdLst>
                <a:gd name="connsiteX0" fmla="*/ 135462 w 139297"/>
                <a:gd name="connsiteY0" fmla="*/ 14022 h 175491"/>
                <a:gd name="connsiteX1" fmla="*/ 98564 w 139297"/>
                <a:gd name="connsiteY1" fmla="*/ 6313 h 175491"/>
                <a:gd name="connsiteX2" fmla="*/ 69084 w 139297"/>
                <a:gd name="connsiteY2" fmla="*/ 3458 h 175491"/>
                <a:gd name="connsiteX3" fmla="*/ 55010 w 139297"/>
                <a:gd name="connsiteY3" fmla="*/ 3458 h 175491"/>
                <a:gd name="connsiteX4" fmla="*/ 49970 w 139297"/>
                <a:gd name="connsiteY4" fmla="*/ 413 h 175491"/>
                <a:gd name="connsiteX5" fmla="*/ 33232 w 139297"/>
                <a:gd name="connsiteY5" fmla="*/ 5552 h 175491"/>
                <a:gd name="connsiteX6" fmla="*/ 28002 w 139297"/>
                <a:gd name="connsiteY6" fmla="*/ 10120 h 175491"/>
                <a:gd name="connsiteX7" fmla="*/ 23627 w 139297"/>
                <a:gd name="connsiteY7" fmla="*/ 14974 h 175491"/>
                <a:gd name="connsiteX8" fmla="*/ 18017 w 139297"/>
                <a:gd name="connsiteY8" fmla="*/ 22397 h 175491"/>
                <a:gd name="connsiteX9" fmla="*/ 2040 w 139297"/>
                <a:gd name="connsiteY9" fmla="*/ 69981 h 175491"/>
                <a:gd name="connsiteX10" fmla="*/ 3847 w 139297"/>
                <a:gd name="connsiteY10" fmla="*/ 175427 h 175491"/>
                <a:gd name="connsiteX11" fmla="*/ 26290 w 139297"/>
                <a:gd name="connsiteY11" fmla="*/ 121086 h 175491"/>
                <a:gd name="connsiteX12" fmla="*/ 51586 w 139297"/>
                <a:gd name="connsiteY12" fmla="*/ 83780 h 175491"/>
                <a:gd name="connsiteX13" fmla="*/ 60145 w 139297"/>
                <a:gd name="connsiteY13" fmla="*/ 63985 h 175491"/>
                <a:gd name="connsiteX14" fmla="*/ 132895 w 139297"/>
                <a:gd name="connsiteY14" fmla="*/ 21445 h 175491"/>
                <a:gd name="connsiteX15" fmla="*/ 138886 w 139297"/>
                <a:gd name="connsiteY15" fmla="*/ 15925 h 175491"/>
                <a:gd name="connsiteX16" fmla="*/ 135462 w 139297"/>
                <a:gd name="connsiteY16" fmla="*/ 14022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297" h="175491">
                  <a:moveTo>
                    <a:pt x="135462" y="14022"/>
                  </a:moveTo>
                  <a:lnTo>
                    <a:pt x="98564" y="6313"/>
                  </a:lnTo>
                  <a:cubicBezTo>
                    <a:pt x="88950" y="3803"/>
                    <a:pt x="79003" y="2840"/>
                    <a:pt x="69084" y="3458"/>
                  </a:cubicBezTo>
                  <a:cubicBezTo>
                    <a:pt x="64472" y="4698"/>
                    <a:pt x="59622" y="4698"/>
                    <a:pt x="55010" y="3458"/>
                  </a:cubicBezTo>
                  <a:cubicBezTo>
                    <a:pt x="53203" y="2602"/>
                    <a:pt x="51776" y="1174"/>
                    <a:pt x="49970" y="413"/>
                  </a:cubicBezTo>
                  <a:cubicBezTo>
                    <a:pt x="43874" y="-1053"/>
                    <a:pt x="37455" y="916"/>
                    <a:pt x="33232" y="5552"/>
                  </a:cubicBezTo>
                  <a:cubicBezTo>
                    <a:pt x="31426" y="6980"/>
                    <a:pt x="29714" y="8598"/>
                    <a:pt x="28002" y="10120"/>
                  </a:cubicBezTo>
                  <a:cubicBezTo>
                    <a:pt x="26290" y="11643"/>
                    <a:pt x="25054" y="13261"/>
                    <a:pt x="23627" y="14974"/>
                  </a:cubicBezTo>
                  <a:cubicBezTo>
                    <a:pt x="22201" y="16687"/>
                    <a:pt x="19824" y="19732"/>
                    <a:pt x="18017" y="22397"/>
                  </a:cubicBezTo>
                  <a:cubicBezTo>
                    <a:pt x="8982" y="36761"/>
                    <a:pt x="3505" y="53070"/>
                    <a:pt x="2040" y="69981"/>
                  </a:cubicBezTo>
                  <a:cubicBezTo>
                    <a:pt x="-4617" y="134505"/>
                    <a:pt x="7176" y="133268"/>
                    <a:pt x="3847" y="175427"/>
                  </a:cubicBezTo>
                  <a:cubicBezTo>
                    <a:pt x="12216" y="157821"/>
                    <a:pt x="16305" y="137931"/>
                    <a:pt x="26290" y="121086"/>
                  </a:cubicBezTo>
                  <a:cubicBezTo>
                    <a:pt x="33993" y="108143"/>
                    <a:pt x="45310" y="97294"/>
                    <a:pt x="51586" y="83780"/>
                  </a:cubicBezTo>
                  <a:cubicBezTo>
                    <a:pt x="54819" y="77309"/>
                    <a:pt x="56912" y="70362"/>
                    <a:pt x="60145" y="63985"/>
                  </a:cubicBezTo>
                  <a:cubicBezTo>
                    <a:pt x="73459" y="37909"/>
                    <a:pt x="103890" y="24871"/>
                    <a:pt x="132895" y="21445"/>
                  </a:cubicBezTo>
                  <a:cubicBezTo>
                    <a:pt x="136128" y="21445"/>
                    <a:pt x="140598" y="18685"/>
                    <a:pt x="138886" y="15925"/>
                  </a:cubicBezTo>
                  <a:cubicBezTo>
                    <a:pt x="138058" y="14838"/>
                    <a:pt x="136822" y="14147"/>
                    <a:pt x="135462" y="14022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46ADDE3-691E-1441-87D4-AA7806DC3B3F}"/>
                </a:ext>
              </a:extLst>
            </p:cNvPr>
            <p:cNvSpPr/>
            <p:nvPr/>
          </p:nvSpPr>
          <p:spPr>
            <a:xfrm>
              <a:off x="3732532" y="12100295"/>
              <a:ext cx="296732" cy="149637"/>
            </a:xfrm>
            <a:custGeom>
              <a:avLst/>
              <a:gdLst>
                <a:gd name="connsiteX0" fmla="*/ 114654 w 115382"/>
                <a:gd name="connsiteY0" fmla="*/ 52183 h 58185"/>
                <a:gd name="connsiteX1" fmla="*/ 107807 w 115382"/>
                <a:gd name="connsiteY1" fmla="*/ 35338 h 58185"/>
                <a:gd name="connsiteX2" fmla="*/ 97727 w 115382"/>
                <a:gd name="connsiteY2" fmla="*/ -64 h 58185"/>
                <a:gd name="connsiteX3" fmla="*/ 40668 w 115382"/>
                <a:gd name="connsiteY3" fmla="*/ 22776 h 58185"/>
                <a:gd name="connsiteX4" fmla="*/ 30207 w 115382"/>
                <a:gd name="connsiteY4" fmla="*/ 25917 h 58185"/>
                <a:gd name="connsiteX5" fmla="*/ -34 w 115382"/>
                <a:gd name="connsiteY5" fmla="*/ 35433 h 58185"/>
                <a:gd name="connsiteX6" fmla="*/ 82321 w 115382"/>
                <a:gd name="connsiteY6" fmla="*/ 57322 h 58185"/>
                <a:gd name="connsiteX7" fmla="*/ 114654 w 115382"/>
                <a:gd name="connsiteY7" fmla="*/ 52183 h 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382" h="58185">
                  <a:moveTo>
                    <a:pt x="114654" y="52183"/>
                  </a:moveTo>
                  <a:cubicBezTo>
                    <a:pt x="117507" y="47710"/>
                    <a:pt x="110850" y="39621"/>
                    <a:pt x="107807" y="35338"/>
                  </a:cubicBezTo>
                  <a:cubicBezTo>
                    <a:pt x="102111" y="24332"/>
                    <a:pt x="98687" y="12293"/>
                    <a:pt x="97727" y="-64"/>
                  </a:cubicBezTo>
                  <a:cubicBezTo>
                    <a:pt x="79192" y="8713"/>
                    <a:pt x="60134" y="16341"/>
                    <a:pt x="40668" y="22776"/>
                  </a:cubicBezTo>
                  <a:cubicBezTo>
                    <a:pt x="36959" y="24013"/>
                    <a:pt x="33441" y="25060"/>
                    <a:pt x="30207" y="25917"/>
                  </a:cubicBezTo>
                  <a:cubicBezTo>
                    <a:pt x="20431" y="29980"/>
                    <a:pt x="10313" y="33165"/>
                    <a:pt x="-34" y="35433"/>
                  </a:cubicBezTo>
                  <a:cubicBezTo>
                    <a:pt x="26479" y="45884"/>
                    <a:pt x="54115" y="53229"/>
                    <a:pt x="82321" y="57322"/>
                  </a:cubicBezTo>
                  <a:cubicBezTo>
                    <a:pt x="91070" y="58274"/>
                    <a:pt x="109709" y="59796"/>
                    <a:pt x="114654" y="5218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1E50029-387C-B54C-8483-AB712D404273}"/>
                </a:ext>
              </a:extLst>
            </p:cNvPr>
            <p:cNvSpPr/>
            <p:nvPr/>
          </p:nvSpPr>
          <p:spPr>
            <a:xfrm>
              <a:off x="3410684" y="13298578"/>
              <a:ext cx="107118" cy="257228"/>
            </a:xfrm>
            <a:custGeom>
              <a:avLst/>
              <a:gdLst>
                <a:gd name="connsiteX0" fmla="*/ 10712 w 41652"/>
                <a:gd name="connsiteY0" fmla="*/ 68171 h 100021"/>
                <a:gd name="connsiteX1" fmla="*/ 6908 w 41652"/>
                <a:gd name="connsiteY1" fmla="*/ 73025 h 100021"/>
                <a:gd name="connsiteX2" fmla="*/ -34 w 41652"/>
                <a:gd name="connsiteY2" fmla="*/ 76261 h 100021"/>
                <a:gd name="connsiteX3" fmla="*/ 1963 w 41652"/>
                <a:gd name="connsiteY3" fmla="*/ 83684 h 100021"/>
                <a:gd name="connsiteX4" fmla="*/ 5862 w 41652"/>
                <a:gd name="connsiteY4" fmla="*/ 92344 h 100021"/>
                <a:gd name="connsiteX5" fmla="*/ 12044 w 41652"/>
                <a:gd name="connsiteY5" fmla="*/ 99957 h 100021"/>
                <a:gd name="connsiteX6" fmla="*/ 20983 w 41652"/>
                <a:gd name="connsiteY6" fmla="*/ 78259 h 100021"/>
                <a:gd name="connsiteX7" fmla="*/ 41619 w 41652"/>
                <a:gd name="connsiteY7" fmla="*/ -64 h 100021"/>
                <a:gd name="connsiteX8" fmla="*/ 16038 w 41652"/>
                <a:gd name="connsiteY8" fmla="*/ 47044 h 100021"/>
                <a:gd name="connsiteX9" fmla="*/ 13470 w 41652"/>
                <a:gd name="connsiteY9" fmla="*/ 58083 h 100021"/>
                <a:gd name="connsiteX10" fmla="*/ 12044 w 41652"/>
                <a:gd name="connsiteY10" fmla="*/ 64174 h 100021"/>
                <a:gd name="connsiteX11" fmla="*/ 10712 w 41652"/>
                <a:gd name="connsiteY11" fmla="*/ 68171 h 1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652" h="100021">
                  <a:moveTo>
                    <a:pt x="10712" y="68171"/>
                  </a:moveTo>
                  <a:cubicBezTo>
                    <a:pt x="9856" y="70075"/>
                    <a:pt x="8554" y="71740"/>
                    <a:pt x="6908" y="73025"/>
                  </a:cubicBezTo>
                  <a:cubicBezTo>
                    <a:pt x="4721" y="74348"/>
                    <a:pt x="2391" y="75433"/>
                    <a:pt x="-34" y="76261"/>
                  </a:cubicBezTo>
                  <a:cubicBezTo>
                    <a:pt x="451" y="78783"/>
                    <a:pt x="1117" y="81257"/>
                    <a:pt x="1963" y="83684"/>
                  </a:cubicBezTo>
                  <a:cubicBezTo>
                    <a:pt x="3295" y="86539"/>
                    <a:pt x="4531" y="89489"/>
                    <a:pt x="5862" y="92344"/>
                  </a:cubicBezTo>
                  <a:cubicBezTo>
                    <a:pt x="7498" y="95199"/>
                    <a:pt x="9581" y="97778"/>
                    <a:pt x="12044" y="99957"/>
                  </a:cubicBezTo>
                  <a:cubicBezTo>
                    <a:pt x="14897" y="92725"/>
                    <a:pt x="18035" y="85492"/>
                    <a:pt x="20983" y="78259"/>
                  </a:cubicBezTo>
                  <a:cubicBezTo>
                    <a:pt x="31073" y="53106"/>
                    <a:pt x="38005" y="26792"/>
                    <a:pt x="41619" y="-64"/>
                  </a:cubicBezTo>
                  <a:cubicBezTo>
                    <a:pt x="33992" y="16114"/>
                    <a:pt x="25452" y="31846"/>
                    <a:pt x="16038" y="47044"/>
                  </a:cubicBezTo>
                  <a:lnTo>
                    <a:pt x="13470" y="58083"/>
                  </a:lnTo>
                  <a:cubicBezTo>
                    <a:pt x="12995" y="59987"/>
                    <a:pt x="12614" y="62080"/>
                    <a:pt x="12044" y="64174"/>
                  </a:cubicBezTo>
                  <a:cubicBezTo>
                    <a:pt x="11701" y="65535"/>
                    <a:pt x="11254" y="66877"/>
                    <a:pt x="10712" y="6817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8B916A6-85A4-C247-88B1-E99BAEC9F4D0}"/>
                </a:ext>
              </a:extLst>
            </p:cNvPr>
            <p:cNvSpPr/>
            <p:nvPr/>
          </p:nvSpPr>
          <p:spPr>
            <a:xfrm>
              <a:off x="3538348" y="12999495"/>
              <a:ext cx="77312" cy="180621"/>
            </a:xfrm>
            <a:custGeom>
              <a:avLst/>
              <a:gdLst>
                <a:gd name="connsiteX0" fmla="*/ -34 w 30062"/>
                <a:gd name="connsiteY0" fmla="*/ -64 h 70233"/>
                <a:gd name="connsiteX1" fmla="*/ 3865 w 30062"/>
                <a:gd name="connsiteY1" fmla="*/ 24394 h 70233"/>
                <a:gd name="connsiteX2" fmla="*/ 3105 w 30062"/>
                <a:gd name="connsiteY2" fmla="*/ 40763 h 70233"/>
                <a:gd name="connsiteX3" fmla="*/ 4151 w 30062"/>
                <a:gd name="connsiteY3" fmla="*/ 70170 h 70233"/>
                <a:gd name="connsiteX4" fmla="*/ 20412 w 30062"/>
                <a:gd name="connsiteY4" fmla="*/ 44094 h 70233"/>
                <a:gd name="connsiteX5" fmla="*/ 29922 w 30062"/>
                <a:gd name="connsiteY5" fmla="*/ 15543 h 70233"/>
                <a:gd name="connsiteX6" fmla="*/ 26974 w 30062"/>
                <a:gd name="connsiteY6" fmla="*/ 11546 h 70233"/>
                <a:gd name="connsiteX7" fmla="*/ 21363 w 30062"/>
                <a:gd name="connsiteY7" fmla="*/ 16685 h 70233"/>
                <a:gd name="connsiteX8" fmla="*/ 12519 w 30062"/>
                <a:gd name="connsiteY8" fmla="*/ 14972 h 70233"/>
                <a:gd name="connsiteX9" fmla="*/ 7954 w 30062"/>
                <a:gd name="connsiteY9" fmla="*/ 5456 h 70233"/>
                <a:gd name="connsiteX10" fmla="*/ -34 w 30062"/>
                <a:gd name="connsiteY10" fmla="*/ -64 h 7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62" h="70233">
                  <a:moveTo>
                    <a:pt x="-34" y="-64"/>
                  </a:moveTo>
                  <a:cubicBezTo>
                    <a:pt x="2543" y="7835"/>
                    <a:pt x="3856" y="16086"/>
                    <a:pt x="3865" y="24394"/>
                  </a:cubicBezTo>
                  <a:cubicBezTo>
                    <a:pt x="3865" y="29914"/>
                    <a:pt x="3390" y="35338"/>
                    <a:pt x="3105" y="40763"/>
                  </a:cubicBezTo>
                  <a:cubicBezTo>
                    <a:pt x="2600" y="50575"/>
                    <a:pt x="2943" y="60415"/>
                    <a:pt x="4151" y="70170"/>
                  </a:cubicBezTo>
                  <a:cubicBezTo>
                    <a:pt x="8192" y="60691"/>
                    <a:pt x="13679" y="51888"/>
                    <a:pt x="20412" y="44094"/>
                  </a:cubicBezTo>
                  <a:cubicBezTo>
                    <a:pt x="27269" y="36233"/>
                    <a:pt x="30692" y="25945"/>
                    <a:pt x="29922" y="15543"/>
                  </a:cubicBezTo>
                  <a:cubicBezTo>
                    <a:pt x="29922" y="13735"/>
                    <a:pt x="28686" y="11737"/>
                    <a:pt x="26974" y="11546"/>
                  </a:cubicBezTo>
                  <a:cubicBezTo>
                    <a:pt x="25262" y="11356"/>
                    <a:pt x="23360" y="14972"/>
                    <a:pt x="21363" y="16685"/>
                  </a:cubicBezTo>
                  <a:cubicBezTo>
                    <a:pt x="18425" y="18551"/>
                    <a:pt x="14545" y="17799"/>
                    <a:pt x="12519" y="14972"/>
                  </a:cubicBezTo>
                  <a:cubicBezTo>
                    <a:pt x="10608" y="12003"/>
                    <a:pt x="9077" y="8805"/>
                    <a:pt x="7954" y="5456"/>
                  </a:cubicBezTo>
                  <a:cubicBezTo>
                    <a:pt x="6499" y="2296"/>
                    <a:pt x="3437" y="174"/>
                    <a:pt x="-34" y="-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A0DE2BD-6E50-874F-9124-2A8DED7F87ED}"/>
                </a:ext>
              </a:extLst>
            </p:cNvPr>
            <p:cNvSpPr/>
            <p:nvPr/>
          </p:nvSpPr>
          <p:spPr>
            <a:xfrm>
              <a:off x="3622721" y="13044953"/>
              <a:ext cx="48711" cy="176771"/>
            </a:xfrm>
            <a:custGeom>
              <a:avLst/>
              <a:gdLst>
                <a:gd name="connsiteX0" fmla="*/ 18796 w 18941"/>
                <a:gd name="connsiteY0" fmla="*/ 31176 h 68736"/>
                <a:gd name="connsiteX1" fmla="*/ 18796 w 18941"/>
                <a:gd name="connsiteY1" fmla="*/ 16520 h 68736"/>
                <a:gd name="connsiteX2" fmla="*/ 17940 w 18941"/>
                <a:gd name="connsiteY2" fmla="*/ 13760 h 68736"/>
                <a:gd name="connsiteX3" fmla="*/ 15087 w 18941"/>
                <a:gd name="connsiteY3" fmla="*/ 13094 h 68736"/>
                <a:gd name="connsiteX4" fmla="*/ 8620 w 18941"/>
                <a:gd name="connsiteY4" fmla="*/ 5290 h 68736"/>
                <a:gd name="connsiteX5" fmla="*/ 632 w 18941"/>
                <a:gd name="connsiteY5" fmla="*/ 437 h 68736"/>
                <a:gd name="connsiteX6" fmla="*/ 2439 w 18941"/>
                <a:gd name="connsiteY6" fmla="*/ 6908 h 68736"/>
                <a:gd name="connsiteX7" fmla="*/ 5101 w 18941"/>
                <a:gd name="connsiteY7" fmla="*/ 18328 h 68736"/>
                <a:gd name="connsiteX8" fmla="*/ -34 w 18941"/>
                <a:gd name="connsiteY8" fmla="*/ 68672 h 68736"/>
                <a:gd name="connsiteX9" fmla="*/ 10902 w 18941"/>
                <a:gd name="connsiteY9" fmla="*/ 55349 h 68736"/>
                <a:gd name="connsiteX10" fmla="*/ 16703 w 18941"/>
                <a:gd name="connsiteY10" fmla="*/ 46879 h 68736"/>
                <a:gd name="connsiteX11" fmla="*/ 18796 w 18941"/>
                <a:gd name="connsiteY11" fmla="*/ 31176 h 6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41" h="68736">
                  <a:moveTo>
                    <a:pt x="18796" y="31176"/>
                  </a:moveTo>
                  <a:cubicBezTo>
                    <a:pt x="18796" y="26323"/>
                    <a:pt x="18796" y="21659"/>
                    <a:pt x="18796" y="16520"/>
                  </a:cubicBezTo>
                  <a:cubicBezTo>
                    <a:pt x="18910" y="15521"/>
                    <a:pt x="18596" y="14522"/>
                    <a:pt x="17940" y="13760"/>
                  </a:cubicBezTo>
                  <a:cubicBezTo>
                    <a:pt x="17179" y="13094"/>
                    <a:pt x="16038" y="13284"/>
                    <a:pt x="15087" y="13094"/>
                  </a:cubicBezTo>
                  <a:cubicBezTo>
                    <a:pt x="11568" y="12523"/>
                    <a:pt x="10047" y="8526"/>
                    <a:pt x="8620" y="5290"/>
                  </a:cubicBezTo>
                  <a:cubicBezTo>
                    <a:pt x="7194" y="2055"/>
                    <a:pt x="3675" y="-1371"/>
                    <a:pt x="632" y="437"/>
                  </a:cubicBezTo>
                  <a:cubicBezTo>
                    <a:pt x="-34" y="2626"/>
                    <a:pt x="1393" y="4815"/>
                    <a:pt x="2439" y="6908"/>
                  </a:cubicBezTo>
                  <a:cubicBezTo>
                    <a:pt x="3951" y="10544"/>
                    <a:pt x="4845" y="14398"/>
                    <a:pt x="5101" y="18328"/>
                  </a:cubicBezTo>
                  <a:cubicBezTo>
                    <a:pt x="7004" y="35459"/>
                    <a:pt x="8715" y="53921"/>
                    <a:pt x="-34" y="68672"/>
                  </a:cubicBezTo>
                  <a:lnTo>
                    <a:pt x="10902" y="55349"/>
                  </a:lnTo>
                  <a:cubicBezTo>
                    <a:pt x="13223" y="52808"/>
                    <a:pt x="15172" y="49953"/>
                    <a:pt x="16703" y="46879"/>
                  </a:cubicBezTo>
                  <a:cubicBezTo>
                    <a:pt x="18491" y="41854"/>
                    <a:pt x="19204" y="36496"/>
                    <a:pt x="18796" y="31176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CA86AB4-E973-4545-BFAF-FBE7FC200044}"/>
                </a:ext>
              </a:extLst>
            </p:cNvPr>
            <p:cNvSpPr/>
            <p:nvPr/>
          </p:nvSpPr>
          <p:spPr>
            <a:xfrm>
              <a:off x="3693588" y="12568498"/>
              <a:ext cx="61411" cy="215866"/>
            </a:xfrm>
            <a:custGeom>
              <a:avLst/>
              <a:gdLst>
                <a:gd name="connsiteX0" fmla="*/ 19674 w 23879"/>
                <a:gd name="connsiteY0" fmla="*/ 37908 h 83938"/>
                <a:gd name="connsiteX1" fmla="*/ 14444 w 23879"/>
                <a:gd name="connsiteY1" fmla="*/ 24299 h 83938"/>
                <a:gd name="connsiteX2" fmla="*/ 7407 w 23879"/>
                <a:gd name="connsiteY2" fmla="*/ -64 h 83938"/>
                <a:gd name="connsiteX3" fmla="*/ -11 w 23879"/>
                <a:gd name="connsiteY3" fmla="*/ 8215 h 83938"/>
                <a:gd name="connsiteX4" fmla="*/ 1796 w 23879"/>
                <a:gd name="connsiteY4" fmla="*/ 19921 h 83938"/>
                <a:gd name="connsiteX5" fmla="*/ 6075 w 23879"/>
                <a:gd name="connsiteY5" fmla="*/ 67505 h 83938"/>
                <a:gd name="connsiteX6" fmla="*/ 23478 w 23879"/>
                <a:gd name="connsiteY6" fmla="*/ 83874 h 83938"/>
                <a:gd name="connsiteX7" fmla="*/ 19674 w 23879"/>
                <a:gd name="connsiteY7" fmla="*/ 37908 h 8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79" h="83938">
                  <a:moveTo>
                    <a:pt x="19674" y="37908"/>
                  </a:moveTo>
                  <a:cubicBezTo>
                    <a:pt x="18153" y="33340"/>
                    <a:pt x="16156" y="28867"/>
                    <a:pt x="14444" y="24299"/>
                  </a:cubicBezTo>
                  <a:cubicBezTo>
                    <a:pt x="11391" y="16400"/>
                    <a:pt x="9042" y="8244"/>
                    <a:pt x="7407" y="-64"/>
                  </a:cubicBezTo>
                  <a:cubicBezTo>
                    <a:pt x="3413" y="811"/>
                    <a:pt x="427" y="4142"/>
                    <a:pt x="-11" y="8215"/>
                  </a:cubicBezTo>
                  <a:cubicBezTo>
                    <a:pt x="-163" y="12193"/>
                    <a:pt x="446" y="16171"/>
                    <a:pt x="1796" y="19921"/>
                  </a:cubicBezTo>
                  <a:cubicBezTo>
                    <a:pt x="6066" y="35395"/>
                    <a:pt x="7511" y="51517"/>
                    <a:pt x="6075" y="67505"/>
                  </a:cubicBezTo>
                  <a:cubicBezTo>
                    <a:pt x="13778" y="70741"/>
                    <a:pt x="22717" y="75499"/>
                    <a:pt x="23478" y="83874"/>
                  </a:cubicBezTo>
                  <a:cubicBezTo>
                    <a:pt x="24553" y="68447"/>
                    <a:pt x="23269" y="52944"/>
                    <a:pt x="19674" y="3790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F3AECEC-B3DC-4049-A9B6-34C87BB82AD6}"/>
                </a:ext>
              </a:extLst>
            </p:cNvPr>
            <p:cNvSpPr/>
            <p:nvPr/>
          </p:nvSpPr>
          <p:spPr>
            <a:xfrm>
              <a:off x="4023809" y="12040088"/>
              <a:ext cx="90543" cy="227244"/>
            </a:xfrm>
            <a:custGeom>
              <a:avLst/>
              <a:gdLst>
                <a:gd name="connsiteX0" fmla="*/ 34392 w 35207"/>
                <a:gd name="connsiteY0" fmla="*/ 87681 h 88362"/>
                <a:gd name="connsiteX1" fmla="*/ 35153 w 35207"/>
                <a:gd name="connsiteY1" fmla="*/ 84921 h 88362"/>
                <a:gd name="connsiteX2" fmla="*/ 17654 w 35207"/>
                <a:gd name="connsiteY2" fmla="*/ 49138 h 88362"/>
                <a:gd name="connsiteX3" fmla="*/ 13565 w 35207"/>
                <a:gd name="connsiteY3" fmla="*/ 31246 h 88362"/>
                <a:gd name="connsiteX4" fmla="*/ 1012 w 35207"/>
                <a:gd name="connsiteY4" fmla="*/ -64 h 88362"/>
                <a:gd name="connsiteX5" fmla="*/ -34 w 35207"/>
                <a:gd name="connsiteY5" fmla="*/ 8120 h 88362"/>
                <a:gd name="connsiteX6" fmla="*/ 14231 w 35207"/>
                <a:gd name="connsiteY6" fmla="*/ 64269 h 88362"/>
                <a:gd name="connsiteX7" fmla="*/ 21744 w 35207"/>
                <a:gd name="connsiteY7" fmla="*/ 81685 h 88362"/>
                <a:gd name="connsiteX8" fmla="*/ 32109 w 35207"/>
                <a:gd name="connsiteY8" fmla="*/ 88252 h 88362"/>
                <a:gd name="connsiteX9" fmla="*/ 34392 w 35207"/>
                <a:gd name="connsiteY9" fmla="*/ 87681 h 8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07" h="88362">
                  <a:moveTo>
                    <a:pt x="34392" y="87681"/>
                  </a:moveTo>
                  <a:cubicBezTo>
                    <a:pt x="34981" y="86891"/>
                    <a:pt x="35257" y="85904"/>
                    <a:pt x="35153" y="84921"/>
                  </a:cubicBezTo>
                  <a:cubicBezTo>
                    <a:pt x="34487" y="71502"/>
                    <a:pt x="22505" y="61700"/>
                    <a:pt x="17654" y="49138"/>
                  </a:cubicBezTo>
                  <a:cubicBezTo>
                    <a:pt x="15810" y="43294"/>
                    <a:pt x="14440" y="37311"/>
                    <a:pt x="13565" y="31246"/>
                  </a:cubicBezTo>
                  <a:cubicBezTo>
                    <a:pt x="11254" y="20150"/>
                    <a:pt x="7013" y="9551"/>
                    <a:pt x="1012" y="-64"/>
                  </a:cubicBezTo>
                  <a:cubicBezTo>
                    <a:pt x="851" y="2684"/>
                    <a:pt x="499" y="5418"/>
                    <a:pt x="-34" y="8120"/>
                  </a:cubicBezTo>
                  <a:cubicBezTo>
                    <a:pt x="4084" y="27154"/>
                    <a:pt x="8839" y="45871"/>
                    <a:pt x="14231" y="64269"/>
                  </a:cubicBezTo>
                  <a:cubicBezTo>
                    <a:pt x="15705" y="70469"/>
                    <a:pt x="18244" y="76362"/>
                    <a:pt x="21744" y="81685"/>
                  </a:cubicBezTo>
                  <a:cubicBezTo>
                    <a:pt x="24036" y="85325"/>
                    <a:pt x="27839" y="87738"/>
                    <a:pt x="32109" y="88252"/>
                  </a:cubicBezTo>
                  <a:cubicBezTo>
                    <a:pt x="32918" y="88399"/>
                    <a:pt x="33745" y="88191"/>
                    <a:pt x="34392" y="8768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753EB43-9B8D-F54C-BB69-1E1F8021FFA4}"/>
                </a:ext>
              </a:extLst>
            </p:cNvPr>
            <p:cNvSpPr/>
            <p:nvPr/>
          </p:nvSpPr>
          <p:spPr>
            <a:xfrm>
              <a:off x="3971598" y="11611506"/>
              <a:ext cx="48025" cy="156912"/>
            </a:xfrm>
            <a:custGeom>
              <a:avLst/>
              <a:gdLst>
                <a:gd name="connsiteX0" fmla="*/ 1154 w 18674"/>
                <a:gd name="connsiteY0" fmla="*/ 40394 h 61014"/>
                <a:gd name="connsiteX1" fmla="*/ 2961 w 18674"/>
                <a:gd name="connsiteY1" fmla="*/ 60380 h 61014"/>
                <a:gd name="connsiteX2" fmla="*/ 2961 w 18674"/>
                <a:gd name="connsiteY2" fmla="*/ 60951 h 61014"/>
                <a:gd name="connsiteX3" fmla="*/ 10379 w 18674"/>
                <a:gd name="connsiteY3" fmla="*/ 48769 h 61014"/>
                <a:gd name="connsiteX4" fmla="*/ 15039 w 18674"/>
                <a:gd name="connsiteY4" fmla="*/ 40394 h 61014"/>
                <a:gd name="connsiteX5" fmla="*/ 13707 w 18674"/>
                <a:gd name="connsiteY5" fmla="*/ 3850 h 61014"/>
                <a:gd name="connsiteX6" fmla="*/ 8762 w 18674"/>
                <a:gd name="connsiteY6" fmla="*/ -52 h 61014"/>
                <a:gd name="connsiteX7" fmla="*/ 4863 w 18674"/>
                <a:gd name="connsiteY7" fmla="*/ 4421 h 61014"/>
                <a:gd name="connsiteX8" fmla="*/ 2295 w 18674"/>
                <a:gd name="connsiteY8" fmla="*/ 16412 h 61014"/>
                <a:gd name="connsiteX9" fmla="*/ 13 w 18674"/>
                <a:gd name="connsiteY9" fmla="*/ 18982 h 61014"/>
                <a:gd name="connsiteX10" fmla="*/ 13 w 18674"/>
                <a:gd name="connsiteY10" fmla="*/ 21361 h 61014"/>
                <a:gd name="connsiteX11" fmla="*/ 1154 w 18674"/>
                <a:gd name="connsiteY11" fmla="*/ 40394 h 6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674" h="61014">
                  <a:moveTo>
                    <a:pt x="1154" y="40394"/>
                  </a:moveTo>
                  <a:cubicBezTo>
                    <a:pt x="2105" y="47056"/>
                    <a:pt x="2581" y="53718"/>
                    <a:pt x="2961" y="60380"/>
                  </a:cubicBezTo>
                  <a:lnTo>
                    <a:pt x="2961" y="60951"/>
                  </a:lnTo>
                  <a:lnTo>
                    <a:pt x="10379" y="48769"/>
                  </a:lnTo>
                  <a:cubicBezTo>
                    <a:pt x="12138" y="46096"/>
                    <a:pt x="13698" y="43297"/>
                    <a:pt x="15039" y="40394"/>
                  </a:cubicBezTo>
                  <a:cubicBezTo>
                    <a:pt x="20269" y="28664"/>
                    <a:pt x="19784" y="15168"/>
                    <a:pt x="13707" y="3850"/>
                  </a:cubicBezTo>
                  <a:cubicBezTo>
                    <a:pt x="12661" y="1851"/>
                    <a:pt x="10949" y="-242"/>
                    <a:pt x="8762" y="-52"/>
                  </a:cubicBezTo>
                  <a:cubicBezTo>
                    <a:pt x="6575" y="138"/>
                    <a:pt x="5339" y="2327"/>
                    <a:pt x="4863" y="4421"/>
                  </a:cubicBezTo>
                  <a:cubicBezTo>
                    <a:pt x="3912" y="8418"/>
                    <a:pt x="4863" y="13081"/>
                    <a:pt x="2295" y="16412"/>
                  </a:cubicBezTo>
                  <a:cubicBezTo>
                    <a:pt x="1611" y="17336"/>
                    <a:pt x="850" y="18195"/>
                    <a:pt x="13" y="18982"/>
                  </a:cubicBezTo>
                  <a:cubicBezTo>
                    <a:pt x="13" y="19743"/>
                    <a:pt x="13" y="20599"/>
                    <a:pt x="13" y="21361"/>
                  </a:cubicBezTo>
                  <a:cubicBezTo>
                    <a:pt x="-177" y="27726"/>
                    <a:pt x="213" y="34096"/>
                    <a:pt x="1154" y="4039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666375D-026B-EB4D-B49B-302348372009}"/>
                </a:ext>
              </a:extLst>
            </p:cNvPr>
            <p:cNvSpPr/>
            <p:nvPr/>
          </p:nvSpPr>
          <p:spPr>
            <a:xfrm>
              <a:off x="3995294" y="11809509"/>
              <a:ext cx="164982" cy="108694"/>
            </a:xfrm>
            <a:custGeom>
              <a:avLst/>
              <a:gdLst>
                <a:gd name="connsiteX0" fmla="*/ 7916 w 64152"/>
                <a:gd name="connsiteY0" fmla="*/ 12318 h 42265"/>
                <a:gd name="connsiteX1" fmla="*/ 22466 w 64152"/>
                <a:gd name="connsiteY1" fmla="*/ 22596 h 42265"/>
                <a:gd name="connsiteX2" fmla="*/ 29694 w 64152"/>
                <a:gd name="connsiteY2" fmla="*/ 35254 h 42265"/>
                <a:gd name="connsiteX3" fmla="*/ 41581 w 64152"/>
                <a:gd name="connsiteY3" fmla="*/ 42201 h 42265"/>
                <a:gd name="connsiteX4" fmla="*/ 47382 w 64152"/>
                <a:gd name="connsiteY4" fmla="*/ 39917 h 42265"/>
                <a:gd name="connsiteX5" fmla="*/ 64119 w 64152"/>
                <a:gd name="connsiteY5" fmla="*/ 30400 h 42265"/>
                <a:gd name="connsiteX6" fmla="*/ 52707 w 64152"/>
                <a:gd name="connsiteY6" fmla="*/ 23738 h 42265"/>
                <a:gd name="connsiteX7" fmla="*/ 45195 w 64152"/>
                <a:gd name="connsiteY7" fmla="*/ 21264 h 42265"/>
                <a:gd name="connsiteX8" fmla="*/ 40915 w 64152"/>
                <a:gd name="connsiteY8" fmla="*/ 22025 h 42265"/>
                <a:gd name="connsiteX9" fmla="*/ 37872 w 64152"/>
                <a:gd name="connsiteY9" fmla="*/ 20788 h 42265"/>
                <a:gd name="connsiteX10" fmla="*/ 25414 w 64152"/>
                <a:gd name="connsiteY10" fmla="*/ 11271 h 42265"/>
                <a:gd name="connsiteX11" fmla="*/ 14098 w 64152"/>
                <a:gd name="connsiteY11" fmla="*/ 1754 h 42265"/>
                <a:gd name="connsiteX12" fmla="*/ 213 w 64152"/>
                <a:gd name="connsiteY12" fmla="*/ 1754 h 42265"/>
                <a:gd name="connsiteX13" fmla="*/ 2020 w 64152"/>
                <a:gd name="connsiteY13" fmla="*/ 8036 h 42265"/>
                <a:gd name="connsiteX14" fmla="*/ 7916 w 64152"/>
                <a:gd name="connsiteY14" fmla="*/ 12318 h 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52" h="42265">
                  <a:moveTo>
                    <a:pt x="7916" y="12318"/>
                  </a:moveTo>
                  <a:cubicBezTo>
                    <a:pt x="13527" y="14514"/>
                    <a:pt x="18520" y="18042"/>
                    <a:pt x="22466" y="22596"/>
                  </a:cubicBezTo>
                  <a:cubicBezTo>
                    <a:pt x="25414" y="26498"/>
                    <a:pt x="27031" y="31161"/>
                    <a:pt x="29694" y="35254"/>
                  </a:cubicBezTo>
                  <a:cubicBezTo>
                    <a:pt x="32109" y="39553"/>
                    <a:pt x="36655" y="42211"/>
                    <a:pt x="41581" y="42201"/>
                  </a:cubicBezTo>
                  <a:cubicBezTo>
                    <a:pt x="43635" y="41781"/>
                    <a:pt x="45594" y="41008"/>
                    <a:pt x="47382" y="39917"/>
                  </a:cubicBezTo>
                  <a:lnTo>
                    <a:pt x="64119" y="30400"/>
                  </a:lnTo>
                  <a:lnTo>
                    <a:pt x="52707" y="23738"/>
                  </a:lnTo>
                  <a:cubicBezTo>
                    <a:pt x="50520" y="22160"/>
                    <a:pt x="47896" y="21296"/>
                    <a:pt x="45195" y="21264"/>
                  </a:cubicBezTo>
                  <a:cubicBezTo>
                    <a:pt x="43797" y="21656"/>
                    <a:pt x="42361" y="21911"/>
                    <a:pt x="40915" y="22025"/>
                  </a:cubicBezTo>
                  <a:cubicBezTo>
                    <a:pt x="39841" y="21793"/>
                    <a:pt x="38804" y="21374"/>
                    <a:pt x="37872" y="20788"/>
                  </a:cubicBezTo>
                  <a:cubicBezTo>
                    <a:pt x="33450" y="17985"/>
                    <a:pt x="29285" y="14801"/>
                    <a:pt x="25414" y="11271"/>
                  </a:cubicBezTo>
                  <a:cubicBezTo>
                    <a:pt x="22038" y="7652"/>
                    <a:pt x="18244" y="4456"/>
                    <a:pt x="14098" y="1754"/>
                  </a:cubicBezTo>
                  <a:cubicBezTo>
                    <a:pt x="9790" y="-670"/>
                    <a:pt x="4521" y="-670"/>
                    <a:pt x="213" y="1754"/>
                  </a:cubicBezTo>
                  <a:cubicBezTo>
                    <a:pt x="-452" y="4021"/>
                    <a:pt x="252" y="6470"/>
                    <a:pt x="2020" y="8036"/>
                  </a:cubicBezTo>
                  <a:cubicBezTo>
                    <a:pt x="3713" y="9807"/>
                    <a:pt x="5710" y="11257"/>
                    <a:pt x="7916" y="1231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E351D67-40E8-4347-896A-90765C541ADD}"/>
                </a:ext>
              </a:extLst>
            </p:cNvPr>
            <p:cNvSpPr/>
            <p:nvPr/>
          </p:nvSpPr>
          <p:spPr>
            <a:xfrm>
              <a:off x="3988535" y="11852717"/>
              <a:ext cx="33664" cy="70136"/>
            </a:xfrm>
            <a:custGeom>
              <a:avLst/>
              <a:gdLst>
                <a:gd name="connsiteX0" fmla="*/ 11115 w 13090"/>
                <a:gd name="connsiteY0" fmla="*/ 1228 h 27272"/>
                <a:gd name="connsiteX1" fmla="*/ 5314 w 13090"/>
                <a:gd name="connsiteY1" fmla="*/ -10 h 27272"/>
                <a:gd name="connsiteX2" fmla="*/ 749 w 13090"/>
                <a:gd name="connsiteY2" fmla="*/ 1228 h 27272"/>
                <a:gd name="connsiteX3" fmla="*/ -12 w 13090"/>
                <a:gd name="connsiteY3" fmla="*/ 3797 h 27272"/>
                <a:gd name="connsiteX4" fmla="*/ -12 w 13090"/>
                <a:gd name="connsiteY4" fmla="*/ 9888 h 27272"/>
                <a:gd name="connsiteX5" fmla="*/ 844 w 13090"/>
                <a:gd name="connsiteY5" fmla="*/ 8841 h 27272"/>
                <a:gd name="connsiteX6" fmla="*/ 1985 w 13090"/>
                <a:gd name="connsiteY6" fmla="*/ 13980 h 27272"/>
                <a:gd name="connsiteX7" fmla="*/ 5504 w 13090"/>
                <a:gd name="connsiteY7" fmla="*/ 27209 h 27272"/>
                <a:gd name="connsiteX8" fmla="*/ 10163 w 13090"/>
                <a:gd name="connsiteY8" fmla="*/ 23497 h 27272"/>
                <a:gd name="connsiteX9" fmla="*/ 12826 w 13090"/>
                <a:gd name="connsiteY9" fmla="*/ 5891 h 27272"/>
                <a:gd name="connsiteX10" fmla="*/ 11115 w 13090"/>
                <a:gd name="connsiteY10" fmla="*/ 1228 h 2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90" h="27272">
                  <a:moveTo>
                    <a:pt x="11115" y="1228"/>
                  </a:moveTo>
                  <a:cubicBezTo>
                    <a:pt x="9365" y="206"/>
                    <a:pt x="7330" y="-227"/>
                    <a:pt x="5314" y="-10"/>
                  </a:cubicBezTo>
                  <a:cubicBezTo>
                    <a:pt x="3687" y="-198"/>
                    <a:pt x="2052" y="245"/>
                    <a:pt x="749" y="1228"/>
                  </a:cubicBezTo>
                  <a:cubicBezTo>
                    <a:pt x="159" y="1945"/>
                    <a:pt x="-116" y="2873"/>
                    <a:pt x="-12" y="3797"/>
                  </a:cubicBezTo>
                  <a:cubicBezTo>
                    <a:pt x="-12" y="5796"/>
                    <a:pt x="-12" y="7889"/>
                    <a:pt x="-12" y="9888"/>
                  </a:cubicBezTo>
                  <a:lnTo>
                    <a:pt x="844" y="8841"/>
                  </a:lnTo>
                  <a:lnTo>
                    <a:pt x="1985" y="13980"/>
                  </a:lnTo>
                  <a:cubicBezTo>
                    <a:pt x="2936" y="18263"/>
                    <a:pt x="4077" y="22736"/>
                    <a:pt x="5504" y="27209"/>
                  </a:cubicBezTo>
                  <a:cubicBezTo>
                    <a:pt x="7482" y="26628"/>
                    <a:pt x="9155" y="25296"/>
                    <a:pt x="10163" y="23497"/>
                  </a:cubicBezTo>
                  <a:cubicBezTo>
                    <a:pt x="12617" y="17973"/>
                    <a:pt x="13530" y="11892"/>
                    <a:pt x="12826" y="5891"/>
                  </a:cubicBezTo>
                  <a:cubicBezTo>
                    <a:pt x="12931" y="4165"/>
                    <a:pt x="12313" y="2474"/>
                    <a:pt x="11115" y="122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821FF81-3509-B245-A772-0EB07BAACC70}"/>
                </a:ext>
              </a:extLst>
            </p:cNvPr>
            <p:cNvSpPr/>
            <p:nvPr/>
          </p:nvSpPr>
          <p:spPr>
            <a:xfrm>
              <a:off x="4020875" y="11852426"/>
              <a:ext cx="84456" cy="92454"/>
            </a:xfrm>
            <a:custGeom>
              <a:avLst/>
              <a:gdLst>
                <a:gd name="connsiteX0" fmla="*/ 23646 w 32840"/>
                <a:gd name="connsiteY0" fmla="*/ 35886 h 35950"/>
                <a:gd name="connsiteX1" fmla="*/ 29922 w 32840"/>
                <a:gd name="connsiteY1" fmla="*/ 33507 h 35950"/>
                <a:gd name="connsiteX2" fmla="*/ 32775 w 32840"/>
                <a:gd name="connsiteY2" fmla="*/ 29415 h 35950"/>
                <a:gd name="connsiteX3" fmla="*/ 29732 w 32840"/>
                <a:gd name="connsiteY3" fmla="*/ 26370 h 35950"/>
                <a:gd name="connsiteX4" fmla="*/ 16228 w 32840"/>
                <a:gd name="connsiteY4" fmla="*/ 13807 h 35950"/>
                <a:gd name="connsiteX5" fmla="*/ 9952 w 32840"/>
                <a:gd name="connsiteY5" fmla="*/ 4291 h 35950"/>
                <a:gd name="connsiteX6" fmla="*/ -34 w 32840"/>
                <a:gd name="connsiteY6" fmla="*/ 8 h 35950"/>
                <a:gd name="connsiteX7" fmla="*/ 2344 w 32840"/>
                <a:gd name="connsiteY7" fmla="*/ 12380 h 35950"/>
                <a:gd name="connsiteX8" fmla="*/ 4721 w 32840"/>
                <a:gd name="connsiteY8" fmla="*/ 20755 h 35950"/>
                <a:gd name="connsiteX9" fmla="*/ 18986 w 32840"/>
                <a:gd name="connsiteY9" fmla="*/ 34078 h 35950"/>
                <a:gd name="connsiteX10" fmla="*/ 23646 w 32840"/>
                <a:gd name="connsiteY10" fmla="*/ 35886 h 3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40" h="35950">
                  <a:moveTo>
                    <a:pt x="23646" y="35886"/>
                  </a:moveTo>
                  <a:cubicBezTo>
                    <a:pt x="25937" y="35804"/>
                    <a:pt x="28144" y="34969"/>
                    <a:pt x="29922" y="33507"/>
                  </a:cubicBezTo>
                  <a:cubicBezTo>
                    <a:pt x="31349" y="32555"/>
                    <a:pt x="33060" y="31128"/>
                    <a:pt x="32775" y="29415"/>
                  </a:cubicBezTo>
                  <a:cubicBezTo>
                    <a:pt x="32490" y="27702"/>
                    <a:pt x="31063" y="27131"/>
                    <a:pt x="29732" y="26370"/>
                  </a:cubicBezTo>
                  <a:cubicBezTo>
                    <a:pt x="24273" y="23354"/>
                    <a:pt x="19632" y="19040"/>
                    <a:pt x="16228" y="13807"/>
                  </a:cubicBezTo>
                  <a:cubicBezTo>
                    <a:pt x="14412" y="10461"/>
                    <a:pt x="12310" y="7278"/>
                    <a:pt x="9952" y="4291"/>
                  </a:cubicBezTo>
                  <a:cubicBezTo>
                    <a:pt x="7622" y="1193"/>
                    <a:pt x="3818" y="-436"/>
                    <a:pt x="-34" y="8"/>
                  </a:cubicBezTo>
                  <a:lnTo>
                    <a:pt x="2344" y="12380"/>
                  </a:lnTo>
                  <a:cubicBezTo>
                    <a:pt x="2800" y="15256"/>
                    <a:pt x="3599" y="18068"/>
                    <a:pt x="4721" y="20755"/>
                  </a:cubicBezTo>
                  <a:cubicBezTo>
                    <a:pt x="8097" y="26473"/>
                    <a:pt x="13052" y="31097"/>
                    <a:pt x="18986" y="34078"/>
                  </a:cubicBezTo>
                  <a:cubicBezTo>
                    <a:pt x="20365" y="35053"/>
                    <a:pt x="21972" y="35673"/>
                    <a:pt x="23646" y="35886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E14A76-4A7C-B84A-81B1-20A702CAF9E3}"/>
                </a:ext>
              </a:extLst>
            </p:cNvPr>
            <p:cNvSpPr/>
            <p:nvPr/>
          </p:nvSpPr>
          <p:spPr>
            <a:xfrm>
              <a:off x="4004244" y="11910617"/>
              <a:ext cx="156459" cy="141348"/>
            </a:xfrm>
            <a:custGeom>
              <a:avLst/>
              <a:gdLst>
                <a:gd name="connsiteX0" fmla="*/ 43141 w 60838"/>
                <a:gd name="connsiteY0" fmla="*/ 21634 h 54962"/>
                <a:gd name="connsiteX1" fmla="*/ 34296 w 60838"/>
                <a:gd name="connsiteY1" fmla="*/ 14972 h 54962"/>
                <a:gd name="connsiteX2" fmla="*/ 21934 w 60838"/>
                <a:gd name="connsiteY2" fmla="*/ 10975 h 54962"/>
                <a:gd name="connsiteX3" fmla="*/ 3675 w 60838"/>
                <a:gd name="connsiteY3" fmla="*/ -64 h 54962"/>
                <a:gd name="connsiteX4" fmla="*/ -34 w 60838"/>
                <a:gd name="connsiteY4" fmla="*/ 6693 h 54962"/>
                <a:gd name="connsiteX5" fmla="*/ 2819 w 60838"/>
                <a:gd name="connsiteY5" fmla="*/ 14401 h 54962"/>
                <a:gd name="connsiteX6" fmla="*/ 5197 w 60838"/>
                <a:gd name="connsiteY6" fmla="*/ 19731 h 54962"/>
                <a:gd name="connsiteX7" fmla="*/ 7384 w 60838"/>
                <a:gd name="connsiteY7" fmla="*/ 23823 h 54962"/>
                <a:gd name="connsiteX8" fmla="*/ 7954 w 60838"/>
                <a:gd name="connsiteY8" fmla="*/ 24299 h 54962"/>
                <a:gd name="connsiteX9" fmla="*/ 29922 w 60838"/>
                <a:gd name="connsiteY9" fmla="*/ 42381 h 54962"/>
                <a:gd name="connsiteX10" fmla="*/ 48941 w 60838"/>
                <a:gd name="connsiteY10" fmla="*/ 54277 h 54962"/>
                <a:gd name="connsiteX11" fmla="*/ 58451 w 60838"/>
                <a:gd name="connsiteY11" fmla="*/ 52659 h 54962"/>
                <a:gd name="connsiteX12" fmla="*/ 59878 w 60838"/>
                <a:gd name="connsiteY12" fmla="*/ 48186 h 54962"/>
                <a:gd name="connsiteX13" fmla="*/ 59878 w 60838"/>
                <a:gd name="connsiteY13" fmla="*/ 35433 h 54962"/>
                <a:gd name="connsiteX14" fmla="*/ 43141 w 60838"/>
                <a:gd name="connsiteY14" fmla="*/ 21634 h 5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838" h="54962">
                  <a:moveTo>
                    <a:pt x="43141" y="21634"/>
                  </a:moveTo>
                  <a:cubicBezTo>
                    <a:pt x="40383" y="19174"/>
                    <a:pt x="37425" y="16946"/>
                    <a:pt x="34296" y="14972"/>
                  </a:cubicBezTo>
                  <a:cubicBezTo>
                    <a:pt x="30397" y="13069"/>
                    <a:pt x="25928" y="12879"/>
                    <a:pt x="21934" y="10975"/>
                  </a:cubicBezTo>
                  <a:cubicBezTo>
                    <a:pt x="15467" y="7835"/>
                    <a:pt x="10902" y="412"/>
                    <a:pt x="3675" y="-64"/>
                  </a:cubicBezTo>
                  <a:cubicBezTo>
                    <a:pt x="3675" y="2505"/>
                    <a:pt x="1202" y="4409"/>
                    <a:pt x="-34" y="6693"/>
                  </a:cubicBezTo>
                  <a:cubicBezTo>
                    <a:pt x="822" y="9357"/>
                    <a:pt x="1773" y="11832"/>
                    <a:pt x="2819" y="14401"/>
                  </a:cubicBezTo>
                  <a:cubicBezTo>
                    <a:pt x="3865" y="16971"/>
                    <a:pt x="4341" y="18018"/>
                    <a:pt x="5197" y="19731"/>
                  </a:cubicBezTo>
                  <a:cubicBezTo>
                    <a:pt x="6053" y="21444"/>
                    <a:pt x="6623" y="22491"/>
                    <a:pt x="7384" y="23823"/>
                  </a:cubicBezTo>
                  <a:lnTo>
                    <a:pt x="7954" y="24299"/>
                  </a:lnTo>
                  <a:lnTo>
                    <a:pt x="29922" y="42381"/>
                  </a:lnTo>
                  <a:cubicBezTo>
                    <a:pt x="35428" y="47541"/>
                    <a:pt x="41895" y="51581"/>
                    <a:pt x="48941" y="54277"/>
                  </a:cubicBezTo>
                  <a:cubicBezTo>
                    <a:pt x="52165" y="55505"/>
                    <a:pt x="55808" y="54887"/>
                    <a:pt x="58451" y="52659"/>
                  </a:cubicBezTo>
                  <a:cubicBezTo>
                    <a:pt x="59269" y="51298"/>
                    <a:pt x="59754" y="49767"/>
                    <a:pt x="59878" y="48186"/>
                  </a:cubicBezTo>
                  <a:cubicBezTo>
                    <a:pt x="61114" y="44025"/>
                    <a:pt x="61114" y="39594"/>
                    <a:pt x="59878" y="35433"/>
                  </a:cubicBezTo>
                  <a:cubicBezTo>
                    <a:pt x="57405" y="28486"/>
                    <a:pt x="49132" y="26012"/>
                    <a:pt x="43141" y="2163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C0BD105-BE0A-E645-9B70-9B849426407A}"/>
                </a:ext>
              </a:extLst>
            </p:cNvPr>
            <p:cNvSpPr/>
            <p:nvPr/>
          </p:nvSpPr>
          <p:spPr>
            <a:xfrm>
              <a:off x="4425973" y="14582199"/>
              <a:ext cx="138082" cy="879511"/>
            </a:xfrm>
            <a:custGeom>
              <a:avLst/>
              <a:gdLst>
                <a:gd name="connsiteX0" fmla="*/ 41391 w 53692"/>
                <a:gd name="connsiteY0" fmla="*/ 269671 h 341991"/>
                <a:gd name="connsiteX1" fmla="*/ 41391 w 53692"/>
                <a:gd name="connsiteY1" fmla="*/ 216282 h 341991"/>
                <a:gd name="connsiteX2" fmla="*/ 44625 w 53692"/>
                <a:gd name="connsiteY2" fmla="*/ 184020 h 341991"/>
                <a:gd name="connsiteX3" fmla="*/ 47953 w 53692"/>
                <a:gd name="connsiteY3" fmla="*/ 152995 h 341991"/>
                <a:gd name="connsiteX4" fmla="*/ 49475 w 53692"/>
                <a:gd name="connsiteY4" fmla="*/ 136531 h 341991"/>
                <a:gd name="connsiteX5" fmla="*/ 52328 w 53692"/>
                <a:gd name="connsiteY5" fmla="*/ 87425 h 341991"/>
                <a:gd name="connsiteX6" fmla="*/ 52898 w 53692"/>
                <a:gd name="connsiteY6" fmla="*/ 67820 h 341991"/>
                <a:gd name="connsiteX7" fmla="*/ 52898 w 53692"/>
                <a:gd name="connsiteY7" fmla="*/ 58779 h 341991"/>
                <a:gd name="connsiteX8" fmla="*/ 53659 w 53692"/>
                <a:gd name="connsiteY8" fmla="*/ 34797 h 341991"/>
                <a:gd name="connsiteX9" fmla="*/ 53659 w 53692"/>
                <a:gd name="connsiteY9" fmla="*/ 27754 h 341991"/>
                <a:gd name="connsiteX10" fmla="*/ 53659 w 53692"/>
                <a:gd name="connsiteY10" fmla="*/ 15002 h 341991"/>
                <a:gd name="connsiteX11" fmla="*/ 53659 w 53692"/>
                <a:gd name="connsiteY11" fmla="*/ 12718 h 341991"/>
                <a:gd name="connsiteX12" fmla="*/ 52232 w 53692"/>
                <a:gd name="connsiteY12" fmla="*/ 6342 h 341991"/>
                <a:gd name="connsiteX13" fmla="*/ 51662 w 53692"/>
                <a:gd name="connsiteY13" fmla="*/ 42505 h 341991"/>
                <a:gd name="connsiteX14" fmla="*/ 46051 w 53692"/>
                <a:gd name="connsiteY14" fmla="*/ 35558 h 341991"/>
                <a:gd name="connsiteX15" fmla="*/ 39014 w 53692"/>
                <a:gd name="connsiteY15" fmla="*/ 3677 h 341991"/>
                <a:gd name="connsiteX16" fmla="*/ 37778 w 53692"/>
                <a:gd name="connsiteY16" fmla="*/ 536 h 341991"/>
                <a:gd name="connsiteX17" fmla="*/ 32547 w 53692"/>
                <a:gd name="connsiteY17" fmla="*/ 7864 h 341991"/>
                <a:gd name="connsiteX18" fmla="*/ 4018 w 53692"/>
                <a:gd name="connsiteY18" fmla="*/ 217234 h 341991"/>
                <a:gd name="connsiteX19" fmla="*/ 5539 w 53692"/>
                <a:gd name="connsiteY19" fmla="*/ 233603 h 341991"/>
                <a:gd name="connsiteX20" fmla="*/ 15049 w 53692"/>
                <a:gd name="connsiteY20" fmla="*/ 235887 h 341991"/>
                <a:gd name="connsiteX21" fmla="*/ 14289 w 53692"/>
                <a:gd name="connsiteY21" fmla="*/ 251494 h 341991"/>
                <a:gd name="connsiteX22" fmla="*/ 119 w 53692"/>
                <a:gd name="connsiteY22" fmla="*/ 324774 h 341991"/>
                <a:gd name="connsiteX23" fmla="*/ 2496 w 53692"/>
                <a:gd name="connsiteY23" fmla="*/ 338383 h 341991"/>
                <a:gd name="connsiteX24" fmla="*/ 19519 w 53692"/>
                <a:gd name="connsiteY24" fmla="*/ 336384 h 341991"/>
                <a:gd name="connsiteX25" fmla="*/ 37302 w 53692"/>
                <a:gd name="connsiteY25" fmla="*/ 289847 h 341991"/>
                <a:gd name="connsiteX26" fmla="*/ 41391 w 53692"/>
                <a:gd name="connsiteY26" fmla="*/ 269671 h 34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692" h="341991">
                  <a:moveTo>
                    <a:pt x="41391" y="269671"/>
                  </a:moveTo>
                  <a:cubicBezTo>
                    <a:pt x="40631" y="249020"/>
                    <a:pt x="40345" y="228273"/>
                    <a:pt x="41391" y="216282"/>
                  </a:cubicBezTo>
                  <a:cubicBezTo>
                    <a:pt x="42057" y="206765"/>
                    <a:pt x="43293" y="196011"/>
                    <a:pt x="44625" y="184020"/>
                  </a:cubicBezTo>
                  <a:cubicBezTo>
                    <a:pt x="45671" y="174503"/>
                    <a:pt x="46907" y="164130"/>
                    <a:pt x="47953" y="152995"/>
                  </a:cubicBezTo>
                  <a:cubicBezTo>
                    <a:pt x="48524" y="147666"/>
                    <a:pt x="48999" y="142146"/>
                    <a:pt x="49475" y="136531"/>
                  </a:cubicBezTo>
                  <a:cubicBezTo>
                    <a:pt x="50806" y="121400"/>
                    <a:pt x="51852" y="105031"/>
                    <a:pt x="52328" y="87425"/>
                  </a:cubicBezTo>
                  <a:cubicBezTo>
                    <a:pt x="52328" y="80478"/>
                    <a:pt x="52328" y="74006"/>
                    <a:pt x="52898" y="67820"/>
                  </a:cubicBezTo>
                  <a:cubicBezTo>
                    <a:pt x="52898" y="64680"/>
                    <a:pt x="52898" y="61729"/>
                    <a:pt x="52898" y="58779"/>
                  </a:cubicBezTo>
                  <a:cubicBezTo>
                    <a:pt x="52898" y="50024"/>
                    <a:pt x="53469" y="42125"/>
                    <a:pt x="53659" y="34797"/>
                  </a:cubicBezTo>
                  <a:cubicBezTo>
                    <a:pt x="53659" y="32418"/>
                    <a:pt x="53659" y="30039"/>
                    <a:pt x="53659" y="27754"/>
                  </a:cubicBezTo>
                  <a:cubicBezTo>
                    <a:pt x="53659" y="23282"/>
                    <a:pt x="53659" y="18999"/>
                    <a:pt x="53659" y="15002"/>
                  </a:cubicBezTo>
                  <a:lnTo>
                    <a:pt x="53659" y="12718"/>
                  </a:lnTo>
                  <a:lnTo>
                    <a:pt x="52232" y="6342"/>
                  </a:lnTo>
                  <a:cubicBezTo>
                    <a:pt x="53012" y="18390"/>
                    <a:pt x="52822" y="30486"/>
                    <a:pt x="51662" y="42505"/>
                  </a:cubicBezTo>
                  <a:cubicBezTo>
                    <a:pt x="48999" y="43838"/>
                    <a:pt x="46907" y="39175"/>
                    <a:pt x="46051" y="35558"/>
                  </a:cubicBezTo>
                  <a:cubicBezTo>
                    <a:pt x="43769" y="24899"/>
                    <a:pt x="41391" y="14336"/>
                    <a:pt x="39014" y="3677"/>
                  </a:cubicBezTo>
                  <a:cubicBezTo>
                    <a:pt x="38881" y="2544"/>
                    <a:pt x="38453" y="1460"/>
                    <a:pt x="37778" y="536"/>
                  </a:cubicBezTo>
                  <a:cubicBezTo>
                    <a:pt x="35305" y="-1938"/>
                    <a:pt x="32833" y="3772"/>
                    <a:pt x="32547" y="7864"/>
                  </a:cubicBezTo>
                  <a:cubicBezTo>
                    <a:pt x="28268" y="78669"/>
                    <a:pt x="8012" y="146524"/>
                    <a:pt x="4018" y="217234"/>
                  </a:cubicBezTo>
                  <a:cubicBezTo>
                    <a:pt x="3362" y="222735"/>
                    <a:pt x="3875" y="228311"/>
                    <a:pt x="5539" y="233603"/>
                  </a:cubicBezTo>
                  <a:cubicBezTo>
                    <a:pt x="7537" y="228939"/>
                    <a:pt x="13433" y="230938"/>
                    <a:pt x="15049" y="235887"/>
                  </a:cubicBezTo>
                  <a:cubicBezTo>
                    <a:pt x="16314" y="241054"/>
                    <a:pt x="16048" y="246479"/>
                    <a:pt x="14289" y="251494"/>
                  </a:cubicBezTo>
                  <a:cubicBezTo>
                    <a:pt x="7033" y="275362"/>
                    <a:pt x="2287" y="299925"/>
                    <a:pt x="119" y="324774"/>
                  </a:cubicBezTo>
                  <a:cubicBezTo>
                    <a:pt x="-404" y="329446"/>
                    <a:pt x="423" y="334167"/>
                    <a:pt x="2496" y="338383"/>
                  </a:cubicBezTo>
                  <a:cubicBezTo>
                    <a:pt x="6681" y="344664"/>
                    <a:pt x="14669" y="341714"/>
                    <a:pt x="19519" y="336384"/>
                  </a:cubicBezTo>
                  <a:cubicBezTo>
                    <a:pt x="29789" y="325154"/>
                    <a:pt x="33974" y="306977"/>
                    <a:pt x="37302" y="289847"/>
                  </a:cubicBezTo>
                  <a:cubicBezTo>
                    <a:pt x="39014" y="282995"/>
                    <a:pt x="40155" y="276333"/>
                    <a:pt x="41391" y="26967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1C967BF-8064-0647-A64F-F22522924BB1}"/>
                </a:ext>
              </a:extLst>
            </p:cNvPr>
            <p:cNvSpPr/>
            <p:nvPr/>
          </p:nvSpPr>
          <p:spPr>
            <a:xfrm>
              <a:off x="4336882" y="14683356"/>
              <a:ext cx="73428" cy="660327"/>
            </a:xfrm>
            <a:custGeom>
              <a:avLst/>
              <a:gdLst>
                <a:gd name="connsiteX0" fmla="*/ 24110 w 28552"/>
                <a:gd name="connsiteY0" fmla="*/ 154108 h 256763"/>
                <a:gd name="connsiteX1" fmla="*/ 8989 w 28552"/>
                <a:gd name="connsiteY1" fmla="*/ -64 h 256763"/>
                <a:gd name="connsiteX2" fmla="*/ 50 w 28552"/>
                <a:gd name="connsiteY2" fmla="*/ 111187 h 256763"/>
                <a:gd name="connsiteX3" fmla="*/ 50 w 28552"/>
                <a:gd name="connsiteY3" fmla="*/ 112900 h 256763"/>
                <a:gd name="connsiteX4" fmla="*/ 3759 w 28552"/>
                <a:gd name="connsiteY4" fmla="*/ 135074 h 256763"/>
                <a:gd name="connsiteX5" fmla="*/ 4330 w 28552"/>
                <a:gd name="connsiteY5" fmla="*/ 138215 h 256763"/>
                <a:gd name="connsiteX6" fmla="*/ 7088 w 28552"/>
                <a:gd name="connsiteY6" fmla="*/ 153537 h 256763"/>
                <a:gd name="connsiteX7" fmla="*/ 8989 w 28552"/>
                <a:gd name="connsiteY7" fmla="*/ 163625 h 256763"/>
                <a:gd name="connsiteX8" fmla="*/ 18975 w 28552"/>
                <a:gd name="connsiteY8" fmla="*/ 242043 h 256763"/>
                <a:gd name="connsiteX9" fmla="*/ 19926 w 28552"/>
                <a:gd name="connsiteY9" fmla="*/ 256699 h 256763"/>
                <a:gd name="connsiteX10" fmla="*/ 19926 w 28552"/>
                <a:gd name="connsiteY10" fmla="*/ 233097 h 256763"/>
                <a:gd name="connsiteX11" fmla="*/ 18785 w 28552"/>
                <a:gd name="connsiteY11" fmla="*/ 182278 h 256763"/>
                <a:gd name="connsiteX12" fmla="*/ 24110 w 28552"/>
                <a:gd name="connsiteY12" fmla="*/ 154108 h 25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52" h="256763">
                  <a:moveTo>
                    <a:pt x="24110" y="154108"/>
                  </a:moveTo>
                  <a:cubicBezTo>
                    <a:pt x="33296" y="102298"/>
                    <a:pt x="28066" y="48966"/>
                    <a:pt x="8989" y="-64"/>
                  </a:cubicBezTo>
                  <a:cubicBezTo>
                    <a:pt x="2399" y="36642"/>
                    <a:pt x="-587" y="73900"/>
                    <a:pt x="50" y="111187"/>
                  </a:cubicBezTo>
                  <a:cubicBezTo>
                    <a:pt x="3" y="111758"/>
                    <a:pt x="3" y="112329"/>
                    <a:pt x="50" y="112900"/>
                  </a:cubicBezTo>
                  <a:cubicBezTo>
                    <a:pt x="1287" y="120514"/>
                    <a:pt x="2523" y="127937"/>
                    <a:pt x="3759" y="135074"/>
                  </a:cubicBezTo>
                  <a:lnTo>
                    <a:pt x="4330" y="138215"/>
                  </a:lnTo>
                  <a:cubicBezTo>
                    <a:pt x="5281" y="143544"/>
                    <a:pt x="6137" y="148683"/>
                    <a:pt x="7088" y="153537"/>
                  </a:cubicBezTo>
                  <a:cubicBezTo>
                    <a:pt x="7753" y="156963"/>
                    <a:pt x="8324" y="160389"/>
                    <a:pt x="8989" y="163625"/>
                  </a:cubicBezTo>
                  <a:cubicBezTo>
                    <a:pt x="13935" y="189529"/>
                    <a:pt x="17273" y="215720"/>
                    <a:pt x="18975" y="242043"/>
                  </a:cubicBezTo>
                  <a:lnTo>
                    <a:pt x="19926" y="256699"/>
                  </a:lnTo>
                  <a:cubicBezTo>
                    <a:pt x="20449" y="248838"/>
                    <a:pt x="20449" y="240958"/>
                    <a:pt x="19926" y="233097"/>
                  </a:cubicBezTo>
                  <a:cubicBezTo>
                    <a:pt x="18309" y="216205"/>
                    <a:pt x="17929" y="199227"/>
                    <a:pt x="18785" y="182278"/>
                  </a:cubicBezTo>
                  <a:cubicBezTo>
                    <a:pt x="20211" y="172761"/>
                    <a:pt x="22398" y="163530"/>
                    <a:pt x="24110" y="15410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8AA3EA7-7BBA-FE49-8D39-4E46138E7CC9}"/>
                </a:ext>
              </a:extLst>
            </p:cNvPr>
            <p:cNvSpPr/>
            <p:nvPr/>
          </p:nvSpPr>
          <p:spPr>
            <a:xfrm>
              <a:off x="4180333" y="13602797"/>
              <a:ext cx="112935" cy="621656"/>
            </a:xfrm>
            <a:custGeom>
              <a:avLst/>
              <a:gdLst>
                <a:gd name="connsiteX0" fmla="*/ 38956 w 43914"/>
                <a:gd name="connsiteY0" fmla="*/ -64 h 241726"/>
                <a:gd name="connsiteX1" fmla="*/ 32870 w 43914"/>
                <a:gd name="connsiteY1" fmla="*/ 3838 h 241726"/>
                <a:gd name="connsiteX2" fmla="*/ 21553 w 43914"/>
                <a:gd name="connsiteY2" fmla="*/ 20397 h 241726"/>
                <a:gd name="connsiteX3" fmla="*/ 10237 w 43914"/>
                <a:gd name="connsiteY3" fmla="*/ 46568 h 241726"/>
                <a:gd name="connsiteX4" fmla="*/ -34 w 43914"/>
                <a:gd name="connsiteY4" fmla="*/ 78259 h 241726"/>
                <a:gd name="connsiteX5" fmla="*/ 2153 w 43914"/>
                <a:gd name="connsiteY5" fmla="*/ 106810 h 241726"/>
                <a:gd name="connsiteX6" fmla="*/ 2153 w 43914"/>
                <a:gd name="connsiteY6" fmla="*/ 115279 h 241726"/>
                <a:gd name="connsiteX7" fmla="*/ 4531 w 43914"/>
                <a:gd name="connsiteY7" fmla="*/ 156106 h 241726"/>
                <a:gd name="connsiteX8" fmla="*/ 8049 w 43914"/>
                <a:gd name="connsiteY8" fmla="*/ 195030 h 241726"/>
                <a:gd name="connsiteX9" fmla="*/ 10047 w 43914"/>
                <a:gd name="connsiteY9" fmla="*/ 210352 h 241726"/>
                <a:gd name="connsiteX10" fmla="*/ 19556 w 43914"/>
                <a:gd name="connsiteY10" fmla="*/ 241663 h 241726"/>
                <a:gd name="connsiteX11" fmla="*/ 22314 w 43914"/>
                <a:gd name="connsiteY11" fmla="*/ 230718 h 241726"/>
                <a:gd name="connsiteX12" fmla="*/ 15467 w 43914"/>
                <a:gd name="connsiteY12" fmla="*/ 112805 h 241726"/>
                <a:gd name="connsiteX13" fmla="*/ 42950 w 43914"/>
                <a:gd name="connsiteY13" fmla="*/ 12213 h 241726"/>
                <a:gd name="connsiteX14" fmla="*/ 38956 w 43914"/>
                <a:gd name="connsiteY14" fmla="*/ -64 h 24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14" h="241726">
                  <a:moveTo>
                    <a:pt x="38956" y="-64"/>
                  </a:moveTo>
                  <a:cubicBezTo>
                    <a:pt x="36465" y="307"/>
                    <a:pt x="34249" y="1725"/>
                    <a:pt x="32870" y="3838"/>
                  </a:cubicBezTo>
                  <a:cubicBezTo>
                    <a:pt x="28591" y="8996"/>
                    <a:pt x="24806" y="14535"/>
                    <a:pt x="21553" y="20397"/>
                  </a:cubicBezTo>
                  <a:cubicBezTo>
                    <a:pt x="17160" y="28838"/>
                    <a:pt x="13375" y="37584"/>
                    <a:pt x="10237" y="46568"/>
                  </a:cubicBezTo>
                  <a:cubicBezTo>
                    <a:pt x="6433" y="56941"/>
                    <a:pt x="2914" y="67505"/>
                    <a:pt x="-34" y="78259"/>
                  </a:cubicBezTo>
                  <a:cubicBezTo>
                    <a:pt x="917" y="85682"/>
                    <a:pt x="1488" y="95389"/>
                    <a:pt x="2153" y="106810"/>
                  </a:cubicBezTo>
                  <a:cubicBezTo>
                    <a:pt x="2153" y="109474"/>
                    <a:pt x="2153" y="112329"/>
                    <a:pt x="2153" y="115279"/>
                  </a:cubicBezTo>
                  <a:cubicBezTo>
                    <a:pt x="2819" y="127080"/>
                    <a:pt x="3485" y="140784"/>
                    <a:pt x="4531" y="156106"/>
                  </a:cubicBezTo>
                  <a:cubicBezTo>
                    <a:pt x="5577" y="171429"/>
                    <a:pt x="6718" y="183229"/>
                    <a:pt x="8049" y="195030"/>
                  </a:cubicBezTo>
                  <a:cubicBezTo>
                    <a:pt x="8620" y="200169"/>
                    <a:pt x="9286" y="205213"/>
                    <a:pt x="10047" y="210352"/>
                  </a:cubicBezTo>
                  <a:cubicBezTo>
                    <a:pt x="13280" y="220821"/>
                    <a:pt x="16513" y="231194"/>
                    <a:pt x="19556" y="241663"/>
                  </a:cubicBezTo>
                  <a:cubicBezTo>
                    <a:pt x="21420" y="238322"/>
                    <a:pt x="22371" y="234544"/>
                    <a:pt x="22314" y="230718"/>
                  </a:cubicBezTo>
                  <a:cubicBezTo>
                    <a:pt x="24787" y="191319"/>
                    <a:pt x="11949" y="152014"/>
                    <a:pt x="15467" y="112805"/>
                  </a:cubicBezTo>
                  <a:cubicBezTo>
                    <a:pt x="18605" y="78069"/>
                    <a:pt x="34487" y="46187"/>
                    <a:pt x="42950" y="12213"/>
                  </a:cubicBezTo>
                  <a:cubicBezTo>
                    <a:pt x="44757" y="7645"/>
                    <a:pt x="44187" y="126"/>
                    <a:pt x="38956" y="-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541EB0B-E57C-0B4E-BF2C-02D153A616A4}"/>
                </a:ext>
              </a:extLst>
            </p:cNvPr>
            <p:cNvSpPr/>
            <p:nvPr/>
          </p:nvSpPr>
          <p:spPr>
            <a:xfrm>
              <a:off x="4461964" y="13504898"/>
              <a:ext cx="109183" cy="965067"/>
            </a:xfrm>
            <a:custGeom>
              <a:avLst/>
              <a:gdLst>
                <a:gd name="connsiteX0" fmla="*/ 22356 w 42455"/>
                <a:gd name="connsiteY0" fmla="*/ 371281 h 375259"/>
                <a:gd name="connsiteX1" fmla="*/ 28823 w 42455"/>
                <a:gd name="connsiteY1" fmla="*/ 361764 h 375259"/>
                <a:gd name="connsiteX2" fmla="*/ 26731 w 42455"/>
                <a:gd name="connsiteY2" fmla="*/ 353199 h 375259"/>
                <a:gd name="connsiteX3" fmla="*/ 24068 w 42455"/>
                <a:gd name="connsiteY3" fmla="*/ 342636 h 375259"/>
                <a:gd name="connsiteX4" fmla="*/ 20644 w 42455"/>
                <a:gd name="connsiteY4" fmla="*/ 326743 h 375259"/>
                <a:gd name="connsiteX5" fmla="*/ 21215 w 42455"/>
                <a:gd name="connsiteY5" fmla="*/ 316274 h 375259"/>
                <a:gd name="connsiteX6" fmla="*/ 21881 w 42455"/>
                <a:gd name="connsiteY6" fmla="*/ 307995 h 375259"/>
                <a:gd name="connsiteX7" fmla="*/ 23307 w 42455"/>
                <a:gd name="connsiteY7" fmla="*/ 292482 h 375259"/>
                <a:gd name="connsiteX8" fmla="*/ 25019 w 42455"/>
                <a:gd name="connsiteY8" fmla="*/ 274115 h 375259"/>
                <a:gd name="connsiteX9" fmla="*/ 26350 w 42455"/>
                <a:gd name="connsiteY9" fmla="*/ 260791 h 375259"/>
                <a:gd name="connsiteX10" fmla="*/ 31961 w 42455"/>
                <a:gd name="connsiteY10" fmla="*/ 207497 h 375259"/>
                <a:gd name="connsiteX11" fmla="*/ 36811 w 42455"/>
                <a:gd name="connsiteY11" fmla="*/ 167622 h 375259"/>
                <a:gd name="connsiteX12" fmla="*/ 42422 w 42455"/>
                <a:gd name="connsiteY12" fmla="*/ 102622 h 375259"/>
                <a:gd name="connsiteX13" fmla="*/ 42422 w 42455"/>
                <a:gd name="connsiteY13" fmla="*/ 102146 h 375259"/>
                <a:gd name="connsiteX14" fmla="*/ 3432 w 42455"/>
                <a:gd name="connsiteY14" fmla="*/ -64 h 375259"/>
                <a:gd name="connsiteX15" fmla="*/ 7045 w 42455"/>
                <a:gd name="connsiteY15" fmla="*/ 53515 h 375259"/>
                <a:gd name="connsiteX16" fmla="*/ 29013 w 42455"/>
                <a:gd name="connsiteY16" fmla="*/ 103954 h 375259"/>
                <a:gd name="connsiteX17" fmla="*/ 35004 w 42455"/>
                <a:gd name="connsiteY17" fmla="*/ 161912 h 375259"/>
                <a:gd name="connsiteX18" fmla="*/ 30249 w 42455"/>
                <a:gd name="connsiteY18" fmla="*/ 210447 h 375259"/>
                <a:gd name="connsiteX19" fmla="*/ 23688 w 42455"/>
                <a:gd name="connsiteY19" fmla="*/ 239474 h 375259"/>
                <a:gd name="connsiteX20" fmla="*/ 20549 w 42455"/>
                <a:gd name="connsiteY20" fmla="*/ 262790 h 375259"/>
                <a:gd name="connsiteX21" fmla="*/ 4192 w 42455"/>
                <a:gd name="connsiteY21" fmla="*/ 315513 h 375259"/>
                <a:gd name="connsiteX22" fmla="*/ 7711 w 42455"/>
                <a:gd name="connsiteY22" fmla="*/ 369092 h 375259"/>
                <a:gd name="connsiteX23" fmla="*/ 17221 w 42455"/>
                <a:gd name="connsiteY23" fmla="*/ 375088 h 375259"/>
                <a:gd name="connsiteX24" fmla="*/ 22356 w 42455"/>
                <a:gd name="connsiteY24" fmla="*/ 371281 h 37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455" h="375259">
                  <a:moveTo>
                    <a:pt x="22356" y="371281"/>
                  </a:moveTo>
                  <a:cubicBezTo>
                    <a:pt x="24791" y="368312"/>
                    <a:pt x="26959" y="365124"/>
                    <a:pt x="28823" y="361764"/>
                  </a:cubicBezTo>
                  <a:cubicBezTo>
                    <a:pt x="28157" y="358909"/>
                    <a:pt x="27396" y="356054"/>
                    <a:pt x="26731" y="353199"/>
                  </a:cubicBezTo>
                  <a:cubicBezTo>
                    <a:pt x="26065" y="350344"/>
                    <a:pt x="24924" y="345967"/>
                    <a:pt x="24068" y="342636"/>
                  </a:cubicBezTo>
                  <a:cubicBezTo>
                    <a:pt x="22641" y="336545"/>
                    <a:pt x="21405" y="331120"/>
                    <a:pt x="20644" y="326743"/>
                  </a:cubicBezTo>
                  <a:cubicBezTo>
                    <a:pt x="20644" y="326076"/>
                    <a:pt x="20644" y="322270"/>
                    <a:pt x="21215" y="316274"/>
                  </a:cubicBezTo>
                  <a:cubicBezTo>
                    <a:pt x="21215" y="313800"/>
                    <a:pt x="21215" y="311040"/>
                    <a:pt x="21881" y="307995"/>
                  </a:cubicBezTo>
                  <a:cubicBezTo>
                    <a:pt x="21881" y="303426"/>
                    <a:pt x="22736" y="298478"/>
                    <a:pt x="23307" y="292482"/>
                  </a:cubicBezTo>
                  <a:cubicBezTo>
                    <a:pt x="23878" y="286487"/>
                    <a:pt x="24353" y="280491"/>
                    <a:pt x="25019" y="274115"/>
                  </a:cubicBezTo>
                  <a:cubicBezTo>
                    <a:pt x="25494" y="269737"/>
                    <a:pt x="25875" y="265359"/>
                    <a:pt x="26350" y="260791"/>
                  </a:cubicBezTo>
                  <a:cubicBezTo>
                    <a:pt x="28157" y="242805"/>
                    <a:pt x="30154" y="223866"/>
                    <a:pt x="31961" y="207497"/>
                  </a:cubicBezTo>
                  <a:cubicBezTo>
                    <a:pt x="33958" y="189130"/>
                    <a:pt x="35765" y="174093"/>
                    <a:pt x="36811" y="167622"/>
                  </a:cubicBezTo>
                  <a:cubicBezTo>
                    <a:pt x="40158" y="146104"/>
                    <a:pt x="42032" y="124387"/>
                    <a:pt x="42422" y="102622"/>
                  </a:cubicBezTo>
                  <a:lnTo>
                    <a:pt x="42422" y="102146"/>
                  </a:lnTo>
                  <a:cubicBezTo>
                    <a:pt x="29422" y="68076"/>
                    <a:pt x="16432" y="34006"/>
                    <a:pt x="3432" y="-64"/>
                  </a:cubicBezTo>
                  <a:cubicBezTo>
                    <a:pt x="-2217" y="17609"/>
                    <a:pt x="-924" y="36766"/>
                    <a:pt x="7045" y="53515"/>
                  </a:cubicBezTo>
                  <a:cubicBezTo>
                    <a:pt x="13892" y="70550"/>
                    <a:pt x="23688" y="86444"/>
                    <a:pt x="29013" y="103954"/>
                  </a:cubicBezTo>
                  <a:cubicBezTo>
                    <a:pt x="34101" y="122826"/>
                    <a:pt x="36117" y="142393"/>
                    <a:pt x="35004" y="161912"/>
                  </a:cubicBezTo>
                  <a:cubicBezTo>
                    <a:pt x="34947" y="178205"/>
                    <a:pt x="33359" y="194459"/>
                    <a:pt x="30249" y="210447"/>
                  </a:cubicBezTo>
                  <a:cubicBezTo>
                    <a:pt x="28252" y="219964"/>
                    <a:pt x="25304" y="229481"/>
                    <a:pt x="23688" y="239474"/>
                  </a:cubicBezTo>
                  <a:cubicBezTo>
                    <a:pt x="22356" y="247277"/>
                    <a:pt x="21881" y="255081"/>
                    <a:pt x="20549" y="262790"/>
                  </a:cubicBezTo>
                  <a:cubicBezTo>
                    <a:pt x="17221" y="280872"/>
                    <a:pt x="9043" y="297716"/>
                    <a:pt x="4192" y="315513"/>
                  </a:cubicBezTo>
                  <a:cubicBezTo>
                    <a:pt x="-2046" y="333100"/>
                    <a:pt x="-772" y="352476"/>
                    <a:pt x="7711" y="369092"/>
                  </a:cubicBezTo>
                  <a:cubicBezTo>
                    <a:pt x="9898" y="372423"/>
                    <a:pt x="13322" y="375849"/>
                    <a:pt x="17221" y="375088"/>
                  </a:cubicBezTo>
                  <a:cubicBezTo>
                    <a:pt x="19275" y="374365"/>
                    <a:pt x="21063" y="373042"/>
                    <a:pt x="22356" y="37128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FCBE2BB-6EE5-5E40-A943-3A2AFD472ACC}"/>
                </a:ext>
              </a:extLst>
            </p:cNvPr>
            <p:cNvSpPr/>
            <p:nvPr/>
          </p:nvSpPr>
          <p:spPr>
            <a:xfrm>
              <a:off x="4245172" y="13408957"/>
              <a:ext cx="230788" cy="955002"/>
            </a:xfrm>
            <a:custGeom>
              <a:avLst/>
              <a:gdLst>
                <a:gd name="connsiteX0" fmla="*/ 13839 w 89740"/>
                <a:gd name="connsiteY0" fmla="*/ 319034 h 371345"/>
                <a:gd name="connsiteX1" fmla="*/ 12888 w 89740"/>
                <a:gd name="connsiteY1" fmla="*/ 365286 h 371345"/>
                <a:gd name="connsiteX2" fmla="*/ 9465 w 89740"/>
                <a:gd name="connsiteY2" fmla="*/ 371281 h 371345"/>
                <a:gd name="connsiteX3" fmla="*/ 3188 w 89740"/>
                <a:gd name="connsiteY3" fmla="*/ 283441 h 371345"/>
                <a:gd name="connsiteX4" fmla="*/ 69091 w 89740"/>
                <a:gd name="connsiteY4" fmla="*/ 42666 h 371345"/>
                <a:gd name="connsiteX5" fmla="*/ 77364 w 89740"/>
                <a:gd name="connsiteY5" fmla="*/ 20302 h 371345"/>
                <a:gd name="connsiteX6" fmla="*/ 85638 w 89740"/>
                <a:gd name="connsiteY6" fmla="*/ -64 h 371345"/>
                <a:gd name="connsiteX7" fmla="*/ 74607 w 89740"/>
                <a:gd name="connsiteY7" fmla="*/ 136502 h 371345"/>
                <a:gd name="connsiteX8" fmla="*/ 27058 w 89740"/>
                <a:gd name="connsiteY8" fmla="*/ 266026 h 371345"/>
                <a:gd name="connsiteX9" fmla="*/ 13839 w 89740"/>
                <a:gd name="connsiteY9" fmla="*/ 319034 h 37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740" h="371345">
                  <a:moveTo>
                    <a:pt x="13839" y="319034"/>
                  </a:moveTo>
                  <a:cubicBezTo>
                    <a:pt x="12413" y="334356"/>
                    <a:pt x="13839" y="349868"/>
                    <a:pt x="12888" y="365286"/>
                  </a:cubicBezTo>
                  <a:cubicBezTo>
                    <a:pt x="12888" y="367855"/>
                    <a:pt x="11937" y="370996"/>
                    <a:pt x="9465" y="371281"/>
                  </a:cubicBezTo>
                  <a:cubicBezTo>
                    <a:pt x="-3278" y="344539"/>
                    <a:pt x="-806" y="312943"/>
                    <a:pt x="3188" y="283441"/>
                  </a:cubicBezTo>
                  <a:cubicBezTo>
                    <a:pt x="14600" y="200655"/>
                    <a:pt x="36758" y="119714"/>
                    <a:pt x="69091" y="42666"/>
                  </a:cubicBezTo>
                  <a:cubicBezTo>
                    <a:pt x="72372" y="35414"/>
                    <a:pt x="75130" y="27944"/>
                    <a:pt x="77364" y="20302"/>
                  </a:cubicBezTo>
                  <a:cubicBezTo>
                    <a:pt x="78135" y="12869"/>
                    <a:pt x="81007" y="5798"/>
                    <a:pt x="85638" y="-64"/>
                  </a:cubicBezTo>
                  <a:cubicBezTo>
                    <a:pt x="94672" y="45141"/>
                    <a:pt x="87635" y="92344"/>
                    <a:pt x="74607" y="136502"/>
                  </a:cubicBezTo>
                  <a:cubicBezTo>
                    <a:pt x="61578" y="180660"/>
                    <a:pt x="42749" y="222629"/>
                    <a:pt x="27058" y="266026"/>
                  </a:cubicBezTo>
                  <a:cubicBezTo>
                    <a:pt x="20439" y="283070"/>
                    <a:pt x="15998" y="300876"/>
                    <a:pt x="13839" y="31903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9A8C2AA-E6D9-D34F-9D35-0B3ADA106BFD}"/>
                </a:ext>
              </a:extLst>
            </p:cNvPr>
            <p:cNvSpPr/>
            <p:nvPr/>
          </p:nvSpPr>
          <p:spPr>
            <a:xfrm>
              <a:off x="4259463" y="13973590"/>
              <a:ext cx="116600" cy="526833"/>
            </a:xfrm>
            <a:custGeom>
              <a:avLst/>
              <a:gdLst>
                <a:gd name="connsiteX0" fmla="*/ 7712 w 45339"/>
                <a:gd name="connsiteY0" fmla="*/ 185228 h 204855"/>
                <a:gd name="connsiteX1" fmla="*/ 35290 w 45339"/>
                <a:gd name="connsiteY1" fmla="*/ -64 h 204855"/>
                <a:gd name="connsiteX2" fmla="*/ 44800 w 45339"/>
                <a:gd name="connsiteY2" fmla="*/ 153251 h 204855"/>
                <a:gd name="connsiteX3" fmla="*/ 35290 w 45339"/>
                <a:gd name="connsiteY3" fmla="*/ 199503 h 204855"/>
                <a:gd name="connsiteX4" fmla="*/ 27492 w 45339"/>
                <a:gd name="connsiteY4" fmla="*/ 204642 h 204855"/>
                <a:gd name="connsiteX5" fmla="*/ 14273 w 45339"/>
                <a:gd name="connsiteY5" fmla="*/ 199122 h 204855"/>
                <a:gd name="connsiteX6" fmla="*/ 7712 w 45339"/>
                <a:gd name="connsiteY6" fmla="*/ 185228 h 20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39" h="204855">
                  <a:moveTo>
                    <a:pt x="7712" y="185228"/>
                  </a:moveTo>
                  <a:cubicBezTo>
                    <a:pt x="-8721" y="122284"/>
                    <a:pt x="1235" y="55352"/>
                    <a:pt x="35290" y="-64"/>
                  </a:cubicBezTo>
                  <a:cubicBezTo>
                    <a:pt x="33863" y="51136"/>
                    <a:pt x="40901" y="102146"/>
                    <a:pt x="44800" y="153251"/>
                  </a:cubicBezTo>
                  <a:cubicBezTo>
                    <a:pt x="45941" y="169430"/>
                    <a:pt x="46036" y="187512"/>
                    <a:pt x="35290" y="199503"/>
                  </a:cubicBezTo>
                  <a:cubicBezTo>
                    <a:pt x="33283" y="201977"/>
                    <a:pt x="30563" y="203776"/>
                    <a:pt x="27492" y="204642"/>
                  </a:cubicBezTo>
                  <a:cubicBezTo>
                    <a:pt x="22404" y="205394"/>
                    <a:pt x="17316" y="203272"/>
                    <a:pt x="14273" y="199122"/>
                  </a:cubicBezTo>
                  <a:cubicBezTo>
                    <a:pt x="11125" y="195011"/>
                    <a:pt x="8891" y="190272"/>
                    <a:pt x="7712" y="18522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B635993-6A0D-0341-8F87-00F8504EB7D2}"/>
                </a:ext>
              </a:extLst>
            </p:cNvPr>
            <p:cNvSpPr/>
            <p:nvPr/>
          </p:nvSpPr>
          <p:spPr>
            <a:xfrm>
              <a:off x="4349949" y="13712689"/>
              <a:ext cx="144295" cy="637564"/>
            </a:xfrm>
            <a:custGeom>
              <a:avLst/>
              <a:gdLst>
                <a:gd name="connsiteX0" fmla="*/ 13324 w 56108"/>
                <a:gd name="connsiteY0" fmla="*/ 242805 h 247912"/>
                <a:gd name="connsiteX1" fmla="*/ 2102 w 56108"/>
                <a:gd name="connsiteY1" fmla="*/ 183515 h 247912"/>
                <a:gd name="connsiteX2" fmla="*/ 295 w 56108"/>
                <a:gd name="connsiteY2" fmla="*/ 117754 h 247912"/>
                <a:gd name="connsiteX3" fmla="*/ 36147 w 56108"/>
                <a:gd name="connsiteY3" fmla="*/ -64 h 247912"/>
                <a:gd name="connsiteX4" fmla="*/ 56022 w 56108"/>
                <a:gd name="connsiteY4" fmla="*/ 79972 h 247912"/>
                <a:gd name="connsiteX5" fmla="*/ 53360 w 56108"/>
                <a:gd name="connsiteY5" fmla="*/ 159342 h 247912"/>
                <a:gd name="connsiteX6" fmla="*/ 34340 w 56108"/>
                <a:gd name="connsiteY6" fmla="*/ 247848 h 247912"/>
                <a:gd name="connsiteX7" fmla="*/ 18877 w 56108"/>
                <a:gd name="connsiteY7" fmla="*/ 239397 h 247912"/>
                <a:gd name="connsiteX8" fmla="*/ 13324 w 56108"/>
                <a:gd name="connsiteY8" fmla="*/ 242805 h 2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8" h="247912">
                  <a:moveTo>
                    <a:pt x="13324" y="242805"/>
                  </a:moveTo>
                  <a:cubicBezTo>
                    <a:pt x="6163" y="223847"/>
                    <a:pt x="2359" y="203786"/>
                    <a:pt x="2102" y="183515"/>
                  </a:cubicBezTo>
                  <a:cubicBezTo>
                    <a:pt x="124" y="161655"/>
                    <a:pt x="-485" y="139690"/>
                    <a:pt x="295" y="117754"/>
                  </a:cubicBezTo>
                  <a:cubicBezTo>
                    <a:pt x="2758" y="76194"/>
                    <a:pt x="15045" y="35814"/>
                    <a:pt x="36147" y="-64"/>
                  </a:cubicBezTo>
                  <a:cubicBezTo>
                    <a:pt x="55166" y="21349"/>
                    <a:pt x="56403" y="51993"/>
                    <a:pt x="56022" y="79972"/>
                  </a:cubicBezTo>
                  <a:cubicBezTo>
                    <a:pt x="56022" y="106429"/>
                    <a:pt x="54691" y="132885"/>
                    <a:pt x="53360" y="159342"/>
                  </a:cubicBezTo>
                  <a:cubicBezTo>
                    <a:pt x="51838" y="189701"/>
                    <a:pt x="49461" y="221106"/>
                    <a:pt x="34340" y="247848"/>
                  </a:cubicBezTo>
                  <a:cubicBezTo>
                    <a:pt x="32400" y="241244"/>
                    <a:pt x="25477" y="237456"/>
                    <a:pt x="18877" y="239397"/>
                  </a:cubicBezTo>
                  <a:cubicBezTo>
                    <a:pt x="16756" y="240016"/>
                    <a:pt x="14845" y="241196"/>
                    <a:pt x="13324" y="242805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973684E-2D40-334A-B3F3-3D6FB0518861}"/>
                </a:ext>
              </a:extLst>
            </p:cNvPr>
            <p:cNvSpPr/>
            <p:nvPr/>
          </p:nvSpPr>
          <p:spPr>
            <a:xfrm>
              <a:off x="4443437" y="13794190"/>
              <a:ext cx="81403" cy="558756"/>
            </a:xfrm>
            <a:custGeom>
              <a:avLst/>
              <a:gdLst>
                <a:gd name="connsiteX0" fmla="*/ 6832 w 31653"/>
                <a:gd name="connsiteY0" fmla="*/ 217204 h 217268"/>
                <a:gd name="connsiteX1" fmla="*/ 2172 w 31653"/>
                <a:gd name="connsiteY1" fmla="*/ 160675 h 217268"/>
                <a:gd name="connsiteX2" fmla="*/ 6832 w 31653"/>
                <a:gd name="connsiteY2" fmla="*/ 70265 h 217268"/>
                <a:gd name="connsiteX3" fmla="*/ 8068 w 31653"/>
                <a:gd name="connsiteY3" fmla="*/ 24394 h 217268"/>
                <a:gd name="connsiteX4" fmla="*/ 11587 w 31653"/>
                <a:gd name="connsiteY4" fmla="*/ -64 h 217268"/>
                <a:gd name="connsiteX5" fmla="*/ 16246 w 31653"/>
                <a:gd name="connsiteY5" fmla="*/ 205594 h 217268"/>
                <a:gd name="connsiteX6" fmla="*/ 6832 w 31653"/>
                <a:gd name="connsiteY6" fmla="*/ 217204 h 21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53" h="217268">
                  <a:moveTo>
                    <a:pt x="6832" y="217204"/>
                  </a:moveTo>
                  <a:cubicBezTo>
                    <a:pt x="-2678" y="200645"/>
                    <a:pt x="-301" y="179803"/>
                    <a:pt x="2172" y="160675"/>
                  </a:cubicBezTo>
                  <a:cubicBezTo>
                    <a:pt x="6385" y="130735"/>
                    <a:pt x="7944" y="100481"/>
                    <a:pt x="6832" y="70265"/>
                  </a:cubicBezTo>
                  <a:cubicBezTo>
                    <a:pt x="5148" y="54991"/>
                    <a:pt x="5567" y="39554"/>
                    <a:pt x="8068" y="24394"/>
                  </a:cubicBezTo>
                  <a:cubicBezTo>
                    <a:pt x="11092" y="16619"/>
                    <a:pt x="12290" y="8253"/>
                    <a:pt x="11587" y="-64"/>
                  </a:cubicBezTo>
                  <a:cubicBezTo>
                    <a:pt x="32508" y="66553"/>
                    <a:pt x="41542" y="140404"/>
                    <a:pt x="16246" y="205594"/>
                  </a:cubicBezTo>
                  <a:cubicBezTo>
                    <a:pt x="15000" y="210676"/>
                    <a:pt x="11549" y="214939"/>
                    <a:pt x="6832" y="21720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7BE6C3C-2F7B-8640-9BD3-127B86DE95BD}"/>
                </a:ext>
              </a:extLst>
            </p:cNvPr>
            <p:cNvSpPr/>
            <p:nvPr/>
          </p:nvSpPr>
          <p:spPr>
            <a:xfrm>
              <a:off x="4479326" y="13661538"/>
              <a:ext cx="80858" cy="448619"/>
            </a:xfrm>
            <a:custGeom>
              <a:avLst/>
              <a:gdLst>
                <a:gd name="connsiteX0" fmla="*/ 20360 w 31441"/>
                <a:gd name="connsiteY0" fmla="*/ 174379 h 174442"/>
                <a:gd name="connsiteX1" fmla="*/ 8378 w 31441"/>
                <a:gd name="connsiteY1" fmla="*/ -64 h 174442"/>
                <a:gd name="connsiteX2" fmla="*/ 20360 w 31441"/>
                <a:gd name="connsiteY2" fmla="*/ 174379 h 17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41" h="174442">
                  <a:moveTo>
                    <a:pt x="20360" y="174379"/>
                  </a:moveTo>
                  <a:cubicBezTo>
                    <a:pt x="-1846" y="118934"/>
                    <a:pt x="-6039" y="57903"/>
                    <a:pt x="8378" y="-64"/>
                  </a:cubicBezTo>
                  <a:cubicBezTo>
                    <a:pt x="34196" y="54496"/>
                    <a:pt x="38476" y="116802"/>
                    <a:pt x="20360" y="174379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63112DA-B982-BE41-9EE8-1066391DC504}"/>
                </a:ext>
              </a:extLst>
            </p:cNvPr>
            <p:cNvSpPr/>
            <p:nvPr/>
          </p:nvSpPr>
          <p:spPr>
            <a:xfrm>
              <a:off x="4472246" y="13348750"/>
              <a:ext cx="99292" cy="455961"/>
            </a:xfrm>
            <a:custGeom>
              <a:avLst/>
              <a:gdLst>
                <a:gd name="connsiteX0" fmla="*/ 22638 w 38609"/>
                <a:gd name="connsiteY0" fmla="*/ 131934 h 177297"/>
                <a:gd name="connsiteX1" fmla="*/ 37948 w 38609"/>
                <a:gd name="connsiteY1" fmla="*/ 177234 h 177297"/>
                <a:gd name="connsiteX2" fmla="*/ 38424 w 38609"/>
                <a:gd name="connsiteY2" fmla="*/ 134598 h 177297"/>
                <a:gd name="connsiteX3" fmla="*/ 38424 w 38609"/>
                <a:gd name="connsiteY3" fmla="*/ 134598 h 177297"/>
                <a:gd name="connsiteX4" fmla="*/ 36142 w 38609"/>
                <a:gd name="connsiteY4" fmla="*/ 88252 h 177297"/>
                <a:gd name="connsiteX5" fmla="*/ 36142 w 38609"/>
                <a:gd name="connsiteY5" fmla="*/ 83969 h 177297"/>
                <a:gd name="connsiteX6" fmla="*/ 12367 w 38609"/>
                <a:gd name="connsiteY6" fmla="*/ -64 h 177297"/>
                <a:gd name="connsiteX7" fmla="*/ 195 w 38609"/>
                <a:gd name="connsiteY7" fmla="*/ 32483 h 177297"/>
                <a:gd name="connsiteX8" fmla="*/ 2953 w 38609"/>
                <a:gd name="connsiteY8" fmla="*/ 73881 h 177297"/>
                <a:gd name="connsiteX9" fmla="*/ 11987 w 38609"/>
                <a:gd name="connsiteY9" fmla="*/ 101385 h 177297"/>
                <a:gd name="connsiteX10" fmla="*/ 22638 w 38609"/>
                <a:gd name="connsiteY10" fmla="*/ 131934 h 17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09" h="177297">
                  <a:moveTo>
                    <a:pt x="22638" y="131934"/>
                  </a:moveTo>
                  <a:lnTo>
                    <a:pt x="37948" y="177234"/>
                  </a:lnTo>
                  <a:cubicBezTo>
                    <a:pt x="38614" y="163054"/>
                    <a:pt x="38709" y="148683"/>
                    <a:pt x="38424" y="134598"/>
                  </a:cubicBezTo>
                  <a:lnTo>
                    <a:pt x="38424" y="134598"/>
                  </a:lnTo>
                  <a:cubicBezTo>
                    <a:pt x="38424" y="119086"/>
                    <a:pt x="37283" y="103669"/>
                    <a:pt x="36142" y="88252"/>
                  </a:cubicBezTo>
                  <a:lnTo>
                    <a:pt x="36142" y="83969"/>
                  </a:lnTo>
                  <a:cubicBezTo>
                    <a:pt x="29894" y="55514"/>
                    <a:pt x="21953" y="27449"/>
                    <a:pt x="12367" y="-64"/>
                  </a:cubicBezTo>
                  <a:cubicBezTo>
                    <a:pt x="1811" y="5931"/>
                    <a:pt x="385" y="20302"/>
                    <a:pt x="195" y="32483"/>
                  </a:cubicBezTo>
                  <a:cubicBezTo>
                    <a:pt x="-509" y="46340"/>
                    <a:pt x="414" y="60234"/>
                    <a:pt x="2953" y="73881"/>
                  </a:cubicBezTo>
                  <a:cubicBezTo>
                    <a:pt x="5349" y="83236"/>
                    <a:pt x="8364" y="92430"/>
                    <a:pt x="11987" y="101385"/>
                  </a:cubicBezTo>
                  <a:cubicBezTo>
                    <a:pt x="15601" y="110711"/>
                    <a:pt x="19119" y="121085"/>
                    <a:pt x="22638" y="13193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D60DF40-EC45-8442-AEF5-6713448CA0B5}"/>
                </a:ext>
              </a:extLst>
            </p:cNvPr>
            <p:cNvSpPr/>
            <p:nvPr/>
          </p:nvSpPr>
          <p:spPr>
            <a:xfrm>
              <a:off x="4209191" y="13377875"/>
              <a:ext cx="271712" cy="768504"/>
            </a:xfrm>
            <a:custGeom>
              <a:avLst/>
              <a:gdLst>
                <a:gd name="connsiteX0" fmla="*/ -34 w 105653"/>
                <a:gd name="connsiteY0" fmla="*/ 219869 h 298827"/>
                <a:gd name="connsiteX1" fmla="*/ 3770 w 105653"/>
                <a:gd name="connsiteY1" fmla="*/ 236523 h 298827"/>
                <a:gd name="connsiteX2" fmla="*/ 13755 w 105653"/>
                <a:gd name="connsiteY2" fmla="*/ 298763 h 298827"/>
                <a:gd name="connsiteX3" fmla="*/ 26879 w 105653"/>
                <a:gd name="connsiteY3" fmla="*/ 259078 h 298827"/>
                <a:gd name="connsiteX4" fmla="*/ 28115 w 105653"/>
                <a:gd name="connsiteY4" fmla="*/ 237760 h 298827"/>
                <a:gd name="connsiteX5" fmla="*/ 33250 w 105653"/>
                <a:gd name="connsiteY5" fmla="*/ 215682 h 298827"/>
                <a:gd name="connsiteX6" fmla="*/ 105620 w 105653"/>
                <a:gd name="connsiteY6" fmla="*/ -64 h 298827"/>
                <a:gd name="connsiteX7" fmla="*/ 73572 w 105653"/>
                <a:gd name="connsiteY7" fmla="*/ 48471 h 298827"/>
                <a:gd name="connsiteX8" fmla="*/ 48846 w 105653"/>
                <a:gd name="connsiteY8" fmla="*/ 81495 h 298827"/>
                <a:gd name="connsiteX9" fmla="*/ 32395 w 105653"/>
                <a:gd name="connsiteY9" fmla="*/ 98625 h 298827"/>
                <a:gd name="connsiteX10" fmla="*/ 6528 w 105653"/>
                <a:gd name="connsiteY10" fmla="*/ 186655 h 298827"/>
                <a:gd name="connsiteX11" fmla="*/ -34 w 105653"/>
                <a:gd name="connsiteY11" fmla="*/ 219869 h 29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653" h="298827">
                  <a:moveTo>
                    <a:pt x="-34" y="219869"/>
                  </a:moveTo>
                  <a:cubicBezTo>
                    <a:pt x="698" y="225531"/>
                    <a:pt x="1973" y="231108"/>
                    <a:pt x="3770" y="236523"/>
                  </a:cubicBezTo>
                  <a:cubicBezTo>
                    <a:pt x="8867" y="256946"/>
                    <a:pt x="12205" y="277769"/>
                    <a:pt x="13755" y="298763"/>
                  </a:cubicBezTo>
                  <a:cubicBezTo>
                    <a:pt x="21240" y="286772"/>
                    <a:pt x="25738" y="273163"/>
                    <a:pt x="26879" y="259078"/>
                  </a:cubicBezTo>
                  <a:cubicBezTo>
                    <a:pt x="27545" y="251941"/>
                    <a:pt x="26879" y="244803"/>
                    <a:pt x="28115" y="237760"/>
                  </a:cubicBezTo>
                  <a:cubicBezTo>
                    <a:pt x="29256" y="230280"/>
                    <a:pt x="30968" y="222895"/>
                    <a:pt x="33250" y="215682"/>
                  </a:cubicBezTo>
                  <a:cubicBezTo>
                    <a:pt x="53031" y="142383"/>
                    <a:pt x="77195" y="70331"/>
                    <a:pt x="105620" y="-64"/>
                  </a:cubicBezTo>
                  <a:lnTo>
                    <a:pt x="73572" y="48471"/>
                  </a:lnTo>
                  <a:cubicBezTo>
                    <a:pt x="66316" y="60187"/>
                    <a:pt x="58042" y="71236"/>
                    <a:pt x="48846" y="81495"/>
                  </a:cubicBezTo>
                  <a:cubicBezTo>
                    <a:pt x="43074" y="86919"/>
                    <a:pt x="37587" y="92639"/>
                    <a:pt x="32395" y="98625"/>
                  </a:cubicBezTo>
                  <a:cubicBezTo>
                    <a:pt x="13375" y="122512"/>
                    <a:pt x="14897" y="156868"/>
                    <a:pt x="6528" y="186655"/>
                  </a:cubicBezTo>
                  <a:cubicBezTo>
                    <a:pt x="2401" y="197257"/>
                    <a:pt x="176" y="208496"/>
                    <a:pt x="-34" y="219869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7E710D6-6F30-2043-B80C-A1721C7B00EA}"/>
                </a:ext>
              </a:extLst>
            </p:cNvPr>
            <p:cNvSpPr/>
            <p:nvPr/>
          </p:nvSpPr>
          <p:spPr>
            <a:xfrm>
              <a:off x="4174063" y="12689694"/>
              <a:ext cx="188213" cy="226092"/>
            </a:xfrm>
            <a:custGeom>
              <a:avLst/>
              <a:gdLst>
                <a:gd name="connsiteX0" fmla="*/ 13150 w 73185"/>
                <a:gd name="connsiteY0" fmla="*/ 13 h 87914"/>
                <a:gd name="connsiteX1" fmla="*/ 6874 w 73185"/>
                <a:gd name="connsiteY1" fmla="*/ 1631 h 87914"/>
                <a:gd name="connsiteX2" fmla="*/ 3545 w 73185"/>
                <a:gd name="connsiteY2" fmla="*/ 7817 h 87914"/>
                <a:gd name="connsiteX3" fmla="*/ 4116 w 73185"/>
                <a:gd name="connsiteY3" fmla="*/ 45884 h 87914"/>
                <a:gd name="connsiteX4" fmla="*/ 19046 w 73185"/>
                <a:gd name="connsiteY4" fmla="*/ 60064 h 87914"/>
                <a:gd name="connsiteX5" fmla="*/ 63076 w 73185"/>
                <a:gd name="connsiteY5" fmla="*/ 86901 h 87914"/>
                <a:gd name="connsiteX6" fmla="*/ 68116 w 73185"/>
                <a:gd name="connsiteY6" fmla="*/ 86901 h 87914"/>
                <a:gd name="connsiteX7" fmla="*/ 69543 w 73185"/>
                <a:gd name="connsiteY7" fmla="*/ 83666 h 87914"/>
                <a:gd name="connsiteX8" fmla="*/ 72966 w 73185"/>
                <a:gd name="connsiteY8" fmla="*/ 41030 h 87914"/>
                <a:gd name="connsiteX9" fmla="*/ 68687 w 73185"/>
                <a:gd name="connsiteY9" fmla="*/ 20474 h 87914"/>
                <a:gd name="connsiteX10" fmla="*/ 61269 w 73185"/>
                <a:gd name="connsiteY10" fmla="*/ 13622 h 87914"/>
                <a:gd name="connsiteX11" fmla="*/ 13150 w 73185"/>
                <a:gd name="connsiteY11" fmla="*/ 13 h 8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185" h="87914">
                  <a:moveTo>
                    <a:pt x="13150" y="13"/>
                  </a:moveTo>
                  <a:cubicBezTo>
                    <a:pt x="10944" y="-101"/>
                    <a:pt x="8757" y="460"/>
                    <a:pt x="6874" y="1631"/>
                  </a:cubicBezTo>
                  <a:cubicBezTo>
                    <a:pt x="5152" y="3296"/>
                    <a:pt x="3992" y="5456"/>
                    <a:pt x="3545" y="7817"/>
                  </a:cubicBezTo>
                  <a:cubicBezTo>
                    <a:pt x="-1419" y="20065"/>
                    <a:pt x="-1210" y="33798"/>
                    <a:pt x="4116" y="45884"/>
                  </a:cubicBezTo>
                  <a:cubicBezTo>
                    <a:pt x="8043" y="51603"/>
                    <a:pt x="13131" y="56438"/>
                    <a:pt x="19046" y="60064"/>
                  </a:cubicBezTo>
                  <a:cubicBezTo>
                    <a:pt x="33111" y="69980"/>
                    <a:pt x="47813" y="78945"/>
                    <a:pt x="63076" y="86901"/>
                  </a:cubicBezTo>
                  <a:cubicBezTo>
                    <a:pt x="64693" y="87758"/>
                    <a:pt x="66690" y="88519"/>
                    <a:pt x="68116" y="86901"/>
                  </a:cubicBezTo>
                  <a:cubicBezTo>
                    <a:pt x="69039" y="86083"/>
                    <a:pt x="69552" y="84903"/>
                    <a:pt x="69543" y="83666"/>
                  </a:cubicBezTo>
                  <a:cubicBezTo>
                    <a:pt x="71635" y="69543"/>
                    <a:pt x="72776" y="55305"/>
                    <a:pt x="72966" y="41030"/>
                  </a:cubicBezTo>
                  <a:cubicBezTo>
                    <a:pt x="73708" y="33902"/>
                    <a:pt x="72215" y="26717"/>
                    <a:pt x="68687" y="20474"/>
                  </a:cubicBezTo>
                  <a:cubicBezTo>
                    <a:pt x="66623" y="17781"/>
                    <a:pt x="64113" y="15468"/>
                    <a:pt x="61269" y="13622"/>
                  </a:cubicBezTo>
                  <a:cubicBezTo>
                    <a:pt x="47109" y="4029"/>
                    <a:pt x="30230" y="-739"/>
                    <a:pt x="13150" y="1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6120165-FBFC-B846-A833-94D1F0BC6724}"/>
                </a:ext>
              </a:extLst>
            </p:cNvPr>
            <p:cNvSpPr/>
            <p:nvPr/>
          </p:nvSpPr>
          <p:spPr>
            <a:xfrm>
              <a:off x="4173855" y="12871739"/>
              <a:ext cx="177558" cy="168873"/>
            </a:xfrm>
            <a:custGeom>
              <a:avLst/>
              <a:gdLst>
                <a:gd name="connsiteX0" fmla="*/ 13 w 69042"/>
                <a:gd name="connsiteY0" fmla="*/ 5741 h 65665"/>
                <a:gd name="connsiteX1" fmla="*/ 13 w 69042"/>
                <a:gd name="connsiteY1" fmla="*/ 33530 h 65665"/>
                <a:gd name="connsiteX2" fmla="*/ 2580 w 69042"/>
                <a:gd name="connsiteY2" fmla="*/ 46568 h 65665"/>
                <a:gd name="connsiteX3" fmla="*/ 19603 w 69042"/>
                <a:gd name="connsiteY3" fmla="*/ 55228 h 65665"/>
                <a:gd name="connsiteX4" fmla="*/ 39478 w 69042"/>
                <a:gd name="connsiteY4" fmla="*/ 55228 h 65665"/>
                <a:gd name="connsiteX5" fmla="*/ 55930 w 69042"/>
                <a:gd name="connsiteY5" fmla="*/ 60463 h 65665"/>
                <a:gd name="connsiteX6" fmla="*/ 68293 w 69042"/>
                <a:gd name="connsiteY6" fmla="*/ 65602 h 65665"/>
                <a:gd name="connsiteX7" fmla="*/ 61255 w 69042"/>
                <a:gd name="connsiteY7" fmla="*/ 26868 h 65665"/>
                <a:gd name="connsiteX8" fmla="*/ 51080 w 69042"/>
                <a:gd name="connsiteY8" fmla="*/ 18969 h 65665"/>
                <a:gd name="connsiteX9" fmla="*/ 8001 w 69042"/>
                <a:gd name="connsiteY9" fmla="*/ -64 h 65665"/>
                <a:gd name="connsiteX10" fmla="*/ 1249 w 69042"/>
                <a:gd name="connsiteY10" fmla="*/ 1363 h 65665"/>
                <a:gd name="connsiteX11" fmla="*/ 13 w 69042"/>
                <a:gd name="connsiteY11" fmla="*/ 5741 h 6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42" h="65665">
                  <a:moveTo>
                    <a:pt x="13" y="5741"/>
                  </a:moveTo>
                  <a:cubicBezTo>
                    <a:pt x="13" y="15258"/>
                    <a:pt x="13" y="24204"/>
                    <a:pt x="13" y="33530"/>
                  </a:cubicBezTo>
                  <a:cubicBezTo>
                    <a:pt x="-254" y="38022"/>
                    <a:pt x="631" y="42514"/>
                    <a:pt x="2580" y="46568"/>
                  </a:cubicBezTo>
                  <a:cubicBezTo>
                    <a:pt x="6517" y="52040"/>
                    <a:pt x="12860" y="55267"/>
                    <a:pt x="19603" y="55228"/>
                  </a:cubicBezTo>
                  <a:cubicBezTo>
                    <a:pt x="26164" y="55228"/>
                    <a:pt x="32916" y="55228"/>
                    <a:pt x="39478" y="55228"/>
                  </a:cubicBezTo>
                  <a:cubicBezTo>
                    <a:pt x="45175" y="56218"/>
                    <a:pt x="50709" y="57979"/>
                    <a:pt x="55930" y="60463"/>
                  </a:cubicBezTo>
                  <a:lnTo>
                    <a:pt x="68293" y="65602"/>
                  </a:lnTo>
                  <a:cubicBezTo>
                    <a:pt x="69529" y="52088"/>
                    <a:pt x="70195" y="37051"/>
                    <a:pt x="61255" y="26868"/>
                  </a:cubicBezTo>
                  <a:cubicBezTo>
                    <a:pt x="58231" y="23794"/>
                    <a:pt x="54808" y="21139"/>
                    <a:pt x="51080" y="18969"/>
                  </a:cubicBezTo>
                  <a:cubicBezTo>
                    <a:pt x="38090" y="9881"/>
                    <a:pt x="23464" y="3419"/>
                    <a:pt x="8001" y="-64"/>
                  </a:cubicBezTo>
                  <a:cubicBezTo>
                    <a:pt x="5623" y="-64"/>
                    <a:pt x="2675" y="-64"/>
                    <a:pt x="1249" y="1363"/>
                  </a:cubicBezTo>
                  <a:cubicBezTo>
                    <a:pt x="345" y="2639"/>
                    <a:pt x="-92" y="4180"/>
                    <a:pt x="13" y="574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9E6A40E-2293-B443-BFB9-715DCAD6D4EB}"/>
                </a:ext>
              </a:extLst>
            </p:cNvPr>
            <p:cNvSpPr/>
            <p:nvPr/>
          </p:nvSpPr>
          <p:spPr>
            <a:xfrm>
              <a:off x="4172384" y="13032843"/>
              <a:ext cx="182938" cy="173952"/>
            </a:xfrm>
            <a:custGeom>
              <a:avLst/>
              <a:gdLst>
                <a:gd name="connsiteX0" fmla="*/ 70386 w 71134"/>
                <a:gd name="connsiteY0" fmla="*/ 25702 h 67640"/>
                <a:gd name="connsiteX1" fmla="*/ 69055 w 71134"/>
                <a:gd name="connsiteY1" fmla="*/ 19707 h 67640"/>
                <a:gd name="connsiteX2" fmla="*/ 59545 w 71134"/>
                <a:gd name="connsiteY2" fmla="*/ 13045 h 67640"/>
                <a:gd name="connsiteX3" fmla="*/ 47753 w 71134"/>
                <a:gd name="connsiteY3" fmla="*/ 9809 h 67640"/>
                <a:gd name="connsiteX4" fmla="*/ 10665 w 71134"/>
                <a:gd name="connsiteY4" fmla="*/ 293 h 67640"/>
                <a:gd name="connsiteX5" fmla="*/ 5339 w 71134"/>
                <a:gd name="connsiteY5" fmla="*/ 293 h 67640"/>
                <a:gd name="connsiteX6" fmla="*/ 394 w 71134"/>
                <a:gd name="connsiteY6" fmla="*/ 9809 h 67640"/>
                <a:gd name="connsiteX7" fmla="*/ 394 w 71134"/>
                <a:gd name="connsiteY7" fmla="*/ 32364 h 67640"/>
                <a:gd name="connsiteX8" fmla="*/ 4769 w 71134"/>
                <a:gd name="connsiteY8" fmla="*/ 50351 h 67640"/>
                <a:gd name="connsiteX9" fmla="*/ 20650 w 71134"/>
                <a:gd name="connsiteY9" fmla="*/ 62057 h 67640"/>
                <a:gd name="connsiteX10" fmla="*/ 40716 w 71134"/>
                <a:gd name="connsiteY10" fmla="*/ 64150 h 67640"/>
                <a:gd name="connsiteX11" fmla="*/ 68104 w 71134"/>
                <a:gd name="connsiteY11" fmla="*/ 67576 h 67640"/>
                <a:gd name="connsiteX12" fmla="*/ 70386 w 71134"/>
                <a:gd name="connsiteY12" fmla="*/ 25702 h 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134" h="67640">
                  <a:moveTo>
                    <a:pt x="70386" y="25702"/>
                  </a:moveTo>
                  <a:cubicBezTo>
                    <a:pt x="70339" y="23637"/>
                    <a:pt x="69882" y="21601"/>
                    <a:pt x="69055" y="19707"/>
                  </a:cubicBezTo>
                  <a:cubicBezTo>
                    <a:pt x="66839" y="16367"/>
                    <a:pt x="63444" y="13987"/>
                    <a:pt x="59545" y="13045"/>
                  </a:cubicBezTo>
                  <a:cubicBezTo>
                    <a:pt x="55646" y="11808"/>
                    <a:pt x="51652" y="10856"/>
                    <a:pt x="47753" y="9809"/>
                  </a:cubicBezTo>
                  <a:lnTo>
                    <a:pt x="10665" y="293"/>
                  </a:lnTo>
                  <a:cubicBezTo>
                    <a:pt x="8924" y="-183"/>
                    <a:pt x="7080" y="-183"/>
                    <a:pt x="5339" y="293"/>
                  </a:cubicBezTo>
                  <a:cubicBezTo>
                    <a:pt x="1821" y="1339"/>
                    <a:pt x="775" y="5717"/>
                    <a:pt x="394" y="9809"/>
                  </a:cubicBezTo>
                  <a:cubicBezTo>
                    <a:pt x="-176" y="17318"/>
                    <a:pt x="-176" y="24856"/>
                    <a:pt x="394" y="32364"/>
                  </a:cubicBezTo>
                  <a:cubicBezTo>
                    <a:pt x="375" y="38626"/>
                    <a:pt x="1878" y="44803"/>
                    <a:pt x="4769" y="50351"/>
                  </a:cubicBezTo>
                  <a:cubicBezTo>
                    <a:pt x="8506" y="56014"/>
                    <a:pt x="14136" y="60172"/>
                    <a:pt x="20650" y="62057"/>
                  </a:cubicBezTo>
                  <a:cubicBezTo>
                    <a:pt x="27183" y="63846"/>
                    <a:pt x="33954" y="64560"/>
                    <a:pt x="40716" y="64150"/>
                  </a:cubicBezTo>
                  <a:cubicBezTo>
                    <a:pt x="49988" y="62713"/>
                    <a:pt x="59469" y="63893"/>
                    <a:pt x="68104" y="67576"/>
                  </a:cubicBezTo>
                  <a:cubicBezTo>
                    <a:pt x="71071" y="53825"/>
                    <a:pt x="71841" y="39692"/>
                    <a:pt x="70386" y="25702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788DC41-A54D-0E43-AE9C-8385770636A0}"/>
                </a:ext>
              </a:extLst>
            </p:cNvPr>
            <p:cNvSpPr/>
            <p:nvPr/>
          </p:nvSpPr>
          <p:spPr>
            <a:xfrm>
              <a:off x="3971343" y="13218993"/>
              <a:ext cx="374821" cy="461634"/>
            </a:xfrm>
            <a:custGeom>
              <a:avLst/>
              <a:gdLst>
                <a:gd name="connsiteX0" fmla="*/ 142853 w 145746"/>
                <a:gd name="connsiteY0" fmla="*/ 15464 h 179503"/>
                <a:gd name="connsiteX1" fmla="*/ 122312 w 145746"/>
                <a:gd name="connsiteY1" fmla="*/ 5281 h 179503"/>
                <a:gd name="connsiteX2" fmla="*/ 106812 w 145746"/>
                <a:gd name="connsiteY2" fmla="*/ 2236 h 179503"/>
                <a:gd name="connsiteX3" fmla="*/ 80374 w 145746"/>
                <a:gd name="connsiteY3" fmla="*/ 5281 h 179503"/>
                <a:gd name="connsiteX4" fmla="*/ 80374 w 145746"/>
                <a:gd name="connsiteY4" fmla="*/ 5281 h 179503"/>
                <a:gd name="connsiteX5" fmla="*/ 66395 w 145746"/>
                <a:gd name="connsiteY5" fmla="*/ 5281 h 179503"/>
                <a:gd name="connsiteX6" fmla="*/ 59643 w 145746"/>
                <a:gd name="connsiteY6" fmla="*/ 1284 h 179503"/>
                <a:gd name="connsiteX7" fmla="*/ 46425 w 145746"/>
                <a:gd name="connsiteY7" fmla="*/ 523 h 179503"/>
                <a:gd name="connsiteX8" fmla="*/ 24172 w 145746"/>
                <a:gd name="connsiteY8" fmla="*/ 4901 h 179503"/>
                <a:gd name="connsiteX9" fmla="*/ 36 w 145746"/>
                <a:gd name="connsiteY9" fmla="*/ 25524 h 179503"/>
                <a:gd name="connsiteX10" fmla="*/ 2204 w 145746"/>
                <a:gd name="connsiteY10" fmla="*/ 37068 h 179503"/>
                <a:gd name="connsiteX11" fmla="*/ 24362 w 145746"/>
                <a:gd name="connsiteY11" fmla="*/ 128048 h 179503"/>
                <a:gd name="connsiteX12" fmla="*/ 37866 w 145746"/>
                <a:gd name="connsiteY12" fmla="*/ 161167 h 179503"/>
                <a:gd name="connsiteX13" fmla="*/ 67346 w 145746"/>
                <a:gd name="connsiteY13" fmla="*/ 179439 h 179503"/>
                <a:gd name="connsiteX14" fmla="*/ 79138 w 145746"/>
                <a:gd name="connsiteY14" fmla="*/ 179439 h 179503"/>
                <a:gd name="connsiteX15" fmla="*/ 108618 w 145746"/>
                <a:gd name="connsiteY15" fmla="*/ 161167 h 179503"/>
                <a:gd name="connsiteX16" fmla="*/ 122217 w 145746"/>
                <a:gd name="connsiteY16" fmla="*/ 128048 h 179503"/>
                <a:gd name="connsiteX17" fmla="*/ 144280 w 145746"/>
                <a:gd name="connsiteY17" fmla="*/ 37068 h 179503"/>
                <a:gd name="connsiteX18" fmla="*/ 142853 w 145746"/>
                <a:gd name="connsiteY18" fmla="*/ 15464 h 17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746" h="179503">
                  <a:moveTo>
                    <a:pt x="142853" y="15464"/>
                  </a:moveTo>
                  <a:cubicBezTo>
                    <a:pt x="137671" y="9431"/>
                    <a:pt x="130253" y="5757"/>
                    <a:pt x="122312" y="5281"/>
                  </a:cubicBezTo>
                  <a:lnTo>
                    <a:pt x="106812" y="2236"/>
                  </a:lnTo>
                  <a:cubicBezTo>
                    <a:pt x="98005" y="-876"/>
                    <a:pt x="88248" y="247"/>
                    <a:pt x="80374" y="5281"/>
                  </a:cubicBezTo>
                  <a:lnTo>
                    <a:pt x="80374" y="5281"/>
                  </a:lnTo>
                  <a:cubicBezTo>
                    <a:pt x="76475" y="9041"/>
                    <a:pt x="70294" y="9041"/>
                    <a:pt x="66395" y="5281"/>
                  </a:cubicBezTo>
                  <a:cubicBezTo>
                    <a:pt x="64465" y="3464"/>
                    <a:pt x="62163" y="2103"/>
                    <a:pt x="59643" y="1284"/>
                  </a:cubicBezTo>
                  <a:cubicBezTo>
                    <a:pt x="55392" y="-200"/>
                    <a:pt x="50818" y="-467"/>
                    <a:pt x="46425" y="523"/>
                  </a:cubicBezTo>
                  <a:lnTo>
                    <a:pt x="24172" y="4901"/>
                  </a:lnTo>
                  <a:cubicBezTo>
                    <a:pt x="11818" y="3930"/>
                    <a:pt x="1006" y="13161"/>
                    <a:pt x="36" y="25524"/>
                  </a:cubicBezTo>
                  <a:cubicBezTo>
                    <a:pt x="-278" y="29502"/>
                    <a:pt x="473" y="33480"/>
                    <a:pt x="2204" y="37068"/>
                  </a:cubicBezTo>
                  <a:cubicBezTo>
                    <a:pt x="8547" y="67588"/>
                    <a:pt x="15927" y="97908"/>
                    <a:pt x="24362" y="128048"/>
                  </a:cubicBezTo>
                  <a:cubicBezTo>
                    <a:pt x="27006" y="139754"/>
                    <a:pt x="31570" y="150946"/>
                    <a:pt x="37866" y="161167"/>
                  </a:cubicBezTo>
                  <a:cubicBezTo>
                    <a:pt x="44332" y="171502"/>
                    <a:pt x="55221" y="178259"/>
                    <a:pt x="67346" y="179439"/>
                  </a:cubicBezTo>
                  <a:cubicBezTo>
                    <a:pt x="71150" y="178040"/>
                    <a:pt x="75334" y="178040"/>
                    <a:pt x="79138" y="179439"/>
                  </a:cubicBezTo>
                  <a:cubicBezTo>
                    <a:pt x="91263" y="178259"/>
                    <a:pt x="102152" y="171502"/>
                    <a:pt x="108618" y="161167"/>
                  </a:cubicBezTo>
                  <a:cubicBezTo>
                    <a:pt x="114942" y="150955"/>
                    <a:pt x="119536" y="139763"/>
                    <a:pt x="122217" y="128048"/>
                  </a:cubicBezTo>
                  <a:cubicBezTo>
                    <a:pt x="130586" y="97975"/>
                    <a:pt x="138004" y="67616"/>
                    <a:pt x="144280" y="37068"/>
                  </a:cubicBezTo>
                  <a:cubicBezTo>
                    <a:pt x="146600" y="29949"/>
                    <a:pt x="146087" y="22212"/>
                    <a:pt x="142853" y="154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8754C5D-959C-4F4B-9DE6-A49FCE568FE7}"/>
                </a:ext>
              </a:extLst>
            </p:cNvPr>
            <p:cNvSpPr/>
            <p:nvPr/>
          </p:nvSpPr>
          <p:spPr>
            <a:xfrm>
              <a:off x="4111609" y="13220503"/>
              <a:ext cx="94156" cy="457921"/>
            </a:xfrm>
            <a:custGeom>
              <a:avLst/>
              <a:gdLst>
                <a:gd name="connsiteX0" fmla="*/ 31919 w 36612"/>
                <a:gd name="connsiteY0" fmla="*/ 983 h 178059"/>
                <a:gd name="connsiteX1" fmla="*/ 25167 w 36612"/>
                <a:gd name="connsiteY1" fmla="*/ 4980 h 178059"/>
                <a:gd name="connsiteX2" fmla="*/ 19176 w 36612"/>
                <a:gd name="connsiteY2" fmla="*/ 7644 h 178059"/>
                <a:gd name="connsiteX3" fmla="*/ 19176 w 36612"/>
                <a:gd name="connsiteY3" fmla="*/ 7644 h 178059"/>
                <a:gd name="connsiteX4" fmla="*/ 18225 w 36612"/>
                <a:gd name="connsiteY4" fmla="*/ 7644 h 178059"/>
                <a:gd name="connsiteX5" fmla="*/ 17369 w 36612"/>
                <a:gd name="connsiteY5" fmla="*/ 7644 h 178059"/>
                <a:gd name="connsiteX6" fmla="*/ 17369 w 36612"/>
                <a:gd name="connsiteY6" fmla="*/ 7644 h 178059"/>
                <a:gd name="connsiteX7" fmla="*/ 11378 w 36612"/>
                <a:gd name="connsiteY7" fmla="*/ 4980 h 178059"/>
                <a:gd name="connsiteX8" fmla="*/ 4626 w 36612"/>
                <a:gd name="connsiteY8" fmla="*/ 983 h 178059"/>
                <a:gd name="connsiteX9" fmla="*/ -34 w 36612"/>
                <a:gd name="connsiteY9" fmla="*/ -64 h 178059"/>
                <a:gd name="connsiteX10" fmla="*/ 13090 w 36612"/>
                <a:gd name="connsiteY10" fmla="*/ 36385 h 178059"/>
                <a:gd name="connsiteX11" fmla="*/ 15848 w 36612"/>
                <a:gd name="connsiteY11" fmla="*/ 93486 h 178059"/>
                <a:gd name="connsiteX12" fmla="*/ 17369 w 36612"/>
                <a:gd name="connsiteY12" fmla="*/ 172475 h 178059"/>
                <a:gd name="connsiteX13" fmla="*/ 17369 w 36612"/>
                <a:gd name="connsiteY13" fmla="*/ 177995 h 178059"/>
                <a:gd name="connsiteX14" fmla="*/ 18225 w 36612"/>
                <a:gd name="connsiteY14" fmla="*/ 177995 h 178059"/>
                <a:gd name="connsiteX15" fmla="*/ 19176 w 36612"/>
                <a:gd name="connsiteY15" fmla="*/ 177995 h 178059"/>
                <a:gd name="connsiteX16" fmla="*/ 19176 w 36612"/>
                <a:gd name="connsiteY16" fmla="*/ 172475 h 178059"/>
                <a:gd name="connsiteX17" fmla="*/ 20697 w 36612"/>
                <a:gd name="connsiteY17" fmla="*/ 93486 h 178059"/>
                <a:gd name="connsiteX18" fmla="*/ 23455 w 36612"/>
                <a:gd name="connsiteY18" fmla="*/ 36385 h 178059"/>
                <a:gd name="connsiteX19" fmla="*/ 36579 w 36612"/>
                <a:gd name="connsiteY19" fmla="*/ -64 h 178059"/>
                <a:gd name="connsiteX20" fmla="*/ 31919 w 36612"/>
                <a:gd name="connsiteY20" fmla="*/ 983 h 17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12" h="178059">
                  <a:moveTo>
                    <a:pt x="31919" y="983"/>
                  </a:moveTo>
                  <a:cubicBezTo>
                    <a:pt x="29399" y="1801"/>
                    <a:pt x="27098" y="3162"/>
                    <a:pt x="25167" y="4980"/>
                  </a:cubicBezTo>
                  <a:cubicBezTo>
                    <a:pt x="23550" y="6550"/>
                    <a:pt x="21430" y="7492"/>
                    <a:pt x="19176" y="7644"/>
                  </a:cubicBezTo>
                  <a:lnTo>
                    <a:pt x="19176" y="7644"/>
                  </a:lnTo>
                  <a:cubicBezTo>
                    <a:pt x="18862" y="7692"/>
                    <a:pt x="18539" y="7692"/>
                    <a:pt x="18225" y="7644"/>
                  </a:cubicBezTo>
                  <a:cubicBezTo>
                    <a:pt x="17940" y="7692"/>
                    <a:pt x="17654" y="7692"/>
                    <a:pt x="17369" y="7644"/>
                  </a:cubicBezTo>
                  <a:lnTo>
                    <a:pt x="17369" y="7644"/>
                  </a:lnTo>
                  <a:cubicBezTo>
                    <a:pt x="15115" y="7492"/>
                    <a:pt x="12995" y="6550"/>
                    <a:pt x="11378" y="4980"/>
                  </a:cubicBezTo>
                  <a:cubicBezTo>
                    <a:pt x="9447" y="3162"/>
                    <a:pt x="7146" y="1801"/>
                    <a:pt x="4626" y="983"/>
                  </a:cubicBezTo>
                  <a:cubicBezTo>
                    <a:pt x="3124" y="440"/>
                    <a:pt x="1554" y="88"/>
                    <a:pt x="-34" y="-64"/>
                  </a:cubicBezTo>
                  <a:cubicBezTo>
                    <a:pt x="7022" y="10947"/>
                    <a:pt x="11511" y="23404"/>
                    <a:pt x="13090" y="36385"/>
                  </a:cubicBezTo>
                  <a:cubicBezTo>
                    <a:pt x="15372" y="55990"/>
                    <a:pt x="15372" y="74452"/>
                    <a:pt x="15848" y="93486"/>
                  </a:cubicBezTo>
                  <a:cubicBezTo>
                    <a:pt x="16323" y="116421"/>
                    <a:pt x="16418" y="157819"/>
                    <a:pt x="17369" y="172475"/>
                  </a:cubicBezTo>
                  <a:lnTo>
                    <a:pt x="17369" y="177995"/>
                  </a:lnTo>
                  <a:lnTo>
                    <a:pt x="18225" y="177995"/>
                  </a:lnTo>
                  <a:lnTo>
                    <a:pt x="19176" y="177995"/>
                  </a:lnTo>
                  <a:lnTo>
                    <a:pt x="19176" y="172475"/>
                  </a:lnTo>
                  <a:cubicBezTo>
                    <a:pt x="20127" y="157819"/>
                    <a:pt x="20222" y="116421"/>
                    <a:pt x="20697" y="93486"/>
                  </a:cubicBezTo>
                  <a:cubicBezTo>
                    <a:pt x="21173" y="73786"/>
                    <a:pt x="21173" y="55419"/>
                    <a:pt x="23455" y="36385"/>
                  </a:cubicBezTo>
                  <a:cubicBezTo>
                    <a:pt x="25034" y="23404"/>
                    <a:pt x="29522" y="10947"/>
                    <a:pt x="36579" y="-64"/>
                  </a:cubicBezTo>
                  <a:cubicBezTo>
                    <a:pt x="34991" y="88"/>
                    <a:pt x="33422" y="440"/>
                    <a:pt x="31919" y="98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9E66D70-DB39-164C-9D39-4BBCFB8A1E57}"/>
                </a:ext>
              </a:extLst>
            </p:cNvPr>
            <p:cNvSpPr/>
            <p:nvPr/>
          </p:nvSpPr>
          <p:spPr>
            <a:xfrm>
              <a:off x="4389886" y="12760949"/>
              <a:ext cx="96888" cy="98467"/>
            </a:xfrm>
            <a:custGeom>
              <a:avLst/>
              <a:gdLst>
                <a:gd name="connsiteX0" fmla="*/ 32885 w 37674"/>
                <a:gd name="connsiteY0" fmla="*/ 29026 h 38288"/>
                <a:gd name="connsiteX1" fmla="*/ 35263 w 37674"/>
                <a:gd name="connsiteY1" fmla="*/ 18558 h 38288"/>
                <a:gd name="connsiteX2" fmla="*/ 37640 w 37674"/>
                <a:gd name="connsiteY2" fmla="*/ 9802 h 38288"/>
                <a:gd name="connsiteX3" fmla="*/ 28131 w 37674"/>
                <a:gd name="connsiteY3" fmla="*/ 4473 h 38288"/>
                <a:gd name="connsiteX4" fmla="*/ 14627 w 37674"/>
                <a:gd name="connsiteY4" fmla="*/ 0 h 38288"/>
                <a:gd name="connsiteX5" fmla="*/ 2074 w 37674"/>
                <a:gd name="connsiteY5" fmla="*/ 5520 h 38288"/>
                <a:gd name="connsiteX6" fmla="*/ 933 w 37674"/>
                <a:gd name="connsiteY6" fmla="*/ 21223 h 38288"/>
                <a:gd name="connsiteX7" fmla="*/ 1884 w 37674"/>
                <a:gd name="connsiteY7" fmla="*/ 26837 h 38288"/>
                <a:gd name="connsiteX8" fmla="*/ 6734 w 37674"/>
                <a:gd name="connsiteY8" fmla="*/ 36925 h 38288"/>
                <a:gd name="connsiteX9" fmla="*/ 15197 w 37674"/>
                <a:gd name="connsiteY9" fmla="*/ 37591 h 38288"/>
                <a:gd name="connsiteX10" fmla="*/ 22995 w 37674"/>
                <a:gd name="connsiteY10" fmla="*/ 33499 h 38288"/>
                <a:gd name="connsiteX11" fmla="*/ 32885 w 37674"/>
                <a:gd name="connsiteY11" fmla="*/ 29026 h 3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74" h="38288">
                  <a:moveTo>
                    <a:pt x="32885" y="29026"/>
                  </a:moveTo>
                  <a:cubicBezTo>
                    <a:pt x="33551" y="25505"/>
                    <a:pt x="34407" y="21984"/>
                    <a:pt x="35263" y="18558"/>
                  </a:cubicBezTo>
                  <a:cubicBezTo>
                    <a:pt x="36119" y="15132"/>
                    <a:pt x="36785" y="12657"/>
                    <a:pt x="37640" y="9802"/>
                  </a:cubicBezTo>
                  <a:cubicBezTo>
                    <a:pt x="34692" y="7899"/>
                    <a:pt x="31649" y="6091"/>
                    <a:pt x="28131" y="4473"/>
                  </a:cubicBezTo>
                  <a:cubicBezTo>
                    <a:pt x="23984" y="2075"/>
                    <a:pt x="19391" y="552"/>
                    <a:pt x="14627" y="0"/>
                  </a:cubicBezTo>
                  <a:cubicBezTo>
                    <a:pt x="9767" y="-466"/>
                    <a:pt x="5022" y="1627"/>
                    <a:pt x="2074" y="5520"/>
                  </a:cubicBezTo>
                  <a:cubicBezTo>
                    <a:pt x="-266" y="10421"/>
                    <a:pt x="-675" y="16026"/>
                    <a:pt x="933" y="21223"/>
                  </a:cubicBezTo>
                  <a:cubicBezTo>
                    <a:pt x="933" y="23031"/>
                    <a:pt x="1598" y="24934"/>
                    <a:pt x="1884" y="26837"/>
                  </a:cubicBezTo>
                  <a:cubicBezTo>
                    <a:pt x="2045" y="30720"/>
                    <a:pt x="3805" y="34375"/>
                    <a:pt x="6734" y="36925"/>
                  </a:cubicBezTo>
                  <a:cubicBezTo>
                    <a:pt x="9320" y="38381"/>
                    <a:pt x="12411" y="38629"/>
                    <a:pt x="15197" y="37591"/>
                  </a:cubicBezTo>
                  <a:cubicBezTo>
                    <a:pt x="17936" y="36516"/>
                    <a:pt x="20551" y="35146"/>
                    <a:pt x="22995" y="33499"/>
                  </a:cubicBezTo>
                  <a:cubicBezTo>
                    <a:pt x="26162" y="31739"/>
                    <a:pt x="29471" y="30244"/>
                    <a:pt x="32885" y="29026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C071F3A-2005-7447-B3AC-1E8245DE70CF}"/>
                </a:ext>
              </a:extLst>
            </p:cNvPr>
            <p:cNvSpPr/>
            <p:nvPr/>
          </p:nvSpPr>
          <p:spPr>
            <a:xfrm>
              <a:off x="4393862" y="12841634"/>
              <a:ext cx="79459" cy="141374"/>
            </a:xfrm>
            <a:custGeom>
              <a:avLst/>
              <a:gdLst>
                <a:gd name="connsiteX0" fmla="*/ 27726 w 30897"/>
                <a:gd name="connsiteY0" fmla="*/ 21824 h 54972"/>
                <a:gd name="connsiteX1" fmla="*/ 30864 w 30897"/>
                <a:gd name="connsiteY1" fmla="*/ -64 h 54972"/>
                <a:gd name="connsiteX2" fmla="*/ 21354 w 30897"/>
                <a:gd name="connsiteY2" fmla="*/ 3647 h 54972"/>
                <a:gd name="connsiteX3" fmla="*/ 623 w 30897"/>
                <a:gd name="connsiteY3" fmla="*/ 47996 h 54972"/>
                <a:gd name="connsiteX4" fmla="*/ 2240 w 30897"/>
                <a:gd name="connsiteY4" fmla="*/ 52088 h 54972"/>
                <a:gd name="connsiteX5" fmla="*/ 7375 w 30897"/>
                <a:gd name="connsiteY5" fmla="*/ 54848 h 54972"/>
                <a:gd name="connsiteX6" fmla="*/ 27726 w 30897"/>
                <a:gd name="connsiteY6" fmla="*/ 46949 h 54972"/>
                <a:gd name="connsiteX7" fmla="*/ 27726 w 30897"/>
                <a:gd name="connsiteY7" fmla="*/ 21824 h 5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97" h="54972">
                  <a:moveTo>
                    <a:pt x="27726" y="21824"/>
                  </a:moveTo>
                  <a:cubicBezTo>
                    <a:pt x="28334" y="14468"/>
                    <a:pt x="29390" y="7159"/>
                    <a:pt x="30864" y="-64"/>
                  </a:cubicBezTo>
                  <a:cubicBezTo>
                    <a:pt x="27545" y="754"/>
                    <a:pt x="24350" y="2001"/>
                    <a:pt x="21354" y="3647"/>
                  </a:cubicBezTo>
                  <a:cubicBezTo>
                    <a:pt x="5787" y="12574"/>
                    <a:pt x="-2515" y="30313"/>
                    <a:pt x="623" y="47996"/>
                  </a:cubicBezTo>
                  <a:cubicBezTo>
                    <a:pt x="832" y="49471"/>
                    <a:pt x="1393" y="50870"/>
                    <a:pt x="2240" y="52088"/>
                  </a:cubicBezTo>
                  <a:cubicBezTo>
                    <a:pt x="3562" y="53591"/>
                    <a:pt x="5387" y="54572"/>
                    <a:pt x="7375" y="54848"/>
                  </a:cubicBezTo>
                  <a:cubicBezTo>
                    <a:pt x="14992" y="55371"/>
                    <a:pt x="22457" y="52478"/>
                    <a:pt x="27726" y="46949"/>
                  </a:cubicBezTo>
                  <a:cubicBezTo>
                    <a:pt x="27108" y="38584"/>
                    <a:pt x="27108" y="30190"/>
                    <a:pt x="27726" y="2182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06D082D-7D70-9E44-BE7F-DCBD0AFEA7F2}"/>
                </a:ext>
              </a:extLst>
            </p:cNvPr>
            <p:cNvSpPr/>
            <p:nvPr/>
          </p:nvSpPr>
          <p:spPr>
            <a:xfrm>
              <a:off x="4390627" y="12964008"/>
              <a:ext cx="87830" cy="132624"/>
            </a:xfrm>
            <a:custGeom>
              <a:avLst/>
              <a:gdLst>
                <a:gd name="connsiteX0" fmla="*/ 31361 w 34152"/>
                <a:gd name="connsiteY0" fmla="*/ 19826 h 51570"/>
                <a:gd name="connsiteX1" fmla="*/ 28794 w 34152"/>
                <a:gd name="connsiteY1" fmla="*/ 1458 h 51570"/>
                <a:gd name="connsiteX2" fmla="*/ 28794 w 34152"/>
                <a:gd name="connsiteY2" fmla="*/ -64 h 51570"/>
                <a:gd name="connsiteX3" fmla="*/ 28794 w 34152"/>
                <a:gd name="connsiteY3" fmla="*/ -64 h 51570"/>
                <a:gd name="connsiteX4" fmla="*/ 8062 w 34152"/>
                <a:gd name="connsiteY4" fmla="*/ 16305 h 51570"/>
                <a:gd name="connsiteX5" fmla="*/ 3117 w 34152"/>
                <a:gd name="connsiteY5" fmla="*/ 22205 h 51570"/>
                <a:gd name="connsiteX6" fmla="*/ 264 w 34152"/>
                <a:gd name="connsiteY6" fmla="*/ 40477 h 51570"/>
                <a:gd name="connsiteX7" fmla="*/ 1786 w 34152"/>
                <a:gd name="connsiteY7" fmla="*/ 47615 h 51570"/>
                <a:gd name="connsiteX8" fmla="*/ 11296 w 34152"/>
                <a:gd name="connsiteY8" fmla="*/ 51326 h 51570"/>
                <a:gd name="connsiteX9" fmla="*/ 20805 w 34152"/>
                <a:gd name="connsiteY9" fmla="*/ 46568 h 51570"/>
                <a:gd name="connsiteX10" fmla="*/ 34119 w 34152"/>
                <a:gd name="connsiteY10" fmla="*/ 32483 h 51570"/>
                <a:gd name="connsiteX11" fmla="*/ 31361 w 34152"/>
                <a:gd name="connsiteY11" fmla="*/ 19826 h 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52" h="51570">
                  <a:moveTo>
                    <a:pt x="31361" y="19826"/>
                  </a:moveTo>
                  <a:cubicBezTo>
                    <a:pt x="30135" y="13764"/>
                    <a:pt x="29279" y="7625"/>
                    <a:pt x="28794" y="1458"/>
                  </a:cubicBezTo>
                  <a:cubicBezTo>
                    <a:pt x="28841" y="954"/>
                    <a:pt x="28841" y="440"/>
                    <a:pt x="28794" y="-64"/>
                  </a:cubicBezTo>
                  <a:lnTo>
                    <a:pt x="28794" y="-64"/>
                  </a:lnTo>
                  <a:cubicBezTo>
                    <a:pt x="20986" y="4142"/>
                    <a:pt x="13968" y="9681"/>
                    <a:pt x="8062" y="16305"/>
                  </a:cubicBezTo>
                  <a:cubicBezTo>
                    <a:pt x="6208" y="18094"/>
                    <a:pt x="4553" y="20064"/>
                    <a:pt x="3117" y="22205"/>
                  </a:cubicBezTo>
                  <a:cubicBezTo>
                    <a:pt x="407" y="27887"/>
                    <a:pt x="-592" y="34234"/>
                    <a:pt x="264" y="40477"/>
                  </a:cubicBezTo>
                  <a:cubicBezTo>
                    <a:pt x="179" y="42942"/>
                    <a:pt x="702" y="45397"/>
                    <a:pt x="1786" y="47615"/>
                  </a:cubicBezTo>
                  <a:cubicBezTo>
                    <a:pt x="3964" y="50594"/>
                    <a:pt x="7672" y="52040"/>
                    <a:pt x="11296" y="51326"/>
                  </a:cubicBezTo>
                  <a:cubicBezTo>
                    <a:pt x="14814" y="50556"/>
                    <a:pt x="18076" y="48919"/>
                    <a:pt x="20805" y="46568"/>
                  </a:cubicBezTo>
                  <a:cubicBezTo>
                    <a:pt x="25931" y="42571"/>
                    <a:pt x="30420" y="37822"/>
                    <a:pt x="34119" y="32483"/>
                  </a:cubicBezTo>
                  <a:cubicBezTo>
                    <a:pt x="33168" y="28581"/>
                    <a:pt x="32312" y="24584"/>
                    <a:pt x="31361" y="19826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E9F5D16-561F-3340-B57B-5A313E2ECD81}"/>
                </a:ext>
              </a:extLst>
            </p:cNvPr>
            <p:cNvSpPr/>
            <p:nvPr/>
          </p:nvSpPr>
          <p:spPr>
            <a:xfrm>
              <a:off x="4390745" y="13067536"/>
              <a:ext cx="105076" cy="135158"/>
            </a:xfrm>
            <a:custGeom>
              <a:avLst/>
              <a:gdLst>
                <a:gd name="connsiteX0" fmla="*/ 40825 w 40858"/>
                <a:gd name="connsiteY0" fmla="*/ 26583 h 52555"/>
                <a:gd name="connsiteX1" fmla="*/ 35404 w 40858"/>
                <a:gd name="connsiteY1" fmla="*/ -64 h 52555"/>
                <a:gd name="connsiteX2" fmla="*/ 25894 w 40858"/>
                <a:gd name="connsiteY2" fmla="*/ 6217 h 52555"/>
                <a:gd name="connsiteX3" fmla="*/ 13437 w 40858"/>
                <a:gd name="connsiteY3" fmla="*/ 16400 h 52555"/>
                <a:gd name="connsiteX4" fmla="*/ 7255 w 40858"/>
                <a:gd name="connsiteY4" fmla="*/ 22110 h 52555"/>
                <a:gd name="connsiteX5" fmla="*/ 28 w 40858"/>
                <a:gd name="connsiteY5" fmla="*/ 43047 h 52555"/>
                <a:gd name="connsiteX6" fmla="*/ 1549 w 40858"/>
                <a:gd name="connsiteY6" fmla="*/ 48567 h 52555"/>
                <a:gd name="connsiteX7" fmla="*/ 9918 w 40858"/>
                <a:gd name="connsiteY7" fmla="*/ 52469 h 52555"/>
                <a:gd name="connsiteX8" fmla="*/ 19428 w 40858"/>
                <a:gd name="connsiteY8" fmla="*/ 50280 h 52555"/>
                <a:gd name="connsiteX9" fmla="*/ 38447 w 40858"/>
                <a:gd name="connsiteY9" fmla="*/ 37718 h 52555"/>
                <a:gd name="connsiteX10" fmla="*/ 40825 w 40858"/>
                <a:gd name="connsiteY10" fmla="*/ 26583 h 5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58" h="52555">
                  <a:moveTo>
                    <a:pt x="40825" y="26583"/>
                  </a:moveTo>
                  <a:cubicBezTo>
                    <a:pt x="39493" y="19921"/>
                    <a:pt x="37686" y="11261"/>
                    <a:pt x="35404" y="-64"/>
                  </a:cubicBezTo>
                  <a:cubicBezTo>
                    <a:pt x="31924" y="1525"/>
                    <a:pt x="28719" y="3638"/>
                    <a:pt x="25894" y="6217"/>
                  </a:cubicBezTo>
                  <a:lnTo>
                    <a:pt x="13437" y="16400"/>
                  </a:lnTo>
                  <a:cubicBezTo>
                    <a:pt x="11240" y="18151"/>
                    <a:pt x="9176" y="20064"/>
                    <a:pt x="7255" y="22110"/>
                  </a:cubicBezTo>
                  <a:cubicBezTo>
                    <a:pt x="2129" y="27830"/>
                    <a:pt x="-476" y="35376"/>
                    <a:pt x="28" y="43047"/>
                  </a:cubicBezTo>
                  <a:cubicBezTo>
                    <a:pt x="142" y="44969"/>
                    <a:pt x="655" y="46854"/>
                    <a:pt x="1549" y="48567"/>
                  </a:cubicBezTo>
                  <a:cubicBezTo>
                    <a:pt x="3480" y="51222"/>
                    <a:pt x="6647" y="52697"/>
                    <a:pt x="9918" y="52469"/>
                  </a:cubicBezTo>
                  <a:cubicBezTo>
                    <a:pt x="13189" y="52288"/>
                    <a:pt x="16404" y="51555"/>
                    <a:pt x="19428" y="50280"/>
                  </a:cubicBezTo>
                  <a:cubicBezTo>
                    <a:pt x="27026" y="48414"/>
                    <a:pt x="33740" y="43970"/>
                    <a:pt x="38447" y="37718"/>
                  </a:cubicBezTo>
                  <a:cubicBezTo>
                    <a:pt x="39997" y="34215"/>
                    <a:pt x="40815" y="30418"/>
                    <a:pt x="40825" y="2658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2B4D704-80F0-554D-832E-011518ACF041}"/>
                </a:ext>
              </a:extLst>
            </p:cNvPr>
            <p:cNvSpPr/>
            <p:nvPr/>
          </p:nvSpPr>
          <p:spPr>
            <a:xfrm>
              <a:off x="4371552" y="13204350"/>
              <a:ext cx="145548" cy="110379"/>
            </a:xfrm>
            <a:custGeom>
              <a:avLst/>
              <a:gdLst>
                <a:gd name="connsiteX0" fmla="*/ 56562 w 56595"/>
                <a:gd name="connsiteY0" fmla="*/ 13830 h 42920"/>
                <a:gd name="connsiteX1" fmla="*/ 56562 w 56595"/>
                <a:gd name="connsiteY1" fmla="*/ 12308 h 42920"/>
                <a:gd name="connsiteX2" fmla="*/ 53804 w 56595"/>
                <a:gd name="connsiteY2" fmla="*/ -64 h 42920"/>
                <a:gd name="connsiteX3" fmla="*/ 21566 w 56595"/>
                <a:gd name="connsiteY3" fmla="*/ 15543 h 42920"/>
                <a:gd name="connsiteX4" fmla="*/ 8537 w 56595"/>
                <a:gd name="connsiteY4" fmla="*/ 21539 h 42920"/>
                <a:gd name="connsiteX5" fmla="*/ 454 w 56595"/>
                <a:gd name="connsiteY5" fmla="*/ 41715 h 42920"/>
                <a:gd name="connsiteX6" fmla="*/ 12627 w 56595"/>
                <a:gd name="connsiteY6" fmla="*/ 41715 h 42920"/>
                <a:gd name="connsiteX7" fmla="*/ 23373 w 56595"/>
                <a:gd name="connsiteY7" fmla="*/ 36100 h 42920"/>
                <a:gd name="connsiteX8" fmla="*/ 48764 w 56595"/>
                <a:gd name="connsiteY8" fmla="*/ 19636 h 42920"/>
                <a:gd name="connsiteX9" fmla="*/ 56562 w 56595"/>
                <a:gd name="connsiteY9" fmla="*/ 13830 h 4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595" h="42920">
                  <a:moveTo>
                    <a:pt x="56562" y="13830"/>
                  </a:moveTo>
                  <a:lnTo>
                    <a:pt x="56562" y="12308"/>
                  </a:lnTo>
                  <a:cubicBezTo>
                    <a:pt x="55040" y="5646"/>
                    <a:pt x="54374" y="2791"/>
                    <a:pt x="53804" y="-64"/>
                  </a:cubicBezTo>
                  <a:cubicBezTo>
                    <a:pt x="43533" y="6065"/>
                    <a:pt x="32740" y="11289"/>
                    <a:pt x="21566" y="15543"/>
                  </a:cubicBezTo>
                  <a:cubicBezTo>
                    <a:pt x="17001" y="17018"/>
                    <a:pt x="12627" y="19026"/>
                    <a:pt x="8537" y="21539"/>
                  </a:cubicBezTo>
                  <a:cubicBezTo>
                    <a:pt x="1890" y="25907"/>
                    <a:pt x="-1334" y="33958"/>
                    <a:pt x="454" y="41715"/>
                  </a:cubicBezTo>
                  <a:cubicBezTo>
                    <a:pt x="4372" y="43237"/>
                    <a:pt x="8708" y="43237"/>
                    <a:pt x="12627" y="41715"/>
                  </a:cubicBezTo>
                  <a:cubicBezTo>
                    <a:pt x="16459" y="40363"/>
                    <a:pt x="20073" y="38469"/>
                    <a:pt x="23373" y="36100"/>
                  </a:cubicBezTo>
                  <a:lnTo>
                    <a:pt x="48764" y="19636"/>
                  </a:lnTo>
                  <a:cubicBezTo>
                    <a:pt x="51512" y="17904"/>
                    <a:pt x="54118" y="15962"/>
                    <a:pt x="56562" y="13830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BF346E8-9E28-CD4F-852B-09E762A68184}"/>
                </a:ext>
              </a:extLst>
            </p:cNvPr>
            <p:cNvSpPr/>
            <p:nvPr/>
          </p:nvSpPr>
          <p:spPr>
            <a:xfrm>
              <a:off x="4373723" y="13240817"/>
              <a:ext cx="150712" cy="139789"/>
            </a:xfrm>
            <a:custGeom>
              <a:avLst/>
              <a:gdLst>
                <a:gd name="connsiteX0" fmla="*/ 57048 w 58603"/>
                <a:gd name="connsiteY0" fmla="*/ 14687 h 54356"/>
                <a:gd name="connsiteX1" fmla="*/ 58570 w 58603"/>
                <a:gd name="connsiteY1" fmla="*/ 12784 h 54356"/>
                <a:gd name="connsiteX2" fmla="*/ 55812 w 58603"/>
                <a:gd name="connsiteY2" fmla="*/ -64 h 54356"/>
                <a:gd name="connsiteX3" fmla="*/ 19390 w 58603"/>
                <a:gd name="connsiteY3" fmla="*/ 21063 h 54356"/>
                <a:gd name="connsiteX4" fmla="*/ 2843 w 58603"/>
                <a:gd name="connsiteY4" fmla="*/ 34006 h 54356"/>
                <a:gd name="connsiteX5" fmla="*/ 4174 w 58603"/>
                <a:gd name="connsiteY5" fmla="*/ 51993 h 54356"/>
                <a:gd name="connsiteX6" fmla="*/ 10926 w 58603"/>
                <a:gd name="connsiteY6" fmla="*/ 54277 h 54356"/>
                <a:gd name="connsiteX7" fmla="*/ 18534 w 58603"/>
                <a:gd name="connsiteY7" fmla="*/ 50089 h 54356"/>
                <a:gd name="connsiteX8" fmla="*/ 36412 w 58603"/>
                <a:gd name="connsiteY8" fmla="*/ 34387 h 54356"/>
                <a:gd name="connsiteX9" fmla="*/ 57048 w 58603"/>
                <a:gd name="connsiteY9" fmla="*/ 14687 h 5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03" h="54356">
                  <a:moveTo>
                    <a:pt x="57048" y="14687"/>
                  </a:moveTo>
                  <a:lnTo>
                    <a:pt x="58570" y="12784"/>
                  </a:lnTo>
                  <a:cubicBezTo>
                    <a:pt x="57714" y="8501"/>
                    <a:pt x="56763" y="4313"/>
                    <a:pt x="55812" y="-64"/>
                  </a:cubicBezTo>
                  <a:lnTo>
                    <a:pt x="19390" y="21063"/>
                  </a:lnTo>
                  <a:cubicBezTo>
                    <a:pt x="13009" y="24137"/>
                    <a:pt x="7360" y="28553"/>
                    <a:pt x="2843" y="34006"/>
                  </a:cubicBezTo>
                  <a:cubicBezTo>
                    <a:pt x="-1456" y="39440"/>
                    <a:pt x="-876" y="47253"/>
                    <a:pt x="4174" y="51993"/>
                  </a:cubicBezTo>
                  <a:cubicBezTo>
                    <a:pt x="6048" y="53601"/>
                    <a:pt x="8463" y="54420"/>
                    <a:pt x="10926" y="54277"/>
                  </a:cubicBezTo>
                  <a:cubicBezTo>
                    <a:pt x="13845" y="53734"/>
                    <a:pt x="16518" y="52269"/>
                    <a:pt x="18534" y="50089"/>
                  </a:cubicBezTo>
                  <a:lnTo>
                    <a:pt x="36412" y="34387"/>
                  </a:lnTo>
                  <a:cubicBezTo>
                    <a:pt x="43678" y="28239"/>
                    <a:pt x="50572" y="21663"/>
                    <a:pt x="57048" y="1468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DFDAA20-BF56-A24B-A0C4-35C03E442B44}"/>
                </a:ext>
              </a:extLst>
            </p:cNvPr>
            <p:cNvSpPr/>
            <p:nvPr/>
          </p:nvSpPr>
          <p:spPr>
            <a:xfrm>
              <a:off x="4365714" y="13285362"/>
              <a:ext cx="166304" cy="196290"/>
            </a:xfrm>
            <a:custGeom>
              <a:avLst/>
              <a:gdLst>
                <a:gd name="connsiteX0" fmla="*/ 62826 w 64666"/>
                <a:gd name="connsiteY0" fmla="*/ 12308 h 76326"/>
                <a:gd name="connsiteX1" fmla="*/ 64633 w 64666"/>
                <a:gd name="connsiteY1" fmla="*/ 9453 h 76326"/>
                <a:gd name="connsiteX2" fmla="*/ 62636 w 64666"/>
                <a:gd name="connsiteY2" fmla="*/ -64 h 76326"/>
                <a:gd name="connsiteX3" fmla="*/ 32870 w 64666"/>
                <a:gd name="connsiteY3" fmla="*/ 24394 h 76326"/>
                <a:gd name="connsiteX4" fmla="*/ 23360 w 64666"/>
                <a:gd name="connsiteY4" fmla="*/ 33911 h 76326"/>
                <a:gd name="connsiteX5" fmla="*/ 10712 w 64666"/>
                <a:gd name="connsiteY5" fmla="*/ 44475 h 76326"/>
                <a:gd name="connsiteX6" fmla="*/ -34 w 64666"/>
                <a:gd name="connsiteY6" fmla="*/ 69218 h 76326"/>
                <a:gd name="connsiteX7" fmla="*/ 5101 w 64666"/>
                <a:gd name="connsiteY7" fmla="*/ 76261 h 76326"/>
                <a:gd name="connsiteX8" fmla="*/ 10522 w 64666"/>
                <a:gd name="connsiteY8" fmla="*/ 72264 h 76326"/>
                <a:gd name="connsiteX9" fmla="*/ 50463 w 64666"/>
                <a:gd name="connsiteY9" fmla="*/ 22491 h 76326"/>
                <a:gd name="connsiteX10" fmla="*/ 62826 w 64666"/>
                <a:gd name="connsiteY10" fmla="*/ 12308 h 7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" h="76326">
                  <a:moveTo>
                    <a:pt x="62826" y="12308"/>
                  </a:moveTo>
                  <a:cubicBezTo>
                    <a:pt x="63529" y="11423"/>
                    <a:pt x="64138" y="10461"/>
                    <a:pt x="64633" y="9453"/>
                  </a:cubicBezTo>
                  <a:lnTo>
                    <a:pt x="62636" y="-64"/>
                  </a:lnTo>
                  <a:cubicBezTo>
                    <a:pt x="51813" y="6931"/>
                    <a:pt x="41828" y="15134"/>
                    <a:pt x="32870" y="24394"/>
                  </a:cubicBezTo>
                  <a:cubicBezTo>
                    <a:pt x="29732" y="27630"/>
                    <a:pt x="26784" y="30961"/>
                    <a:pt x="23360" y="33911"/>
                  </a:cubicBezTo>
                  <a:cubicBezTo>
                    <a:pt x="19937" y="36861"/>
                    <a:pt x="14516" y="40668"/>
                    <a:pt x="10712" y="44475"/>
                  </a:cubicBezTo>
                  <a:cubicBezTo>
                    <a:pt x="3932" y="50927"/>
                    <a:pt x="61" y="59854"/>
                    <a:pt x="-34" y="69218"/>
                  </a:cubicBezTo>
                  <a:cubicBezTo>
                    <a:pt x="-34" y="72359"/>
                    <a:pt x="1488" y="76356"/>
                    <a:pt x="5101" y="76261"/>
                  </a:cubicBezTo>
                  <a:cubicBezTo>
                    <a:pt x="7460" y="75918"/>
                    <a:pt x="9495" y="74424"/>
                    <a:pt x="10522" y="72264"/>
                  </a:cubicBezTo>
                  <a:cubicBezTo>
                    <a:pt x="22124" y="54657"/>
                    <a:pt x="32490" y="35624"/>
                    <a:pt x="50463" y="22491"/>
                  </a:cubicBezTo>
                  <a:cubicBezTo>
                    <a:pt x="54999" y="19636"/>
                    <a:pt x="59155" y="16219"/>
                    <a:pt x="62826" y="1230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A324FD7-5D9E-1E42-A0C2-FA2FDEFD4DB9}"/>
                </a:ext>
              </a:extLst>
            </p:cNvPr>
            <p:cNvSpPr/>
            <p:nvPr/>
          </p:nvSpPr>
          <p:spPr>
            <a:xfrm>
              <a:off x="4654546" y="13181587"/>
              <a:ext cx="181711" cy="376068"/>
            </a:xfrm>
            <a:custGeom>
              <a:avLst/>
              <a:gdLst>
                <a:gd name="connsiteX0" fmla="*/ -34 w 70657"/>
                <a:gd name="connsiteY0" fmla="*/ 31 h 146231"/>
                <a:gd name="connsiteX1" fmla="*/ 35438 w 70657"/>
                <a:gd name="connsiteY1" fmla="*/ 107571 h 146231"/>
                <a:gd name="connsiteX2" fmla="*/ 35438 w 70657"/>
                <a:gd name="connsiteY2" fmla="*/ 107571 h 146231"/>
                <a:gd name="connsiteX3" fmla="*/ 35913 w 70657"/>
                <a:gd name="connsiteY3" fmla="*/ 108808 h 146231"/>
                <a:gd name="connsiteX4" fmla="*/ 35913 w 70657"/>
                <a:gd name="connsiteY4" fmla="*/ 109664 h 146231"/>
                <a:gd name="connsiteX5" fmla="*/ 37149 w 70657"/>
                <a:gd name="connsiteY5" fmla="*/ 113376 h 146231"/>
                <a:gd name="connsiteX6" fmla="*/ 43616 w 70657"/>
                <a:gd name="connsiteY6" fmla="*/ 140118 h 146231"/>
                <a:gd name="connsiteX7" fmla="*/ 70624 w 70657"/>
                <a:gd name="connsiteY7" fmla="*/ 146114 h 146231"/>
                <a:gd name="connsiteX8" fmla="*/ 61114 w 70657"/>
                <a:gd name="connsiteY8" fmla="*/ 116326 h 146231"/>
                <a:gd name="connsiteX9" fmla="*/ 347 w 70657"/>
                <a:gd name="connsiteY9" fmla="*/ -64 h 1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657" h="146231">
                  <a:moveTo>
                    <a:pt x="-34" y="31"/>
                  </a:moveTo>
                  <a:cubicBezTo>
                    <a:pt x="12709" y="38098"/>
                    <a:pt x="28496" y="85682"/>
                    <a:pt x="35438" y="107571"/>
                  </a:cubicBezTo>
                  <a:lnTo>
                    <a:pt x="35438" y="107571"/>
                  </a:lnTo>
                  <a:lnTo>
                    <a:pt x="35913" y="108808"/>
                  </a:lnTo>
                  <a:lnTo>
                    <a:pt x="35913" y="109664"/>
                  </a:lnTo>
                  <a:cubicBezTo>
                    <a:pt x="35913" y="110616"/>
                    <a:pt x="36674" y="111949"/>
                    <a:pt x="37149" y="113376"/>
                  </a:cubicBezTo>
                  <a:cubicBezTo>
                    <a:pt x="38671" y="117849"/>
                    <a:pt x="43616" y="140118"/>
                    <a:pt x="43616" y="140118"/>
                  </a:cubicBezTo>
                  <a:cubicBezTo>
                    <a:pt x="51937" y="144467"/>
                    <a:pt x="61247" y="146532"/>
                    <a:pt x="70624" y="146114"/>
                  </a:cubicBezTo>
                  <a:cubicBezTo>
                    <a:pt x="68104" y="135988"/>
                    <a:pt x="64927" y="126043"/>
                    <a:pt x="61114" y="116326"/>
                  </a:cubicBezTo>
                  <a:cubicBezTo>
                    <a:pt x="43521" y="78259"/>
                    <a:pt x="25072" y="33816"/>
                    <a:pt x="347" y="-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70D30A40-5456-9E4A-BC64-1E4DFA5BB937}"/>
                </a:ext>
              </a:extLst>
            </p:cNvPr>
            <p:cNvSpPr/>
            <p:nvPr/>
          </p:nvSpPr>
          <p:spPr>
            <a:xfrm>
              <a:off x="4709085" y="13106696"/>
              <a:ext cx="140625" cy="419250"/>
            </a:xfrm>
            <a:custGeom>
              <a:avLst/>
              <a:gdLst>
                <a:gd name="connsiteX0" fmla="*/ -34 w 54681"/>
                <a:gd name="connsiteY0" fmla="*/ -64 h 163022"/>
                <a:gd name="connsiteX1" fmla="*/ 54647 w 54681"/>
                <a:gd name="connsiteY1" fmla="*/ 162958 h 163022"/>
                <a:gd name="connsiteX2" fmla="*/ -34 w 54681"/>
                <a:gd name="connsiteY2" fmla="*/ -64 h 16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81" h="163022">
                  <a:moveTo>
                    <a:pt x="-34" y="-64"/>
                  </a:moveTo>
                  <a:cubicBezTo>
                    <a:pt x="22790" y="27344"/>
                    <a:pt x="47515" y="127937"/>
                    <a:pt x="54647" y="162958"/>
                  </a:cubicBezTo>
                  <a:cubicBezTo>
                    <a:pt x="32204" y="134979"/>
                    <a:pt x="1678" y="35719"/>
                    <a:pt x="-34" y="-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7787F7E-6442-BF4D-9086-700A7340D602}"/>
                </a:ext>
              </a:extLst>
            </p:cNvPr>
            <p:cNvSpPr/>
            <p:nvPr/>
          </p:nvSpPr>
          <p:spPr>
            <a:xfrm>
              <a:off x="4685945" y="13062886"/>
              <a:ext cx="81835" cy="286841"/>
            </a:xfrm>
            <a:custGeom>
              <a:avLst/>
              <a:gdLst>
                <a:gd name="connsiteX0" fmla="*/ 31788 w 31821"/>
                <a:gd name="connsiteY0" fmla="*/ 111473 h 111536"/>
                <a:gd name="connsiteX1" fmla="*/ 2212 w 31821"/>
                <a:gd name="connsiteY1" fmla="*/ -64 h 111536"/>
                <a:gd name="connsiteX2" fmla="*/ 19045 w 31821"/>
                <a:gd name="connsiteY2" fmla="*/ 80353 h 111536"/>
                <a:gd name="connsiteX3" fmla="*/ 31788 w 31821"/>
                <a:gd name="connsiteY3" fmla="*/ 111473 h 11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1" h="111536">
                  <a:moveTo>
                    <a:pt x="31788" y="111473"/>
                  </a:moveTo>
                  <a:cubicBezTo>
                    <a:pt x="5731" y="80610"/>
                    <a:pt x="-5129" y="39668"/>
                    <a:pt x="2212" y="-64"/>
                  </a:cubicBezTo>
                  <a:cubicBezTo>
                    <a:pt x="1765" y="27658"/>
                    <a:pt x="7519" y="55133"/>
                    <a:pt x="19045" y="80353"/>
                  </a:cubicBezTo>
                  <a:cubicBezTo>
                    <a:pt x="24427" y="90222"/>
                    <a:pt x="28697" y="100662"/>
                    <a:pt x="31788" y="11147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929B47F-7A9E-3B43-9C40-024118A0EE8A}"/>
                </a:ext>
              </a:extLst>
            </p:cNvPr>
            <p:cNvSpPr/>
            <p:nvPr/>
          </p:nvSpPr>
          <p:spPr>
            <a:xfrm>
              <a:off x="4771694" y="12955686"/>
              <a:ext cx="78016" cy="414356"/>
            </a:xfrm>
            <a:custGeom>
              <a:avLst/>
              <a:gdLst>
                <a:gd name="connsiteX0" fmla="*/ 20412 w 30336"/>
                <a:gd name="connsiteY0" fmla="*/ 161055 h 161119"/>
                <a:gd name="connsiteX1" fmla="*/ 23836 w 30336"/>
                <a:gd name="connsiteY1" fmla="*/ 117849 h 161119"/>
                <a:gd name="connsiteX2" fmla="*/ 30302 w 30336"/>
                <a:gd name="connsiteY2" fmla="*/ 127842 h 161119"/>
                <a:gd name="connsiteX3" fmla="*/ 30302 w 30336"/>
                <a:gd name="connsiteY3" fmla="*/ 118325 h 161119"/>
                <a:gd name="connsiteX4" fmla="*/ 25833 w 30336"/>
                <a:gd name="connsiteY4" fmla="*/ 52469 h 161119"/>
                <a:gd name="connsiteX5" fmla="*/ 21363 w 30336"/>
                <a:gd name="connsiteY5" fmla="*/ 25346 h 161119"/>
                <a:gd name="connsiteX6" fmla="*/ 18035 w 30336"/>
                <a:gd name="connsiteY6" fmla="*/ 10214 h 161119"/>
                <a:gd name="connsiteX7" fmla="*/ 15277 w 30336"/>
                <a:gd name="connsiteY7" fmla="*/ -64 h 161119"/>
                <a:gd name="connsiteX8" fmla="*/ 15277 w 30336"/>
                <a:gd name="connsiteY8" fmla="*/ -64 h 161119"/>
                <a:gd name="connsiteX9" fmla="*/ 1393 w 30336"/>
                <a:gd name="connsiteY9" fmla="*/ 41905 h 161119"/>
                <a:gd name="connsiteX10" fmla="*/ 1393 w 30336"/>
                <a:gd name="connsiteY10" fmla="*/ 84540 h 161119"/>
                <a:gd name="connsiteX11" fmla="*/ 20412 w 30336"/>
                <a:gd name="connsiteY11" fmla="*/ 161055 h 16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36" h="161119">
                  <a:moveTo>
                    <a:pt x="20412" y="161055"/>
                  </a:moveTo>
                  <a:cubicBezTo>
                    <a:pt x="21553" y="159532"/>
                    <a:pt x="22695" y="119467"/>
                    <a:pt x="23836" y="117849"/>
                  </a:cubicBezTo>
                  <a:cubicBezTo>
                    <a:pt x="26118" y="121085"/>
                    <a:pt x="28210" y="124415"/>
                    <a:pt x="30302" y="127842"/>
                  </a:cubicBezTo>
                  <a:cubicBezTo>
                    <a:pt x="30302" y="124891"/>
                    <a:pt x="30302" y="121846"/>
                    <a:pt x="30302" y="118325"/>
                  </a:cubicBezTo>
                  <a:cubicBezTo>
                    <a:pt x="30236" y="96303"/>
                    <a:pt x="28743" y="74300"/>
                    <a:pt x="25833" y="52469"/>
                  </a:cubicBezTo>
                  <a:cubicBezTo>
                    <a:pt x="24501" y="42952"/>
                    <a:pt x="22980" y="33435"/>
                    <a:pt x="21363" y="25346"/>
                  </a:cubicBezTo>
                  <a:cubicBezTo>
                    <a:pt x="20222" y="19921"/>
                    <a:pt x="19176" y="14782"/>
                    <a:pt x="18035" y="10214"/>
                  </a:cubicBezTo>
                  <a:cubicBezTo>
                    <a:pt x="16894" y="5646"/>
                    <a:pt x="16228" y="3076"/>
                    <a:pt x="15277" y="-64"/>
                  </a:cubicBezTo>
                  <a:lnTo>
                    <a:pt x="15277" y="-64"/>
                  </a:lnTo>
                  <a:cubicBezTo>
                    <a:pt x="6262" y="12070"/>
                    <a:pt x="1393" y="26783"/>
                    <a:pt x="1393" y="41905"/>
                  </a:cubicBezTo>
                  <a:cubicBezTo>
                    <a:pt x="-509" y="56056"/>
                    <a:pt x="-509" y="70389"/>
                    <a:pt x="1393" y="84540"/>
                  </a:cubicBezTo>
                  <a:cubicBezTo>
                    <a:pt x="3960" y="99196"/>
                    <a:pt x="9952" y="151538"/>
                    <a:pt x="20412" y="161055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EB9F75D-A0B6-0644-9629-1A6A04215864}"/>
                </a:ext>
              </a:extLst>
            </p:cNvPr>
            <p:cNvSpPr/>
            <p:nvPr/>
          </p:nvSpPr>
          <p:spPr>
            <a:xfrm>
              <a:off x="4583327" y="12471577"/>
              <a:ext cx="196458" cy="472425"/>
            </a:xfrm>
            <a:custGeom>
              <a:avLst/>
              <a:gdLst>
                <a:gd name="connsiteX0" fmla="*/ 40593 w 76391"/>
                <a:gd name="connsiteY0" fmla="*/ 99957 h 183699"/>
                <a:gd name="connsiteX1" fmla="*/ 24236 w 76391"/>
                <a:gd name="connsiteY1" fmla="*/ 48471 h 183699"/>
                <a:gd name="connsiteX2" fmla="*/ 7689 w 76391"/>
                <a:gd name="connsiteY2" fmla="*/ 26107 h 183699"/>
                <a:gd name="connsiteX3" fmla="*/ 81 w 76391"/>
                <a:gd name="connsiteY3" fmla="*/ -64 h 183699"/>
                <a:gd name="connsiteX4" fmla="*/ 75399 w 76391"/>
                <a:gd name="connsiteY4" fmla="*/ 147256 h 183699"/>
                <a:gd name="connsiteX5" fmla="*/ 76064 w 76391"/>
                <a:gd name="connsiteY5" fmla="*/ 158961 h 183699"/>
                <a:gd name="connsiteX6" fmla="*/ 68647 w 76391"/>
                <a:gd name="connsiteY6" fmla="*/ 167717 h 183699"/>
                <a:gd name="connsiteX7" fmla="*/ 61609 w 76391"/>
                <a:gd name="connsiteY7" fmla="*/ 168859 h 183699"/>
                <a:gd name="connsiteX8" fmla="*/ 55713 w 76391"/>
                <a:gd name="connsiteY8" fmla="*/ 177614 h 183699"/>
                <a:gd name="connsiteX9" fmla="*/ 47725 w 76391"/>
                <a:gd name="connsiteY9" fmla="*/ 183420 h 183699"/>
                <a:gd name="connsiteX10" fmla="*/ 40593 w 76391"/>
                <a:gd name="connsiteY10" fmla="*/ 99957 h 18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391" h="183699">
                  <a:moveTo>
                    <a:pt x="40593" y="99957"/>
                  </a:moveTo>
                  <a:cubicBezTo>
                    <a:pt x="38748" y="81847"/>
                    <a:pt x="33175" y="64317"/>
                    <a:pt x="24236" y="48471"/>
                  </a:cubicBezTo>
                  <a:cubicBezTo>
                    <a:pt x="19291" y="40668"/>
                    <a:pt x="12824" y="33816"/>
                    <a:pt x="7689" y="26107"/>
                  </a:cubicBezTo>
                  <a:cubicBezTo>
                    <a:pt x="2059" y="18598"/>
                    <a:pt x="-641" y="9291"/>
                    <a:pt x="81" y="-64"/>
                  </a:cubicBezTo>
                  <a:cubicBezTo>
                    <a:pt x="37521" y="41677"/>
                    <a:pt x="63473" y="92449"/>
                    <a:pt x="75399" y="147256"/>
                  </a:cubicBezTo>
                  <a:cubicBezTo>
                    <a:pt x="76388" y="151072"/>
                    <a:pt x="76616" y="155050"/>
                    <a:pt x="76064" y="158961"/>
                  </a:cubicBezTo>
                  <a:cubicBezTo>
                    <a:pt x="75465" y="163054"/>
                    <a:pt x="72584" y="166451"/>
                    <a:pt x="68647" y="167717"/>
                  </a:cubicBezTo>
                  <a:cubicBezTo>
                    <a:pt x="66279" y="167955"/>
                    <a:pt x="63930" y="168336"/>
                    <a:pt x="61609" y="168859"/>
                  </a:cubicBezTo>
                  <a:cubicBezTo>
                    <a:pt x="58281" y="170286"/>
                    <a:pt x="57140" y="174284"/>
                    <a:pt x="55713" y="177614"/>
                  </a:cubicBezTo>
                  <a:cubicBezTo>
                    <a:pt x="54287" y="180945"/>
                    <a:pt x="51149" y="184562"/>
                    <a:pt x="47725" y="183420"/>
                  </a:cubicBezTo>
                  <a:cubicBezTo>
                    <a:pt x="47193" y="155469"/>
                    <a:pt x="44806" y="127594"/>
                    <a:pt x="40593" y="9995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31D2CFA-47FF-B147-A6A7-A314E21657E7}"/>
                </a:ext>
              </a:extLst>
            </p:cNvPr>
            <p:cNvSpPr/>
            <p:nvPr/>
          </p:nvSpPr>
          <p:spPr>
            <a:xfrm>
              <a:off x="4616626" y="12608146"/>
              <a:ext cx="79006" cy="274361"/>
            </a:xfrm>
            <a:custGeom>
              <a:avLst/>
              <a:gdLst>
                <a:gd name="connsiteX0" fmla="*/ 1208 w 30721"/>
                <a:gd name="connsiteY0" fmla="*/ 6883 h 106683"/>
                <a:gd name="connsiteX1" fmla="*/ 3775 w 30721"/>
                <a:gd name="connsiteY1" fmla="*/ -64 h 106683"/>
                <a:gd name="connsiteX2" fmla="*/ 23555 w 30721"/>
                <a:gd name="connsiteY2" fmla="*/ 36861 h 106683"/>
                <a:gd name="connsiteX3" fmla="*/ 30212 w 30721"/>
                <a:gd name="connsiteY3" fmla="*/ 106619 h 106683"/>
                <a:gd name="connsiteX4" fmla="*/ 22795 w 30721"/>
                <a:gd name="connsiteY4" fmla="*/ 100433 h 106683"/>
                <a:gd name="connsiteX5" fmla="*/ 10432 w 30721"/>
                <a:gd name="connsiteY5" fmla="*/ 80448 h 106683"/>
                <a:gd name="connsiteX6" fmla="*/ 2919 w 30721"/>
                <a:gd name="connsiteY6" fmla="*/ 66078 h 106683"/>
                <a:gd name="connsiteX7" fmla="*/ 161 w 30721"/>
                <a:gd name="connsiteY7" fmla="*/ 46378 h 106683"/>
                <a:gd name="connsiteX8" fmla="*/ 1208 w 30721"/>
                <a:gd name="connsiteY8" fmla="*/ 6883 h 10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21" h="106683">
                  <a:moveTo>
                    <a:pt x="1208" y="6883"/>
                  </a:moveTo>
                  <a:cubicBezTo>
                    <a:pt x="1093" y="4314"/>
                    <a:pt x="2016" y="1811"/>
                    <a:pt x="3775" y="-64"/>
                  </a:cubicBezTo>
                  <a:cubicBezTo>
                    <a:pt x="14046" y="9890"/>
                    <a:pt x="20959" y="22795"/>
                    <a:pt x="23555" y="36861"/>
                  </a:cubicBezTo>
                  <a:cubicBezTo>
                    <a:pt x="29518" y="59606"/>
                    <a:pt x="31762" y="83160"/>
                    <a:pt x="30212" y="106619"/>
                  </a:cubicBezTo>
                  <a:cubicBezTo>
                    <a:pt x="26884" y="106619"/>
                    <a:pt x="24506" y="103288"/>
                    <a:pt x="22795" y="100433"/>
                  </a:cubicBezTo>
                  <a:cubicBezTo>
                    <a:pt x="18610" y="93771"/>
                    <a:pt x="14521" y="87110"/>
                    <a:pt x="10432" y="80448"/>
                  </a:cubicBezTo>
                  <a:cubicBezTo>
                    <a:pt x="7446" y="75927"/>
                    <a:pt x="4926" y="71112"/>
                    <a:pt x="2919" y="66078"/>
                  </a:cubicBezTo>
                  <a:cubicBezTo>
                    <a:pt x="998" y="59692"/>
                    <a:pt x="66" y="53049"/>
                    <a:pt x="161" y="46378"/>
                  </a:cubicBezTo>
                  <a:cubicBezTo>
                    <a:pt x="-295" y="33206"/>
                    <a:pt x="47" y="20016"/>
                    <a:pt x="1208" y="688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3018AF4-7023-6946-92B1-85291AAC9EA0}"/>
                </a:ext>
              </a:extLst>
            </p:cNvPr>
            <p:cNvSpPr/>
            <p:nvPr/>
          </p:nvSpPr>
          <p:spPr>
            <a:xfrm>
              <a:off x="4572413" y="12758176"/>
              <a:ext cx="81560" cy="244256"/>
            </a:xfrm>
            <a:custGeom>
              <a:avLst/>
              <a:gdLst>
                <a:gd name="connsiteX0" fmla="*/ 9461 w 31714"/>
                <a:gd name="connsiteY0" fmla="*/ -64 h 94977"/>
                <a:gd name="connsiteX1" fmla="*/ 18115 w 31714"/>
                <a:gd name="connsiteY1" fmla="*/ 7930 h 94977"/>
                <a:gd name="connsiteX2" fmla="*/ 26959 w 31714"/>
                <a:gd name="connsiteY2" fmla="*/ 94913 h 94977"/>
                <a:gd name="connsiteX3" fmla="*/ 16688 w 31714"/>
                <a:gd name="connsiteY3" fmla="*/ 74643 h 94977"/>
                <a:gd name="connsiteX4" fmla="*/ 2423 w 31714"/>
                <a:gd name="connsiteY4" fmla="*/ 22205 h 94977"/>
                <a:gd name="connsiteX5" fmla="*/ 46 w 31714"/>
                <a:gd name="connsiteY5" fmla="*/ 8501 h 94977"/>
                <a:gd name="connsiteX6" fmla="*/ 9461 w 31714"/>
                <a:gd name="connsiteY6" fmla="*/ -64 h 9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14" h="94977">
                  <a:moveTo>
                    <a:pt x="9461" y="-64"/>
                  </a:moveTo>
                  <a:cubicBezTo>
                    <a:pt x="13455" y="-64"/>
                    <a:pt x="16212" y="4314"/>
                    <a:pt x="18115" y="7930"/>
                  </a:cubicBezTo>
                  <a:cubicBezTo>
                    <a:pt x="32351" y="34644"/>
                    <a:pt x="35527" y="65878"/>
                    <a:pt x="26959" y="94913"/>
                  </a:cubicBezTo>
                  <a:cubicBezTo>
                    <a:pt x="20882" y="89870"/>
                    <a:pt x="17164" y="82532"/>
                    <a:pt x="16688" y="74643"/>
                  </a:cubicBezTo>
                  <a:cubicBezTo>
                    <a:pt x="13084" y="56865"/>
                    <a:pt x="8319" y="39354"/>
                    <a:pt x="2423" y="22205"/>
                  </a:cubicBezTo>
                  <a:cubicBezTo>
                    <a:pt x="512" y="17904"/>
                    <a:pt x="-306" y="13193"/>
                    <a:pt x="46" y="8501"/>
                  </a:cubicBezTo>
                  <a:cubicBezTo>
                    <a:pt x="531" y="3657"/>
                    <a:pt x="4592" y="-36"/>
                    <a:pt x="9461" y="-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7E4DAD-8B1E-354F-8365-1778EA133C44}"/>
                </a:ext>
              </a:extLst>
            </p:cNvPr>
            <p:cNvSpPr/>
            <p:nvPr/>
          </p:nvSpPr>
          <p:spPr>
            <a:xfrm>
              <a:off x="4189962" y="12298568"/>
              <a:ext cx="387489" cy="437923"/>
            </a:xfrm>
            <a:custGeom>
              <a:avLst/>
              <a:gdLst>
                <a:gd name="connsiteX0" fmla="*/ 67355 w 150672"/>
                <a:gd name="connsiteY0" fmla="*/ 169134 h 170283"/>
                <a:gd name="connsiteX1" fmla="*/ 74582 w 150672"/>
                <a:gd name="connsiteY1" fmla="*/ 170181 h 170283"/>
                <a:gd name="connsiteX2" fmla="*/ 82951 w 150672"/>
                <a:gd name="connsiteY2" fmla="*/ 166565 h 170283"/>
                <a:gd name="connsiteX3" fmla="*/ 104158 w 150672"/>
                <a:gd name="connsiteY3" fmla="*/ 158761 h 170283"/>
                <a:gd name="connsiteX4" fmla="*/ 120800 w 150672"/>
                <a:gd name="connsiteY4" fmla="*/ 136777 h 170283"/>
                <a:gd name="connsiteX5" fmla="*/ 139819 w 150672"/>
                <a:gd name="connsiteY5" fmla="*/ 97092 h 170283"/>
                <a:gd name="connsiteX6" fmla="*/ 150280 w 150672"/>
                <a:gd name="connsiteY6" fmla="*/ 68541 h 170283"/>
                <a:gd name="connsiteX7" fmla="*/ 149519 w 150672"/>
                <a:gd name="connsiteY7" fmla="*/ 59025 h 170283"/>
                <a:gd name="connsiteX8" fmla="*/ 142102 w 150672"/>
                <a:gd name="connsiteY8" fmla="*/ 51602 h 170283"/>
                <a:gd name="connsiteX9" fmla="*/ 35687 w 150672"/>
                <a:gd name="connsiteY9" fmla="*/ 592 h 170283"/>
                <a:gd name="connsiteX10" fmla="*/ 22469 w 150672"/>
                <a:gd name="connsiteY10" fmla="*/ 1829 h 170283"/>
                <a:gd name="connsiteX11" fmla="*/ 19597 w 150672"/>
                <a:gd name="connsiteY11" fmla="*/ 11786 h 170283"/>
                <a:gd name="connsiteX12" fmla="*/ 20662 w 150672"/>
                <a:gd name="connsiteY12" fmla="*/ 13249 h 170283"/>
                <a:gd name="connsiteX13" fmla="*/ 12759 w 150672"/>
                <a:gd name="connsiteY13" fmla="*/ 24136 h 170283"/>
                <a:gd name="connsiteX14" fmla="*/ 13720 w 150672"/>
                <a:gd name="connsiteY14" fmla="*/ 27048 h 170283"/>
                <a:gd name="connsiteX15" fmla="*/ 16763 w 150672"/>
                <a:gd name="connsiteY15" fmla="*/ 31616 h 170283"/>
                <a:gd name="connsiteX16" fmla="*/ 8870 w 150672"/>
                <a:gd name="connsiteY16" fmla="*/ 47129 h 170283"/>
                <a:gd name="connsiteX17" fmla="*/ 7063 w 150672"/>
                <a:gd name="connsiteY17" fmla="*/ 73871 h 170283"/>
                <a:gd name="connsiteX18" fmla="*/ 216 w 150672"/>
                <a:gd name="connsiteY18" fmla="*/ 85481 h 170283"/>
                <a:gd name="connsiteX19" fmla="*/ 5541 w 150672"/>
                <a:gd name="connsiteY19" fmla="*/ 100423 h 170283"/>
                <a:gd name="connsiteX20" fmla="*/ 1642 w 150672"/>
                <a:gd name="connsiteY20" fmla="*/ 111748 h 170283"/>
                <a:gd name="connsiteX21" fmla="*/ 1642 w 150672"/>
                <a:gd name="connsiteY21" fmla="*/ 123168 h 170283"/>
                <a:gd name="connsiteX22" fmla="*/ 8394 w 150672"/>
                <a:gd name="connsiteY22" fmla="*/ 127641 h 170283"/>
                <a:gd name="connsiteX23" fmla="*/ 12388 w 150672"/>
                <a:gd name="connsiteY23" fmla="*/ 140298 h 170283"/>
                <a:gd name="connsiteX24" fmla="*/ 31408 w 150672"/>
                <a:gd name="connsiteY24" fmla="*/ 149815 h 170283"/>
                <a:gd name="connsiteX25" fmla="*/ 39491 w 150672"/>
                <a:gd name="connsiteY25" fmla="*/ 156286 h 170283"/>
                <a:gd name="connsiteX26" fmla="*/ 67355 w 150672"/>
                <a:gd name="connsiteY26" fmla="*/ 169134 h 17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672" h="170283">
                  <a:moveTo>
                    <a:pt x="67355" y="169134"/>
                  </a:moveTo>
                  <a:cubicBezTo>
                    <a:pt x="69666" y="169990"/>
                    <a:pt x="72129" y="170343"/>
                    <a:pt x="74582" y="170181"/>
                  </a:cubicBezTo>
                  <a:cubicBezTo>
                    <a:pt x="77559" y="169477"/>
                    <a:pt x="80393" y="168258"/>
                    <a:pt x="82951" y="166565"/>
                  </a:cubicBezTo>
                  <a:cubicBezTo>
                    <a:pt x="89703" y="163138"/>
                    <a:pt x="97691" y="162567"/>
                    <a:pt x="104158" y="158761"/>
                  </a:cubicBezTo>
                  <a:cubicBezTo>
                    <a:pt x="111727" y="153212"/>
                    <a:pt x="117509" y="145570"/>
                    <a:pt x="120800" y="136777"/>
                  </a:cubicBezTo>
                  <a:lnTo>
                    <a:pt x="139819" y="97092"/>
                  </a:lnTo>
                  <a:cubicBezTo>
                    <a:pt x="144774" y="88175"/>
                    <a:pt x="148302" y="78544"/>
                    <a:pt x="150280" y="68541"/>
                  </a:cubicBezTo>
                  <a:cubicBezTo>
                    <a:pt x="150946" y="65363"/>
                    <a:pt x="150679" y="62061"/>
                    <a:pt x="149519" y="59025"/>
                  </a:cubicBezTo>
                  <a:cubicBezTo>
                    <a:pt x="147731" y="55951"/>
                    <a:pt x="145173" y="53391"/>
                    <a:pt x="142102" y="51602"/>
                  </a:cubicBezTo>
                  <a:cubicBezTo>
                    <a:pt x="109388" y="29142"/>
                    <a:pt x="74867" y="6873"/>
                    <a:pt x="35687" y="592"/>
                  </a:cubicBezTo>
                  <a:cubicBezTo>
                    <a:pt x="31275" y="-598"/>
                    <a:pt x="26586" y="-159"/>
                    <a:pt x="22469" y="1829"/>
                  </a:cubicBezTo>
                  <a:cubicBezTo>
                    <a:pt x="18931" y="3785"/>
                    <a:pt x="17647" y="8244"/>
                    <a:pt x="19597" y="11786"/>
                  </a:cubicBezTo>
                  <a:cubicBezTo>
                    <a:pt x="19892" y="12316"/>
                    <a:pt x="20253" y="12807"/>
                    <a:pt x="20662" y="13249"/>
                  </a:cubicBezTo>
                  <a:cubicBezTo>
                    <a:pt x="15479" y="14072"/>
                    <a:pt x="11942" y="18949"/>
                    <a:pt x="12759" y="24136"/>
                  </a:cubicBezTo>
                  <a:cubicBezTo>
                    <a:pt x="12921" y="25154"/>
                    <a:pt x="13244" y="26135"/>
                    <a:pt x="13720" y="27048"/>
                  </a:cubicBezTo>
                  <a:cubicBezTo>
                    <a:pt x="14871" y="28476"/>
                    <a:pt x="15898" y="29998"/>
                    <a:pt x="16763" y="31616"/>
                  </a:cubicBezTo>
                  <a:cubicBezTo>
                    <a:pt x="18950" y="37326"/>
                    <a:pt x="11628" y="41704"/>
                    <a:pt x="8870" y="47129"/>
                  </a:cubicBezTo>
                  <a:cubicBezTo>
                    <a:pt x="4686" y="55218"/>
                    <a:pt x="11057" y="65686"/>
                    <a:pt x="7063" y="73871"/>
                  </a:cubicBezTo>
                  <a:cubicBezTo>
                    <a:pt x="5066" y="77963"/>
                    <a:pt x="596" y="80913"/>
                    <a:pt x="216" y="85481"/>
                  </a:cubicBezTo>
                  <a:cubicBezTo>
                    <a:pt x="-165" y="90049"/>
                    <a:pt x="5066" y="94998"/>
                    <a:pt x="5541" y="100423"/>
                  </a:cubicBezTo>
                  <a:cubicBezTo>
                    <a:pt x="5323" y="104486"/>
                    <a:pt x="3972" y="108407"/>
                    <a:pt x="1642" y="111748"/>
                  </a:cubicBezTo>
                  <a:cubicBezTo>
                    <a:pt x="-592" y="115231"/>
                    <a:pt x="-592" y="119685"/>
                    <a:pt x="1642" y="123168"/>
                  </a:cubicBezTo>
                  <a:cubicBezTo>
                    <a:pt x="3449" y="125166"/>
                    <a:pt x="6492" y="125737"/>
                    <a:pt x="8394" y="127641"/>
                  </a:cubicBezTo>
                  <a:cubicBezTo>
                    <a:pt x="10296" y="129544"/>
                    <a:pt x="10391" y="136301"/>
                    <a:pt x="12388" y="140298"/>
                  </a:cubicBezTo>
                  <a:cubicBezTo>
                    <a:pt x="15717" y="147055"/>
                    <a:pt x="25322" y="146674"/>
                    <a:pt x="31408" y="149815"/>
                  </a:cubicBezTo>
                  <a:cubicBezTo>
                    <a:pt x="34289" y="151728"/>
                    <a:pt x="36990" y="153898"/>
                    <a:pt x="39491" y="156286"/>
                  </a:cubicBezTo>
                  <a:cubicBezTo>
                    <a:pt x="47822" y="162406"/>
                    <a:pt x="57294" y="166774"/>
                    <a:pt x="67355" y="16913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F9712F3-8F40-A342-8EEB-0C1678EEBC7F}"/>
                </a:ext>
              </a:extLst>
            </p:cNvPr>
            <p:cNvSpPr/>
            <p:nvPr/>
          </p:nvSpPr>
          <p:spPr>
            <a:xfrm>
              <a:off x="4411934" y="12500946"/>
              <a:ext cx="175665" cy="277542"/>
            </a:xfrm>
            <a:custGeom>
              <a:avLst/>
              <a:gdLst>
                <a:gd name="connsiteX0" fmla="*/ 31445 w 68306"/>
                <a:gd name="connsiteY0" fmla="*/ 103383 h 107920"/>
                <a:gd name="connsiteX1" fmla="*/ 45899 w 68306"/>
                <a:gd name="connsiteY1" fmla="*/ 67695 h 107920"/>
                <a:gd name="connsiteX2" fmla="*/ 45899 w 68306"/>
                <a:gd name="connsiteY2" fmla="*/ 67695 h 107920"/>
                <a:gd name="connsiteX3" fmla="*/ 51320 w 68306"/>
                <a:gd name="connsiteY3" fmla="*/ 85587 h 107920"/>
                <a:gd name="connsiteX4" fmla="*/ 67106 w 68306"/>
                <a:gd name="connsiteY4" fmla="*/ -64 h 107920"/>
                <a:gd name="connsiteX5" fmla="*/ 27641 w 68306"/>
                <a:gd name="connsiteY5" fmla="*/ 71978 h 107920"/>
                <a:gd name="connsiteX6" fmla="*/ 10903 w 68306"/>
                <a:gd name="connsiteY6" fmla="*/ 87395 h 107920"/>
                <a:gd name="connsiteX7" fmla="*/ -33 w 68306"/>
                <a:gd name="connsiteY7" fmla="*/ 93962 h 107920"/>
                <a:gd name="connsiteX8" fmla="*/ 29923 w 68306"/>
                <a:gd name="connsiteY8" fmla="*/ 107856 h 107920"/>
                <a:gd name="connsiteX9" fmla="*/ 31445 w 68306"/>
                <a:gd name="connsiteY9" fmla="*/ 103383 h 10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306" h="107920">
                  <a:moveTo>
                    <a:pt x="31445" y="103383"/>
                  </a:moveTo>
                  <a:cubicBezTo>
                    <a:pt x="35467" y="91183"/>
                    <a:pt x="40298" y="79258"/>
                    <a:pt x="45899" y="67695"/>
                  </a:cubicBezTo>
                  <a:lnTo>
                    <a:pt x="45899" y="67695"/>
                  </a:lnTo>
                  <a:cubicBezTo>
                    <a:pt x="47611" y="73786"/>
                    <a:pt x="49418" y="79782"/>
                    <a:pt x="51320" y="85587"/>
                  </a:cubicBezTo>
                  <a:cubicBezTo>
                    <a:pt x="62542" y="58083"/>
                    <a:pt x="71576" y="29248"/>
                    <a:pt x="67106" y="-64"/>
                  </a:cubicBezTo>
                  <a:cubicBezTo>
                    <a:pt x="55685" y="24860"/>
                    <a:pt x="42495" y="48938"/>
                    <a:pt x="27641" y="71978"/>
                  </a:cubicBezTo>
                  <a:cubicBezTo>
                    <a:pt x="24189" y="79030"/>
                    <a:pt x="18216" y="84531"/>
                    <a:pt x="10903" y="87395"/>
                  </a:cubicBezTo>
                  <a:cubicBezTo>
                    <a:pt x="6434" y="88537"/>
                    <a:pt x="-128" y="89299"/>
                    <a:pt x="-33" y="93962"/>
                  </a:cubicBezTo>
                  <a:lnTo>
                    <a:pt x="29923" y="107856"/>
                  </a:lnTo>
                  <a:cubicBezTo>
                    <a:pt x="30398" y="106524"/>
                    <a:pt x="30874" y="105001"/>
                    <a:pt x="31445" y="103383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42BDA77-2217-1545-B5C5-76D4F89E137D}"/>
                </a:ext>
              </a:extLst>
            </p:cNvPr>
            <p:cNvSpPr/>
            <p:nvPr/>
          </p:nvSpPr>
          <p:spPr>
            <a:xfrm>
              <a:off x="4268400" y="12278036"/>
              <a:ext cx="320603" cy="151933"/>
            </a:xfrm>
            <a:custGeom>
              <a:avLst/>
              <a:gdLst>
                <a:gd name="connsiteX0" fmla="*/ 528 w 124664"/>
                <a:gd name="connsiteY0" fmla="*/ 3817 h 59078"/>
                <a:gd name="connsiteX1" fmla="*/ 6614 w 124664"/>
                <a:gd name="connsiteY1" fmla="*/ 11145 h 59078"/>
                <a:gd name="connsiteX2" fmla="*/ 58157 w 124664"/>
                <a:gd name="connsiteY2" fmla="*/ 25135 h 59078"/>
                <a:gd name="connsiteX3" fmla="*/ 88018 w 124664"/>
                <a:gd name="connsiteY3" fmla="*/ 36079 h 59078"/>
                <a:gd name="connsiteX4" fmla="*/ 124630 w 124664"/>
                <a:gd name="connsiteY4" fmla="*/ 59015 h 59078"/>
                <a:gd name="connsiteX5" fmla="*/ 4427 w 124664"/>
                <a:gd name="connsiteY5" fmla="*/ 1914 h 59078"/>
                <a:gd name="connsiteX6" fmla="*/ 528 w 124664"/>
                <a:gd name="connsiteY6" fmla="*/ 3817 h 5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64" h="59078">
                  <a:moveTo>
                    <a:pt x="528" y="3817"/>
                  </a:moveTo>
                  <a:cubicBezTo>
                    <a:pt x="-1659" y="6863"/>
                    <a:pt x="3001" y="10194"/>
                    <a:pt x="6614" y="11145"/>
                  </a:cubicBezTo>
                  <a:lnTo>
                    <a:pt x="58157" y="25135"/>
                  </a:lnTo>
                  <a:cubicBezTo>
                    <a:pt x="68523" y="27552"/>
                    <a:pt x="78546" y="31226"/>
                    <a:pt x="88018" y="36079"/>
                  </a:cubicBezTo>
                  <a:cubicBezTo>
                    <a:pt x="100666" y="43122"/>
                    <a:pt x="110936" y="54447"/>
                    <a:pt x="124630" y="59015"/>
                  </a:cubicBezTo>
                  <a:cubicBezTo>
                    <a:pt x="101217" y="15860"/>
                    <a:pt x="52642" y="-7219"/>
                    <a:pt x="4427" y="1914"/>
                  </a:cubicBezTo>
                  <a:cubicBezTo>
                    <a:pt x="2934" y="2029"/>
                    <a:pt x="1536" y="2710"/>
                    <a:pt x="528" y="381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E76EE19-CEAA-B842-ADCB-5C1429DCD08C}"/>
                </a:ext>
              </a:extLst>
            </p:cNvPr>
            <p:cNvSpPr/>
            <p:nvPr/>
          </p:nvSpPr>
          <p:spPr>
            <a:xfrm>
              <a:off x="4395068" y="12221594"/>
              <a:ext cx="359506" cy="451898"/>
            </a:xfrm>
            <a:custGeom>
              <a:avLst/>
              <a:gdLst>
                <a:gd name="connsiteX0" fmla="*/ 139758 w 139791"/>
                <a:gd name="connsiteY0" fmla="*/ 103326 h 175717"/>
                <a:gd name="connsiteX1" fmla="*/ 139758 w 139791"/>
                <a:gd name="connsiteY1" fmla="*/ 103326 h 175717"/>
                <a:gd name="connsiteX2" fmla="*/ 139758 w 139791"/>
                <a:gd name="connsiteY2" fmla="*/ 93809 h 175717"/>
                <a:gd name="connsiteX3" fmla="*/ 139758 w 139791"/>
                <a:gd name="connsiteY3" fmla="*/ 93809 h 175717"/>
                <a:gd name="connsiteX4" fmla="*/ 137951 w 139791"/>
                <a:gd name="connsiteY4" fmla="*/ 70683 h 175717"/>
                <a:gd name="connsiteX5" fmla="*/ 111228 w 139791"/>
                <a:gd name="connsiteY5" fmla="*/ 10442 h 175717"/>
                <a:gd name="connsiteX6" fmla="*/ 106093 w 139791"/>
                <a:gd name="connsiteY6" fmla="*/ 5874 h 175717"/>
                <a:gd name="connsiteX7" fmla="*/ 89356 w 139791"/>
                <a:gd name="connsiteY7" fmla="*/ 735 h 175717"/>
                <a:gd name="connsiteX8" fmla="*/ 84221 w 139791"/>
                <a:gd name="connsiteY8" fmla="*/ 3780 h 175717"/>
                <a:gd name="connsiteX9" fmla="*/ 70146 w 139791"/>
                <a:gd name="connsiteY9" fmla="*/ 3780 h 175717"/>
                <a:gd name="connsiteX10" fmla="*/ 40666 w 139791"/>
                <a:gd name="connsiteY10" fmla="*/ 6635 h 175717"/>
                <a:gd name="connsiteX11" fmla="*/ 3768 w 139791"/>
                <a:gd name="connsiteY11" fmla="*/ 14344 h 175717"/>
                <a:gd name="connsiteX12" fmla="*/ 344 w 139791"/>
                <a:gd name="connsiteY12" fmla="*/ 16152 h 175717"/>
                <a:gd name="connsiteX13" fmla="*/ 6336 w 139791"/>
                <a:gd name="connsiteY13" fmla="*/ 21672 h 175717"/>
                <a:gd name="connsiteX14" fmla="*/ 79085 w 139791"/>
                <a:gd name="connsiteY14" fmla="*/ 64212 h 175717"/>
                <a:gd name="connsiteX15" fmla="*/ 87644 w 139791"/>
                <a:gd name="connsiteY15" fmla="*/ 84007 h 175717"/>
                <a:gd name="connsiteX16" fmla="*/ 112940 w 139791"/>
                <a:gd name="connsiteY16" fmla="*/ 121313 h 175717"/>
                <a:gd name="connsiteX17" fmla="*/ 135383 w 139791"/>
                <a:gd name="connsiteY17" fmla="*/ 175654 h 175717"/>
                <a:gd name="connsiteX18" fmla="*/ 139758 w 139791"/>
                <a:gd name="connsiteY18" fmla="*/ 103326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791" h="175717">
                  <a:moveTo>
                    <a:pt x="139758" y="103326"/>
                  </a:moveTo>
                  <a:lnTo>
                    <a:pt x="139758" y="103326"/>
                  </a:lnTo>
                  <a:cubicBezTo>
                    <a:pt x="139758" y="100471"/>
                    <a:pt x="139758" y="97302"/>
                    <a:pt x="139758" y="93809"/>
                  </a:cubicBezTo>
                  <a:lnTo>
                    <a:pt x="139758" y="93809"/>
                  </a:lnTo>
                  <a:cubicBezTo>
                    <a:pt x="139758" y="87147"/>
                    <a:pt x="138807" y="79534"/>
                    <a:pt x="137951" y="70683"/>
                  </a:cubicBezTo>
                  <a:cubicBezTo>
                    <a:pt x="136344" y="48100"/>
                    <a:pt x="126891" y="26784"/>
                    <a:pt x="111228" y="10442"/>
                  </a:cubicBezTo>
                  <a:cubicBezTo>
                    <a:pt x="109517" y="8919"/>
                    <a:pt x="107805" y="7301"/>
                    <a:pt x="106093" y="5874"/>
                  </a:cubicBezTo>
                  <a:cubicBezTo>
                    <a:pt x="101243" y="1972"/>
                    <a:pt x="94967" y="-1740"/>
                    <a:pt x="89356" y="735"/>
                  </a:cubicBezTo>
                  <a:cubicBezTo>
                    <a:pt x="87549" y="1496"/>
                    <a:pt x="86027" y="2924"/>
                    <a:pt x="84221" y="3780"/>
                  </a:cubicBezTo>
                  <a:cubicBezTo>
                    <a:pt x="79608" y="5020"/>
                    <a:pt x="74758" y="5020"/>
                    <a:pt x="70146" y="3780"/>
                  </a:cubicBezTo>
                  <a:cubicBezTo>
                    <a:pt x="60227" y="3162"/>
                    <a:pt x="50280" y="4125"/>
                    <a:pt x="40666" y="6635"/>
                  </a:cubicBezTo>
                  <a:lnTo>
                    <a:pt x="3768" y="14344"/>
                  </a:lnTo>
                  <a:cubicBezTo>
                    <a:pt x="2427" y="14445"/>
                    <a:pt x="1181" y="15099"/>
                    <a:pt x="344" y="16152"/>
                  </a:cubicBezTo>
                  <a:cubicBezTo>
                    <a:pt x="-1367" y="18912"/>
                    <a:pt x="3102" y="21291"/>
                    <a:pt x="6336" y="21672"/>
                  </a:cubicBezTo>
                  <a:cubicBezTo>
                    <a:pt x="35435" y="25098"/>
                    <a:pt x="65772" y="38136"/>
                    <a:pt x="79085" y="64212"/>
                  </a:cubicBezTo>
                  <a:cubicBezTo>
                    <a:pt x="82319" y="70588"/>
                    <a:pt x="84411" y="77535"/>
                    <a:pt x="87644" y="84007"/>
                  </a:cubicBezTo>
                  <a:cubicBezTo>
                    <a:pt x="94301" y="97521"/>
                    <a:pt x="105237" y="108370"/>
                    <a:pt x="112940" y="121313"/>
                  </a:cubicBezTo>
                  <a:cubicBezTo>
                    <a:pt x="122925" y="138157"/>
                    <a:pt x="127110" y="158047"/>
                    <a:pt x="135383" y="175654"/>
                  </a:cubicBezTo>
                  <a:cubicBezTo>
                    <a:pt x="132910" y="142535"/>
                    <a:pt x="139758" y="136349"/>
                    <a:pt x="139758" y="103326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87C8B8FF-A879-2F40-9DC7-290748FB0B10}"/>
                </a:ext>
              </a:extLst>
            </p:cNvPr>
            <p:cNvSpPr/>
            <p:nvPr/>
          </p:nvSpPr>
          <p:spPr>
            <a:xfrm>
              <a:off x="4288122" y="12100295"/>
              <a:ext cx="297211" cy="149413"/>
            </a:xfrm>
            <a:custGeom>
              <a:avLst/>
              <a:gdLst>
                <a:gd name="connsiteX0" fmla="*/ 85389 w 115568"/>
                <a:gd name="connsiteY0" fmla="*/ 25917 h 58098"/>
                <a:gd name="connsiteX1" fmla="*/ 62280 w 115568"/>
                <a:gd name="connsiteY1" fmla="*/ 18494 h 58098"/>
                <a:gd name="connsiteX2" fmla="*/ 49252 w 115568"/>
                <a:gd name="connsiteY2" fmla="*/ 13545 h 58098"/>
                <a:gd name="connsiteX3" fmla="*/ 17489 w 115568"/>
                <a:gd name="connsiteY3" fmla="*/ -64 h 58098"/>
                <a:gd name="connsiteX4" fmla="*/ 7504 w 115568"/>
                <a:gd name="connsiteY4" fmla="*/ 35338 h 58098"/>
                <a:gd name="connsiteX5" fmla="*/ 562 w 115568"/>
                <a:gd name="connsiteY5" fmla="*/ 52183 h 58098"/>
                <a:gd name="connsiteX6" fmla="*/ 33181 w 115568"/>
                <a:gd name="connsiteY6" fmla="*/ 56941 h 58098"/>
                <a:gd name="connsiteX7" fmla="*/ 115535 w 115568"/>
                <a:gd name="connsiteY7" fmla="*/ 35053 h 58098"/>
                <a:gd name="connsiteX8" fmla="*/ 85389 w 115568"/>
                <a:gd name="connsiteY8" fmla="*/ 25917 h 5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568" h="58098">
                  <a:moveTo>
                    <a:pt x="85389" y="25917"/>
                  </a:moveTo>
                  <a:cubicBezTo>
                    <a:pt x="78542" y="24013"/>
                    <a:pt x="70554" y="21444"/>
                    <a:pt x="62280" y="18494"/>
                  </a:cubicBezTo>
                  <a:lnTo>
                    <a:pt x="49252" y="13545"/>
                  </a:lnTo>
                  <a:cubicBezTo>
                    <a:pt x="37365" y="8977"/>
                    <a:pt x="25953" y="4028"/>
                    <a:pt x="17489" y="-64"/>
                  </a:cubicBezTo>
                  <a:cubicBezTo>
                    <a:pt x="16519" y="12279"/>
                    <a:pt x="13125" y="24309"/>
                    <a:pt x="7504" y="35338"/>
                  </a:cubicBezTo>
                  <a:cubicBezTo>
                    <a:pt x="4366" y="39621"/>
                    <a:pt x="-2006" y="47710"/>
                    <a:pt x="562" y="52183"/>
                  </a:cubicBezTo>
                  <a:cubicBezTo>
                    <a:pt x="5507" y="59796"/>
                    <a:pt x="24146" y="58274"/>
                    <a:pt x="33181" y="56941"/>
                  </a:cubicBezTo>
                  <a:cubicBezTo>
                    <a:pt x="61387" y="52848"/>
                    <a:pt x="89022" y="45503"/>
                    <a:pt x="115535" y="35053"/>
                  </a:cubicBezTo>
                  <a:cubicBezTo>
                    <a:pt x="105236" y="32920"/>
                    <a:pt x="95146" y="29862"/>
                    <a:pt x="85389" y="2591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8C95ACE3-C294-2C45-B954-CA2F03E95249}"/>
                </a:ext>
              </a:extLst>
            </p:cNvPr>
            <p:cNvSpPr/>
            <p:nvPr/>
          </p:nvSpPr>
          <p:spPr>
            <a:xfrm>
              <a:off x="4799330" y="13299311"/>
              <a:ext cx="90733" cy="247437"/>
            </a:xfrm>
            <a:custGeom>
              <a:avLst/>
              <a:gdLst>
                <a:gd name="connsiteX0" fmla="*/ 34392 w 35281"/>
                <a:gd name="connsiteY0" fmla="*/ 80162 h 96214"/>
                <a:gd name="connsiteX1" fmla="*/ 35247 w 35281"/>
                <a:gd name="connsiteY1" fmla="*/ 73025 h 96214"/>
                <a:gd name="connsiteX2" fmla="*/ 34677 w 35281"/>
                <a:gd name="connsiteY2" fmla="*/ 73025 h 96214"/>
                <a:gd name="connsiteX3" fmla="*/ 31919 w 35281"/>
                <a:gd name="connsiteY3" fmla="*/ 69979 h 96214"/>
                <a:gd name="connsiteX4" fmla="*/ 28591 w 35281"/>
                <a:gd name="connsiteY4" fmla="*/ 59987 h 96214"/>
                <a:gd name="connsiteX5" fmla="*/ 28115 w 35281"/>
                <a:gd name="connsiteY5" fmla="*/ 58083 h 96214"/>
                <a:gd name="connsiteX6" fmla="*/ 26403 w 35281"/>
                <a:gd name="connsiteY6" fmla="*/ 50565 h 96214"/>
                <a:gd name="connsiteX7" fmla="*/ 25548 w 35281"/>
                <a:gd name="connsiteY7" fmla="*/ 47044 h 96214"/>
                <a:gd name="connsiteX8" fmla="*/ -34 w 35281"/>
                <a:gd name="connsiteY8" fmla="*/ -64 h 96214"/>
                <a:gd name="connsiteX9" fmla="*/ 20697 w 35281"/>
                <a:gd name="connsiteY9" fmla="*/ 78259 h 96214"/>
                <a:gd name="connsiteX10" fmla="*/ 28020 w 35281"/>
                <a:gd name="connsiteY10" fmla="*/ 96151 h 96214"/>
                <a:gd name="connsiteX11" fmla="*/ 34392 w 35281"/>
                <a:gd name="connsiteY11" fmla="*/ 80162 h 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81" h="96214">
                  <a:moveTo>
                    <a:pt x="34392" y="80162"/>
                  </a:moveTo>
                  <a:cubicBezTo>
                    <a:pt x="34392" y="77812"/>
                    <a:pt x="34677" y="75433"/>
                    <a:pt x="35247" y="73025"/>
                  </a:cubicBezTo>
                  <a:lnTo>
                    <a:pt x="34677" y="73025"/>
                  </a:lnTo>
                  <a:cubicBezTo>
                    <a:pt x="33564" y="72206"/>
                    <a:pt x="32632" y="71169"/>
                    <a:pt x="31919" y="69979"/>
                  </a:cubicBezTo>
                  <a:cubicBezTo>
                    <a:pt x="30264" y="66858"/>
                    <a:pt x="29133" y="63479"/>
                    <a:pt x="28591" y="59987"/>
                  </a:cubicBezTo>
                  <a:cubicBezTo>
                    <a:pt x="28591" y="59321"/>
                    <a:pt x="28591" y="58654"/>
                    <a:pt x="28115" y="58083"/>
                  </a:cubicBezTo>
                  <a:lnTo>
                    <a:pt x="26403" y="50565"/>
                  </a:lnTo>
                  <a:lnTo>
                    <a:pt x="25548" y="47044"/>
                  </a:lnTo>
                  <a:cubicBezTo>
                    <a:pt x="16133" y="31846"/>
                    <a:pt x="7593" y="16114"/>
                    <a:pt x="-34" y="-64"/>
                  </a:cubicBezTo>
                  <a:cubicBezTo>
                    <a:pt x="3570" y="26811"/>
                    <a:pt x="10532" y="53125"/>
                    <a:pt x="20697" y="78259"/>
                  </a:cubicBezTo>
                  <a:cubicBezTo>
                    <a:pt x="23075" y="84255"/>
                    <a:pt x="25643" y="90155"/>
                    <a:pt x="28020" y="96151"/>
                  </a:cubicBezTo>
                  <a:cubicBezTo>
                    <a:pt x="31567" y="91506"/>
                    <a:pt x="33764" y="85977"/>
                    <a:pt x="34392" y="80162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36B2CE4-48EE-0A48-8B27-E61FB7F44889}"/>
                </a:ext>
              </a:extLst>
            </p:cNvPr>
            <p:cNvSpPr/>
            <p:nvPr/>
          </p:nvSpPr>
          <p:spPr>
            <a:xfrm>
              <a:off x="4701473" y="12999495"/>
              <a:ext cx="77556" cy="180621"/>
            </a:xfrm>
            <a:custGeom>
              <a:avLst/>
              <a:gdLst>
                <a:gd name="connsiteX0" fmla="*/ 30124 w 30157"/>
                <a:gd name="connsiteY0" fmla="*/ -64 h 70233"/>
                <a:gd name="connsiteX1" fmla="*/ 26130 w 30157"/>
                <a:gd name="connsiteY1" fmla="*/ 24394 h 70233"/>
                <a:gd name="connsiteX2" fmla="*/ 26891 w 30157"/>
                <a:gd name="connsiteY2" fmla="*/ 40763 h 70233"/>
                <a:gd name="connsiteX3" fmla="*/ 25844 w 30157"/>
                <a:gd name="connsiteY3" fmla="*/ 70170 h 70233"/>
                <a:gd name="connsiteX4" fmla="*/ 9583 w 30157"/>
                <a:gd name="connsiteY4" fmla="*/ 44094 h 70233"/>
                <a:gd name="connsiteX5" fmla="*/ 73 w 30157"/>
                <a:gd name="connsiteY5" fmla="*/ 15543 h 70233"/>
                <a:gd name="connsiteX6" fmla="*/ 3116 w 30157"/>
                <a:gd name="connsiteY6" fmla="*/ 11546 h 70233"/>
                <a:gd name="connsiteX7" fmla="*/ 8632 w 30157"/>
                <a:gd name="connsiteY7" fmla="*/ 16685 h 70233"/>
                <a:gd name="connsiteX8" fmla="*/ 17476 w 30157"/>
                <a:gd name="connsiteY8" fmla="*/ 14972 h 70233"/>
                <a:gd name="connsiteX9" fmla="*/ 22040 w 30157"/>
                <a:gd name="connsiteY9" fmla="*/ 5456 h 70233"/>
                <a:gd name="connsiteX10" fmla="*/ 30124 w 30157"/>
                <a:gd name="connsiteY10" fmla="*/ -64 h 7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7" h="70233">
                  <a:moveTo>
                    <a:pt x="30124" y="-64"/>
                  </a:moveTo>
                  <a:cubicBezTo>
                    <a:pt x="27566" y="7844"/>
                    <a:pt x="26215" y="16086"/>
                    <a:pt x="26130" y="24394"/>
                  </a:cubicBezTo>
                  <a:cubicBezTo>
                    <a:pt x="26130" y="29914"/>
                    <a:pt x="26700" y="35338"/>
                    <a:pt x="26891" y="40763"/>
                  </a:cubicBezTo>
                  <a:cubicBezTo>
                    <a:pt x="27442" y="50575"/>
                    <a:pt x="27100" y="60425"/>
                    <a:pt x="25844" y="70170"/>
                  </a:cubicBezTo>
                  <a:cubicBezTo>
                    <a:pt x="21803" y="60691"/>
                    <a:pt x="16316" y="51888"/>
                    <a:pt x="9583" y="44094"/>
                  </a:cubicBezTo>
                  <a:cubicBezTo>
                    <a:pt x="2726" y="36233"/>
                    <a:pt x="-697" y="25945"/>
                    <a:pt x="73" y="15543"/>
                  </a:cubicBezTo>
                  <a:cubicBezTo>
                    <a:pt x="73" y="13735"/>
                    <a:pt x="1309" y="11737"/>
                    <a:pt x="3116" y="11546"/>
                  </a:cubicBezTo>
                  <a:cubicBezTo>
                    <a:pt x="4923" y="11356"/>
                    <a:pt x="6635" y="14972"/>
                    <a:pt x="8632" y="16685"/>
                  </a:cubicBezTo>
                  <a:cubicBezTo>
                    <a:pt x="11570" y="18551"/>
                    <a:pt x="15450" y="17799"/>
                    <a:pt x="17476" y="14972"/>
                  </a:cubicBezTo>
                  <a:cubicBezTo>
                    <a:pt x="19435" y="12032"/>
                    <a:pt x="20966" y="8824"/>
                    <a:pt x="22040" y="5456"/>
                  </a:cubicBezTo>
                  <a:cubicBezTo>
                    <a:pt x="23505" y="2267"/>
                    <a:pt x="26615" y="145"/>
                    <a:pt x="30124" y="-6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30758657-323D-184C-B60B-99845465E106}"/>
                </a:ext>
              </a:extLst>
            </p:cNvPr>
            <p:cNvSpPr/>
            <p:nvPr/>
          </p:nvSpPr>
          <p:spPr>
            <a:xfrm>
              <a:off x="4645831" y="13044953"/>
              <a:ext cx="48580" cy="176771"/>
            </a:xfrm>
            <a:custGeom>
              <a:avLst/>
              <a:gdLst>
                <a:gd name="connsiteX0" fmla="*/ 122 w 18890"/>
                <a:gd name="connsiteY0" fmla="*/ 31176 h 68736"/>
                <a:gd name="connsiteX1" fmla="*/ 122 w 18890"/>
                <a:gd name="connsiteY1" fmla="*/ 16520 h 68736"/>
                <a:gd name="connsiteX2" fmla="*/ 978 w 18890"/>
                <a:gd name="connsiteY2" fmla="*/ 13760 h 68736"/>
                <a:gd name="connsiteX3" fmla="*/ 3831 w 18890"/>
                <a:gd name="connsiteY3" fmla="*/ 13094 h 68736"/>
                <a:gd name="connsiteX4" fmla="*/ 10203 w 18890"/>
                <a:gd name="connsiteY4" fmla="*/ 5290 h 68736"/>
                <a:gd name="connsiteX5" fmla="*/ 18191 w 18890"/>
                <a:gd name="connsiteY5" fmla="*/ 437 h 68736"/>
                <a:gd name="connsiteX6" fmla="*/ 16384 w 18890"/>
                <a:gd name="connsiteY6" fmla="*/ 6908 h 68736"/>
                <a:gd name="connsiteX7" fmla="*/ 13721 w 18890"/>
                <a:gd name="connsiteY7" fmla="*/ 18328 h 68736"/>
                <a:gd name="connsiteX8" fmla="*/ 18856 w 18890"/>
                <a:gd name="connsiteY8" fmla="*/ 68672 h 68736"/>
                <a:gd name="connsiteX9" fmla="*/ 7920 w 18890"/>
                <a:gd name="connsiteY9" fmla="*/ 55349 h 68736"/>
                <a:gd name="connsiteX10" fmla="*/ 2119 w 18890"/>
                <a:gd name="connsiteY10" fmla="*/ 46879 h 68736"/>
                <a:gd name="connsiteX11" fmla="*/ 122 w 18890"/>
                <a:gd name="connsiteY11" fmla="*/ 31176 h 6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90" h="68736">
                  <a:moveTo>
                    <a:pt x="122" y="31176"/>
                  </a:moveTo>
                  <a:cubicBezTo>
                    <a:pt x="122" y="26323"/>
                    <a:pt x="122" y="21659"/>
                    <a:pt x="122" y="16520"/>
                  </a:cubicBezTo>
                  <a:cubicBezTo>
                    <a:pt x="-39" y="15521"/>
                    <a:pt x="274" y="14493"/>
                    <a:pt x="978" y="13760"/>
                  </a:cubicBezTo>
                  <a:cubicBezTo>
                    <a:pt x="1739" y="13094"/>
                    <a:pt x="2785" y="13284"/>
                    <a:pt x="3831" y="13094"/>
                  </a:cubicBezTo>
                  <a:cubicBezTo>
                    <a:pt x="7255" y="12523"/>
                    <a:pt x="8776" y="8526"/>
                    <a:pt x="10203" y="5290"/>
                  </a:cubicBezTo>
                  <a:cubicBezTo>
                    <a:pt x="11629" y="2055"/>
                    <a:pt x="15148" y="-1371"/>
                    <a:pt x="18191" y="437"/>
                  </a:cubicBezTo>
                  <a:cubicBezTo>
                    <a:pt x="18952" y="2626"/>
                    <a:pt x="17430" y="4815"/>
                    <a:pt x="16384" y="6908"/>
                  </a:cubicBezTo>
                  <a:cubicBezTo>
                    <a:pt x="14872" y="10544"/>
                    <a:pt x="13978" y="14398"/>
                    <a:pt x="13721" y="18328"/>
                  </a:cubicBezTo>
                  <a:cubicBezTo>
                    <a:pt x="11819" y="35459"/>
                    <a:pt x="10107" y="53921"/>
                    <a:pt x="18856" y="68672"/>
                  </a:cubicBezTo>
                  <a:lnTo>
                    <a:pt x="7920" y="55349"/>
                  </a:lnTo>
                  <a:cubicBezTo>
                    <a:pt x="5600" y="52808"/>
                    <a:pt x="3650" y="49953"/>
                    <a:pt x="2119" y="46879"/>
                  </a:cubicBezTo>
                  <a:cubicBezTo>
                    <a:pt x="312" y="41854"/>
                    <a:pt x="-372" y="36496"/>
                    <a:pt x="122" y="31176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150A2F4-B4A3-0F44-9758-9744E2AE404B}"/>
                </a:ext>
              </a:extLst>
            </p:cNvPr>
            <p:cNvSpPr/>
            <p:nvPr/>
          </p:nvSpPr>
          <p:spPr>
            <a:xfrm>
              <a:off x="4562365" y="12568498"/>
              <a:ext cx="61179" cy="215866"/>
            </a:xfrm>
            <a:custGeom>
              <a:avLst/>
              <a:gdLst>
                <a:gd name="connsiteX0" fmla="*/ 4048 w 23789"/>
                <a:gd name="connsiteY0" fmla="*/ 37908 h 83938"/>
                <a:gd name="connsiteX1" fmla="*/ 9373 w 23789"/>
                <a:gd name="connsiteY1" fmla="*/ 24299 h 83938"/>
                <a:gd name="connsiteX2" fmla="*/ 16315 w 23789"/>
                <a:gd name="connsiteY2" fmla="*/ -64 h 83938"/>
                <a:gd name="connsiteX3" fmla="*/ 23733 w 23789"/>
                <a:gd name="connsiteY3" fmla="*/ 8215 h 83938"/>
                <a:gd name="connsiteX4" fmla="*/ 21926 w 23789"/>
                <a:gd name="connsiteY4" fmla="*/ 19921 h 83938"/>
                <a:gd name="connsiteX5" fmla="*/ 17742 w 23789"/>
                <a:gd name="connsiteY5" fmla="*/ 67505 h 83938"/>
                <a:gd name="connsiteX6" fmla="*/ 339 w 23789"/>
                <a:gd name="connsiteY6" fmla="*/ 83874 h 83938"/>
                <a:gd name="connsiteX7" fmla="*/ 4048 w 23789"/>
                <a:gd name="connsiteY7" fmla="*/ 37908 h 8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89" h="83938">
                  <a:moveTo>
                    <a:pt x="4048" y="37908"/>
                  </a:moveTo>
                  <a:cubicBezTo>
                    <a:pt x="5569" y="33340"/>
                    <a:pt x="7566" y="28867"/>
                    <a:pt x="9373" y="24299"/>
                  </a:cubicBezTo>
                  <a:cubicBezTo>
                    <a:pt x="12388" y="16400"/>
                    <a:pt x="14717" y="8244"/>
                    <a:pt x="16315" y="-64"/>
                  </a:cubicBezTo>
                  <a:cubicBezTo>
                    <a:pt x="20309" y="811"/>
                    <a:pt x="23295" y="4142"/>
                    <a:pt x="23733" y="8215"/>
                  </a:cubicBezTo>
                  <a:cubicBezTo>
                    <a:pt x="23885" y="12193"/>
                    <a:pt x="23276" y="16171"/>
                    <a:pt x="21926" y="19921"/>
                  </a:cubicBezTo>
                  <a:cubicBezTo>
                    <a:pt x="17646" y="35395"/>
                    <a:pt x="16230" y="51517"/>
                    <a:pt x="17742" y="67505"/>
                  </a:cubicBezTo>
                  <a:cubicBezTo>
                    <a:pt x="9944" y="70741"/>
                    <a:pt x="1004" y="75499"/>
                    <a:pt x="339" y="83874"/>
                  </a:cubicBezTo>
                  <a:cubicBezTo>
                    <a:pt x="-736" y="68457"/>
                    <a:pt x="519" y="52954"/>
                    <a:pt x="4048" y="3790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A39639F-2209-7647-9FC2-1643E0339278}"/>
                </a:ext>
              </a:extLst>
            </p:cNvPr>
            <p:cNvSpPr/>
            <p:nvPr/>
          </p:nvSpPr>
          <p:spPr>
            <a:xfrm>
              <a:off x="4028212" y="11990649"/>
              <a:ext cx="261685" cy="282896"/>
            </a:xfrm>
            <a:custGeom>
              <a:avLst/>
              <a:gdLst>
                <a:gd name="connsiteX0" fmla="*/ 101721 w 101754"/>
                <a:gd name="connsiteY0" fmla="*/ 7644 h 110002"/>
                <a:gd name="connsiteX1" fmla="*/ 101721 w 101754"/>
                <a:gd name="connsiteY1" fmla="*/ -64 h 110002"/>
                <a:gd name="connsiteX2" fmla="*/ 76044 w 101754"/>
                <a:gd name="connsiteY2" fmla="*/ 20587 h 110002"/>
                <a:gd name="connsiteX3" fmla="*/ 25643 w 101754"/>
                <a:gd name="connsiteY3" fmla="*/ 20587 h 110002"/>
                <a:gd name="connsiteX4" fmla="*/ -34 w 101754"/>
                <a:gd name="connsiteY4" fmla="*/ -64 h 110002"/>
                <a:gd name="connsiteX5" fmla="*/ -34 w 101754"/>
                <a:gd name="connsiteY5" fmla="*/ 2220 h 110002"/>
                <a:gd name="connsiteX6" fmla="*/ -34 w 101754"/>
                <a:gd name="connsiteY6" fmla="*/ 7644 h 110002"/>
                <a:gd name="connsiteX7" fmla="*/ -34 w 101754"/>
                <a:gd name="connsiteY7" fmla="*/ 7644 h 110002"/>
                <a:gd name="connsiteX8" fmla="*/ 16799 w 101754"/>
                <a:gd name="connsiteY8" fmla="*/ 41715 h 110002"/>
                <a:gd name="connsiteX9" fmla="*/ 41429 w 101754"/>
                <a:gd name="connsiteY9" fmla="*/ 105572 h 110002"/>
                <a:gd name="connsiteX10" fmla="*/ 45328 w 101754"/>
                <a:gd name="connsiteY10" fmla="*/ 109855 h 110002"/>
                <a:gd name="connsiteX11" fmla="*/ 50463 w 101754"/>
                <a:gd name="connsiteY11" fmla="*/ 106619 h 110002"/>
                <a:gd name="connsiteX12" fmla="*/ 55598 w 101754"/>
                <a:gd name="connsiteY12" fmla="*/ 109855 h 110002"/>
                <a:gd name="connsiteX13" fmla="*/ 59497 w 101754"/>
                <a:gd name="connsiteY13" fmla="*/ 105572 h 110002"/>
                <a:gd name="connsiteX14" fmla="*/ 84128 w 101754"/>
                <a:gd name="connsiteY14" fmla="*/ 41715 h 110002"/>
                <a:gd name="connsiteX15" fmla="*/ 100960 w 101754"/>
                <a:gd name="connsiteY15" fmla="*/ 7644 h 11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54" h="110002">
                  <a:moveTo>
                    <a:pt x="101721" y="7644"/>
                  </a:moveTo>
                  <a:cubicBezTo>
                    <a:pt x="101721" y="5106"/>
                    <a:pt x="101721" y="2537"/>
                    <a:pt x="101721" y="-64"/>
                  </a:cubicBezTo>
                  <a:cubicBezTo>
                    <a:pt x="93637" y="7391"/>
                    <a:pt x="85060" y="14291"/>
                    <a:pt x="76044" y="20587"/>
                  </a:cubicBezTo>
                  <a:cubicBezTo>
                    <a:pt x="59840" y="26934"/>
                    <a:pt x="41847" y="26934"/>
                    <a:pt x="25643" y="20587"/>
                  </a:cubicBezTo>
                  <a:cubicBezTo>
                    <a:pt x="16646" y="14266"/>
                    <a:pt x="8068" y="7368"/>
                    <a:pt x="-34" y="-64"/>
                  </a:cubicBezTo>
                  <a:cubicBezTo>
                    <a:pt x="14" y="696"/>
                    <a:pt x="14" y="1459"/>
                    <a:pt x="-34" y="2220"/>
                  </a:cubicBezTo>
                  <a:cubicBezTo>
                    <a:pt x="-34" y="4028"/>
                    <a:pt x="-34" y="5836"/>
                    <a:pt x="-34" y="7644"/>
                  </a:cubicBezTo>
                  <a:lnTo>
                    <a:pt x="-34" y="7644"/>
                  </a:lnTo>
                  <a:cubicBezTo>
                    <a:pt x="8344" y="17406"/>
                    <a:pt x="14136" y="29123"/>
                    <a:pt x="16799" y="41715"/>
                  </a:cubicBezTo>
                  <a:cubicBezTo>
                    <a:pt x="23665" y="63495"/>
                    <a:pt x="31890" y="84823"/>
                    <a:pt x="41429" y="105572"/>
                  </a:cubicBezTo>
                  <a:cubicBezTo>
                    <a:pt x="42285" y="107380"/>
                    <a:pt x="43331" y="109379"/>
                    <a:pt x="45328" y="109855"/>
                  </a:cubicBezTo>
                  <a:cubicBezTo>
                    <a:pt x="47325" y="110331"/>
                    <a:pt x="49227" y="108713"/>
                    <a:pt x="50463" y="106619"/>
                  </a:cubicBezTo>
                  <a:cubicBezTo>
                    <a:pt x="51699" y="108713"/>
                    <a:pt x="53506" y="110331"/>
                    <a:pt x="55598" y="109855"/>
                  </a:cubicBezTo>
                  <a:cubicBezTo>
                    <a:pt x="57690" y="109379"/>
                    <a:pt x="58641" y="107380"/>
                    <a:pt x="59497" y="105572"/>
                  </a:cubicBezTo>
                  <a:cubicBezTo>
                    <a:pt x="69074" y="84840"/>
                    <a:pt x="77300" y="63510"/>
                    <a:pt x="84128" y="41715"/>
                  </a:cubicBezTo>
                  <a:cubicBezTo>
                    <a:pt x="86790" y="29123"/>
                    <a:pt x="92582" y="17406"/>
                    <a:pt x="100960" y="7644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D23497-8252-3942-932E-10E95FD696B1}"/>
                </a:ext>
              </a:extLst>
            </p:cNvPr>
            <p:cNvSpPr/>
            <p:nvPr/>
          </p:nvSpPr>
          <p:spPr>
            <a:xfrm>
              <a:off x="4202928" y="12040088"/>
              <a:ext cx="90391" cy="228481"/>
            </a:xfrm>
            <a:custGeom>
              <a:avLst/>
              <a:gdLst>
                <a:gd name="connsiteX0" fmla="*/ 35020 w 35148"/>
                <a:gd name="connsiteY0" fmla="*/ 7549 h 88843"/>
                <a:gd name="connsiteX1" fmla="*/ 34259 w 35148"/>
                <a:gd name="connsiteY1" fmla="*/ 1934 h 88843"/>
                <a:gd name="connsiteX2" fmla="*/ 34259 w 35148"/>
                <a:gd name="connsiteY2" fmla="*/ -64 h 88843"/>
                <a:gd name="connsiteX3" fmla="*/ 21516 w 35148"/>
                <a:gd name="connsiteY3" fmla="*/ 31722 h 88843"/>
                <a:gd name="connsiteX4" fmla="*/ 17427 w 35148"/>
                <a:gd name="connsiteY4" fmla="*/ 49613 h 88843"/>
                <a:gd name="connsiteX5" fmla="*/ 24 w 35148"/>
                <a:gd name="connsiteY5" fmla="*/ 85397 h 88843"/>
                <a:gd name="connsiteX6" fmla="*/ 785 w 35148"/>
                <a:gd name="connsiteY6" fmla="*/ 88156 h 88843"/>
                <a:gd name="connsiteX7" fmla="*/ 2972 w 35148"/>
                <a:gd name="connsiteY7" fmla="*/ 88727 h 88843"/>
                <a:gd name="connsiteX8" fmla="*/ 13433 w 35148"/>
                <a:gd name="connsiteY8" fmla="*/ 82161 h 88843"/>
                <a:gd name="connsiteX9" fmla="*/ 20851 w 35148"/>
                <a:gd name="connsiteY9" fmla="*/ 64745 h 88843"/>
                <a:gd name="connsiteX10" fmla="*/ 35115 w 35148"/>
                <a:gd name="connsiteY10" fmla="*/ 8596 h 88843"/>
                <a:gd name="connsiteX11" fmla="*/ 35020 w 35148"/>
                <a:gd name="connsiteY11" fmla="*/ 7549 h 8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48" h="88843">
                  <a:moveTo>
                    <a:pt x="35020" y="7549"/>
                  </a:moveTo>
                  <a:cubicBezTo>
                    <a:pt x="35020" y="5836"/>
                    <a:pt x="34450" y="3933"/>
                    <a:pt x="34259" y="1934"/>
                  </a:cubicBezTo>
                  <a:cubicBezTo>
                    <a:pt x="34212" y="1269"/>
                    <a:pt x="34212" y="601"/>
                    <a:pt x="34259" y="-64"/>
                  </a:cubicBezTo>
                  <a:cubicBezTo>
                    <a:pt x="28144" y="9682"/>
                    <a:pt x="23827" y="20448"/>
                    <a:pt x="21516" y="31722"/>
                  </a:cubicBezTo>
                  <a:cubicBezTo>
                    <a:pt x="20641" y="37787"/>
                    <a:pt x="19272" y="43770"/>
                    <a:pt x="17427" y="49613"/>
                  </a:cubicBezTo>
                  <a:cubicBezTo>
                    <a:pt x="12577" y="62176"/>
                    <a:pt x="595" y="71978"/>
                    <a:pt x="24" y="85397"/>
                  </a:cubicBezTo>
                  <a:cubicBezTo>
                    <a:pt x="-166" y="86384"/>
                    <a:pt x="119" y="87405"/>
                    <a:pt x="785" y="88156"/>
                  </a:cubicBezTo>
                  <a:cubicBezTo>
                    <a:pt x="1384" y="88675"/>
                    <a:pt x="2192" y="88885"/>
                    <a:pt x="2972" y="88727"/>
                  </a:cubicBezTo>
                  <a:cubicBezTo>
                    <a:pt x="7252" y="88189"/>
                    <a:pt x="11084" y="85786"/>
                    <a:pt x="13433" y="82161"/>
                  </a:cubicBezTo>
                  <a:cubicBezTo>
                    <a:pt x="16856" y="76809"/>
                    <a:pt x="19367" y="70923"/>
                    <a:pt x="20851" y="64745"/>
                  </a:cubicBezTo>
                  <a:cubicBezTo>
                    <a:pt x="26300" y="46219"/>
                    <a:pt x="31054" y="27503"/>
                    <a:pt x="35115" y="8596"/>
                  </a:cubicBezTo>
                  <a:cubicBezTo>
                    <a:pt x="35115" y="8596"/>
                    <a:pt x="35020" y="7740"/>
                    <a:pt x="35020" y="7549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3C20E67-EBBC-F648-97A8-FFE1CEE70BF3}"/>
                </a:ext>
              </a:extLst>
            </p:cNvPr>
            <p:cNvSpPr/>
            <p:nvPr/>
          </p:nvSpPr>
          <p:spPr>
            <a:xfrm>
              <a:off x="4297509" y="11611506"/>
              <a:ext cx="47904" cy="156912"/>
            </a:xfrm>
            <a:custGeom>
              <a:avLst/>
              <a:gdLst>
                <a:gd name="connsiteX0" fmla="*/ 13744 w 18627"/>
                <a:gd name="connsiteY0" fmla="*/ 4421 h 61014"/>
                <a:gd name="connsiteX1" fmla="*/ 9845 w 18627"/>
                <a:gd name="connsiteY1" fmla="*/ -52 h 61014"/>
                <a:gd name="connsiteX2" fmla="*/ 4899 w 18627"/>
                <a:gd name="connsiteY2" fmla="*/ 3850 h 61014"/>
                <a:gd name="connsiteX3" fmla="*/ 3568 w 18627"/>
                <a:gd name="connsiteY3" fmla="*/ 40394 h 61014"/>
                <a:gd name="connsiteX4" fmla="*/ 8228 w 18627"/>
                <a:gd name="connsiteY4" fmla="*/ 48769 h 61014"/>
                <a:gd name="connsiteX5" fmla="*/ 15646 w 18627"/>
                <a:gd name="connsiteY5" fmla="*/ 60951 h 61014"/>
                <a:gd name="connsiteX6" fmla="*/ 15646 w 18627"/>
                <a:gd name="connsiteY6" fmla="*/ 59618 h 61014"/>
                <a:gd name="connsiteX7" fmla="*/ 17357 w 18627"/>
                <a:gd name="connsiteY7" fmla="*/ 40585 h 61014"/>
                <a:gd name="connsiteX8" fmla="*/ 18594 w 18627"/>
                <a:gd name="connsiteY8" fmla="*/ 28213 h 61014"/>
                <a:gd name="connsiteX9" fmla="*/ 18594 w 18627"/>
                <a:gd name="connsiteY9" fmla="*/ 28213 h 61014"/>
                <a:gd name="connsiteX10" fmla="*/ 18594 w 18627"/>
                <a:gd name="connsiteY10" fmla="*/ 19552 h 61014"/>
                <a:gd name="connsiteX11" fmla="*/ 16311 w 18627"/>
                <a:gd name="connsiteY11" fmla="*/ 16983 h 61014"/>
                <a:gd name="connsiteX12" fmla="*/ 13744 w 18627"/>
                <a:gd name="connsiteY12" fmla="*/ 4421 h 6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27" h="61014">
                  <a:moveTo>
                    <a:pt x="13744" y="4421"/>
                  </a:moveTo>
                  <a:cubicBezTo>
                    <a:pt x="13744" y="2327"/>
                    <a:pt x="11937" y="138"/>
                    <a:pt x="9845" y="-52"/>
                  </a:cubicBezTo>
                  <a:cubicBezTo>
                    <a:pt x="7752" y="-242"/>
                    <a:pt x="5946" y="1851"/>
                    <a:pt x="4899" y="3850"/>
                  </a:cubicBezTo>
                  <a:cubicBezTo>
                    <a:pt x="-1177" y="15168"/>
                    <a:pt x="-1662" y="28663"/>
                    <a:pt x="3568" y="40394"/>
                  </a:cubicBezTo>
                  <a:cubicBezTo>
                    <a:pt x="4947" y="43278"/>
                    <a:pt x="6507" y="46075"/>
                    <a:pt x="8228" y="48769"/>
                  </a:cubicBezTo>
                  <a:lnTo>
                    <a:pt x="15646" y="60951"/>
                  </a:lnTo>
                  <a:lnTo>
                    <a:pt x="15646" y="59618"/>
                  </a:lnTo>
                  <a:cubicBezTo>
                    <a:pt x="15646" y="53242"/>
                    <a:pt x="16501" y="46771"/>
                    <a:pt x="17357" y="40585"/>
                  </a:cubicBezTo>
                  <a:cubicBezTo>
                    <a:pt x="18004" y="36488"/>
                    <a:pt x="18413" y="32357"/>
                    <a:pt x="18594" y="28213"/>
                  </a:cubicBezTo>
                  <a:lnTo>
                    <a:pt x="18594" y="28213"/>
                  </a:lnTo>
                  <a:cubicBezTo>
                    <a:pt x="18594" y="25263"/>
                    <a:pt x="18594" y="22408"/>
                    <a:pt x="18594" y="19552"/>
                  </a:cubicBezTo>
                  <a:cubicBezTo>
                    <a:pt x="17785" y="18742"/>
                    <a:pt x="17024" y="17883"/>
                    <a:pt x="16311" y="16983"/>
                  </a:cubicBezTo>
                  <a:cubicBezTo>
                    <a:pt x="13934" y="13081"/>
                    <a:pt x="14695" y="8037"/>
                    <a:pt x="13744" y="4421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9CB5867-13EB-3548-BFB6-E4AE1B863160}"/>
                </a:ext>
              </a:extLst>
            </p:cNvPr>
            <p:cNvSpPr/>
            <p:nvPr/>
          </p:nvSpPr>
          <p:spPr>
            <a:xfrm>
              <a:off x="4014201" y="11527652"/>
              <a:ext cx="289367" cy="334904"/>
            </a:xfrm>
            <a:custGeom>
              <a:avLst/>
              <a:gdLst>
                <a:gd name="connsiteX0" fmla="*/ 108881 w 112518"/>
                <a:gd name="connsiteY0" fmla="*/ 84135 h 130225"/>
                <a:gd name="connsiteX1" fmla="*/ 102604 w 112518"/>
                <a:gd name="connsiteY1" fmla="*/ 47876 h 130225"/>
                <a:gd name="connsiteX2" fmla="*/ 109737 w 112518"/>
                <a:gd name="connsiteY2" fmla="*/ 32840 h 130225"/>
                <a:gd name="connsiteX3" fmla="*/ 108215 w 112518"/>
                <a:gd name="connsiteY3" fmla="*/ 19231 h 130225"/>
                <a:gd name="connsiteX4" fmla="*/ 66524 w 112518"/>
                <a:gd name="connsiteY4" fmla="*/ 2505 h 130225"/>
                <a:gd name="connsiteX5" fmla="*/ 56102 w 112518"/>
                <a:gd name="connsiteY5" fmla="*/ 9714 h 130225"/>
                <a:gd name="connsiteX6" fmla="*/ 11187 w 112518"/>
                <a:gd name="connsiteY6" fmla="*/ 8803 h 130225"/>
                <a:gd name="connsiteX7" fmla="*/ 3988 w 112518"/>
                <a:gd name="connsiteY7" fmla="*/ 19231 h 130225"/>
                <a:gd name="connsiteX8" fmla="*/ 2467 w 112518"/>
                <a:gd name="connsiteY8" fmla="*/ 32840 h 130225"/>
                <a:gd name="connsiteX9" fmla="*/ 9599 w 112518"/>
                <a:gd name="connsiteY9" fmla="*/ 47876 h 130225"/>
                <a:gd name="connsiteX10" fmla="*/ 3322 w 112518"/>
                <a:gd name="connsiteY10" fmla="*/ 84135 h 130225"/>
                <a:gd name="connsiteX11" fmla="*/ 89 w 112518"/>
                <a:gd name="connsiteY11" fmla="*/ 96507 h 130225"/>
                <a:gd name="connsiteX12" fmla="*/ 3608 w 112518"/>
                <a:gd name="connsiteY12" fmla="*/ 101932 h 130225"/>
                <a:gd name="connsiteX13" fmla="*/ 30615 w 112518"/>
                <a:gd name="connsiteY13" fmla="*/ 124296 h 130225"/>
                <a:gd name="connsiteX14" fmla="*/ 36987 w 112518"/>
                <a:gd name="connsiteY14" fmla="*/ 130101 h 130225"/>
                <a:gd name="connsiteX15" fmla="*/ 40506 w 112518"/>
                <a:gd name="connsiteY15" fmla="*/ 127151 h 130225"/>
                <a:gd name="connsiteX16" fmla="*/ 50015 w 112518"/>
                <a:gd name="connsiteY16" fmla="*/ 113257 h 130225"/>
                <a:gd name="connsiteX17" fmla="*/ 60067 w 112518"/>
                <a:gd name="connsiteY17" fmla="*/ 110750 h 130225"/>
                <a:gd name="connsiteX18" fmla="*/ 62568 w 112518"/>
                <a:gd name="connsiteY18" fmla="*/ 113257 h 130225"/>
                <a:gd name="connsiteX19" fmla="*/ 72078 w 112518"/>
                <a:gd name="connsiteY19" fmla="*/ 127151 h 130225"/>
                <a:gd name="connsiteX20" fmla="*/ 75501 w 112518"/>
                <a:gd name="connsiteY20" fmla="*/ 130101 h 130225"/>
                <a:gd name="connsiteX21" fmla="*/ 81873 w 112518"/>
                <a:gd name="connsiteY21" fmla="*/ 124296 h 130225"/>
                <a:gd name="connsiteX22" fmla="*/ 108881 w 112518"/>
                <a:gd name="connsiteY22" fmla="*/ 101932 h 130225"/>
                <a:gd name="connsiteX23" fmla="*/ 112399 w 112518"/>
                <a:gd name="connsiteY23" fmla="*/ 96507 h 130225"/>
                <a:gd name="connsiteX24" fmla="*/ 108881 w 112518"/>
                <a:gd name="connsiteY24" fmla="*/ 84135 h 130225"/>
                <a:gd name="connsiteX25" fmla="*/ 43454 w 112518"/>
                <a:gd name="connsiteY25" fmla="*/ 100980 h 130225"/>
                <a:gd name="connsiteX26" fmla="*/ 36131 w 112518"/>
                <a:gd name="connsiteY26" fmla="*/ 102693 h 130225"/>
                <a:gd name="connsiteX27" fmla="*/ 11025 w 112518"/>
                <a:gd name="connsiteY27" fmla="*/ 90607 h 130225"/>
                <a:gd name="connsiteX28" fmla="*/ 7412 w 112518"/>
                <a:gd name="connsiteY28" fmla="*/ 81661 h 130225"/>
                <a:gd name="connsiteX29" fmla="*/ 13498 w 112518"/>
                <a:gd name="connsiteY29" fmla="*/ 74428 h 130225"/>
                <a:gd name="connsiteX30" fmla="*/ 20440 w 112518"/>
                <a:gd name="connsiteY30" fmla="*/ 70431 h 130225"/>
                <a:gd name="connsiteX31" fmla="*/ 34229 w 112518"/>
                <a:gd name="connsiteY31" fmla="*/ 72144 h 130225"/>
                <a:gd name="connsiteX32" fmla="*/ 52488 w 112518"/>
                <a:gd name="connsiteY32" fmla="*/ 85563 h 130225"/>
                <a:gd name="connsiteX33" fmla="*/ 53058 w 112518"/>
                <a:gd name="connsiteY33" fmla="*/ 88227 h 130225"/>
                <a:gd name="connsiteX34" fmla="*/ 48304 w 112518"/>
                <a:gd name="connsiteY34" fmla="*/ 95460 h 130225"/>
                <a:gd name="connsiteX35" fmla="*/ 43454 w 112518"/>
                <a:gd name="connsiteY35" fmla="*/ 100980 h 130225"/>
                <a:gd name="connsiteX36" fmla="*/ 101178 w 112518"/>
                <a:gd name="connsiteY36" fmla="*/ 90607 h 130225"/>
                <a:gd name="connsiteX37" fmla="*/ 76072 w 112518"/>
                <a:gd name="connsiteY37" fmla="*/ 102693 h 130225"/>
                <a:gd name="connsiteX38" fmla="*/ 68750 w 112518"/>
                <a:gd name="connsiteY38" fmla="*/ 100980 h 130225"/>
                <a:gd name="connsiteX39" fmla="*/ 63900 w 112518"/>
                <a:gd name="connsiteY39" fmla="*/ 95460 h 130225"/>
                <a:gd name="connsiteX40" fmla="*/ 58859 w 112518"/>
                <a:gd name="connsiteY40" fmla="*/ 87752 h 130225"/>
                <a:gd name="connsiteX41" fmla="*/ 58859 w 112518"/>
                <a:gd name="connsiteY41" fmla="*/ 86895 h 130225"/>
                <a:gd name="connsiteX42" fmla="*/ 77879 w 112518"/>
                <a:gd name="connsiteY42" fmla="*/ 72144 h 130225"/>
                <a:gd name="connsiteX43" fmla="*/ 91668 w 112518"/>
                <a:gd name="connsiteY43" fmla="*/ 70431 h 130225"/>
                <a:gd name="connsiteX44" fmla="*/ 98515 w 112518"/>
                <a:gd name="connsiteY44" fmla="*/ 74428 h 130225"/>
                <a:gd name="connsiteX45" fmla="*/ 104601 w 112518"/>
                <a:gd name="connsiteY45" fmla="*/ 81661 h 130225"/>
                <a:gd name="connsiteX46" fmla="*/ 101178 w 112518"/>
                <a:gd name="connsiteY46" fmla="*/ 90607 h 13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2518" h="130225">
                  <a:moveTo>
                    <a:pt x="108881" y="84135"/>
                  </a:moveTo>
                  <a:cubicBezTo>
                    <a:pt x="101653" y="73524"/>
                    <a:pt x="99361" y="60302"/>
                    <a:pt x="102604" y="47876"/>
                  </a:cubicBezTo>
                  <a:cubicBezTo>
                    <a:pt x="105381" y="43065"/>
                    <a:pt x="107768" y="38036"/>
                    <a:pt x="109737" y="32840"/>
                  </a:cubicBezTo>
                  <a:cubicBezTo>
                    <a:pt x="110659" y="28255"/>
                    <a:pt x="110136" y="23496"/>
                    <a:pt x="108215" y="19231"/>
                  </a:cubicBezTo>
                  <a:cubicBezTo>
                    <a:pt x="101320" y="3090"/>
                    <a:pt x="82653" y="-4399"/>
                    <a:pt x="66524" y="2505"/>
                  </a:cubicBezTo>
                  <a:cubicBezTo>
                    <a:pt x="62597" y="4184"/>
                    <a:pt x="59059" y="6635"/>
                    <a:pt x="56102" y="9714"/>
                  </a:cubicBezTo>
                  <a:cubicBezTo>
                    <a:pt x="43948" y="-2948"/>
                    <a:pt x="23845" y="-3356"/>
                    <a:pt x="11187" y="8803"/>
                  </a:cubicBezTo>
                  <a:cubicBezTo>
                    <a:pt x="8115" y="11760"/>
                    <a:pt x="5662" y="15306"/>
                    <a:pt x="3988" y="19231"/>
                  </a:cubicBezTo>
                  <a:cubicBezTo>
                    <a:pt x="2067" y="23496"/>
                    <a:pt x="1535" y="28255"/>
                    <a:pt x="2467" y="32840"/>
                  </a:cubicBezTo>
                  <a:cubicBezTo>
                    <a:pt x="4435" y="38036"/>
                    <a:pt x="6822" y="43065"/>
                    <a:pt x="9599" y="47876"/>
                  </a:cubicBezTo>
                  <a:cubicBezTo>
                    <a:pt x="12842" y="60302"/>
                    <a:pt x="10550" y="73524"/>
                    <a:pt x="3322" y="84135"/>
                  </a:cubicBezTo>
                  <a:cubicBezTo>
                    <a:pt x="726" y="87704"/>
                    <a:pt x="-434" y="92123"/>
                    <a:pt x="89" y="96507"/>
                  </a:cubicBezTo>
                  <a:cubicBezTo>
                    <a:pt x="840" y="98558"/>
                    <a:pt x="2039" y="100413"/>
                    <a:pt x="3608" y="101932"/>
                  </a:cubicBezTo>
                  <a:cubicBezTo>
                    <a:pt x="11881" y="110306"/>
                    <a:pt x="25100" y="113828"/>
                    <a:pt x="30615" y="124296"/>
                  </a:cubicBezTo>
                  <a:cubicBezTo>
                    <a:pt x="32137" y="127056"/>
                    <a:pt x="33944" y="130672"/>
                    <a:pt x="36987" y="130101"/>
                  </a:cubicBezTo>
                  <a:cubicBezTo>
                    <a:pt x="38499" y="129606"/>
                    <a:pt x="39754" y="128550"/>
                    <a:pt x="40506" y="127151"/>
                  </a:cubicBezTo>
                  <a:cubicBezTo>
                    <a:pt x="43739" y="122583"/>
                    <a:pt x="46972" y="117634"/>
                    <a:pt x="50015" y="113257"/>
                  </a:cubicBezTo>
                  <a:cubicBezTo>
                    <a:pt x="52098" y="109788"/>
                    <a:pt x="56596" y="108666"/>
                    <a:pt x="60067" y="110750"/>
                  </a:cubicBezTo>
                  <a:cubicBezTo>
                    <a:pt x="61094" y="111368"/>
                    <a:pt x="61950" y="112229"/>
                    <a:pt x="62568" y="113257"/>
                  </a:cubicBezTo>
                  <a:cubicBezTo>
                    <a:pt x="65421" y="118015"/>
                    <a:pt x="68750" y="122773"/>
                    <a:pt x="72078" y="127151"/>
                  </a:cubicBezTo>
                  <a:cubicBezTo>
                    <a:pt x="72772" y="128557"/>
                    <a:pt x="74008" y="129622"/>
                    <a:pt x="75501" y="130101"/>
                  </a:cubicBezTo>
                  <a:cubicBezTo>
                    <a:pt x="78545" y="130672"/>
                    <a:pt x="80351" y="127056"/>
                    <a:pt x="81873" y="124296"/>
                  </a:cubicBezTo>
                  <a:cubicBezTo>
                    <a:pt x="87389" y="113828"/>
                    <a:pt x="100893" y="110306"/>
                    <a:pt x="108881" y="101932"/>
                  </a:cubicBezTo>
                  <a:cubicBezTo>
                    <a:pt x="110478" y="100437"/>
                    <a:pt x="111686" y="98575"/>
                    <a:pt x="112399" y="96507"/>
                  </a:cubicBezTo>
                  <a:cubicBezTo>
                    <a:pt x="112837" y="92086"/>
                    <a:pt x="111582" y="87663"/>
                    <a:pt x="108881" y="84135"/>
                  </a:cubicBezTo>
                  <a:close/>
                  <a:moveTo>
                    <a:pt x="43454" y="100980"/>
                  </a:moveTo>
                  <a:cubicBezTo>
                    <a:pt x="41219" y="102214"/>
                    <a:pt x="38680" y="102807"/>
                    <a:pt x="36131" y="102693"/>
                  </a:cubicBezTo>
                  <a:cubicBezTo>
                    <a:pt x="26431" y="102408"/>
                    <a:pt x="17302" y="98014"/>
                    <a:pt x="11025" y="90607"/>
                  </a:cubicBezTo>
                  <a:cubicBezTo>
                    <a:pt x="8505" y="88345"/>
                    <a:pt x="7164" y="85042"/>
                    <a:pt x="7412" y="81661"/>
                  </a:cubicBezTo>
                  <a:cubicBezTo>
                    <a:pt x="8477" y="78577"/>
                    <a:pt x="10645" y="75999"/>
                    <a:pt x="13498" y="74428"/>
                  </a:cubicBezTo>
                  <a:cubicBezTo>
                    <a:pt x="15562" y="72697"/>
                    <a:pt x="17910" y="71344"/>
                    <a:pt x="20440" y="70431"/>
                  </a:cubicBezTo>
                  <a:cubicBezTo>
                    <a:pt x="25100" y="69487"/>
                    <a:pt x="29940" y="70088"/>
                    <a:pt x="34229" y="72144"/>
                  </a:cubicBezTo>
                  <a:cubicBezTo>
                    <a:pt x="41685" y="74364"/>
                    <a:pt x="48142" y="79107"/>
                    <a:pt x="52488" y="85563"/>
                  </a:cubicBezTo>
                  <a:lnTo>
                    <a:pt x="53058" y="88227"/>
                  </a:lnTo>
                  <a:lnTo>
                    <a:pt x="48304" y="95460"/>
                  </a:lnTo>
                  <a:cubicBezTo>
                    <a:pt x="47105" y="97633"/>
                    <a:pt x="45451" y="99517"/>
                    <a:pt x="43454" y="100980"/>
                  </a:cubicBezTo>
                  <a:close/>
                  <a:moveTo>
                    <a:pt x="101178" y="90607"/>
                  </a:moveTo>
                  <a:cubicBezTo>
                    <a:pt x="94901" y="98014"/>
                    <a:pt x="85772" y="102408"/>
                    <a:pt x="76072" y="102693"/>
                  </a:cubicBezTo>
                  <a:cubicBezTo>
                    <a:pt x="73524" y="102807"/>
                    <a:pt x="70984" y="102214"/>
                    <a:pt x="68750" y="100980"/>
                  </a:cubicBezTo>
                  <a:cubicBezTo>
                    <a:pt x="66753" y="99517"/>
                    <a:pt x="65098" y="97633"/>
                    <a:pt x="63900" y="95460"/>
                  </a:cubicBezTo>
                  <a:cubicBezTo>
                    <a:pt x="62283" y="92891"/>
                    <a:pt x="60571" y="90321"/>
                    <a:pt x="58859" y="87752"/>
                  </a:cubicBezTo>
                  <a:cubicBezTo>
                    <a:pt x="58907" y="87468"/>
                    <a:pt x="58907" y="87179"/>
                    <a:pt x="58859" y="86895"/>
                  </a:cubicBezTo>
                  <a:cubicBezTo>
                    <a:pt x="63063" y="79713"/>
                    <a:pt x="69881" y="74429"/>
                    <a:pt x="77879" y="72144"/>
                  </a:cubicBezTo>
                  <a:cubicBezTo>
                    <a:pt x="82158" y="70075"/>
                    <a:pt x="87008" y="69473"/>
                    <a:pt x="91668" y="70431"/>
                  </a:cubicBezTo>
                  <a:cubicBezTo>
                    <a:pt x="94160" y="71366"/>
                    <a:pt x="96480" y="72717"/>
                    <a:pt x="98515" y="74428"/>
                  </a:cubicBezTo>
                  <a:cubicBezTo>
                    <a:pt x="101368" y="75999"/>
                    <a:pt x="103536" y="78577"/>
                    <a:pt x="104601" y="81661"/>
                  </a:cubicBezTo>
                  <a:cubicBezTo>
                    <a:pt x="104896" y="85011"/>
                    <a:pt x="103631" y="88309"/>
                    <a:pt x="101178" y="90607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19749CC5-44D6-D84D-9ACA-6C09C12AFEFA}"/>
                </a:ext>
              </a:extLst>
            </p:cNvPr>
            <p:cNvSpPr/>
            <p:nvPr/>
          </p:nvSpPr>
          <p:spPr>
            <a:xfrm>
              <a:off x="3791471" y="14580738"/>
              <a:ext cx="90636" cy="600675"/>
            </a:xfrm>
            <a:custGeom>
              <a:avLst/>
              <a:gdLst>
                <a:gd name="connsiteX0" fmla="*/ 2154 w 35243"/>
                <a:gd name="connsiteY0" fmla="*/ 12144 h 233568"/>
                <a:gd name="connsiteX1" fmla="*/ 30683 w 35243"/>
                <a:gd name="connsiteY1" fmla="*/ 221514 h 233568"/>
                <a:gd name="connsiteX2" fmla="*/ 30683 w 35243"/>
                <a:gd name="connsiteY2" fmla="*/ 231030 h 233568"/>
                <a:gd name="connsiteX3" fmla="*/ 33441 w 35243"/>
                <a:gd name="connsiteY3" fmla="*/ 233505 h 233568"/>
                <a:gd name="connsiteX4" fmla="*/ 34962 w 35243"/>
                <a:gd name="connsiteY4" fmla="*/ 217136 h 233568"/>
                <a:gd name="connsiteX5" fmla="*/ 6433 w 35243"/>
                <a:gd name="connsiteY5" fmla="*/ 7766 h 233568"/>
                <a:gd name="connsiteX6" fmla="*/ 1203 w 35243"/>
                <a:gd name="connsiteY6" fmla="*/ 438 h 233568"/>
                <a:gd name="connsiteX7" fmla="*/ -34 w 35243"/>
                <a:gd name="connsiteY7" fmla="*/ 3579 h 233568"/>
                <a:gd name="connsiteX8" fmla="*/ -34 w 35243"/>
                <a:gd name="connsiteY8" fmla="*/ 4626 h 233568"/>
                <a:gd name="connsiteX9" fmla="*/ 2154 w 35243"/>
                <a:gd name="connsiteY9" fmla="*/ 12144 h 23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43" h="233568">
                  <a:moveTo>
                    <a:pt x="2154" y="12144"/>
                  </a:moveTo>
                  <a:cubicBezTo>
                    <a:pt x="6433" y="82949"/>
                    <a:pt x="26689" y="150804"/>
                    <a:pt x="30683" y="221514"/>
                  </a:cubicBezTo>
                  <a:cubicBezTo>
                    <a:pt x="30949" y="224683"/>
                    <a:pt x="30949" y="227861"/>
                    <a:pt x="30683" y="231030"/>
                  </a:cubicBezTo>
                  <a:cubicBezTo>
                    <a:pt x="31948" y="231364"/>
                    <a:pt x="32965" y="232287"/>
                    <a:pt x="33441" y="233505"/>
                  </a:cubicBezTo>
                  <a:cubicBezTo>
                    <a:pt x="35057" y="228204"/>
                    <a:pt x="35571" y="222637"/>
                    <a:pt x="34962" y="217136"/>
                  </a:cubicBezTo>
                  <a:cubicBezTo>
                    <a:pt x="31253" y="146236"/>
                    <a:pt x="10998" y="78381"/>
                    <a:pt x="6433" y="7766"/>
                  </a:cubicBezTo>
                  <a:cubicBezTo>
                    <a:pt x="6433" y="3674"/>
                    <a:pt x="3675" y="-1750"/>
                    <a:pt x="1203" y="438"/>
                  </a:cubicBezTo>
                  <a:cubicBezTo>
                    <a:pt x="565" y="1381"/>
                    <a:pt x="147" y="2456"/>
                    <a:pt x="-34" y="3579"/>
                  </a:cubicBezTo>
                  <a:lnTo>
                    <a:pt x="-34" y="4626"/>
                  </a:lnTo>
                  <a:cubicBezTo>
                    <a:pt x="1450" y="6843"/>
                    <a:pt x="2220" y="9470"/>
                    <a:pt x="2154" y="12144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57B2DFD-D222-EC4B-B2D4-D09E846D731E}"/>
                </a:ext>
              </a:extLst>
            </p:cNvPr>
            <p:cNvSpPr/>
            <p:nvPr/>
          </p:nvSpPr>
          <p:spPr>
            <a:xfrm>
              <a:off x="3770318" y="14581191"/>
              <a:ext cx="119920" cy="872120"/>
            </a:xfrm>
            <a:custGeom>
              <a:avLst/>
              <a:gdLst>
                <a:gd name="connsiteX0" fmla="*/ 46421 w 46630"/>
                <a:gd name="connsiteY0" fmla="*/ 324785 h 339117"/>
                <a:gd name="connsiteX1" fmla="*/ 15895 w 46630"/>
                <a:gd name="connsiteY1" fmla="*/ 174420 h 339117"/>
                <a:gd name="connsiteX2" fmla="*/ 7146 w 46630"/>
                <a:gd name="connsiteY2" fmla="*/ 58791 h 339117"/>
                <a:gd name="connsiteX3" fmla="*/ 7146 w 46630"/>
                <a:gd name="connsiteY3" fmla="*/ 34999 h 339117"/>
                <a:gd name="connsiteX4" fmla="*/ 7812 w 46630"/>
                <a:gd name="connsiteY4" fmla="*/ 32715 h 339117"/>
                <a:gd name="connsiteX5" fmla="*/ 13993 w 46630"/>
                <a:gd name="connsiteY5" fmla="*/ 4735 h 339117"/>
                <a:gd name="connsiteX6" fmla="*/ 9333 w 46630"/>
                <a:gd name="connsiteY6" fmla="*/ 548 h 339117"/>
                <a:gd name="connsiteX7" fmla="*/ 8097 w 46630"/>
                <a:gd name="connsiteY7" fmla="*/ 3688 h 339117"/>
                <a:gd name="connsiteX8" fmla="*/ 1060 w 46630"/>
                <a:gd name="connsiteY8" fmla="*/ 35570 h 339117"/>
                <a:gd name="connsiteX9" fmla="*/ 394 w 46630"/>
                <a:gd name="connsiteY9" fmla="*/ 37759 h 339117"/>
                <a:gd name="connsiteX10" fmla="*/ 394 w 46630"/>
                <a:gd name="connsiteY10" fmla="*/ 61646 h 339117"/>
                <a:gd name="connsiteX11" fmla="*/ 9143 w 46630"/>
                <a:gd name="connsiteY11" fmla="*/ 177180 h 339117"/>
                <a:gd name="connsiteX12" fmla="*/ 44044 w 46630"/>
                <a:gd name="connsiteY12" fmla="*/ 338965 h 339117"/>
                <a:gd name="connsiteX13" fmla="*/ 46421 w 46630"/>
                <a:gd name="connsiteY13" fmla="*/ 325356 h 33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30" h="339117">
                  <a:moveTo>
                    <a:pt x="46421" y="324785"/>
                  </a:moveTo>
                  <a:cubicBezTo>
                    <a:pt x="36912" y="293570"/>
                    <a:pt x="17892" y="204588"/>
                    <a:pt x="15895" y="174420"/>
                  </a:cubicBezTo>
                  <a:cubicBezTo>
                    <a:pt x="13803" y="135686"/>
                    <a:pt x="10760" y="97429"/>
                    <a:pt x="7146" y="58791"/>
                  </a:cubicBezTo>
                  <a:cubicBezTo>
                    <a:pt x="6575" y="50873"/>
                    <a:pt x="6575" y="42917"/>
                    <a:pt x="7146" y="34999"/>
                  </a:cubicBezTo>
                  <a:cubicBezTo>
                    <a:pt x="7412" y="34247"/>
                    <a:pt x="7631" y="33485"/>
                    <a:pt x="7812" y="32715"/>
                  </a:cubicBezTo>
                  <a:cubicBezTo>
                    <a:pt x="9809" y="23198"/>
                    <a:pt x="11901" y="13681"/>
                    <a:pt x="13993" y="4735"/>
                  </a:cubicBezTo>
                  <a:cubicBezTo>
                    <a:pt x="13042" y="1499"/>
                    <a:pt x="11235" y="-1355"/>
                    <a:pt x="9333" y="548"/>
                  </a:cubicBezTo>
                  <a:cubicBezTo>
                    <a:pt x="8696" y="1490"/>
                    <a:pt x="8278" y="2565"/>
                    <a:pt x="8097" y="3688"/>
                  </a:cubicBezTo>
                  <a:cubicBezTo>
                    <a:pt x="5720" y="14347"/>
                    <a:pt x="3342" y="24911"/>
                    <a:pt x="1060" y="35570"/>
                  </a:cubicBezTo>
                  <a:cubicBezTo>
                    <a:pt x="898" y="36312"/>
                    <a:pt x="670" y="37045"/>
                    <a:pt x="394" y="37759"/>
                  </a:cubicBezTo>
                  <a:cubicBezTo>
                    <a:pt x="-176" y="45715"/>
                    <a:pt x="-176" y="53690"/>
                    <a:pt x="394" y="61646"/>
                  </a:cubicBezTo>
                  <a:cubicBezTo>
                    <a:pt x="4008" y="100189"/>
                    <a:pt x="7051" y="138541"/>
                    <a:pt x="9143" y="177180"/>
                  </a:cubicBezTo>
                  <a:cubicBezTo>
                    <a:pt x="11235" y="215818"/>
                    <a:pt x="41191" y="342867"/>
                    <a:pt x="44044" y="338965"/>
                  </a:cubicBezTo>
                  <a:cubicBezTo>
                    <a:pt x="46165" y="334768"/>
                    <a:pt x="46992" y="330029"/>
                    <a:pt x="46421" y="325356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83BD79F-F9B9-F845-B27B-A984D1FE6F60}"/>
                </a:ext>
              </a:extLst>
            </p:cNvPr>
            <p:cNvSpPr/>
            <p:nvPr/>
          </p:nvSpPr>
          <p:spPr>
            <a:xfrm>
              <a:off x="3907119" y="14682867"/>
              <a:ext cx="61174" cy="661304"/>
            </a:xfrm>
            <a:custGeom>
              <a:avLst/>
              <a:gdLst>
                <a:gd name="connsiteX0" fmla="*/ 15099 w 23787"/>
                <a:gd name="connsiteY0" fmla="*/ 188273 h 257143"/>
                <a:gd name="connsiteX1" fmla="*/ 15099 w 23787"/>
                <a:gd name="connsiteY1" fmla="*/ 185133 h 257143"/>
                <a:gd name="connsiteX2" fmla="*/ 11676 w 23787"/>
                <a:gd name="connsiteY2" fmla="*/ 156582 h 257143"/>
                <a:gd name="connsiteX3" fmla="*/ 23753 w 23787"/>
                <a:gd name="connsiteY3" fmla="*/ 30104 h 257143"/>
                <a:gd name="connsiteX4" fmla="*/ 19474 w 23787"/>
                <a:gd name="connsiteY4" fmla="*/ -64 h 257143"/>
                <a:gd name="connsiteX5" fmla="*/ 4449 w 23787"/>
                <a:gd name="connsiteY5" fmla="*/ 154108 h 257143"/>
                <a:gd name="connsiteX6" fmla="*/ 9203 w 23787"/>
                <a:gd name="connsiteY6" fmla="*/ 182658 h 257143"/>
                <a:gd name="connsiteX7" fmla="*/ 8062 w 23787"/>
                <a:gd name="connsiteY7" fmla="*/ 233478 h 257143"/>
                <a:gd name="connsiteX8" fmla="*/ 8062 w 23787"/>
                <a:gd name="connsiteY8" fmla="*/ 257080 h 257143"/>
                <a:gd name="connsiteX9" fmla="*/ 9013 w 23787"/>
                <a:gd name="connsiteY9" fmla="*/ 242424 h 257143"/>
                <a:gd name="connsiteX10" fmla="*/ 12722 w 23787"/>
                <a:gd name="connsiteY10" fmla="*/ 203024 h 257143"/>
                <a:gd name="connsiteX11" fmla="*/ 15099 w 23787"/>
                <a:gd name="connsiteY11" fmla="*/ 188273 h 25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7" h="257143">
                  <a:moveTo>
                    <a:pt x="15099" y="188273"/>
                  </a:moveTo>
                  <a:cubicBezTo>
                    <a:pt x="15099" y="187226"/>
                    <a:pt x="15099" y="186180"/>
                    <a:pt x="15099" y="185133"/>
                  </a:cubicBezTo>
                  <a:cubicBezTo>
                    <a:pt x="14624" y="175616"/>
                    <a:pt x="12912" y="166099"/>
                    <a:pt x="11676" y="156582"/>
                  </a:cubicBezTo>
                  <a:cubicBezTo>
                    <a:pt x="6255" y="114052"/>
                    <a:pt x="10383" y="70836"/>
                    <a:pt x="23753" y="30104"/>
                  </a:cubicBezTo>
                  <a:cubicBezTo>
                    <a:pt x="22422" y="20016"/>
                    <a:pt x="20995" y="9928"/>
                    <a:pt x="19474" y="-64"/>
                  </a:cubicBezTo>
                  <a:cubicBezTo>
                    <a:pt x="359" y="48957"/>
                    <a:pt x="-4833" y="102317"/>
                    <a:pt x="4449" y="154108"/>
                  </a:cubicBezTo>
                  <a:cubicBezTo>
                    <a:pt x="6065" y="163625"/>
                    <a:pt x="8252" y="173141"/>
                    <a:pt x="9203" y="182658"/>
                  </a:cubicBezTo>
                  <a:cubicBezTo>
                    <a:pt x="10107" y="199598"/>
                    <a:pt x="9726" y="216595"/>
                    <a:pt x="8062" y="233478"/>
                  </a:cubicBezTo>
                  <a:cubicBezTo>
                    <a:pt x="7539" y="241339"/>
                    <a:pt x="7539" y="249219"/>
                    <a:pt x="8062" y="257080"/>
                  </a:cubicBezTo>
                  <a:lnTo>
                    <a:pt x="9013" y="242424"/>
                  </a:lnTo>
                  <a:cubicBezTo>
                    <a:pt x="9841" y="229291"/>
                    <a:pt x="11077" y="216157"/>
                    <a:pt x="12722" y="203024"/>
                  </a:cubicBezTo>
                  <a:cubicBezTo>
                    <a:pt x="13673" y="197980"/>
                    <a:pt x="14339" y="193127"/>
                    <a:pt x="15099" y="18827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F6432D9-EC9A-5E44-9A75-68E23FB085B9}"/>
                </a:ext>
              </a:extLst>
            </p:cNvPr>
            <p:cNvSpPr/>
            <p:nvPr/>
          </p:nvSpPr>
          <p:spPr>
            <a:xfrm>
              <a:off x="3745982" y="13503674"/>
              <a:ext cx="109183" cy="553615"/>
            </a:xfrm>
            <a:custGeom>
              <a:avLst/>
              <a:gdLst>
                <a:gd name="connsiteX0" fmla="*/ 3770 w 42455"/>
                <a:gd name="connsiteY0" fmla="*/ 155059 h 215269"/>
                <a:gd name="connsiteX1" fmla="*/ 3770 w 42455"/>
                <a:gd name="connsiteY1" fmla="*/ 158105 h 215269"/>
                <a:gd name="connsiteX2" fmla="*/ 5197 w 42455"/>
                <a:gd name="connsiteY2" fmla="*/ 167622 h 215269"/>
                <a:gd name="connsiteX3" fmla="*/ 6433 w 42455"/>
                <a:gd name="connsiteY3" fmla="*/ 176282 h 215269"/>
                <a:gd name="connsiteX4" fmla="*/ 8145 w 42455"/>
                <a:gd name="connsiteY4" fmla="*/ 190367 h 215269"/>
                <a:gd name="connsiteX5" fmla="*/ 8810 w 42455"/>
                <a:gd name="connsiteY5" fmla="*/ 195791 h 215269"/>
                <a:gd name="connsiteX6" fmla="*/ 9476 w 42455"/>
                <a:gd name="connsiteY6" fmla="*/ 202072 h 215269"/>
                <a:gd name="connsiteX7" fmla="*/ 10807 w 42455"/>
                <a:gd name="connsiteY7" fmla="*/ 213778 h 215269"/>
                <a:gd name="connsiteX8" fmla="*/ 10807 w 42455"/>
                <a:gd name="connsiteY8" fmla="*/ 215206 h 215269"/>
                <a:gd name="connsiteX9" fmla="*/ 12139 w 42455"/>
                <a:gd name="connsiteY9" fmla="*/ 211780 h 215269"/>
                <a:gd name="connsiteX10" fmla="*/ 12139 w 42455"/>
                <a:gd name="connsiteY10" fmla="*/ 210447 h 215269"/>
                <a:gd name="connsiteX11" fmla="*/ 7384 w 42455"/>
                <a:gd name="connsiteY11" fmla="*/ 161912 h 215269"/>
                <a:gd name="connsiteX12" fmla="*/ 13375 w 42455"/>
                <a:gd name="connsiteY12" fmla="*/ 103954 h 215269"/>
                <a:gd name="connsiteX13" fmla="*/ 35343 w 42455"/>
                <a:gd name="connsiteY13" fmla="*/ 53515 h 215269"/>
                <a:gd name="connsiteX14" fmla="*/ 38956 w 42455"/>
                <a:gd name="connsiteY14" fmla="*/ -64 h 215269"/>
                <a:gd name="connsiteX15" fmla="*/ -34 w 42455"/>
                <a:gd name="connsiteY15" fmla="*/ 102146 h 215269"/>
                <a:gd name="connsiteX16" fmla="*/ -34 w 42455"/>
                <a:gd name="connsiteY16" fmla="*/ 102622 h 215269"/>
                <a:gd name="connsiteX17" fmla="*/ 1583 w 42455"/>
                <a:gd name="connsiteY17" fmla="*/ 133456 h 215269"/>
                <a:gd name="connsiteX18" fmla="*/ 3770 w 42455"/>
                <a:gd name="connsiteY18" fmla="*/ 155059 h 2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455" h="215269">
                  <a:moveTo>
                    <a:pt x="3770" y="155059"/>
                  </a:moveTo>
                  <a:cubicBezTo>
                    <a:pt x="3770" y="156011"/>
                    <a:pt x="3770" y="157058"/>
                    <a:pt x="3770" y="158105"/>
                  </a:cubicBezTo>
                  <a:lnTo>
                    <a:pt x="5197" y="167622"/>
                  </a:lnTo>
                  <a:cubicBezTo>
                    <a:pt x="5197" y="169715"/>
                    <a:pt x="5957" y="172666"/>
                    <a:pt x="6433" y="176282"/>
                  </a:cubicBezTo>
                  <a:cubicBezTo>
                    <a:pt x="6908" y="179898"/>
                    <a:pt x="7574" y="184942"/>
                    <a:pt x="8145" y="190367"/>
                  </a:cubicBezTo>
                  <a:cubicBezTo>
                    <a:pt x="8145" y="192175"/>
                    <a:pt x="8620" y="193888"/>
                    <a:pt x="8810" y="195791"/>
                  </a:cubicBezTo>
                  <a:cubicBezTo>
                    <a:pt x="9001" y="197695"/>
                    <a:pt x="9286" y="199884"/>
                    <a:pt x="9476" y="202072"/>
                  </a:cubicBezTo>
                  <a:cubicBezTo>
                    <a:pt x="9476" y="205784"/>
                    <a:pt x="10332" y="209686"/>
                    <a:pt x="10807" y="213778"/>
                  </a:cubicBezTo>
                  <a:lnTo>
                    <a:pt x="10807" y="215206"/>
                  </a:lnTo>
                  <a:cubicBezTo>
                    <a:pt x="11283" y="214064"/>
                    <a:pt x="11758" y="212922"/>
                    <a:pt x="12139" y="211780"/>
                  </a:cubicBezTo>
                  <a:lnTo>
                    <a:pt x="12139" y="210447"/>
                  </a:lnTo>
                  <a:cubicBezTo>
                    <a:pt x="9077" y="194450"/>
                    <a:pt x="7488" y="178204"/>
                    <a:pt x="7384" y="161912"/>
                  </a:cubicBezTo>
                  <a:cubicBezTo>
                    <a:pt x="6271" y="142393"/>
                    <a:pt x="8287" y="122826"/>
                    <a:pt x="13375" y="103954"/>
                  </a:cubicBezTo>
                  <a:cubicBezTo>
                    <a:pt x="18796" y="86443"/>
                    <a:pt x="28496" y="70550"/>
                    <a:pt x="35343" y="53515"/>
                  </a:cubicBezTo>
                  <a:cubicBezTo>
                    <a:pt x="43312" y="36766"/>
                    <a:pt x="44605" y="17608"/>
                    <a:pt x="38956" y="-64"/>
                  </a:cubicBezTo>
                  <a:lnTo>
                    <a:pt x="-34" y="102146"/>
                  </a:lnTo>
                  <a:lnTo>
                    <a:pt x="-34" y="102622"/>
                  </a:lnTo>
                  <a:cubicBezTo>
                    <a:pt x="-34" y="112995"/>
                    <a:pt x="727" y="123273"/>
                    <a:pt x="1583" y="133456"/>
                  </a:cubicBezTo>
                  <a:cubicBezTo>
                    <a:pt x="2249" y="140975"/>
                    <a:pt x="2819" y="147827"/>
                    <a:pt x="3770" y="155059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17AD953-57B7-4744-8B6A-188C1B98BC37}"/>
                </a:ext>
              </a:extLst>
            </p:cNvPr>
            <p:cNvSpPr/>
            <p:nvPr/>
          </p:nvSpPr>
          <p:spPr>
            <a:xfrm>
              <a:off x="3942044" y="13973590"/>
              <a:ext cx="61709" cy="527551"/>
            </a:xfrm>
            <a:custGeom>
              <a:avLst/>
              <a:gdLst>
                <a:gd name="connsiteX0" fmla="*/ 17686 w 23995"/>
                <a:gd name="connsiteY0" fmla="*/ 199503 h 205134"/>
                <a:gd name="connsiteX1" fmla="*/ 8176 w 23995"/>
                <a:gd name="connsiteY1" fmla="*/ 153251 h 205134"/>
                <a:gd name="connsiteX2" fmla="*/ 17686 w 23995"/>
                <a:gd name="connsiteY2" fmla="*/ 13545 h 205134"/>
                <a:gd name="connsiteX3" fmla="*/ 9983 w 23995"/>
                <a:gd name="connsiteY3" fmla="*/ -64 h 205134"/>
                <a:gd name="connsiteX4" fmla="*/ 473 w 23995"/>
                <a:gd name="connsiteY4" fmla="*/ 153251 h 205134"/>
                <a:gd name="connsiteX5" fmla="*/ 9983 w 23995"/>
                <a:gd name="connsiteY5" fmla="*/ 199503 h 205134"/>
                <a:gd name="connsiteX6" fmla="*/ 17781 w 23995"/>
                <a:gd name="connsiteY6" fmla="*/ 204642 h 205134"/>
                <a:gd name="connsiteX7" fmla="*/ 23962 w 23995"/>
                <a:gd name="connsiteY7" fmla="*/ 204642 h 205134"/>
                <a:gd name="connsiteX8" fmla="*/ 17686 w 23995"/>
                <a:gd name="connsiteY8" fmla="*/ 199503 h 20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95" h="205134">
                  <a:moveTo>
                    <a:pt x="17686" y="199503"/>
                  </a:moveTo>
                  <a:cubicBezTo>
                    <a:pt x="7929" y="186208"/>
                    <a:pt x="4448" y="169316"/>
                    <a:pt x="8176" y="153251"/>
                  </a:cubicBezTo>
                  <a:cubicBezTo>
                    <a:pt x="15213" y="105667"/>
                    <a:pt x="22536" y="77878"/>
                    <a:pt x="17686" y="13545"/>
                  </a:cubicBezTo>
                  <a:cubicBezTo>
                    <a:pt x="15308" y="8882"/>
                    <a:pt x="12740" y="4028"/>
                    <a:pt x="9983" y="-64"/>
                  </a:cubicBezTo>
                  <a:cubicBezTo>
                    <a:pt x="11409" y="51136"/>
                    <a:pt x="4467" y="102146"/>
                    <a:pt x="473" y="153251"/>
                  </a:cubicBezTo>
                  <a:cubicBezTo>
                    <a:pt x="-668" y="169430"/>
                    <a:pt x="-763" y="187512"/>
                    <a:pt x="9983" y="199503"/>
                  </a:cubicBezTo>
                  <a:cubicBezTo>
                    <a:pt x="12027" y="201939"/>
                    <a:pt x="14738" y="203729"/>
                    <a:pt x="17781" y="204642"/>
                  </a:cubicBezTo>
                  <a:cubicBezTo>
                    <a:pt x="19806" y="205213"/>
                    <a:pt x="21937" y="205213"/>
                    <a:pt x="23962" y="204642"/>
                  </a:cubicBezTo>
                  <a:cubicBezTo>
                    <a:pt x="21499" y="203433"/>
                    <a:pt x="19350" y="201673"/>
                    <a:pt x="17686" y="19950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43592D5-4242-234F-96E2-208CE8961E12}"/>
                </a:ext>
              </a:extLst>
            </p:cNvPr>
            <p:cNvSpPr/>
            <p:nvPr/>
          </p:nvSpPr>
          <p:spPr>
            <a:xfrm>
              <a:off x="3822885" y="13713422"/>
              <a:ext cx="105300" cy="637564"/>
            </a:xfrm>
            <a:custGeom>
              <a:avLst/>
              <a:gdLst>
                <a:gd name="connsiteX0" fmla="*/ 23604 w 40945"/>
                <a:gd name="connsiteY0" fmla="*/ 156106 h 247912"/>
                <a:gd name="connsiteX1" fmla="*/ 20846 w 40945"/>
                <a:gd name="connsiteY1" fmla="*/ 76736 h 247912"/>
                <a:gd name="connsiteX2" fmla="*/ 29215 w 40945"/>
                <a:gd name="connsiteY2" fmla="*/ 15543 h 247912"/>
                <a:gd name="connsiteX3" fmla="*/ 20561 w 40945"/>
                <a:gd name="connsiteY3" fmla="*/ -64 h 247912"/>
                <a:gd name="connsiteX4" fmla="*/ 20 w 40945"/>
                <a:gd name="connsiteY4" fmla="*/ 79972 h 247912"/>
                <a:gd name="connsiteX5" fmla="*/ 2778 w 40945"/>
                <a:gd name="connsiteY5" fmla="*/ 159342 h 247912"/>
                <a:gd name="connsiteX6" fmla="*/ 22748 w 40945"/>
                <a:gd name="connsiteY6" fmla="*/ 247848 h 247912"/>
                <a:gd name="connsiteX7" fmla="*/ 40912 w 40945"/>
                <a:gd name="connsiteY7" fmla="*/ 239949 h 247912"/>
                <a:gd name="connsiteX8" fmla="*/ 23604 w 40945"/>
                <a:gd name="connsiteY8" fmla="*/ 156106 h 2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45" h="247912">
                  <a:moveTo>
                    <a:pt x="23604" y="156106"/>
                  </a:moveTo>
                  <a:cubicBezTo>
                    <a:pt x="22178" y="129650"/>
                    <a:pt x="21322" y="103193"/>
                    <a:pt x="20846" y="76736"/>
                  </a:cubicBezTo>
                  <a:cubicBezTo>
                    <a:pt x="19372" y="55980"/>
                    <a:pt x="22216" y="35139"/>
                    <a:pt x="29215" y="15543"/>
                  </a:cubicBezTo>
                  <a:cubicBezTo>
                    <a:pt x="26552" y="10309"/>
                    <a:pt x="23699" y="5075"/>
                    <a:pt x="20561" y="-64"/>
                  </a:cubicBezTo>
                  <a:cubicBezTo>
                    <a:pt x="781" y="21349"/>
                    <a:pt x="-361" y="51993"/>
                    <a:pt x="20" y="79972"/>
                  </a:cubicBezTo>
                  <a:cubicBezTo>
                    <a:pt x="400" y="106429"/>
                    <a:pt x="1323" y="132885"/>
                    <a:pt x="2778" y="159342"/>
                  </a:cubicBezTo>
                  <a:cubicBezTo>
                    <a:pt x="4394" y="189701"/>
                    <a:pt x="6867" y="221106"/>
                    <a:pt x="22748" y="247848"/>
                  </a:cubicBezTo>
                  <a:cubicBezTo>
                    <a:pt x="23414" y="240520"/>
                    <a:pt x="34160" y="236714"/>
                    <a:pt x="40912" y="239949"/>
                  </a:cubicBezTo>
                  <a:cubicBezTo>
                    <a:pt x="27408" y="214254"/>
                    <a:pt x="25126" y="184657"/>
                    <a:pt x="23604" y="156106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BCC67D0-6839-1C46-BD9B-55ABE2CEC963}"/>
                </a:ext>
              </a:extLst>
            </p:cNvPr>
            <p:cNvSpPr/>
            <p:nvPr/>
          </p:nvSpPr>
          <p:spPr>
            <a:xfrm>
              <a:off x="3936499" y="14333124"/>
              <a:ext cx="1710" cy="3914"/>
            </a:xfrm>
            <a:custGeom>
              <a:avLst/>
              <a:gdLst>
                <a:gd name="connsiteX0" fmla="*/ -34 w 665"/>
                <a:gd name="connsiteY0" fmla="*/ 1458 h 1522"/>
                <a:gd name="connsiteX1" fmla="*/ -34 w 665"/>
                <a:gd name="connsiteY1" fmla="*/ 1458 h 1522"/>
                <a:gd name="connsiteX2" fmla="*/ 632 w 665"/>
                <a:gd name="connsiteY2" fmla="*/ -64 h 1522"/>
                <a:gd name="connsiteX3" fmla="*/ -34 w 665"/>
                <a:gd name="connsiteY3" fmla="*/ 1458 h 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" h="1522">
                  <a:moveTo>
                    <a:pt x="-34" y="1458"/>
                  </a:moveTo>
                  <a:lnTo>
                    <a:pt x="-34" y="1458"/>
                  </a:lnTo>
                  <a:cubicBezTo>
                    <a:pt x="147" y="935"/>
                    <a:pt x="366" y="421"/>
                    <a:pt x="632" y="-64"/>
                  </a:cubicBezTo>
                  <a:cubicBezTo>
                    <a:pt x="366" y="421"/>
                    <a:pt x="147" y="935"/>
                    <a:pt x="-34" y="1458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5FE6038-5D1C-0B43-BAEB-C3DFF9C8B9EC}"/>
                </a:ext>
              </a:extLst>
            </p:cNvPr>
            <p:cNvSpPr/>
            <p:nvPr/>
          </p:nvSpPr>
          <p:spPr>
            <a:xfrm>
              <a:off x="3836227" y="13377875"/>
              <a:ext cx="270735" cy="768504"/>
            </a:xfrm>
            <a:custGeom>
              <a:avLst/>
              <a:gdLst>
                <a:gd name="connsiteX0" fmla="*/ 99058 w 105273"/>
                <a:gd name="connsiteY0" fmla="*/ 186655 h 298827"/>
                <a:gd name="connsiteX1" fmla="*/ 73191 w 105273"/>
                <a:gd name="connsiteY1" fmla="*/ 98625 h 298827"/>
                <a:gd name="connsiteX2" fmla="*/ 56835 w 105273"/>
                <a:gd name="connsiteY2" fmla="*/ 81495 h 298827"/>
                <a:gd name="connsiteX3" fmla="*/ 32014 w 105273"/>
                <a:gd name="connsiteY3" fmla="*/ 48471 h 298827"/>
                <a:gd name="connsiteX4" fmla="*/ -34 w 105273"/>
                <a:gd name="connsiteY4" fmla="*/ -64 h 298827"/>
                <a:gd name="connsiteX5" fmla="*/ 13946 w 105273"/>
                <a:gd name="connsiteY5" fmla="*/ 34672 h 298827"/>
                <a:gd name="connsiteX6" fmla="*/ 25928 w 105273"/>
                <a:gd name="connsiteY6" fmla="*/ 52754 h 298827"/>
                <a:gd name="connsiteX7" fmla="*/ 50653 w 105273"/>
                <a:gd name="connsiteY7" fmla="*/ 85777 h 298827"/>
                <a:gd name="connsiteX8" fmla="*/ 67105 w 105273"/>
                <a:gd name="connsiteY8" fmla="*/ 102907 h 298827"/>
                <a:gd name="connsiteX9" fmla="*/ 92972 w 105273"/>
                <a:gd name="connsiteY9" fmla="*/ 190938 h 298827"/>
                <a:gd name="connsiteX10" fmla="*/ 99533 w 105273"/>
                <a:gd name="connsiteY10" fmla="*/ 224247 h 298827"/>
                <a:gd name="connsiteX11" fmla="*/ 95730 w 105273"/>
                <a:gd name="connsiteY11" fmla="*/ 240901 h 298827"/>
                <a:gd name="connsiteX12" fmla="*/ 87171 w 105273"/>
                <a:gd name="connsiteY12" fmla="*/ 290103 h 298827"/>
                <a:gd name="connsiteX13" fmla="*/ 91926 w 105273"/>
                <a:gd name="connsiteY13" fmla="*/ 298763 h 298827"/>
                <a:gd name="connsiteX14" fmla="*/ 101435 w 105273"/>
                <a:gd name="connsiteY14" fmla="*/ 236523 h 298827"/>
                <a:gd name="connsiteX15" fmla="*/ 105239 w 105273"/>
                <a:gd name="connsiteY15" fmla="*/ 219869 h 298827"/>
                <a:gd name="connsiteX16" fmla="*/ 99058 w 105273"/>
                <a:gd name="connsiteY16" fmla="*/ 186655 h 29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273" h="298827">
                  <a:moveTo>
                    <a:pt x="99058" y="186655"/>
                  </a:moveTo>
                  <a:cubicBezTo>
                    <a:pt x="90689" y="156868"/>
                    <a:pt x="91831" y="122512"/>
                    <a:pt x="73191" y="98625"/>
                  </a:cubicBezTo>
                  <a:cubicBezTo>
                    <a:pt x="68246" y="92344"/>
                    <a:pt x="62255" y="87205"/>
                    <a:pt x="56835" y="81495"/>
                  </a:cubicBezTo>
                  <a:cubicBezTo>
                    <a:pt x="47582" y="71264"/>
                    <a:pt x="39270" y="60206"/>
                    <a:pt x="32014" y="48471"/>
                  </a:cubicBezTo>
                  <a:cubicBezTo>
                    <a:pt x="21363" y="32293"/>
                    <a:pt x="10684" y="16114"/>
                    <a:pt x="-34" y="-64"/>
                  </a:cubicBezTo>
                  <a:cubicBezTo>
                    <a:pt x="4911" y="11451"/>
                    <a:pt x="9476" y="22966"/>
                    <a:pt x="13946" y="34672"/>
                  </a:cubicBezTo>
                  <a:lnTo>
                    <a:pt x="25928" y="52754"/>
                  </a:lnTo>
                  <a:cubicBezTo>
                    <a:pt x="33184" y="64469"/>
                    <a:pt x="41457" y="75518"/>
                    <a:pt x="50653" y="85777"/>
                  </a:cubicBezTo>
                  <a:cubicBezTo>
                    <a:pt x="56426" y="91202"/>
                    <a:pt x="61913" y="96921"/>
                    <a:pt x="67105" y="102907"/>
                  </a:cubicBezTo>
                  <a:cubicBezTo>
                    <a:pt x="86125" y="126795"/>
                    <a:pt x="84603" y="161150"/>
                    <a:pt x="92972" y="190938"/>
                  </a:cubicBezTo>
                  <a:cubicBezTo>
                    <a:pt x="97108" y="201568"/>
                    <a:pt x="99334" y="212846"/>
                    <a:pt x="99533" y="224247"/>
                  </a:cubicBezTo>
                  <a:cubicBezTo>
                    <a:pt x="98782" y="229900"/>
                    <a:pt x="97508" y="235477"/>
                    <a:pt x="95730" y="240901"/>
                  </a:cubicBezTo>
                  <a:cubicBezTo>
                    <a:pt x="91536" y="257042"/>
                    <a:pt x="88673" y="273496"/>
                    <a:pt x="87171" y="290103"/>
                  </a:cubicBezTo>
                  <a:cubicBezTo>
                    <a:pt x="88550" y="293101"/>
                    <a:pt x="90138" y="295994"/>
                    <a:pt x="91926" y="298763"/>
                  </a:cubicBezTo>
                  <a:cubicBezTo>
                    <a:pt x="93267" y="277779"/>
                    <a:pt x="96452" y="256956"/>
                    <a:pt x="101435" y="236523"/>
                  </a:cubicBezTo>
                  <a:cubicBezTo>
                    <a:pt x="103233" y="231108"/>
                    <a:pt x="104507" y="225531"/>
                    <a:pt x="105239" y="219869"/>
                  </a:cubicBezTo>
                  <a:cubicBezTo>
                    <a:pt x="105144" y="208515"/>
                    <a:pt x="103052" y="197276"/>
                    <a:pt x="99058" y="186655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D28847D-CBD4-9644-AABD-34439394E0EF}"/>
                </a:ext>
              </a:extLst>
            </p:cNvPr>
            <p:cNvSpPr/>
            <p:nvPr/>
          </p:nvSpPr>
          <p:spPr>
            <a:xfrm>
              <a:off x="3837207" y="13377875"/>
              <a:ext cx="239185" cy="768749"/>
            </a:xfrm>
            <a:custGeom>
              <a:avLst/>
              <a:gdLst>
                <a:gd name="connsiteX0" fmla="*/ 84888 w 93005"/>
                <a:gd name="connsiteY0" fmla="*/ 254415 h 298922"/>
                <a:gd name="connsiteX1" fmla="*/ 83652 w 93005"/>
                <a:gd name="connsiteY1" fmla="*/ 233097 h 298922"/>
                <a:gd name="connsiteX2" fmla="*/ 78517 w 93005"/>
                <a:gd name="connsiteY2" fmla="*/ 211018 h 298922"/>
                <a:gd name="connsiteX3" fmla="*/ 21458 w 93005"/>
                <a:gd name="connsiteY3" fmla="*/ 32483 h 298922"/>
                <a:gd name="connsiteX4" fmla="*/ -34 w 93005"/>
                <a:gd name="connsiteY4" fmla="*/ -64 h 298922"/>
                <a:gd name="connsiteX5" fmla="*/ 71955 w 93005"/>
                <a:gd name="connsiteY5" fmla="*/ 215777 h 298922"/>
                <a:gd name="connsiteX6" fmla="*/ 77090 w 93005"/>
                <a:gd name="connsiteY6" fmla="*/ 237856 h 298922"/>
                <a:gd name="connsiteX7" fmla="*/ 78327 w 93005"/>
                <a:gd name="connsiteY7" fmla="*/ 259173 h 298922"/>
                <a:gd name="connsiteX8" fmla="*/ 91545 w 93005"/>
                <a:gd name="connsiteY8" fmla="*/ 298858 h 298922"/>
                <a:gd name="connsiteX9" fmla="*/ 92972 w 93005"/>
                <a:gd name="connsiteY9" fmla="*/ 284869 h 298922"/>
                <a:gd name="connsiteX10" fmla="*/ 84888 w 93005"/>
                <a:gd name="connsiteY10" fmla="*/ 254415 h 29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005" h="298922">
                  <a:moveTo>
                    <a:pt x="84888" y="254415"/>
                  </a:moveTo>
                  <a:cubicBezTo>
                    <a:pt x="84223" y="247277"/>
                    <a:pt x="84888" y="240140"/>
                    <a:pt x="83652" y="233097"/>
                  </a:cubicBezTo>
                  <a:cubicBezTo>
                    <a:pt x="82511" y="225617"/>
                    <a:pt x="80799" y="218232"/>
                    <a:pt x="78517" y="211018"/>
                  </a:cubicBezTo>
                  <a:cubicBezTo>
                    <a:pt x="61019" y="150872"/>
                    <a:pt x="43426" y="90726"/>
                    <a:pt x="21458" y="32483"/>
                  </a:cubicBezTo>
                  <a:cubicBezTo>
                    <a:pt x="14326" y="21634"/>
                    <a:pt x="7194" y="10785"/>
                    <a:pt x="-34" y="-64"/>
                  </a:cubicBezTo>
                  <a:cubicBezTo>
                    <a:pt x="28305" y="70360"/>
                    <a:pt x="52346" y="142440"/>
                    <a:pt x="71955" y="215777"/>
                  </a:cubicBezTo>
                  <a:cubicBezTo>
                    <a:pt x="74237" y="222990"/>
                    <a:pt x="75949" y="230375"/>
                    <a:pt x="77090" y="237856"/>
                  </a:cubicBezTo>
                  <a:cubicBezTo>
                    <a:pt x="77946" y="244898"/>
                    <a:pt x="77661" y="252036"/>
                    <a:pt x="78327" y="259173"/>
                  </a:cubicBezTo>
                  <a:cubicBezTo>
                    <a:pt x="79506" y="273268"/>
                    <a:pt x="84033" y="286877"/>
                    <a:pt x="91545" y="298858"/>
                  </a:cubicBezTo>
                  <a:lnTo>
                    <a:pt x="92972" y="284869"/>
                  </a:lnTo>
                  <a:cubicBezTo>
                    <a:pt x="88483" y="275285"/>
                    <a:pt x="85744" y="264969"/>
                    <a:pt x="84888" y="254415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4B1BA51-DBF1-3D42-8D6F-B986AFFCBE88}"/>
                </a:ext>
              </a:extLst>
            </p:cNvPr>
            <p:cNvSpPr/>
            <p:nvPr/>
          </p:nvSpPr>
          <p:spPr>
            <a:xfrm>
              <a:off x="3478182" y="13180610"/>
              <a:ext cx="184494" cy="391521"/>
            </a:xfrm>
            <a:custGeom>
              <a:avLst/>
              <a:gdLst>
                <a:gd name="connsiteX0" fmla="*/ 15753 w 71739"/>
                <a:gd name="connsiteY0" fmla="*/ 125367 h 152240"/>
                <a:gd name="connsiteX1" fmla="*/ 60734 w 71739"/>
                <a:gd name="connsiteY1" fmla="*/ 33245 h 152240"/>
                <a:gd name="connsiteX2" fmla="*/ 71670 w 71739"/>
                <a:gd name="connsiteY2" fmla="*/ 507 h 152240"/>
                <a:gd name="connsiteX3" fmla="*/ 71670 w 71739"/>
                <a:gd name="connsiteY3" fmla="*/ -64 h 152240"/>
                <a:gd name="connsiteX4" fmla="*/ 10712 w 71739"/>
                <a:gd name="connsiteY4" fmla="*/ 116707 h 152240"/>
                <a:gd name="connsiteX5" fmla="*/ -34 w 71739"/>
                <a:gd name="connsiteY5" fmla="*/ 151919 h 152240"/>
                <a:gd name="connsiteX6" fmla="*/ 7479 w 71739"/>
                <a:gd name="connsiteY6" fmla="*/ 151919 h 152240"/>
                <a:gd name="connsiteX7" fmla="*/ 15753 w 71739"/>
                <a:gd name="connsiteY7" fmla="*/ 125367 h 15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39" h="152240">
                  <a:moveTo>
                    <a:pt x="15753" y="125367"/>
                  </a:moveTo>
                  <a:cubicBezTo>
                    <a:pt x="29351" y="95770"/>
                    <a:pt x="43521" y="62556"/>
                    <a:pt x="60734" y="33245"/>
                  </a:cubicBezTo>
                  <a:cubicBezTo>
                    <a:pt x="64442" y="22015"/>
                    <a:pt x="68151" y="10880"/>
                    <a:pt x="71670" y="507"/>
                  </a:cubicBezTo>
                  <a:cubicBezTo>
                    <a:pt x="71717" y="317"/>
                    <a:pt x="71717" y="126"/>
                    <a:pt x="71670" y="-64"/>
                  </a:cubicBezTo>
                  <a:cubicBezTo>
                    <a:pt x="46754" y="33911"/>
                    <a:pt x="28305" y="78449"/>
                    <a:pt x="10712" y="116707"/>
                  </a:cubicBezTo>
                  <a:cubicBezTo>
                    <a:pt x="6433" y="128222"/>
                    <a:pt x="2848" y="139976"/>
                    <a:pt x="-34" y="151919"/>
                  </a:cubicBezTo>
                  <a:cubicBezTo>
                    <a:pt x="2458" y="152262"/>
                    <a:pt x="4987" y="152262"/>
                    <a:pt x="7479" y="151919"/>
                  </a:cubicBezTo>
                  <a:cubicBezTo>
                    <a:pt x="9562" y="142869"/>
                    <a:pt x="12329" y="133999"/>
                    <a:pt x="15753" y="125367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0A8DB19-DCD7-4B43-87E6-30A81CE46D36}"/>
                </a:ext>
              </a:extLst>
            </p:cNvPr>
            <p:cNvSpPr/>
            <p:nvPr/>
          </p:nvSpPr>
          <p:spPr>
            <a:xfrm>
              <a:off x="3467177" y="12957401"/>
              <a:ext cx="46222" cy="328938"/>
            </a:xfrm>
            <a:custGeom>
              <a:avLst/>
              <a:gdLst>
                <a:gd name="connsiteX0" fmla="*/ 3770 w 17973"/>
                <a:gd name="connsiteY0" fmla="*/ 118801 h 127905"/>
                <a:gd name="connsiteX1" fmla="*/ 12709 w 17973"/>
                <a:gd name="connsiteY1" fmla="*/ 25822 h 127905"/>
                <a:gd name="connsiteX2" fmla="*/ 17940 w 17973"/>
                <a:gd name="connsiteY2" fmla="*/ 3172 h 127905"/>
                <a:gd name="connsiteX3" fmla="*/ 15467 w 17973"/>
                <a:gd name="connsiteY3" fmla="*/ -64 h 127905"/>
                <a:gd name="connsiteX4" fmla="*/ 15467 w 17973"/>
                <a:gd name="connsiteY4" fmla="*/ -64 h 127905"/>
                <a:gd name="connsiteX5" fmla="*/ 9476 w 17973"/>
                <a:gd name="connsiteY5" fmla="*/ 25346 h 127905"/>
                <a:gd name="connsiteX6" fmla="*/ -34 w 17973"/>
                <a:gd name="connsiteY6" fmla="*/ 118325 h 127905"/>
                <a:gd name="connsiteX7" fmla="*/ -34 w 17973"/>
                <a:gd name="connsiteY7" fmla="*/ 127842 h 127905"/>
                <a:gd name="connsiteX8" fmla="*/ 3580 w 17973"/>
                <a:gd name="connsiteY8" fmla="*/ 122322 h 127905"/>
                <a:gd name="connsiteX9" fmla="*/ 3770 w 17973"/>
                <a:gd name="connsiteY9" fmla="*/ 118801 h 12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73" h="127905">
                  <a:moveTo>
                    <a:pt x="3770" y="118801"/>
                  </a:moveTo>
                  <a:cubicBezTo>
                    <a:pt x="3789" y="87595"/>
                    <a:pt x="6785" y="56456"/>
                    <a:pt x="12709" y="25822"/>
                  </a:cubicBezTo>
                  <a:cubicBezTo>
                    <a:pt x="14421" y="17066"/>
                    <a:pt x="16228" y="9453"/>
                    <a:pt x="17940" y="3172"/>
                  </a:cubicBezTo>
                  <a:cubicBezTo>
                    <a:pt x="17198" y="2030"/>
                    <a:pt x="16371" y="945"/>
                    <a:pt x="15467" y="-64"/>
                  </a:cubicBezTo>
                  <a:lnTo>
                    <a:pt x="15467" y="-64"/>
                  </a:lnTo>
                  <a:cubicBezTo>
                    <a:pt x="13470" y="6788"/>
                    <a:pt x="11378" y="15353"/>
                    <a:pt x="9476" y="25346"/>
                  </a:cubicBezTo>
                  <a:cubicBezTo>
                    <a:pt x="3361" y="55961"/>
                    <a:pt x="176" y="87100"/>
                    <a:pt x="-34" y="118325"/>
                  </a:cubicBezTo>
                  <a:cubicBezTo>
                    <a:pt x="-34" y="121560"/>
                    <a:pt x="-34" y="124606"/>
                    <a:pt x="-34" y="127842"/>
                  </a:cubicBezTo>
                  <a:cubicBezTo>
                    <a:pt x="1107" y="125938"/>
                    <a:pt x="2439" y="124130"/>
                    <a:pt x="3580" y="122322"/>
                  </a:cubicBezTo>
                  <a:cubicBezTo>
                    <a:pt x="4721" y="120514"/>
                    <a:pt x="3770" y="119848"/>
                    <a:pt x="3770" y="118801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90DB172-F32E-2746-83CC-E26CEC7E8903}"/>
                </a:ext>
              </a:extLst>
            </p:cNvPr>
            <p:cNvSpPr/>
            <p:nvPr/>
          </p:nvSpPr>
          <p:spPr>
            <a:xfrm>
              <a:off x="3491146" y="12975511"/>
              <a:ext cx="55478" cy="394774"/>
            </a:xfrm>
            <a:custGeom>
              <a:avLst/>
              <a:gdLst>
                <a:gd name="connsiteX0" fmla="*/ 20127 w 21572"/>
                <a:gd name="connsiteY0" fmla="*/ 34863 h 153505"/>
                <a:gd name="connsiteX1" fmla="*/ 11188 w 21572"/>
                <a:gd name="connsiteY1" fmla="*/ -64 h 153505"/>
                <a:gd name="connsiteX2" fmla="*/ 16133 w 21572"/>
                <a:gd name="connsiteY2" fmla="*/ 26107 h 153505"/>
                <a:gd name="connsiteX3" fmla="*/ 16133 w 21572"/>
                <a:gd name="connsiteY3" fmla="*/ 68742 h 153505"/>
                <a:gd name="connsiteX4" fmla="*/ -34 w 21572"/>
                <a:gd name="connsiteY4" fmla="*/ 140880 h 153505"/>
                <a:gd name="connsiteX5" fmla="*/ 1108 w 21572"/>
                <a:gd name="connsiteY5" fmla="*/ 153442 h 153505"/>
                <a:gd name="connsiteX6" fmla="*/ 20127 w 21572"/>
                <a:gd name="connsiteY6" fmla="*/ 77307 h 153505"/>
                <a:gd name="connsiteX7" fmla="*/ 20127 w 21572"/>
                <a:gd name="connsiteY7" fmla="*/ 34863 h 15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72" h="153505">
                  <a:moveTo>
                    <a:pt x="20127" y="34863"/>
                  </a:moveTo>
                  <a:cubicBezTo>
                    <a:pt x="19633" y="22719"/>
                    <a:pt x="16580" y="10823"/>
                    <a:pt x="11188" y="-64"/>
                  </a:cubicBezTo>
                  <a:cubicBezTo>
                    <a:pt x="13851" y="8434"/>
                    <a:pt x="15515" y="17218"/>
                    <a:pt x="16133" y="26107"/>
                  </a:cubicBezTo>
                  <a:cubicBezTo>
                    <a:pt x="17987" y="40259"/>
                    <a:pt x="17987" y="54591"/>
                    <a:pt x="16133" y="68742"/>
                  </a:cubicBezTo>
                  <a:cubicBezTo>
                    <a:pt x="13851" y="81400"/>
                    <a:pt x="8715" y="125843"/>
                    <a:pt x="-34" y="140880"/>
                  </a:cubicBezTo>
                  <a:cubicBezTo>
                    <a:pt x="23" y="145086"/>
                    <a:pt x="404" y="149293"/>
                    <a:pt x="1108" y="153442"/>
                  </a:cubicBezTo>
                  <a:cubicBezTo>
                    <a:pt x="11568" y="143925"/>
                    <a:pt x="17559" y="91487"/>
                    <a:pt x="20127" y="77307"/>
                  </a:cubicBezTo>
                  <a:cubicBezTo>
                    <a:pt x="22010" y="63223"/>
                    <a:pt x="22010" y="48947"/>
                    <a:pt x="20127" y="3486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5AFF29A-DD30-E449-BE5A-F1E94B79546C}"/>
                </a:ext>
              </a:extLst>
            </p:cNvPr>
            <p:cNvSpPr/>
            <p:nvPr/>
          </p:nvSpPr>
          <p:spPr>
            <a:xfrm>
              <a:off x="3741147" y="12448326"/>
              <a:ext cx="386085" cy="285962"/>
            </a:xfrm>
            <a:custGeom>
              <a:avLst/>
              <a:gdLst>
                <a:gd name="connsiteX0" fmla="*/ 144873 w 150126"/>
                <a:gd name="connsiteY0" fmla="*/ 53801 h 111194"/>
                <a:gd name="connsiteX1" fmla="*/ 141354 w 150126"/>
                <a:gd name="connsiteY1" fmla="*/ 56180 h 111194"/>
                <a:gd name="connsiteX2" fmla="*/ 137360 w 150126"/>
                <a:gd name="connsiteY2" fmla="*/ 68837 h 111194"/>
                <a:gd name="connsiteX3" fmla="*/ 118341 w 150126"/>
                <a:gd name="connsiteY3" fmla="*/ 78830 h 111194"/>
                <a:gd name="connsiteX4" fmla="*/ 110257 w 150126"/>
                <a:gd name="connsiteY4" fmla="*/ 85302 h 111194"/>
                <a:gd name="connsiteX5" fmla="*/ 82964 w 150126"/>
                <a:gd name="connsiteY5" fmla="*/ 97673 h 111194"/>
                <a:gd name="connsiteX6" fmla="*/ 75737 w 150126"/>
                <a:gd name="connsiteY6" fmla="*/ 98815 h 111194"/>
                <a:gd name="connsiteX7" fmla="*/ 67464 w 150126"/>
                <a:gd name="connsiteY7" fmla="*/ 95199 h 111194"/>
                <a:gd name="connsiteX8" fmla="*/ 46162 w 150126"/>
                <a:gd name="connsiteY8" fmla="*/ 87300 h 111194"/>
                <a:gd name="connsiteX9" fmla="*/ 29615 w 150126"/>
                <a:gd name="connsiteY9" fmla="*/ 65411 h 111194"/>
                <a:gd name="connsiteX10" fmla="*/ 10595 w 150126"/>
                <a:gd name="connsiteY10" fmla="*/ 25726 h 111194"/>
                <a:gd name="connsiteX11" fmla="*/ 1085 w 150126"/>
                <a:gd name="connsiteY11" fmla="*/ -64 h 111194"/>
                <a:gd name="connsiteX12" fmla="*/ 1085 w 150126"/>
                <a:gd name="connsiteY12" fmla="*/ -64 h 111194"/>
                <a:gd name="connsiteX13" fmla="*/ 325 w 150126"/>
                <a:gd name="connsiteY13" fmla="*/ 9453 h 111194"/>
                <a:gd name="connsiteX14" fmla="*/ 10785 w 150126"/>
                <a:gd name="connsiteY14" fmla="*/ 38003 h 111194"/>
                <a:gd name="connsiteX15" fmla="*/ 29805 w 150126"/>
                <a:gd name="connsiteY15" fmla="*/ 77688 h 111194"/>
                <a:gd name="connsiteX16" fmla="*/ 46447 w 150126"/>
                <a:gd name="connsiteY16" fmla="*/ 99672 h 111194"/>
                <a:gd name="connsiteX17" fmla="*/ 67654 w 150126"/>
                <a:gd name="connsiteY17" fmla="*/ 107476 h 111194"/>
                <a:gd name="connsiteX18" fmla="*/ 76022 w 150126"/>
                <a:gd name="connsiteY18" fmla="*/ 111092 h 111194"/>
                <a:gd name="connsiteX19" fmla="*/ 83250 w 150126"/>
                <a:gd name="connsiteY19" fmla="*/ 110045 h 111194"/>
                <a:gd name="connsiteX20" fmla="*/ 110543 w 150126"/>
                <a:gd name="connsiteY20" fmla="*/ 97578 h 111194"/>
                <a:gd name="connsiteX21" fmla="*/ 118626 w 150126"/>
                <a:gd name="connsiteY21" fmla="*/ 91107 h 111194"/>
                <a:gd name="connsiteX22" fmla="*/ 137646 w 150126"/>
                <a:gd name="connsiteY22" fmla="*/ 81590 h 111194"/>
                <a:gd name="connsiteX23" fmla="*/ 141640 w 150126"/>
                <a:gd name="connsiteY23" fmla="*/ 68933 h 111194"/>
                <a:gd name="connsiteX24" fmla="*/ 148392 w 150126"/>
                <a:gd name="connsiteY24" fmla="*/ 64460 h 111194"/>
                <a:gd name="connsiteX25" fmla="*/ 149438 w 150126"/>
                <a:gd name="connsiteY25" fmla="*/ 55990 h 111194"/>
                <a:gd name="connsiteX26" fmla="*/ 144873 w 150126"/>
                <a:gd name="connsiteY26" fmla="*/ 53801 h 11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126" h="111194">
                  <a:moveTo>
                    <a:pt x="144873" y="53801"/>
                  </a:moveTo>
                  <a:cubicBezTo>
                    <a:pt x="143589" y="54420"/>
                    <a:pt x="142400" y="55219"/>
                    <a:pt x="141354" y="56180"/>
                  </a:cubicBezTo>
                  <a:cubicBezTo>
                    <a:pt x="138216" y="59321"/>
                    <a:pt x="139357" y="64745"/>
                    <a:pt x="137360" y="68837"/>
                  </a:cubicBezTo>
                  <a:cubicBezTo>
                    <a:pt x="134032" y="75499"/>
                    <a:pt x="124522" y="75214"/>
                    <a:pt x="118341" y="78830"/>
                  </a:cubicBezTo>
                  <a:cubicBezTo>
                    <a:pt x="115459" y="80743"/>
                    <a:pt x="112759" y="82913"/>
                    <a:pt x="110257" y="85302"/>
                  </a:cubicBezTo>
                  <a:cubicBezTo>
                    <a:pt x="102051" y="91164"/>
                    <a:pt x="92779" y="95370"/>
                    <a:pt x="82964" y="97673"/>
                  </a:cubicBezTo>
                  <a:cubicBezTo>
                    <a:pt x="80663" y="98568"/>
                    <a:pt x="78200" y="98958"/>
                    <a:pt x="75737" y="98815"/>
                  </a:cubicBezTo>
                  <a:cubicBezTo>
                    <a:pt x="72798" y="98092"/>
                    <a:pt x="69993" y="96864"/>
                    <a:pt x="67464" y="95199"/>
                  </a:cubicBezTo>
                  <a:cubicBezTo>
                    <a:pt x="60712" y="91678"/>
                    <a:pt x="52723" y="91202"/>
                    <a:pt x="46162" y="87300"/>
                  </a:cubicBezTo>
                  <a:cubicBezTo>
                    <a:pt x="38620" y="81790"/>
                    <a:pt x="32857" y="74176"/>
                    <a:pt x="29615" y="65411"/>
                  </a:cubicBezTo>
                  <a:lnTo>
                    <a:pt x="10595" y="25726"/>
                  </a:lnTo>
                  <a:cubicBezTo>
                    <a:pt x="6363" y="17561"/>
                    <a:pt x="3168" y="8891"/>
                    <a:pt x="1085" y="-64"/>
                  </a:cubicBezTo>
                  <a:lnTo>
                    <a:pt x="1085" y="-64"/>
                  </a:lnTo>
                  <a:cubicBezTo>
                    <a:pt x="-75" y="2972"/>
                    <a:pt x="-341" y="6274"/>
                    <a:pt x="325" y="9453"/>
                  </a:cubicBezTo>
                  <a:cubicBezTo>
                    <a:pt x="2303" y="19455"/>
                    <a:pt x="5831" y="29086"/>
                    <a:pt x="10785" y="38003"/>
                  </a:cubicBezTo>
                  <a:cubicBezTo>
                    <a:pt x="17128" y="51260"/>
                    <a:pt x="23462" y="64488"/>
                    <a:pt x="29805" y="77688"/>
                  </a:cubicBezTo>
                  <a:cubicBezTo>
                    <a:pt x="33133" y="86463"/>
                    <a:pt x="38906" y="94095"/>
                    <a:pt x="46447" y="99672"/>
                  </a:cubicBezTo>
                  <a:cubicBezTo>
                    <a:pt x="52914" y="103479"/>
                    <a:pt x="60997" y="104050"/>
                    <a:pt x="67654" y="107476"/>
                  </a:cubicBezTo>
                  <a:cubicBezTo>
                    <a:pt x="70212" y="109170"/>
                    <a:pt x="73046" y="110388"/>
                    <a:pt x="76022" y="111092"/>
                  </a:cubicBezTo>
                  <a:cubicBezTo>
                    <a:pt x="78476" y="111254"/>
                    <a:pt x="80939" y="110902"/>
                    <a:pt x="83250" y="110045"/>
                  </a:cubicBezTo>
                  <a:cubicBezTo>
                    <a:pt x="93083" y="107733"/>
                    <a:pt x="102355" y="103488"/>
                    <a:pt x="110543" y="97578"/>
                  </a:cubicBezTo>
                  <a:cubicBezTo>
                    <a:pt x="113044" y="95189"/>
                    <a:pt x="115745" y="93020"/>
                    <a:pt x="118626" y="91107"/>
                  </a:cubicBezTo>
                  <a:cubicBezTo>
                    <a:pt x="125093" y="87490"/>
                    <a:pt x="134698" y="87871"/>
                    <a:pt x="137646" y="81590"/>
                  </a:cubicBezTo>
                  <a:cubicBezTo>
                    <a:pt x="139643" y="77593"/>
                    <a:pt x="138502" y="72073"/>
                    <a:pt x="141640" y="68933"/>
                  </a:cubicBezTo>
                  <a:cubicBezTo>
                    <a:pt x="144778" y="65792"/>
                    <a:pt x="146585" y="66458"/>
                    <a:pt x="148392" y="64460"/>
                  </a:cubicBezTo>
                  <a:cubicBezTo>
                    <a:pt x="150198" y="62014"/>
                    <a:pt x="150598" y="58797"/>
                    <a:pt x="149438" y="55990"/>
                  </a:cubicBezTo>
                  <a:cubicBezTo>
                    <a:pt x="147707" y="55818"/>
                    <a:pt x="146090" y="55048"/>
                    <a:pt x="144873" y="53801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BAF0ABE-DB9A-E64B-8D87-9057C903C766}"/>
                </a:ext>
              </a:extLst>
            </p:cNvPr>
            <p:cNvSpPr/>
            <p:nvPr/>
          </p:nvSpPr>
          <p:spPr>
            <a:xfrm>
              <a:off x="3727640" y="12277300"/>
              <a:ext cx="321112" cy="151933"/>
            </a:xfrm>
            <a:custGeom>
              <a:avLst/>
              <a:gdLst>
                <a:gd name="connsiteX0" fmla="*/ 124259 w 124862"/>
                <a:gd name="connsiteY0" fmla="*/ 4103 h 59078"/>
                <a:gd name="connsiteX1" fmla="*/ 118268 w 124862"/>
                <a:gd name="connsiteY1" fmla="*/ 11431 h 59078"/>
                <a:gd name="connsiteX2" fmla="*/ 66440 w 124862"/>
                <a:gd name="connsiteY2" fmla="*/ 25135 h 59078"/>
                <a:gd name="connsiteX3" fmla="*/ 36579 w 124862"/>
                <a:gd name="connsiteY3" fmla="*/ 36079 h 59078"/>
                <a:gd name="connsiteX4" fmla="*/ -34 w 124862"/>
                <a:gd name="connsiteY4" fmla="*/ 59015 h 59078"/>
                <a:gd name="connsiteX5" fmla="*/ 120170 w 124862"/>
                <a:gd name="connsiteY5" fmla="*/ 1914 h 59078"/>
                <a:gd name="connsiteX6" fmla="*/ 124259 w 124862"/>
                <a:gd name="connsiteY6" fmla="*/ 4103 h 5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862" h="59078">
                  <a:moveTo>
                    <a:pt x="124259" y="4103"/>
                  </a:moveTo>
                  <a:cubicBezTo>
                    <a:pt x="126446" y="7148"/>
                    <a:pt x="121881" y="10479"/>
                    <a:pt x="118268" y="11431"/>
                  </a:cubicBezTo>
                  <a:lnTo>
                    <a:pt x="66440" y="25135"/>
                  </a:lnTo>
                  <a:cubicBezTo>
                    <a:pt x="56074" y="27552"/>
                    <a:pt x="46051" y="31226"/>
                    <a:pt x="36579" y="36079"/>
                  </a:cubicBezTo>
                  <a:cubicBezTo>
                    <a:pt x="23931" y="43122"/>
                    <a:pt x="13660" y="54447"/>
                    <a:pt x="-34" y="59015"/>
                  </a:cubicBezTo>
                  <a:cubicBezTo>
                    <a:pt x="23370" y="15860"/>
                    <a:pt x="71955" y="-7219"/>
                    <a:pt x="120170" y="1914"/>
                  </a:cubicBezTo>
                  <a:cubicBezTo>
                    <a:pt x="121777" y="2031"/>
                    <a:pt x="123270" y="2827"/>
                    <a:pt x="124259" y="410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CCC6CF4-B5FF-7041-96CC-1DA6E3349FAD}"/>
                </a:ext>
              </a:extLst>
            </p:cNvPr>
            <p:cNvSpPr/>
            <p:nvPr/>
          </p:nvSpPr>
          <p:spPr>
            <a:xfrm>
              <a:off x="3538348" y="12999495"/>
              <a:ext cx="77312" cy="180621"/>
            </a:xfrm>
            <a:custGeom>
              <a:avLst/>
              <a:gdLst>
                <a:gd name="connsiteX0" fmla="*/ -34 w 30062"/>
                <a:gd name="connsiteY0" fmla="*/ -64 h 70233"/>
                <a:gd name="connsiteX1" fmla="*/ 3865 w 30062"/>
                <a:gd name="connsiteY1" fmla="*/ 24394 h 70233"/>
                <a:gd name="connsiteX2" fmla="*/ 3105 w 30062"/>
                <a:gd name="connsiteY2" fmla="*/ 40763 h 70233"/>
                <a:gd name="connsiteX3" fmla="*/ 4151 w 30062"/>
                <a:gd name="connsiteY3" fmla="*/ 70170 h 70233"/>
                <a:gd name="connsiteX4" fmla="*/ 20412 w 30062"/>
                <a:gd name="connsiteY4" fmla="*/ 44094 h 70233"/>
                <a:gd name="connsiteX5" fmla="*/ 29922 w 30062"/>
                <a:gd name="connsiteY5" fmla="*/ 15543 h 70233"/>
                <a:gd name="connsiteX6" fmla="*/ 26974 w 30062"/>
                <a:gd name="connsiteY6" fmla="*/ 11546 h 70233"/>
                <a:gd name="connsiteX7" fmla="*/ 21363 w 30062"/>
                <a:gd name="connsiteY7" fmla="*/ 16685 h 70233"/>
                <a:gd name="connsiteX8" fmla="*/ 12519 w 30062"/>
                <a:gd name="connsiteY8" fmla="*/ 14972 h 70233"/>
                <a:gd name="connsiteX9" fmla="*/ 7954 w 30062"/>
                <a:gd name="connsiteY9" fmla="*/ 5456 h 70233"/>
                <a:gd name="connsiteX10" fmla="*/ -34 w 30062"/>
                <a:gd name="connsiteY10" fmla="*/ -64 h 7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62" h="70233">
                  <a:moveTo>
                    <a:pt x="-34" y="-64"/>
                  </a:moveTo>
                  <a:cubicBezTo>
                    <a:pt x="2543" y="7835"/>
                    <a:pt x="3856" y="16086"/>
                    <a:pt x="3865" y="24394"/>
                  </a:cubicBezTo>
                  <a:cubicBezTo>
                    <a:pt x="3865" y="29914"/>
                    <a:pt x="3390" y="35338"/>
                    <a:pt x="3105" y="40763"/>
                  </a:cubicBezTo>
                  <a:cubicBezTo>
                    <a:pt x="2600" y="50575"/>
                    <a:pt x="2943" y="60415"/>
                    <a:pt x="4151" y="70170"/>
                  </a:cubicBezTo>
                  <a:cubicBezTo>
                    <a:pt x="8192" y="60691"/>
                    <a:pt x="13679" y="51888"/>
                    <a:pt x="20412" y="44094"/>
                  </a:cubicBezTo>
                  <a:cubicBezTo>
                    <a:pt x="27269" y="36233"/>
                    <a:pt x="30692" y="25945"/>
                    <a:pt x="29922" y="15543"/>
                  </a:cubicBezTo>
                  <a:cubicBezTo>
                    <a:pt x="29922" y="13735"/>
                    <a:pt x="28686" y="11737"/>
                    <a:pt x="26974" y="11546"/>
                  </a:cubicBezTo>
                  <a:cubicBezTo>
                    <a:pt x="25262" y="11356"/>
                    <a:pt x="23360" y="14972"/>
                    <a:pt x="21363" y="16685"/>
                  </a:cubicBezTo>
                  <a:cubicBezTo>
                    <a:pt x="18425" y="18551"/>
                    <a:pt x="14545" y="17799"/>
                    <a:pt x="12519" y="14972"/>
                  </a:cubicBezTo>
                  <a:cubicBezTo>
                    <a:pt x="10608" y="12003"/>
                    <a:pt x="9077" y="8805"/>
                    <a:pt x="7954" y="5456"/>
                  </a:cubicBezTo>
                  <a:cubicBezTo>
                    <a:pt x="6499" y="2296"/>
                    <a:pt x="3437" y="174"/>
                    <a:pt x="-34" y="-64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7D7E2F4C-586A-704C-878A-BB47C9597561}"/>
                </a:ext>
              </a:extLst>
            </p:cNvPr>
            <p:cNvSpPr/>
            <p:nvPr/>
          </p:nvSpPr>
          <p:spPr>
            <a:xfrm>
              <a:off x="4003999" y="11921632"/>
              <a:ext cx="155053" cy="131560"/>
            </a:xfrm>
            <a:custGeom>
              <a:avLst/>
              <a:gdLst>
                <a:gd name="connsiteX0" fmla="*/ 60258 w 60291"/>
                <a:gd name="connsiteY0" fmla="*/ 43713 h 51156"/>
                <a:gd name="connsiteX1" fmla="*/ 50273 w 60291"/>
                <a:gd name="connsiteY1" fmla="*/ 45426 h 51156"/>
                <a:gd name="connsiteX2" fmla="*/ 31253 w 60291"/>
                <a:gd name="connsiteY2" fmla="*/ 33530 h 51156"/>
                <a:gd name="connsiteX3" fmla="*/ 9286 w 60291"/>
                <a:gd name="connsiteY3" fmla="*/ 15448 h 51156"/>
                <a:gd name="connsiteX4" fmla="*/ 8810 w 60291"/>
                <a:gd name="connsiteY4" fmla="*/ 15448 h 51156"/>
                <a:gd name="connsiteX5" fmla="*/ 6623 w 60291"/>
                <a:gd name="connsiteY5" fmla="*/ 11356 h 51156"/>
                <a:gd name="connsiteX6" fmla="*/ 4151 w 60291"/>
                <a:gd name="connsiteY6" fmla="*/ 5931 h 51156"/>
                <a:gd name="connsiteX7" fmla="*/ 1963 w 60291"/>
                <a:gd name="connsiteY7" fmla="*/ -64 h 51156"/>
                <a:gd name="connsiteX8" fmla="*/ -34 w 60291"/>
                <a:gd name="connsiteY8" fmla="*/ 2886 h 51156"/>
                <a:gd name="connsiteX9" fmla="*/ 2819 w 60291"/>
                <a:gd name="connsiteY9" fmla="*/ 10595 h 51156"/>
                <a:gd name="connsiteX10" fmla="*/ 5197 w 60291"/>
                <a:gd name="connsiteY10" fmla="*/ 15924 h 51156"/>
                <a:gd name="connsiteX11" fmla="*/ 7384 w 60291"/>
                <a:gd name="connsiteY11" fmla="*/ 20016 h 51156"/>
                <a:gd name="connsiteX12" fmla="*/ 7954 w 60291"/>
                <a:gd name="connsiteY12" fmla="*/ 20492 h 51156"/>
                <a:gd name="connsiteX13" fmla="*/ 29922 w 60291"/>
                <a:gd name="connsiteY13" fmla="*/ 38574 h 51156"/>
                <a:gd name="connsiteX14" fmla="*/ 48942 w 60291"/>
                <a:gd name="connsiteY14" fmla="*/ 50470 h 51156"/>
                <a:gd name="connsiteX15" fmla="*/ 58451 w 60291"/>
                <a:gd name="connsiteY15" fmla="*/ 48852 h 51156"/>
                <a:gd name="connsiteX16" fmla="*/ 59878 w 60291"/>
                <a:gd name="connsiteY16" fmla="*/ 44379 h 51156"/>
                <a:gd name="connsiteX17" fmla="*/ 59878 w 60291"/>
                <a:gd name="connsiteY17" fmla="*/ 43618 h 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91" h="51156">
                  <a:moveTo>
                    <a:pt x="60258" y="43713"/>
                  </a:moveTo>
                  <a:cubicBezTo>
                    <a:pt x="57538" y="46158"/>
                    <a:pt x="53649" y="46824"/>
                    <a:pt x="50273" y="45426"/>
                  </a:cubicBezTo>
                  <a:cubicBezTo>
                    <a:pt x="43245" y="42695"/>
                    <a:pt x="36788" y="38658"/>
                    <a:pt x="31253" y="33530"/>
                  </a:cubicBezTo>
                  <a:lnTo>
                    <a:pt x="9286" y="15448"/>
                  </a:lnTo>
                  <a:lnTo>
                    <a:pt x="8810" y="15448"/>
                  </a:lnTo>
                  <a:cubicBezTo>
                    <a:pt x="8050" y="14116"/>
                    <a:pt x="7289" y="12783"/>
                    <a:pt x="6623" y="11356"/>
                  </a:cubicBezTo>
                  <a:cubicBezTo>
                    <a:pt x="5701" y="9593"/>
                    <a:pt x="4873" y="7782"/>
                    <a:pt x="4151" y="5931"/>
                  </a:cubicBezTo>
                  <a:cubicBezTo>
                    <a:pt x="3390" y="4028"/>
                    <a:pt x="2629" y="1934"/>
                    <a:pt x="1963" y="-64"/>
                  </a:cubicBezTo>
                  <a:cubicBezTo>
                    <a:pt x="1241" y="882"/>
                    <a:pt x="575" y="1867"/>
                    <a:pt x="-34" y="2886"/>
                  </a:cubicBezTo>
                  <a:cubicBezTo>
                    <a:pt x="822" y="5551"/>
                    <a:pt x="1773" y="8025"/>
                    <a:pt x="2819" y="10595"/>
                  </a:cubicBezTo>
                  <a:cubicBezTo>
                    <a:pt x="3865" y="13164"/>
                    <a:pt x="4341" y="14211"/>
                    <a:pt x="5197" y="15924"/>
                  </a:cubicBezTo>
                  <a:cubicBezTo>
                    <a:pt x="6053" y="17637"/>
                    <a:pt x="6623" y="18684"/>
                    <a:pt x="7384" y="20016"/>
                  </a:cubicBezTo>
                  <a:lnTo>
                    <a:pt x="7954" y="20492"/>
                  </a:lnTo>
                  <a:lnTo>
                    <a:pt x="29922" y="38574"/>
                  </a:lnTo>
                  <a:cubicBezTo>
                    <a:pt x="35428" y="43734"/>
                    <a:pt x="41895" y="47774"/>
                    <a:pt x="48942" y="50470"/>
                  </a:cubicBezTo>
                  <a:cubicBezTo>
                    <a:pt x="52165" y="51699"/>
                    <a:pt x="55808" y="51080"/>
                    <a:pt x="58451" y="48852"/>
                  </a:cubicBezTo>
                  <a:cubicBezTo>
                    <a:pt x="59269" y="47491"/>
                    <a:pt x="59754" y="45960"/>
                    <a:pt x="59878" y="44379"/>
                  </a:cubicBezTo>
                  <a:cubicBezTo>
                    <a:pt x="59878" y="44379"/>
                    <a:pt x="59878" y="44379"/>
                    <a:pt x="59878" y="43618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2F7C3744-E4F9-A642-90E9-ECEDC0CF43B9}"/>
                </a:ext>
              </a:extLst>
            </p:cNvPr>
            <p:cNvSpPr/>
            <p:nvPr/>
          </p:nvSpPr>
          <p:spPr>
            <a:xfrm>
              <a:off x="4013813" y="11759118"/>
              <a:ext cx="290761" cy="103435"/>
            </a:xfrm>
            <a:custGeom>
              <a:avLst/>
              <a:gdLst>
                <a:gd name="connsiteX0" fmla="*/ 108746 w 113060"/>
                <a:gd name="connsiteY0" fmla="*/ 4123 h 40220"/>
                <a:gd name="connsiteX1" fmla="*/ 81738 w 113060"/>
                <a:gd name="connsiteY1" fmla="*/ 26488 h 40220"/>
                <a:gd name="connsiteX2" fmla="*/ 75367 w 113060"/>
                <a:gd name="connsiteY2" fmla="*/ 32293 h 40220"/>
                <a:gd name="connsiteX3" fmla="*/ 71943 w 113060"/>
                <a:gd name="connsiteY3" fmla="*/ 29343 h 40220"/>
                <a:gd name="connsiteX4" fmla="*/ 62433 w 113060"/>
                <a:gd name="connsiteY4" fmla="*/ 15448 h 40220"/>
                <a:gd name="connsiteX5" fmla="*/ 52382 w 113060"/>
                <a:gd name="connsiteY5" fmla="*/ 12941 h 40220"/>
                <a:gd name="connsiteX6" fmla="*/ 49881 w 113060"/>
                <a:gd name="connsiteY6" fmla="*/ 15448 h 40220"/>
                <a:gd name="connsiteX7" fmla="*/ 40371 w 113060"/>
                <a:gd name="connsiteY7" fmla="*/ 29343 h 40220"/>
                <a:gd name="connsiteX8" fmla="*/ 36852 w 113060"/>
                <a:gd name="connsiteY8" fmla="*/ 32293 h 40220"/>
                <a:gd name="connsiteX9" fmla="*/ 30481 w 113060"/>
                <a:gd name="connsiteY9" fmla="*/ 26488 h 40220"/>
                <a:gd name="connsiteX10" fmla="*/ 3473 w 113060"/>
                <a:gd name="connsiteY10" fmla="*/ 4123 h 40220"/>
                <a:gd name="connsiteX11" fmla="*/ 430 w 113060"/>
                <a:gd name="connsiteY11" fmla="*/ -64 h 40220"/>
                <a:gd name="connsiteX12" fmla="*/ 430 w 113060"/>
                <a:gd name="connsiteY12" fmla="*/ 6502 h 40220"/>
                <a:gd name="connsiteX13" fmla="*/ 3948 w 113060"/>
                <a:gd name="connsiteY13" fmla="*/ 11927 h 40220"/>
                <a:gd name="connsiteX14" fmla="*/ 30956 w 113060"/>
                <a:gd name="connsiteY14" fmla="*/ 34291 h 40220"/>
                <a:gd name="connsiteX15" fmla="*/ 37328 w 113060"/>
                <a:gd name="connsiteY15" fmla="*/ 40097 h 40220"/>
                <a:gd name="connsiteX16" fmla="*/ 40846 w 113060"/>
                <a:gd name="connsiteY16" fmla="*/ 37146 h 40220"/>
                <a:gd name="connsiteX17" fmla="*/ 50356 w 113060"/>
                <a:gd name="connsiteY17" fmla="*/ 23252 h 40220"/>
                <a:gd name="connsiteX18" fmla="*/ 60408 w 113060"/>
                <a:gd name="connsiteY18" fmla="*/ 20745 h 40220"/>
                <a:gd name="connsiteX19" fmla="*/ 62909 w 113060"/>
                <a:gd name="connsiteY19" fmla="*/ 23252 h 40220"/>
                <a:gd name="connsiteX20" fmla="*/ 72419 w 113060"/>
                <a:gd name="connsiteY20" fmla="*/ 37146 h 40220"/>
                <a:gd name="connsiteX21" fmla="*/ 75842 w 113060"/>
                <a:gd name="connsiteY21" fmla="*/ 40097 h 40220"/>
                <a:gd name="connsiteX22" fmla="*/ 82214 w 113060"/>
                <a:gd name="connsiteY22" fmla="*/ 34291 h 40220"/>
                <a:gd name="connsiteX23" fmla="*/ 109221 w 113060"/>
                <a:gd name="connsiteY23" fmla="*/ 11927 h 40220"/>
                <a:gd name="connsiteX24" fmla="*/ 112740 w 113060"/>
                <a:gd name="connsiteY24" fmla="*/ 6502 h 40220"/>
                <a:gd name="connsiteX25" fmla="*/ 112265 w 113060"/>
                <a:gd name="connsiteY25" fmla="*/ -64 h 40220"/>
                <a:gd name="connsiteX26" fmla="*/ 108746 w 113060"/>
                <a:gd name="connsiteY26" fmla="*/ 4123 h 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060" h="40220">
                  <a:moveTo>
                    <a:pt x="108746" y="4123"/>
                  </a:moveTo>
                  <a:cubicBezTo>
                    <a:pt x="100472" y="12498"/>
                    <a:pt x="87254" y="16019"/>
                    <a:pt x="81738" y="26488"/>
                  </a:cubicBezTo>
                  <a:cubicBezTo>
                    <a:pt x="80217" y="29248"/>
                    <a:pt x="78410" y="32959"/>
                    <a:pt x="75367" y="32293"/>
                  </a:cubicBezTo>
                  <a:cubicBezTo>
                    <a:pt x="73874" y="31813"/>
                    <a:pt x="72637" y="30748"/>
                    <a:pt x="71943" y="29343"/>
                  </a:cubicBezTo>
                  <a:cubicBezTo>
                    <a:pt x="68710" y="24870"/>
                    <a:pt x="65381" y="19826"/>
                    <a:pt x="62433" y="15448"/>
                  </a:cubicBezTo>
                  <a:cubicBezTo>
                    <a:pt x="60351" y="11979"/>
                    <a:pt x="55853" y="10857"/>
                    <a:pt x="52382" y="12941"/>
                  </a:cubicBezTo>
                  <a:cubicBezTo>
                    <a:pt x="51355" y="13559"/>
                    <a:pt x="50499" y="14420"/>
                    <a:pt x="49881" y="15448"/>
                  </a:cubicBezTo>
                  <a:cubicBezTo>
                    <a:pt x="47028" y="20207"/>
                    <a:pt x="43794" y="24965"/>
                    <a:pt x="40371" y="29343"/>
                  </a:cubicBezTo>
                  <a:cubicBezTo>
                    <a:pt x="39620" y="30742"/>
                    <a:pt x="38364" y="31798"/>
                    <a:pt x="36852" y="32293"/>
                  </a:cubicBezTo>
                  <a:cubicBezTo>
                    <a:pt x="33809" y="32959"/>
                    <a:pt x="32002" y="29248"/>
                    <a:pt x="30481" y="26488"/>
                  </a:cubicBezTo>
                  <a:cubicBezTo>
                    <a:pt x="24965" y="16019"/>
                    <a:pt x="11461" y="12498"/>
                    <a:pt x="3473" y="4123"/>
                  </a:cubicBezTo>
                  <a:cubicBezTo>
                    <a:pt x="2246" y="2899"/>
                    <a:pt x="1210" y="1485"/>
                    <a:pt x="430" y="-64"/>
                  </a:cubicBezTo>
                  <a:cubicBezTo>
                    <a:pt x="-188" y="2081"/>
                    <a:pt x="-188" y="4357"/>
                    <a:pt x="430" y="6502"/>
                  </a:cubicBezTo>
                  <a:cubicBezTo>
                    <a:pt x="1181" y="8553"/>
                    <a:pt x="2379" y="10408"/>
                    <a:pt x="3948" y="11927"/>
                  </a:cubicBezTo>
                  <a:cubicBezTo>
                    <a:pt x="12222" y="20302"/>
                    <a:pt x="25440" y="23823"/>
                    <a:pt x="30956" y="34291"/>
                  </a:cubicBezTo>
                  <a:cubicBezTo>
                    <a:pt x="32478" y="37051"/>
                    <a:pt x="34285" y="40668"/>
                    <a:pt x="37328" y="40097"/>
                  </a:cubicBezTo>
                  <a:cubicBezTo>
                    <a:pt x="38840" y="39602"/>
                    <a:pt x="40095" y="38545"/>
                    <a:pt x="40846" y="37146"/>
                  </a:cubicBezTo>
                  <a:cubicBezTo>
                    <a:pt x="44080" y="32578"/>
                    <a:pt x="47313" y="27630"/>
                    <a:pt x="50356" y="23252"/>
                  </a:cubicBezTo>
                  <a:cubicBezTo>
                    <a:pt x="52439" y="19783"/>
                    <a:pt x="56937" y="18661"/>
                    <a:pt x="60408" y="20745"/>
                  </a:cubicBezTo>
                  <a:cubicBezTo>
                    <a:pt x="61435" y="21363"/>
                    <a:pt x="62291" y="22224"/>
                    <a:pt x="62909" y="23252"/>
                  </a:cubicBezTo>
                  <a:cubicBezTo>
                    <a:pt x="65762" y="28010"/>
                    <a:pt x="69090" y="32769"/>
                    <a:pt x="72419" y="37146"/>
                  </a:cubicBezTo>
                  <a:cubicBezTo>
                    <a:pt x="73113" y="38552"/>
                    <a:pt x="74349" y="39617"/>
                    <a:pt x="75842" y="40097"/>
                  </a:cubicBezTo>
                  <a:cubicBezTo>
                    <a:pt x="78885" y="40668"/>
                    <a:pt x="80692" y="37051"/>
                    <a:pt x="82214" y="34291"/>
                  </a:cubicBezTo>
                  <a:cubicBezTo>
                    <a:pt x="87729" y="23823"/>
                    <a:pt x="101233" y="20302"/>
                    <a:pt x="109221" y="11927"/>
                  </a:cubicBezTo>
                  <a:cubicBezTo>
                    <a:pt x="110819" y="10433"/>
                    <a:pt x="112027" y="8570"/>
                    <a:pt x="112740" y="6502"/>
                  </a:cubicBezTo>
                  <a:cubicBezTo>
                    <a:pt x="113244" y="4315"/>
                    <a:pt x="113082" y="2027"/>
                    <a:pt x="112265" y="-64"/>
                  </a:cubicBezTo>
                  <a:cubicBezTo>
                    <a:pt x="111333" y="1520"/>
                    <a:pt x="110144" y="2936"/>
                    <a:pt x="108746" y="412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B128722-4413-5640-AED0-B04ADCF22287}"/>
                </a:ext>
              </a:extLst>
            </p:cNvPr>
            <p:cNvSpPr/>
            <p:nvPr/>
          </p:nvSpPr>
          <p:spPr>
            <a:xfrm>
              <a:off x="4435511" y="14580738"/>
              <a:ext cx="90636" cy="600675"/>
            </a:xfrm>
            <a:custGeom>
              <a:avLst/>
              <a:gdLst>
                <a:gd name="connsiteX0" fmla="*/ 32928 w 35243"/>
                <a:gd name="connsiteY0" fmla="*/ 12144 h 233568"/>
                <a:gd name="connsiteX1" fmla="*/ 4399 w 35243"/>
                <a:gd name="connsiteY1" fmla="*/ 221514 h 233568"/>
                <a:gd name="connsiteX2" fmla="*/ 4399 w 35243"/>
                <a:gd name="connsiteY2" fmla="*/ 231030 h 233568"/>
                <a:gd name="connsiteX3" fmla="*/ 1736 w 35243"/>
                <a:gd name="connsiteY3" fmla="*/ 233505 h 233568"/>
                <a:gd name="connsiteX4" fmla="*/ 214 w 35243"/>
                <a:gd name="connsiteY4" fmla="*/ 217136 h 233568"/>
                <a:gd name="connsiteX5" fmla="*/ 28743 w 35243"/>
                <a:gd name="connsiteY5" fmla="*/ 7766 h 233568"/>
                <a:gd name="connsiteX6" fmla="*/ 33879 w 35243"/>
                <a:gd name="connsiteY6" fmla="*/ 438 h 233568"/>
                <a:gd name="connsiteX7" fmla="*/ 35210 w 35243"/>
                <a:gd name="connsiteY7" fmla="*/ 3579 h 233568"/>
                <a:gd name="connsiteX8" fmla="*/ 35210 w 35243"/>
                <a:gd name="connsiteY8" fmla="*/ 4626 h 233568"/>
                <a:gd name="connsiteX9" fmla="*/ 32928 w 35243"/>
                <a:gd name="connsiteY9" fmla="*/ 12144 h 23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43" h="233568">
                  <a:moveTo>
                    <a:pt x="32928" y="12144"/>
                  </a:moveTo>
                  <a:cubicBezTo>
                    <a:pt x="28648" y="82949"/>
                    <a:pt x="8393" y="150804"/>
                    <a:pt x="4399" y="221514"/>
                  </a:cubicBezTo>
                  <a:cubicBezTo>
                    <a:pt x="4170" y="224683"/>
                    <a:pt x="4170" y="227861"/>
                    <a:pt x="4399" y="231030"/>
                  </a:cubicBezTo>
                  <a:cubicBezTo>
                    <a:pt x="3162" y="231383"/>
                    <a:pt x="2173" y="232296"/>
                    <a:pt x="1736" y="233505"/>
                  </a:cubicBezTo>
                  <a:cubicBezTo>
                    <a:pt x="119" y="228204"/>
                    <a:pt x="-394" y="222637"/>
                    <a:pt x="214" y="217136"/>
                  </a:cubicBezTo>
                  <a:cubicBezTo>
                    <a:pt x="3923" y="146236"/>
                    <a:pt x="24084" y="78381"/>
                    <a:pt x="28743" y="7766"/>
                  </a:cubicBezTo>
                  <a:cubicBezTo>
                    <a:pt x="28743" y="3674"/>
                    <a:pt x="31406" y="-1750"/>
                    <a:pt x="33879" y="438"/>
                  </a:cubicBezTo>
                  <a:cubicBezTo>
                    <a:pt x="34582" y="1352"/>
                    <a:pt x="35039" y="2437"/>
                    <a:pt x="35210" y="3579"/>
                  </a:cubicBezTo>
                  <a:lnTo>
                    <a:pt x="35210" y="4626"/>
                  </a:lnTo>
                  <a:cubicBezTo>
                    <a:pt x="33736" y="6853"/>
                    <a:pt x="32937" y="9470"/>
                    <a:pt x="32928" y="12144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9A300E7E-FDD5-7546-B5D1-EB2261C8908C}"/>
                </a:ext>
              </a:extLst>
            </p:cNvPr>
            <p:cNvSpPr/>
            <p:nvPr/>
          </p:nvSpPr>
          <p:spPr>
            <a:xfrm>
              <a:off x="4426996" y="14581191"/>
              <a:ext cx="120062" cy="872120"/>
            </a:xfrm>
            <a:custGeom>
              <a:avLst/>
              <a:gdLst>
                <a:gd name="connsiteX0" fmla="*/ 197 w 46685"/>
                <a:gd name="connsiteY0" fmla="*/ 324785 h 339117"/>
                <a:gd name="connsiteX1" fmla="*/ 30723 w 46685"/>
                <a:gd name="connsiteY1" fmla="*/ 174420 h 339117"/>
                <a:gd name="connsiteX2" fmla="*/ 39472 w 46685"/>
                <a:gd name="connsiteY2" fmla="*/ 58791 h 339117"/>
                <a:gd name="connsiteX3" fmla="*/ 39472 w 46685"/>
                <a:gd name="connsiteY3" fmla="*/ 34999 h 339117"/>
                <a:gd name="connsiteX4" fmla="*/ 38807 w 46685"/>
                <a:gd name="connsiteY4" fmla="*/ 32715 h 339117"/>
                <a:gd name="connsiteX5" fmla="*/ 32625 w 46685"/>
                <a:gd name="connsiteY5" fmla="*/ 4735 h 339117"/>
                <a:gd name="connsiteX6" fmla="*/ 37190 w 46685"/>
                <a:gd name="connsiteY6" fmla="*/ 548 h 339117"/>
                <a:gd name="connsiteX7" fmla="*/ 38521 w 46685"/>
                <a:gd name="connsiteY7" fmla="*/ 3688 h 339117"/>
                <a:gd name="connsiteX8" fmla="*/ 45559 w 46685"/>
                <a:gd name="connsiteY8" fmla="*/ 35570 h 339117"/>
                <a:gd name="connsiteX9" fmla="*/ 46224 w 46685"/>
                <a:gd name="connsiteY9" fmla="*/ 37759 h 339117"/>
                <a:gd name="connsiteX10" fmla="*/ 46224 w 46685"/>
                <a:gd name="connsiteY10" fmla="*/ 61646 h 339117"/>
                <a:gd name="connsiteX11" fmla="*/ 37475 w 46685"/>
                <a:gd name="connsiteY11" fmla="*/ 177180 h 339117"/>
                <a:gd name="connsiteX12" fmla="*/ 2575 w 46685"/>
                <a:gd name="connsiteY12" fmla="*/ 338965 h 339117"/>
                <a:gd name="connsiteX13" fmla="*/ 102 w 46685"/>
                <a:gd name="connsiteY13" fmla="*/ 325356 h 33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85" h="339117">
                  <a:moveTo>
                    <a:pt x="197" y="324785"/>
                  </a:moveTo>
                  <a:cubicBezTo>
                    <a:pt x="9707" y="293570"/>
                    <a:pt x="28726" y="204588"/>
                    <a:pt x="30723" y="174420"/>
                  </a:cubicBezTo>
                  <a:cubicBezTo>
                    <a:pt x="32815" y="135686"/>
                    <a:pt x="35859" y="97429"/>
                    <a:pt x="39472" y="58791"/>
                  </a:cubicBezTo>
                  <a:cubicBezTo>
                    <a:pt x="39995" y="50873"/>
                    <a:pt x="39995" y="42917"/>
                    <a:pt x="39472" y="34999"/>
                  </a:cubicBezTo>
                  <a:cubicBezTo>
                    <a:pt x="39206" y="34247"/>
                    <a:pt x="38987" y="33485"/>
                    <a:pt x="38807" y="32715"/>
                  </a:cubicBezTo>
                  <a:cubicBezTo>
                    <a:pt x="36715" y="23198"/>
                    <a:pt x="34622" y="13681"/>
                    <a:pt x="32625" y="4735"/>
                  </a:cubicBezTo>
                  <a:cubicBezTo>
                    <a:pt x="33481" y="1499"/>
                    <a:pt x="35383" y="-1355"/>
                    <a:pt x="37190" y="548"/>
                  </a:cubicBezTo>
                  <a:cubicBezTo>
                    <a:pt x="37894" y="1461"/>
                    <a:pt x="38350" y="2546"/>
                    <a:pt x="38521" y="3688"/>
                  </a:cubicBezTo>
                  <a:cubicBezTo>
                    <a:pt x="40804" y="14347"/>
                    <a:pt x="43181" y="24911"/>
                    <a:pt x="45559" y="35570"/>
                  </a:cubicBezTo>
                  <a:cubicBezTo>
                    <a:pt x="45720" y="36312"/>
                    <a:pt x="45948" y="37045"/>
                    <a:pt x="46224" y="37759"/>
                  </a:cubicBezTo>
                  <a:cubicBezTo>
                    <a:pt x="46795" y="45715"/>
                    <a:pt x="46795" y="53690"/>
                    <a:pt x="46224" y="61646"/>
                  </a:cubicBezTo>
                  <a:cubicBezTo>
                    <a:pt x="42611" y="100189"/>
                    <a:pt x="39567" y="138541"/>
                    <a:pt x="37475" y="177180"/>
                  </a:cubicBezTo>
                  <a:cubicBezTo>
                    <a:pt x="35383" y="215818"/>
                    <a:pt x="5427" y="342867"/>
                    <a:pt x="2575" y="338965"/>
                  </a:cubicBezTo>
                  <a:cubicBezTo>
                    <a:pt x="473" y="334759"/>
                    <a:pt x="-393" y="330038"/>
                    <a:pt x="102" y="325356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EFF88204-9E13-EE47-A020-F07A252DD9D9}"/>
                </a:ext>
              </a:extLst>
            </p:cNvPr>
            <p:cNvSpPr/>
            <p:nvPr/>
          </p:nvSpPr>
          <p:spPr>
            <a:xfrm>
              <a:off x="4349083" y="14682867"/>
              <a:ext cx="61097" cy="661304"/>
            </a:xfrm>
            <a:custGeom>
              <a:avLst/>
              <a:gdLst>
                <a:gd name="connsiteX0" fmla="*/ 8620 w 23757"/>
                <a:gd name="connsiteY0" fmla="*/ 188273 h 257143"/>
                <a:gd name="connsiteX1" fmla="*/ 8620 w 23757"/>
                <a:gd name="connsiteY1" fmla="*/ 185133 h 257143"/>
                <a:gd name="connsiteX2" fmla="*/ 12044 w 23757"/>
                <a:gd name="connsiteY2" fmla="*/ 156582 h 257143"/>
                <a:gd name="connsiteX3" fmla="*/ -34 w 23757"/>
                <a:gd name="connsiteY3" fmla="*/ 30104 h 257143"/>
                <a:gd name="connsiteX4" fmla="*/ 4151 w 23757"/>
                <a:gd name="connsiteY4" fmla="*/ -64 h 257143"/>
                <a:gd name="connsiteX5" fmla="*/ 19271 w 23757"/>
                <a:gd name="connsiteY5" fmla="*/ 154108 h 257143"/>
                <a:gd name="connsiteX6" fmla="*/ 14421 w 23757"/>
                <a:gd name="connsiteY6" fmla="*/ 182658 h 257143"/>
                <a:gd name="connsiteX7" fmla="*/ 15562 w 23757"/>
                <a:gd name="connsiteY7" fmla="*/ 233478 h 257143"/>
                <a:gd name="connsiteX8" fmla="*/ 15562 w 23757"/>
                <a:gd name="connsiteY8" fmla="*/ 257080 h 257143"/>
                <a:gd name="connsiteX9" fmla="*/ 14611 w 23757"/>
                <a:gd name="connsiteY9" fmla="*/ 242424 h 257143"/>
                <a:gd name="connsiteX10" fmla="*/ 10903 w 23757"/>
                <a:gd name="connsiteY10" fmla="*/ 203024 h 257143"/>
                <a:gd name="connsiteX11" fmla="*/ 8620 w 23757"/>
                <a:gd name="connsiteY11" fmla="*/ 188273 h 25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57" h="257143">
                  <a:moveTo>
                    <a:pt x="8620" y="188273"/>
                  </a:moveTo>
                  <a:cubicBezTo>
                    <a:pt x="8620" y="187226"/>
                    <a:pt x="8620" y="186180"/>
                    <a:pt x="8620" y="185133"/>
                  </a:cubicBezTo>
                  <a:cubicBezTo>
                    <a:pt x="8620" y="175616"/>
                    <a:pt x="10807" y="166099"/>
                    <a:pt x="12044" y="156582"/>
                  </a:cubicBezTo>
                  <a:cubicBezTo>
                    <a:pt x="17369" y="114052"/>
                    <a:pt x="13251" y="70855"/>
                    <a:pt x="-34" y="30104"/>
                  </a:cubicBezTo>
                  <a:cubicBezTo>
                    <a:pt x="1298" y="20016"/>
                    <a:pt x="2724" y="9928"/>
                    <a:pt x="4151" y="-64"/>
                  </a:cubicBezTo>
                  <a:cubicBezTo>
                    <a:pt x="23294" y="48947"/>
                    <a:pt x="28524" y="102308"/>
                    <a:pt x="19271" y="154108"/>
                  </a:cubicBezTo>
                  <a:cubicBezTo>
                    <a:pt x="17559" y="163625"/>
                    <a:pt x="15467" y="173141"/>
                    <a:pt x="14421" y="182658"/>
                  </a:cubicBezTo>
                  <a:cubicBezTo>
                    <a:pt x="13565" y="199608"/>
                    <a:pt x="13946" y="216586"/>
                    <a:pt x="15562" y="233478"/>
                  </a:cubicBezTo>
                  <a:cubicBezTo>
                    <a:pt x="16085" y="241339"/>
                    <a:pt x="16085" y="249219"/>
                    <a:pt x="15562" y="257080"/>
                  </a:cubicBezTo>
                  <a:lnTo>
                    <a:pt x="14611" y="242424"/>
                  </a:lnTo>
                  <a:cubicBezTo>
                    <a:pt x="13784" y="229291"/>
                    <a:pt x="12548" y="216157"/>
                    <a:pt x="10903" y="203024"/>
                  </a:cubicBezTo>
                  <a:cubicBezTo>
                    <a:pt x="10047" y="197980"/>
                    <a:pt x="9286" y="193127"/>
                    <a:pt x="8620" y="18827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62AE6B7F-5F97-3C43-A1D4-DCA061EE3204}"/>
                </a:ext>
              </a:extLst>
            </p:cNvPr>
            <p:cNvSpPr/>
            <p:nvPr/>
          </p:nvSpPr>
          <p:spPr>
            <a:xfrm>
              <a:off x="4460989" y="13503674"/>
              <a:ext cx="109181" cy="553615"/>
            </a:xfrm>
            <a:custGeom>
              <a:avLst/>
              <a:gdLst>
                <a:gd name="connsiteX0" fmla="*/ 39092 w 42454"/>
                <a:gd name="connsiteY0" fmla="*/ 155059 h 215269"/>
                <a:gd name="connsiteX1" fmla="*/ 38617 w 42454"/>
                <a:gd name="connsiteY1" fmla="*/ 158105 h 215269"/>
                <a:gd name="connsiteX2" fmla="*/ 37190 w 42454"/>
                <a:gd name="connsiteY2" fmla="*/ 167622 h 215269"/>
                <a:gd name="connsiteX3" fmla="*/ 35954 w 42454"/>
                <a:gd name="connsiteY3" fmla="*/ 176282 h 215269"/>
                <a:gd name="connsiteX4" fmla="*/ 34242 w 42454"/>
                <a:gd name="connsiteY4" fmla="*/ 190367 h 215269"/>
                <a:gd name="connsiteX5" fmla="*/ 33671 w 42454"/>
                <a:gd name="connsiteY5" fmla="*/ 195791 h 215269"/>
                <a:gd name="connsiteX6" fmla="*/ 32911 w 42454"/>
                <a:gd name="connsiteY6" fmla="*/ 202072 h 215269"/>
                <a:gd name="connsiteX7" fmla="*/ 31675 w 42454"/>
                <a:gd name="connsiteY7" fmla="*/ 213778 h 215269"/>
                <a:gd name="connsiteX8" fmla="*/ 31675 w 42454"/>
                <a:gd name="connsiteY8" fmla="*/ 215206 h 215269"/>
                <a:gd name="connsiteX9" fmla="*/ 30343 w 42454"/>
                <a:gd name="connsiteY9" fmla="*/ 211780 h 215269"/>
                <a:gd name="connsiteX10" fmla="*/ 30343 w 42454"/>
                <a:gd name="connsiteY10" fmla="*/ 210447 h 215269"/>
                <a:gd name="connsiteX11" fmla="*/ 35003 w 42454"/>
                <a:gd name="connsiteY11" fmla="*/ 161912 h 215269"/>
                <a:gd name="connsiteX12" fmla="*/ 29107 w 42454"/>
                <a:gd name="connsiteY12" fmla="*/ 103954 h 215269"/>
                <a:gd name="connsiteX13" fmla="*/ 7139 w 42454"/>
                <a:gd name="connsiteY13" fmla="*/ 53515 h 215269"/>
                <a:gd name="connsiteX14" fmla="*/ 3431 w 42454"/>
                <a:gd name="connsiteY14" fmla="*/ -64 h 215269"/>
                <a:gd name="connsiteX15" fmla="*/ 42421 w 42454"/>
                <a:gd name="connsiteY15" fmla="*/ 102146 h 215269"/>
                <a:gd name="connsiteX16" fmla="*/ 42421 w 42454"/>
                <a:gd name="connsiteY16" fmla="*/ 102622 h 215269"/>
                <a:gd name="connsiteX17" fmla="*/ 40899 w 42454"/>
                <a:gd name="connsiteY17" fmla="*/ 133456 h 215269"/>
                <a:gd name="connsiteX18" fmla="*/ 39092 w 42454"/>
                <a:gd name="connsiteY18" fmla="*/ 155059 h 21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454" h="215269">
                  <a:moveTo>
                    <a:pt x="39092" y="155059"/>
                  </a:moveTo>
                  <a:cubicBezTo>
                    <a:pt x="39092" y="156011"/>
                    <a:pt x="39092" y="157058"/>
                    <a:pt x="38617" y="158105"/>
                  </a:cubicBezTo>
                  <a:cubicBezTo>
                    <a:pt x="38236" y="161464"/>
                    <a:pt x="37761" y="164643"/>
                    <a:pt x="37190" y="167622"/>
                  </a:cubicBezTo>
                  <a:cubicBezTo>
                    <a:pt x="37190" y="169715"/>
                    <a:pt x="36429" y="172666"/>
                    <a:pt x="35954" y="176282"/>
                  </a:cubicBezTo>
                  <a:lnTo>
                    <a:pt x="34242" y="190367"/>
                  </a:lnTo>
                  <a:lnTo>
                    <a:pt x="33671" y="195791"/>
                  </a:lnTo>
                  <a:cubicBezTo>
                    <a:pt x="33671" y="197790"/>
                    <a:pt x="33671" y="199884"/>
                    <a:pt x="32911" y="202072"/>
                  </a:cubicBezTo>
                  <a:cubicBezTo>
                    <a:pt x="32911" y="205784"/>
                    <a:pt x="32055" y="209686"/>
                    <a:pt x="31675" y="213778"/>
                  </a:cubicBezTo>
                  <a:lnTo>
                    <a:pt x="31675" y="215206"/>
                  </a:lnTo>
                  <a:lnTo>
                    <a:pt x="30343" y="211780"/>
                  </a:lnTo>
                  <a:cubicBezTo>
                    <a:pt x="30343" y="211304"/>
                    <a:pt x="30343" y="210923"/>
                    <a:pt x="30343" y="210447"/>
                  </a:cubicBezTo>
                  <a:cubicBezTo>
                    <a:pt x="33415" y="194450"/>
                    <a:pt x="34984" y="178204"/>
                    <a:pt x="35003" y="161912"/>
                  </a:cubicBezTo>
                  <a:cubicBezTo>
                    <a:pt x="36154" y="142402"/>
                    <a:pt x="34166" y="122836"/>
                    <a:pt x="29107" y="103954"/>
                  </a:cubicBezTo>
                  <a:cubicBezTo>
                    <a:pt x="23686" y="86443"/>
                    <a:pt x="13986" y="70550"/>
                    <a:pt x="7139" y="53515"/>
                  </a:cubicBezTo>
                  <a:cubicBezTo>
                    <a:pt x="-915" y="36794"/>
                    <a:pt x="-2237" y="17608"/>
                    <a:pt x="3431" y="-64"/>
                  </a:cubicBezTo>
                  <a:lnTo>
                    <a:pt x="42421" y="102146"/>
                  </a:lnTo>
                  <a:lnTo>
                    <a:pt x="42421" y="102622"/>
                  </a:lnTo>
                  <a:cubicBezTo>
                    <a:pt x="42421" y="112995"/>
                    <a:pt x="41755" y="123273"/>
                    <a:pt x="40899" y="133456"/>
                  </a:cubicBezTo>
                  <a:cubicBezTo>
                    <a:pt x="40709" y="140975"/>
                    <a:pt x="39948" y="147827"/>
                    <a:pt x="39092" y="155059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08DC004F-A986-3B4D-95DB-7F761BD9AE5F}"/>
                </a:ext>
              </a:extLst>
            </p:cNvPr>
            <p:cNvSpPr/>
            <p:nvPr/>
          </p:nvSpPr>
          <p:spPr>
            <a:xfrm>
              <a:off x="4313377" y="13973590"/>
              <a:ext cx="61745" cy="527551"/>
            </a:xfrm>
            <a:custGeom>
              <a:avLst/>
              <a:gdLst>
                <a:gd name="connsiteX0" fmla="*/ 6243 w 24009"/>
                <a:gd name="connsiteY0" fmla="*/ 199503 h 205134"/>
                <a:gd name="connsiteX1" fmla="*/ 15752 w 24009"/>
                <a:gd name="connsiteY1" fmla="*/ 153251 h 205134"/>
                <a:gd name="connsiteX2" fmla="*/ 6243 w 24009"/>
                <a:gd name="connsiteY2" fmla="*/ 13545 h 205134"/>
                <a:gd name="connsiteX3" fmla="*/ 13945 w 24009"/>
                <a:gd name="connsiteY3" fmla="*/ -64 h 205134"/>
                <a:gd name="connsiteX4" fmla="*/ 23455 w 24009"/>
                <a:gd name="connsiteY4" fmla="*/ 153251 h 205134"/>
                <a:gd name="connsiteX5" fmla="*/ 13945 w 24009"/>
                <a:gd name="connsiteY5" fmla="*/ 199503 h 205134"/>
                <a:gd name="connsiteX6" fmla="*/ 6243 w 24009"/>
                <a:gd name="connsiteY6" fmla="*/ 204642 h 205134"/>
                <a:gd name="connsiteX7" fmla="*/ -34 w 24009"/>
                <a:gd name="connsiteY7" fmla="*/ 204642 h 205134"/>
                <a:gd name="connsiteX8" fmla="*/ 6243 w 24009"/>
                <a:gd name="connsiteY8" fmla="*/ 199503 h 20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09" h="205134">
                  <a:moveTo>
                    <a:pt x="6243" y="199503"/>
                  </a:moveTo>
                  <a:cubicBezTo>
                    <a:pt x="17179" y="187512"/>
                    <a:pt x="18225" y="169335"/>
                    <a:pt x="15752" y="153251"/>
                  </a:cubicBezTo>
                  <a:cubicBezTo>
                    <a:pt x="8810" y="105667"/>
                    <a:pt x="1393" y="77878"/>
                    <a:pt x="6243" y="13545"/>
                  </a:cubicBezTo>
                  <a:cubicBezTo>
                    <a:pt x="8715" y="8882"/>
                    <a:pt x="11188" y="4028"/>
                    <a:pt x="13945" y="-64"/>
                  </a:cubicBezTo>
                  <a:cubicBezTo>
                    <a:pt x="12614" y="51136"/>
                    <a:pt x="19556" y="102146"/>
                    <a:pt x="23455" y="153251"/>
                  </a:cubicBezTo>
                  <a:cubicBezTo>
                    <a:pt x="24597" y="169430"/>
                    <a:pt x="24787" y="187512"/>
                    <a:pt x="13945" y="199503"/>
                  </a:cubicBezTo>
                  <a:cubicBezTo>
                    <a:pt x="11958" y="201958"/>
                    <a:pt x="9267" y="203748"/>
                    <a:pt x="6243" y="204642"/>
                  </a:cubicBezTo>
                  <a:cubicBezTo>
                    <a:pt x="4189" y="205213"/>
                    <a:pt x="2020" y="205213"/>
                    <a:pt x="-34" y="204642"/>
                  </a:cubicBezTo>
                  <a:cubicBezTo>
                    <a:pt x="2458" y="203491"/>
                    <a:pt x="4617" y="201720"/>
                    <a:pt x="6243" y="19950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1C860385-9CEE-6246-91F7-EF6478F83B04}"/>
                </a:ext>
              </a:extLst>
            </p:cNvPr>
            <p:cNvSpPr/>
            <p:nvPr/>
          </p:nvSpPr>
          <p:spPr>
            <a:xfrm>
              <a:off x="4388947" y="13713422"/>
              <a:ext cx="105362" cy="637564"/>
            </a:xfrm>
            <a:custGeom>
              <a:avLst/>
              <a:gdLst>
                <a:gd name="connsiteX0" fmla="*/ 17369 w 40969"/>
                <a:gd name="connsiteY0" fmla="*/ 156106 h 247912"/>
                <a:gd name="connsiteX1" fmla="*/ 20032 w 40969"/>
                <a:gd name="connsiteY1" fmla="*/ 76736 h 247912"/>
                <a:gd name="connsiteX2" fmla="*/ 11663 w 40969"/>
                <a:gd name="connsiteY2" fmla="*/ 15543 h 247912"/>
                <a:gd name="connsiteX3" fmla="*/ 20412 w 40969"/>
                <a:gd name="connsiteY3" fmla="*/ -64 h 247912"/>
                <a:gd name="connsiteX4" fmla="*/ 40858 w 40969"/>
                <a:gd name="connsiteY4" fmla="*/ 79972 h 247912"/>
                <a:gd name="connsiteX5" fmla="*/ 38196 w 40969"/>
                <a:gd name="connsiteY5" fmla="*/ 159342 h 247912"/>
                <a:gd name="connsiteX6" fmla="*/ 18225 w 40969"/>
                <a:gd name="connsiteY6" fmla="*/ 247848 h 247912"/>
                <a:gd name="connsiteX7" fmla="*/ -34 w 40969"/>
                <a:gd name="connsiteY7" fmla="*/ 239949 h 247912"/>
                <a:gd name="connsiteX8" fmla="*/ 17369 w 40969"/>
                <a:gd name="connsiteY8" fmla="*/ 156106 h 2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69" h="247912">
                  <a:moveTo>
                    <a:pt x="17369" y="156106"/>
                  </a:moveTo>
                  <a:cubicBezTo>
                    <a:pt x="18701" y="129650"/>
                    <a:pt x="19651" y="103193"/>
                    <a:pt x="20032" y="76736"/>
                  </a:cubicBezTo>
                  <a:cubicBezTo>
                    <a:pt x="21601" y="55980"/>
                    <a:pt x="18748" y="35119"/>
                    <a:pt x="11663" y="15543"/>
                  </a:cubicBezTo>
                  <a:cubicBezTo>
                    <a:pt x="14421" y="10309"/>
                    <a:pt x="17274" y="5075"/>
                    <a:pt x="20412" y="-64"/>
                  </a:cubicBezTo>
                  <a:cubicBezTo>
                    <a:pt x="40193" y="21349"/>
                    <a:pt x="41334" y="51993"/>
                    <a:pt x="40858" y="79972"/>
                  </a:cubicBezTo>
                  <a:cubicBezTo>
                    <a:pt x="40858" y="106429"/>
                    <a:pt x="39527" y="132885"/>
                    <a:pt x="38196" y="159342"/>
                  </a:cubicBezTo>
                  <a:cubicBezTo>
                    <a:pt x="36579" y="189701"/>
                    <a:pt x="34106" y="221106"/>
                    <a:pt x="18225" y="247848"/>
                  </a:cubicBezTo>
                  <a:cubicBezTo>
                    <a:pt x="17559" y="240520"/>
                    <a:pt x="6718" y="236714"/>
                    <a:pt x="-34" y="239949"/>
                  </a:cubicBezTo>
                  <a:cubicBezTo>
                    <a:pt x="13565" y="214254"/>
                    <a:pt x="15848" y="184657"/>
                    <a:pt x="17369" y="156106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ED190DE9-9ED4-BA49-AEAE-F0AEC0F0216C}"/>
                </a:ext>
              </a:extLst>
            </p:cNvPr>
            <p:cNvSpPr/>
            <p:nvPr/>
          </p:nvSpPr>
          <p:spPr>
            <a:xfrm>
              <a:off x="4379164" y="14333124"/>
              <a:ext cx="1710" cy="3914"/>
            </a:xfrm>
            <a:custGeom>
              <a:avLst/>
              <a:gdLst>
                <a:gd name="connsiteX0" fmla="*/ 632 w 665"/>
                <a:gd name="connsiteY0" fmla="*/ 1458 h 1522"/>
                <a:gd name="connsiteX1" fmla="*/ 632 w 665"/>
                <a:gd name="connsiteY1" fmla="*/ 1458 h 1522"/>
                <a:gd name="connsiteX2" fmla="*/ -34 w 665"/>
                <a:gd name="connsiteY2" fmla="*/ -64 h 1522"/>
                <a:gd name="connsiteX3" fmla="*/ 632 w 665"/>
                <a:gd name="connsiteY3" fmla="*/ 1458 h 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" h="1522">
                  <a:moveTo>
                    <a:pt x="632" y="1458"/>
                  </a:moveTo>
                  <a:lnTo>
                    <a:pt x="632" y="1458"/>
                  </a:lnTo>
                  <a:cubicBezTo>
                    <a:pt x="375" y="973"/>
                    <a:pt x="147" y="459"/>
                    <a:pt x="-34" y="-64"/>
                  </a:cubicBezTo>
                  <a:cubicBezTo>
                    <a:pt x="233" y="421"/>
                    <a:pt x="451" y="935"/>
                    <a:pt x="632" y="1458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4257CD9-88EA-EE41-80AE-919DC7484B7D}"/>
                </a:ext>
              </a:extLst>
            </p:cNvPr>
            <p:cNvSpPr/>
            <p:nvPr/>
          </p:nvSpPr>
          <p:spPr>
            <a:xfrm>
              <a:off x="4209191" y="13377875"/>
              <a:ext cx="271712" cy="768504"/>
            </a:xfrm>
            <a:custGeom>
              <a:avLst/>
              <a:gdLst>
                <a:gd name="connsiteX0" fmla="*/ 6623 w 105653"/>
                <a:gd name="connsiteY0" fmla="*/ 186655 h 298827"/>
                <a:gd name="connsiteX1" fmla="*/ 32490 w 105653"/>
                <a:gd name="connsiteY1" fmla="*/ 98625 h 298827"/>
                <a:gd name="connsiteX2" fmla="*/ 48846 w 105653"/>
                <a:gd name="connsiteY2" fmla="*/ 81495 h 298827"/>
                <a:gd name="connsiteX3" fmla="*/ 73572 w 105653"/>
                <a:gd name="connsiteY3" fmla="*/ 48471 h 298827"/>
                <a:gd name="connsiteX4" fmla="*/ 105620 w 105653"/>
                <a:gd name="connsiteY4" fmla="*/ -64 h 298827"/>
                <a:gd name="connsiteX5" fmla="*/ 91640 w 105653"/>
                <a:gd name="connsiteY5" fmla="*/ 34672 h 298827"/>
                <a:gd name="connsiteX6" fmla="*/ 79658 w 105653"/>
                <a:gd name="connsiteY6" fmla="*/ 52754 h 298827"/>
                <a:gd name="connsiteX7" fmla="*/ 54933 w 105653"/>
                <a:gd name="connsiteY7" fmla="*/ 85777 h 298827"/>
                <a:gd name="connsiteX8" fmla="*/ 38576 w 105653"/>
                <a:gd name="connsiteY8" fmla="*/ 102907 h 298827"/>
                <a:gd name="connsiteX9" fmla="*/ 12709 w 105653"/>
                <a:gd name="connsiteY9" fmla="*/ 190938 h 298827"/>
                <a:gd name="connsiteX10" fmla="*/ 6053 w 105653"/>
                <a:gd name="connsiteY10" fmla="*/ 224247 h 298827"/>
                <a:gd name="connsiteX11" fmla="*/ 9952 w 105653"/>
                <a:gd name="connsiteY11" fmla="*/ 240901 h 298827"/>
                <a:gd name="connsiteX12" fmla="*/ 18510 w 105653"/>
                <a:gd name="connsiteY12" fmla="*/ 290103 h 298827"/>
                <a:gd name="connsiteX13" fmla="*/ 13755 w 105653"/>
                <a:gd name="connsiteY13" fmla="*/ 298763 h 298827"/>
                <a:gd name="connsiteX14" fmla="*/ 3770 w 105653"/>
                <a:gd name="connsiteY14" fmla="*/ 236523 h 298827"/>
                <a:gd name="connsiteX15" fmla="*/ -34 w 105653"/>
                <a:gd name="connsiteY15" fmla="*/ 219869 h 298827"/>
                <a:gd name="connsiteX16" fmla="*/ 6623 w 105653"/>
                <a:gd name="connsiteY16" fmla="*/ 186655 h 29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653" h="298827">
                  <a:moveTo>
                    <a:pt x="6623" y="186655"/>
                  </a:moveTo>
                  <a:cubicBezTo>
                    <a:pt x="14897" y="156868"/>
                    <a:pt x="13755" y="122512"/>
                    <a:pt x="32490" y="98625"/>
                  </a:cubicBezTo>
                  <a:cubicBezTo>
                    <a:pt x="37644" y="92639"/>
                    <a:pt x="43103" y="86919"/>
                    <a:pt x="48846" y="81495"/>
                  </a:cubicBezTo>
                  <a:cubicBezTo>
                    <a:pt x="58042" y="71236"/>
                    <a:pt x="66316" y="60187"/>
                    <a:pt x="73572" y="48471"/>
                  </a:cubicBezTo>
                  <a:cubicBezTo>
                    <a:pt x="84289" y="32293"/>
                    <a:pt x="94969" y="16114"/>
                    <a:pt x="105620" y="-64"/>
                  </a:cubicBezTo>
                  <a:cubicBezTo>
                    <a:pt x="100770" y="11451"/>
                    <a:pt x="96110" y="22966"/>
                    <a:pt x="91640" y="34672"/>
                  </a:cubicBezTo>
                  <a:lnTo>
                    <a:pt x="79658" y="52754"/>
                  </a:lnTo>
                  <a:cubicBezTo>
                    <a:pt x="72402" y="64469"/>
                    <a:pt x="64129" y="75518"/>
                    <a:pt x="54933" y="85777"/>
                  </a:cubicBezTo>
                  <a:cubicBezTo>
                    <a:pt x="49189" y="91202"/>
                    <a:pt x="43730" y="96921"/>
                    <a:pt x="38576" y="102907"/>
                  </a:cubicBezTo>
                  <a:cubicBezTo>
                    <a:pt x="19556" y="126795"/>
                    <a:pt x="20983" y="161150"/>
                    <a:pt x="12709" y="190938"/>
                  </a:cubicBezTo>
                  <a:cubicBezTo>
                    <a:pt x="8592" y="201578"/>
                    <a:pt x="6338" y="212846"/>
                    <a:pt x="6053" y="224247"/>
                  </a:cubicBezTo>
                  <a:cubicBezTo>
                    <a:pt x="6785" y="229919"/>
                    <a:pt x="8097" y="235496"/>
                    <a:pt x="9952" y="240901"/>
                  </a:cubicBezTo>
                  <a:cubicBezTo>
                    <a:pt x="14145" y="257042"/>
                    <a:pt x="17008" y="273496"/>
                    <a:pt x="18510" y="290103"/>
                  </a:cubicBezTo>
                  <a:cubicBezTo>
                    <a:pt x="17093" y="293082"/>
                    <a:pt x="15505" y="295975"/>
                    <a:pt x="13755" y="298763"/>
                  </a:cubicBezTo>
                  <a:cubicBezTo>
                    <a:pt x="12253" y="277760"/>
                    <a:pt x="8915" y="256937"/>
                    <a:pt x="3770" y="236523"/>
                  </a:cubicBezTo>
                  <a:cubicBezTo>
                    <a:pt x="1973" y="231108"/>
                    <a:pt x="698" y="225531"/>
                    <a:pt x="-34" y="219869"/>
                  </a:cubicBezTo>
                  <a:cubicBezTo>
                    <a:pt x="261" y="208496"/>
                    <a:pt x="2505" y="197257"/>
                    <a:pt x="6623" y="186655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27FEC2D-FF18-9840-828E-B66217776DE4}"/>
                </a:ext>
              </a:extLst>
            </p:cNvPr>
            <p:cNvSpPr/>
            <p:nvPr/>
          </p:nvSpPr>
          <p:spPr>
            <a:xfrm>
              <a:off x="4240252" y="13377875"/>
              <a:ext cx="239917" cy="768504"/>
            </a:xfrm>
            <a:custGeom>
              <a:avLst/>
              <a:gdLst>
                <a:gd name="connsiteX0" fmla="*/ 8335 w 93290"/>
                <a:gd name="connsiteY0" fmla="*/ 254415 h 298827"/>
                <a:gd name="connsiteX1" fmla="*/ 9571 w 93290"/>
                <a:gd name="connsiteY1" fmla="*/ 233097 h 298827"/>
                <a:gd name="connsiteX2" fmla="*/ 14706 w 93290"/>
                <a:gd name="connsiteY2" fmla="*/ 211018 h 298827"/>
                <a:gd name="connsiteX3" fmla="*/ 71765 w 93290"/>
                <a:gd name="connsiteY3" fmla="*/ 32483 h 298827"/>
                <a:gd name="connsiteX4" fmla="*/ 93257 w 93290"/>
                <a:gd name="connsiteY4" fmla="*/ -64 h 298827"/>
                <a:gd name="connsiteX5" fmla="*/ 20983 w 93290"/>
                <a:gd name="connsiteY5" fmla="*/ 215682 h 298827"/>
                <a:gd name="connsiteX6" fmla="*/ 15848 w 93290"/>
                <a:gd name="connsiteY6" fmla="*/ 237760 h 298827"/>
                <a:gd name="connsiteX7" fmla="*/ 14611 w 93290"/>
                <a:gd name="connsiteY7" fmla="*/ 259078 h 298827"/>
                <a:gd name="connsiteX8" fmla="*/ 1393 w 93290"/>
                <a:gd name="connsiteY8" fmla="*/ 298763 h 298827"/>
                <a:gd name="connsiteX9" fmla="*/ -34 w 93290"/>
                <a:gd name="connsiteY9" fmla="*/ 284773 h 298827"/>
                <a:gd name="connsiteX10" fmla="*/ 8335 w 93290"/>
                <a:gd name="connsiteY10" fmla="*/ 254415 h 29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90" h="298827">
                  <a:moveTo>
                    <a:pt x="8335" y="254415"/>
                  </a:moveTo>
                  <a:cubicBezTo>
                    <a:pt x="8905" y="247277"/>
                    <a:pt x="8335" y="240140"/>
                    <a:pt x="9571" y="233097"/>
                  </a:cubicBezTo>
                  <a:cubicBezTo>
                    <a:pt x="10665" y="225608"/>
                    <a:pt x="12376" y="218223"/>
                    <a:pt x="14706" y="211018"/>
                  </a:cubicBezTo>
                  <a:cubicBezTo>
                    <a:pt x="32204" y="150872"/>
                    <a:pt x="49797" y="90726"/>
                    <a:pt x="71765" y="32483"/>
                  </a:cubicBezTo>
                  <a:cubicBezTo>
                    <a:pt x="78992" y="21634"/>
                    <a:pt x="86125" y="10785"/>
                    <a:pt x="93257" y="-64"/>
                  </a:cubicBezTo>
                  <a:cubicBezTo>
                    <a:pt x="64823" y="70322"/>
                    <a:pt x="40687" y="142364"/>
                    <a:pt x="20983" y="215682"/>
                  </a:cubicBezTo>
                  <a:cubicBezTo>
                    <a:pt x="18615" y="222876"/>
                    <a:pt x="16894" y="230261"/>
                    <a:pt x="15848" y="237760"/>
                  </a:cubicBezTo>
                  <a:cubicBezTo>
                    <a:pt x="14992" y="244803"/>
                    <a:pt x="15182" y="251941"/>
                    <a:pt x="14611" y="259078"/>
                  </a:cubicBezTo>
                  <a:cubicBezTo>
                    <a:pt x="13394" y="273163"/>
                    <a:pt x="8858" y="286762"/>
                    <a:pt x="1393" y="298763"/>
                  </a:cubicBezTo>
                  <a:lnTo>
                    <a:pt x="-34" y="284773"/>
                  </a:lnTo>
                  <a:cubicBezTo>
                    <a:pt x="4455" y="275200"/>
                    <a:pt x="7289" y="264940"/>
                    <a:pt x="8335" y="254415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9376F5AD-3893-1343-842F-E8532D0CC695}"/>
                </a:ext>
              </a:extLst>
            </p:cNvPr>
            <p:cNvSpPr/>
            <p:nvPr/>
          </p:nvSpPr>
          <p:spPr>
            <a:xfrm>
              <a:off x="4654790" y="13180610"/>
              <a:ext cx="181467" cy="377369"/>
            </a:xfrm>
            <a:custGeom>
              <a:avLst/>
              <a:gdLst>
                <a:gd name="connsiteX0" fmla="*/ 55884 w 70562"/>
                <a:gd name="connsiteY0" fmla="*/ 125367 h 146737"/>
                <a:gd name="connsiteX1" fmla="*/ 10903 w 70562"/>
                <a:gd name="connsiteY1" fmla="*/ 33245 h 146737"/>
                <a:gd name="connsiteX2" fmla="*/ -34 w 70562"/>
                <a:gd name="connsiteY2" fmla="*/ 507 h 146737"/>
                <a:gd name="connsiteX3" fmla="*/ -34 w 70562"/>
                <a:gd name="connsiteY3" fmla="*/ -64 h 146737"/>
                <a:gd name="connsiteX4" fmla="*/ 61019 w 70562"/>
                <a:gd name="connsiteY4" fmla="*/ 116707 h 146737"/>
                <a:gd name="connsiteX5" fmla="*/ 70529 w 70562"/>
                <a:gd name="connsiteY5" fmla="*/ 146495 h 146737"/>
                <a:gd name="connsiteX6" fmla="*/ 62921 w 70562"/>
                <a:gd name="connsiteY6" fmla="*/ 146495 h 146737"/>
                <a:gd name="connsiteX7" fmla="*/ 55884 w 70562"/>
                <a:gd name="connsiteY7" fmla="*/ 125367 h 14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562" h="146737">
                  <a:moveTo>
                    <a:pt x="55884" y="125367"/>
                  </a:moveTo>
                  <a:cubicBezTo>
                    <a:pt x="42285" y="95770"/>
                    <a:pt x="28115" y="62556"/>
                    <a:pt x="10903" y="33245"/>
                  </a:cubicBezTo>
                  <a:cubicBezTo>
                    <a:pt x="7194" y="22015"/>
                    <a:pt x="3485" y="10880"/>
                    <a:pt x="-34" y="507"/>
                  </a:cubicBezTo>
                  <a:lnTo>
                    <a:pt x="-34" y="-64"/>
                  </a:lnTo>
                  <a:cubicBezTo>
                    <a:pt x="24977" y="33911"/>
                    <a:pt x="43426" y="78449"/>
                    <a:pt x="61019" y="116707"/>
                  </a:cubicBezTo>
                  <a:cubicBezTo>
                    <a:pt x="64823" y="126424"/>
                    <a:pt x="67999" y="136369"/>
                    <a:pt x="70529" y="146495"/>
                  </a:cubicBezTo>
                  <a:cubicBezTo>
                    <a:pt x="67999" y="146732"/>
                    <a:pt x="65450" y="146732"/>
                    <a:pt x="62921" y="146495"/>
                  </a:cubicBezTo>
                  <a:cubicBezTo>
                    <a:pt x="61257" y="139243"/>
                    <a:pt x="58898" y="132162"/>
                    <a:pt x="55884" y="125367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4C4A2CD8-8BF1-934C-8158-14CCCF44B69D}"/>
                </a:ext>
              </a:extLst>
            </p:cNvPr>
            <p:cNvSpPr/>
            <p:nvPr/>
          </p:nvSpPr>
          <p:spPr>
            <a:xfrm>
              <a:off x="4803730" y="12957401"/>
              <a:ext cx="44753" cy="328938"/>
            </a:xfrm>
            <a:custGeom>
              <a:avLst/>
              <a:gdLst>
                <a:gd name="connsiteX0" fmla="*/ 14231 w 17402"/>
                <a:gd name="connsiteY0" fmla="*/ 118801 h 127905"/>
                <a:gd name="connsiteX1" fmla="*/ 5292 w 17402"/>
                <a:gd name="connsiteY1" fmla="*/ 25822 h 127905"/>
                <a:gd name="connsiteX2" fmla="*/ -34 w 17402"/>
                <a:gd name="connsiteY2" fmla="*/ 3172 h 127905"/>
                <a:gd name="connsiteX3" fmla="*/ 2439 w 17402"/>
                <a:gd name="connsiteY3" fmla="*/ -64 h 127905"/>
                <a:gd name="connsiteX4" fmla="*/ 2439 w 17402"/>
                <a:gd name="connsiteY4" fmla="*/ -64 h 127905"/>
                <a:gd name="connsiteX5" fmla="*/ 8430 w 17402"/>
                <a:gd name="connsiteY5" fmla="*/ 25346 h 127905"/>
                <a:gd name="connsiteX6" fmla="*/ 17369 w 17402"/>
                <a:gd name="connsiteY6" fmla="*/ 118325 h 127905"/>
                <a:gd name="connsiteX7" fmla="*/ 17369 w 17402"/>
                <a:gd name="connsiteY7" fmla="*/ 127842 h 127905"/>
                <a:gd name="connsiteX8" fmla="*/ 13756 w 17402"/>
                <a:gd name="connsiteY8" fmla="*/ 122322 h 12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02" h="127905">
                  <a:moveTo>
                    <a:pt x="14231" y="118801"/>
                  </a:moveTo>
                  <a:cubicBezTo>
                    <a:pt x="14212" y="87595"/>
                    <a:pt x="11216" y="56456"/>
                    <a:pt x="5292" y="25822"/>
                  </a:cubicBezTo>
                  <a:cubicBezTo>
                    <a:pt x="3580" y="17066"/>
                    <a:pt x="1773" y="9453"/>
                    <a:pt x="-34" y="3172"/>
                  </a:cubicBezTo>
                  <a:lnTo>
                    <a:pt x="2439" y="-64"/>
                  </a:lnTo>
                  <a:lnTo>
                    <a:pt x="2439" y="-64"/>
                  </a:lnTo>
                  <a:cubicBezTo>
                    <a:pt x="4436" y="6788"/>
                    <a:pt x="6433" y="15353"/>
                    <a:pt x="8430" y="25346"/>
                  </a:cubicBezTo>
                  <a:cubicBezTo>
                    <a:pt x="14355" y="55980"/>
                    <a:pt x="17350" y="87119"/>
                    <a:pt x="17369" y="118325"/>
                  </a:cubicBezTo>
                  <a:cubicBezTo>
                    <a:pt x="17369" y="121560"/>
                    <a:pt x="17369" y="124606"/>
                    <a:pt x="17369" y="127842"/>
                  </a:cubicBezTo>
                  <a:cubicBezTo>
                    <a:pt x="16228" y="125938"/>
                    <a:pt x="14992" y="124130"/>
                    <a:pt x="13756" y="122322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B9AA4641-EFA0-A542-99E9-63C36845F3B1}"/>
                </a:ext>
              </a:extLst>
            </p:cNvPr>
            <p:cNvSpPr/>
            <p:nvPr/>
          </p:nvSpPr>
          <p:spPr>
            <a:xfrm>
              <a:off x="4771133" y="12975511"/>
              <a:ext cx="56321" cy="394774"/>
            </a:xfrm>
            <a:custGeom>
              <a:avLst/>
              <a:gdLst>
                <a:gd name="connsiteX0" fmla="*/ 1230 w 21900"/>
                <a:gd name="connsiteY0" fmla="*/ 34863 h 153505"/>
                <a:gd name="connsiteX1" fmla="*/ 10170 w 21900"/>
                <a:gd name="connsiteY1" fmla="*/ -64 h 153505"/>
                <a:gd name="connsiteX2" fmla="*/ 5224 w 21900"/>
                <a:gd name="connsiteY2" fmla="*/ 26107 h 153505"/>
                <a:gd name="connsiteX3" fmla="*/ 5700 w 21900"/>
                <a:gd name="connsiteY3" fmla="*/ 68742 h 153505"/>
                <a:gd name="connsiteX4" fmla="*/ 21866 w 21900"/>
                <a:gd name="connsiteY4" fmla="*/ 140880 h 153505"/>
                <a:gd name="connsiteX5" fmla="*/ 20630 w 21900"/>
                <a:gd name="connsiteY5" fmla="*/ 153442 h 153505"/>
                <a:gd name="connsiteX6" fmla="*/ 1611 w 21900"/>
                <a:gd name="connsiteY6" fmla="*/ 77307 h 153505"/>
                <a:gd name="connsiteX7" fmla="*/ 1230 w 21900"/>
                <a:gd name="connsiteY7" fmla="*/ 34863 h 15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0" h="153505">
                  <a:moveTo>
                    <a:pt x="1230" y="34863"/>
                  </a:moveTo>
                  <a:cubicBezTo>
                    <a:pt x="1725" y="22719"/>
                    <a:pt x="4777" y="10823"/>
                    <a:pt x="10170" y="-64"/>
                  </a:cubicBezTo>
                  <a:cubicBezTo>
                    <a:pt x="7507" y="8434"/>
                    <a:pt x="5843" y="17218"/>
                    <a:pt x="5224" y="26107"/>
                  </a:cubicBezTo>
                  <a:cubicBezTo>
                    <a:pt x="3437" y="40278"/>
                    <a:pt x="3589" y="54619"/>
                    <a:pt x="5700" y="68742"/>
                  </a:cubicBezTo>
                  <a:cubicBezTo>
                    <a:pt x="7982" y="81400"/>
                    <a:pt x="13118" y="125843"/>
                    <a:pt x="21866" y="140880"/>
                  </a:cubicBezTo>
                  <a:cubicBezTo>
                    <a:pt x="21800" y="145096"/>
                    <a:pt x="21391" y="149293"/>
                    <a:pt x="20630" y="153442"/>
                  </a:cubicBezTo>
                  <a:cubicBezTo>
                    <a:pt x="10170" y="143925"/>
                    <a:pt x="4178" y="91487"/>
                    <a:pt x="1611" y="77307"/>
                  </a:cubicBezTo>
                  <a:cubicBezTo>
                    <a:pt x="-443" y="63242"/>
                    <a:pt x="-577" y="48966"/>
                    <a:pt x="1230" y="3486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73FD3163-2591-1342-89A5-490832F07CFE}"/>
                </a:ext>
              </a:extLst>
            </p:cNvPr>
            <p:cNvSpPr/>
            <p:nvPr/>
          </p:nvSpPr>
          <p:spPr>
            <a:xfrm>
              <a:off x="4191448" y="12448326"/>
              <a:ext cx="386008" cy="285982"/>
            </a:xfrm>
            <a:custGeom>
              <a:avLst/>
              <a:gdLst>
                <a:gd name="connsiteX0" fmla="*/ 4583 w 150096"/>
                <a:gd name="connsiteY0" fmla="*/ 53801 h 111202"/>
                <a:gd name="connsiteX1" fmla="*/ 8102 w 150096"/>
                <a:gd name="connsiteY1" fmla="*/ 56180 h 111202"/>
                <a:gd name="connsiteX2" fmla="*/ 12096 w 150096"/>
                <a:gd name="connsiteY2" fmla="*/ 68837 h 111202"/>
                <a:gd name="connsiteX3" fmla="*/ 31591 w 150096"/>
                <a:gd name="connsiteY3" fmla="*/ 78830 h 111202"/>
                <a:gd name="connsiteX4" fmla="*/ 39579 w 150096"/>
                <a:gd name="connsiteY4" fmla="*/ 85302 h 111202"/>
                <a:gd name="connsiteX5" fmla="*/ 66967 w 150096"/>
                <a:gd name="connsiteY5" fmla="*/ 97673 h 111202"/>
                <a:gd name="connsiteX6" fmla="*/ 74195 w 150096"/>
                <a:gd name="connsiteY6" fmla="*/ 98815 h 111202"/>
                <a:gd name="connsiteX7" fmla="*/ 82468 w 150096"/>
                <a:gd name="connsiteY7" fmla="*/ 95199 h 111202"/>
                <a:gd name="connsiteX8" fmla="*/ 103770 w 150096"/>
                <a:gd name="connsiteY8" fmla="*/ 87300 h 111202"/>
                <a:gd name="connsiteX9" fmla="*/ 120317 w 150096"/>
                <a:gd name="connsiteY9" fmla="*/ 65411 h 111202"/>
                <a:gd name="connsiteX10" fmla="*/ 139337 w 150096"/>
                <a:gd name="connsiteY10" fmla="*/ 25726 h 111202"/>
                <a:gd name="connsiteX11" fmla="*/ 148846 w 150096"/>
                <a:gd name="connsiteY11" fmla="*/ -64 h 111202"/>
                <a:gd name="connsiteX12" fmla="*/ 148846 w 150096"/>
                <a:gd name="connsiteY12" fmla="*/ -64 h 111202"/>
                <a:gd name="connsiteX13" fmla="*/ 149702 w 150096"/>
                <a:gd name="connsiteY13" fmla="*/ 9453 h 111202"/>
                <a:gd name="connsiteX14" fmla="*/ 139241 w 150096"/>
                <a:gd name="connsiteY14" fmla="*/ 38003 h 111202"/>
                <a:gd name="connsiteX15" fmla="*/ 120222 w 150096"/>
                <a:gd name="connsiteY15" fmla="*/ 77688 h 111202"/>
                <a:gd name="connsiteX16" fmla="*/ 103675 w 150096"/>
                <a:gd name="connsiteY16" fmla="*/ 99672 h 111202"/>
                <a:gd name="connsiteX17" fmla="*/ 82373 w 150096"/>
                <a:gd name="connsiteY17" fmla="*/ 107476 h 111202"/>
                <a:gd name="connsiteX18" fmla="*/ 74100 w 150096"/>
                <a:gd name="connsiteY18" fmla="*/ 111092 h 111202"/>
                <a:gd name="connsiteX19" fmla="*/ 66872 w 150096"/>
                <a:gd name="connsiteY19" fmla="*/ 110045 h 111202"/>
                <a:gd name="connsiteX20" fmla="*/ 39579 w 150096"/>
                <a:gd name="connsiteY20" fmla="*/ 97578 h 111202"/>
                <a:gd name="connsiteX21" fmla="*/ 31496 w 150096"/>
                <a:gd name="connsiteY21" fmla="*/ 91107 h 111202"/>
                <a:gd name="connsiteX22" fmla="*/ 12476 w 150096"/>
                <a:gd name="connsiteY22" fmla="*/ 81590 h 111202"/>
                <a:gd name="connsiteX23" fmla="*/ 8387 w 150096"/>
                <a:gd name="connsiteY23" fmla="*/ 68933 h 111202"/>
                <a:gd name="connsiteX24" fmla="*/ 1730 w 150096"/>
                <a:gd name="connsiteY24" fmla="*/ 64460 h 111202"/>
                <a:gd name="connsiteX25" fmla="*/ 589 w 150096"/>
                <a:gd name="connsiteY25" fmla="*/ 55990 h 111202"/>
                <a:gd name="connsiteX26" fmla="*/ 4583 w 150096"/>
                <a:gd name="connsiteY26" fmla="*/ 53801 h 11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0096" h="111202">
                  <a:moveTo>
                    <a:pt x="4583" y="53801"/>
                  </a:moveTo>
                  <a:cubicBezTo>
                    <a:pt x="5896" y="54372"/>
                    <a:pt x="7084" y="55171"/>
                    <a:pt x="8102" y="56180"/>
                  </a:cubicBezTo>
                  <a:cubicBezTo>
                    <a:pt x="11240" y="59321"/>
                    <a:pt x="10099" y="64745"/>
                    <a:pt x="12096" y="68837"/>
                  </a:cubicBezTo>
                  <a:cubicBezTo>
                    <a:pt x="15424" y="75499"/>
                    <a:pt x="25029" y="75214"/>
                    <a:pt x="31591" y="78830"/>
                  </a:cubicBezTo>
                  <a:cubicBezTo>
                    <a:pt x="34425" y="80772"/>
                    <a:pt x="37097" y="82932"/>
                    <a:pt x="39579" y="85302"/>
                  </a:cubicBezTo>
                  <a:cubicBezTo>
                    <a:pt x="47824" y="91164"/>
                    <a:pt x="57125" y="95370"/>
                    <a:pt x="66967" y="97673"/>
                  </a:cubicBezTo>
                  <a:cubicBezTo>
                    <a:pt x="69269" y="98577"/>
                    <a:pt x="71732" y="98968"/>
                    <a:pt x="74195" y="98815"/>
                  </a:cubicBezTo>
                  <a:cubicBezTo>
                    <a:pt x="77133" y="98073"/>
                    <a:pt x="79929" y="96845"/>
                    <a:pt x="82468" y="95199"/>
                  </a:cubicBezTo>
                  <a:cubicBezTo>
                    <a:pt x="89220" y="91678"/>
                    <a:pt x="97208" y="91202"/>
                    <a:pt x="103770" y="87300"/>
                  </a:cubicBezTo>
                  <a:cubicBezTo>
                    <a:pt x="111283" y="81752"/>
                    <a:pt x="117027" y="74148"/>
                    <a:pt x="120317" y="65411"/>
                  </a:cubicBezTo>
                  <a:lnTo>
                    <a:pt x="139337" y="25726"/>
                  </a:lnTo>
                  <a:cubicBezTo>
                    <a:pt x="143568" y="17561"/>
                    <a:pt x="146764" y="8901"/>
                    <a:pt x="148846" y="-64"/>
                  </a:cubicBezTo>
                  <a:lnTo>
                    <a:pt x="148846" y="-64"/>
                  </a:lnTo>
                  <a:cubicBezTo>
                    <a:pt x="150092" y="2953"/>
                    <a:pt x="150387" y="6265"/>
                    <a:pt x="149702" y="9453"/>
                  </a:cubicBezTo>
                  <a:cubicBezTo>
                    <a:pt x="147724" y="19455"/>
                    <a:pt x="144196" y="29086"/>
                    <a:pt x="139241" y="38003"/>
                  </a:cubicBezTo>
                  <a:lnTo>
                    <a:pt x="120222" y="77688"/>
                  </a:lnTo>
                  <a:cubicBezTo>
                    <a:pt x="116932" y="86453"/>
                    <a:pt x="111188" y="94086"/>
                    <a:pt x="103675" y="99672"/>
                  </a:cubicBezTo>
                  <a:cubicBezTo>
                    <a:pt x="97113" y="103479"/>
                    <a:pt x="89125" y="104050"/>
                    <a:pt x="82373" y="107476"/>
                  </a:cubicBezTo>
                  <a:cubicBezTo>
                    <a:pt x="79863" y="109179"/>
                    <a:pt x="77057" y="110407"/>
                    <a:pt x="74100" y="111092"/>
                  </a:cubicBezTo>
                  <a:cubicBezTo>
                    <a:pt x="71646" y="111273"/>
                    <a:pt x="69173" y="110921"/>
                    <a:pt x="66872" y="110045"/>
                  </a:cubicBezTo>
                  <a:cubicBezTo>
                    <a:pt x="57030" y="107761"/>
                    <a:pt x="47748" y="103526"/>
                    <a:pt x="39579" y="97578"/>
                  </a:cubicBezTo>
                  <a:cubicBezTo>
                    <a:pt x="37059" y="95208"/>
                    <a:pt x="34358" y="93048"/>
                    <a:pt x="31496" y="91107"/>
                  </a:cubicBezTo>
                  <a:cubicBezTo>
                    <a:pt x="24934" y="87490"/>
                    <a:pt x="15424" y="87871"/>
                    <a:pt x="12476" y="81590"/>
                  </a:cubicBezTo>
                  <a:cubicBezTo>
                    <a:pt x="10479" y="77593"/>
                    <a:pt x="11525" y="72073"/>
                    <a:pt x="8387" y="68933"/>
                  </a:cubicBezTo>
                  <a:cubicBezTo>
                    <a:pt x="5249" y="65792"/>
                    <a:pt x="3537" y="66458"/>
                    <a:pt x="1730" y="64460"/>
                  </a:cubicBezTo>
                  <a:cubicBezTo>
                    <a:pt x="-115" y="62033"/>
                    <a:pt x="-543" y="58816"/>
                    <a:pt x="589" y="55990"/>
                  </a:cubicBezTo>
                  <a:cubicBezTo>
                    <a:pt x="2120" y="55695"/>
                    <a:pt x="3518" y="54933"/>
                    <a:pt x="4583" y="53801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9C32F1D-A225-354C-924A-5E32104F4A8D}"/>
                </a:ext>
              </a:extLst>
            </p:cNvPr>
            <p:cNvSpPr/>
            <p:nvPr/>
          </p:nvSpPr>
          <p:spPr>
            <a:xfrm>
              <a:off x="4268623" y="12278051"/>
              <a:ext cx="320624" cy="151918"/>
            </a:xfrm>
            <a:custGeom>
              <a:avLst/>
              <a:gdLst>
                <a:gd name="connsiteX0" fmla="*/ 536 w 124672"/>
                <a:gd name="connsiteY0" fmla="*/ 3811 h 59072"/>
                <a:gd name="connsiteX1" fmla="*/ 6527 w 124672"/>
                <a:gd name="connsiteY1" fmla="*/ 11139 h 59072"/>
                <a:gd name="connsiteX2" fmla="*/ 58070 w 124672"/>
                <a:gd name="connsiteY2" fmla="*/ 25129 h 59072"/>
                <a:gd name="connsiteX3" fmla="*/ 88026 w 124672"/>
                <a:gd name="connsiteY3" fmla="*/ 36073 h 59072"/>
                <a:gd name="connsiteX4" fmla="*/ 124638 w 124672"/>
                <a:gd name="connsiteY4" fmla="*/ 59009 h 59072"/>
                <a:gd name="connsiteX5" fmla="*/ 4340 w 124672"/>
                <a:gd name="connsiteY5" fmla="*/ 1908 h 59072"/>
                <a:gd name="connsiteX6" fmla="*/ 536 w 124672"/>
                <a:gd name="connsiteY6" fmla="*/ 3811 h 5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2" h="59072">
                  <a:moveTo>
                    <a:pt x="536" y="3811"/>
                  </a:moveTo>
                  <a:cubicBezTo>
                    <a:pt x="-1651" y="6857"/>
                    <a:pt x="2913" y="10187"/>
                    <a:pt x="6527" y="11139"/>
                  </a:cubicBezTo>
                  <a:lnTo>
                    <a:pt x="58070" y="25129"/>
                  </a:lnTo>
                  <a:cubicBezTo>
                    <a:pt x="68455" y="27565"/>
                    <a:pt x="78516" y="31239"/>
                    <a:pt x="88026" y="36073"/>
                  </a:cubicBezTo>
                  <a:cubicBezTo>
                    <a:pt x="100579" y="43116"/>
                    <a:pt x="110849" y="54441"/>
                    <a:pt x="124638" y="59009"/>
                  </a:cubicBezTo>
                  <a:cubicBezTo>
                    <a:pt x="101178" y="15861"/>
                    <a:pt x="52573" y="-7207"/>
                    <a:pt x="4340" y="1908"/>
                  </a:cubicBezTo>
                  <a:cubicBezTo>
                    <a:pt x="2866" y="1997"/>
                    <a:pt x="1496" y="2684"/>
                    <a:pt x="536" y="3811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87636CC-8248-6F43-8871-77BD3D42546B}"/>
                </a:ext>
              </a:extLst>
            </p:cNvPr>
            <p:cNvSpPr/>
            <p:nvPr/>
          </p:nvSpPr>
          <p:spPr>
            <a:xfrm>
              <a:off x="4701725" y="12999495"/>
              <a:ext cx="77306" cy="180621"/>
            </a:xfrm>
            <a:custGeom>
              <a:avLst/>
              <a:gdLst>
                <a:gd name="connsiteX0" fmla="*/ 30026 w 30060"/>
                <a:gd name="connsiteY0" fmla="*/ -64 h 70233"/>
                <a:gd name="connsiteX1" fmla="*/ 26127 w 30060"/>
                <a:gd name="connsiteY1" fmla="*/ 24394 h 70233"/>
                <a:gd name="connsiteX2" fmla="*/ 26888 w 30060"/>
                <a:gd name="connsiteY2" fmla="*/ 40763 h 70233"/>
                <a:gd name="connsiteX3" fmla="*/ 25842 w 30060"/>
                <a:gd name="connsiteY3" fmla="*/ 70170 h 70233"/>
                <a:gd name="connsiteX4" fmla="*/ 9580 w 30060"/>
                <a:gd name="connsiteY4" fmla="*/ 44094 h 70233"/>
                <a:gd name="connsiteX5" fmla="*/ 71 w 30060"/>
                <a:gd name="connsiteY5" fmla="*/ 15543 h 70233"/>
                <a:gd name="connsiteX6" fmla="*/ 3114 w 30060"/>
                <a:gd name="connsiteY6" fmla="*/ 11546 h 70233"/>
                <a:gd name="connsiteX7" fmla="*/ 8629 w 30060"/>
                <a:gd name="connsiteY7" fmla="*/ 16685 h 70233"/>
                <a:gd name="connsiteX8" fmla="*/ 17569 w 30060"/>
                <a:gd name="connsiteY8" fmla="*/ 14972 h 70233"/>
                <a:gd name="connsiteX9" fmla="*/ 22133 w 30060"/>
                <a:gd name="connsiteY9" fmla="*/ 5456 h 70233"/>
                <a:gd name="connsiteX10" fmla="*/ 30026 w 30060"/>
                <a:gd name="connsiteY10" fmla="*/ -64 h 7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60" h="70233">
                  <a:moveTo>
                    <a:pt x="30026" y="-64"/>
                  </a:moveTo>
                  <a:cubicBezTo>
                    <a:pt x="27449" y="7835"/>
                    <a:pt x="26137" y="16086"/>
                    <a:pt x="26127" y="24394"/>
                  </a:cubicBezTo>
                  <a:cubicBezTo>
                    <a:pt x="26127" y="29914"/>
                    <a:pt x="26127" y="35338"/>
                    <a:pt x="26888" y="40763"/>
                  </a:cubicBezTo>
                  <a:cubicBezTo>
                    <a:pt x="27345" y="50575"/>
                    <a:pt x="27002" y="60415"/>
                    <a:pt x="25842" y="70170"/>
                  </a:cubicBezTo>
                  <a:cubicBezTo>
                    <a:pt x="21800" y="60691"/>
                    <a:pt x="16313" y="51888"/>
                    <a:pt x="9580" y="44094"/>
                  </a:cubicBezTo>
                  <a:cubicBezTo>
                    <a:pt x="2733" y="36223"/>
                    <a:pt x="-690" y="25945"/>
                    <a:pt x="71" y="15543"/>
                  </a:cubicBezTo>
                  <a:cubicBezTo>
                    <a:pt x="71" y="13735"/>
                    <a:pt x="1307" y="11737"/>
                    <a:pt x="3114" y="11546"/>
                  </a:cubicBezTo>
                  <a:cubicBezTo>
                    <a:pt x="4921" y="11356"/>
                    <a:pt x="6632" y="14972"/>
                    <a:pt x="8629" y="16685"/>
                  </a:cubicBezTo>
                  <a:cubicBezTo>
                    <a:pt x="11606" y="18513"/>
                    <a:pt x="15476" y="17770"/>
                    <a:pt x="17569" y="14972"/>
                  </a:cubicBezTo>
                  <a:cubicBezTo>
                    <a:pt x="19480" y="12003"/>
                    <a:pt x="21011" y="8805"/>
                    <a:pt x="22133" y="5456"/>
                  </a:cubicBezTo>
                  <a:cubicBezTo>
                    <a:pt x="23569" y="2325"/>
                    <a:pt x="26593" y="212"/>
                    <a:pt x="30026" y="-64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48E18DA-A672-2B49-BB61-F3E0E7D58655}"/>
                </a:ext>
              </a:extLst>
            </p:cNvPr>
            <p:cNvSpPr/>
            <p:nvPr/>
          </p:nvSpPr>
          <p:spPr>
            <a:xfrm>
              <a:off x="4158016" y="11921632"/>
              <a:ext cx="154137" cy="131894"/>
            </a:xfrm>
            <a:custGeom>
              <a:avLst/>
              <a:gdLst>
                <a:gd name="connsiteX0" fmla="*/ 85 w 59935"/>
                <a:gd name="connsiteY0" fmla="*/ 43713 h 51286"/>
                <a:gd name="connsiteX1" fmla="*/ 9595 w 59935"/>
                <a:gd name="connsiteY1" fmla="*/ 45426 h 51286"/>
                <a:gd name="connsiteX2" fmla="*/ 28614 w 59935"/>
                <a:gd name="connsiteY2" fmla="*/ 33530 h 51286"/>
                <a:gd name="connsiteX3" fmla="*/ 50582 w 59935"/>
                <a:gd name="connsiteY3" fmla="*/ 15448 h 51286"/>
                <a:gd name="connsiteX4" fmla="*/ 51153 w 59935"/>
                <a:gd name="connsiteY4" fmla="*/ 15448 h 51286"/>
                <a:gd name="connsiteX5" fmla="*/ 53340 w 59935"/>
                <a:gd name="connsiteY5" fmla="*/ 11356 h 51286"/>
                <a:gd name="connsiteX6" fmla="*/ 55717 w 59935"/>
                <a:gd name="connsiteY6" fmla="*/ 5931 h 51286"/>
                <a:gd name="connsiteX7" fmla="*/ 58000 w 59935"/>
                <a:gd name="connsiteY7" fmla="*/ -64 h 51286"/>
                <a:gd name="connsiteX8" fmla="*/ 59902 w 59935"/>
                <a:gd name="connsiteY8" fmla="*/ 2886 h 51286"/>
                <a:gd name="connsiteX9" fmla="*/ 57144 w 59935"/>
                <a:gd name="connsiteY9" fmla="*/ 10595 h 51286"/>
                <a:gd name="connsiteX10" fmla="*/ 54671 w 59935"/>
                <a:gd name="connsiteY10" fmla="*/ 15924 h 51286"/>
                <a:gd name="connsiteX11" fmla="*/ 52484 w 59935"/>
                <a:gd name="connsiteY11" fmla="*/ 20016 h 51286"/>
                <a:gd name="connsiteX12" fmla="*/ 52484 w 59935"/>
                <a:gd name="connsiteY12" fmla="*/ 20492 h 51286"/>
                <a:gd name="connsiteX13" fmla="*/ 30516 w 59935"/>
                <a:gd name="connsiteY13" fmla="*/ 38574 h 51286"/>
                <a:gd name="connsiteX14" fmla="*/ 11497 w 59935"/>
                <a:gd name="connsiteY14" fmla="*/ 50470 h 51286"/>
                <a:gd name="connsiteX15" fmla="*/ 1512 w 59935"/>
                <a:gd name="connsiteY15" fmla="*/ 48852 h 51286"/>
                <a:gd name="connsiteX16" fmla="*/ -10 w 59935"/>
                <a:gd name="connsiteY16" fmla="*/ 44379 h 51286"/>
                <a:gd name="connsiteX17" fmla="*/ -10 w 59935"/>
                <a:gd name="connsiteY17" fmla="*/ 43618 h 51286"/>
                <a:gd name="connsiteX18" fmla="*/ 85 w 59935"/>
                <a:gd name="connsiteY18" fmla="*/ 43713 h 5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935" h="51286">
                  <a:moveTo>
                    <a:pt x="85" y="43713"/>
                  </a:moveTo>
                  <a:cubicBezTo>
                    <a:pt x="2634" y="46120"/>
                    <a:pt x="6362" y="46792"/>
                    <a:pt x="9595" y="45426"/>
                  </a:cubicBezTo>
                  <a:cubicBezTo>
                    <a:pt x="16642" y="42718"/>
                    <a:pt x="23099" y="38679"/>
                    <a:pt x="28614" y="33530"/>
                  </a:cubicBezTo>
                  <a:lnTo>
                    <a:pt x="50582" y="15448"/>
                  </a:lnTo>
                  <a:lnTo>
                    <a:pt x="51153" y="15448"/>
                  </a:lnTo>
                  <a:cubicBezTo>
                    <a:pt x="51913" y="14116"/>
                    <a:pt x="52674" y="12783"/>
                    <a:pt x="53340" y="11356"/>
                  </a:cubicBezTo>
                  <a:cubicBezTo>
                    <a:pt x="54224" y="9592"/>
                    <a:pt x="55023" y="7781"/>
                    <a:pt x="55717" y="5931"/>
                  </a:cubicBezTo>
                  <a:cubicBezTo>
                    <a:pt x="56573" y="4028"/>
                    <a:pt x="57239" y="1934"/>
                    <a:pt x="58000" y="-64"/>
                  </a:cubicBezTo>
                  <a:cubicBezTo>
                    <a:pt x="58722" y="859"/>
                    <a:pt x="59359" y="1846"/>
                    <a:pt x="59902" y="2886"/>
                  </a:cubicBezTo>
                  <a:cubicBezTo>
                    <a:pt x="59122" y="5504"/>
                    <a:pt x="58199" y="8077"/>
                    <a:pt x="57144" y="10595"/>
                  </a:cubicBezTo>
                  <a:cubicBezTo>
                    <a:pt x="56383" y="12403"/>
                    <a:pt x="55527" y="14211"/>
                    <a:pt x="54671" y="15924"/>
                  </a:cubicBezTo>
                  <a:cubicBezTo>
                    <a:pt x="53815" y="17637"/>
                    <a:pt x="53245" y="18684"/>
                    <a:pt x="52484" y="20016"/>
                  </a:cubicBezTo>
                  <a:lnTo>
                    <a:pt x="52484" y="20492"/>
                  </a:lnTo>
                  <a:lnTo>
                    <a:pt x="30516" y="38574"/>
                  </a:lnTo>
                  <a:cubicBezTo>
                    <a:pt x="25010" y="43734"/>
                    <a:pt x="18544" y="47774"/>
                    <a:pt x="11497" y="50470"/>
                  </a:cubicBezTo>
                  <a:cubicBezTo>
                    <a:pt x="8130" y="51894"/>
                    <a:pt x="4250" y="51265"/>
                    <a:pt x="1512" y="48852"/>
                  </a:cubicBezTo>
                  <a:cubicBezTo>
                    <a:pt x="675" y="47497"/>
                    <a:pt x="152" y="45967"/>
                    <a:pt x="-10" y="44379"/>
                  </a:cubicBezTo>
                  <a:cubicBezTo>
                    <a:pt x="-10" y="44379"/>
                    <a:pt x="-10" y="44379"/>
                    <a:pt x="-10" y="43618"/>
                  </a:cubicBezTo>
                  <a:cubicBezTo>
                    <a:pt x="-10" y="42857"/>
                    <a:pt x="-105" y="43523"/>
                    <a:pt x="85" y="43713"/>
                  </a:cubicBezTo>
                  <a:close/>
                </a:path>
              </a:pathLst>
            </a:custGeom>
            <a:solidFill>
              <a:srgbClr val="D76A6A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09381B8-8620-E640-8721-2541DE9D8984}"/>
                </a:ext>
              </a:extLst>
            </p:cNvPr>
            <p:cNvSpPr/>
            <p:nvPr/>
          </p:nvSpPr>
          <p:spPr>
            <a:xfrm>
              <a:off x="4156853" y="11809509"/>
              <a:ext cx="164982" cy="108694"/>
            </a:xfrm>
            <a:custGeom>
              <a:avLst/>
              <a:gdLst>
                <a:gd name="connsiteX0" fmla="*/ 56169 w 64152"/>
                <a:gd name="connsiteY0" fmla="*/ 12318 h 42265"/>
                <a:gd name="connsiteX1" fmla="*/ 41619 w 64152"/>
                <a:gd name="connsiteY1" fmla="*/ 22596 h 42265"/>
                <a:gd name="connsiteX2" fmla="*/ 34392 w 64152"/>
                <a:gd name="connsiteY2" fmla="*/ 35254 h 42265"/>
                <a:gd name="connsiteX3" fmla="*/ 22504 w 64152"/>
                <a:gd name="connsiteY3" fmla="*/ 42201 h 42265"/>
                <a:gd name="connsiteX4" fmla="*/ 16799 w 64152"/>
                <a:gd name="connsiteY4" fmla="*/ 39917 h 42265"/>
                <a:gd name="connsiteX5" fmla="*/ -34 w 64152"/>
                <a:gd name="connsiteY5" fmla="*/ 30400 h 42265"/>
                <a:gd name="connsiteX6" fmla="*/ 11378 w 64152"/>
                <a:gd name="connsiteY6" fmla="*/ 23738 h 42265"/>
                <a:gd name="connsiteX7" fmla="*/ 18891 w 64152"/>
                <a:gd name="connsiteY7" fmla="*/ 21264 h 42265"/>
                <a:gd name="connsiteX8" fmla="*/ 23170 w 64152"/>
                <a:gd name="connsiteY8" fmla="*/ 22025 h 42265"/>
                <a:gd name="connsiteX9" fmla="*/ 26213 w 64152"/>
                <a:gd name="connsiteY9" fmla="*/ 20788 h 42265"/>
                <a:gd name="connsiteX10" fmla="*/ 38671 w 64152"/>
                <a:gd name="connsiteY10" fmla="*/ 11271 h 42265"/>
                <a:gd name="connsiteX11" fmla="*/ 49988 w 64152"/>
                <a:gd name="connsiteY11" fmla="*/ 1754 h 42265"/>
                <a:gd name="connsiteX12" fmla="*/ 63872 w 64152"/>
                <a:gd name="connsiteY12" fmla="*/ 1754 h 42265"/>
                <a:gd name="connsiteX13" fmla="*/ 62065 w 64152"/>
                <a:gd name="connsiteY13" fmla="*/ 8036 h 42265"/>
                <a:gd name="connsiteX14" fmla="*/ 56169 w 64152"/>
                <a:gd name="connsiteY14" fmla="*/ 12318 h 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52" h="42265">
                  <a:moveTo>
                    <a:pt x="56169" y="12318"/>
                  </a:moveTo>
                  <a:cubicBezTo>
                    <a:pt x="50587" y="14562"/>
                    <a:pt x="45604" y="18082"/>
                    <a:pt x="41619" y="22596"/>
                  </a:cubicBezTo>
                  <a:cubicBezTo>
                    <a:pt x="38671" y="26498"/>
                    <a:pt x="37054" y="31161"/>
                    <a:pt x="34392" y="35254"/>
                  </a:cubicBezTo>
                  <a:cubicBezTo>
                    <a:pt x="31976" y="39553"/>
                    <a:pt x="27430" y="42211"/>
                    <a:pt x="22504" y="42201"/>
                  </a:cubicBezTo>
                  <a:cubicBezTo>
                    <a:pt x="20479" y="41782"/>
                    <a:pt x="18548" y="41009"/>
                    <a:pt x="16799" y="39917"/>
                  </a:cubicBezTo>
                  <a:lnTo>
                    <a:pt x="-34" y="30400"/>
                  </a:lnTo>
                  <a:lnTo>
                    <a:pt x="11378" y="23738"/>
                  </a:lnTo>
                  <a:cubicBezTo>
                    <a:pt x="13565" y="22160"/>
                    <a:pt x="16190" y="21296"/>
                    <a:pt x="18891" y="21264"/>
                  </a:cubicBezTo>
                  <a:cubicBezTo>
                    <a:pt x="20289" y="21656"/>
                    <a:pt x="21725" y="21911"/>
                    <a:pt x="23170" y="22025"/>
                  </a:cubicBezTo>
                  <a:cubicBezTo>
                    <a:pt x="24254" y="21813"/>
                    <a:pt x="25291" y="21393"/>
                    <a:pt x="26213" y="20788"/>
                  </a:cubicBezTo>
                  <a:cubicBezTo>
                    <a:pt x="30635" y="17985"/>
                    <a:pt x="34801" y="14801"/>
                    <a:pt x="38671" y="11271"/>
                  </a:cubicBezTo>
                  <a:cubicBezTo>
                    <a:pt x="42047" y="7652"/>
                    <a:pt x="45841" y="4456"/>
                    <a:pt x="49988" y="1754"/>
                  </a:cubicBezTo>
                  <a:cubicBezTo>
                    <a:pt x="54296" y="-670"/>
                    <a:pt x="59564" y="-670"/>
                    <a:pt x="63872" y="1754"/>
                  </a:cubicBezTo>
                  <a:cubicBezTo>
                    <a:pt x="64538" y="4021"/>
                    <a:pt x="63834" y="6470"/>
                    <a:pt x="62065" y="8036"/>
                  </a:cubicBezTo>
                  <a:cubicBezTo>
                    <a:pt x="60391" y="9830"/>
                    <a:pt x="58394" y="11285"/>
                    <a:pt x="56169" y="12318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47FA141-30DF-E545-B0A1-70EA2741F27D}"/>
                </a:ext>
              </a:extLst>
            </p:cNvPr>
            <p:cNvSpPr/>
            <p:nvPr/>
          </p:nvSpPr>
          <p:spPr>
            <a:xfrm>
              <a:off x="4295189" y="11852380"/>
              <a:ext cx="31393" cy="69985"/>
            </a:xfrm>
            <a:custGeom>
              <a:avLst/>
              <a:gdLst>
                <a:gd name="connsiteX0" fmla="*/ 12078 w 12207"/>
                <a:gd name="connsiteY0" fmla="*/ 8972 h 27213"/>
                <a:gd name="connsiteX1" fmla="*/ 12078 w 12207"/>
                <a:gd name="connsiteY1" fmla="*/ 8972 h 27213"/>
                <a:gd name="connsiteX2" fmla="*/ 12078 w 12207"/>
                <a:gd name="connsiteY2" fmla="*/ 8972 h 27213"/>
                <a:gd name="connsiteX3" fmla="*/ 12078 w 12207"/>
                <a:gd name="connsiteY3" fmla="*/ 3548 h 27213"/>
                <a:gd name="connsiteX4" fmla="*/ 11413 w 12207"/>
                <a:gd name="connsiteY4" fmla="*/ 978 h 27213"/>
                <a:gd name="connsiteX5" fmla="*/ 7419 w 12207"/>
                <a:gd name="connsiteY5" fmla="*/ 27 h 27213"/>
                <a:gd name="connsiteX6" fmla="*/ 1808 w 12207"/>
                <a:gd name="connsiteY6" fmla="*/ 1264 h 27213"/>
                <a:gd name="connsiteX7" fmla="*/ 191 w 12207"/>
                <a:gd name="connsiteY7" fmla="*/ 5927 h 27213"/>
                <a:gd name="connsiteX8" fmla="*/ 2759 w 12207"/>
                <a:gd name="connsiteY8" fmla="*/ 23438 h 27213"/>
                <a:gd name="connsiteX9" fmla="*/ 7514 w 12207"/>
                <a:gd name="connsiteY9" fmla="*/ 27150 h 27213"/>
                <a:gd name="connsiteX10" fmla="*/ 12174 w 12207"/>
                <a:gd name="connsiteY10" fmla="*/ 8782 h 2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7" h="27213">
                  <a:moveTo>
                    <a:pt x="12078" y="8972"/>
                  </a:moveTo>
                  <a:lnTo>
                    <a:pt x="12078" y="8972"/>
                  </a:lnTo>
                  <a:cubicBezTo>
                    <a:pt x="12078" y="8972"/>
                    <a:pt x="12078" y="8972"/>
                    <a:pt x="12078" y="8972"/>
                  </a:cubicBezTo>
                  <a:cubicBezTo>
                    <a:pt x="12078" y="7164"/>
                    <a:pt x="12078" y="5356"/>
                    <a:pt x="12078" y="3548"/>
                  </a:cubicBezTo>
                  <a:cubicBezTo>
                    <a:pt x="12155" y="2641"/>
                    <a:pt x="11917" y="1734"/>
                    <a:pt x="11413" y="978"/>
                  </a:cubicBezTo>
                  <a:cubicBezTo>
                    <a:pt x="10234" y="200"/>
                    <a:pt x="8817" y="-137"/>
                    <a:pt x="7419" y="27"/>
                  </a:cubicBezTo>
                  <a:cubicBezTo>
                    <a:pt x="5460" y="-271"/>
                    <a:pt x="3463" y="169"/>
                    <a:pt x="1808" y="1264"/>
                  </a:cubicBezTo>
                  <a:cubicBezTo>
                    <a:pt x="657" y="2532"/>
                    <a:pt x="68" y="4217"/>
                    <a:pt x="191" y="5927"/>
                  </a:cubicBezTo>
                  <a:cubicBezTo>
                    <a:pt x="-493" y="11888"/>
                    <a:pt x="391" y="17924"/>
                    <a:pt x="2759" y="23438"/>
                  </a:cubicBezTo>
                  <a:cubicBezTo>
                    <a:pt x="3700" y="25336"/>
                    <a:pt x="5450" y="26702"/>
                    <a:pt x="7514" y="27150"/>
                  </a:cubicBezTo>
                  <a:cubicBezTo>
                    <a:pt x="9416" y="20964"/>
                    <a:pt x="10937" y="14683"/>
                    <a:pt x="12174" y="8782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AFC51C5-360B-0E41-8B32-B937F135CC7A}"/>
                </a:ext>
              </a:extLst>
            </p:cNvPr>
            <p:cNvSpPr/>
            <p:nvPr/>
          </p:nvSpPr>
          <p:spPr>
            <a:xfrm>
              <a:off x="4211842" y="11853216"/>
              <a:ext cx="85148" cy="91664"/>
            </a:xfrm>
            <a:custGeom>
              <a:avLst/>
              <a:gdLst>
                <a:gd name="connsiteX0" fmla="*/ 9111 w 33109"/>
                <a:gd name="connsiteY0" fmla="*/ 35580 h 35643"/>
                <a:gd name="connsiteX1" fmla="*/ 2835 w 33109"/>
                <a:gd name="connsiteY1" fmla="*/ 33200 h 35643"/>
                <a:gd name="connsiteX2" fmla="*/ -18 w 33109"/>
                <a:gd name="connsiteY2" fmla="*/ 29108 h 35643"/>
                <a:gd name="connsiteX3" fmla="*/ 3025 w 33109"/>
                <a:gd name="connsiteY3" fmla="*/ 26063 h 35643"/>
                <a:gd name="connsiteX4" fmla="*/ 16529 w 33109"/>
                <a:gd name="connsiteY4" fmla="*/ 13501 h 35643"/>
                <a:gd name="connsiteX5" fmla="*/ 22805 w 33109"/>
                <a:gd name="connsiteY5" fmla="*/ 3984 h 35643"/>
                <a:gd name="connsiteX6" fmla="*/ 33076 w 33109"/>
                <a:gd name="connsiteY6" fmla="*/ 82 h 35643"/>
                <a:gd name="connsiteX7" fmla="*/ 30698 w 33109"/>
                <a:gd name="connsiteY7" fmla="*/ 12454 h 35643"/>
                <a:gd name="connsiteX8" fmla="*/ 28321 w 33109"/>
                <a:gd name="connsiteY8" fmla="*/ 20829 h 35643"/>
                <a:gd name="connsiteX9" fmla="*/ 13866 w 33109"/>
                <a:gd name="connsiteY9" fmla="*/ 33866 h 35643"/>
                <a:gd name="connsiteX10" fmla="*/ 9111 w 33109"/>
                <a:gd name="connsiteY10" fmla="*/ 35580 h 3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09" h="35643">
                  <a:moveTo>
                    <a:pt x="9111" y="35580"/>
                  </a:moveTo>
                  <a:cubicBezTo>
                    <a:pt x="6819" y="35498"/>
                    <a:pt x="4613" y="34662"/>
                    <a:pt x="2835" y="33200"/>
                  </a:cubicBezTo>
                  <a:cubicBezTo>
                    <a:pt x="1408" y="32249"/>
                    <a:pt x="-209" y="30821"/>
                    <a:pt x="-18" y="29108"/>
                  </a:cubicBezTo>
                  <a:cubicBezTo>
                    <a:pt x="172" y="27395"/>
                    <a:pt x="1693" y="26824"/>
                    <a:pt x="3025" y="26063"/>
                  </a:cubicBezTo>
                  <a:cubicBezTo>
                    <a:pt x="8483" y="23047"/>
                    <a:pt x="13124" y="18733"/>
                    <a:pt x="16529" y="13501"/>
                  </a:cubicBezTo>
                  <a:cubicBezTo>
                    <a:pt x="18345" y="10154"/>
                    <a:pt x="20447" y="6971"/>
                    <a:pt x="22805" y="3984"/>
                  </a:cubicBezTo>
                  <a:cubicBezTo>
                    <a:pt x="25278" y="932"/>
                    <a:pt x="29205" y="-558"/>
                    <a:pt x="33076" y="82"/>
                  </a:cubicBezTo>
                  <a:cubicBezTo>
                    <a:pt x="32220" y="4269"/>
                    <a:pt x="31459" y="8362"/>
                    <a:pt x="30698" y="12454"/>
                  </a:cubicBezTo>
                  <a:cubicBezTo>
                    <a:pt x="30242" y="15330"/>
                    <a:pt x="29443" y="18141"/>
                    <a:pt x="28321" y="20829"/>
                  </a:cubicBezTo>
                  <a:cubicBezTo>
                    <a:pt x="24831" y="26455"/>
                    <a:pt x="19819" y="30975"/>
                    <a:pt x="13866" y="33866"/>
                  </a:cubicBezTo>
                  <a:cubicBezTo>
                    <a:pt x="12430" y="34792"/>
                    <a:pt x="10804" y="35378"/>
                    <a:pt x="9111" y="35580"/>
                  </a:cubicBez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9D59614-CE59-714F-8DA8-52F3E34C8693}"/>
                </a:ext>
              </a:extLst>
            </p:cNvPr>
            <p:cNvSpPr/>
            <p:nvPr/>
          </p:nvSpPr>
          <p:spPr>
            <a:xfrm>
              <a:off x="4155783" y="11910617"/>
              <a:ext cx="157102" cy="141623"/>
            </a:xfrm>
            <a:custGeom>
              <a:avLst/>
              <a:gdLst>
                <a:gd name="connsiteX0" fmla="*/ 53637 w 61088"/>
                <a:gd name="connsiteY0" fmla="*/ 23823 h 55069"/>
                <a:gd name="connsiteX1" fmla="*/ 61055 w 61088"/>
                <a:gd name="connsiteY1" fmla="*/ 6693 h 55069"/>
                <a:gd name="connsiteX2" fmla="*/ 57441 w 61088"/>
                <a:gd name="connsiteY2" fmla="*/ -64 h 55069"/>
                <a:gd name="connsiteX3" fmla="*/ 39087 w 61088"/>
                <a:gd name="connsiteY3" fmla="*/ 10975 h 55069"/>
                <a:gd name="connsiteX4" fmla="*/ 26724 w 61088"/>
                <a:gd name="connsiteY4" fmla="*/ 14972 h 55069"/>
                <a:gd name="connsiteX5" fmla="*/ 17880 w 61088"/>
                <a:gd name="connsiteY5" fmla="*/ 21634 h 55069"/>
                <a:gd name="connsiteX6" fmla="*/ 858 w 61088"/>
                <a:gd name="connsiteY6" fmla="*/ 35433 h 55069"/>
                <a:gd name="connsiteX7" fmla="*/ 858 w 61088"/>
                <a:gd name="connsiteY7" fmla="*/ 48186 h 55069"/>
                <a:gd name="connsiteX8" fmla="*/ 2379 w 61088"/>
                <a:gd name="connsiteY8" fmla="*/ 52659 h 55069"/>
                <a:gd name="connsiteX9" fmla="*/ 11889 w 61088"/>
                <a:gd name="connsiteY9" fmla="*/ 54277 h 55069"/>
                <a:gd name="connsiteX10" fmla="*/ 30909 w 61088"/>
                <a:gd name="connsiteY10" fmla="*/ 42381 h 55069"/>
                <a:gd name="connsiteX11" fmla="*/ 52876 w 61088"/>
                <a:gd name="connsiteY11" fmla="*/ 24299 h 5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88" h="55069">
                  <a:moveTo>
                    <a:pt x="53637" y="23823"/>
                  </a:moveTo>
                  <a:cubicBezTo>
                    <a:pt x="56699" y="18387"/>
                    <a:pt x="59181" y="12645"/>
                    <a:pt x="61055" y="6693"/>
                  </a:cubicBezTo>
                  <a:cubicBezTo>
                    <a:pt x="59818" y="4409"/>
                    <a:pt x="57726" y="2505"/>
                    <a:pt x="57441" y="-64"/>
                  </a:cubicBezTo>
                  <a:cubicBezTo>
                    <a:pt x="50213" y="-64"/>
                    <a:pt x="45554" y="7835"/>
                    <a:pt x="39087" y="10975"/>
                  </a:cubicBezTo>
                  <a:cubicBezTo>
                    <a:pt x="35188" y="12879"/>
                    <a:pt x="30623" y="13069"/>
                    <a:pt x="26724" y="14972"/>
                  </a:cubicBezTo>
                  <a:cubicBezTo>
                    <a:pt x="23615" y="16969"/>
                    <a:pt x="20657" y="19196"/>
                    <a:pt x="17880" y="21634"/>
                  </a:cubicBezTo>
                  <a:cubicBezTo>
                    <a:pt x="11889" y="26012"/>
                    <a:pt x="3616" y="28486"/>
                    <a:pt x="858" y="35433"/>
                  </a:cubicBezTo>
                  <a:cubicBezTo>
                    <a:pt x="-331" y="39601"/>
                    <a:pt x="-331" y="44019"/>
                    <a:pt x="858" y="48186"/>
                  </a:cubicBezTo>
                  <a:cubicBezTo>
                    <a:pt x="1019" y="49773"/>
                    <a:pt x="1543" y="51304"/>
                    <a:pt x="2379" y="52659"/>
                  </a:cubicBezTo>
                  <a:cubicBezTo>
                    <a:pt x="4947" y="55033"/>
                    <a:pt x="8675" y="55667"/>
                    <a:pt x="11889" y="54277"/>
                  </a:cubicBezTo>
                  <a:cubicBezTo>
                    <a:pt x="18936" y="51581"/>
                    <a:pt x="25402" y="47541"/>
                    <a:pt x="30909" y="42381"/>
                  </a:cubicBezTo>
                  <a:lnTo>
                    <a:pt x="52876" y="24299"/>
                  </a:lnTo>
                  <a:close/>
                </a:path>
              </a:pathLst>
            </a:custGeom>
            <a:solidFill>
              <a:srgbClr val="D2382E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3C9C86D-AF19-E449-B0DF-FF6200D75FEF}"/>
                </a:ext>
              </a:extLst>
            </p:cNvPr>
            <p:cNvSpPr/>
            <p:nvPr/>
          </p:nvSpPr>
          <p:spPr>
            <a:xfrm>
              <a:off x="3943908" y="14856392"/>
              <a:ext cx="15829" cy="233244"/>
            </a:xfrm>
            <a:custGeom>
              <a:avLst/>
              <a:gdLst>
                <a:gd name="connsiteX0" fmla="*/ 34 w 6155"/>
                <a:gd name="connsiteY0" fmla="*/ 10880 h 90695"/>
                <a:gd name="connsiteX1" fmla="*/ 1080 w 6155"/>
                <a:gd name="connsiteY1" fmla="*/ 90631 h 90695"/>
                <a:gd name="connsiteX2" fmla="*/ 5930 w 6155"/>
                <a:gd name="connsiteY2" fmla="*/ 41810 h 90695"/>
                <a:gd name="connsiteX3" fmla="*/ 1080 w 6155"/>
                <a:gd name="connsiteY3" fmla="*/ -64 h 90695"/>
                <a:gd name="connsiteX4" fmla="*/ 34 w 6155"/>
                <a:gd name="connsiteY4" fmla="*/ 10880 h 9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90695">
                  <a:moveTo>
                    <a:pt x="34" y="10880"/>
                  </a:moveTo>
                  <a:cubicBezTo>
                    <a:pt x="34" y="37432"/>
                    <a:pt x="3077" y="64079"/>
                    <a:pt x="1080" y="90631"/>
                  </a:cubicBezTo>
                  <a:cubicBezTo>
                    <a:pt x="3933" y="74500"/>
                    <a:pt x="5549" y="58179"/>
                    <a:pt x="5930" y="41810"/>
                  </a:cubicBezTo>
                  <a:cubicBezTo>
                    <a:pt x="6719" y="27677"/>
                    <a:pt x="5074" y="13516"/>
                    <a:pt x="1080" y="-64"/>
                  </a:cubicBezTo>
                  <a:cubicBezTo>
                    <a:pt x="157" y="3505"/>
                    <a:pt x="-195" y="7197"/>
                    <a:pt x="34" y="1088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DBF24F2-17A3-034C-B47A-FBAC0EAF0980}"/>
                </a:ext>
              </a:extLst>
            </p:cNvPr>
            <p:cNvSpPr/>
            <p:nvPr/>
          </p:nvSpPr>
          <p:spPr>
            <a:xfrm>
              <a:off x="3801498" y="14794961"/>
              <a:ext cx="56982" cy="318170"/>
            </a:xfrm>
            <a:custGeom>
              <a:avLst/>
              <a:gdLst>
                <a:gd name="connsiteX0" fmla="*/ 11568 w 22157"/>
                <a:gd name="connsiteY0" fmla="*/ 68457 h 123718"/>
                <a:gd name="connsiteX1" fmla="*/ -34 w 22157"/>
                <a:gd name="connsiteY1" fmla="*/ -64 h 123718"/>
                <a:gd name="connsiteX2" fmla="*/ 22124 w 22157"/>
                <a:gd name="connsiteY2" fmla="*/ 123654 h 123718"/>
                <a:gd name="connsiteX3" fmla="*/ 11568 w 22157"/>
                <a:gd name="connsiteY3" fmla="*/ 68457 h 12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57" h="123718">
                  <a:moveTo>
                    <a:pt x="11568" y="68457"/>
                  </a:moveTo>
                  <a:cubicBezTo>
                    <a:pt x="6148" y="45902"/>
                    <a:pt x="3105" y="22871"/>
                    <a:pt x="-34" y="-64"/>
                  </a:cubicBezTo>
                  <a:cubicBezTo>
                    <a:pt x="1117" y="42057"/>
                    <a:pt x="8582" y="83760"/>
                    <a:pt x="22124" y="123654"/>
                  </a:cubicBezTo>
                  <a:cubicBezTo>
                    <a:pt x="20507" y="104944"/>
                    <a:pt x="16970" y="86443"/>
                    <a:pt x="11568" y="6845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F9AB368-6B3B-0840-9F4A-CDF6DBF0C294}"/>
                </a:ext>
              </a:extLst>
            </p:cNvPr>
            <p:cNvSpPr/>
            <p:nvPr/>
          </p:nvSpPr>
          <p:spPr>
            <a:xfrm>
              <a:off x="3768436" y="14787863"/>
              <a:ext cx="53199" cy="551414"/>
            </a:xfrm>
            <a:custGeom>
              <a:avLst/>
              <a:gdLst>
                <a:gd name="connsiteX0" fmla="*/ 80 w 20686"/>
                <a:gd name="connsiteY0" fmla="*/ -64 h 214413"/>
                <a:gd name="connsiteX1" fmla="*/ 20621 w 20686"/>
                <a:gd name="connsiteY1" fmla="*/ 214349 h 214413"/>
                <a:gd name="connsiteX2" fmla="*/ 3788 w 20686"/>
                <a:gd name="connsiteY2" fmla="*/ 38479 h 214413"/>
                <a:gd name="connsiteX3" fmla="*/ 80 w 20686"/>
                <a:gd name="connsiteY3" fmla="*/ -64 h 21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6" h="214413">
                  <a:moveTo>
                    <a:pt x="80" y="-64"/>
                  </a:moveTo>
                  <a:cubicBezTo>
                    <a:pt x="-1442" y="51517"/>
                    <a:pt x="12728" y="138310"/>
                    <a:pt x="20621" y="214349"/>
                  </a:cubicBezTo>
                  <a:cubicBezTo>
                    <a:pt x="21381" y="176282"/>
                    <a:pt x="8448" y="76641"/>
                    <a:pt x="3788" y="38479"/>
                  </a:cubicBezTo>
                  <a:cubicBezTo>
                    <a:pt x="2267" y="25631"/>
                    <a:pt x="2172" y="12688"/>
                    <a:pt x="80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4DEBEBA-376D-B346-A397-9BE36B7859C4}"/>
                </a:ext>
              </a:extLst>
            </p:cNvPr>
            <p:cNvSpPr/>
            <p:nvPr/>
          </p:nvSpPr>
          <p:spPr>
            <a:xfrm>
              <a:off x="3812202" y="14068307"/>
              <a:ext cx="39096" cy="253067"/>
            </a:xfrm>
            <a:custGeom>
              <a:avLst/>
              <a:gdLst>
                <a:gd name="connsiteX0" fmla="*/ 6931 w 15202"/>
                <a:gd name="connsiteY0" fmla="*/ 27249 h 98403"/>
                <a:gd name="connsiteX1" fmla="*/ 3032 w 15202"/>
                <a:gd name="connsiteY1" fmla="*/ -64 h 98403"/>
                <a:gd name="connsiteX2" fmla="*/ 9689 w 15202"/>
                <a:gd name="connsiteY2" fmla="*/ 98339 h 98403"/>
                <a:gd name="connsiteX3" fmla="*/ 14920 w 15202"/>
                <a:gd name="connsiteY3" fmla="*/ 73691 h 98403"/>
                <a:gd name="connsiteX4" fmla="*/ 14920 w 15202"/>
                <a:gd name="connsiteY4" fmla="*/ 62842 h 98403"/>
                <a:gd name="connsiteX5" fmla="*/ 10355 w 15202"/>
                <a:gd name="connsiteY5" fmla="*/ 46473 h 98403"/>
                <a:gd name="connsiteX6" fmla="*/ 6931 w 15202"/>
                <a:gd name="connsiteY6" fmla="*/ 27249 h 9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2" h="98403">
                  <a:moveTo>
                    <a:pt x="6931" y="27249"/>
                  </a:moveTo>
                  <a:cubicBezTo>
                    <a:pt x="5600" y="17732"/>
                    <a:pt x="4269" y="9072"/>
                    <a:pt x="3032" y="-64"/>
                  </a:cubicBezTo>
                  <a:cubicBezTo>
                    <a:pt x="-6477" y="31722"/>
                    <a:pt x="9119" y="65221"/>
                    <a:pt x="9689" y="98339"/>
                  </a:cubicBezTo>
                  <a:cubicBezTo>
                    <a:pt x="12675" y="90441"/>
                    <a:pt x="14435" y="82123"/>
                    <a:pt x="14920" y="73691"/>
                  </a:cubicBezTo>
                  <a:cubicBezTo>
                    <a:pt x="15252" y="70084"/>
                    <a:pt x="15252" y="66449"/>
                    <a:pt x="14920" y="62842"/>
                  </a:cubicBezTo>
                  <a:cubicBezTo>
                    <a:pt x="13902" y="57255"/>
                    <a:pt x="12371" y="51783"/>
                    <a:pt x="10355" y="46473"/>
                  </a:cubicBezTo>
                  <a:cubicBezTo>
                    <a:pt x="8738" y="40154"/>
                    <a:pt x="7597" y="33730"/>
                    <a:pt x="6931" y="27249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36FCD2B-557C-9B45-A39D-40042DF8EAE0}"/>
                </a:ext>
              </a:extLst>
            </p:cNvPr>
            <p:cNvSpPr/>
            <p:nvPr/>
          </p:nvSpPr>
          <p:spPr>
            <a:xfrm>
              <a:off x="3977585" y="14173792"/>
              <a:ext cx="44496" cy="253802"/>
            </a:xfrm>
            <a:custGeom>
              <a:avLst/>
              <a:gdLst>
                <a:gd name="connsiteX0" fmla="*/ 13946 w 17302"/>
                <a:gd name="connsiteY0" fmla="*/ 41524 h 98689"/>
                <a:gd name="connsiteX1" fmla="*/ 14992 w 17302"/>
                <a:gd name="connsiteY1" fmla="*/ -64 h 98689"/>
                <a:gd name="connsiteX2" fmla="*/ 10618 w 17302"/>
                <a:gd name="connsiteY2" fmla="*/ 32008 h 98689"/>
                <a:gd name="connsiteX3" fmla="*/ 2154 w 17302"/>
                <a:gd name="connsiteY3" fmla="*/ 98625 h 98689"/>
                <a:gd name="connsiteX4" fmla="*/ 13946 w 17302"/>
                <a:gd name="connsiteY4" fmla="*/ 41524 h 9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2" h="98689">
                  <a:moveTo>
                    <a:pt x="13946" y="41524"/>
                  </a:moveTo>
                  <a:cubicBezTo>
                    <a:pt x="17988" y="28001"/>
                    <a:pt x="18349" y="13640"/>
                    <a:pt x="14992" y="-64"/>
                  </a:cubicBezTo>
                  <a:cubicBezTo>
                    <a:pt x="14593" y="10747"/>
                    <a:pt x="13128" y="21491"/>
                    <a:pt x="10618" y="32008"/>
                  </a:cubicBezTo>
                  <a:cubicBezTo>
                    <a:pt x="5387" y="54182"/>
                    <a:pt x="-4408" y="77117"/>
                    <a:pt x="2154" y="98625"/>
                  </a:cubicBezTo>
                  <a:cubicBezTo>
                    <a:pt x="6148" y="79658"/>
                    <a:pt x="10076" y="60624"/>
                    <a:pt x="13946" y="4152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08C8C16C-F061-C741-BD8D-56DFFBBCDF2C}"/>
                </a:ext>
              </a:extLst>
            </p:cNvPr>
            <p:cNvSpPr/>
            <p:nvPr/>
          </p:nvSpPr>
          <p:spPr>
            <a:xfrm>
              <a:off x="3988103" y="14260922"/>
              <a:ext cx="48912" cy="201670"/>
            </a:xfrm>
            <a:custGeom>
              <a:avLst/>
              <a:gdLst>
                <a:gd name="connsiteX0" fmla="*/ 16418 w 19019"/>
                <a:gd name="connsiteY0" fmla="*/ 38003 h 78418"/>
                <a:gd name="connsiteX1" fmla="*/ 18986 w 19019"/>
                <a:gd name="connsiteY1" fmla="*/ -64 h 78418"/>
                <a:gd name="connsiteX2" fmla="*/ -34 w 19019"/>
                <a:gd name="connsiteY2" fmla="*/ 78354 h 78418"/>
                <a:gd name="connsiteX3" fmla="*/ 14801 w 19019"/>
                <a:gd name="connsiteY3" fmla="*/ 46854 h 78418"/>
                <a:gd name="connsiteX4" fmla="*/ 16418 w 19019"/>
                <a:gd name="connsiteY4" fmla="*/ 38003 h 7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19" h="78418">
                  <a:moveTo>
                    <a:pt x="16418" y="38003"/>
                  </a:moveTo>
                  <a:cubicBezTo>
                    <a:pt x="17845" y="25251"/>
                    <a:pt x="18701" y="12403"/>
                    <a:pt x="18986" y="-64"/>
                  </a:cubicBezTo>
                  <a:cubicBezTo>
                    <a:pt x="11663" y="26012"/>
                    <a:pt x="14136" y="55133"/>
                    <a:pt x="-34" y="78354"/>
                  </a:cubicBezTo>
                  <a:cubicBezTo>
                    <a:pt x="7546" y="69313"/>
                    <a:pt x="12652" y="58455"/>
                    <a:pt x="14801" y="46854"/>
                  </a:cubicBezTo>
                  <a:cubicBezTo>
                    <a:pt x="15505" y="43932"/>
                    <a:pt x="16038" y="40982"/>
                    <a:pt x="16418" y="380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91FB00D-4152-814F-AEA9-71CB542ED19C}"/>
                </a:ext>
              </a:extLst>
            </p:cNvPr>
            <p:cNvSpPr/>
            <p:nvPr/>
          </p:nvSpPr>
          <p:spPr>
            <a:xfrm>
              <a:off x="3890274" y="13856846"/>
              <a:ext cx="22400" cy="358554"/>
            </a:xfrm>
            <a:custGeom>
              <a:avLst/>
              <a:gdLst>
                <a:gd name="connsiteX0" fmla="*/ 7575 w 8710"/>
                <a:gd name="connsiteY0" fmla="*/ 139357 h 139421"/>
                <a:gd name="connsiteX1" fmla="*/ 3866 w 8710"/>
                <a:gd name="connsiteY1" fmla="*/ -64 h 139421"/>
                <a:gd name="connsiteX2" fmla="*/ 918 w 8710"/>
                <a:gd name="connsiteY2" fmla="*/ 117754 h 139421"/>
                <a:gd name="connsiteX3" fmla="*/ 7575 w 8710"/>
                <a:gd name="connsiteY3" fmla="*/ 139357 h 13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0" h="139421">
                  <a:moveTo>
                    <a:pt x="7575" y="139357"/>
                  </a:moveTo>
                  <a:cubicBezTo>
                    <a:pt x="3200" y="92915"/>
                    <a:pt x="14707" y="45236"/>
                    <a:pt x="3866" y="-64"/>
                  </a:cubicBezTo>
                  <a:cubicBezTo>
                    <a:pt x="-14" y="39078"/>
                    <a:pt x="-1003" y="78459"/>
                    <a:pt x="918" y="117754"/>
                  </a:cubicBezTo>
                  <a:cubicBezTo>
                    <a:pt x="443" y="125529"/>
                    <a:pt x="2810" y="133200"/>
                    <a:pt x="7575" y="13935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FF775F8-1CB4-7C44-AE05-D1AE2F4BAD42}"/>
                </a:ext>
              </a:extLst>
            </p:cNvPr>
            <p:cNvSpPr/>
            <p:nvPr/>
          </p:nvSpPr>
          <p:spPr>
            <a:xfrm>
              <a:off x="3918610" y="13931493"/>
              <a:ext cx="33880" cy="356106"/>
            </a:xfrm>
            <a:custGeom>
              <a:avLst/>
              <a:gdLst>
                <a:gd name="connsiteX0" fmla="*/ 3689 w 13174"/>
                <a:gd name="connsiteY0" fmla="*/ 84540 h 138469"/>
                <a:gd name="connsiteX1" fmla="*/ 5211 w 13174"/>
                <a:gd name="connsiteY1" fmla="*/ 138405 h 138469"/>
                <a:gd name="connsiteX2" fmla="*/ 7588 w 13174"/>
                <a:gd name="connsiteY2" fmla="*/ 96912 h 138469"/>
                <a:gd name="connsiteX3" fmla="*/ 11678 w 13174"/>
                <a:gd name="connsiteY3" fmla="*/ 70931 h 138469"/>
                <a:gd name="connsiteX4" fmla="*/ 6827 w 13174"/>
                <a:gd name="connsiteY4" fmla="*/ -64 h 138469"/>
                <a:gd name="connsiteX5" fmla="*/ 3689 w 13174"/>
                <a:gd name="connsiteY5" fmla="*/ 84540 h 13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74" h="138469">
                  <a:moveTo>
                    <a:pt x="3689" y="84540"/>
                  </a:moveTo>
                  <a:cubicBezTo>
                    <a:pt x="741" y="102622"/>
                    <a:pt x="-3633" y="122607"/>
                    <a:pt x="5211" y="138405"/>
                  </a:cubicBezTo>
                  <a:cubicBezTo>
                    <a:pt x="4821" y="124530"/>
                    <a:pt x="5610" y="110654"/>
                    <a:pt x="7588" y="96912"/>
                  </a:cubicBezTo>
                  <a:cubicBezTo>
                    <a:pt x="8825" y="88252"/>
                    <a:pt x="10631" y="79687"/>
                    <a:pt x="11678" y="70931"/>
                  </a:cubicBezTo>
                  <a:cubicBezTo>
                    <a:pt x="14692" y="47177"/>
                    <a:pt x="13037" y="23062"/>
                    <a:pt x="6827" y="-64"/>
                  </a:cubicBezTo>
                  <a:cubicBezTo>
                    <a:pt x="9110" y="28163"/>
                    <a:pt x="8064" y="56561"/>
                    <a:pt x="3689" y="8454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71E975B-ADB7-674A-8722-0D243F2A4426}"/>
                </a:ext>
              </a:extLst>
            </p:cNvPr>
            <p:cNvSpPr/>
            <p:nvPr/>
          </p:nvSpPr>
          <p:spPr>
            <a:xfrm>
              <a:off x="3781691" y="13787337"/>
              <a:ext cx="22744" cy="222473"/>
            </a:xfrm>
            <a:custGeom>
              <a:avLst/>
              <a:gdLst>
                <a:gd name="connsiteX0" fmla="*/ 8810 w 8844"/>
                <a:gd name="connsiteY0" fmla="*/ -64 h 86507"/>
                <a:gd name="connsiteX1" fmla="*/ 632 w 8844"/>
                <a:gd name="connsiteY1" fmla="*/ 53896 h 86507"/>
                <a:gd name="connsiteX2" fmla="*/ -34 w 8844"/>
                <a:gd name="connsiteY2" fmla="*/ 86443 h 86507"/>
                <a:gd name="connsiteX3" fmla="*/ 7289 w 8844"/>
                <a:gd name="connsiteY3" fmla="*/ 42476 h 86507"/>
                <a:gd name="connsiteX4" fmla="*/ 8810 w 8844"/>
                <a:gd name="connsiteY4" fmla="*/ -64 h 8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" h="86507">
                  <a:moveTo>
                    <a:pt x="8810" y="-64"/>
                  </a:moveTo>
                  <a:cubicBezTo>
                    <a:pt x="4331" y="17618"/>
                    <a:pt x="1592" y="35690"/>
                    <a:pt x="632" y="53896"/>
                  </a:cubicBezTo>
                  <a:cubicBezTo>
                    <a:pt x="-34" y="64745"/>
                    <a:pt x="-34" y="75594"/>
                    <a:pt x="-34" y="86443"/>
                  </a:cubicBezTo>
                  <a:cubicBezTo>
                    <a:pt x="5225" y="72397"/>
                    <a:pt x="7707" y="57465"/>
                    <a:pt x="7289" y="42476"/>
                  </a:cubicBezTo>
                  <a:cubicBezTo>
                    <a:pt x="7384" y="28010"/>
                    <a:pt x="8240" y="14116"/>
                    <a:pt x="8810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A6F99DE-0DA7-1F4F-8558-F5CDEC92A022}"/>
                </a:ext>
              </a:extLst>
            </p:cNvPr>
            <p:cNvSpPr/>
            <p:nvPr/>
          </p:nvSpPr>
          <p:spPr>
            <a:xfrm>
              <a:off x="3882451" y="13588112"/>
              <a:ext cx="89898" cy="349008"/>
            </a:xfrm>
            <a:custGeom>
              <a:avLst/>
              <a:gdLst>
                <a:gd name="connsiteX0" fmla="*/ -34 w 34956"/>
                <a:gd name="connsiteY0" fmla="*/ -64 h 135709"/>
                <a:gd name="connsiteX1" fmla="*/ 34772 w 34956"/>
                <a:gd name="connsiteY1" fmla="*/ 135645 h 135709"/>
                <a:gd name="connsiteX2" fmla="*/ 30683 w 34956"/>
                <a:gd name="connsiteY2" fmla="*/ 96531 h 135709"/>
                <a:gd name="connsiteX3" fmla="*/ -34 w 34956"/>
                <a:gd name="connsiteY3" fmla="*/ -64 h 13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6" h="135709">
                  <a:moveTo>
                    <a:pt x="-34" y="-64"/>
                  </a:moveTo>
                  <a:cubicBezTo>
                    <a:pt x="8192" y="45968"/>
                    <a:pt x="19832" y="91335"/>
                    <a:pt x="34772" y="135645"/>
                  </a:cubicBezTo>
                  <a:cubicBezTo>
                    <a:pt x="35409" y="122474"/>
                    <a:pt x="34030" y="109284"/>
                    <a:pt x="30683" y="96531"/>
                  </a:cubicBezTo>
                  <a:cubicBezTo>
                    <a:pt x="23275" y="63499"/>
                    <a:pt x="13004" y="31179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7F53AC9A-02A2-6940-BC75-EA4F232EB068}"/>
                </a:ext>
              </a:extLst>
            </p:cNvPr>
            <p:cNvSpPr/>
            <p:nvPr/>
          </p:nvSpPr>
          <p:spPr>
            <a:xfrm>
              <a:off x="3764082" y="13432944"/>
              <a:ext cx="50380" cy="220272"/>
            </a:xfrm>
            <a:custGeom>
              <a:avLst/>
              <a:gdLst>
                <a:gd name="connsiteX0" fmla="*/ 19556 w 19590"/>
                <a:gd name="connsiteY0" fmla="*/ -64 h 85651"/>
                <a:gd name="connsiteX1" fmla="*/ -34 w 19590"/>
                <a:gd name="connsiteY1" fmla="*/ 85587 h 85651"/>
                <a:gd name="connsiteX2" fmla="*/ 19556 w 19590"/>
                <a:gd name="connsiteY2" fmla="*/ -6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90" h="85651">
                  <a:moveTo>
                    <a:pt x="19556" y="-64"/>
                  </a:moveTo>
                  <a:cubicBezTo>
                    <a:pt x="7118" y="26802"/>
                    <a:pt x="442" y="55980"/>
                    <a:pt x="-34" y="85587"/>
                  </a:cubicBezTo>
                  <a:cubicBezTo>
                    <a:pt x="8886" y="57636"/>
                    <a:pt x="15439" y="28981"/>
                    <a:pt x="19556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2428384-F84C-D343-A4AF-F3D52C04F837}"/>
                </a:ext>
              </a:extLst>
            </p:cNvPr>
            <p:cNvSpPr/>
            <p:nvPr/>
          </p:nvSpPr>
          <p:spPr>
            <a:xfrm>
              <a:off x="3950196" y="13608670"/>
              <a:ext cx="43213" cy="82234"/>
            </a:xfrm>
            <a:custGeom>
              <a:avLst/>
              <a:gdLst>
                <a:gd name="connsiteX0" fmla="*/ -34 w 16803"/>
                <a:gd name="connsiteY0" fmla="*/ 31912 h 31976"/>
                <a:gd name="connsiteX1" fmla="*/ 12995 w 16803"/>
                <a:gd name="connsiteY1" fmla="*/ 18113 h 31976"/>
                <a:gd name="connsiteX2" fmla="*/ 15848 w 16803"/>
                <a:gd name="connsiteY2" fmla="*/ -64 h 31976"/>
                <a:gd name="connsiteX3" fmla="*/ -34 w 16803"/>
                <a:gd name="connsiteY3" fmla="*/ 31912 h 3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03" h="31976">
                  <a:moveTo>
                    <a:pt x="-34" y="31912"/>
                  </a:moveTo>
                  <a:cubicBezTo>
                    <a:pt x="4968" y="27982"/>
                    <a:pt x="9362" y="23338"/>
                    <a:pt x="12995" y="18113"/>
                  </a:cubicBezTo>
                  <a:cubicBezTo>
                    <a:pt x="16684" y="12812"/>
                    <a:pt x="17740" y="6112"/>
                    <a:pt x="15848" y="-64"/>
                  </a:cubicBezTo>
                  <a:cubicBezTo>
                    <a:pt x="9390" y="9976"/>
                    <a:pt x="4065" y="20702"/>
                    <a:pt x="-34" y="3191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7A3B546F-F319-6444-AD24-85D61BD326BB}"/>
                </a:ext>
              </a:extLst>
            </p:cNvPr>
            <p:cNvSpPr/>
            <p:nvPr/>
          </p:nvSpPr>
          <p:spPr>
            <a:xfrm>
              <a:off x="3977832" y="13672061"/>
              <a:ext cx="53376" cy="90309"/>
            </a:xfrm>
            <a:custGeom>
              <a:avLst/>
              <a:gdLst>
                <a:gd name="connsiteX0" fmla="*/ 20222 w 20755"/>
                <a:gd name="connsiteY0" fmla="*/ -64 h 35116"/>
                <a:gd name="connsiteX1" fmla="*/ -34 w 20755"/>
                <a:gd name="connsiteY1" fmla="*/ 35053 h 35116"/>
                <a:gd name="connsiteX2" fmla="*/ 15562 w 20755"/>
                <a:gd name="connsiteY2" fmla="*/ 20302 h 35116"/>
                <a:gd name="connsiteX3" fmla="*/ 20222 w 20755"/>
                <a:gd name="connsiteY3" fmla="*/ -64 h 3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55" h="35116">
                  <a:moveTo>
                    <a:pt x="20222" y="-64"/>
                  </a:moveTo>
                  <a:cubicBezTo>
                    <a:pt x="12557" y="11089"/>
                    <a:pt x="5786" y="22833"/>
                    <a:pt x="-34" y="35053"/>
                  </a:cubicBezTo>
                  <a:cubicBezTo>
                    <a:pt x="5872" y="30942"/>
                    <a:pt x="11131" y="25974"/>
                    <a:pt x="15562" y="20302"/>
                  </a:cubicBezTo>
                  <a:cubicBezTo>
                    <a:pt x="19965" y="14497"/>
                    <a:pt x="21658" y="7083"/>
                    <a:pt x="20222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B7785A3-A821-6745-BDDA-BDA24546792C}"/>
                </a:ext>
              </a:extLst>
            </p:cNvPr>
            <p:cNvSpPr/>
            <p:nvPr/>
          </p:nvSpPr>
          <p:spPr>
            <a:xfrm>
              <a:off x="3999843" y="13755519"/>
              <a:ext cx="48912" cy="73423"/>
            </a:xfrm>
            <a:custGeom>
              <a:avLst/>
              <a:gdLst>
                <a:gd name="connsiteX0" fmla="*/ 18986 w 19019"/>
                <a:gd name="connsiteY0" fmla="*/ -64 h 28550"/>
                <a:gd name="connsiteX1" fmla="*/ -34 w 19019"/>
                <a:gd name="connsiteY1" fmla="*/ 28486 h 28550"/>
                <a:gd name="connsiteX2" fmla="*/ 18986 w 19019"/>
                <a:gd name="connsiteY2" fmla="*/ -64 h 2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" h="28550">
                  <a:moveTo>
                    <a:pt x="18986" y="-64"/>
                  </a:moveTo>
                  <a:cubicBezTo>
                    <a:pt x="12614" y="9453"/>
                    <a:pt x="6338" y="18969"/>
                    <a:pt x="-34" y="28486"/>
                  </a:cubicBezTo>
                  <a:cubicBezTo>
                    <a:pt x="11340" y="23509"/>
                    <a:pt x="18767" y="12355"/>
                    <a:pt x="18986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26FCA84C-9D24-E048-A235-143E8EA9C173}"/>
                </a:ext>
              </a:extLst>
            </p:cNvPr>
            <p:cNvSpPr/>
            <p:nvPr/>
          </p:nvSpPr>
          <p:spPr>
            <a:xfrm>
              <a:off x="4026011" y="13812056"/>
              <a:ext cx="44933" cy="88108"/>
            </a:xfrm>
            <a:custGeom>
              <a:avLst/>
              <a:gdLst>
                <a:gd name="connsiteX0" fmla="*/ 14801 w 17472"/>
                <a:gd name="connsiteY0" fmla="*/ 17637 h 34260"/>
                <a:gd name="connsiteX1" fmla="*/ 15372 w 17472"/>
                <a:gd name="connsiteY1" fmla="*/ -64 h 34260"/>
                <a:gd name="connsiteX2" fmla="*/ -34 w 17472"/>
                <a:gd name="connsiteY2" fmla="*/ 34196 h 34260"/>
                <a:gd name="connsiteX3" fmla="*/ 14801 w 17472"/>
                <a:gd name="connsiteY3" fmla="*/ 17637 h 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2" h="34260">
                  <a:moveTo>
                    <a:pt x="14801" y="17637"/>
                  </a:moveTo>
                  <a:cubicBezTo>
                    <a:pt x="18101" y="12251"/>
                    <a:pt x="18320" y="5522"/>
                    <a:pt x="15372" y="-64"/>
                  </a:cubicBezTo>
                  <a:cubicBezTo>
                    <a:pt x="11597" y="11918"/>
                    <a:pt x="6423" y="23414"/>
                    <a:pt x="-34" y="34196"/>
                  </a:cubicBezTo>
                  <a:cubicBezTo>
                    <a:pt x="6347" y="30152"/>
                    <a:pt x="11483" y="24423"/>
                    <a:pt x="14801" y="1763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4DD3D1B9-132B-EC4C-8AAE-EDDABEAF0B41}"/>
                </a:ext>
              </a:extLst>
            </p:cNvPr>
            <p:cNvSpPr/>
            <p:nvPr/>
          </p:nvSpPr>
          <p:spPr>
            <a:xfrm>
              <a:off x="4047534" y="13895026"/>
              <a:ext cx="35271" cy="80030"/>
            </a:xfrm>
            <a:custGeom>
              <a:avLst/>
              <a:gdLst>
                <a:gd name="connsiteX0" fmla="*/ 13660 w 13715"/>
                <a:gd name="connsiteY0" fmla="*/ -64 h 31119"/>
                <a:gd name="connsiteX1" fmla="*/ -34 w 13715"/>
                <a:gd name="connsiteY1" fmla="*/ 31056 h 31119"/>
                <a:gd name="connsiteX2" fmla="*/ 13660 w 13715"/>
                <a:gd name="connsiteY2" fmla="*/ -64 h 3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5" h="31119">
                  <a:moveTo>
                    <a:pt x="13660" y="-64"/>
                  </a:moveTo>
                  <a:cubicBezTo>
                    <a:pt x="7622" y="9595"/>
                    <a:pt x="3000" y="20073"/>
                    <a:pt x="-34" y="31056"/>
                  </a:cubicBezTo>
                  <a:cubicBezTo>
                    <a:pt x="9010" y="23300"/>
                    <a:pt x="14050" y="11851"/>
                    <a:pt x="13660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271E5A1-806F-E34B-BA83-32979B16B5DD}"/>
                </a:ext>
              </a:extLst>
            </p:cNvPr>
            <p:cNvSpPr/>
            <p:nvPr/>
          </p:nvSpPr>
          <p:spPr>
            <a:xfrm>
              <a:off x="4059531" y="13963799"/>
              <a:ext cx="22240" cy="97898"/>
            </a:xfrm>
            <a:custGeom>
              <a:avLst/>
              <a:gdLst>
                <a:gd name="connsiteX0" fmla="*/ 912 w 8648"/>
                <a:gd name="connsiteY0" fmla="*/ 38003 h 38067"/>
                <a:gd name="connsiteX1" fmla="*/ 8615 w 8648"/>
                <a:gd name="connsiteY1" fmla="*/ -64 h 38067"/>
                <a:gd name="connsiteX2" fmla="*/ 912 w 8648"/>
                <a:gd name="connsiteY2" fmla="*/ 38003 h 3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8" h="38067">
                  <a:moveTo>
                    <a:pt x="912" y="38003"/>
                  </a:moveTo>
                  <a:lnTo>
                    <a:pt x="8615" y="-64"/>
                  </a:lnTo>
                  <a:cubicBezTo>
                    <a:pt x="1093" y="11099"/>
                    <a:pt x="-1674" y="24794"/>
                    <a:pt x="912" y="380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3509E9D5-1142-9E4A-A5C5-3A459C2EF66F}"/>
                </a:ext>
              </a:extLst>
            </p:cNvPr>
            <p:cNvSpPr/>
            <p:nvPr/>
          </p:nvSpPr>
          <p:spPr>
            <a:xfrm>
              <a:off x="3984433" y="13092991"/>
              <a:ext cx="13098" cy="83702"/>
            </a:xfrm>
            <a:custGeom>
              <a:avLst/>
              <a:gdLst>
                <a:gd name="connsiteX0" fmla="*/ -34 w 5093"/>
                <a:gd name="connsiteY0" fmla="*/ 32483 h 32547"/>
                <a:gd name="connsiteX1" fmla="*/ 2914 w 5093"/>
                <a:gd name="connsiteY1" fmla="*/ -64 h 32547"/>
                <a:gd name="connsiteX2" fmla="*/ -34 w 5093"/>
                <a:gd name="connsiteY2" fmla="*/ 32483 h 3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3" h="32547">
                  <a:moveTo>
                    <a:pt x="-34" y="32483"/>
                  </a:moveTo>
                  <a:cubicBezTo>
                    <a:pt x="5511" y="22538"/>
                    <a:pt x="6585" y="10709"/>
                    <a:pt x="2914" y="-64"/>
                  </a:cubicBezTo>
                  <a:cubicBezTo>
                    <a:pt x="1583" y="10690"/>
                    <a:pt x="727" y="22015"/>
                    <a:pt x="-34" y="3248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71B0CC11-0541-FE4C-8AEE-F1756C57F0C7}"/>
                </a:ext>
              </a:extLst>
            </p:cNvPr>
            <p:cNvSpPr/>
            <p:nvPr/>
          </p:nvSpPr>
          <p:spPr>
            <a:xfrm>
              <a:off x="4026862" y="13068760"/>
              <a:ext cx="17706" cy="105485"/>
            </a:xfrm>
            <a:custGeom>
              <a:avLst/>
              <a:gdLst>
                <a:gd name="connsiteX0" fmla="*/ 1347 w 6885"/>
                <a:gd name="connsiteY0" fmla="*/ 40953 h 41017"/>
                <a:gd name="connsiteX1" fmla="*/ 5912 w 6885"/>
                <a:gd name="connsiteY1" fmla="*/ 20111 h 41017"/>
                <a:gd name="connsiteX2" fmla="*/ 2203 w 6885"/>
                <a:gd name="connsiteY2" fmla="*/ -64 h 41017"/>
                <a:gd name="connsiteX3" fmla="*/ 1347 w 6885"/>
                <a:gd name="connsiteY3" fmla="*/ 40953 h 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5" h="41017">
                  <a:moveTo>
                    <a:pt x="1347" y="40953"/>
                  </a:moveTo>
                  <a:cubicBezTo>
                    <a:pt x="2222" y="33882"/>
                    <a:pt x="3753" y="26906"/>
                    <a:pt x="5912" y="20111"/>
                  </a:cubicBezTo>
                  <a:cubicBezTo>
                    <a:pt x="7975" y="13183"/>
                    <a:pt x="6597" y="5674"/>
                    <a:pt x="2203" y="-64"/>
                  </a:cubicBezTo>
                  <a:cubicBezTo>
                    <a:pt x="-460" y="13459"/>
                    <a:pt x="-745" y="27335"/>
                    <a:pt x="1347" y="409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B14E555-80AA-B14B-BCFF-8F386ADDC19D}"/>
                </a:ext>
              </a:extLst>
            </p:cNvPr>
            <p:cNvSpPr/>
            <p:nvPr/>
          </p:nvSpPr>
          <p:spPr>
            <a:xfrm>
              <a:off x="4067750" y="13062886"/>
              <a:ext cx="15664" cy="105974"/>
            </a:xfrm>
            <a:custGeom>
              <a:avLst/>
              <a:gdLst>
                <a:gd name="connsiteX0" fmla="*/ 1520 w 6091"/>
                <a:gd name="connsiteY0" fmla="*/ 8120 h 41207"/>
                <a:gd name="connsiteX1" fmla="*/ 93 w 6091"/>
                <a:gd name="connsiteY1" fmla="*/ 41144 h 41207"/>
                <a:gd name="connsiteX2" fmla="*/ 5323 w 6091"/>
                <a:gd name="connsiteY2" fmla="*/ -64 h 41207"/>
                <a:gd name="connsiteX3" fmla="*/ 1520 w 6091"/>
                <a:gd name="connsiteY3" fmla="*/ 8120 h 4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1" h="41207">
                  <a:moveTo>
                    <a:pt x="1520" y="8120"/>
                  </a:moveTo>
                  <a:cubicBezTo>
                    <a:pt x="188" y="19074"/>
                    <a:pt x="-287" y="30114"/>
                    <a:pt x="93" y="41144"/>
                  </a:cubicBezTo>
                  <a:cubicBezTo>
                    <a:pt x="5419" y="28106"/>
                    <a:pt x="7225" y="13897"/>
                    <a:pt x="5323" y="-64"/>
                  </a:cubicBezTo>
                  <a:cubicBezTo>
                    <a:pt x="2870" y="1944"/>
                    <a:pt x="1472" y="4951"/>
                    <a:pt x="1520" y="812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92F8DAA-F8EC-534F-8CE6-E68F5ABBB0AB}"/>
                </a:ext>
              </a:extLst>
            </p:cNvPr>
            <p:cNvSpPr/>
            <p:nvPr/>
          </p:nvSpPr>
          <p:spPr>
            <a:xfrm>
              <a:off x="4097670" y="13059949"/>
              <a:ext cx="21240" cy="105485"/>
            </a:xfrm>
            <a:custGeom>
              <a:avLst/>
              <a:gdLst>
                <a:gd name="connsiteX0" fmla="*/ -34 w 8259"/>
                <a:gd name="connsiteY0" fmla="*/ 40953 h 41017"/>
                <a:gd name="connsiteX1" fmla="*/ 6053 w 8259"/>
                <a:gd name="connsiteY1" fmla="*/ -64 h 41017"/>
                <a:gd name="connsiteX2" fmla="*/ -34 w 8259"/>
                <a:gd name="connsiteY2" fmla="*/ 40953 h 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9" h="41017">
                  <a:moveTo>
                    <a:pt x="-34" y="40953"/>
                  </a:moveTo>
                  <a:cubicBezTo>
                    <a:pt x="8154" y="28933"/>
                    <a:pt x="10398" y="13821"/>
                    <a:pt x="6053" y="-64"/>
                  </a:cubicBezTo>
                  <a:cubicBezTo>
                    <a:pt x="2315" y="13297"/>
                    <a:pt x="271" y="27078"/>
                    <a:pt x="-34" y="409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9EFACFD3-0F4C-E54C-B777-AAC9518A9DA6}"/>
                </a:ext>
              </a:extLst>
            </p:cNvPr>
            <p:cNvSpPr/>
            <p:nvPr/>
          </p:nvSpPr>
          <p:spPr>
            <a:xfrm>
              <a:off x="3986391" y="12934150"/>
              <a:ext cx="17359" cy="83702"/>
            </a:xfrm>
            <a:custGeom>
              <a:avLst/>
              <a:gdLst>
                <a:gd name="connsiteX0" fmla="*/ -33 w 6750"/>
                <a:gd name="connsiteY0" fmla="*/ 32483 h 32547"/>
                <a:gd name="connsiteX1" fmla="*/ 6243 w 6750"/>
                <a:gd name="connsiteY1" fmla="*/ -64 h 32547"/>
                <a:gd name="connsiteX2" fmla="*/ -33 w 6750"/>
                <a:gd name="connsiteY2" fmla="*/ 32483 h 3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0" h="32547">
                  <a:moveTo>
                    <a:pt x="-33" y="32483"/>
                  </a:moveTo>
                  <a:cubicBezTo>
                    <a:pt x="5568" y="22614"/>
                    <a:pt x="7774" y="11185"/>
                    <a:pt x="6243" y="-64"/>
                  </a:cubicBezTo>
                  <a:cubicBezTo>
                    <a:pt x="2078" y="10281"/>
                    <a:pt x="-62" y="21330"/>
                    <a:pt x="-33" y="3248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0C88414-B559-6D47-8E52-B318B81043EE}"/>
                </a:ext>
              </a:extLst>
            </p:cNvPr>
            <p:cNvSpPr/>
            <p:nvPr/>
          </p:nvSpPr>
          <p:spPr>
            <a:xfrm>
              <a:off x="4031381" y="12916529"/>
              <a:ext cx="16037" cy="78073"/>
            </a:xfrm>
            <a:custGeom>
              <a:avLst/>
              <a:gdLst>
                <a:gd name="connsiteX0" fmla="*/ 5391 w 6236"/>
                <a:gd name="connsiteY0" fmla="*/ 11451 h 30358"/>
                <a:gd name="connsiteX1" fmla="*/ 6152 w 6236"/>
                <a:gd name="connsiteY1" fmla="*/ 5456 h 30358"/>
                <a:gd name="connsiteX2" fmla="*/ 2728 w 6236"/>
                <a:gd name="connsiteY2" fmla="*/ -64 h 30358"/>
                <a:gd name="connsiteX3" fmla="*/ 541 w 6236"/>
                <a:gd name="connsiteY3" fmla="*/ 30294 h 3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6" h="30358">
                  <a:moveTo>
                    <a:pt x="5391" y="11451"/>
                  </a:moveTo>
                  <a:cubicBezTo>
                    <a:pt x="6066" y="9529"/>
                    <a:pt x="6323" y="7483"/>
                    <a:pt x="6152" y="5456"/>
                  </a:cubicBezTo>
                  <a:cubicBezTo>
                    <a:pt x="5876" y="3200"/>
                    <a:pt x="4630" y="1182"/>
                    <a:pt x="2728" y="-64"/>
                  </a:cubicBezTo>
                  <a:cubicBezTo>
                    <a:pt x="56" y="9824"/>
                    <a:pt x="-686" y="20130"/>
                    <a:pt x="541" y="3029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30DC15E-95D0-F34A-8D53-46839F832F73}"/>
                </a:ext>
              </a:extLst>
            </p:cNvPr>
            <p:cNvSpPr/>
            <p:nvPr/>
          </p:nvSpPr>
          <p:spPr>
            <a:xfrm>
              <a:off x="4067300" y="12898172"/>
              <a:ext cx="21955" cy="97898"/>
            </a:xfrm>
            <a:custGeom>
              <a:avLst/>
              <a:gdLst>
                <a:gd name="connsiteX0" fmla="*/ 173 w 8537"/>
                <a:gd name="connsiteY0" fmla="*/ 38003 h 38067"/>
                <a:gd name="connsiteX1" fmla="*/ 6069 w 8537"/>
                <a:gd name="connsiteY1" fmla="*/ -64 h 38067"/>
                <a:gd name="connsiteX2" fmla="*/ 173 w 8537"/>
                <a:gd name="connsiteY2" fmla="*/ 38003 h 3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7" h="38067">
                  <a:moveTo>
                    <a:pt x="173" y="38003"/>
                  </a:moveTo>
                  <a:cubicBezTo>
                    <a:pt x="8560" y="27173"/>
                    <a:pt x="10786" y="12793"/>
                    <a:pt x="6069" y="-64"/>
                  </a:cubicBezTo>
                  <a:cubicBezTo>
                    <a:pt x="1295" y="12032"/>
                    <a:pt x="-721" y="25032"/>
                    <a:pt x="173" y="380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0F2FAC76-4F51-2347-A530-46D84A0771B6}"/>
                </a:ext>
              </a:extLst>
            </p:cNvPr>
            <p:cNvSpPr/>
            <p:nvPr/>
          </p:nvSpPr>
          <p:spPr>
            <a:xfrm>
              <a:off x="4110377" y="12887157"/>
              <a:ext cx="20355" cy="110379"/>
            </a:xfrm>
            <a:custGeom>
              <a:avLst/>
              <a:gdLst>
                <a:gd name="connsiteX0" fmla="*/ 6532 w 7915"/>
                <a:gd name="connsiteY0" fmla="*/ -64 h 42920"/>
                <a:gd name="connsiteX1" fmla="*/ -30 w 7915"/>
                <a:gd name="connsiteY1" fmla="*/ 42857 h 42920"/>
                <a:gd name="connsiteX2" fmla="*/ 6532 w 7915"/>
                <a:gd name="connsiteY2" fmla="*/ -64 h 4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" h="42920">
                  <a:moveTo>
                    <a:pt x="6532" y="-64"/>
                  </a:moveTo>
                  <a:cubicBezTo>
                    <a:pt x="2072" y="13802"/>
                    <a:pt x="-144" y="28286"/>
                    <a:pt x="-30" y="42857"/>
                  </a:cubicBezTo>
                  <a:cubicBezTo>
                    <a:pt x="7321" y="29828"/>
                    <a:pt x="9651" y="14563"/>
                    <a:pt x="6532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8DD95FA-288C-EA47-9AE3-A8889DA8FC9A}"/>
                </a:ext>
              </a:extLst>
            </p:cNvPr>
            <p:cNvSpPr/>
            <p:nvPr/>
          </p:nvSpPr>
          <p:spPr>
            <a:xfrm>
              <a:off x="3977567" y="12753036"/>
              <a:ext cx="15870" cy="130204"/>
            </a:xfrm>
            <a:custGeom>
              <a:avLst/>
              <a:gdLst>
                <a:gd name="connsiteX0" fmla="*/ 4634 w 6171"/>
                <a:gd name="connsiteY0" fmla="*/ 13450 h 50629"/>
                <a:gd name="connsiteX1" fmla="*/ 1876 w 6171"/>
                <a:gd name="connsiteY1" fmla="*/ -64 h 50629"/>
                <a:gd name="connsiteX2" fmla="*/ 640 w 6171"/>
                <a:gd name="connsiteY2" fmla="*/ 50565 h 50629"/>
                <a:gd name="connsiteX3" fmla="*/ 4634 w 6171"/>
                <a:gd name="connsiteY3" fmla="*/ 13450 h 5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1" h="50629">
                  <a:moveTo>
                    <a:pt x="4634" y="13450"/>
                  </a:moveTo>
                  <a:cubicBezTo>
                    <a:pt x="3246" y="9053"/>
                    <a:pt x="2314" y="4523"/>
                    <a:pt x="1876" y="-64"/>
                  </a:cubicBezTo>
                  <a:cubicBezTo>
                    <a:pt x="-149" y="16733"/>
                    <a:pt x="-568" y="33692"/>
                    <a:pt x="640" y="50565"/>
                  </a:cubicBezTo>
                  <a:cubicBezTo>
                    <a:pt x="6165" y="39012"/>
                    <a:pt x="7582" y="25917"/>
                    <a:pt x="4634" y="1345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CAEB1ED-DD31-F745-AC88-C6AC4FF336D1}"/>
                </a:ext>
              </a:extLst>
            </p:cNvPr>
            <p:cNvSpPr/>
            <p:nvPr/>
          </p:nvSpPr>
          <p:spPr>
            <a:xfrm>
              <a:off x="4005807" y="12741532"/>
              <a:ext cx="15235" cy="127756"/>
            </a:xfrm>
            <a:custGeom>
              <a:avLst/>
              <a:gdLst>
                <a:gd name="connsiteX0" fmla="*/ 4780 w 5924"/>
                <a:gd name="connsiteY0" fmla="*/ -64 h 49677"/>
                <a:gd name="connsiteX1" fmla="*/ 1737 w 5924"/>
                <a:gd name="connsiteY1" fmla="*/ 49614 h 49677"/>
                <a:gd name="connsiteX2" fmla="*/ 4780 w 5924"/>
                <a:gd name="connsiteY2" fmla="*/ -64 h 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4" h="49677">
                  <a:moveTo>
                    <a:pt x="4780" y="-64"/>
                  </a:moveTo>
                  <a:cubicBezTo>
                    <a:pt x="-356" y="15981"/>
                    <a:pt x="-1402" y="33054"/>
                    <a:pt x="1737" y="49614"/>
                  </a:cubicBezTo>
                  <a:cubicBezTo>
                    <a:pt x="5930" y="33406"/>
                    <a:pt x="6957" y="16533"/>
                    <a:pt x="4780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E0FDD8F2-0DE3-C642-9CDD-1466010DF5C2}"/>
                </a:ext>
              </a:extLst>
            </p:cNvPr>
            <p:cNvSpPr/>
            <p:nvPr/>
          </p:nvSpPr>
          <p:spPr>
            <a:xfrm>
              <a:off x="4037530" y="12715344"/>
              <a:ext cx="18792" cy="122371"/>
            </a:xfrm>
            <a:custGeom>
              <a:avLst/>
              <a:gdLst>
                <a:gd name="connsiteX0" fmla="*/ 622 w 7307"/>
                <a:gd name="connsiteY0" fmla="*/ 47520 h 47583"/>
                <a:gd name="connsiteX1" fmla="*/ 5472 w 7307"/>
                <a:gd name="connsiteY1" fmla="*/ -64 h 47583"/>
                <a:gd name="connsiteX2" fmla="*/ 622 w 7307"/>
                <a:gd name="connsiteY2" fmla="*/ 47520 h 4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07" h="47583">
                  <a:moveTo>
                    <a:pt x="622" y="47520"/>
                  </a:moveTo>
                  <a:cubicBezTo>
                    <a:pt x="7308" y="32588"/>
                    <a:pt x="9010" y="15905"/>
                    <a:pt x="5472" y="-64"/>
                  </a:cubicBezTo>
                  <a:cubicBezTo>
                    <a:pt x="556" y="15286"/>
                    <a:pt x="-1089" y="31494"/>
                    <a:pt x="622" y="4752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7869AC86-FB97-C141-8BB2-F019E72ED920}"/>
                </a:ext>
              </a:extLst>
            </p:cNvPr>
            <p:cNvSpPr/>
            <p:nvPr/>
          </p:nvSpPr>
          <p:spPr>
            <a:xfrm>
              <a:off x="4071168" y="12716813"/>
              <a:ext cx="15109" cy="103037"/>
            </a:xfrm>
            <a:custGeom>
              <a:avLst/>
              <a:gdLst>
                <a:gd name="connsiteX0" fmla="*/ 1902 w 5875"/>
                <a:gd name="connsiteY0" fmla="*/ -64 h 40065"/>
                <a:gd name="connsiteX1" fmla="*/ 380 w 5875"/>
                <a:gd name="connsiteY1" fmla="*/ 40002 h 40065"/>
                <a:gd name="connsiteX2" fmla="*/ 1902 w 5875"/>
                <a:gd name="connsiteY2" fmla="*/ -64 h 4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5" h="40065">
                  <a:moveTo>
                    <a:pt x="1902" y="-64"/>
                  </a:moveTo>
                  <a:cubicBezTo>
                    <a:pt x="19" y="13202"/>
                    <a:pt x="-495" y="26630"/>
                    <a:pt x="380" y="40002"/>
                  </a:cubicBezTo>
                  <a:cubicBezTo>
                    <a:pt x="7085" y="27611"/>
                    <a:pt x="7646" y="12803"/>
                    <a:pt x="1902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C72115D4-3E95-604D-9FCC-C6AA83C714FA}"/>
                </a:ext>
              </a:extLst>
            </p:cNvPr>
            <p:cNvSpPr/>
            <p:nvPr/>
          </p:nvSpPr>
          <p:spPr>
            <a:xfrm>
              <a:off x="4098827" y="12704576"/>
              <a:ext cx="15731" cy="102548"/>
            </a:xfrm>
            <a:custGeom>
              <a:avLst/>
              <a:gdLst>
                <a:gd name="connsiteX0" fmla="*/ 1799 w 6117"/>
                <a:gd name="connsiteY0" fmla="*/ 39811 h 39875"/>
                <a:gd name="connsiteX1" fmla="*/ 4842 w 6117"/>
                <a:gd name="connsiteY1" fmla="*/ -64 h 39875"/>
                <a:gd name="connsiteX2" fmla="*/ 1799 w 6117"/>
                <a:gd name="connsiteY2" fmla="*/ 39811 h 3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17" h="39875">
                  <a:moveTo>
                    <a:pt x="1799" y="39811"/>
                  </a:moveTo>
                  <a:cubicBezTo>
                    <a:pt x="6173" y="26992"/>
                    <a:pt x="7219" y="13269"/>
                    <a:pt x="4842" y="-64"/>
                  </a:cubicBezTo>
                  <a:cubicBezTo>
                    <a:pt x="-370" y="12565"/>
                    <a:pt x="-1435" y="26535"/>
                    <a:pt x="1799" y="3981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9D9C5AB4-A153-1A46-80D2-6FD2EDBB27F9}"/>
                </a:ext>
              </a:extLst>
            </p:cNvPr>
            <p:cNvSpPr/>
            <p:nvPr/>
          </p:nvSpPr>
          <p:spPr>
            <a:xfrm>
              <a:off x="3851637" y="12790519"/>
              <a:ext cx="54536" cy="20702"/>
            </a:xfrm>
            <a:custGeom>
              <a:avLst/>
              <a:gdLst>
                <a:gd name="connsiteX0" fmla="*/ 21173 w 21206"/>
                <a:gd name="connsiteY0" fmla="*/ 493 h 8050"/>
                <a:gd name="connsiteX1" fmla="*/ 11093 w 21206"/>
                <a:gd name="connsiteY1" fmla="*/ 7725 h 8050"/>
                <a:gd name="connsiteX2" fmla="*/ -34 w 21206"/>
                <a:gd name="connsiteY2" fmla="*/ 3348 h 8050"/>
                <a:gd name="connsiteX3" fmla="*/ 21173 w 21206"/>
                <a:gd name="connsiteY3" fmla="*/ 493 h 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6" h="8050">
                  <a:moveTo>
                    <a:pt x="21173" y="493"/>
                  </a:moveTo>
                  <a:cubicBezTo>
                    <a:pt x="18805" y="4052"/>
                    <a:pt x="15220" y="6631"/>
                    <a:pt x="11093" y="7725"/>
                  </a:cubicBezTo>
                  <a:cubicBezTo>
                    <a:pt x="6842" y="8687"/>
                    <a:pt x="2429" y="6945"/>
                    <a:pt x="-34" y="3348"/>
                  </a:cubicBezTo>
                  <a:cubicBezTo>
                    <a:pt x="6556" y="188"/>
                    <a:pt x="13984" y="-811"/>
                    <a:pt x="21173" y="49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C54D757-25EE-4144-B0A7-F29F43FCDB1B}"/>
                </a:ext>
              </a:extLst>
            </p:cNvPr>
            <p:cNvSpPr/>
            <p:nvPr/>
          </p:nvSpPr>
          <p:spPr>
            <a:xfrm>
              <a:off x="3878048" y="12894499"/>
              <a:ext cx="26728" cy="54577"/>
            </a:xfrm>
            <a:custGeom>
              <a:avLst/>
              <a:gdLst>
                <a:gd name="connsiteX0" fmla="*/ 10142 w 10393"/>
                <a:gd name="connsiteY0" fmla="*/ 21158 h 21222"/>
                <a:gd name="connsiteX1" fmla="*/ -34 w 10393"/>
                <a:gd name="connsiteY1" fmla="*/ -64 h 21222"/>
                <a:gd name="connsiteX2" fmla="*/ 10142 w 10393"/>
                <a:gd name="connsiteY2" fmla="*/ 21158 h 2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3" h="21222">
                  <a:moveTo>
                    <a:pt x="10142" y="21158"/>
                  </a:moveTo>
                  <a:cubicBezTo>
                    <a:pt x="6718" y="14116"/>
                    <a:pt x="3390" y="6978"/>
                    <a:pt x="-34" y="-64"/>
                  </a:cubicBezTo>
                  <a:cubicBezTo>
                    <a:pt x="7346" y="4285"/>
                    <a:pt x="11368" y="12669"/>
                    <a:pt x="10142" y="21158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D7303DA-8892-3E4A-A481-E6DB3DD17EB0}"/>
                </a:ext>
              </a:extLst>
            </p:cNvPr>
            <p:cNvSpPr/>
            <p:nvPr/>
          </p:nvSpPr>
          <p:spPr>
            <a:xfrm>
              <a:off x="3864027" y="12912367"/>
              <a:ext cx="12841" cy="62164"/>
            </a:xfrm>
            <a:custGeom>
              <a:avLst/>
              <a:gdLst>
                <a:gd name="connsiteX0" fmla="*/ 1995 w 4993"/>
                <a:gd name="connsiteY0" fmla="*/ -64 h 24172"/>
                <a:gd name="connsiteX1" fmla="*/ 4943 w 4993"/>
                <a:gd name="connsiteY1" fmla="*/ 24108 h 24172"/>
                <a:gd name="connsiteX2" fmla="*/ 1995 w 4993"/>
                <a:gd name="connsiteY2" fmla="*/ -64 h 2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93" h="24172">
                  <a:moveTo>
                    <a:pt x="1995" y="-64"/>
                  </a:moveTo>
                  <a:cubicBezTo>
                    <a:pt x="-1533" y="7920"/>
                    <a:pt x="-402" y="17199"/>
                    <a:pt x="4943" y="24108"/>
                  </a:cubicBezTo>
                  <a:cubicBezTo>
                    <a:pt x="5104" y="15953"/>
                    <a:pt x="4106" y="7816"/>
                    <a:pt x="1995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C77F47F9-F79B-7F4E-8E4D-7FCA9B4BBA3E}"/>
                </a:ext>
              </a:extLst>
            </p:cNvPr>
            <p:cNvSpPr/>
            <p:nvPr/>
          </p:nvSpPr>
          <p:spPr>
            <a:xfrm>
              <a:off x="3854815" y="13022312"/>
              <a:ext cx="44509" cy="51095"/>
            </a:xfrm>
            <a:custGeom>
              <a:avLst/>
              <a:gdLst>
                <a:gd name="connsiteX0" fmla="*/ 9286 w 17307"/>
                <a:gd name="connsiteY0" fmla="*/ 1913 h 19868"/>
                <a:gd name="connsiteX1" fmla="*/ 7764 w 17307"/>
                <a:gd name="connsiteY1" fmla="*/ 771 h 19868"/>
                <a:gd name="connsiteX2" fmla="*/ -34 w 17307"/>
                <a:gd name="connsiteY2" fmla="*/ 771 h 19868"/>
                <a:gd name="connsiteX3" fmla="*/ 17274 w 17307"/>
                <a:gd name="connsiteY3" fmla="*/ 19805 h 19868"/>
                <a:gd name="connsiteX4" fmla="*/ 9286 w 17307"/>
                <a:gd name="connsiteY4" fmla="*/ 1913 h 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" h="19868">
                  <a:moveTo>
                    <a:pt x="9286" y="1913"/>
                  </a:moveTo>
                  <a:lnTo>
                    <a:pt x="7764" y="771"/>
                  </a:lnTo>
                  <a:cubicBezTo>
                    <a:pt x="5282" y="-343"/>
                    <a:pt x="2448" y="-343"/>
                    <a:pt x="-34" y="771"/>
                  </a:cubicBezTo>
                  <a:cubicBezTo>
                    <a:pt x="1992" y="9717"/>
                    <a:pt x="8563" y="16950"/>
                    <a:pt x="17274" y="19805"/>
                  </a:cubicBezTo>
                  <a:cubicBezTo>
                    <a:pt x="11568" y="15998"/>
                    <a:pt x="13850" y="6576"/>
                    <a:pt x="9286" y="191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51C25B8-DB53-FD43-859A-EA2570529D56}"/>
                </a:ext>
              </a:extLst>
            </p:cNvPr>
            <p:cNvSpPr/>
            <p:nvPr/>
          </p:nvSpPr>
          <p:spPr>
            <a:xfrm>
              <a:off x="3865575" y="13002530"/>
              <a:ext cx="29629" cy="55704"/>
            </a:xfrm>
            <a:custGeom>
              <a:avLst/>
              <a:gdLst>
                <a:gd name="connsiteX0" fmla="*/ 9476 w 11521"/>
                <a:gd name="connsiteY0" fmla="*/ 6179 h 21660"/>
                <a:gd name="connsiteX1" fmla="*/ -34 w 11521"/>
                <a:gd name="connsiteY1" fmla="*/ 469 h 21660"/>
                <a:gd name="connsiteX2" fmla="*/ 11188 w 11521"/>
                <a:gd name="connsiteY2" fmla="*/ 21596 h 21660"/>
                <a:gd name="connsiteX3" fmla="*/ 9476 w 11521"/>
                <a:gd name="connsiteY3" fmla="*/ 6179 h 2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1" h="21660">
                  <a:moveTo>
                    <a:pt x="9476" y="6179"/>
                  </a:moveTo>
                  <a:cubicBezTo>
                    <a:pt x="7955" y="2468"/>
                    <a:pt x="3960" y="-1529"/>
                    <a:pt x="-34" y="469"/>
                  </a:cubicBezTo>
                  <a:cubicBezTo>
                    <a:pt x="4464" y="7083"/>
                    <a:pt x="8230" y="14164"/>
                    <a:pt x="11188" y="21596"/>
                  </a:cubicBezTo>
                  <a:cubicBezTo>
                    <a:pt x="11911" y="16391"/>
                    <a:pt x="11321" y="11099"/>
                    <a:pt x="9476" y="6179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8C4E7EE6-3626-C74E-8877-1EEA74B61524}"/>
                </a:ext>
              </a:extLst>
            </p:cNvPr>
            <p:cNvSpPr/>
            <p:nvPr/>
          </p:nvSpPr>
          <p:spPr>
            <a:xfrm>
              <a:off x="3835250" y="13131443"/>
              <a:ext cx="67498" cy="38447"/>
            </a:xfrm>
            <a:custGeom>
              <a:avLst/>
              <a:gdLst>
                <a:gd name="connsiteX0" fmla="*/ 16418 w 26246"/>
                <a:gd name="connsiteY0" fmla="*/ 5254 h 14950"/>
                <a:gd name="connsiteX1" fmla="*/ -34 w 26246"/>
                <a:gd name="connsiteY1" fmla="*/ 400 h 14950"/>
                <a:gd name="connsiteX2" fmla="*/ 26213 w 26246"/>
                <a:gd name="connsiteY2" fmla="*/ 14675 h 14950"/>
                <a:gd name="connsiteX3" fmla="*/ 16418 w 26246"/>
                <a:gd name="connsiteY3" fmla="*/ 5254 h 1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46" h="14950">
                  <a:moveTo>
                    <a:pt x="16418" y="5254"/>
                  </a:moveTo>
                  <a:cubicBezTo>
                    <a:pt x="12177" y="838"/>
                    <a:pt x="5919" y="-1008"/>
                    <a:pt x="-34" y="400"/>
                  </a:cubicBezTo>
                  <a:cubicBezTo>
                    <a:pt x="4721" y="10326"/>
                    <a:pt x="15305" y="16084"/>
                    <a:pt x="26213" y="14675"/>
                  </a:cubicBezTo>
                  <a:cubicBezTo>
                    <a:pt x="21744" y="13438"/>
                    <a:pt x="19651" y="8585"/>
                    <a:pt x="16418" y="525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D1A883DF-53FA-A94E-927B-CBA9783F5214}"/>
                </a:ext>
              </a:extLst>
            </p:cNvPr>
            <p:cNvSpPr/>
            <p:nvPr/>
          </p:nvSpPr>
          <p:spPr>
            <a:xfrm>
              <a:off x="3850901" y="13108653"/>
              <a:ext cx="54781" cy="46991"/>
            </a:xfrm>
            <a:custGeom>
              <a:avLst/>
              <a:gdLst>
                <a:gd name="connsiteX0" fmla="*/ 21268 w 21301"/>
                <a:gd name="connsiteY0" fmla="*/ 18208 h 18272"/>
                <a:gd name="connsiteX1" fmla="*/ -34 w 21301"/>
                <a:gd name="connsiteY1" fmla="*/ -64 h 18272"/>
                <a:gd name="connsiteX2" fmla="*/ 21268 w 21301"/>
                <a:gd name="connsiteY2" fmla="*/ 18208 h 1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01" h="18272">
                  <a:moveTo>
                    <a:pt x="21268" y="18208"/>
                  </a:moveTo>
                  <a:cubicBezTo>
                    <a:pt x="11996" y="15239"/>
                    <a:pt x="4322" y="8653"/>
                    <a:pt x="-34" y="-64"/>
                  </a:cubicBezTo>
                  <a:cubicBezTo>
                    <a:pt x="9657" y="2115"/>
                    <a:pt x="17635" y="8958"/>
                    <a:pt x="21268" y="18208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0EE7A14-616D-2943-A531-4F80EDE1B776}"/>
                </a:ext>
              </a:extLst>
            </p:cNvPr>
            <p:cNvSpPr/>
            <p:nvPr/>
          </p:nvSpPr>
          <p:spPr>
            <a:xfrm>
              <a:off x="3815195" y="13268229"/>
              <a:ext cx="100025" cy="31378"/>
            </a:xfrm>
            <a:custGeom>
              <a:avLst/>
              <a:gdLst>
                <a:gd name="connsiteX0" fmla="*/ -34 w 38894"/>
                <a:gd name="connsiteY0" fmla="*/ 4028 h 12201"/>
                <a:gd name="connsiteX1" fmla="*/ -34 w 38894"/>
                <a:gd name="connsiteY1" fmla="*/ -64 h 12201"/>
                <a:gd name="connsiteX2" fmla="*/ 16799 w 38894"/>
                <a:gd name="connsiteY2" fmla="*/ 11927 h 12201"/>
                <a:gd name="connsiteX3" fmla="*/ 38861 w 38894"/>
                <a:gd name="connsiteY3" fmla="*/ 11927 h 12201"/>
                <a:gd name="connsiteX4" fmla="*/ 23551 w 38894"/>
                <a:gd name="connsiteY4" fmla="*/ 5360 h 1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4" h="12201">
                  <a:moveTo>
                    <a:pt x="-34" y="4028"/>
                  </a:moveTo>
                  <a:lnTo>
                    <a:pt x="-34" y="-64"/>
                  </a:lnTo>
                  <a:cubicBezTo>
                    <a:pt x="2534" y="7045"/>
                    <a:pt x="9238" y="11822"/>
                    <a:pt x="16799" y="11927"/>
                  </a:cubicBezTo>
                  <a:cubicBezTo>
                    <a:pt x="24121" y="12688"/>
                    <a:pt x="31539" y="11070"/>
                    <a:pt x="38861" y="11927"/>
                  </a:cubicBezTo>
                  <a:cubicBezTo>
                    <a:pt x="36294" y="6693"/>
                    <a:pt x="29351" y="5741"/>
                    <a:pt x="23551" y="536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D14DCD4-9FB1-464A-9E9C-CED79B50A6E2}"/>
                </a:ext>
              </a:extLst>
            </p:cNvPr>
            <p:cNvSpPr/>
            <p:nvPr/>
          </p:nvSpPr>
          <p:spPr>
            <a:xfrm>
              <a:off x="3818129" y="13243021"/>
              <a:ext cx="96358" cy="29858"/>
            </a:xfrm>
            <a:custGeom>
              <a:avLst/>
              <a:gdLst>
                <a:gd name="connsiteX0" fmla="*/ -34 w 37468"/>
                <a:gd name="connsiteY0" fmla="*/ -64 h 11610"/>
                <a:gd name="connsiteX1" fmla="*/ 37435 w 37468"/>
                <a:gd name="connsiteY1" fmla="*/ 11546 h 11610"/>
                <a:gd name="connsiteX2" fmla="*/ 20602 w 37468"/>
                <a:gd name="connsiteY2" fmla="*/ 1078 h 11610"/>
                <a:gd name="connsiteX3" fmla="*/ -34 w 37468"/>
                <a:gd name="connsiteY3" fmla="*/ -64 h 1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8" h="11610">
                  <a:moveTo>
                    <a:pt x="-34" y="-64"/>
                  </a:moveTo>
                  <a:cubicBezTo>
                    <a:pt x="11891" y="5446"/>
                    <a:pt x="24492" y="9348"/>
                    <a:pt x="37435" y="11546"/>
                  </a:cubicBezTo>
                  <a:cubicBezTo>
                    <a:pt x="33783" y="5598"/>
                    <a:pt x="27545" y="1725"/>
                    <a:pt x="20602" y="1078"/>
                  </a:cubicBezTo>
                  <a:cubicBezTo>
                    <a:pt x="13850" y="-64"/>
                    <a:pt x="6908" y="602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D6592C6A-886F-8D47-BDE0-590E85A507B5}"/>
                </a:ext>
              </a:extLst>
            </p:cNvPr>
            <p:cNvSpPr/>
            <p:nvPr/>
          </p:nvSpPr>
          <p:spPr>
            <a:xfrm>
              <a:off x="3856281" y="13314487"/>
              <a:ext cx="72145" cy="39157"/>
            </a:xfrm>
            <a:custGeom>
              <a:avLst/>
              <a:gdLst>
                <a:gd name="connsiteX0" fmla="*/ 28020 w 28053"/>
                <a:gd name="connsiteY0" fmla="*/ 15163 h 15226"/>
                <a:gd name="connsiteX1" fmla="*/ -34 w 28053"/>
                <a:gd name="connsiteY1" fmla="*/ -64 h 15226"/>
                <a:gd name="connsiteX2" fmla="*/ 14231 w 28053"/>
                <a:gd name="connsiteY2" fmla="*/ 697 h 15226"/>
                <a:gd name="connsiteX3" fmla="*/ 20793 w 28053"/>
                <a:gd name="connsiteY3" fmla="*/ 1934 h 15226"/>
                <a:gd name="connsiteX4" fmla="*/ 28020 w 28053"/>
                <a:gd name="connsiteY4" fmla="*/ 15163 h 1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3" h="15226">
                  <a:moveTo>
                    <a:pt x="28020" y="15163"/>
                  </a:moveTo>
                  <a:cubicBezTo>
                    <a:pt x="18510" y="10309"/>
                    <a:pt x="9001" y="5646"/>
                    <a:pt x="-34" y="-64"/>
                  </a:cubicBezTo>
                  <a:lnTo>
                    <a:pt x="14231" y="697"/>
                  </a:lnTo>
                  <a:cubicBezTo>
                    <a:pt x="16475" y="678"/>
                    <a:pt x="18710" y="1097"/>
                    <a:pt x="20793" y="1934"/>
                  </a:cubicBezTo>
                  <a:cubicBezTo>
                    <a:pt x="25072" y="5027"/>
                    <a:pt x="27725" y="9890"/>
                    <a:pt x="28020" y="1516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6656E5C1-3195-FB45-926D-FAF8ABC90E31}"/>
                </a:ext>
              </a:extLst>
            </p:cNvPr>
            <p:cNvSpPr/>
            <p:nvPr/>
          </p:nvSpPr>
          <p:spPr>
            <a:xfrm>
              <a:off x="3749474" y="12568987"/>
              <a:ext cx="24702" cy="97898"/>
            </a:xfrm>
            <a:custGeom>
              <a:avLst/>
              <a:gdLst>
                <a:gd name="connsiteX0" fmla="*/ 35 w 9605"/>
                <a:gd name="connsiteY0" fmla="*/ -64 h 38067"/>
                <a:gd name="connsiteX1" fmla="*/ 9545 w 9605"/>
                <a:gd name="connsiteY1" fmla="*/ 38003 h 38067"/>
                <a:gd name="connsiteX2" fmla="*/ 9545 w 9605"/>
                <a:gd name="connsiteY2" fmla="*/ 17447 h 38067"/>
                <a:gd name="connsiteX3" fmla="*/ 35 w 9605"/>
                <a:gd name="connsiteY3" fmla="*/ -64 h 3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5" h="38067">
                  <a:moveTo>
                    <a:pt x="35" y="-64"/>
                  </a:moveTo>
                  <a:cubicBezTo>
                    <a:pt x="-564" y="13278"/>
                    <a:pt x="2746" y="26507"/>
                    <a:pt x="9545" y="38003"/>
                  </a:cubicBezTo>
                  <a:cubicBezTo>
                    <a:pt x="8499" y="31246"/>
                    <a:pt x="9545" y="24299"/>
                    <a:pt x="9545" y="17447"/>
                  </a:cubicBezTo>
                  <a:cubicBezTo>
                    <a:pt x="9925" y="10281"/>
                    <a:pt x="6245" y="3514"/>
                    <a:pt x="35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844EE0C5-3132-DF4B-A289-098D1997ECFE}"/>
                </a:ext>
              </a:extLst>
            </p:cNvPr>
            <p:cNvSpPr/>
            <p:nvPr/>
          </p:nvSpPr>
          <p:spPr>
            <a:xfrm>
              <a:off x="4013049" y="13268962"/>
              <a:ext cx="87308" cy="358063"/>
            </a:xfrm>
            <a:custGeom>
              <a:avLst/>
              <a:gdLst>
                <a:gd name="connsiteX0" fmla="*/ 33916 w 33949"/>
                <a:gd name="connsiteY0" fmla="*/ 139167 h 139230"/>
                <a:gd name="connsiteX1" fmla="*/ 26404 w 33949"/>
                <a:gd name="connsiteY1" fmla="*/ 93296 h 139230"/>
                <a:gd name="connsiteX2" fmla="*/ 23455 w 33949"/>
                <a:gd name="connsiteY2" fmla="*/ 70931 h 139230"/>
                <a:gd name="connsiteX3" fmla="*/ -34 w 33949"/>
                <a:gd name="connsiteY3" fmla="*/ -64 h 139230"/>
                <a:gd name="connsiteX4" fmla="*/ 10712 w 33949"/>
                <a:gd name="connsiteY4" fmla="*/ 53420 h 139230"/>
                <a:gd name="connsiteX5" fmla="*/ 33916 w 33949"/>
                <a:gd name="connsiteY5" fmla="*/ 139167 h 1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49" h="139230">
                  <a:moveTo>
                    <a:pt x="33916" y="139167"/>
                  </a:moveTo>
                  <a:cubicBezTo>
                    <a:pt x="30778" y="124035"/>
                    <a:pt x="28305" y="108618"/>
                    <a:pt x="26404" y="93296"/>
                  </a:cubicBezTo>
                  <a:cubicBezTo>
                    <a:pt x="25453" y="85777"/>
                    <a:pt x="24692" y="78354"/>
                    <a:pt x="23455" y="70931"/>
                  </a:cubicBezTo>
                  <a:cubicBezTo>
                    <a:pt x="18919" y="46302"/>
                    <a:pt x="11017" y="22414"/>
                    <a:pt x="-34" y="-64"/>
                  </a:cubicBezTo>
                  <a:cubicBezTo>
                    <a:pt x="3960" y="17732"/>
                    <a:pt x="7955" y="35434"/>
                    <a:pt x="10712" y="53420"/>
                  </a:cubicBezTo>
                  <a:cubicBezTo>
                    <a:pt x="15277" y="82922"/>
                    <a:pt x="17084" y="114518"/>
                    <a:pt x="33916" y="13916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2D86AAD-7B5B-3948-891B-1B8841B3FF24}"/>
                </a:ext>
              </a:extLst>
            </p:cNvPr>
            <p:cNvSpPr/>
            <p:nvPr/>
          </p:nvSpPr>
          <p:spPr>
            <a:xfrm>
              <a:off x="4069789" y="13248895"/>
              <a:ext cx="48912" cy="388412"/>
            </a:xfrm>
            <a:custGeom>
              <a:avLst/>
              <a:gdLst>
                <a:gd name="connsiteX0" fmla="*/ -34 w 19019"/>
                <a:gd name="connsiteY0" fmla="*/ -64 h 151031"/>
                <a:gd name="connsiteX1" fmla="*/ 18986 w 19019"/>
                <a:gd name="connsiteY1" fmla="*/ 150967 h 151031"/>
                <a:gd name="connsiteX2" fmla="*/ -34 w 19019"/>
                <a:gd name="connsiteY2" fmla="*/ -64 h 15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" h="151031">
                  <a:moveTo>
                    <a:pt x="-34" y="-64"/>
                  </a:moveTo>
                  <a:cubicBezTo>
                    <a:pt x="2153" y="50717"/>
                    <a:pt x="8516" y="101233"/>
                    <a:pt x="18986" y="150967"/>
                  </a:cubicBezTo>
                  <a:cubicBezTo>
                    <a:pt x="16799" y="100148"/>
                    <a:pt x="14516" y="48567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A473BD7-445B-B849-BF6E-DE23FA5001BB}"/>
                </a:ext>
              </a:extLst>
            </p:cNvPr>
            <p:cNvSpPr/>
            <p:nvPr/>
          </p:nvSpPr>
          <p:spPr>
            <a:xfrm>
              <a:off x="4110631" y="13254033"/>
              <a:ext cx="34693" cy="387923"/>
            </a:xfrm>
            <a:custGeom>
              <a:avLst/>
              <a:gdLst>
                <a:gd name="connsiteX0" fmla="*/ 8145 w 13490"/>
                <a:gd name="connsiteY0" fmla="*/ 123654 h 150841"/>
                <a:gd name="connsiteX1" fmla="*/ 10522 w 13490"/>
                <a:gd name="connsiteY1" fmla="*/ 150777 h 150841"/>
                <a:gd name="connsiteX2" fmla="*/ -34 w 13490"/>
                <a:gd name="connsiteY2" fmla="*/ -64 h 150841"/>
                <a:gd name="connsiteX3" fmla="*/ 8145 w 13490"/>
                <a:gd name="connsiteY3" fmla="*/ 123654 h 15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" h="150841">
                  <a:moveTo>
                    <a:pt x="8145" y="123654"/>
                  </a:moveTo>
                  <a:lnTo>
                    <a:pt x="10522" y="150777"/>
                  </a:lnTo>
                  <a:cubicBezTo>
                    <a:pt x="16694" y="100281"/>
                    <a:pt x="13109" y="49071"/>
                    <a:pt x="-34" y="-64"/>
                  </a:cubicBezTo>
                  <a:cubicBezTo>
                    <a:pt x="727" y="41239"/>
                    <a:pt x="4436" y="82446"/>
                    <a:pt x="8145" y="12365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5F3B7D2-1807-3744-87D9-61A16011584B}"/>
                </a:ext>
              </a:extLst>
            </p:cNvPr>
            <p:cNvSpPr/>
            <p:nvPr/>
          </p:nvSpPr>
          <p:spPr>
            <a:xfrm>
              <a:off x="3990060" y="13277773"/>
              <a:ext cx="35361" cy="200446"/>
            </a:xfrm>
            <a:custGeom>
              <a:avLst/>
              <a:gdLst>
                <a:gd name="connsiteX0" fmla="*/ -34 w 13750"/>
                <a:gd name="connsiteY0" fmla="*/ -64 h 77942"/>
                <a:gd name="connsiteX1" fmla="*/ 13090 w 13750"/>
                <a:gd name="connsiteY1" fmla="*/ 77878 h 77942"/>
                <a:gd name="connsiteX2" fmla="*/ 9191 w 13750"/>
                <a:gd name="connsiteY2" fmla="*/ 37813 h 77942"/>
                <a:gd name="connsiteX3" fmla="*/ -34 w 13750"/>
                <a:gd name="connsiteY3" fmla="*/ -64 h 7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50" h="77942">
                  <a:moveTo>
                    <a:pt x="-34" y="-64"/>
                  </a:moveTo>
                  <a:cubicBezTo>
                    <a:pt x="3295" y="26107"/>
                    <a:pt x="7574" y="52088"/>
                    <a:pt x="13090" y="77878"/>
                  </a:cubicBezTo>
                  <a:cubicBezTo>
                    <a:pt x="14640" y="64393"/>
                    <a:pt x="13308" y="50746"/>
                    <a:pt x="9191" y="37813"/>
                  </a:cubicBezTo>
                  <a:cubicBezTo>
                    <a:pt x="6148" y="25155"/>
                    <a:pt x="3105" y="12498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8FD94361-0E98-6941-ADB2-0A3774948C47}"/>
                </a:ext>
              </a:extLst>
            </p:cNvPr>
            <p:cNvSpPr/>
            <p:nvPr/>
          </p:nvSpPr>
          <p:spPr>
            <a:xfrm>
              <a:off x="3515847" y="13344100"/>
              <a:ext cx="70923" cy="198734"/>
            </a:xfrm>
            <a:custGeom>
              <a:avLst/>
              <a:gdLst>
                <a:gd name="connsiteX0" fmla="*/ -34 w 27578"/>
                <a:gd name="connsiteY0" fmla="*/ 77212 h 77276"/>
                <a:gd name="connsiteX1" fmla="*/ 27545 w 27578"/>
                <a:gd name="connsiteY1" fmla="*/ -64 h 77276"/>
                <a:gd name="connsiteX2" fmla="*/ -34 w 27578"/>
                <a:gd name="connsiteY2" fmla="*/ 77212 h 7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78" h="77276">
                  <a:moveTo>
                    <a:pt x="-34" y="77212"/>
                  </a:moveTo>
                  <a:cubicBezTo>
                    <a:pt x="12167" y="52630"/>
                    <a:pt x="21430" y="26688"/>
                    <a:pt x="27545" y="-64"/>
                  </a:cubicBezTo>
                  <a:cubicBezTo>
                    <a:pt x="13803" y="23833"/>
                    <a:pt x="4464" y="50013"/>
                    <a:pt x="-34" y="7721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49C52285-DFDC-8A4A-B31B-3C8774C2A7B4}"/>
                </a:ext>
              </a:extLst>
            </p:cNvPr>
            <p:cNvSpPr/>
            <p:nvPr/>
          </p:nvSpPr>
          <p:spPr>
            <a:xfrm>
              <a:off x="3444188" y="13398678"/>
              <a:ext cx="31020" cy="105485"/>
            </a:xfrm>
            <a:custGeom>
              <a:avLst/>
              <a:gdLst>
                <a:gd name="connsiteX0" fmla="*/ -34 w 12062"/>
                <a:gd name="connsiteY0" fmla="*/ 40953 h 41017"/>
                <a:gd name="connsiteX1" fmla="*/ 11853 w 12062"/>
                <a:gd name="connsiteY1" fmla="*/ -64 h 41017"/>
                <a:gd name="connsiteX2" fmla="*/ -34 w 12062"/>
                <a:gd name="connsiteY2" fmla="*/ 40953 h 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62" h="41017">
                  <a:moveTo>
                    <a:pt x="-34" y="40953"/>
                  </a:moveTo>
                  <a:cubicBezTo>
                    <a:pt x="8744" y="29162"/>
                    <a:pt x="12966" y="14592"/>
                    <a:pt x="11853" y="-64"/>
                  </a:cubicBezTo>
                  <a:cubicBezTo>
                    <a:pt x="5406" y="12765"/>
                    <a:pt x="1374" y="26669"/>
                    <a:pt x="-34" y="409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5D0B9E-5C63-B240-892F-DDA1CAE7A865}"/>
                </a:ext>
              </a:extLst>
            </p:cNvPr>
            <p:cNvSpPr/>
            <p:nvPr/>
          </p:nvSpPr>
          <p:spPr>
            <a:xfrm>
              <a:off x="3472557" y="13017364"/>
              <a:ext cx="36928" cy="201426"/>
            </a:xfrm>
            <a:custGeom>
              <a:avLst/>
              <a:gdLst>
                <a:gd name="connsiteX0" fmla="*/ 14326 w 14359"/>
                <a:gd name="connsiteY0" fmla="*/ -64 h 78323"/>
                <a:gd name="connsiteX1" fmla="*/ -34 w 14359"/>
                <a:gd name="connsiteY1" fmla="*/ 78259 h 78323"/>
                <a:gd name="connsiteX2" fmla="*/ 12804 w 14359"/>
                <a:gd name="connsiteY2" fmla="*/ 45712 h 78323"/>
                <a:gd name="connsiteX3" fmla="*/ 14136 w 14359"/>
                <a:gd name="connsiteY3" fmla="*/ 22586 h 7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" h="78323">
                  <a:moveTo>
                    <a:pt x="14326" y="-64"/>
                  </a:moveTo>
                  <a:cubicBezTo>
                    <a:pt x="12453" y="26497"/>
                    <a:pt x="7641" y="52764"/>
                    <a:pt x="-34" y="78259"/>
                  </a:cubicBezTo>
                  <a:cubicBezTo>
                    <a:pt x="6604" y="68495"/>
                    <a:pt x="10988" y="57379"/>
                    <a:pt x="12804" y="45712"/>
                  </a:cubicBezTo>
                  <a:cubicBezTo>
                    <a:pt x="13774" y="38041"/>
                    <a:pt x="14221" y="30313"/>
                    <a:pt x="14136" y="22586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9C7028F-7A46-B146-9656-C3E1C67BFBA7}"/>
                </a:ext>
              </a:extLst>
            </p:cNvPr>
            <p:cNvSpPr/>
            <p:nvPr/>
          </p:nvSpPr>
          <p:spPr>
            <a:xfrm>
              <a:off x="3496536" y="13096905"/>
              <a:ext cx="28297" cy="203139"/>
            </a:xfrm>
            <a:custGeom>
              <a:avLst/>
              <a:gdLst>
                <a:gd name="connsiteX0" fmla="*/ 343 w 11003"/>
                <a:gd name="connsiteY0" fmla="*/ 78925 h 78989"/>
                <a:gd name="connsiteX1" fmla="*/ 10613 w 11003"/>
                <a:gd name="connsiteY1" fmla="*/ 22681 h 78989"/>
                <a:gd name="connsiteX2" fmla="*/ 10613 w 11003"/>
                <a:gd name="connsiteY2" fmla="*/ -64 h 78989"/>
                <a:gd name="connsiteX3" fmla="*/ 343 w 11003"/>
                <a:gd name="connsiteY3" fmla="*/ 78925 h 7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3" h="78989">
                  <a:moveTo>
                    <a:pt x="343" y="78925"/>
                  </a:moveTo>
                  <a:cubicBezTo>
                    <a:pt x="5611" y="60558"/>
                    <a:pt x="9054" y="41724"/>
                    <a:pt x="10613" y="22681"/>
                  </a:cubicBezTo>
                  <a:cubicBezTo>
                    <a:pt x="11089" y="15106"/>
                    <a:pt x="11089" y="7511"/>
                    <a:pt x="10613" y="-64"/>
                  </a:cubicBezTo>
                  <a:cubicBezTo>
                    <a:pt x="12800" y="26583"/>
                    <a:pt x="-2605" y="52373"/>
                    <a:pt x="343" y="78925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3E9153D6-EFFA-744E-9C8C-17FCF45F61EA}"/>
                </a:ext>
              </a:extLst>
            </p:cNvPr>
            <p:cNvSpPr/>
            <p:nvPr/>
          </p:nvSpPr>
          <p:spPr>
            <a:xfrm>
              <a:off x="3558639" y="13049914"/>
              <a:ext cx="39134" cy="75871"/>
            </a:xfrm>
            <a:custGeom>
              <a:avLst/>
              <a:gdLst>
                <a:gd name="connsiteX0" fmla="*/ 15184 w 15217"/>
                <a:gd name="connsiteY0" fmla="*/ -64 h 29502"/>
                <a:gd name="connsiteX1" fmla="*/ 1965 w 15217"/>
                <a:gd name="connsiteY1" fmla="*/ 29438 h 29502"/>
                <a:gd name="connsiteX2" fmla="*/ 1110 w 15217"/>
                <a:gd name="connsiteY2" fmla="*/ 10404 h 29502"/>
                <a:gd name="connsiteX3" fmla="*/ 15184 w 15217"/>
                <a:gd name="connsiteY3" fmla="*/ -64 h 2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7" h="29502">
                  <a:moveTo>
                    <a:pt x="15184" y="-64"/>
                  </a:moveTo>
                  <a:cubicBezTo>
                    <a:pt x="9383" y="9081"/>
                    <a:pt x="4932" y="19017"/>
                    <a:pt x="1965" y="29438"/>
                  </a:cubicBezTo>
                  <a:cubicBezTo>
                    <a:pt x="-364" y="23357"/>
                    <a:pt x="-669" y="16676"/>
                    <a:pt x="1110" y="10404"/>
                  </a:cubicBezTo>
                  <a:cubicBezTo>
                    <a:pt x="3021" y="4218"/>
                    <a:pt x="8717" y="-17"/>
                    <a:pt x="1518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1A1F997-73D3-EF45-9933-966CBEDAE131}"/>
                </a:ext>
              </a:extLst>
            </p:cNvPr>
            <p:cNvSpPr/>
            <p:nvPr/>
          </p:nvSpPr>
          <p:spPr>
            <a:xfrm>
              <a:off x="3675918" y="12794399"/>
              <a:ext cx="36071" cy="157617"/>
            </a:xfrm>
            <a:custGeom>
              <a:avLst/>
              <a:gdLst>
                <a:gd name="connsiteX0" fmla="*/ 394 w 14026"/>
                <a:gd name="connsiteY0" fmla="*/ 61224 h 61288"/>
                <a:gd name="connsiteX1" fmla="*/ 13992 w 14026"/>
                <a:gd name="connsiteY1" fmla="*/ -64 h 61288"/>
                <a:gd name="connsiteX2" fmla="*/ 394 w 14026"/>
                <a:gd name="connsiteY2" fmla="*/ 61224 h 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26" h="61288">
                  <a:moveTo>
                    <a:pt x="394" y="61224"/>
                  </a:moveTo>
                  <a:cubicBezTo>
                    <a:pt x="1725" y="40287"/>
                    <a:pt x="12851" y="20873"/>
                    <a:pt x="13992" y="-64"/>
                  </a:cubicBezTo>
                  <a:cubicBezTo>
                    <a:pt x="3199" y="18446"/>
                    <a:pt x="-1556" y="39878"/>
                    <a:pt x="394" y="6122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95EB61D-52B7-E64B-9FEB-383315B70333}"/>
                </a:ext>
              </a:extLst>
            </p:cNvPr>
            <p:cNvSpPr/>
            <p:nvPr/>
          </p:nvSpPr>
          <p:spPr>
            <a:xfrm>
              <a:off x="3629570" y="12643634"/>
              <a:ext cx="53803" cy="182089"/>
            </a:xfrm>
            <a:custGeom>
              <a:avLst/>
              <a:gdLst>
                <a:gd name="connsiteX0" fmla="*/ -34 w 20921"/>
                <a:gd name="connsiteY0" fmla="*/ 70741 h 70804"/>
                <a:gd name="connsiteX1" fmla="*/ 20888 w 20921"/>
                <a:gd name="connsiteY1" fmla="*/ -64 h 70804"/>
                <a:gd name="connsiteX2" fmla="*/ -34 w 20921"/>
                <a:gd name="connsiteY2" fmla="*/ 70741 h 7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1" h="70804">
                  <a:moveTo>
                    <a:pt x="-34" y="70741"/>
                  </a:moveTo>
                  <a:cubicBezTo>
                    <a:pt x="9771" y="48072"/>
                    <a:pt x="16799" y="24299"/>
                    <a:pt x="20888" y="-64"/>
                  </a:cubicBezTo>
                  <a:cubicBezTo>
                    <a:pt x="9818" y="22129"/>
                    <a:pt x="2734" y="46092"/>
                    <a:pt x="-34" y="7074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AF93C122-7A63-484F-B1AF-F7D87CF6E874}"/>
                </a:ext>
              </a:extLst>
            </p:cNvPr>
            <p:cNvSpPr/>
            <p:nvPr/>
          </p:nvSpPr>
          <p:spPr>
            <a:xfrm>
              <a:off x="3651093" y="12703108"/>
              <a:ext cx="37661" cy="115764"/>
            </a:xfrm>
            <a:custGeom>
              <a:avLst/>
              <a:gdLst>
                <a:gd name="connsiteX0" fmla="*/ 14611 w 14644"/>
                <a:gd name="connsiteY0" fmla="*/ -64 h 45014"/>
                <a:gd name="connsiteX1" fmla="*/ -34 w 14644"/>
                <a:gd name="connsiteY1" fmla="*/ 44950 h 45014"/>
                <a:gd name="connsiteX2" fmla="*/ 14611 w 14644"/>
                <a:gd name="connsiteY2" fmla="*/ -64 h 4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44" h="45014">
                  <a:moveTo>
                    <a:pt x="14611" y="-64"/>
                  </a:moveTo>
                  <a:cubicBezTo>
                    <a:pt x="9790" y="14972"/>
                    <a:pt x="4911" y="29980"/>
                    <a:pt x="-34" y="44950"/>
                  </a:cubicBezTo>
                  <a:cubicBezTo>
                    <a:pt x="8687" y="31475"/>
                    <a:pt x="13727" y="15962"/>
                    <a:pt x="14611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40B57BAD-0C7A-AA4C-8AC9-1B7D6C0D19C9}"/>
                </a:ext>
              </a:extLst>
            </p:cNvPr>
            <p:cNvSpPr/>
            <p:nvPr/>
          </p:nvSpPr>
          <p:spPr>
            <a:xfrm>
              <a:off x="3554488" y="12671046"/>
              <a:ext cx="68233" cy="201915"/>
            </a:xfrm>
            <a:custGeom>
              <a:avLst/>
              <a:gdLst>
                <a:gd name="connsiteX0" fmla="*/ 26499 w 26532"/>
                <a:gd name="connsiteY0" fmla="*/ -64 h 78513"/>
                <a:gd name="connsiteX1" fmla="*/ -34 w 26532"/>
                <a:gd name="connsiteY1" fmla="*/ 78449 h 78513"/>
                <a:gd name="connsiteX2" fmla="*/ 26499 w 26532"/>
                <a:gd name="connsiteY2" fmla="*/ -64 h 7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2" h="78513">
                  <a:moveTo>
                    <a:pt x="26499" y="-64"/>
                  </a:moveTo>
                  <a:cubicBezTo>
                    <a:pt x="14516" y="24965"/>
                    <a:pt x="2344" y="50755"/>
                    <a:pt x="-34" y="78449"/>
                  </a:cubicBezTo>
                  <a:cubicBezTo>
                    <a:pt x="14212" y="54429"/>
                    <a:pt x="23246" y="27677"/>
                    <a:pt x="26499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F7C4776C-4BCE-DB44-B7F0-7CFA86964017}"/>
                </a:ext>
              </a:extLst>
            </p:cNvPr>
            <p:cNvSpPr/>
            <p:nvPr/>
          </p:nvSpPr>
          <p:spPr>
            <a:xfrm>
              <a:off x="3586452" y="12796845"/>
              <a:ext cx="22053" cy="100100"/>
            </a:xfrm>
            <a:custGeom>
              <a:avLst/>
              <a:gdLst>
                <a:gd name="connsiteX0" fmla="*/ 7222 w 8575"/>
                <a:gd name="connsiteY0" fmla="*/ 13450 h 38923"/>
                <a:gd name="connsiteX1" fmla="*/ 6747 w 8575"/>
                <a:gd name="connsiteY1" fmla="*/ -64 h 38923"/>
                <a:gd name="connsiteX2" fmla="*/ -5 w 8575"/>
                <a:gd name="connsiteY2" fmla="*/ 38859 h 3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5" h="38923">
                  <a:moveTo>
                    <a:pt x="7222" y="13450"/>
                  </a:moveTo>
                  <a:cubicBezTo>
                    <a:pt x="9134" y="9110"/>
                    <a:pt x="8962" y="4133"/>
                    <a:pt x="6747" y="-64"/>
                  </a:cubicBezTo>
                  <a:cubicBezTo>
                    <a:pt x="1973" y="12346"/>
                    <a:pt x="-319" y="25565"/>
                    <a:pt x="-5" y="38859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15C2B271-E7B8-C74B-A3C4-BEB124369344}"/>
                </a:ext>
              </a:extLst>
            </p:cNvPr>
            <p:cNvSpPr/>
            <p:nvPr/>
          </p:nvSpPr>
          <p:spPr>
            <a:xfrm>
              <a:off x="3717922" y="12638740"/>
              <a:ext cx="22505" cy="99611"/>
            </a:xfrm>
            <a:custGeom>
              <a:avLst/>
              <a:gdLst>
                <a:gd name="connsiteX0" fmla="*/ 37 w 8751"/>
                <a:gd name="connsiteY0" fmla="*/ -64 h 38733"/>
                <a:gd name="connsiteX1" fmla="*/ 37 w 8751"/>
                <a:gd name="connsiteY1" fmla="*/ 20682 h 38733"/>
                <a:gd name="connsiteX2" fmla="*/ 8310 w 8751"/>
                <a:gd name="connsiteY2" fmla="*/ 38669 h 38733"/>
                <a:gd name="connsiteX3" fmla="*/ 37 w 8751"/>
                <a:gd name="connsiteY3" fmla="*/ -64 h 3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" h="38733">
                  <a:moveTo>
                    <a:pt x="37" y="-64"/>
                  </a:moveTo>
                  <a:cubicBezTo>
                    <a:pt x="703" y="6835"/>
                    <a:pt x="703" y="13783"/>
                    <a:pt x="37" y="20682"/>
                  </a:cubicBezTo>
                  <a:cubicBezTo>
                    <a:pt x="-553" y="27715"/>
                    <a:pt x="2585" y="34548"/>
                    <a:pt x="8310" y="38669"/>
                  </a:cubicBezTo>
                  <a:cubicBezTo>
                    <a:pt x="9860" y="25203"/>
                    <a:pt x="6960" y="11594"/>
                    <a:pt x="37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BAF5CA8-A7F4-9B42-8611-69B7E03AA290}"/>
                </a:ext>
              </a:extLst>
            </p:cNvPr>
            <p:cNvSpPr/>
            <p:nvPr/>
          </p:nvSpPr>
          <p:spPr>
            <a:xfrm>
              <a:off x="3574534" y="12286548"/>
              <a:ext cx="55033" cy="272157"/>
            </a:xfrm>
            <a:custGeom>
              <a:avLst/>
              <a:gdLst>
                <a:gd name="connsiteX0" fmla="*/ 21366 w 21399"/>
                <a:gd name="connsiteY0" fmla="*/ -64 h 105826"/>
                <a:gd name="connsiteX1" fmla="*/ 825 w 21399"/>
                <a:gd name="connsiteY1" fmla="*/ 50565 h 105826"/>
                <a:gd name="connsiteX2" fmla="*/ 2917 w 21399"/>
                <a:gd name="connsiteY2" fmla="*/ 105763 h 105826"/>
                <a:gd name="connsiteX3" fmla="*/ 7957 w 21399"/>
                <a:gd name="connsiteY3" fmla="*/ 38003 h 105826"/>
                <a:gd name="connsiteX4" fmla="*/ 13663 w 21399"/>
                <a:gd name="connsiteY4" fmla="*/ 20492 h 10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9" h="105826">
                  <a:moveTo>
                    <a:pt x="21366" y="-64"/>
                  </a:moveTo>
                  <a:cubicBezTo>
                    <a:pt x="9659" y="14405"/>
                    <a:pt x="2508" y="32026"/>
                    <a:pt x="825" y="50565"/>
                  </a:cubicBezTo>
                  <a:cubicBezTo>
                    <a:pt x="-811" y="68980"/>
                    <a:pt x="-107" y="87528"/>
                    <a:pt x="2917" y="105763"/>
                  </a:cubicBezTo>
                  <a:cubicBezTo>
                    <a:pt x="9954" y="84159"/>
                    <a:pt x="2917" y="60177"/>
                    <a:pt x="7957" y="38003"/>
                  </a:cubicBezTo>
                  <a:cubicBezTo>
                    <a:pt x="9441" y="32036"/>
                    <a:pt x="11352" y="26183"/>
                    <a:pt x="13663" y="2049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6F5E1DFA-B2E8-C94E-97AA-42F751B1F16A}"/>
                </a:ext>
              </a:extLst>
            </p:cNvPr>
            <p:cNvSpPr/>
            <p:nvPr/>
          </p:nvSpPr>
          <p:spPr>
            <a:xfrm>
              <a:off x="3595998" y="12246411"/>
              <a:ext cx="73202" cy="282927"/>
            </a:xfrm>
            <a:custGeom>
              <a:avLst/>
              <a:gdLst>
                <a:gd name="connsiteX0" fmla="*/ 12069 w 28464"/>
                <a:gd name="connsiteY0" fmla="*/ 34958 h 110014"/>
                <a:gd name="connsiteX1" fmla="*/ 1704 w 28464"/>
                <a:gd name="connsiteY1" fmla="*/ 62366 h 110014"/>
                <a:gd name="connsiteX2" fmla="*/ 2464 w 28464"/>
                <a:gd name="connsiteY2" fmla="*/ 109950 h 110014"/>
                <a:gd name="connsiteX3" fmla="*/ 11974 w 28464"/>
                <a:gd name="connsiteY3" fmla="*/ 51707 h 110014"/>
                <a:gd name="connsiteX4" fmla="*/ 28426 w 28464"/>
                <a:gd name="connsiteY4" fmla="*/ -64 h 1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4" h="110014">
                  <a:moveTo>
                    <a:pt x="12069" y="34958"/>
                  </a:moveTo>
                  <a:cubicBezTo>
                    <a:pt x="7638" y="43694"/>
                    <a:pt x="4167" y="52887"/>
                    <a:pt x="1704" y="62366"/>
                  </a:cubicBezTo>
                  <a:cubicBezTo>
                    <a:pt x="-845" y="78145"/>
                    <a:pt x="-588" y="94257"/>
                    <a:pt x="2464" y="109950"/>
                  </a:cubicBezTo>
                  <a:cubicBezTo>
                    <a:pt x="10072" y="91678"/>
                    <a:pt x="6839" y="70741"/>
                    <a:pt x="11974" y="51707"/>
                  </a:cubicBezTo>
                  <a:cubicBezTo>
                    <a:pt x="16729" y="34101"/>
                    <a:pt x="28711" y="18113"/>
                    <a:pt x="28426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7831067E-E66E-C64C-BF2A-9AFBCCFBBA34}"/>
                </a:ext>
              </a:extLst>
            </p:cNvPr>
            <p:cNvSpPr/>
            <p:nvPr/>
          </p:nvSpPr>
          <p:spPr>
            <a:xfrm>
              <a:off x="3626880" y="12247633"/>
              <a:ext cx="135489" cy="230307"/>
            </a:xfrm>
            <a:custGeom>
              <a:avLst/>
              <a:gdLst>
                <a:gd name="connsiteX0" fmla="*/ 34772 w 52684"/>
                <a:gd name="connsiteY0" fmla="*/ 10690 h 89553"/>
                <a:gd name="connsiteX1" fmla="*/ 52650 w 52684"/>
                <a:gd name="connsiteY1" fmla="*/ -64 h 89553"/>
                <a:gd name="connsiteX2" fmla="*/ 24121 w 52684"/>
                <a:gd name="connsiteY2" fmla="*/ 15353 h 89553"/>
                <a:gd name="connsiteX3" fmla="*/ 10522 w 52684"/>
                <a:gd name="connsiteY3" fmla="*/ 45236 h 89553"/>
                <a:gd name="connsiteX4" fmla="*/ -34 w 52684"/>
                <a:gd name="connsiteY4" fmla="*/ 89489 h 89553"/>
                <a:gd name="connsiteX5" fmla="*/ 11758 w 52684"/>
                <a:gd name="connsiteY5" fmla="*/ 56180 h 89553"/>
                <a:gd name="connsiteX6" fmla="*/ 28020 w 52684"/>
                <a:gd name="connsiteY6" fmla="*/ 19731 h 89553"/>
                <a:gd name="connsiteX7" fmla="*/ 34772 w 52684"/>
                <a:gd name="connsiteY7" fmla="*/ 10690 h 8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84" h="89553">
                  <a:moveTo>
                    <a:pt x="34772" y="10690"/>
                  </a:moveTo>
                  <a:cubicBezTo>
                    <a:pt x="39746" y="5678"/>
                    <a:pt x="45889" y="1983"/>
                    <a:pt x="52650" y="-64"/>
                  </a:cubicBezTo>
                  <a:cubicBezTo>
                    <a:pt x="41277" y="409"/>
                    <a:pt x="30749" y="6095"/>
                    <a:pt x="24121" y="15353"/>
                  </a:cubicBezTo>
                  <a:cubicBezTo>
                    <a:pt x="18006" y="24515"/>
                    <a:pt x="13413" y="34606"/>
                    <a:pt x="10522" y="45236"/>
                  </a:cubicBezTo>
                  <a:cubicBezTo>
                    <a:pt x="5092" y="59463"/>
                    <a:pt x="1535" y="74338"/>
                    <a:pt x="-34" y="89489"/>
                  </a:cubicBezTo>
                  <a:cubicBezTo>
                    <a:pt x="3865" y="78449"/>
                    <a:pt x="7859" y="67315"/>
                    <a:pt x="11758" y="56180"/>
                  </a:cubicBezTo>
                  <a:cubicBezTo>
                    <a:pt x="15762" y="43447"/>
                    <a:pt x="21221" y="31216"/>
                    <a:pt x="28020" y="19731"/>
                  </a:cubicBezTo>
                  <a:cubicBezTo>
                    <a:pt x="29951" y="16492"/>
                    <a:pt x="32214" y="13463"/>
                    <a:pt x="34772" y="1069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0C09CF8-9B29-4B4E-BA78-1F24346B59EE}"/>
                </a:ext>
              </a:extLst>
            </p:cNvPr>
            <p:cNvSpPr/>
            <p:nvPr/>
          </p:nvSpPr>
          <p:spPr>
            <a:xfrm>
              <a:off x="3646445" y="12266478"/>
              <a:ext cx="176820" cy="191880"/>
            </a:xfrm>
            <a:custGeom>
              <a:avLst/>
              <a:gdLst>
                <a:gd name="connsiteX0" fmla="*/ 20412 w 68755"/>
                <a:gd name="connsiteY0" fmla="*/ 43903 h 74611"/>
                <a:gd name="connsiteX1" fmla="*/ 43806 w 68755"/>
                <a:gd name="connsiteY1" fmla="*/ 15353 h 74611"/>
                <a:gd name="connsiteX2" fmla="*/ 68722 w 68755"/>
                <a:gd name="connsiteY2" fmla="*/ -64 h 74611"/>
                <a:gd name="connsiteX3" fmla="*/ 38956 w 68755"/>
                <a:gd name="connsiteY3" fmla="*/ 12022 h 74611"/>
                <a:gd name="connsiteX4" fmla="*/ -34 w 68755"/>
                <a:gd name="connsiteY4" fmla="*/ 74547 h 74611"/>
                <a:gd name="connsiteX5" fmla="*/ 20412 w 68755"/>
                <a:gd name="connsiteY5" fmla="*/ 43903 h 7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755" h="74611">
                  <a:moveTo>
                    <a:pt x="20412" y="43903"/>
                  </a:moveTo>
                  <a:cubicBezTo>
                    <a:pt x="27069" y="33502"/>
                    <a:pt x="34915" y="23921"/>
                    <a:pt x="43806" y="15353"/>
                  </a:cubicBezTo>
                  <a:cubicBezTo>
                    <a:pt x="51138" y="8784"/>
                    <a:pt x="59573" y="3564"/>
                    <a:pt x="68722" y="-64"/>
                  </a:cubicBezTo>
                  <a:cubicBezTo>
                    <a:pt x="57662" y="231"/>
                    <a:pt x="47087" y="4525"/>
                    <a:pt x="38956" y="12022"/>
                  </a:cubicBezTo>
                  <a:cubicBezTo>
                    <a:pt x="19252" y="27835"/>
                    <a:pt x="5501" y="49880"/>
                    <a:pt x="-34" y="74547"/>
                  </a:cubicBezTo>
                  <a:cubicBezTo>
                    <a:pt x="6623" y="64174"/>
                    <a:pt x="13470" y="53991"/>
                    <a:pt x="20412" y="439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2BA1C979-80F2-DF42-8CBE-B0C28288CF11}"/>
                </a:ext>
              </a:extLst>
            </p:cNvPr>
            <p:cNvSpPr/>
            <p:nvPr/>
          </p:nvSpPr>
          <p:spPr>
            <a:xfrm>
              <a:off x="3842098" y="12136518"/>
              <a:ext cx="129191" cy="72209"/>
            </a:xfrm>
            <a:custGeom>
              <a:avLst/>
              <a:gdLst>
                <a:gd name="connsiteX0" fmla="*/ 18225 w 50235"/>
                <a:gd name="connsiteY0" fmla="*/ 16971 h 28078"/>
                <a:gd name="connsiteX1" fmla="*/ -34 w 50235"/>
                <a:gd name="connsiteY1" fmla="*/ 17923 h 28078"/>
                <a:gd name="connsiteX2" fmla="*/ 41524 w 50235"/>
                <a:gd name="connsiteY2" fmla="*/ -64 h 28078"/>
                <a:gd name="connsiteX3" fmla="*/ 47135 w 50235"/>
                <a:gd name="connsiteY3" fmla="*/ 16019 h 28078"/>
                <a:gd name="connsiteX4" fmla="*/ 49227 w 50235"/>
                <a:gd name="connsiteY4" fmla="*/ 26202 h 28078"/>
                <a:gd name="connsiteX5" fmla="*/ 43806 w 50235"/>
                <a:gd name="connsiteY5" fmla="*/ 27915 h 28078"/>
                <a:gd name="connsiteX6" fmla="*/ 18225 w 50235"/>
                <a:gd name="connsiteY6" fmla="*/ 16971 h 2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35" h="28078">
                  <a:moveTo>
                    <a:pt x="18225" y="16971"/>
                  </a:moveTo>
                  <a:cubicBezTo>
                    <a:pt x="12139" y="16305"/>
                    <a:pt x="5862" y="19445"/>
                    <a:pt x="-34" y="17923"/>
                  </a:cubicBezTo>
                  <a:cubicBezTo>
                    <a:pt x="11283" y="7454"/>
                    <a:pt x="32870" y="12783"/>
                    <a:pt x="41524" y="-64"/>
                  </a:cubicBezTo>
                  <a:cubicBezTo>
                    <a:pt x="42180" y="5647"/>
                    <a:pt x="44092" y="11141"/>
                    <a:pt x="47135" y="16019"/>
                  </a:cubicBezTo>
                  <a:cubicBezTo>
                    <a:pt x="49132" y="19160"/>
                    <a:pt x="51604" y="23347"/>
                    <a:pt x="49227" y="26202"/>
                  </a:cubicBezTo>
                  <a:cubicBezTo>
                    <a:pt x="47810" y="27634"/>
                    <a:pt x="45784" y="28276"/>
                    <a:pt x="43806" y="27915"/>
                  </a:cubicBezTo>
                  <a:cubicBezTo>
                    <a:pt x="34487" y="27249"/>
                    <a:pt x="27545" y="17923"/>
                    <a:pt x="18225" y="1697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CDBACFEE-E484-9F4E-954C-4E77096BCB75}"/>
                </a:ext>
              </a:extLst>
            </p:cNvPr>
            <p:cNvSpPr/>
            <p:nvPr/>
          </p:nvSpPr>
          <p:spPr>
            <a:xfrm>
              <a:off x="4068077" y="12048410"/>
              <a:ext cx="61765" cy="195797"/>
            </a:xfrm>
            <a:custGeom>
              <a:avLst/>
              <a:gdLst>
                <a:gd name="connsiteX0" fmla="*/ -34 w 24017"/>
                <a:gd name="connsiteY0" fmla="*/ -64 h 76134"/>
                <a:gd name="connsiteX1" fmla="*/ 22790 w 24017"/>
                <a:gd name="connsiteY1" fmla="*/ 76070 h 76134"/>
                <a:gd name="connsiteX2" fmla="*/ 20983 w 24017"/>
                <a:gd name="connsiteY2" fmla="*/ 42666 h 76134"/>
                <a:gd name="connsiteX3" fmla="*/ -34 w 24017"/>
                <a:gd name="connsiteY3" fmla="*/ -64 h 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7" h="76134">
                  <a:moveTo>
                    <a:pt x="-34" y="-64"/>
                  </a:moveTo>
                  <a:lnTo>
                    <a:pt x="22790" y="76070"/>
                  </a:lnTo>
                  <a:cubicBezTo>
                    <a:pt x="24853" y="64950"/>
                    <a:pt x="24235" y="53498"/>
                    <a:pt x="20983" y="42666"/>
                  </a:cubicBezTo>
                  <a:cubicBezTo>
                    <a:pt x="16922" y="27152"/>
                    <a:pt x="9780" y="12617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5DB3EEE3-E20C-3C44-8C8C-CFE7A587D13F}"/>
                </a:ext>
              </a:extLst>
            </p:cNvPr>
            <p:cNvSpPr/>
            <p:nvPr/>
          </p:nvSpPr>
          <p:spPr>
            <a:xfrm>
              <a:off x="4093511" y="12057954"/>
              <a:ext cx="51039" cy="122371"/>
            </a:xfrm>
            <a:custGeom>
              <a:avLst/>
              <a:gdLst>
                <a:gd name="connsiteX0" fmla="*/ 17559 w 19846"/>
                <a:gd name="connsiteY0" fmla="*/ 47520 h 47583"/>
                <a:gd name="connsiteX1" fmla="*/ 18986 w 19846"/>
                <a:gd name="connsiteY1" fmla="*/ 18969 h 47583"/>
                <a:gd name="connsiteX2" fmla="*/ -34 w 19846"/>
                <a:gd name="connsiteY2" fmla="*/ -64 h 47583"/>
                <a:gd name="connsiteX3" fmla="*/ 17559 w 19846"/>
                <a:gd name="connsiteY3" fmla="*/ 47520 h 4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6" h="47583">
                  <a:moveTo>
                    <a:pt x="17559" y="47520"/>
                  </a:moveTo>
                  <a:cubicBezTo>
                    <a:pt x="19965" y="38198"/>
                    <a:pt x="20450" y="28484"/>
                    <a:pt x="18986" y="18969"/>
                  </a:cubicBezTo>
                  <a:cubicBezTo>
                    <a:pt x="17141" y="9327"/>
                    <a:pt x="9600" y="1786"/>
                    <a:pt x="-34" y="-64"/>
                  </a:cubicBezTo>
                  <a:cubicBezTo>
                    <a:pt x="10275" y="13776"/>
                    <a:pt x="16390" y="30296"/>
                    <a:pt x="17559" y="4752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B4ED74D2-006D-D64C-92B3-0E529E79DB8A}"/>
                </a:ext>
              </a:extLst>
            </p:cNvPr>
            <p:cNvSpPr/>
            <p:nvPr/>
          </p:nvSpPr>
          <p:spPr>
            <a:xfrm>
              <a:off x="4031879" y="11950512"/>
              <a:ext cx="98549" cy="74879"/>
            </a:xfrm>
            <a:custGeom>
              <a:avLst/>
              <a:gdLst>
                <a:gd name="connsiteX0" fmla="*/ 29161 w 38320"/>
                <a:gd name="connsiteY0" fmla="*/ 14021 h 29116"/>
                <a:gd name="connsiteX1" fmla="*/ -34 w 38320"/>
                <a:gd name="connsiteY1" fmla="*/ -64 h 29116"/>
                <a:gd name="connsiteX2" fmla="*/ 27830 w 38320"/>
                <a:gd name="connsiteY2" fmla="*/ 26963 h 29116"/>
                <a:gd name="connsiteX3" fmla="*/ 35248 w 38320"/>
                <a:gd name="connsiteY3" fmla="*/ 28867 h 29116"/>
                <a:gd name="connsiteX4" fmla="*/ 37387 w 38320"/>
                <a:gd name="connsiteY4" fmla="*/ 20247 h 29116"/>
                <a:gd name="connsiteX5" fmla="*/ 37245 w 38320"/>
                <a:gd name="connsiteY5" fmla="*/ 20016 h 29116"/>
                <a:gd name="connsiteX6" fmla="*/ 29161 w 38320"/>
                <a:gd name="connsiteY6" fmla="*/ 14021 h 2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20" h="29116">
                  <a:moveTo>
                    <a:pt x="29161" y="14021"/>
                  </a:moveTo>
                  <a:lnTo>
                    <a:pt x="-34" y="-64"/>
                  </a:lnTo>
                  <a:cubicBezTo>
                    <a:pt x="7355" y="10716"/>
                    <a:pt x="16837" y="19906"/>
                    <a:pt x="27830" y="26963"/>
                  </a:cubicBezTo>
                  <a:cubicBezTo>
                    <a:pt x="29875" y="28717"/>
                    <a:pt x="32613" y="29422"/>
                    <a:pt x="35248" y="28867"/>
                  </a:cubicBezTo>
                  <a:cubicBezTo>
                    <a:pt x="38215" y="27079"/>
                    <a:pt x="39175" y="23219"/>
                    <a:pt x="37387" y="20247"/>
                  </a:cubicBezTo>
                  <a:cubicBezTo>
                    <a:pt x="37340" y="20169"/>
                    <a:pt x="37292" y="20092"/>
                    <a:pt x="37245" y="20016"/>
                  </a:cubicBezTo>
                  <a:cubicBezTo>
                    <a:pt x="35181" y="17280"/>
                    <a:pt x="32376" y="15199"/>
                    <a:pt x="29161" y="1402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32F219-4F28-B94F-A3B6-7E2F963F5FD6}"/>
                </a:ext>
              </a:extLst>
            </p:cNvPr>
            <p:cNvSpPr/>
            <p:nvPr/>
          </p:nvSpPr>
          <p:spPr>
            <a:xfrm>
              <a:off x="4040441" y="11842885"/>
              <a:ext cx="69455" cy="53747"/>
            </a:xfrm>
            <a:custGeom>
              <a:avLst/>
              <a:gdLst>
                <a:gd name="connsiteX0" fmla="*/ 11378 w 27007"/>
                <a:gd name="connsiteY0" fmla="*/ 8572 h 20899"/>
                <a:gd name="connsiteX1" fmla="*/ 26974 w 27007"/>
                <a:gd name="connsiteY1" fmla="*/ 16471 h 20899"/>
                <a:gd name="connsiteX2" fmla="*/ 17464 w 27007"/>
                <a:gd name="connsiteY2" fmla="*/ 19707 h 20899"/>
                <a:gd name="connsiteX3" fmla="*/ 10617 w 27007"/>
                <a:gd name="connsiteY3" fmla="*/ 9524 h 20899"/>
                <a:gd name="connsiteX4" fmla="*/ -34 w 27007"/>
                <a:gd name="connsiteY4" fmla="*/ 7 h 20899"/>
                <a:gd name="connsiteX5" fmla="*/ 11378 w 27007"/>
                <a:gd name="connsiteY5" fmla="*/ 8572 h 2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7" h="20899">
                  <a:moveTo>
                    <a:pt x="11378" y="8572"/>
                  </a:moveTo>
                  <a:cubicBezTo>
                    <a:pt x="15267" y="13242"/>
                    <a:pt x="20907" y="16099"/>
                    <a:pt x="26974" y="16471"/>
                  </a:cubicBezTo>
                  <a:cubicBezTo>
                    <a:pt x="26974" y="20563"/>
                    <a:pt x="20983" y="22086"/>
                    <a:pt x="17464" y="19707"/>
                  </a:cubicBezTo>
                  <a:cubicBezTo>
                    <a:pt x="14545" y="16787"/>
                    <a:pt x="12224" y="13329"/>
                    <a:pt x="10617" y="9524"/>
                  </a:cubicBezTo>
                  <a:cubicBezTo>
                    <a:pt x="8068" y="5383"/>
                    <a:pt x="4369" y="2076"/>
                    <a:pt x="-34" y="7"/>
                  </a:cubicBezTo>
                  <a:cubicBezTo>
                    <a:pt x="5006" y="-754"/>
                    <a:pt x="8145" y="4765"/>
                    <a:pt x="11378" y="857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BDEF394-7258-4447-BFAF-C516DF990A34}"/>
                </a:ext>
              </a:extLst>
            </p:cNvPr>
            <p:cNvSpPr/>
            <p:nvPr/>
          </p:nvSpPr>
          <p:spPr>
            <a:xfrm>
              <a:off x="4035061" y="11878555"/>
              <a:ext cx="44509" cy="44787"/>
            </a:xfrm>
            <a:custGeom>
              <a:avLst/>
              <a:gdLst>
                <a:gd name="connsiteX0" fmla="*/ -34 w 17307"/>
                <a:gd name="connsiteY0" fmla="*/ -64 h 17415"/>
                <a:gd name="connsiteX1" fmla="*/ 17274 w 17307"/>
                <a:gd name="connsiteY1" fmla="*/ 17352 h 17415"/>
                <a:gd name="connsiteX2" fmla="*/ -34 w 17307"/>
                <a:gd name="connsiteY2" fmla="*/ -64 h 1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7" h="17415">
                  <a:moveTo>
                    <a:pt x="-34" y="-64"/>
                  </a:moveTo>
                  <a:cubicBezTo>
                    <a:pt x="-34" y="8691"/>
                    <a:pt x="9476" y="14116"/>
                    <a:pt x="17274" y="17352"/>
                  </a:cubicBezTo>
                  <a:cubicBezTo>
                    <a:pt x="13679" y="9727"/>
                    <a:pt x="7565" y="3575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9DEDE42-6CAD-5645-A623-5A614CDC8C08}"/>
                </a:ext>
              </a:extLst>
            </p:cNvPr>
            <p:cNvSpPr/>
            <p:nvPr/>
          </p:nvSpPr>
          <p:spPr>
            <a:xfrm>
              <a:off x="3977083" y="11629158"/>
              <a:ext cx="28729" cy="79477"/>
            </a:xfrm>
            <a:custGeom>
              <a:avLst/>
              <a:gdLst>
                <a:gd name="connsiteX0" fmla="*/ 4441 w 11171"/>
                <a:gd name="connsiteY0" fmla="*/ 30770 h 30904"/>
                <a:gd name="connsiteX1" fmla="*/ 6723 w 11171"/>
                <a:gd name="connsiteY1" fmla="*/ 28486 h 30904"/>
                <a:gd name="connsiteX2" fmla="*/ 8530 w 11171"/>
                <a:gd name="connsiteY2" fmla="*/ -64 h 30904"/>
                <a:gd name="connsiteX3" fmla="*/ 923 w 11171"/>
                <a:gd name="connsiteY3" fmla="*/ 21920 h 30904"/>
                <a:gd name="connsiteX4" fmla="*/ 67 w 11171"/>
                <a:gd name="connsiteY4" fmla="*/ 27725 h 30904"/>
                <a:gd name="connsiteX5" fmla="*/ 4327 w 11171"/>
                <a:gd name="connsiteY5" fmla="*/ 30791 h 30904"/>
                <a:gd name="connsiteX6" fmla="*/ 4441 w 11171"/>
                <a:gd name="connsiteY6" fmla="*/ 30770 h 3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71" h="30904">
                  <a:moveTo>
                    <a:pt x="4441" y="30770"/>
                  </a:moveTo>
                  <a:cubicBezTo>
                    <a:pt x="5440" y="30292"/>
                    <a:pt x="6248" y="29486"/>
                    <a:pt x="6723" y="28486"/>
                  </a:cubicBezTo>
                  <a:cubicBezTo>
                    <a:pt x="11887" y="19817"/>
                    <a:pt x="12562" y="9188"/>
                    <a:pt x="8530" y="-64"/>
                  </a:cubicBezTo>
                  <a:lnTo>
                    <a:pt x="923" y="21920"/>
                  </a:lnTo>
                  <a:cubicBezTo>
                    <a:pt x="86" y="23732"/>
                    <a:pt x="-209" y="25747"/>
                    <a:pt x="67" y="27725"/>
                  </a:cubicBezTo>
                  <a:cubicBezTo>
                    <a:pt x="400" y="29748"/>
                    <a:pt x="2301" y="31121"/>
                    <a:pt x="4327" y="30791"/>
                  </a:cubicBezTo>
                  <a:cubicBezTo>
                    <a:pt x="4365" y="30785"/>
                    <a:pt x="4403" y="30778"/>
                    <a:pt x="4441" y="3077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899CC78C-F1D1-5045-9C68-77604115C69C}"/>
                </a:ext>
              </a:extLst>
            </p:cNvPr>
            <p:cNvSpPr/>
            <p:nvPr/>
          </p:nvSpPr>
          <p:spPr>
            <a:xfrm>
              <a:off x="3772885" y="12350428"/>
              <a:ext cx="272445" cy="101812"/>
            </a:xfrm>
            <a:custGeom>
              <a:avLst/>
              <a:gdLst>
                <a:gd name="connsiteX0" fmla="*/ 105905 w 105938"/>
                <a:gd name="connsiteY0" fmla="*/ -64 h 39589"/>
                <a:gd name="connsiteX1" fmla="*/ 74523 w 105938"/>
                <a:gd name="connsiteY1" fmla="*/ 15734 h 39589"/>
                <a:gd name="connsiteX2" fmla="*/ 63111 w 105938"/>
                <a:gd name="connsiteY2" fmla="*/ 17542 h 39589"/>
                <a:gd name="connsiteX3" fmla="*/ -34 w 105938"/>
                <a:gd name="connsiteY3" fmla="*/ 39526 h 39589"/>
                <a:gd name="connsiteX4" fmla="*/ 89453 w 105938"/>
                <a:gd name="connsiteY4" fmla="*/ 4504 h 39589"/>
                <a:gd name="connsiteX5" fmla="*/ 105905 w 105938"/>
                <a:gd name="connsiteY5" fmla="*/ -64 h 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38" h="39589">
                  <a:moveTo>
                    <a:pt x="105905" y="-64"/>
                  </a:moveTo>
                  <a:cubicBezTo>
                    <a:pt x="96966" y="7797"/>
                    <a:pt x="86163" y="13240"/>
                    <a:pt x="74523" y="15734"/>
                  </a:cubicBezTo>
                  <a:cubicBezTo>
                    <a:pt x="70719" y="16495"/>
                    <a:pt x="66915" y="16876"/>
                    <a:pt x="63111" y="17542"/>
                  </a:cubicBezTo>
                  <a:cubicBezTo>
                    <a:pt x="40887" y="20911"/>
                    <a:pt x="19480" y="28363"/>
                    <a:pt x="-34" y="39526"/>
                  </a:cubicBezTo>
                  <a:cubicBezTo>
                    <a:pt x="25395" y="18770"/>
                    <a:pt x="56702" y="6521"/>
                    <a:pt x="89453" y="4504"/>
                  </a:cubicBezTo>
                  <a:cubicBezTo>
                    <a:pt x="95292" y="4885"/>
                    <a:pt x="101093" y="3267"/>
                    <a:pt x="105905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2A294C3D-B050-3741-8882-DA3F14EEF485}"/>
                </a:ext>
              </a:extLst>
            </p:cNvPr>
            <p:cNvSpPr/>
            <p:nvPr/>
          </p:nvSpPr>
          <p:spPr>
            <a:xfrm>
              <a:off x="3787804" y="12430704"/>
              <a:ext cx="289809" cy="37689"/>
            </a:xfrm>
            <a:custGeom>
              <a:avLst/>
              <a:gdLst>
                <a:gd name="connsiteX0" fmla="*/ 78232 w 112690"/>
                <a:gd name="connsiteY0" fmla="*/ 9453 h 14655"/>
                <a:gd name="connsiteX1" fmla="*/ -34 w 112690"/>
                <a:gd name="connsiteY1" fmla="*/ 14592 h 14655"/>
                <a:gd name="connsiteX2" fmla="*/ 112657 w 112690"/>
                <a:gd name="connsiteY2" fmla="*/ -64 h 14655"/>
                <a:gd name="connsiteX3" fmla="*/ 78232 w 112690"/>
                <a:gd name="connsiteY3" fmla="*/ 9453 h 1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90" h="14655">
                  <a:moveTo>
                    <a:pt x="78232" y="9453"/>
                  </a:moveTo>
                  <a:lnTo>
                    <a:pt x="-34" y="14592"/>
                  </a:lnTo>
                  <a:cubicBezTo>
                    <a:pt x="36008" y="2505"/>
                    <a:pt x="74618" y="1173"/>
                    <a:pt x="112657" y="-64"/>
                  </a:cubicBezTo>
                  <a:cubicBezTo>
                    <a:pt x="102424" y="6560"/>
                    <a:pt x="90414" y="9881"/>
                    <a:pt x="78232" y="94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8FA84188-8C1A-0646-9847-C8CDC076D22D}"/>
                </a:ext>
              </a:extLst>
            </p:cNvPr>
            <p:cNvSpPr/>
            <p:nvPr/>
          </p:nvSpPr>
          <p:spPr>
            <a:xfrm>
              <a:off x="3809571" y="12484060"/>
              <a:ext cx="281739" cy="32615"/>
            </a:xfrm>
            <a:custGeom>
              <a:avLst/>
              <a:gdLst>
                <a:gd name="connsiteX0" fmla="*/ 64823 w 109552"/>
                <a:gd name="connsiteY0" fmla="*/ 11832 h 12682"/>
                <a:gd name="connsiteX1" fmla="*/ -34 w 109552"/>
                <a:gd name="connsiteY1" fmla="*/ -64 h 12682"/>
                <a:gd name="connsiteX2" fmla="*/ 109519 w 109552"/>
                <a:gd name="connsiteY2" fmla="*/ 5836 h 12682"/>
                <a:gd name="connsiteX3" fmla="*/ 64823 w 109552"/>
                <a:gd name="connsiteY3" fmla="*/ 11832 h 1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52" h="12682">
                  <a:moveTo>
                    <a:pt x="64823" y="11832"/>
                  </a:moveTo>
                  <a:cubicBezTo>
                    <a:pt x="42656" y="11936"/>
                    <a:pt x="20659" y="7901"/>
                    <a:pt x="-34" y="-64"/>
                  </a:cubicBezTo>
                  <a:cubicBezTo>
                    <a:pt x="36550" y="507"/>
                    <a:pt x="73068" y="2477"/>
                    <a:pt x="109519" y="5836"/>
                  </a:cubicBezTo>
                  <a:cubicBezTo>
                    <a:pt x="95435" y="11841"/>
                    <a:pt x="79991" y="13916"/>
                    <a:pt x="64823" y="1183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B077040-E29F-0546-B0D6-F54272B4ECA7}"/>
                </a:ext>
              </a:extLst>
            </p:cNvPr>
            <p:cNvSpPr/>
            <p:nvPr/>
          </p:nvSpPr>
          <p:spPr>
            <a:xfrm>
              <a:off x="3823021" y="12501682"/>
              <a:ext cx="257038" cy="61709"/>
            </a:xfrm>
            <a:custGeom>
              <a:avLst/>
              <a:gdLst>
                <a:gd name="connsiteX0" fmla="*/ 75474 w 99947"/>
                <a:gd name="connsiteY0" fmla="*/ 14687 h 23995"/>
                <a:gd name="connsiteX1" fmla="*/ -34 w 99947"/>
                <a:gd name="connsiteY1" fmla="*/ -64 h 23995"/>
                <a:gd name="connsiteX2" fmla="*/ 99914 w 99947"/>
                <a:gd name="connsiteY2" fmla="*/ 23728 h 23995"/>
                <a:gd name="connsiteX3" fmla="*/ 75474 w 99947"/>
                <a:gd name="connsiteY3" fmla="*/ 14687 h 2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47" h="23995">
                  <a:moveTo>
                    <a:pt x="75474" y="14687"/>
                  </a:moveTo>
                  <a:lnTo>
                    <a:pt x="-34" y="-64"/>
                  </a:lnTo>
                  <a:cubicBezTo>
                    <a:pt x="32014" y="12688"/>
                    <a:pt x="65489" y="25726"/>
                    <a:pt x="99914" y="23728"/>
                  </a:cubicBezTo>
                  <a:cubicBezTo>
                    <a:pt x="92639" y="18732"/>
                    <a:pt x="84242" y="15629"/>
                    <a:pt x="75474" y="1468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604349A5-F7CA-704C-923D-254A089FDF12}"/>
                </a:ext>
              </a:extLst>
            </p:cNvPr>
            <p:cNvSpPr/>
            <p:nvPr/>
          </p:nvSpPr>
          <p:spPr>
            <a:xfrm>
              <a:off x="3762613" y="12471088"/>
              <a:ext cx="107854" cy="194084"/>
            </a:xfrm>
            <a:custGeom>
              <a:avLst/>
              <a:gdLst>
                <a:gd name="connsiteX0" fmla="*/ 17179 w 41938"/>
                <a:gd name="connsiteY0" fmla="*/ 28486 h 75468"/>
                <a:gd name="connsiteX1" fmla="*/ -34 w 41938"/>
                <a:gd name="connsiteY1" fmla="*/ -64 h 75468"/>
                <a:gd name="connsiteX2" fmla="*/ 3865 w 41938"/>
                <a:gd name="connsiteY2" fmla="*/ 12688 h 75468"/>
                <a:gd name="connsiteX3" fmla="*/ 41904 w 41938"/>
                <a:gd name="connsiteY3" fmla="*/ 75404 h 75468"/>
                <a:gd name="connsiteX4" fmla="*/ 17179 w 41938"/>
                <a:gd name="connsiteY4" fmla="*/ 28486 h 7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8" h="75468">
                  <a:moveTo>
                    <a:pt x="17179" y="28486"/>
                  </a:moveTo>
                  <a:lnTo>
                    <a:pt x="-34" y="-64"/>
                  </a:lnTo>
                  <a:cubicBezTo>
                    <a:pt x="242" y="4437"/>
                    <a:pt x="1573" y="8806"/>
                    <a:pt x="3865" y="12688"/>
                  </a:cubicBezTo>
                  <a:cubicBezTo>
                    <a:pt x="14706" y="35053"/>
                    <a:pt x="31063" y="53040"/>
                    <a:pt x="41904" y="75404"/>
                  </a:cubicBezTo>
                  <a:cubicBezTo>
                    <a:pt x="38100" y="55419"/>
                    <a:pt x="26879" y="44379"/>
                    <a:pt x="17179" y="28486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C5D75B8-D56D-0643-9B0C-EA368637A9C4}"/>
                </a:ext>
              </a:extLst>
            </p:cNvPr>
            <p:cNvSpPr/>
            <p:nvPr/>
          </p:nvSpPr>
          <p:spPr>
            <a:xfrm>
              <a:off x="3791227" y="12485773"/>
              <a:ext cx="260707" cy="131776"/>
            </a:xfrm>
            <a:custGeom>
              <a:avLst/>
              <a:gdLst>
                <a:gd name="connsiteX0" fmla="*/ -34 w 101374"/>
                <a:gd name="connsiteY0" fmla="*/ -64 h 51240"/>
                <a:gd name="connsiteX1" fmla="*/ 33345 w 101374"/>
                <a:gd name="connsiteY1" fmla="*/ 20682 h 51240"/>
                <a:gd name="connsiteX2" fmla="*/ 101340 w 101374"/>
                <a:gd name="connsiteY2" fmla="*/ 47805 h 51240"/>
                <a:gd name="connsiteX3" fmla="*/ 67390 w 101374"/>
                <a:gd name="connsiteY3" fmla="*/ 48662 h 51240"/>
                <a:gd name="connsiteX4" fmla="*/ 40097 w 101374"/>
                <a:gd name="connsiteY4" fmla="*/ 32578 h 51240"/>
                <a:gd name="connsiteX5" fmla="*/ 16894 w 101374"/>
                <a:gd name="connsiteY5" fmla="*/ 15353 h 51240"/>
                <a:gd name="connsiteX6" fmla="*/ -34 w 101374"/>
                <a:gd name="connsiteY6" fmla="*/ -64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74" h="51240">
                  <a:moveTo>
                    <a:pt x="-34" y="-64"/>
                  </a:moveTo>
                  <a:cubicBezTo>
                    <a:pt x="9086" y="9652"/>
                    <a:pt x="20593" y="16809"/>
                    <a:pt x="33345" y="20682"/>
                  </a:cubicBezTo>
                  <a:lnTo>
                    <a:pt x="101340" y="47805"/>
                  </a:lnTo>
                  <a:cubicBezTo>
                    <a:pt x="90461" y="51983"/>
                    <a:pt x="78469" y="52288"/>
                    <a:pt x="67390" y="48662"/>
                  </a:cubicBezTo>
                  <a:cubicBezTo>
                    <a:pt x="57500" y="44779"/>
                    <a:pt x="48285" y="39354"/>
                    <a:pt x="40097" y="32578"/>
                  </a:cubicBezTo>
                  <a:lnTo>
                    <a:pt x="16894" y="15353"/>
                  </a:lnTo>
                  <a:cubicBezTo>
                    <a:pt x="10513" y="11089"/>
                    <a:pt x="4807" y="5893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36EB6165-3BF1-8442-84E9-A42600E61F63}"/>
                </a:ext>
              </a:extLst>
            </p:cNvPr>
            <p:cNvSpPr/>
            <p:nvPr/>
          </p:nvSpPr>
          <p:spPr>
            <a:xfrm>
              <a:off x="3791718" y="12501682"/>
              <a:ext cx="198343" cy="179973"/>
            </a:xfrm>
            <a:custGeom>
              <a:avLst/>
              <a:gdLst>
                <a:gd name="connsiteX0" fmla="*/ -34 w 77124"/>
                <a:gd name="connsiteY0" fmla="*/ -64 h 69981"/>
                <a:gd name="connsiteX1" fmla="*/ 52841 w 77124"/>
                <a:gd name="connsiteY1" fmla="*/ 51327 h 69981"/>
                <a:gd name="connsiteX2" fmla="*/ 77090 w 77124"/>
                <a:gd name="connsiteY2" fmla="*/ 68362 h 69981"/>
                <a:gd name="connsiteX3" fmla="*/ 51985 w 77124"/>
                <a:gd name="connsiteY3" fmla="*/ 64936 h 69981"/>
                <a:gd name="connsiteX4" fmla="*/ 33536 w 77124"/>
                <a:gd name="connsiteY4" fmla="*/ 46378 h 69981"/>
                <a:gd name="connsiteX5" fmla="*/ 12995 w 77124"/>
                <a:gd name="connsiteY5" fmla="*/ 20492 h 69981"/>
                <a:gd name="connsiteX6" fmla="*/ -34 w 77124"/>
                <a:gd name="connsiteY6" fmla="*/ -64 h 6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24" h="69981">
                  <a:moveTo>
                    <a:pt x="-34" y="-64"/>
                  </a:moveTo>
                  <a:cubicBezTo>
                    <a:pt x="15591" y="19017"/>
                    <a:pt x="33326" y="36252"/>
                    <a:pt x="52841" y="51327"/>
                  </a:cubicBezTo>
                  <a:cubicBezTo>
                    <a:pt x="60638" y="57417"/>
                    <a:pt x="68722" y="63032"/>
                    <a:pt x="77090" y="68362"/>
                  </a:cubicBezTo>
                  <a:cubicBezTo>
                    <a:pt x="68655" y="71302"/>
                    <a:pt x="59326" y="70027"/>
                    <a:pt x="51985" y="64936"/>
                  </a:cubicBezTo>
                  <a:cubicBezTo>
                    <a:pt x="44900" y="59758"/>
                    <a:pt x="38671" y="53496"/>
                    <a:pt x="33536" y="46378"/>
                  </a:cubicBezTo>
                  <a:lnTo>
                    <a:pt x="12995" y="20492"/>
                  </a:lnTo>
                  <a:cubicBezTo>
                    <a:pt x="7450" y="14477"/>
                    <a:pt x="3038" y="7511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31C7A964-4369-544A-9502-BFC341192548}"/>
                </a:ext>
              </a:extLst>
            </p:cNvPr>
            <p:cNvSpPr/>
            <p:nvPr/>
          </p:nvSpPr>
          <p:spPr>
            <a:xfrm>
              <a:off x="4355345" y="14856392"/>
              <a:ext cx="15878" cy="233244"/>
            </a:xfrm>
            <a:custGeom>
              <a:avLst/>
              <a:gdLst>
                <a:gd name="connsiteX0" fmla="*/ 6090 w 6174"/>
                <a:gd name="connsiteY0" fmla="*/ 10880 h 90695"/>
                <a:gd name="connsiteX1" fmla="*/ 4949 w 6174"/>
                <a:gd name="connsiteY1" fmla="*/ 90631 h 90695"/>
                <a:gd name="connsiteX2" fmla="*/ 194 w 6174"/>
                <a:gd name="connsiteY2" fmla="*/ 41810 h 90695"/>
                <a:gd name="connsiteX3" fmla="*/ 4949 w 6174"/>
                <a:gd name="connsiteY3" fmla="*/ -64 h 90695"/>
                <a:gd name="connsiteX4" fmla="*/ 6090 w 6174"/>
                <a:gd name="connsiteY4" fmla="*/ 10880 h 9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4" h="90695">
                  <a:moveTo>
                    <a:pt x="6090" y="10880"/>
                  </a:moveTo>
                  <a:cubicBezTo>
                    <a:pt x="6090" y="37432"/>
                    <a:pt x="3047" y="64079"/>
                    <a:pt x="4949" y="90631"/>
                  </a:cubicBezTo>
                  <a:cubicBezTo>
                    <a:pt x="2181" y="74490"/>
                    <a:pt x="593" y="58179"/>
                    <a:pt x="194" y="41810"/>
                  </a:cubicBezTo>
                  <a:cubicBezTo>
                    <a:pt x="-672" y="27677"/>
                    <a:pt x="936" y="13507"/>
                    <a:pt x="4949" y="-64"/>
                  </a:cubicBezTo>
                  <a:cubicBezTo>
                    <a:pt x="5900" y="3505"/>
                    <a:pt x="6290" y="7197"/>
                    <a:pt x="6090" y="1088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02471350-FFC0-7748-B8BD-BE2DB926A89D}"/>
                </a:ext>
              </a:extLst>
            </p:cNvPr>
            <p:cNvSpPr/>
            <p:nvPr/>
          </p:nvSpPr>
          <p:spPr>
            <a:xfrm>
              <a:off x="4456448" y="14794961"/>
              <a:ext cx="56982" cy="318170"/>
            </a:xfrm>
            <a:custGeom>
              <a:avLst/>
              <a:gdLst>
                <a:gd name="connsiteX0" fmla="*/ 10617 w 22157"/>
                <a:gd name="connsiteY0" fmla="*/ 68457 h 123718"/>
                <a:gd name="connsiteX1" fmla="*/ 22124 w 22157"/>
                <a:gd name="connsiteY1" fmla="*/ -64 h 123718"/>
                <a:gd name="connsiteX2" fmla="*/ -34 w 22157"/>
                <a:gd name="connsiteY2" fmla="*/ 123654 h 123718"/>
                <a:gd name="connsiteX3" fmla="*/ 10617 w 22157"/>
                <a:gd name="connsiteY3" fmla="*/ 68457 h 12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57" h="123718">
                  <a:moveTo>
                    <a:pt x="10617" y="68457"/>
                  </a:moveTo>
                  <a:cubicBezTo>
                    <a:pt x="15943" y="45902"/>
                    <a:pt x="19081" y="22871"/>
                    <a:pt x="22124" y="-64"/>
                  </a:cubicBezTo>
                  <a:cubicBezTo>
                    <a:pt x="21069" y="42067"/>
                    <a:pt x="13594" y="83779"/>
                    <a:pt x="-34" y="123654"/>
                  </a:cubicBezTo>
                  <a:cubicBezTo>
                    <a:pt x="1573" y="104935"/>
                    <a:pt x="5140" y="86434"/>
                    <a:pt x="10617" y="6845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6EF19499-E0CE-1E4B-ABD4-6888073E2BDA}"/>
                </a:ext>
              </a:extLst>
            </p:cNvPr>
            <p:cNvSpPr/>
            <p:nvPr/>
          </p:nvSpPr>
          <p:spPr>
            <a:xfrm>
              <a:off x="4493296" y="14787863"/>
              <a:ext cx="53412" cy="551414"/>
            </a:xfrm>
            <a:custGeom>
              <a:avLst/>
              <a:gdLst>
                <a:gd name="connsiteX0" fmla="*/ 20635 w 20769"/>
                <a:gd name="connsiteY0" fmla="*/ -64 h 214413"/>
                <a:gd name="connsiteX1" fmla="*/ -2 w 20769"/>
                <a:gd name="connsiteY1" fmla="*/ 214349 h 214413"/>
                <a:gd name="connsiteX2" fmla="*/ 16831 w 20769"/>
                <a:gd name="connsiteY2" fmla="*/ 38479 h 214413"/>
                <a:gd name="connsiteX3" fmla="*/ 20635 w 20769"/>
                <a:gd name="connsiteY3" fmla="*/ -64 h 21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9" h="214413">
                  <a:moveTo>
                    <a:pt x="20635" y="-64"/>
                  </a:moveTo>
                  <a:cubicBezTo>
                    <a:pt x="22061" y="51517"/>
                    <a:pt x="7987" y="138310"/>
                    <a:pt x="-2" y="214349"/>
                  </a:cubicBezTo>
                  <a:cubicBezTo>
                    <a:pt x="-762" y="176282"/>
                    <a:pt x="12171" y="76641"/>
                    <a:pt x="16831" y="38479"/>
                  </a:cubicBezTo>
                  <a:cubicBezTo>
                    <a:pt x="18352" y="25631"/>
                    <a:pt x="18447" y="12688"/>
                    <a:pt x="20635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89267EE-B119-984B-B037-B5F675D092CF}"/>
                </a:ext>
              </a:extLst>
            </p:cNvPr>
            <p:cNvSpPr/>
            <p:nvPr/>
          </p:nvSpPr>
          <p:spPr>
            <a:xfrm>
              <a:off x="4464518" y="14068307"/>
              <a:ext cx="39157" cy="253067"/>
            </a:xfrm>
            <a:custGeom>
              <a:avLst/>
              <a:gdLst>
                <a:gd name="connsiteX0" fmla="*/ 8145 w 15226"/>
                <a:gd name="connsiteY0" fmla="*/ 27249 h 98403"/>
                <a:gd name="connsiteX1" fmla="*/ 12139 w 15226"/>
                <a:gd name="connsiteY1" fmla="*/ -64 h 98403"/>
                <a:gd name="connsiteX2" fmla="*/ 5482 w 15226"/>
                <a:gd name="connsiteY2" fmla="*/ 98339 h 98403"/>
                <a:gd name="connsiteX3" fmla="*/ 252 w 15226"/>
                <a:gd name="connsiteY3" fmla="*/ 73691 h 98403"/>
                <a:gd name="connsiteX4" fmla="*/ 252 w 15226"/>
                <a:gd name="connsiteY4" fmla="*/ 62842 h 98403"/>
                <a:gd name="connsiteX5" fmla="*/ 4721 w 15226"/>
                <a:gd name="connsiteY5" fmla="*/ 46473 h 98403"/>
                <a:gd name="connsiteX6" fmla="*/ 8145 w 15226"/>
                <a:gd name="connsiteY6" fmla="*/ 27249 h 9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26" h="98403">
                  <a:moveTo>
                    <a:pt x="8145" y="27249"/>
                  </a:moveTo>
                  <a:lnTo>
                    <a:pt x="12139" y="-64"/>
                  </a:lnTo>
                  <a:cubicBezTo>
                    <a:pt x="21648" y="31722"/>
                    <a:pt x="5957" y="65221"/>
                    <a:pt x="5482" y="98339"/>
                  </a:cubicBezTo>
                  <a:cubicBezTo>
                    <a:pt x="2458" y="90450"/>
                    <a:pt x="689" y="82132"/>
                    <a:pt x="252" y="73691"/>
                  </a:cubicBezTo>
                  <a:cubicBezTo>
                    <a:pt x="-129" y="70084"/>
                    <a:pt x="-129" y="66449"/>
                    <a:pt x="252" y="62842"/>
                  </a:cubicBezTo>
                  <a:cubicBezTo>
                    <a:pt x="1193" y="57255"/>
                    <a:pt x="2696" y="51764"/>
                    <a:pt x="4721" y="46473"/>
                  </a:cubicBezTo>
                  <a:cubicBezTo>
                    <a:pt x="6338" y="40154"/>
                    <a:pt x="7479" y="33730"/>
                    <a:pt x="8145" y="27249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6280C49-BD94-5E48-8DB9-2F73E3B91729}"/>
                </a:ext>
              </a:extLst>
            </p:cNvPr>
            <p:cNvSpPr/>
            <p:nvPr/>
          </p:nvSpPr>
          <p:spPr>
            <a:xfrm>
              <a:off x="4292847" y="14173792"/>
              <a:ext cx="44630" cy="253802"/>
            </a:xfrm>
            <a:custGeom>
              <a:avLst/>
              <a:gdLst>
                <a:gd name="connsiteX0" fmla="*/ 3289 w 17354"/>
                <a:gd name="connsiteY0" fmla="*/ 41524 h 98689"/>
                <a:gd name="connsiteX1" fmla="*/ 2243 w 17354"/>
                <a:gd name="connsiteY1" fmla="*/ -64 h 98689"/>
                <a:gd name="connsiteX2" fmla="*/ 6617 w 17354"/>
                <a:gd name="connsiteY2" fmla="*/ 32008 h 98689"/>
                <a:gd name="connsiteX3" fmla="*/ 15081 w 17354"/>
                <a:gd name="connsiteY3" fmla="*/ 98625 h 98689"/>
                <a:gd name="connsiteX4" fmla="*/ 3289 w 17354"/>
                <a:gd name="connsiteY4" fmla="*/ 41524 h 9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" h="98689">
                  <a:moveTo>
                    <a:pt x="3289" y="41524"/>
                  </a:moveTo>
                  <a:cubicBezTo>
                    <a:pt x="-753" y="28001"/>
                    <a:pt x="-1114" y="13640"/>
                    <a:pt x="2243" y="-64"/>
                  </a:cubicBezTo>
                  <a:cubicBezTo>
                    <a:pt x="2690" y="10737"/>
                    <a:pt x="4154" y="21482"/>
                    <a:pt x="6617" y="32008"/>
                  </a:cubicBezTo>
                  <a:cubicBezTo>
                    <a:pt x="11943" y="54182"/>
                    <a:pt x="21738" y="77117"/>
                    <a:pt x="15081" y="98625"/>
                  </a:cubicBezTo>
                  <a:cubicBezTo>
                    <a:pt x="11182" y="79782"/>
                    <a:pt x="7188" y="60653"/>
                    <a:pt x="3289" y="4152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A9063A68-6A65-BF4D-BDEC-9FEE99B13D69}"/>
                </a:ext>
              </a:extLst>
            </p:cNvPr>
            <p:cNvSpPr/>
            <p:nvPr/>
          </p:nvSpPr>
          <p:spPr>
            <a:xfrm>
              <a:off x="4277915" y="14260922"/>
              <a:ext cx="48912" cy="201670"/>
            </a:xfrm>
            <a:custGeom>
              <a:avLst/>
              <a:gdLst>
                <a:gd name="connsiteX0" fmla="*/ 2534 w 19019"/>
                <a:gd name="connsiteY0" fmla="*/ 38003 h 78418"/>
                <a:gd name="connsiteX1" fmla="*/ -34 w 19019"/>
                <a:gd name="connsiteY1" fmla="*/ -64 h 78418"/>
                <a:gd name="connsiteX2" fmla="*/ 18986 w 19019"/>
                <a:gd name="connsiteY2" fmla="*/ 78354 h 78418"/>
                <a:gd name="connsiteX3" fmla="*/ 4151 w 19019"/>
                <a:gd name="connsiteY3" fmla="*/ 46854 h 78418"/>
                <a:gd name="connsiteX4" fmla="*/ 2534 w 19019"/>
                <a:gd name="connsiteY4" fmla="*/ 38003 h 7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19" h="78418">
                  <a:moveTo>
                    <a:pt x="2534" y="38003"/>
                  </a:moveTo>
                  <a:cubicBezTo>
                    <a:pt x="1108" y="25251"/>
                    <a:pt x="252" y="12403"/>
                    <a:pt x="-34" y="-64"/>
                  </a:cubicBezTo>
                  <a:cubicBezTo>
                    <a:pt x="7384" y="26012"/>
                    <a:pt x="4816" y="55133"/>
                    <a:pt x="18986" y="78354"/>
                  </a:cubicBezTo>
                  <a:cubicBezTo>
                    <a:pt x="11445" y="69285"/>
                    <a:pt x="6347" y="58445"/>
                    <a:pt x="4151" y="46854"/>
                  </a:cubicBezTo>
                  <a:cubicBezTo>
                    <a:pt x="3200" y="43713"/>
                    <a:pt x="2914" y="40858"/>
                    <a:pt x="2534" y="380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86964D14-473A-7348-B449-C5250A79E93E}"/>
                </a:ext>
              </a:extLst>
            </p:cNvPr>
            <p:cNvSpPr/>
            <p:nvPr/>
          </p:nvSpPr>
          <p:spPr>
            <a:xfrm>
              <a:off x="4402256" y="13856846"/>
              <a:ext cx="22400" cy="358554"/>
            </a:xfrm>
            <a:custGeom>
              <a:avLst/>
              <a:gdLst>
                <a:gd name="connsiteX0" fmla="*/ 1068 w 8710"/>
                <a:gd name="connsiteY0" fmla="*/ 139357 h 139421"/>
                <a:gd name="connsiteX1" fmla="*/ 4777 w 8710"/>
                <a:gd name="connsiteY1" fmla="*/ -64 h 139421"/>
                <a:gd name="connsiteX2" fmla="*/ 7725 w 8710"/>
                <a:gd name="connsiteY2" fmla="*/ 117754 h 139421"/>
                <a:gd name="connsiteX3" fmla="*/ 1068 w 8710"/>
                <a:gd name="connsiteY3" fmla="*/ 139357 h 13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0" h="139421">
                  <a:moveTo>
                    <a:pt x="1068" y="139357"/>
                  </a:moveTo>
                  <a:cubicBezTo>
                    <a:pt x="5442" y="92915"/>
                    <a:pt x="-6064" y="45236"/>
                    <a:pt x="4777" y="-64"/>
                  </a:cubicBezTo>
                  <a:cubicBezTo>
                    <a:pt x="8657" y="39078"/>
                    <a:pt x="9646" y="78459"/>
                    <a:pt x="7725" y="117754"/>
                  </a:cubicBezTo>
                  <a:cubicBezTo>
                    <a:pt x="8257" y="125529"/>
                    <a:pt x="5880" y="133228"/>
                    <a:pt x="1068" y="13935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E94C41-4F4D-614D-97DE-EC730DDB5FAF}"/>
                </a:ext>
              </a:extLst>
            </p:cNvPr>
            <p:cNvSpPr/>
            <p:nvPr/>
          </p:nvSpPr>
          <p:spPr>
            <a:xfrm>
              <a:off x="4363420" y="13931493"/>
              <a:ext cx="33878" cy="356106"/>
            </a:xfrm>
            <a:custGeom>
              <a:avLst/>
              <a:gdLst>
                <a:gd name="connsiteX0" fmla="*/ 9417 w 13173"/>
                <a:gd name="connsiteY0" fmla="*/ 84540 h 138469"/>
                <a:gd name="connsiteX1" fmla="*/ 7895 w 13173"/>
                <a:gd name="connsiteY1" fmla="*/ 138405 h 138469"/>
                <a:gd name="connsiteX2" fmla="*/ 5518 w 13173"/>
                <a:gd name="connsiteY2" fmla="*/ 96912 h 138469"/>
                <a:gd name="connsiteX3" fmla="*/ 1429 w 13173"/>
                <a:gd name="connsiteY3" fmla="*/ 70931 h 138469"/>
                <a:gd name="connsiteX4" fmla="*/ 6374 w 13173"/>
                <a:gd name="connsiteY4" fmla="*/ -64 h 138469"/>
                <a:gd name="connsiteX5" fmla="*/ 9417 w 13173"/>
                <a:gd name="connsiteY5" fmla="*/ 84540 h 13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73" h="138469">
                  <a:moveTo>
                    <a:pt x="9417" y="84540"/>
                  </a:moveTo>
                  <a:cubicBezTo>
                    <a:pt x="12365" y="102622"/>
                    <a:pt x="16740" y="122607"/>
                    <a:pt x="7895" y="138405"/>
                  </a:cubicBezTo>
                  <a:cubicBezTo>
                    <a:pt x="8285" y="124530"/>
                    <a:pt x="7496" y="110654"/>
                    <a:pt x="5518" y="96912"/>
                  </a:cubicBezTo>
                  <a:cubicBezTo>
                    <a:pt x="4282" y="88252"/>
                    <a:pt x="2570" y="79687"/>
                    <a:pt x="1429" y="70931"/>
                  </a:cubicBezTo>
                  <a:cubicBezTo>
                    <a:pt x="-1595" y="47168"/>
                    <a:pt x="79" y="23043"/>
                    <a:pt x="6374" y="-64"/>
                  </a:cubicBezTo>
                  <a:cubicBezTo>
                    <a:pt x="4006" y="28153"/>
                    <a:pt x="5033" y="56561"/>
                    <a:pt x="9417" y="8454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AF01A9F2-C120-9A4E-AFBC-96BF1A8492B1}"/>
                </a:ext>
              </a:extLst>
            </p:cNvPr>
            <p:cNvSpPr/>
            <p:nvPr/>
          </p:nvSpPr>
          <p:spPr>
            <a:xfrm>
              <a:off x="4510007" y="13787337"/>
              <a:ext cx="22498" cy="222473"/>
            </a:xfrm>
            <a:custGeom>
              <a:avLst/>
              <a:gdLst>
                <a:gd name="connsiteX0" fmla="*/ -34 w 8748"/>
                <a:gd name="connsiteY0" fmla="*/ -64 h 86507"/>
                <a:gd name="connsiteX1" fmla="*/ 8145 w 8748"/>
                <a:gd name="connsiteY1" fmla="*/ 53896 h 86507"/>
                <a:gd name="connsiteX2" fmla="*/ 8715 w 8748"/>
                <a:gd name="connsiteY2" fmla="*/ 86443 h 86507"/>
                <a:gd name="connsiteX3" fmla="*/ 1488 w 8748"/>
                <a:gd name="connsiteY3" fmla="*/ 42476 h 8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8" h="86507">
                  <a:moveTo>
                    <a:pt x="-34" y="-64"/>
                  </a:moveTo>
                  <a:cubicBezTo>
                    <a:pt x="4350" y="17627"/>
                    <a:pt x="7089" y="35700"/>
                    <a:pt x="8145" y="53896"/>
                  </a:cubicBezTo>
                  <a:cubicBezTo>
                    <a:pt x="8715" y="64745"/>
                    <a:pt x="8715" y="75594"/>
                    <a:pt x="8715" y="86443"/>
                  </a:cubicBezTo>
                  <a:cubicBezTo>
                    <a:pt x="3494" y="72397"/>
                    <a:pt x="1031" y="57465"/>
                    <a:pt x="1488" y="42476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9322EF29-9FB9-8145-984B-39BDFCCCEAE7}"/>
                </a:ext>
              </a:extLst>
            </p:cNvPr>
            <p:cNvSpPr/>
            <p:nvPr/>
          </p:nvSpPr>
          <p:spPr>
            <a:xfrm>
              <a:off x="4343960" y="13588112"/>
              <a:ext cx="88519" cy="349008"/>
            </a:xfrm>
            <a:custGeom>
              <a:avLst/>
              <a:gdLst>
                <a:gd name="connsiteX0" fmla="*/ 34387 w 34420"/>
                <a:gd name="connsiteY0" fmla="*/ -64 h 135709"/>
                <a:gd name="connsiteX1" fmla="*/ 151 w 34420"/>
                <a:gd name="connsiteY1" fmla="*/ 135645 h 135709"/>
                <a:gd name="connsiteX2" fmla="*/ 4146 w 34420"/>
                <a:gd name="connsiteY2" fmla="*/ 96531 h 135709"/>
                <a:gd name="connsiteX3" fmla="*/ 34387 w 34420"/>
                <a:gd name="connsiteY3" fmla="*/ -64 h 13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20" h="135709">
                  <a:moveTo>
                    <a:pt x="34387" y="-64"/>
                  </a:moveTo>
                  <a:cubicBezTo>
                    <a:pt x="26303" y="45949"/>
                    <a:pt x="14854" y="91307"/>
                    <a:pt x="151" y="135645"/>
                  </a:cubicBezTo>
                  <a:cubicBezTo>
                    <a:pt x="-562" y="122474"/>
                    <a:pt x="789" y="109284"/>
                    <a:pt x="4146" y="96531"/>
                  </a:cubicBezTo>
                  <a:cubicBezTo>
                    <a:pt x="11392" y="63518"/>
                    <a:pt x="21510" y="31189"/>
                    <a:pt x="34387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3D0B3DA-6EB7-CB45-8D57-B978696D9073}"/>
                </a:ext>
              </a:extLst>
            </p:cNvPr>
            <p:cNvSpPr/>
            <p:nvPr/>
          </p:nvSpPr>
          <p:spPr>
            <a:xfrm>
              <a:off x="4500468" y="13432944"/>
              <a:ext cx="50380" cy="220272"/>
            </a:xfrm>
            <a:custGeom>
              <a:avLst/>
              <a:gdLst>
                <a:gd name="connsiteX0" fmla="*/ -34 w 19590"/>
                <a:gd name="connsiteY0" fmla="*/ -64 h 85651"/>
                <a:gd name="connsiteX1" fmla="*/ 19556 w 19590"/>
                <a:gd name="connsiteY1" fmla="*/ 85587 h 85651"/>
                <a:gd name="connsiteX2" fmla="*/ -34 w 19590"/>
                <a:gd name="connsiteY2" fmla="*/ -6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90" h="85651">
                  <a:moveTo>
                    <a:pt x="-34" y="-64"/>
                  </a:moveTo>
                  <a:cubicBezTo>
                    <a:pt x="12453" y="26792"/>
                    <a:pt x="19128" y="55971"/>
                    <a:pt x="19556" y="85587"/>
                  </a:cubicBezTo>
                  <a:cubicBezTo>
                    <a:pt x="10636" y="57636"/>
                    <a:pt x="4084" y="28981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85C70643-559C-8946-9B27-7381D9540605}"/>
                </a:ext>
              </a:extLst>
            </p:cNvPr>
            <p:cNvSpPr/>
            <p:nvPr/>
          </p:nvSpPr>
          <p:spPr>
            <a:xfrm>
              <a:off x="4321596" y="13608670"/>
              <a:ext cx="43380" cy="82234"/>
            </a:xfrm>
            <a:custGeom>
              <a:avLst/>
              <a:gdLst>
                <a:gd name="connsiteX0" fmla="*/ 16835 w 16868"/>
                <a:gd name="connsiteY0" fmla="*/ 31912 h 31976"/>
                <a:gd name="connsiteX1" fmla="*/ 3712 w 16868"/>
                <a:gd name="connsiteY1" fmla="*/ 18113 h 31976"/>
                <a:gd name="connsiteX2" fmla="*/ 859 w 16868"/>
                <a:gd name="connsiteY2" fmla="*/ -64 h 31976"/>
                <a:gd name="connsiteX3" fmla="*/ 16835 w 16868"/>
                <a:gd name="connsiteY3" fmla="*/ 31912 h 3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8" h="31976">
                  <a:moveTo>
                    <a:pt x="16835" y="31912"/>
                  </a:moveTo>
                  <a:cubicBezTo>
                    <a:pt x="11805" y="27991"/>
                    <a:pt x="7383" y="23338"/>
                    <a:pt x="3712" y="18113"/>
                  </a:cubicBezTo>
                  <a:cubicBezTo>
                    <a:pt x="60" y="12793"/>
                    <a:pt x="-986" y="6112"/>
                    <a:pt x="859" y="-64"/>
                  </a:cubicBezTo>
                  <a:cubicBezTo>
                    <a:pt x="7306" y="9995"/>
                    <a:pt x="12670" y="20711"/>
                    <a:pt x="16835" y="3191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B0C9978F-F31E-4F43-BA97-CB36AC23BD5E}"/>
                </a:ext>
              </a:extLst>
            </p:cNvPr>
            <p:cNvSpPr/>
            <p:nvPr/>
          </p:nvSpPr>
          <p:spPr>
            <a:xfrm>
              <a:off x="4283725" y="13672061"/>
              <a:ext cx="53374" cy="90309"/>
            </a:xfrm>
            <a:custGeom>
              <a:avLst/>
              <a:gdLst>
                <a:gd name="connsiteX0" fmla="*/ 465 w 20754"/>
                <a:gd name="connsiteY0" fmla="*/ -64 h 35116"/>
                <a:gd name="connsiteX1" fmla="*/ 20721 w 20754"/>
                <a:gd name="connsiteY1" fmla="*/ 35053 h 35116"/>
                <a:gd name="connsiteX2" fmla="*/ 5220 w 20754"/>
                <a:gd name="connsiteY2" fmla="*/ 20302 h 35116"/>
                <a:gd name="connsiteX3" fmla="*/ 465 w 20754"/>
                <a:gd name="connsiteY3" fmla="*/ -64 h 3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54" h="35116">
                  <a:moveTo>
                    <a:pt x="465" y="-64"/>
                  </a:moveTo>
                  <a:cubicBezTo>
                    <a:pt x="8130" y="11089"/>
                    <a:pt x="14901" y="22833"/>
                    <a:pt x="20721" y="35053"/>
                  </a:cubicBezTo>
                  <a:cubicBezTo>
                    <a:pt x="14844" y="30942"/>
                    <a:pt x="9613" y="25974"/>
                    <a:pt x="5220" y="20302"/>
                  </a:cubicBezTo>
                  <a:cubicBezTo>
                    <a:pt x="750" y="14525"/>
                    <a:pt x="-981" y="7092"/>
                    <a:pt x="465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063983DE-5F23-CD47-BAC4-08D9B7803E25}"/>
                </a:ext>
              </a:extLst>
            </p:cNvPr>
            <p:cNvSpPr/>
            <p:nvPr/>
          </p:nvSpPr>
          <p:spPr>
            <a:xfrm>
              <a:off x="4265442" y="13755519"/>
              <a:ext cx="48912" cy="73423"/>
            </a:xfrm>
            <a:custGeom>
              <a:avLst/>
              <a:gdLst>
                <a:gd name="connsiteX0" fmla="*/ -34 w 19019"/>
                <a:gd name="connsiteY0" fmla="*/ -64 h 28550"/>
                <a:gd name="connsiteX1" fmla="*/ 18986 w 19019"/>
                <a:gd name="connsiteY1" fmla="*/ 28486 h 28550"/>
                <a:gd name="connsiteX2" fmla="*/ -34 w 19019"/>
                <a:gd name="connsiteY2" fmla="*/ -64 h 2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" h="28550">
                  <a:moveTo>
                    <a:pt x="-34" y="-64"/>
                  </a:moveTo>
                  <a:lnTo>
                    <a:pt x="18986" y="28486"/>
                  </a:lnTo>
                  <a:cubicBezTo>
                    <a:pt x="7584" y="23547"/>
                    <a:pt x="137" y="12365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6270DD2-E4FA-CA4A-B91C-8705E64CE6E1}"/>
                </a:ext>
              </a:extLst>
            </p:cNvPr>
            <p:cNvSpPr/>
            <p:nvPr/>
          </p:nvSpPr>
          <p:spPr>
            <a:xfrm>
              <a:off x="4243984" y="13812056"/>
              <a:ext cx="45178" cy="88108"/>
            </a:xfrm>
            <a:custGeom>
              <a:avLst/>
              <a:gdLst>
                <a:gd name="connsiteX0" fmla="*/ 2604 w 17567"/>
                <a:gd name="connsiteY0" fmla="*/ 17637 h 34260"/>
                <a:gd name="connsiteX1" fmla="*/ 2033 w 17567"/>
                <a:gd name="connsiteY1" fmla="*/ -64 h 34260"/>
                <a:gd name="connsiteX2" fmla="*/ 17534 w 17567"/>
                <a:gd name="connsiteY2" fmla="*/ 34196 h 34260"/>
                <a:gd name="connsiteX3" fmla="*/ 2604 w 17567"/>
                <a:gd name="connsiteY3" fmla="*/ 17637 h 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67" h="34260">
                  <a:moveTo>
                    <a:pt x="2604" y="17637"/>
                  </a:moveTo>
                  <a:cubicBezTo>
                    <a:pt x="-696" y="12251"/>
                    <a:pt x="-915" y="5522"/>
                    <a:pt x="2033" y="-64"/>
                  </a:cubicBezTo>
                  <a:cubicBezTo>
                    <a:pt x="5847" y="11927"/>
                    <a:pt x="11049" y="23423"/>
                    <a:pt x="17534" y="34196"/>
                  </a:cubicBezTo>
                  <a:cubicBezTo>
                    <a:pt x="11125" y="30161"/>
                    <a:pt x="5961" y="24432"/>
                    <a:pt x="2604" y="1763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4DD8272-09F6-3F4E-A8A1-C39C470332AC}"/>
                </a:ext>
              </a:extLst>
            </p:cNvPr>
            <p:cNvSpPr/>
            <p:nvPr/>
          </p:nvSpPr>
          <p:spPr>
            <a:xfrm>
              <a:off x="4232359" y="13895026"/>
              <a:ext cx="35037" cy="80030"/>
            </a:xfrm>
            <a:custGeom>
              <a:avLst/>
              <a:gdLst>
                <a:gd name="connsiteX0" fmla="*/ -8 w 13624"/>
                <a:gd name="connsiteY0" fmla="*/ -64 h 31119"/>
                <a:gd name="connsiteX1" fmla="*/ 13591 w 13624"/>
                <a:gd name="connsiteY1" fmla="*/ 31056 h 31119"/>
                <a:gd name="connsiteX2" fmla="*/ -8 w 13624"/>
                <a:gd name="connsiteY2" fmla="*/ -64 h 3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24" h="31119">
                  <a:moveTo>
                    <a:pt x="-8" y="-64"/>
                  </a:moveTo>
                  <a:cubicBezTo>
                    <a:pt x="5964" y="9614"/>
                    <a:pt x="10547" y="20092"/>
                    <a:pt x="13591" y="31056"/>
                  </a:cubicBezTo>
                  <a:cubicBezTo>
                    <a:pt x="4566" y="23290"/>
                    <a:pt x="-436" y="11841"/>
                    <a:pt x="-8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509A2CF8-AD7D-FF43-8EF5-DC6A6C0F046A}"/>
                </a:ext>
              </a:extLst>
            </p:cNvPr>
            <p:cNvSpPr/>
            <p:nvPr/>
          </p:nvSpPr>
          <p:spPr>
            <a:xfrm>
              <a:off x="4233403" y="13963799"/>
              <a:ext cx="21996" cy="97898"/>
            </a:xfrm>
            <a:custGeom>
              <a:avLst/>
              <a:gdLst>
                <a:gd name="connsiteX0" fmla="*/ 7574 w 8553"/>
                <a:gd name="connsiteY0" fmla="*/ 38003 h 38067"/>
                <a:gd name="connsiteX1" fmla="*/ -34 w 8553"/>
                <a:gd name="connsiteY1" fmla="*/ -64 h 38067"/>
                <a:gd name="connsiteX2" fmla="*/ 7574 w 8553"/>
                <a:gd name="connsiteY2" fmla="*/ 38003 h 3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3" h="38067">
                  <a:moveTo>
                    <a:pt x="7574" y="38003"/>
                  </a:moveTo>
                  <a:cubicBezTo>
                    <a:pt x="5006" y="25155"/>
                    <a:pt x="2439" y="12308"/>
                    <a:pt x="-34" y="-64"/>
                  </a:cubicBezTo>
                  <a:cubicBezTo>
                    <a:pt x="7412" y="11128"/>
                    <a:pt x="10151" y="24803"/>
                    <a:pt x="7574" y="380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F721308-3C01-D94E-B4D9-DB85FE740CC1}"/>
                </a:ext>
              </a:extLst>
            </p:cNvPr>
            <p:cNvSpPr/>
            <p:nvPr/>
          </p:nvSpPr>
          <p:spPr>
            <a:xfrm>
              <a:off x="4317396" y="13092991"/>
              <a:ext cx="13342" cy="83702"/>
            </a:xfrm>
            <a:custGeom>
              <a:avLst/>
              <a:gdLst>
                <a:gd name="connsiteX0" fmla="*/ 5155 w 5188"/>
                <a:gd name="connsiteY0" fmla="*/ 32483 h 32547"/>
                <a:gd name="connsiteX1" fmla="*/ 2112 w 5188"/>
                <a:gd name="connsiteY1" fmla="*/ -64 h 32547"/>
                <a:gd name="connsiteX2" fmla="*/ 5155 w 5188"/>
                <a:gd name="connsiteY2" fmla="*/ 32483 h 3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8" h="32547">
                  <a:moveTo>
                    <a:pt x="5155" y="32483"/>
                  </a:moveTo>
                  <a:cubicBezTo>
                    <a:pt x="-475" y="22576"/>
                    <a:pt x="-1578" y="10718"/>
                    <a:pt x="2112" y="-64"/>
                  </a:cubicBezTo>
                  <a:cubicBezTo>
                    <a:pt x="3443" y="10690"/>
                    <a:pt x="4299" y="22015"/>
                    <a:pt x="5155" y="3248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12DC9D2-5BBD-A24B-B904-97754513B1D4}"/>
                </a:ext>
              </a:extLst>
            </p:cNvPr>
            <p:cNvSpPr/>
            <p:nvPr/>
          </p:nvSpPr>
          <p:spPr>
            <a:xfrm>
              <a:off x="4270534" y="13068760"/>
              <a:ext cx="17534" cy="105485"/>
            </a:xfrm>
            <a:custGeom>
              <a:avLst/>
              <a:gdLst>
                <a:gd name="connsiteX0" fmla="*/ 5404 w 6818"/>
                <a:gd name="connsiteY0" fmla="*/ 40953 h 41017"/>
                <a:gd name="connsiteX1" fmla="*/ 934 w 6818"/>
                <a:gd name="connsiteY1" fmla="*/ 20111 h 41017"/>
                <a:gd name="connsiteX2" fmla="*/ 4548 w 6818"/>
                <a:gd name="connsiteY2" fmla="*/ -64 h 41017"/>
                <a:gd name="connsiteX3" fmla="*/ 5404 w 6818"/>
                <a:gd name="connsiteY3" fmla="*/ 40953 h 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8" h="41017">
                  <a:moveTo>
                    <a:pt x="5404" y="40953"/>
                  </a:moveTo>
                  <a:cubicBezTo>
                    <a:pt x="4520" y="33892"/>
                    <a:pt x="3017" y="26916"/>
                    <a:pt x="934" y="20111"/>
                  </a:cubicBezTo>
                  <a:cubicBezTo>
                    <a:pt x="-1158" y="13193"/>
                    <a:pt x="183" y="5693"/>
                    <a:pt x="4548" y="-64"/>
                  </a:cubicBezTo>
                  <a:cubicBezTo>
                    <a:pt x="7211" y="13459"/>
                    <a:pt x="7496" y="27335"/>
                    <a:pt x="5404" y="409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6E94D08E-79E9-924A-BD3C-F14376E0092B}"/>
                </a:ext>
              </a:extLst>
            </p:cNvPr>
            <p:cNvSpPr/>
            <p:nvPr/>
          </p:nvSpPr>
          <p:spPr>
            <a:xfrm>
              <a:off x="4231585" y="13062886"/>
              <a:ext cx="15731" cy="105974"/>
            </a:xfrm>
            <a:custGeom>
              <a:avLst/>
              <a:gdLst>
                <a:gd name="connsiteX0" fmla="*/ 4477 w 6117"/>
                <a:gd name="connsiteY0" fmla="*/ 8120 h 41207"/>
                <a:gd name="connsiteX1" fmla="*/ 5999 w 6117"/>
                <a:gd name="connsiteY1" fmla="*/ 41144 h 41207"/>
                <a:gd name="connsiteX2" fmla="*/ 674 w 6117"/>
                <a:gd name="connsiteY2" fmla="*/ -64 h 41207"/>
                <a:gd name="connsiteX3" fmla="*/ 4477 w 6117"/>
                <a:gd name="connsiteY3" fmla="*/ 8120 h 4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7" h="41207">
                  <a:moveTo>
                    <a:pt x="4477" y="8120"/>
                  </a:moveTo>
                  <a:cubicBezTo>
                    <a:pt x="5790" y="19074"/>
                    <a:pt x="6303" y="30114"/>
                    <a:pt x="5999" y="41144"/>
                  </a:cubicBezTo>
                  <a:cubicBezTo>
                    <a:pt x="645" y="28115"/>
                    <a:pt x="-1190" y="13897"/>
                    <a:pt x="674" y="-64"/>
                  </a:cubicBezTo>
                  <a:cubicBezTo>
                    <a:pt x="3156" y="1915"/>
                    <a:pt x="4573" y="4942"/>
                    <a:pt x="4477" y="812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96DACF31-8CD8-334B-B739-C3B88CE91DE4}"/>
                </a:ext>
              </a:extLst>
            </p:cNvPr>
            <p:cNvSpPr/>
            <p:nvPr/>
          </p:nvSpPr>
          <p:spPr>
            <a:xfrm>
              <a:off x="4195288" y="13059949"/>
              <a:ext cx="21240" cy="105485"/>
            </a:xfrm>
            <a:custGeom>
              <a:avLst/>
              <a:gdLst>
                <a:gd name="connsiteX0" fmla="*/ 8226 w 8259"/>
                <a:gd name="connsiteY0" fmla="*/ 40953 h 41017"/>
                <a:gd name="connsiteX1" fmla="*/ 2139 w 8259"/>
                <a:gd name="connsiteY1" fmla="*/ -64 h 41017"/>
                <a:gd name="connsiteX2" fmla="*/ 8226 w 8259"/>
                <a:gd name="connsiteY2" fmla="*/ 40953 h 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9" h="41017">
                  <a:moveTo>
                    <a:pt x="8226" y="40953"/>
                  </a:moveTo>
                  <a:cubicBezTo>
                    <a:pt x="38" y="28933"/>
                    <a:pt x="-2206" y="13821"/>
                    <a:pt x="2139" y="-64"/>
                  </a:cubicBezTo>
                  <a:cubicBezTo>
                    <a:pt x="5915" y="13288"/>
                    <a:pt x="7959" y="27078"/>
                    <a:pt x="8226" y="409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12F4D4E3-D959-3245-976B-8E6E56AC2491}"/>
                </a:ext>
              </a:extLst>
            </p:cNvPr>
            <p:cNvSpPr/>
            <p:nvPr/>
          </p:nvSpPr>
          <p:spPr>
            <a:xfrm>
              <a:off x="4311240" y="12934150"/>
              <a:ext cx="17298" cy="83702"/>
            </a:xfrm>
            <a:custGeom>
              <a:avLst/>
              <a:gdLst>
                <a:gd name="connsiteX0" fmla="*/ 6693 w 6726"/>
                <a:gd name="connsiteY0" fmla="*/ 32483 h 32547"/>
                <a:gd name="connsiteX1" fmla="*/ 416 w 6726"/>
                <a:gd name="connsiteY1" fmla="*/ -64 h 32547"/>
                <a:gd name="connsiteX2" fmla="*/ 6693 w 6726"/>
                <a:gd name="connsiteY2" fmla="*/ 32483 h 3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26" h="32547">
                  <a:moveTo>
                    <a:pt x="6693" y="32483"/>
                  </a:moveTo>
                  <a:cubicBezTo>
                    <a:pt x="1139" y="22595"/>
                    <a:pt x="-1067" y="11175"/>
                    <a:pt x="416" y="-64"/>
                  </a:cubicBezTo>
                  <a:cubicBezTo>
                    <a:pt x="4582" y="10281"/>
                    <a:pt x="6721" y="21330"/>
                    <a:pt x="6693" y="3248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1CA9D31-8D46-674D-9D50-95DDEC59C6E5}"/>
                </a:ext>
              </a:extLst>
            </p:cNvPr>
            <p:cNvSpPr/>
            <p:nvPr/>
          </p:nvSpPr>
          <p:spPr>
            <a:xfrm>
              <a:off x="4267075" y="12916529"/>
              <a:ext cx="15983" cy="78073"/>
            </a:xfrm>
            <a:custGeom>
              <a:avLst/>
              <a:gdLst>
                <a:gd name="connsiteX0" fmla="*/ 757 w 6215"/>
                <a:gd name="connsiteY0" fmla="*/ 11451 h 30358"/>
                <a:gd name="connsiteX1" fmla="*/ -4 w 6215"/>
                <a:gd name="connsiteY1" fmla="*/ 5456 h 30358"/>
                <a:gd name="connsiteX2" fmla="*/ 3420 w 6215"/>
                <a:gd name="connsiteY2" fmla="*/ -64 h 30358"/>
                <a:gd name="connsiteX3" fmla="*/ 5607 w 6215"/>
                <a:gd name="connsiteY3" fmla="*/ 30294 h 3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5" h="30358">
                  <a:moveTo>
                    <a:pt x="757" y="11451"/>
                  </a:moveTo>
                  <a:cubicBezTo>
                    <a:pt x="130" y="9519"/>
                    <a:pt x="-127" y="7483"/>
                    <a:pt x="-4" y="5456"/>
                  </a:cubicBezTo>
                  <a:cubicBezTo>
                    <a:pt x="272" y="3200"/>
                    <a:pt x="1518" y="1182"/>
                    <a:pt x="3420" y="-64"/>
                  </a:cubicBezTo>
                  <a:cubicBezTo>
                    <a:pt x="6092" y="9824"/>
                    <a:pt x="6834" y="20130"/>
                    <a:pt x="5607" y="3029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4DD55368-1EE2-414B-8E73-9E81C582A0D9}"/>
                </a:ext>
              </a:extLst>
            </p:cNvPr>
            <p:cNvSpPr/>
            <p:nvPr/>
          </p:nvSpPr>
          <p:spPr>
            <a:xfrm>
              <a:off x="4225773" y="12898172"/>
              <a:ext cx="21914" cy="97898"/>
            </a:xfrm>
            <a:custGeom>
              <a:avLst/>
              <a:gdLst>
                <a:gd name="connsiteX0" fmla="*/ 8259 w 8521"/>
                <a:gd name="connsiteY0" fmla="*/ 38003 h 38067"/>
                <a:gd name="connsiteX1" fmla="*/ 2363 w 8521"/>
                <a:gd name="connsiteY1" fmla="*/ -64 h 38067"/>
                <a:gd name="connsiteX2" fmla="*/ 8259 w 8521"/>
                <a:gd name="connsiteY2" fmla="*/ 38003 h 3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1" h="38067">
                  <a:moveTo>
                    <a:pt x="8259" y="38003"/>
                  </a:moveTo>
                  <a:cubicBezTo>
                    <a:pt x="-72" y="27154"/>
                    <a:pt x="-2297" y="12803"/>
                    <a:pt x="2363" y="-64"/>
                  </a:cubicBezTo>
                  <a:cubicBezTo>
                    <a:pt x="7194" y="12013"/>
                    <a:pt x="9210" y="25032"/>
                    <a:pt x="8259" y="380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BDB5E0B9-6D3A-4A45-94C2-1ECE96718B94}"/>
                </a:ext>
              </a:extLst>
            </p:cNvPr>
            <p:cNvSpPr/>
            <p:nvPr/>
          </p:nvSpPr>
          <p:spPr>
            <a:xfrm>
              <a:off x="4184198" y="12887157"/>
              <a:ext cx="20355" cy="110379"/>
            </a:xfrm>
            <a:custGeom>
              <a:avLst/>
              <a:gdLst>
                <a:gd name="connsiteX0" fmla="*/ 1316 w 7915"/>
                <a:gd name="connsiteY0" fmla="*/ -64 h 42920"/>
                <a:gd name="connsiteX1" fmla="*/ 7877 w 7915"/>
                <a:gd name="connsiteY1" fmla="*/ 42857 h 42920"/>
                <a:gd name="connsiteX2" fmla="*/ 1316 w 7915"/>
                <a:gd name="connsiteY2" fmla="*/ -64 h 4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" h="42920">
                  <a:moveTo>
                    <a:pt x="1316" y="-64"/>
                  </a:moveTo>
                  <a:cubicBezTo>
                    <a:pt x="5776" y="13802"/>
                    <a:pt x="7991" y="28286"/>
                    <a:pt x="7877" y="42857"/>
                  </a:cubicBezTo>
                  <a:cubicBezTo>
                    <a:pt x="526" y="29828"/>
                    <a:pt x="-1804" y="14563"/>
                    <a:pt x="1316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3F60CE6F-20B2-AE47-A64D-E7680256F1E4}"/>
                </a:ext>
              </a:extLst>
            </p:cNvPr>
            <p:cNvSpPr/>
            <p:nvPr/>
          </p:nvSpPr>
          <p:spPr>
            <a:xfrm>
              <a:off x="4321637" y="12753036"/>
              <a:ext cx="15814" cy="130204"/>
            </a:xfrm>
            <a:custGeom>
              <a:avLst/>
              <a:gdLst>
                <a:gd name="connsiteX0" fmla="*/ 1414 w 6149"/>
                <a:gd name="connsiteY0" fmla="*/ 13450 h 50629"/>
                <a:gd name="connsiteX1" fmla="*/ 4172 w 6149"/>
                <a:gd name="connsiteY1" fmla="*/ -64 h 50629"/>
                <a:gd name="connsiteX2" fmla="*/ 5408 w 6149"/>
                <a:gd name="connsiteY2" fmla="*/ 50565 h 50629"/>
                <a:gd name="connsiteX3" fmla="*/ 1414 w 6149"/>
                <a:gd name="connsiteY3" fmla="*/ 13450 h 5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9" h="50629">
                  <a:moveTo>
                    <a:pt x="1414" y="13450"/>
                  </a:moveTo>
                  <a:cubicBezTo>
                    <a:pt x="2803" y="9053"/>
                    <a:pt x="3735" y="4523"/>
                    <a:pt x="4172" y="-64"/>
                  </a:cubicBezTo>
                  <a:cubicBezTo>
                    <a:pt x="6245" y="16733"/>
                    <a:pt x="6664" y="33692"/>
                    <a:pt x="5408" y="50565"/>
                  </a:cubicBezTo>
                  <a:cubicBezTo>
                    <a:pt x="-41" y="38993"/>
                    <a:pt x="-1448" y="25917"/>
                    <a:pt x="1414" y="1345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B200CF3-AABF-F14D-AC98-D593ACACB297}"/>
                </a:ext>
              </a:extLst>
            </p:cNvPr>
            <p:cNvSpPr/>
            <p:nvPr/>
          </p:nvSpPr>
          <p:spPr>
            <a:xfrm>
              <a:off x="4294053" y="12741532"/>
              <a:ext cx="15070" cy="127756"/>
            </a:xfrm>
            <a:custGeom>
              <a:avLst/>
              <a:gdLst>
                <a:gd name="connsiteX0" fmla="*/ 1014 w 5860"/>
                <a:gd name="connsiteY0" fmla="*/ -64 h 49677"/>
                <a:gd name="connsiteX1" fmla="*/ 4057 w 5860"/>
                <a:gd name="connsiteY1" fmla="*/ 49614 h 49677"/>
                <a:gd name="connsiteX2" fmla="*/ 1014 w 5860"/>
                <a:gd name="connsiteY2" fmla="*/ -64 h 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0" h="49677">
                  <a:moveTo>
                    <a:pt x="1014" y="-64"/>
                  </a:moveTo>
                  <a:cubicBezTo>
                    <a:pt x="6149" y="15981"/>
                    <a:pt x="7195" y="33054"/>
                    <a:pt x="4057" y="49614"/>
                  </a:cubicBezTo>
                  <a:cubicBezTo>
                    <a:pt x="-42" y="33387"/>
                    <a:pt x="-1069" y="16543"/>
                    <a:pt x="101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DF2BC890-D45F-924C-B827-870C72DF5333}"/>
                </a:ext>
              </a:extLst>
            </p:cNvPr>
            <p:cNvSpPr/>
            <p:nvPr/>
          </p:nvSpPr>
          <p:spPr>
            <a:xfrm>
              <a:off x="4258606" y="12715344"/>
              <a:ext cx="18792" cy="122371"/>
            </a:xfrm>
            <a:custGeom>
              <a:avLst/>
              <a:gdLst>
                <a:gd name="connsiteX0" fmla="*/ 6618 w 7307"/>
                <a:gd name="connsiteY0" fmla="*/ 47520 h 47583"/>
                <a:gd name="connsiteX1" fmla="*/ 1768 w 7307"/>
                <a:gd name="connsiteY1" fmla="*/ -64 h 47583"/>
                <a:gd name="connsiteX2" fmla="*/ 6618 w 7307"/>
                <a:gd name="connsiteY2" fmla="*/ 47520 h 4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07" h="47583">
                  <a:moveTo>
                    <a:pt x="6618" y="47520"/>
                  </a:moveTo>
                  <a:cubicBezTo>
                    <a:pt x="-68" y="32588"/>
                    <a:pt x="-1770" y="15905"/>
                    <a:pt x="1768" y="-64"/>
                  </a:cubicBezTo>
                  <a:cubicBezTo>
                    <a:pt x="6684" y="15286"/>
                    <a:pt x="8329" y="31494"/>
                    <a:pt x="6618" y="4752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F79F0A6-A95F-5B4C-814A-B66A4E73AA9B}"/>
                </a:ext>
              </a:extLst>
            </p:cNvPr>
            <p:cNvSpPr/>
            <p:nvPr/>
          </p:nvSpPr>
          <p:spPr>
            <a:xfrm>
              <a:off x="4228671" y="12716813"/>
              <a:ext cx="15186" cy="103037"/>
            </a:xfrm>
            <a:custGeom>
              <a:avLst/>
              <a:gdLst>
                <a:gd name="connsiteX0" fmla="*/ 3898 w 5905"/>
                <a:gd name="connsiteY0" fmla="*/ -64 h 40065"/>
                <a:gd name="connsiteX1" fmla="*/ 5515 w 5905"/>
                <a:gd name="connsiteY1" fmla="*/ 40002 h 40065"/>
                <a:gd name="connsiteX2" fmla="*/ 3898 w 5905"/>
                <a:gd name="connsiteY2" fmla="*/ -64 h 4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" h="40065">
                  <a:moveTo>
                    <a:pt x="3898" y="-64"/>
                  </a:moveTo>
                  <a:cubicBezTo>
                    <a:pt x="5772" y="13202"/>
                    <a:pt x="6314" y="26630"/>
                    <a:pt x="5515" y="40002"/>
                  </a:cubicBezTo>
                  <a:cubicBezTo>
                    <a:pt x="-1265" y="27639"/>
                    <a:pt x="-1865" y="12803"/>
                    <a:pt x="3898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F30F09A-6681-6E4B-95ED-B025ADF8AA6F}"/>
                </a:ext>
              </a:extLst>
            </p:cNvPr>
            <p:cNvSpPr/>
            <p:nvPr/>
          </p:nvSpPr>
          <p:spPr>
            <a:xfrm>
              <a:off x="4200454" y="12704576"/>
              <a:ext cx="15649" cy="102548"/>
            </a:xfrm>
            <a:custGeom>
              <a:avLst/>
              <a:gdLst>
                <a:gd name="connsiteX0" fmla="*/ 4219 w 6085"/>
                <a:gd name="connsiteY0" fmla="*/ 39811 h 39875"/>
                <a:gd name="connsiteX1" fmla="*/ 1176 w 6085"/>
                <a:gd name="connsiteY1" fmla="*/ -64 h 39875"/>
                <a:gd name="connsiteX2" fmla="*/ 4219 w 6085"/>
                <a:gd name="connsiteY2" fmla="*/ 39811 h 3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5" h="39875">
                  <a:moveTo>
                    <a:pt x="4219" y="39811"/>
                  </a:moveTo>
                  <a:cubicBezTo>
                    <a:pt x="-108" y="26983"/>
                    <a:pt x="-1154" y="13269"/>
                    <a:pt x="1176" y="-64"/>
                  </a:cubicBezTo>
                  <a:cubicBezTo>
                    <a:pt x="6388" y="12565"/>
                    <a:pt x="7453" y="26535"/>
                    <a:pt x="4219" y="3981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1F82FFCE-7775-D940-B5CE-D99A4058216E}"/>
                </a:ext>
              </a:extLst>
            </p:cNvPr>
            <p:cNvSpPr/>
            <p:nvPr/>
          </p:nvSpPr>
          <p:spPr>
            <a:xfrm>
              <a:off x="4408757" y="12790503"/>
              <a:ext cx="54536" cy="20700"/>
            </a:xfrm>
            <a:custGeom>
              <a:avLst/>
              <a:gdLst>
                <a:gd name="connsiteX0" fmla="*/ -34 w 21206"/>
                <a:gd name="connsiteY0" fmla="*/ 499 h 8049"/>
                <a:gd name="connsiteX1" fmla="*/ 10142 w 21206"/>
                <a:gd name="connsiteY1" fmla="*/ 7731 h 8049"/>
                <a:gd name="connsiteX2" fmla="*/ 21173 w 21206"/>
                <a:gd name="connsiteY2" fmla="*/ 3354 h 8049"/>
                <a:gd name="connsiteX3" fmla="*/ -34 w 21206"/>
                <a:gd name="connsiteY3" fmla="*/ 499 h 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6" h="8049">
                  <a:moveTo>
                    <a:pt x="-34" y="499"/>
                  </a:moveTo>
                  <a:cubicBezTo>
                    <a:pt x="2344" y="4086"/>
                    <a:pt x="5976" y="6665"/>
                    <a:pt x="10142" y="7731"/>
                  </a:cubicBezTo>
                  <a:cubicBezTo>
                    <a:pt x="14364" y="8673"/>
                    <a:pt x="18739" y="6941"/>
                    <a:pt x="21173" y="3354"/>
                  </a:cubicBezTo>
                  <a:cubicBezTo>
                    <a:pt x="14583" y="184"/>
                    <a:pt x="7156" y="-815"/>
                    <a:pt x="-34" y="499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381CCF9E-D82A-7E4E-8C71-649A2477ED52}"/>
                </a:ext>
              </a:extLst>
            </p:cNvPr>
            <p:cNvSpPr/>
            <p:nvPr/>
          </p:nvSpPr>
          <p:spPr>
            <a:xfrm>
              <a:off x="4410198" y="12894499"/>
              <a:ext cx="26684" cy="54577"/>
            </a:xfrm>
            <a:custGeom>
              <a:avLst/>
              <a:gdLst>
                <a:gd name="connsiteX0" fmla="*/ 167 w 10376"/>
                <a:gd name="connsiteY0" fmla="*/ 21158 h 21222"/>
                <a:gd name="connsiteX1" fmla="*/ 10343 w 10376"/>
                <a:gd name="connsiteY1" fmla="*/ -64 h 21222"/>
                <a:gd name="connsiteX2" fmla="*/ 167 w 10376"/>
                <a:gd name="connsiteY2" fmla="*/ 21158 h 2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76" h="21222">
                  <a:moveTo>
                    <a:pt x="167" y="21158"/>
                  </a:moveTo>
                  <a:cubicBezTo>
                    <a:pt x="3591" y="14116"/>
                    <a:pt x="7014" y="6978"/>
                    <a:pt x="10343" y="-64"/>
                  </a:cubicBezTo>
                  <a:cubicBezTo>
                    <a:pt x="3001" y="4323"/>
                    <a:pt x="-1002" y="12679"/>
                    <a:pt x="167" y="21158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E3F654ED-76DA-A443-B0E1-E62972F254F9}"/>
                </a:ext>
              </a:extLst>
            </p:cNvPr>
            <p:cNvSpPr/>
            <p:nvPr/>
          </p:nvSpPr>
          <p:spPr>
            <a:xfrm>
              <a:off x="4438062" y="12912367"/>
              <a:ext cx="12841" cy="62164"/>
            </a:xfrm>
            <a:custGeom>
              <a:avLst/>
              <a:gdLst>
                <a:gd name="connsiteX0" fmla="*/ 2931 w 4993"/>
                <a:gd name="connsiteY0" fmla="*/ -64 h 24172"/>
                <a:gd name="connsiteX1" fmla="*/ -17 w 4993"/>
                <a:gd name="connsiteY1" fmla="*/ 24108 h 24172"/>
                <a:gd name="connsiteX2" fmla="*/ 2931 w 4993"/>
                <a:gd name="connsiteY2" fmla="*/ -64 h 2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93" h="24172">
                  <a:moveTo>
                    <a:pt x="2931" y="-64"/>
                  </a:moveTo>
                  <a:cubicBezTo>
                    <a:pt x="6459" y="7920"/>
                    <a:pt x="5328" y="17199"/>
                    <a:pt x="-17" y="24108"/>
                  </a:cubicBezTo>
                  <a:cubicBezTo>
                    <a:pt x="-178" y="15953"/>
                    <a:pt x="820" y="7816"/>
                    <a:pt x="2931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A31CE6B4-1ED9-C248-980B-974E9D9A78AE}"/>
                </a:ext>
              </a:extLst>
            </p:cNvPr>
            <p:cNvSpPr/>
            <p:nvPr/>
          </p:nvSpPr>
          <p:spPr>
            <a:xfrm>
              <a:off x="4415850" y="13022258"/>
              <a:ext cx="44753" cy="51152"/>
            </a:xfrm>
            <a:custGeom>
              <a:avLst/>
              <a:gdLst>
                <a:gd name="connsiteX0" fmla="*/ 8050 w 17402"/>
                <a:gd name="connsiteY0" fmla="*/ 1934 h 19890"/>
                <a:gd name="connsiteX1" fmla="*/ 9476 w 17402"/>
                <a:gd name="connsiteY1" fmla="*/ 792 h 19890"/>
                <a:gd name="connsiteX2" fmla="*/ 17369 w 17402"/>
                <a:gd name="connsiteY2" fmla="*/ 792 h 19890"/>
                <a:gd name="connsiteX3" fmla="*/ -34 w 17402"/>
                <a:gd name="connsiteY3" fmla="*/ 19826 h 19890"/>
                <a:gd name="connsiteX4" fmla="*/ 8050 w 17402"/>
                <a:gd name="connsiteY4" fmla="*/ 1934 h 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02" h="19890">
                  <a:moveTo>
                    <a:pt x="8050" y="1934"/>
                  </a:moveTo>
                  <a:lnTo>
                    <a:pt x="9476" y="792"/>
                  </a:lnTo>
                  <a:cubicBezTo>
                    <a:pt x="11987" y="-350"/>
                    <a:pt x="14859" y="-350"/>
                    <a:pt x="17369" y="792"/>
                  </a:cubicBezTo>
                  <a:cubicBezTo>
                    <a:pt x="15315" y="9757"/>
                    <a:pt x="8706" y="16980"/>
                    <a:pt x="-34" y="19826"/>
                  </a:cubicBezTo>
                  <a:cubicBezTo>
                    <a:pt x="5577" y="16019"/>
                    <a:pt x="3295" y="6598"/>
                    <a:pt x="8050" y="193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4CE29BAF-ACBB-BB41-89A5-E418EEF88ADF}"/>
                </a:ext>
              </a:extLst>
            </p:cNvPr>
            <p:cNvSpPr/>
            <p:nvPr/>
          </p:nvSpPr>
          <p:spPr>
            <a:xfrm>
              <a:off x="4418916" y="13002530"/>
              <a:ext cx="29215" cy="55704"/>
            </a:xfrm>
            <a:custGeom>
              <a:avLst/>
              <a:gdLst>
                <a:gd name="connsiteX0" fmla="*/ 2292 w 11360"/>
                <a:gd name="connsiteY0" fmla="*/ 6179 h 21660"/>
                <a:gd name="connsiteX1" fmla="*/ 11327 w 11360"/>
                <a:gd name="connsiteY1" fmla="*/ 469 h 21660"/>
                <a:gd name="connsiteX2" fmla="*/ 105 w 11360"/>
                <a:gd name="connsiteY2" fmla="*/ 21596 h 21660"/>
                <a:gd name="connsiteX3" fmla="*/ 2292 w 11360"/>
                <a:gd name="connsiteY3" fmla="*/ 6179 h 2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60" h="21660">
                  <a:moveTo>
                    <a:pt x="2292" y="6179"/>
                  </a:moveTo>
                  <a:cubicBezTo>
                    <a:pt x="3814" y="2468"/>
                    <a:pt x="7808" y="-1529"/>
                    <a:pt x="11327" y="469"/>
                  </a:cubicBezTo>
                  <a:cubicBezTo>
                    <a:pt x="6828" y="7083"/>
                    <a:pt x="3063" y="14164"/>
                    <a:pt x="105" y="21596"/>
                  </a:cubicBezTo>
                  <a:cubicBezTo>
                    <a:pt x="-370" y="16353"/>
                    <a:pt x="381" y="11080"/>
                    <a:pt x="2292" y="6179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8F009014-5772-8943-BF35-0C820CD7E391}"/>
                </a:ext>
              </a:extLst>
            </p:cNvPr>
            <p:cNvSpPr/>
            <p:nvPr/>
          </p:nvSpPr>
          <p:spPr>
            <a:xfrm>
              <a:off x="4411447" y="13131454"/>
              <a:ext cx="67745" cy="38445"/>
            </a:xfrm>
            <a:custGeom>
              <a:avLst/>
              <a:gdLst>
                <a:gd name="connsiteX0" fmla="*/ 9761 w 26342"/>
                <a:gd name="connsiteY0" fmla="*/ 5250 h 14949"/>
                <a:gd name="connsiteX1" fmla="*/ 26308 w 26342"/>
                <a:gd name="connsiteY1" fmla="*/ 396 h 14949"/>
                <a:gd name="connsiteX2" fmla="*/ -34 w 26342"/>
                <a:gd name="connsiteY2" fmla="*/ 14672 h 14949"/>
                <a:gd name="connsiteX3" fmla="*/ 9761 w 26342"/>
                <a:gd name="connsiteY3" fmla="*/ 5250 h 1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2" h="14949">
                  <a:moveTo>
                    <a:pt x="9761" y="5250"/>
                  </a:moveTo>
                  <a:cubicBezTo>
                    <a:pt x="14041" y="834"/>
                    <a:pt x="20327" y="-1003"/>
                    <a:pt x="26308" y="396"/>
                  </a:cubicBezTo>
                  <a:cubicBezTo>
                    <a:pt x="21525" y="10341"/>
                    <a:pt x="10902" y="16090"/>
                    <a:pt x="-34" y="14672"/>
                  </a:cubicBezTo>
                  <a:cubicBezTo>
                    <a:pt x="4721" y="13434"/>
                    <a:pt x="6908" y="8581"/>
                    <a:pt x="9761" y="525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4640D887-24C2-764A-8EBB-08DACEC49E24}"/>
                </a:ext>
              </a:extLst>
            </p:cNvPr>
            <p:cNvSpPr/>
            <p:nvPr/>
          </p:nvSpPr>
          <p:spPr>
            <a:xfrm>
              <a:off x="4409246" y="13108653"/>
              <a:ext cx="55025" cy="46991"/>
            </a:xfrm>
            <a:custGeom>
              <a:avLst/>
              <a:gdLst>
                <a:gd name="connsiteX0" fmla="*/ -34 w 21396"/>
                <a:gd name="connsiteY0" fmla="*/ 18208 h 18272"/>
                <a:gd name="connsiteX1" fmla="*/ 21363 w 21396"/>
                <a:gd name="connsiteY1" fmla="*/ -64 h 18272"/>
                <a:gd name="connsiteX2" fmla="*/ -34 w 21396"/>
                <a:gd name="connsiteY2" fmla="*/ 18208 h 1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96" h="18272">
                  <a:moveTo>
                    <a:pt x="-34" y="18208"/>
                  </a:moveTo>
                  <a:cubicBezTo>
                    <a:pt x="9248" y="15210"/>
                    <a:pt x="16951" y="8634"/>
                    <a:pt x="21363" y="-64"/>
                  </a:cubicBezTo>
                  <a:cubicBezTo>
                    <a:pt x="11654" y="2115"/>
                    <a:pt x="3646" y="8958"/>
                    <a:pt x="-34" y="18208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294368C7-5E5A-6746-9DC4-4A2C9425858F}"/>
                </a:ext>
              </a:extLst>
            </p:cNvPr>
            <p:cNvSpPr/>
            <p:nvPr/>
          </p:nvSpPr>
          <p:spPr>
            <a:xfrm>
              <a:off x="4399707" y="13268229"/>
              <a:ext cx="100025" cy="31378"/>
            </a:xfrm>
            <a:custGeom>
              <a:avLst/>
              <a:gdLst>
                <a:gd name="connsiteX0" fmla="*/ 38861 w 38894"/>
                <a:gd name="connsiteY0" fmla="*/ 4028 h 12201"/>
                <a:gd name="connsiteX1" fmla="*/ 38861 w 38894"/>
                <a:gd name="connsiteY1" fmla="*/ -64 h 12201"/>
                <a:gd name="connsiteX2" fmla="*/ 22029 w 38894"/>
                <a:gd name="connsiteY2" fmla="*/ 11927 h 12201"/>
                <a:gd name="connsiteX3" fmla="*/ -34 w 38894"/>
                <a:gd name="connsiteY3" fmla="*/ 11927 h 12201"/>
                <a:gd name="connsiteX4" fmla="*/ 15277 w 38894"/>
                <a:gd name="connsiteY4" fmla="*/ 5360 h 1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4" h="12201">
                  <a:moveTo>
                    <a:pt x="38861" y="4028"/>
                  </a:moveTo>
                  <a:lnTo>
                    <a:pt x="38861" y="-64"/>
                  </a:lnTo>
                  <a:cubicBezTo>
                    <a:pt x="36293" y="7045"/>
                    <a:pt x="29589" y="11822"/>
                    <a:pt x="22029" y="11927"/>
                  </a:cubicBezTo>
                  <a:cubicBezTo>
                    <a:pt x="14706" y="12688"/>
                    <a:pt x="7289" y="11070"/>
                    <a:pt x="-34" y="11927"/>
                  </a:cubicBezTo>
                  <a:cubicBezTo>
                    <a:pt x="2534" y="6693"/>
                    <a:pt x="9476" y="5741"/>
                    <a:pt x="15277" y="536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6A87EB7D-7634-BB42-A784-220CEC23B616}"/>
                </a:ext>
              </a:extLst>
            </p:cNvPr>
            <p:cNvSpPr/>
            <p:nvPr/>
          </p:nvSpPr>
          <p:spPr>
            <a:xfrm>
              <a:off x="4400443" y="13243021"/>
              <a:ext cx="96358" cy="29858"/>
            </a:xfrm>
            <a:custGeom>
              <a:avLst/>
              <a:gdLst>
                <a:gd name="connsiteX0" fmla="*/ 37435 w 37468"/>
                <a:gd name="connsiteY0" fmla="*/ -64 h 11610"/>
                <a:gd name="connsiteX1" fmla="*/ -34 w 37468"/>
                <a:gd name="connsiteY1" fmla="*/ 11546 h 11610"/>
                <a:gd name="connsiteX2" fmla="*/ 16798 w 37468"/>
                <a:gd name="connsiteY2" fmla="*/ 1078 h 11610"/>
                <a:gd name="connsiteX3" fmla="*/ 37435 w 37468"/>
                <a:gd name="connsiteY3" fmla="*/ -64 h 1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8" h="11610">
                  <a:moveTo>
                    <a:pt x="37435" y="-64"/>
                  </a:moveTo>
                  <a:cubicBezTo>
                    <a:pt x="25519" y="5456"/>
                    <a:pt x="12919" y="9358"/>
                    <a:pt x="-34" y="11546"/>
                  </a:cubicBezTo>
                  <a:cubicBezTo>
                    <a:pt x="3637" y="5617"/>
                    <a:pt x="9866" y="1754"/>
                    <a:pt x="16798" y="1078"/>
                  </a:cubicBezTo>
                  <a:cubicBezTo>
                    <a:pt x="23550" y="-64"/>
                    <a:pt x="30588" y="602"/>
                    <a:pt x="37435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ABDC00E-1058-7C45-8802-719DFAB2B0DB}"/>
                </a:ext>
              </a:extLst>
            </p:cNvPr>
            <p:cNvSpPr/>
            <p:nvPr/>
          </p:nvSpPr>
          <p:spPr>
            <a:xfrm>
              <a:off x="4387723" y="13314487"/>
              <a:ext cx="73369" cy="39157"/>
            </a:xfrm>
            <a:custGeom>
              <a:avLst/>
              <a:gdLst>
                <a:gd name="connsiteX0" fmla="*/ -34 w 28529"/>
                <a:gd name="connsiteY0" fmla="*/ 15163 h 15226"/>
                <a:gd name="connsiteX1" fmla="*/ 28496 w 28529"/>
                <a:gd name="connsiteY1" fmla="*/ -64 h 15226"/>
                <a:gd name="connsiteX2" fmla="*/ 14136 w 28529"/>
                <a:gd name="connsiteY2" fmla="*/ 697 h 15226"/>
                <a:gd name="connsiteX3" fmla="*/ 290 w 28529"/>
                <a:gd name="connsiteY3" fmla="*/ 12650 h 15226"/>
                <a:gd name="connsiteX4" fmla="*/ 347 w 28529"/>
                <a:gd name="connsiteY4" fmla="*/ 15163 h 1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29" h="15226">
                  <a:moveTo>
                    <a:pt x="-34" y="15163"/>
                  </a:moveTo>
                  <a:cubicBezTo>
                    <a:pt x="9476" y="10309"/>
                    <a:pt x="18986" y="5646"/>
                    <a:pt x="28496" y="-64"/>
                  </a:cubicBezTo>
                  <a:lnTo>
                    <a:pt x="14136" y="697"/>
                  </a:lnTo>
                  <a:cubicBezTo>
                    <a:pt x="7013" y="174"/>
                    <a:pt x="813" y="5522"/>
                    <a:pt x="290" y="12650"/>
                  </a:cubicBezTo>
                  <a:cubicBezTo>
                    <a:pt x="223" y="13488"/>
                    <a:pt x="242" y="14335"/>
                    <a:pt x="347" y="1516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F5F2BABD-AC70-B14B-936E-C1E7871C3F34}"/>
                </a:ext>
              </a:extLst>
            </p:cNvPr>
            <p:cNvSpPr/>
            <p:nvPr/>
          </p:nvSpPr>
          <p:spPr>
            <a:xfrm>
              <a:off x="4540999" y="12568987"/>
              <a:ext cx="24673" cy="97898"/>
            </a:xfrm>
            <a:custGeom>
              <a:avLst/>
              <a:gdLst>
                <a:gd name="connsiteX0" fmla="*/ 9503 w 9594"/>
                <a:gd name="connsiteY0" fmla="*/ -64 h 38067"/>
                <a:gd name="connsiteX1" fmla="*/ -7 w 9594"/>
                <a:gd name="connsiteY1" fmla="*/ 38003 h 38067"/>
                <a:gd name="connsiteX2" fmla="*/ -7 w 9594"/>
                <a:gd name="connsiteY2" fmla="*/ 17447 h 38067"/>
                <a:gd name="connsiteX3" fmla="*/ 9503 w 9594"/>
                <a:gd name="connsiteY3" fmla="*/ -64 h 3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4" h="38067">
                  <a:moveTo>
                    <a:pt x="9503" y="-64"/>
                  </a:moveTo>
                  <a:cubicBezTo>
                    <a:pt x="10045" y="13278"/>
                    <a:pt x="6745" y="26488"/>
                    <a:pt x="-7" y="38003"/>
                  </a:cubicBezTo>
                  <a:cubicBezTo>
                    <a:pt x="1039" y="31246"/>
                    <a:pt x="-7" y="24299"/>
                    <a:pt x="-7" y="17447"/>
                  </a:cubicBezTo>
                  <a:cubicBezTo>
                    <a:pt x="-387" y="10281"/>
                    <a:pt x="3293" y="3514"/>
                    <a:pt x="9503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BE2E5058-8F39-2348-8EA9-5DAE21F183C1}"/>
                </a:ext>
              </a:extLst>
            </p:cNvPr>
            <p:cNvSpPr/>
            <p:nvPr/>
          </p:nvSpPr>
          <p:spPr>
            <a:xfrm>
              <a:off x="4214815" y="13268962"/>
              <a:ext cx="87064" cy="358063"/>
            </a:xfrm>
            <a:custGeom>
              <a:avLst/>
              <a:gdLst>
                <a:gd name="connsiteX0" fmla="*/ -34 w 33854"/>
                <a:gd name="connsiteY0" fmla="*/ 139167 h 139230"/>
                <a:gd name="connsiteX1" fmla="*/ 7479 w 33854"/>
                <a:gd name="connsiteY1" fmla="*/ 93296 h 139230"/>
                <a:gd name="connsiteX2" fmla="*/ 10332 w 33854"/>
                <a:gd name="connsiteY2" fmla="*/ 70931 h 139230"/>
                <a:gd name="connsiteX3" fmla="*/ 33821 w 33854"/>
                <a:gd name="connsiteY3" fmla="*/ -64 h 139230"/>
                <a:gd name="connsiteX4" fmla="*/ 23075 w 33854"/>
                <a:gd name="connsiteY4" fmla="*/ 53420 h 139230"/>
                <a:gd name="connsiteX5" fmla="*/ -34 w 33854"/>
                <a:gd name="connsiteY5" fmla="*/ 139167 h 1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54" h="139230">
                  <a:moveTo>
                    <a:pt x="-34" y="139167"/>
                  </a:moveTo>
                  <a:cubicBezTo>
                    <a:pt x="3009" y="124035"/>
                    <a:pt x="5577" y="108618"/>
                    <a:pt x="7479" y="93296"/>
                  </a:cubicBezTo>
                  <a:cubicBezTo>
                    <a:pt x="8335" y="85777"/>
                    <a:pt x="9191" y="78354"/>
                    <a:pt x="10332" y="70931"/>
                  </a:cubicBezTo>
                  <a:cubicBezTo>
                    <a:pt x="14916" y="46311"/>
                    <a:pt x="22818" y="22424"/>
                    <a:pt x="33821" y="-64"/>
                  </a:cubicBezTo>
                  <a:cubicBezTo>
                    <a:pt x="29827" y="17732"/>
                    <a:pt x="25833" y="35434"/>
                    <a:pt x="23075" y="53420"/>
                  </a:cubicBezTo>
                  <a:cubicBezTo>
                    <a:pt x="18510" y="82922"/>
                    <a:pt x="16704" y="114518"/>
                    <a:pt x="-34" y="13916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3ADF2959-EE1F-1544-B15A-9474C872119A}"/>
                </a:ext>
              </a:extLst>
            </p:cNvPr>
            <p:cNvSpPr/>
            <p:nvPr/>
          </p:nvSpPr>
          <p:spPr>
            <a:xfrm>
              <a:off x="4196229" y="13248895"/>
              <a:ext cx="50136" cy="388412"/>
            </a:xfrm>
            <a:custGeom>
              <a:avLst/>
              <a:gdLst>
                <a:gd name="connsiteX0" fmla="*/ 19461 w 19495"/>
                <a:gd name="connsiteY0" fmla="*/ -64 h 151031"/>
                <a:gd name="connsiteX1" fmla="*/ -34 w 19495"/>
                <a:gd name="connsiteY1" fmla="*/ 150967 h 151031"/>
                <a:gd name="connsiteX2" fmla="*/ 19461 w 19495"/>
                <a:gd name="connsiteY2" fmla="*/ -64 h 15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95" h="151031">
                  <a:moveTo>
                    <a:pt x="19461" y="-64"/>
                  </a:moveTo>
                  <a:cubicBezTo>
                    <a:pt x="17065" y="50727"/>
                    <a:pt x="10551" y="101233"/>
                    <a:pt x="-34" y="150967"/>
                  </a:cubicBezTo>
                  <a:cubicBezTo>
                    <a:pt x="2153" y="100148"/>
                    <a:pt x="4531" y="48567"/>
                    <a:pt x="19461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2B9ACF9A-EA5A-0B4C-B10F-EA90EA2773C8}"/>
                </a:ext>
              </a:extLst>
            </p:cNvPr>
            <p:cNvSpPr/>
            <p:nvPr/>
          </p:nvSpPr>
          <p:spPr>
            <a:xfrm>
              <a:off x="4169606" y="13254033"/>
              <a:ext cx="34693" cy="387923"/>
            </a:xfrm>
            <a:custGeom>
              <a:avLst/>
              <a:gdLst>
                <a:gd name="connsiteX0" fmla="*/ 5373 w 13490"/>
                <a:gd name="connsiteY0" fmla="*/ 123654 h 150841"/>
                <a:gd name="connsiteX1" fmla="*/ 2901 w 13490"/>
                <a:gd name="connsiteY1" fmla="*/ 150777 h 150841"/>
                <a:gd name="connsiteX2" fmla="*/ 13456 w 13490"/>
                <a:gd name="connsiteY2" fmla="*/ -64 h 150841"/>
                <a:gd name="connsiteX3" fmla="*/ 5373 w 13490"/>
                <a:gd name="connsiteY3" fmla="*/ 123654 h 15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" h="150841">
                  <a:moveTo>
                    <a:pt x="5373" y="123654"/>
                  </a:moveTo>
                  <a:lnTo>
                    <a:pt x="2901" y="150777"/>
                  </a:lnTo>
                  <a:cubicBezTo>
                    <a:pt x="-3271" y="100281"/>
                    <a:pt x="314" y="49071"/>
                    <a:pt x="13456" y="-64"/>
                  </a:cubicBezTo>
                  <a:cubicBezTo>
                    <a:pt x="12696" y="41239"/>
                    <a:pt x="8702" y="82446"/>
                    <a:pt x="5373" y="12365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768768FB-AF74-CD43-8A11-4700AE323939}"/>
                </a:ext>
              </a:extLst>
            </p:cNvPr>
            <p:cNvSpPr/>
            <p:nvPr/>
          </p:nvSpPr>
          <p:spPr>
            <a:xfrm>
              <a:off x="4289689" y="13277773"/>
              <a:ext cx="35181" cy="200446"/>
            </a:xfrm>
            <a:custGeom>
              <a:avLst/>
              <a:gdLst>
                <a:gd name="connsiteX0" fmla="*/ 13647 w 13680"/>
                <a:gd name="connsiteY0" fmla="*/ -64 h 77942"/>
                <a:gd name="connsiteX1" fmla="*/ 619 w 13680"/>
                <a:gd name="connsiteY1" fmla="*/ 77878 h 77942"/>
                <a:gd name="connsiteX2" fmla="*/ 4423 w 13680"/>
                <a:gd name="connsiteY2" fmla="*/ 37813 h 77942"/>
                <a:gd name="connsiteX3" fmla="*/ 13647 w 13680"/>
                <a:gd name="connsiteY3" fmla="*/ -64 h 7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0" h="77942">
                  <a:moveTo>
                    <a:pt x="13647" y="-64"/>
                  </a:moveTo>
                  <a:cubicBezTo>
                    <a:pt x="10414" y="26136"/>
                    <a:pt x="6068" y="52116"/>
                    <a:pt x="619" y="77878"/>
                  </a:cubicBezTo>
                  <a:cubicBezTo>
                    <a:pt x="-960" y="64403"/>
                    <a:pt x="333" y="50746"/>
                    <a:pt x="4423" y="37813"/>
                  </a:cubicBezTo>
                  <a:cubicBezTo>
                    <a:pt x="7466" y="25155"/>
                    <a:pt x="10604" y="12498"/>
                    <a:pt x="13647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6CED25C4-474B-A24F-BB5A-3B93712171FE}"/>
                </a:ext>
              </a:extLst>
            </p:cNvPr>
            <p:cNvSpPr/>
            <p:nvPr/>
          </p:nvSpPr>
          <p:spPr>
            <a:xfrm>
              <a:off x="4728160" y="13344100"/>
              <a:ext cx="70923" cy="198734"/>
            </a:xfrm>
            <a:custGeom>
              <a:avLst/>
              <a:gdLst>
                <a:gd name="connsiteX0" fmla="*/ 27545 w 27578"/>
                <a:gd name="connsiteY0" fmla="*/ 77212 h 77276"/>
                <a:gd name="connsiteX1" fmla="*/ -34 w 27578"/>
                <a:gd name="connsiteY1" fmla="*/ -64 h 77276"/>
                <a:gd name="connsiteX2" fmla="*/ 27545 w 27578"/>
                <a:gd name="connsiteY2" fmla="*/ 77212 h 7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78" h="77276">
                  <a:moveTo>
                    <a:pt x="27545" y="77212"/>
                  </a:moveTo>
                  <a:cubicBezTo>
                    <a:pt x="15382" y="52611"/>
                    <a:pt x="6129" y="26678"/>
                    <a:pt x="-34" y="-64"/>
                  </a:cubicBezTo>
                  <a:cubicBezTo>
                    <a:pt x="13708" y="23833"/>
                    <a:pt x="23046" y="50013"/>
                    <a:pt x="27545" y="7721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28AF37D9-19D9-CA43-AFD4-9CB1652645F0}"/>
                </a:ext>
              </a:extLst>
            </p:cNvPr>
            <p:cNvSpPr/>
            <p:nvPr/>
          </p:nvSpPr>
          <p:spPr>
            <a:xfrm>
              <a:off x="4839722" y="13398678"/>
              <a:ext cx="31020" cy="105485"/>
            </a:xfrm>
            <a:custGeom>
              <a:avLst/>
              <a:gdLst>
                <a:gd name="connsiteX0" fmla="*/ 12028 w 12062"/>
                <a:gd name="connsiteY0" fmla="*/ 40953 h 41017"/>
                <a:gd name="connsiteX1" fmla="*/ 141 w 12062"/>
                <a:gd name="connsiteY1" fmla="*/ -64 h 41017"/>
                <a:gd name="connsiteX2" fmla="*/ 12028 w 12062"/>
                <a:gd name="connsiteY2" fmla="*/ 40953 h 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62" h="41017">
                  <a:moveTo>
                    <a:pt x="12028" y="40953"/>
                  </a:moveTo>
                  <a:cubicBezTo>
                    <a:pt x="3251" y="29162"/>
                    <a:pt x="-971" y="14592"/>
                    <a:pt x="141" y="-64"/>
                  </a:cubicBezTo>
                  <a:cubicBezTo>
                    <a:pt x="6589" y="12765"/>
                    <a:pt x="10621" y="26669"/>
                    <a:pt x="12028" y="409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74B95FE4-F3C4-4749-997D-2E77B6DF6EE0}"/>
                </a:ext>
              </a:extLst>
            </p:cNvPr>
            <p:cNvSpPr/>
            <p:nvPr/>
          </p:nvSpPr>
          <p:spPr>
            <a:xfrm>
              <a:off x="4805687" y="13017364"/>
              <a:ext cx="36683" cy="201426"/>
            </a:xfrm>
            <a:custGeom>
              <a:avLst/>
              <a:gdLst>
                <a:gd name="connsiteX0" fmla="*/ -34 w 14264"/>
                <a:gd name="connsiteY0" fmla="*/ -64 h 78323"/>
                <a:gd name="connsiteX1" fmla="*/ 14231 w 14264"/>
                <a:gd name="connsiteY1" fmla="*/ 78259 h 78323"/>
                <a:gd name="connsiteX2" fmla="*/ 1393 w 14264"/>
                <a:gd name="connsiteY2" fmla="*/ 45712 h 78323"/>
                <a:gd name="connsiteX3" fmla="*/ 157 w 14264"/>
                <a:gd name="connsiteY3" fmla="*/ 22586 h 7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64" h="78323">
                  <a:moveTo>
                    <a:pt x="-34" y="-64"/>
                  </a:moveTo>
                  <a:cubicBezTo>
                    <a:pt x="1764" y="26497"/>
                    <a:pt x="6547" y="52773"/>
                    <a:pt x="14231" y="78259"/>
                  </a:cubicBezTo>
                  <a:cubicBezTo>
                    <a:pt x="7641" y="68476"/>
                    <a:pt x="3257" y="57370"/>
                    <a:pt x="1393" y="45712"/>
                  </a:cubicBezTo>
                  <a:cubicBezTo>
                    <a:pt x="413" y="38041"/>
                    <a:pt x="-5" y="30313"/>
                    <a:pt x="157" y="22586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D43D696E-D340-5241-90A5-DEBD0908234C}"/>
                </a:ext>
              </a:extLst>
            </p:cNvPr>
            <p:cNvSpPr/>
            <p:nvPr/>
          </p:nvSpPr>
          <p:spPr>
            <a:xfrm>
              <a:off x="4790249" y="13096905"/>
              <a:ext cx="28384" cy="203139"/>
            </a:xfrm>
            <a:custGeom>
              <a:avLst/>
              <a:gdLst>
                <a:gd name="connsiteX0" fmla="*/ 10629 w 11037"/>
                <a:gd name="connsiteY0" fmla="*/ 78925 h 78989"/>
                <a:gd name="connsiteX1" fmla="*/ 358 w 11037"/>
                <a:gd name="connsiteY1" fmla="*/ 22681 h 78989"/>
                <a:gd name="connsiteX2" fmla="*/ 358 w 11037"/>
                <a:gd name="connsiteY2" fmla="*/ -64 h 78989"/>
                <a:gd name="connsiteX3" fmla="*/ 10629 w 11037"/>
                <a:gd name="connsiteY3" fmla="*/ 78925 h 7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7" h="78989">
                  <a:moveTo>
                    <a:pt x="10629" y="78925"/>
                  </a:moveTo>
                  <a:cubicBezTo>
                    <a:pt x="5266" y="60586"/>
                    <a:pt x="1823" y="41734"/>
                    <a:pt x="358" y="22681"/>
                  </a:cubicBezTo>
                  <a:cubicBezTo>
                    <a:pt x="-164" y="15106"/>
                    <a:pt x="-164" y="7511"/>
                    <a:pt x="358" y="-64"/>
                  </a:cubicBezTo>
                  <a:cubicBezTo>
                    <a:pt x="-1924" y="26583"/>
                    <a:pt x="13577" y="52373"/>
                    <a:pt x="10629" y="78925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BB18DB57-8273-C44C-8FD4-BDF8BADB0124}"/>
                </a:ext>
              </a:extLst>
            </p:cNvPr>
            <p:cNvSpPr/>
            <p:nvPr/>
          </p:nvSpPr>
          <p:spPr>
            <a:xfrm>
              <a:off x="4717155" y="13049914"/>
              <a:ext cx="39288" cy="75871"/>
            </a:xfrm>
            <a:custGeom>
              <a:avLst/>
              <a:gdLst>
                <a:gd name="connsiteX0" fmla="*/ -34 w 15277"/>
                <a:gd name="connsiteY0" fmla="*/ -64 h 29502"/>
                <a:gd name="connsiteX1" fmla="*/ 13280 w 15277"/>
                <a:gd name="connsiteY1" fmla="*/ 29438 h 29502"/>
                <a:gd name="connsiteX2" fmla="*/ 14136 w 15277"/>
                <a:gd name="connsiteY2" fmla="*/ 10404 h 29502"/>
                <a:gd name="connsiteX3" fmla="*/ -34 w 15277"/>
                <a:gd name="connsiteY3" fmla="*/ -64 h 2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77" h="29502">
                  <a:moveTo>
                    <a:pt x="-34" y="-64"/>
                  </a:moveTo>
                  <a:cubicBezTo>
                    <a:pt x="5758" y="9100"/>
                    <a:pt x="10246" y="19026"/>
                    <a:pt x="13280" y="29438"/>
                  </a:cubicBezTo>
                  <a:cubicBezTo>
                    <a:pt x="15562" y="23347"/>
                    <a:pt x="15867" y="16676"/>
                    <a:pt x="14136" y="10404"/>
                  </a:cubicBezTo>
                  <a:cubicBezTo>
                    <a:pt x="12167" y="4218"/>
                    <a:pt x="6452" y="2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DEC038ED-79B8-474C-AA84-6C756F32594F}"/>
                </a:ext>
              </a:extLst>
            </p:cNvPr>
            <p:cNvSpPr/>
            <p:nvPr/>
          </p:nvSpPr>
          <p:spPr>
            <a:xfrm>
              <a:off x="4602942" y="12794399"/>
              <a:ext cx="36117" cy="157617"/>
            </a:xfrm>
            <a:custGeom>
              <a:avLst/>
              <a:gdLst>
                <a:gd name="connsiteX0" fmla="*/ 13565 w 14044"/>
                <a:gd name="connsiteY0" fmla="*/ 61224 h 61288"/>
                <a:gd name="connsiteX1" fmla="*/ -34 w 14044"/>
                <a:gd name="connsiteY1" fmla="*/ -64 h 61288"/>
                <a:gd name="connsiteX2" fmla="*/ 13565 w 14044"/>
                <a:gd name="connsiteY2" fmla="*/ 61224 h 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4" h="61288">
                  <a:moveTo>
                    <a:pt x="13565" y="61224"/>
                  </a:moveTo>
                  <a:cubicBezTo>
                    <a:pt x="12329" y="40287"/>
                    <a:pt x="1107" y="20873"/>
                    <a:pt x="-34" y="-64"/>
                  </a:cubicBezTo>
                  <a:cubicBezTo>
                    <a:pt x="10807" y="18436"/>
                    <a:pt x="15562" y="39878"/>
                    <a:pt x="13565" y="6122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D6C1352F-A9F7-A24E-8D44-6ACB1CAC68C1}"/>
                </a:ext>
              </a:extLst>
            </p:cNvPr>
            <p:cNvSpPr/>
            <p:nvPr/>
          </p:nvSpPr>
          <p:spPr>
            <a:xfrm>
              <a:off x="4631557" y="12643634"/>
              <a:ext cx="53803" cy="182089"/>
            </a:xfrm>
            <a:custGeom>
              <a:avLst/>
              <a:gdLst>
                <a:gd name="connsiteX0" fmla="*/ 20888 w 20921"/>
                <a:gd name="connsiteY0" fmla="*/ 70741 h 70804"/>
                <a:gd name="connsiteX1" fmla="*/ -34 w 20921"/>
                <a:gd name="connsiteY1" fmla="*/ -64 h 70804"/>
                <a:gd name="connsiteX2" fmla="*/ 20888 w 20921"/>
                <a:gd name="connsiteY2" fmla="*/ 70741 h 7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1" h="70804">
                  <a:moveTo>
                    <a:pt x="20888" y="70741"/>
                  </a:moveTo>
                  <a:cubicBezTo>
                    <a:pt x="11083" y="48072"/>
                    <a:pt x="4055" y="24299"/>
                    <a:pt x="-34" y="-64"/>
                  </a:cubicBezTo>
                  <a:cubicBezTo>
                    <a:pt x="11036" y="22129"/>
                    <a:pt x="18120" y="46092"/>
                    <a:pt x="20888" y="7074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D1A981-0DF6-944F-BBAC-D25415CF962A}"/>
                </a:ext>
              </a:extLst>
            </p:cNvPr>
            <p:cNvSpPr/>
            <p:nvPr/>
          </p:nvSpPr>
          <p:spPr>
            <a:xfrm>
              <a:off x="4626177" y="12703108"/>
              <a:ext cx="37661" cy="115764"/>
            </a:xfrm>
            <a:custGeom>
              <a:avLst/>
              <a:gdLst>
                <a:gd name="connsiteX0" fmla="*/ -34 w 14644"/>
                <a:gd name="connsiteY0" fmla="*/ -64 h 45014"/>
                <a:gd name="connsiteX1" fmla="*/ 14611 w 14644"/>
                <a:gd name="connsiteY1" fmla="*/ 44950 h 45014"/>
                <a:gd name="connsiteX2" fmla="*/ -34 w 14644"/>
                <a:gd name="connsiteY2" fmla="*/ -64 h 4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44" h="45014">
                  <a:moveTo>
                    <a:pt x="-34" y="-64"/>
                  </a:moveTo>
                  <a:cubicBezTo>
                    <a:pt x="4816" y="14972"/>
                    <a:pt x="9476" y="30009"/>
                    <a:pt x="14611" y="44950"/>
                  </a:cubicBezTo>
                  <a:cubicBezTo>
                    <a:pt x="5891" y="31475"/>
                    <a:pt x="851" y="15962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E6C762E-6865-FE4D-B5F9-04ADB20A4EB0}"/>
                </a:ext>
              </a:extLst>
            </p:cNvPr>
            <p:cNvSpPr/>
            <p:nvPr/>
          </p:nvSpPr>
          <p:spPr>
            <a:xfrm>
              <a:off x="4692209" y="12671046"/>
              <a:ext cx="68233" cy="201915"/>
            </a:xfrm>
            <a:custGeom>
              <a:avLst/>
              <a:gdLst>
                <a:gd name="connsiteX0" fmla="*/ -34 w 26532"/>
                <a:gd name="connsiteY0" fmla="*/ -64 h 78513"/>
                <a:gd name="connsiteX1" fmla="*/ 26499 w 26532"/>
                <a:gd name="connsiteY1" fmla="*/ 78449 h 78513"/>
                <a:gd name="connsiteX2" fmla="*/ -34 w 26532"/>
                <a:gd name="connsiteY2" fmla="*/ -64 h 7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2" h="78513">
                  <a:moveTo>
                    <a:pt x="-34" y="-64"/>
                  </a:moveTo>
                  <a:cubicBezTo>
                    <a:pt x="11949" y="24965"/>
                    <a:pt x="24121" y="50755"/>
                    <a:pt x="26499" y="78449"/>
                  </a:cubicBezTo>
                  <a:cubicBezTo>
                    <a:pt x="12291" y="54410"/>
                    <a:pt x="3257" y="27668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CC9C8145-3AD7-C649-A801-EB859418DAE6}"/>
                </a:ext>
              </a:extLst>
            </p:cNvPr>
            <p:cNvSpPr/>
            <p:nvPr/>
          </p:nvSpPr>
          <p:spPr>
            <a:xfrm>
              <a:off x="4706081" y="12796845"/>
              <a:ext cx="21438" cy="100100"/>
            </a:xfrm>
            <a:custGeom>
              <a:avLst/>
              <a:gdLst>
                <a:gd name="connsiteX0" fmla="*/ 1514 w 8336"/>
                <a:gd name="connsiteY0" fmla="*/ 13450 h 38923"/>
                <a:gd name="connsiteX1" fmla="*/ 1514 w 8336"/>
                <a:gd name="connsiteY1" fmla="*/ -64 h 38923"/>
                <a:gd name="connsiteX2" fmla="*/ 8266 w 8336"/>
                <a:gd name="connsiteY2" fmla="*/ 38859 h 3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6" h="38923">
                  <a:moveTo>
                    <a:pt x="1514" y="13450"/>
                  </a:moveTo>
                  <a:cubicBezTo>
                    <a:pt x="-550" y="9186"/>
                    <a:pt x="-550" y="4199"/>
                    <a:pt x="1514" y="-64"/>
                  </a:cubicBezTo>
                  <a:cubicBezTo>
                    <a:pt x="6326" y="12336"/>
                    <a:pt x="8627" y="25565"/>
                    <a:pt x="8266" y="38859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56C0C929-E0F2-1B48-85E9-8D943CBA91E1}"/>
                </a:ext>
              </a:extLst>
            </p:cNvPr>
            <p:cNvSpPr/>
            <p:nvPr/>
          </p:nvSpPr>
          <p:spPr>
            <a:xfrm>
              <a:off x="4574352" y="12638740"/>
              <a:ext cx="22634" cy="99611"/>
            </a:xfrm>
            <a:custGeom>
              <a:avLst/>
              <a:gdLst>
                <a:gd name="connsiteX0" fmla="*/ 8706 w 8801"/>
                <a:gd name="connsiteY0" fmla="*/ -64 h 38733"/>
                <a:gd name="connsiteX1" fmla="*/ 8706 w 8801"/>
                <a:gd name="connsiteY1" fmla="*/ 20682 h 38733"/>
                <a:gd name="connsiteX2" fmla="*/ 338 w 8801"/>
                <a:gd name="connsiteY2" fmla="*/ 38669 h 38733"/>
                <a:gd name="connsiteX3" fmla="*/ 8706 w 8801"/>
                <a:gd name="connsiteY3" fmla="*/ -64 h 3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1" h="38733">
                  <a:moveTo>
                    <a:pt x="8706" y="-64"/>
                  </a:moveTo>
                  <a:cubicBezTo>
                    <a:pt x="8041" y="6835"/>
                    <a:pt x="8041" y="13783"/>
                    <a:pt x="8706" y="20682"/>
                  </a:cubicBezTo>
                  <a:cubicBezTo>
                    <a:pt x="9258" y="27734"/>
                    <a:pt x="6082" y="34558"/>
                    <a:pt x="338" y="38669"/>
                  </a:cubicBezTo>
                  <a:cubicBezTo>
                    <a:pt x="-1136" y="25193"/>
                    <a:pt x="1802" y="11603"/>
                    <a:pt x="8706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E78F99B9-8554-2C4B-9F3C-EE0D57F7A917}"/>
                </a:ext>
              </a:extLst>
            </p:cNvPr>
            <p:cNvSpPr/>
            <p:nvPr/>
          </p:nvSpPr>
          <p:spPr>
            <a:xfrm>
              <a:off x="4686829" y="12286548"/>
              <a:ext cx="54873" cy="272157"/>
            </a:xfrm>
            <a:custGeom>
              <a:avLst/>
              <a:gdLst>
                <a:gd name="connsiteX0" fmla="*/ -34 w 21337"/>
                <a:gd name="connsiteY0" fmla="*/ -64 h 105826"/>
                <a:gd name="connsiteX1" fmla="*/ 20412 w 21337"/>
                <a:gd name="connsiteY1" fmla="*/ 50565 h 105826"/>
                <a:gd name="connsiteX2" fmla="*/ 18320 w 21337"/>
                <a:gd name="connsiteY2" fmla="*/ 105763 h 105826"/>
                <a:gd name="connsiteX3" fmla="*/ 13280 w 21337"/>
                <a:gd name="connsiteY3" fmla="*/ 38003 h 105826"/>
                <a:gd name="connsiteX4" fmla="*/ 7669 w 21337"/>
                <a:gd name="connsiteY4" fmla="*/ 20492 h 10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7" h="105826">
                  <a:moveTo>
                    <a:pt x="-34" y="-64"/>
                  </a:moveTo>
                  <a:cubicBezTo>
                    <a:pt x="11578" y="14451"/>
                    <a:pt x="18682" y="32055"/>
                    <a:pt x="20412" y="50565"/>
                  </a:cubicBezTo>
                  <a:cubicBezTo>
                    <a:pt x="22096" y="68980"/>
                    <a:pt x="21392" y="87528"/>
                    <a:pt x="18320" y="105763"/>
                  </a:cubicBezTo>
                  <a:cubicBezTo>
                    <a:pt x="11378" y="84159"/>
                    <a:pt x="18320" y="60177"/>
                    <a:pt x="13280" y="38003"/>
                  </a:cubicBezTo>
                  <a:cubicBezTo>
                    <a:pt x="11787" y="32055"/>
                    <a:pt x="9914" y="26202"/>
                    <a:pt x="7669" y="2049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F2745D-73F6-2F42-905B-D3D72BA750A1}"/>
                </a:ext>
              </a:extLst>
            </p:cNvPr>
            <p:cNvSpPr/>
            <p:nvPr/>
          </p:nvSpPr>
          <p:spPr>
            <a:xfrm>
              <a:off x="4645720" y="12246411"/>
              <a:ext cx="73212" cy="282927"/>
            </a:xfrm>
            <a:custGeom>
              <a:avLst/>
              <a:gdLst>
                <a:gd name="connsiteX0" fmla="*/ 16332 w 28468"/>
                <a:gd name="connsiteY0" fmla="*/ 34958 h 110014"/>
                <a:gd name="connsiteX1" fmla="*/ 26698 w 28468"/>
                <a:gd name="connsiteY1" fmla="*/ 62366 h 110014"/>
                <a:gd name="connsiteX2" fmla="*/ 25937 w 28468"/>
                <a:gd name="connsiteY2" fmla="*/ 109950 h 110014"/>
                <a:gd name="connsiteX3" fmla="*/ 16427 w 28468"/>
                <a:gd name="connsiteY3" fmla="*/ 51707 h 110014"/>
                <a:gd name="connsiteX4" fmla="*/ -25 w 28468"/>
                <a:gd name="connsiteY4" fmla="*/ -64 h 1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8" h="110014">
                  <a:moveTo>
                    <a:pt x="16332" y="34958"/>
                  </a:moveTo>
                  <a:cubicBezTo>
                    <a:pt x="20763" y="43694"/>
                    <a:pt x="24234" y="52887"/>
                    <a:pt x="26698" y="62366"/>
                  </a:cubicBezTo>
                  <a:cubicBezTo>
                    <a:pt x="29246" y="78145"/>
                    <a:pt x="28989" y="94257"/>
                    <a:pt x="25937" y="109950"/>
                  </a:cubicBezTo>
                  <a:cubicBezTo>
                    <a:pt x="18329" y="91678"/>
                    <a:pt x="21657" y="70741"/>
                    <a:pt x="16427" y="51707"/>
                  </a:cubicBezTo>
                  <a:cubicBezTo>
                    <a:pt x="11577" y="34101"/>
                    <a:pt x="-405" y="18113"/>
                    <a:pt x="-25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1FA1A41F-3522-7B45-8B4C-41DE5CCCCCB8}"/>
                </a:ext>
              </a:extLst>
            </p:cNvPr>
            <p:cNvSpPr/>
            <p:nvPr/>
          </p:nvSpPr>
          <p:spPr>
            <a:xfrm>
              <a:off x="4552561" y="12247633"/>
              <a:ext cx="137444" cy="230307"/>
            </a:xfrm>
            <a:custGeom>
              <a:avLst/>
              <a:gdLst>
                <a:gd name="connsiteX0" fmla="*/ 17940 w 53444"/>
                <a:gd name="connsiteY0" fmla="*/ 10690 h 89553"/>
                <a:gd name="connsiteX1" fmla="*/ -34 w 53444"/>
                <a:gd name="connsiteY1" fmla="*/ -64 h 89553"/>
                <a:gd name="connsiteX2" fmla="*/ 28496 w 53444"/>
                <a:gd name="connsiteY2" fmla="*/ 15353 h 89553"/>
                <a:gd name="connsiteX3" fmla="*/ 42855 w 53444"/>
                <a:gd name="connsiteY3" fmla="*/ 45236 h 89553"/>
                <a:gd name="connsiteX4" fmla="*/ 53411 w 53444"/>
                <a:gd name="connsiteY4" fmla="*/ 89489 h 89553"/>
                <a:gd name="connsiteX5" fmla="*/ 41619 w 53444"/>
                <a:gd name="connsiteY5" fmla="*/ 56180 h 89553"/>
                <a:gd name="connsiteX6" fmla="*/ 25357 w 53444"/>
                <a:gd name="connsiteY6" fmla="*/ 19731 h 89553"/>
                <a:gd name="connsiteX7" fmla="*/ 17940 w 53444"/>
                <a:gd name="connsiteY7" fmla="*/ 10690 h 8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44" h="89553">
                  <a:moveTo>
                    <a:pt x="17940" y="10690"/>
                  </a:moveTo>
                  <a:cubicBezTo>
                    <a:pt x="12909" y="5695"/>
                    <a:pt x="6747" y="2005"/>
                    <a:pt x="-34" y="-64"/>
                  </a:cubicBezTo>
                  <a:cubicBezTo>
                    <a:pt x="11340" y="409"/>
                    <a:pt x="21867" y="6095"/>
                    <a:pt x="28496" y="15353"/>
                  </a:cubicBezTo>
                  <a:cubicBezTo>
                    <a:pt x="34915" y="24443"/>
                    <a:pt x="39765" y="34543"/>
                    <a:pt x="42855" y="45236"/>
                  </a:cubicBezTo>
                  <a:cubicBezTo>
                    <a:pt x="48285" y="59463"/>
                    <a:pt x="51842" y="74338"/>
                    <a:pt x="53411" y="89489"/>
                  </a:cubicBezTo>
                  <a:cubicBezTo>
                    <a:pt x="49512" y="78449"/>
                    <a:pt x="45613" y="67315"/>
                    <a:pt x="41619" y="56180"/>
                  </a:cubicBezTo>
                  <a:cubicBezTo>
                    <a:pt x="37653" y="43428"/>
                    <a:pt x="32195" y="31196"/>
                    <a:pt x="25357" y="19731"/>
                  </a:cubicBezTo>
                  <a:cubicBezTo>
                    <a:pt x="23189" y="16482"/>
                    <a:pt x="20697" y="13454"/>
                    <a:pt x="17940" y="1069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36A1A06-D30A-2443-AC47-940CFE1CFC7B}"/>
                </a:ext>
              </a:extLst>
            </p:cNvPr>
            <p:cNvSpPr/>
            <p:nvPr/>
          </p:nvSpPr>
          <p:spPr>
            <a:xfrm>
              <a:off x="4491665" y="12266478"/>
              <a:ext cx="176820" cy="191880"/>
            </a:xfrm>
            <a:custGeom>
              <a:avLst/>
              <a:gdLst>
                <a:gd name="connsiteX0" fmla="*/ 48371 w 68755"/>
                <a:gd name="connsiteY0" fmla="*/ 43903 h 74611"/>
                <a:gd name="connsiteX1" fmla="*/ 24882 w 68755"/>
                <a:gd name="connsiteY1" fmla="*/ 15353 h 74611"/>
                <a:gd name="connsiteX2" fmla="*/ -34 w 68755"/>
                <a:gd name="connsiteY2" fmla="*/ -64 h 74611"/>
                <a:gd name="connsiteX3" fmla="*/ 29732 w 68755"/>
                <a:gd name="connsiteY3" fmla="*/ 12022 h 74611"/>
                <a:gd name="connsiteX4" fmla="*/ 68722 w 68755"/>
                <a:gd name="connsiteY4" fmla="*/ 74547 h 74611"/>
                <a:gd name="connsiteX5" fmla="*/ 48371 w 68755"/>
                <a:gd name="connsiteY5" fmla="*/ 43903 h 7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755" h="74611">
                  <a:moveTo>
                    <a:pt x="48371" y="43903"/>
                  </a:moveTo>
                  <a:cubicBezTo>
                    <a:pt x="41657" y="33521"/>
                    <a:pt x="33773" y="23944"/>
                    <a:pt x="24882" y="15353"/>
                  </a:cubicBezTo>
                  <a:cubicBezTo>
                    <a:pt x="17569" y="8762"/>
                    <a:pt x="9124" y="3540"/>
                    <a:pt x="-34" y="-64"/>
                  </a:cubicBezTo>
                  <a:cubicBezTo>
                    <a:pt x="11026" y="231"/>
                    <a:pt x="21601" y="4525"/>
                    <a:pt x="29732" y="12022"/>
                  </a:cubicBezTo>
                  <a:cubicBezTo>
                    <a:pt x="49436" y="27835"/>
                    <a:pt x="63187" y="49880"/>
                    <a:pt x="68722" y="74547"/>
                  </a:cubicBezTo>
                  <a:cubicBezTo>
                    <a:pt x="62065" y="64174"/>
                    <a:pt x="55218" y="53991"/>
                    <a:pt x="48371" y="4390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C8CCA1E-6771-BD4A-8D16-4FBD98FCE70B}"/>
                </a:ext>
              </a:extLst>
            </p:cNvPr>
            <p:cNvSpPr/>
            <p:nvPr/>
          </p:nvSpPr>
          <p:spPr>
            <a:xfrm>
              <a:off x="4343641" y="12136518"/>
              <a:ext cx="129436" cy="72171"/>
            </a:xfrm>
            <a:custGeom>
              <a:avLst/>
              <a:gdLst>
                <a:gd name="connsiteX0" fmla="*/ 31943 w 50330"/>
                <a:gd name="connsiteY0" fmla="*/ 16971 h 28063"/>
                <a:gd name="connsiteX1" fmla="*/ 50297 w 50330"/>
                <a:gd name="connsiteY1" fmla="*/ 17923 h 28063"/>
                <a:gd name="connsiteX2" fmla="*/ 8644 w 50330"/>
                <a:gd name="connsiteY2" fmla="*/ -64 h 28063"/>
                <a:gd name="connsiteX3" fmla="*/ 3033 w 50330"/>
                <a:gd name="connsiteY3" fmla="*/ 16019 h 28063"/>
                <a:gd name="connsiteX4" fmla="*/ 941 w 50330"/>
                <a:gd name="connsiteY4" fmla="*/ 26202 h 28063"/>
                <a:gd name="connsiteX5" fmla="*/ 6361 w 50330"/>
                <a:gd name="connsiteY5" fmla="*/ 27915 h 28063"/>
                <a:gd name="connsiteX6" fmla="*/ 31943 w 50330"/>
                <a:gd name="connsiteY6" fmla="*/ 16971 h 2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30" h="28063">
                  <a:moveTo>
                    <a:pt x="31943" y="16971"/>
                  </a:moveTo>
                  <a:cubicBezTo>
                    <a:pt x="38029" y="16305"/>
                    <a:pt x="44305" y="19445"/>
                    <a:pt x="50297" y="17923"/>
                  </a:cubicBezTo>
                  <a:cubicBezTo>
                    <a:pt x="38980" y="7454"/>
                    <a:pt x="17298" y="12783"/>
                    <a:pt x="8644" y="-64"/>
                  </a:cubicBezTo>
                  <a:cubicBezTo>
                    <a:pt x="8035" y="5657"/>
                    <a:pt x="6114" y="11161"/>
                    <a:pt x="3033" y="16019"/>
                  </a:cubicBezTo>
                  <a:cubicBezTo>
                    <a:pt x="1036" y="19160"/>
                    <a:pt x="-1437" y="23347"/>
                    <a:pt x="941" y="26202"/>
                  </a:cubicBezTo>
                  <a:cubicBezTo>
                    <a:pt x="2367" y="27606"/>
                    <a:pt x="4383" y="28243"/>
                    <a:pt x="6361" y="27915"/>
                  </a:cubicBezTo>
                  <a:cubicBezTo>
                    <a:pt x="15681" y="27249"/>
                    <a:pt x="22623" y="17923"/>
                    <a:pt x="31943" y="1697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62B401E0-6BCD-1843-842C-E855A0D007FC}"/>
                </a:ext>
              </a:extLst>
            </p:cNvPr>
            <p:cNvSpPr/>
            <p:nvPr/>
          </p:nvSpPr>
          <p:spPr>
            <a:xfrm>
              <a:off x="4185088" y="12048410"/>
              <a:ext cx="61765" cy="195797"/>
            </a:xfrm>
            <a:custGeom>
              <a:avLst/>
              <a:gdLst>
                <a:gd name="connsiteX0" fmla="*/ 23983 w 24017"/>
                <a:gd name="connsiteY0" fmla="*/ -64 h 76134"/>
                <a:gd name="connsiteX1" fmla="*/ 1160 w 24017"/>
                <a:gd name="connsiteY1" fmla="*/ 76070 h 76134"/>
                <a:gd name="connsiteX2" fmla="*/ 2967 w 24017"/>
                <a:gd name="connsiteY2" fmla="*/ 42666 h 76134"/>
                <a:gd name="connsiteX3" fmla="*/ 23983 w 24017"/>
                <a:gd name="connsiteY3" fmla="*/ -64 h 7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7" h="76134">
                  <a:moveTo>
                    <a:pt x="23983" y="-64"/>
                  </a:moveTo>
                  <a:lnTo>
                    <a:pt x="1160" y="76070"/>
                  </a:lnTo>
                  <a:cubicBezTo>
                    <a:pt x="-904" y="64950"/>
                    <a:pt x="-285" y="53498"/>
                    <a:pt x="2967" y="42666"/>
                  </a:cubicBezTo>
                  <a:cubicBezTo>
                    <a:pt x="7066" y="27166"/>
                    <a:pt x="14207" y="12639"/>
                    <a:pt x="23983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771DF0A0-B7F0-DF45-9F06-F92C7D401747}"/>
                </a:ext>
              </a:extLst>
            </p:cNvPr>
            <p:cNvSpPr/>
            <p:nvPr/>
          </p:nvSpPr>
          <p:spPr>
            <a:xfrm>
              <a:off x="4170380" y="12057954"/>
              <a:ext cx="51039" cy="122371"/>
            </a:xfrm>
            <a:custGeom>
              <a:avLst/>
              <a:gdLst>
                <a:gd name="connsiteX0" fmla="*/ 2219 w 19846"/>
                <a:gd name="connsiteY0" fmla="*/ 47520 h 47583"/>
                <a:gd name="connsiteX1" fmla="*/ 793 w 19846"/>
                <a:gd name="connsiteY1" fmla="*/ 18969 h 47583"/>
                <a:gd name="connsiteX2" fmla="*/ 19812 w 19846"/>
                <a:gd name="connsiteY2" fmla="*/ -64 h 47583"/>
                <a:gd name="connsiteX3" fmla="*/ 2219 w 19846"/>
                <a:gd name="connsiteY3" fmla="*/ 47520 h 4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6" h="47583">
                  <a:moveTo>
                    <a:pt x="2219" y="47520"/>
                  </a:moveTo>
                  <a:cubicBezTo>
                    <a:pt x="-187" y="38198"/>
                    <a:pt x="-672" y="28484"/>
                    <a:pt x="793" y="18969"/>
                  </a:cubicBezTo>
                  <a:cubicBezTo>
                    <a:pt x="2638" y="9327"/>
                    <a:pt x="10179" y="1786"/>
                    <a:pt x="19812" y="-64"/>
                  </a:cubicBezTo>
                  <a:cubicBezTo>
                    <a:pt x="9542" y="13797"/>
                    <a:pt x="3437" y="30306"/>
                    <a:pt x="2219" y="4752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9FA002D9-5177-6448-AFA8-955A4EB82208}"/>
                </a:ext>
              </a:extLst>
            </p:cNvPr>
            <p:cNvSpPr/>
            <p:nvPr/>
          </p:nvSpPr>
          <p:spPr>
            <a:xfrm>
              <a:off x="4184499" y="11950512"/>
              <a:ext cx="98549" cy="74879"/>
            </a:xfrm>
            <a:custGeom>
              <a:avLst/>
              <a:gdLst>
                <a:gd name="connsiteX0" fmla="*/ 9092 w 38320"/>
                <a:gd name="connsiteY0" fmla="*/ 14021 h 29116"/>
                <a:gd name="connsiteX1" fmla="*/ 38287 w 38320"/>
                <a:gd name="connsiteY1" fmla="*/ -64 h 29116"/>
                <a:gd name="connsiteX2" fmla="*/ 10423 w 38320"/>
                <a:gd name="connsiteY2" fmla="*/ 26963 h 29116"/>
                <a:gd name="connsiteX3" fmla="*/ 3006 w 38320"/>
                <a:gd name="connsiteY3" fmla="*/ 28867 h 29116"/>
                <a:gd name="connsiteX4" fmla="*/ 866 w 38320"/>
                <a:gd name="connsiteY4" fmla="*/ 20247 h 29116"/>
                <a:gd name="connsiteX5" fmla="*/ 1009 w 38320"/>
                <a:gd name="connsiteY5" fmla="*/ 20016 h 29116"/>
                <a:gd name="connsiteX6" fmla="*/ 9092 w 38320"/>
                <a:gd name="connsiteY6" fmla="*/ 14021 h 2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20" h="29116">
                  <a:moveTo>
                    <a:pt x="9092" y="14021"/>
                  </a:moveTo>
                  <a:lnTo>
                    <a:pt x="38287" y="-64"/>
                  </a:lnTo>
                  <a:cubicBezTo>
                    <a:pt x="30917" y="10736"/>
                    <a:pt x="21445" y="19931"/>
                    <a:pt x="10423" y="26963"/>
                  </a:cubicBezTo>
                  <a:cubicBezTo>
                    <a:pt x="8379" y="28717"/>
                    <a:pt x="5640" y="29422"/>
                    <a:pt x="3006" y="28867"/>
                  </a:cubicBezTo>
                  <a:cubicBezTo>
                    <a:pt x="39" y="27079"/>
                    <a:pt x="-922" y="23219"/>
                    <a:pt x="866" y="20247"/>
                  </a:cubicBezTo>
                  <a:cubicBezTo>
                    <a:pt x="913" y="20169"/>
                    <a:pt x="961" y="20092"/>
                    <a:pt x="1009" y="20016"/>
                  </a:cubicBezTo>
                  <a:cubicBezTo>
                    <a:pt x="3091" y="17299"/>
                    <a:pt x="5887" y="15222"/>
                    <a:pt x="9092" y="14021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0D085986-4183-CF48-88D6-39BEB1B564DF}"/>
                </a:ext>
              </a:extLst>
            </p:cNvPr>
            <p:cNvSpPr/>
            <p:nvPr/>
          </p:nvSpPr>
          <p:spPr>
            <a:xfrm>
              <a:off x="4205035" y="11842885"/>
              <a:ext cx="69699" cy="53747"/>
            </a:xfrm>
            <a:custGeom>
              <a:avLst/>
              <a:gdLst>
                <a:gd name="connsiteX0" fmla="*/ 15657 w 27102"/>
                <a:gd name="connsiteY0" fmla="*/ 8572 h 20899"/>
                <a:gd name="connsiteX1" fmla="*/ -34 w 27102"/>
                <a:gd name="connsiteY1" fmla="*/ 16471 h 20899"/>
                <a:gd name="connsiteX2" fmla="*/ 9476 w 27102"/>
                <a:gd name="connsiteY2" fmla="*/ 19707 h 20899"/>
                <a:gd name="connsiteX3" fmla="*/ 16323 w 27102"/>
                <a:gd name="connsiteY3" fmla="*/ 9524 h 20899"/>
                <a:gd name="connsiteX4" fmla="*/ 27069 w 27102"/>
                <a:gd name="connsiteY4" fmla="*/ 7 h 20899"/>
                <a:gd name="connsiteX5" fmla="*/ 15657 w 27102"/>
                <a:gd name="connsiteY5" fmla="*/ 8572 h 2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02" h="20899">
                  <a:moveTo>
                    <a:pt x="15657" y="8572"/>
                  </a:moveTo>
                  <a:cubicBezTo>
                    <a:pt x="11720" y="13229"/>
                    <a:pt x="6053" y="16081"/>
                    <a:pt x="-34" y="16471"/>
                  </a:cubicBezTo>
                  <a:cubicBezTo>
                    <a:pt x="-34" y="20563"/>
                    <a:pt x="5957" y="22086"/>
                    <a:pt x="9476" y="19707"/>
                  </a:cubicBezTo>
                  <a:cubicBezTo>
                    <a:pt x="12424" y="16813"/>
                    <a:pt x="14754" y="13348"/>
                    <a:pt x="16323" y="9524"/>
                  </a:cubicBezTo>
                  <a:cubicBezTo>
                    <a:pt x="18910" y="5376"/>
                    <a:pt x="22638" y="2070"/>
                    <a:pt x="27069" y="7"/>
                  </a:cubicBezTo>
                  <a:cubicBezTo>
                    <a:pt x="21934" y="-754"/>
                    <a:pt x="18796" y="4765"/>
                    <a:pt x="15657" y="857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08A3DE1F-E854-7F48-B5AC-A1A04D255270}"/>
                </a:ext>
              </a:extLst>
            </p:cNvPr>
            <p:cNvSpPr/>
            <p:nvPr/>
          </p:nvSpPr>
          <p:spPr>
            <a:xfrm>
              <a:off x="4235361" y="11878555"/>
              <a:ext cx="44509" cy="44787"/>
            </a:xfrm>
            <a:custGeom>
              <a:avLst/>
              <a:gdLst>
                <a:gd name="connsiteX0" fmla="*/ 17274 w 17307"/>
                <a:gd name="connsiteY0" fmla="*/ -64 h 17415"/>
                <a:gd name="connsiteX1" fmla="*/ -34 w 17307"/>
                <a:gd name="connsiteY1" fmla="*/ 17352 h 17415"/>
                <a:gd name="connsiteX2" fmla="*/ 17274 w 17307"/>
                <a:gd name="connsiteY2" fmla="*/ -64 h 1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7" h="17415">
                  <a:moveTo>
                    <a:pt x="17274" y="-64"/>
                  </a:moveTo>
                  <a:cubicBezTo>
                    <a:pt x="17274" y="8691"/>
                    <a:pt x="7764" y="14116"/>
                    <a:pt x="-34" y="17352"/>
                  </a:cubicBezTo>
                  <a:cubicBezTo>
                    <a:pt x="3589" y="9745"/>
                    <a:pt x="9695" y="3601"/>
                    <a:pt x="1727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7CADD5B2-E630-D448-98E7-1DE7011D907C}"/>
                </a:ext>
              </a:extLst>
            </p:cNvPr>
            <p:cNvSpPr/>
            <p:nvPr/>
          </p:nvSpPr>
          <p:spPr>
            <a:xfrm>
              <a:off x="4309221" y="11629158"/>
              <a:ext cx="28626" cy="79477"/>
            </a:xfrm>
            <a:custGeom>
              <a:avLst/>
              <a:gdLst>
                <a:gd name="connsiteX0" fmla="*/ 6623 w 11131"/>
                <a:gd name="connsiteY0" fmla="*/ 30770 h 30904"/>
                <a:gd name="connsiteX1" fmla="*/ 4435 w 11131"/>
                <a:gd name="connsiteY1" fmla="*/ 28486 h 30904"/>
                <a:gd name="connsiteX2" fmla="*/ 2533 w 11131"/>
                <a:gd name="connsiteY2" fmla="*/ -64 h 30904"/>
                <a:gd name="connsiteX3" fmla="*/ 10141 w 11131"/>
                <a:gd name="connsiteY3" fmla="*/ 21920 h 30904"/>
                <a:gd name="connsiteX4" fmla="*/ 10997 w 11131"/>
                <a:gd name="connsiteY4" fmla="*/ 27725 h 30904"/>
                <a:gd name="connsiteX5" fmla="*/ 6737 w 11131"/>
                <a:gd name="connsiteY5" fmla="*/ 30791 h 30904"/>
                <a:gd name="connsiteX6" fmla="*/ 6623 w 11131"/>
                <a:gd name="connsiteY6" fmla="*/ 30770 h 30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31" h="30904">
                  <a:moveTo>
                    <a:pt x="6623" y="30770"/>
                  </a:moveTo>
                  <a:cubicBezTo>
                    <a:pt x="5653" y="30287"/>
                    <a:pt x="4873" y="29480"/>
                    <a:pt x="4435" y="28486"/>
                  </a:cubicBezTo>
                  <a:cubicBezTo>
                    <a:pt x="-757" y="19833"/>
                    <a:pt x="-1470" y="9203"/>
                    <a:pt x="2533" y="-64"/>
                  </a:cubicBezTo>
                  <a:cubicBezTo>
                    <a:pt x="5101" y="7264"/>
                    <a:pt x="7669" y="14592"/>
                    <a:pt x="10141" y="21920"/>
                  </a:cubicBezTo>
                  <a:cubicBezTo>
                    <a:pt x="10978" y="23732"/>
                    <a:pt x="11273" y="25747"/>
                    <a:pt x="10997" y="27725"/>
                  </a:cubicBezTo>
                  <a:cubicBezTo>
                    <a:pt x="10664" y="29748"/>
                    <a:pt x="8762" y="31121"/>
                    <a:pt x="6737" y="30791"/>
                  </a:cubicBezTo>
                  <a:cubicBezTo>
                    <a:pt x="6699" y="30785"/>
                    <a:pt x="6661" y="30778"/>
                    <a:pt x="6623" y="30770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FB50009F-4685-944E-B426-88D68AFE52C1}"/>
                </a:ext>
              </a:extLst>
            </p:cNvPr>
            <p:cNvSpPr/>
            <p:nvPr/>
          </p:nvSpPr>
          <p:spPr>
            <a:xfrm>
              <a:off x="4059515" y="11554200"/>
              <a:ext cx="196386" cy="131007"/>
            </a:xfrm>
            <a:custGeom>
              <a:avLst/>
              <a:gdLst>
                <a:gd name="connsiteX0" fmla="*/ 61019 w 76363"/>
                <a:gd name="connsiteY0" fmla="*/ -38 h 50941"/>
                <a:gd name="connsiteX1" fmla="*/ 38576 w 76363"/>
                <a:gd name="connsiteY1" fmla="*/ 5672 h 50941"/>
                <a:gd name="connsiteX2" fmla="*/ 15372 w 76363"/>
                <a:gd name="connsiteY2" fmla="*/ -38 h 50941"/>
                <a:gd name="connsiteX3" fmla="*/ -34 w 76363"/>
                <a:gd name="connsiteY3" fmla="*/ 15665 h 50941"/>
                <a:gd name="connsiteX4" fmla="*/ 2249 w 76363"/>
                <a:gd name="connsiteY4" fmla="*/ 25848 h 50941"/>
                <a:gd name="connsiteX5" fmla="*/ 7384 w 76363"/>
                <a:gd name="connsiteY5" fmla="*/ 40408 h 50941"/>
                <a:gd name="connsiteX6" fmla="*/ 17654 w 76363"/>
                <a:gd name="connsiteY6" fmla="*/ 48688 h 50941"/>
                <a:gd name="connsiteX7" fmla="*/ 29446 w 76363"/>
                <a:gd name="connsiteY7" fmla="*/ 50877 h 50941"/>
                <a:gd name="connsiteX8" fmla="*/ 46945 w 76363"/>
                <a:gd name="connsiteY8" fmla="*/ 50877 h 50941"/>
                <a:gd name="connsiteX9" fmla="*/ 58641 w 76363"/>
                <a:gd name="connsiteY9" fmla="*/ 48688 h 50941"/>
                <a:gd name="connsiteX10" fmla="*/ 66249 w 76363"/>
                <a:gd name="connsiteY10" fmla="*/ 45547 h 50941"/>
                <a:gd name="connsiteX11" fmla="*/ 68912 w 76363"/>
                <a:gd name="connsiteY11" fmla="*/ 40408 h 50941"/>
                <a:gd name="connsiteX12" fmla="*/ 74047 w 76363"/>
                <a:gd name="connsiteY12" fmla="*/ 25848 h 50941"/>
                <a:gd name="connsiteX13" fmla="*/ 76330 w 76363"/>
                <a:gd name="connsiteY13" fmla="*/ 15665 h 50941"/>
                <a:gd name="connsiteX14" fmla="*/ 61019 w 76363"/>
                <a:gd name="connsiteY14" fmla="*/ -38 h 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363" h="50941">
                  <a:moveTo>
                    <a:pt x="61019" y="-38"/>
                  </a:moveTo>
                  <a:cubicBezTo>
                    <a:pt x="57025" y="-38"/>
                    <a:pt x="47991" y="5672"/>
                    <a:pt x="38576" y="5672"/>
                  </a:cubicBezTo>
                  <a:cubicBezTo>
                    <a:pt x="29161" y="5672"/>
                    <a:pt x="19556" y="-514"/>
                    <a:pt x="15372" y="-38"/>
                  </a:cubicBezTo>
                  <a:cubicBezTo>
                    <a:pt x="7165" y="876"/>
                    <a:pt x="727" y="7435"/>
                    <a:pt x="-34" y="15665"/>
                  </a:cubicBezTo>
                  <a:cubicBezTo>
                    <a:pt x="109" y="19168"/>
                    <a:pt x="889" y="22618"/>
                    <a:pt x="2249" y="25848"/>
                  </a:cubicBezTo>
                  <a:lnTo>
                    <a:pt x="7384" y="40408"/>
                  </a:lnTo>
                  <a:cubicBezTo>
                    <a:pt x="8316" y="45315"/>
                    <a:pt x="12662" y="48822"/>
                    <a:pt x="17654" y="48688"/>
                  </a:cubicBezTo>
                  <a:lnTo>
                    <a:pt x="29446" y="50877"/>
                  </a:lnTo>
                  <a:cubicBezTo>
                    <a:pt x="30968" y="50877"/>
                    <a:pt x="45328" y="50877"/>
                    <a:pt x="46945" y="50877"/>
                  </a:cubicBezTo>
                  <a:lnTo>
                    <a:pt x="58641" y="48688"/>
                  </a:lnTo>
                  <a:cubicBezTo>
                    <a:pt x="61437" y="48429"/>
                    <a:pt x="64081" y="47335"/>
                    <a:pt x="66249" y="45547"/>
                  </a:cubicBezTo>
                  <a:cubicBezTo>
                    <a:pt x="67466" y="44028"/>
                    <a:pt x="68370" y="42280"/>
                    <a:pt x="68912" y="40408"/>
                  </a:cubicBezTo>
                  <a:lnTo>
                    <a:pt x="74047" y="25848"/>
                  </a:lnTo>
                  <a:cubicBezTo>
                    <a:pt x="75407" y="22618"/>
                    <a:pt x="76187" y="19168"/>
                    <a:pt x="76330" y="15665"/>
                  </a:cubicBezTo>
                  <a:cubicBezTo>
                    <a:pt x="75578" y="7467"/>
                    <a:pt x="69188" y="917"/>
                    <a:pt x="61019" y="-38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E7032AE2-9963-D24D-82DE-2A5CF19BA602}"/>
                </a:ext>
              </a:extLst>
            </p:cNvPr>
            <p:cNvSpPr/>
            <p:nvPr/>
          </p:nvSpPr>
          <p:spPr>
            <a:xfrm>
              <a:off x="4269598" y="12350428"/>
              <a:ext cx="272445" cy="101812"/>
            </a:xfrm>
            <a:custGeom>
              <a:avLst/>
              <a:gdLst>
                <a:gd name="connsiteX0" fmla="*/ -34 w 105938"/>
                <a:gd name="connsiteY0" fmla="*/ -64 h 39589"/>
                <a:gd name="connsiteX1" fmla="*/ 31349 w 105938"/>
                <a:gd name="connsiteY1" fmla="*/ 15734 h 39589"/>
                <a:gd name="connsiteX2" fmla="*/ 42760 w 105938"/>
                <a:gd name="connsiteY2" fmla="*/ 17542 h 39589"/>
                <a:gd name="connsiteX3" fmla="*/ 105905 w 105938"/>
                <a:gd name="connsiteY3" fmla="*/ 39526 h 39589"/>
                <a:gd name="connsiteX4" fmla="*/ 16418 w 105938"/>
                <a:gd name="connsiteY4" fmla="*/ 4504 h 39589"/>
                <a:gd name="connsiteX5" fmla="*/ -34 w 105938"/>
                <a:gd name="connsiteY5" fmla="*/ -64 h 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38" h="39589">
                  <a:moveTo>
                    <a:pt x="-34" y="-64"/>
                  </a:moveTo>
                  <a:cubicBezTo>
                    <a:pt x="8886" y="7835"/>
                    <a:pt x="19699" y="13278"/>
                    <a:pt x="31349" y="15734"/>
                  </a:cubicBezTo>
                  <a:cubicBezTo>
                    <a:pt x="35152" y="16495"/>
                    <a:pt x="38956" y="16876"/>
                    <a:pt x="42760" y="17542"/>
                  </a:cubicBezTo>
                  <a:cubicBezTo>
                    <a:pt x="64985" y="20911"/>
                    <a:pt x="86391" y="28363"/>
                    <a:pt x="105905" y="39526"/>
                  </a:cubicBezTo>
                  <a:cubicBezTo>
                    <a:pt x="80476" y="18770"/>
                    <a:pt x="49170" y="6521"/>
                    <a:pt x="16418" y="4504"/>
                  </a:cubicBezTo>
                  <a:cubicBezTo>
                    <a:pt x="10570" y="4904"/>
                    <a:pt x="4769" y="3295"/>
                    <a:pt x="-34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F8DE697F-58AF-3A49-81DA-A4F5081C6FBB}"/>
                </a:ext>
              </a:extLst>
            </p:cNvPr>
            <p:cNvSpPr/>
            <p:nvPr/>
          </p:nvSpPr>
          <p:spPr>
            <a:xfrm>
              <a:off x="4237562" y="12430704"/>
              <a:ext cx="289809" cy="37689"/>
            </a:xfrm>
            <a:custGeom>
              <a:avLst/>
              <a:gdLst>
                <a:gd name="connsiteX0" fmla="*/ 34297 w 112690"/>
                <a:gd name="connsiteY0" fmla="*/ 9453 h 14655"/>
                <a:gd name="connsiteX1" fmla="*/ 112657 w 112690"/>
                <a:gd name="connsiteY1" fmla="*/ 14592 h 14655"/>
                <a:gd name="connsiteX2" fmla="*/ -34 w 112690"/>
                <a:gd name="connsiteY2" fmla="*/ -64 h 14655"/>
                <a:gd name="connsiteX3" fmla="*/ 34297 w 112690"/>
                <a:gd name="connsiteY3" fmla="*/ 9453 h 1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90" h="14655">
                  <a:moveTo>
                    <a:pt x="34297" y="9453"/>
                  </a:moveTo>
                  <a:lnTo>
                    <a:pt x="112657" y="14592"/>
                  </a:lnTo>
                  <a:cubicBezTo>
                    <a:pt x="76520" y="2505"/>
                    <a:pt x="37910" y="1173"/>
                    <a:pt x="-34" y="-64"/>
                  </a:cubicBezTo>
                  <a:cubicBezTo>
                    <a:pt x="10161" y="6560"/>
                    <a:pt x="22152" y="9881"/>
                    <a:pt x="34297" y="9453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459614FD-4EF6-6D47-9AB0-10F358B47880}"/>
                </a:ext>
              </a:extLst>
            </p:cNvPr>
            <p:cNvSpPr/>
            <p:nvPr/>
          </p:nvSpPr>
          <p:spPr>
            <a:xfrm>
              <a:off x="4223865" y="12484060"/>
              <a:ext cx="281983" cy="32615"/>
            </a:xfrm>
            <a:custGeom>
              <a:avLst/>
              <a:gdLst>
                <a:gd name="connsiteX0" fmla="*/ 44662 w 109647"/>
                <a:gd name="connsiteY0" fmla="*/ 11832 h 12682"/>
                <a:gd name="connsiteX1" fmla="*/ 109614 w 109647"/>
                <a:gd name="connsiteY1" fmla="*/ -64 h 12682"/>
                <a:gd name="connsiteX2" fmla="*/ -34 w 109647"/>
                <a:gd name="connsiteY2" fmla="*/ 5836 h 12682"/>
                <a:gd name="connsiteX3" fmla="*/ 44662 w 109647"/>
                <a:gd name="connsiteY3" fmla="*/ 11832 h 1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647" h="12682">
                  <a:moveTo>
                    <a:pt x="44662" y="11832"/>
                  </a:moveTo>
                  <a:cubicBezTo>
                    <a:pt x="66867" y="11936"/>
                    <a:pt x="88892" y="7901"/>
                    <a:pt x="109614" y="-64"/>
                  </a:cubicBezTo>
                  <a:cubicBezTo>
                    <a:pt x="73030" y="507"/>
                    <a:pt x="36484" y="2477"/>
                    <a:pt x="-34" y="5836"/>
                  </a:cubicBezTo>
                  <a:cubicBezTo>
                    <a:pt x="14050" y="11841"/>
                    <a:pt x="29494" y="13916"/>
                    <a:pt x="44662" y="11832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F293474-8F35-7A41-B1CB-1256EE49D293}"/>
                </a:ext>
              </a:extLst>
            </p:cNvPr>
            <p:cNvSpPr/>
            <p:nvPr/>
          </p:nvSpPr>
          <p:spPr>
            <a:xfrm>
              <a:off x="4236094" y="12501682"/>
              <a:ext cx="257282" cy="61709"/>
            </a:xfrm>
            <a:custGeom>
              <a:avLst/>
              <a:gdLst>
                <a:gd name="connsiteX0" fmla="*/ 23931 w 100042"/>
                <a:gd name="connsiteY0" fmla="*/ 14687 h 23995"/>
                <a:gd name="connsiteX1" fmla="*/ 100009 w 100042"/>
                <a:gd name="connsiteY1" fmla="*/ -64 h 23995"/>
                <a:gd name="connsiteX2" fmla="*/ -34 w 100042"/>
                <a:gd name="connsiteY2" fmla="*/ 23728 h 23995"/>
                <a:gd name="connsiteX3" fmla="*/ 23931 w 100042"/>
                <a:gd name="connsiteY3" fmla="*/ 14687 h 2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42" h="23995">
                  <a:moveTo>
                    <a:pt x="23931" y="14687"/>
                  </a:moveTo>
                  <a:lnTo>
                    <a:pt x="100009" y="-64"/>
                  </a:lnTo>
                  <a:cubicBezTo>
                    <a:pt x="67866" y="12688"/>
                    <a:pt x="34487" y="25726"/>
                    <a:pt x="-34" y="23728"/>
                  </a:cubicBezTo>
                  <a:cubicBezTo>
                    <a:pt x="7108" y="18817"/>
                    <a:pt x="15334" y="15724"/>
                    <a:pt x="23931" y="14687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6BBCB70B-D1CC-8443-8ED5-38E3FA7A2678}"/>
                </a:ext>
              </a:extLst>
            </p:cNvPr>
            <p:cNvSpPr/>
            <p:nvPr/>
          </p:nvSpPr>
          <p:spPr>
            <a:xfrm>
              <a:off x="4444708" y="12471088"/>
              <a:ext cx="107607" cy="194084"/>
            </a:xfrm>
            <a:custGeom>
              <a:avLst/>
              <a:gdLst>
                <a:gd name="connsiteX0" fmla="*/ 24597 w 41842"/>
                <a:gd name="connsiteY0" fmla="*/ 28486 h 75468"/>
                <a:gd name="connsiteX1" fmla="*/ 41809 w 41842"/>
                <a:gd name="connsiteY1" fmla="*/ -64 h 75468"/>
                <a:gd name="connsiteX2" fmla="*/ 38005 w 41842"/>
                <a:gd name="connsiteY2" fmla="*/ 12688 h 75468"/>
                <a:gd name="connsiteX3" fmla="*/ -34 w 41842"/>
                <a:gd name="connsiteY3" fmla="*/ 75404 h 75468"/>
                <a:gd name="connsiteX4" fmla="*/ 24597 w 41842"/>
                <a:gd name="connsiteY4" fmla="*/ 28486 h 7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42" h="75468">
                  <a:moveTo>
                    <a:pt x="24597" y="28486"/>
                  </a:moveTo>
                  <a:cubicBezTo>
                    <a:pt x="30302" y="18969"/>
                    <a:pt x="36103" y="9453"/>
                    <a:pt x="41809" y="-64"/>
                  </a:cubicBezTo>
                  <a:cubicBezTo>
                    <a:pt x="41543" y="4428"/>
                    <a:pt x="40240" y="8786"/>
                    <a:pt x="38005" y="12688"/>
                  </a:cubicBezTo>
                  <a:cubicBezTo>
                    <a:pt x="27069" y="35053"/>
                    <a:pt x="10712" y="53040"/>
                    <a:pt x="-34" y="75404"/>
                  </a:cubicBezTo>
                  <a:cubicBezTo>
                    <a:pt x="3675" y="55419"/>
                    <a:pt x="14992" y="44379"/>
                    <a:pt x="24597" y="28486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15006202-DC16-0C49-88D1-A9B5900EB65B}"/>
                </a:ext>
              </a:extLst>
            </p:cNvPr>
            <p:cNvSpPr/>
            <p:nvPr/>
          </p:nvSpPr>
          <p:spPr>
            <a:xfrm>
              <a:off x="4262996" y="12485773"/>
              <a:ext cx="260707" cy="131776"/>
            </a:xfrm>
            <a:custGeom>
              <a:avLst/>
              <a:gdLst>
                <a:gd name="connsiteX0" fmla="*/ 101340 w 101374"/>
                <a:gd name="connsiteY0" fmla="*/ -64 h 51240"/>
                <a:gd name="connsiteX1" fmla="*/ 67961 w 101374"/>
                <a:gd name="connsiteY1" fmla="*/ 20682 h 51240"/>
                <a:gd name="connsiteX2" fmla="*/ -34 w 101374"/>
                <a:gd name="connsiteY2" fmla="*/ 47805 h 51240"/>
                <a:gd name="connsiteX3" fmla="*/ 33916 w 101374"/>
                <a:gd name="connsiteY3" fmla="*/ 48662 h 51240"/>
                <a:gd name="connsiteX4" fmla="*/ 61304 w 101374"/>
                <a:gd name="connsiteY4" fmla="*/ 32578 h 51240"/>
                <a:gd name="connsiteX5" fmla="*/ 84508 w 101374"/>
                <a:gd name="connsiteY5" fmla="*/ 15353 h 51240"/>
                <a:gd name="connsiteX6" fmla="*/ 101340 w 101374"/>
                <a:gd name="connsiteY6" fmla="*/ -64 h 5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74" h="51240">
                  <a:moveTo>
                    <a:pt x="101340" y="-64"/>
                  </a:moveTo>
                  <a:cubicBezTo>
                    <a:pt x="92268" y="9710"/>
                    <a:pt x="80742" y="16876"/>
                    <a:pt x="67961" y="20682"/>
                  </a:cubicBezTo>
                  <a:lnTo>
                    <a:pt x="-34" y="47805"/>
                  </a:lnTo>
                  <a:cubicBezTo>
                    <a:pt x="10846" y="51983"/>
                    <a:pt x="22837" y="52288"/>
                    <a:pt x="33916" y="48662"/>
                  </a:cubicBezTo>
                  <a:cubicBezTo>
                    <a:pt x="43825" y="44760"/>
                    <a:pt x="53069" y="39335"/>
                    <a:pt x="61304" y="32578"/>
                  </a:cubicBezTo>
                  <a:lnTo>
                    <a:pt x="84508" y="15353"/>
                  </a:lnTo>
                  <a:cubicBezTo>
                    <a:pt x="90861" y="11089"/>
                    <a:pt x="96538" y="5893"/>
                    <a:pt x="101340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B0D8FE4-637E-CA44-AD76-5ABA3EC4B63C}"/>
                </a:ext>
              </a:extLst>
            </p:cNvPr>
            <p:cNvSpPr/>
            <p:nvPr/>
          </p:nvSpPr>
          <p:spPr>
            <a:xfrm>
              <a:off x="4325114" y="12501682"/>
              <a:ext cx="198343" cy="179962"/>
            </a:xfrm>
            <a:custGeom>
              <a:avLst/>
              <a:gdLst>
                <a:gd name="connsiteX0" fmla="*/ 77090 w 77124"/>
                <a:gd name="connsiteY0" fmla="*/ -64 h 69977"/>
                <a:gd name="connsiteX1" fmla="*/ 24121 w 77124"/>
                <a:gd name="connsiteY1" fmla="*/ 51327 h 69977"/>
                <a:gd name="connsiteX2" fmla="*/ -34 w 77124"/>
                <a:gd name="connsiteY2" fmla="*/ 68362 h 69977"/>
                <a:gd name="connsiteX3" fmla="*/ 24977 w 77124"/>
                <a:gd name="connsiteY3" fmla="*/ 64936 h 69977"/>
                <a:gd name="connsiteX4" fmla="*/ 43331 w 77124"/>
                <a:gd name="connsiteY4" fmla="*/ 46378 h 69977"/>
                <a:gd name="connsiteX5" fmla="*/ 64157 w 77124"/>
                <a:gd name="connsiteY5" fmla="*/ 20492 h 69977"/>
                <a:gd name="connsiteX6" fmla="*/ 77090 w 77124"/>
                <a:gd name="connsiteY6" fmla="*/ -64 h 6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24" h="69977">
                  <a:moveTo>
                    <a:pt x="77090" y="-64"/>
                  </a:moveTo>
                  <a:cubicBezTo>
                    <a:pt x="61409" y="18998"/>
                    <a:pt x="43645" y="36233"/>
                    <a:pt x="24121" y="51327"/>
                  </a:cubicBezTo>
                  <a:cubicBezTo>
                    <a:pt x="16323" y="57417"/>
                    <a:pt x="8240" y="63032"/>
                    <a:pt x="-34" y="68362"/>
                  </a:cubicBezTo>
                  <a:cubicBezTo>
                    <a:pt x="8373" y="71293"/>
                    <a:pt x="17673" y="70027"/>
                    <a:pt x="24977" y="64936"/>
                  </a:cubicBezTo>
                  <a:cubicBezTo>
                    <a:pt x="32052" y="59777"/>
                    <a:pt x="38253" y="53515"/>
                    <a:pt x="43331" y="46378"/>
                  </a:cubicBezTo>
                  <a:lnTo>
                    <a:pt x="64157" y="20492"/>
                  </a:lnTo>
                  <a:cubicBezTo>
                    <a:pt x="69663" y="14468"/>
                    <a:pt x="74038" y="7502"/>
                    <a:pt x="77090" y="-64"/>
                  </a:cubicBezTo>
                  <a:close/>
                </a:path>
              </a:pathLst>
            </a:custGeom>
            <a:solidFill>
              <a:srgbClr val="DD484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0" name="Freeform 289">
            <a:extLst>
              <a:ext uri="{FF2B5EF4-FFF2-40B4-BE49-F238E27FC236}">
                <a16:creationId xmlns:a16="http://schemas.microsoft.com/office/drawing/2014/main" id="{AFAE8167-2957-AF41-9AC4-8C9B349ABF64}"/>
              </a:ext>
            </a:extLst>
          </p:cNvPr>
          <p:cNvSpPr/>
          <p:nvPr/>
        </p:nvSpPr>
        <p:spPr>
          <a:xfrm>
            <a:off x="12803358" y="5952404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291" name="Freeform 290">
            <a:extLst>
              <a:ext uri="{FF2B5EF4-FFF2-40B4-BE49-F238E27FC236}">
                <a16:creationId xmlns:a16="http://schemas.microsoft.com/office/drawing/2014/main" id="{455787A5-16EF-2F4C-8EB9-9DDB08A75C4B}"/>
              </a:ext>
            </a:extLst>
          </p:cNvPr>
          <p:cNvSpPr/>
          <p:nvPr/>
        </p:nvSpPr>
        <p:spPr>
          <a:xfrm>
            <a:off x="12652499" y="9331808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531A6884-D302-4B44-A8F1-D6FEE8B952A8}"/>
              </a:ext>
            </a:extLst>
          </p:cNvPr>
          <p:cNvSpPr/>
          <p:nvPr/>
        </p:nvSpPr>
        <p:spPr>
          <a:xfrm>
            <a:off x="11227627" y="4909479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31DE1E10-AC69-844F-A87D-2CCB34D14925}"/>
              </a:ext>
            </a:extLst>
          </p:cNvPr>
          <p:cNvSpPr/>
          <p:nvPr/>
        </p:nvSpPr>
        <p:spPr>
          <a:xfrm>
            <a:off x="11227626" y="7426097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294" name="Freeform 293">
            <a:extLst>
              <a:ext uri="{FF2B5EF4-FFF2-40B4-BE49-F238E27FC236}">
                <a16:creationId xmlns:a16="http://schemas.microsoft.com/office/drawing/2014/main" id="{F402B779-A911-1141-A8BC-A4AF2A56B5CA}"/>
              </a:ext>
            </a:extLst>
          </p:cNvPr>
          <p:cNvSpPr/>
          <p:nvPr/>
        </p:nvSpPr>
        <p:spPr>
          <a:xfrm>
            <a:off x="10839053" y="10838573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6101E06-207F-D046-BAFE-127C2570C6FD}"/>
              </a:ext>
            </a:extLst>
          </p:cNvPr>
          <p:cNvGrpSpPr/>
          <p:nvPr/>
        </p:nvGrpSpPr>
        <p:grpSpPr>
          <a:xfrm>
            <a:off x="14002287" y="5610323"/>
            <a:ext cx="6929433" cy="1578433"/>
            <a:chOff x="2491082" y="8215868"/>
            <a:chExt cx="6929433" cy="1578433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2F3E30A1-64E3-0A42-8849-649E54D6A81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297" name="Rectangle 56">
              <a:extLst>
                <a:ext uri="{FF2B5EF4-FFF2-40B4-BE49-F238E27FC236}">
                  <a16:creationId xmlns:a16="http://schemas.microsoft.com/office/drawing/2014/main" id="{C14F621B-F394-7245-B4E6-2B26B3F40D92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4275F7B-2EFF-D849-8CA5-3EC51921DF09}"/>
              </a:ext>
            </a:extLst>
          </p:cNvPr>
          <p:cNvGrpSpPr/>
          <p:nvPr/>
        </p:nvGrpSpPr>
        <p:grpSpPr>
          <a:xfrm flipH="1">
            <a:off x="3909620" y="4342440"/>
            <a:ext cx="6929433" cy="1578433"/>
            <a:chOff x="2491082" y="8215868"/>
            <a:chExt cx="6929433" cy="1578433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86DDDE74-E07B-5B49-B99A-842F2890D66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00" name="Rectangle 56">
              <a:extLst>
                <a:ext uri="{FF2B5EF4-FFF2-40B4-BE49-F238E27FC236}">
                  <a16:creationId xmlns:a16="http://schemas.microsoft.com/office/drawing/2014/main" id="{9154C41B-3918-B547-B8D5-07A2F109AC8A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3B363C1-7C9A-9D47-B369-279B17846A37}"/>
              </a:ext>
            </a:extLst>
          </p:cNvPr>
          <p:cNvGrpSpPr/>
          <p:nvPr/>
        </p:nvGrpSpPr>
        <p:grpSpPr>
          <a:xfrm>
            <a:off x="13876163" y="9260140"/>
            <a:ext cx="6929433" cy="1578433"/>
            <a:chOff x="2491082" y="8215868"/>
            <a:chExt cx="6929433" cy="1578433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D385C400-495A-7842-B500-19CDE6AE5EB3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03" name="Rectangle 56">
              <a:extLst>
                <a:ext uri="{FF2B5EF4-FFF2-40B4-BE49-F238E27FC236}">
                  <a16:creationId xmlns:a16="http://schemas.microsoft.com/office/drawing/2014/main" id="{5372AEF5-F594-F34D-810B-9D1E827E6FBA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E30C842-FD3B-EE4B-8A4E-EFCF17942E41}"/>
              </a:ext>
            </a:extLst>
          </p:cNvPr>
          <p:cNvGrpSpPr/>
          <p:nvPr/>
        </p:nvGrpSpPr>
        <p:grpSpPr>
          <a:xfrm flipH="1">
            <a:off x="3594310" y="6636880"/>
            <a:ext cx="6929433" cy="1578433"/>
            <a:chOff x="2491082" y="8215868"/>
            <a:chExt cx="6929433" cy="1578433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D8D99601-A589-1846-A2BA-1CF0857F575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06" name="Rectangle 56">
              <a:extLst>
                <a:ext uri="{FF2B5EF4-FFF2-40B4-BE49-F238E27FC236}">
                  <a16:creationId xmlns:a16="http://schemas.microsoft.com/office/drawing/2014/main" id="{7A7D549B-C2C8-8945-8984-6E01053CD9D0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E2B8D4A-88D7-FD4B-8D5E-D5646F87A725}"/>
              </a:ext>
            </a:extLst>
          </p:cNvPr>
          <p:cNvGrpSpPr/>
          <p:nvPr/>
        </p:nvGrpSpPr>
        <p:grpSpPr>
          <a:xfrm flipH="1">
            <a:off x="3688903" y="10452135"/>
            <a:ext cx="6929433" cy="1578433"/>
            <a:chOff x="2491082" y="8215868"/>
            <a:chExt cx="6929433" cy="1578433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FA76B324-3A3D-8E45-8E52-874A33C58CB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09" name="Rectangle 56">
              <a:extLst>
                <a:ext uri="{FF2B5EF4-FFF2-40B4-BE49-F238E27FC236}">
                  <a16:creationId xmlns:a16="http://schemas.microsoft.com/office/drawing/2014/main" id="{99F3A228-9F28-4240-86C7-7455F096705C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41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>
            <a:extLst>
              <a:ext uri="{FF2B5EF4-FFF2-40B4-BE49-F238E27FC236}">
                <a16:creationId xmlns:a16="http://schemas.microsoft.com/office/drawing/2014/main" id="{8D20686C-A18C-E04B-B9A1-64D3E3E00028}"/>
              </a:ext>
            </a:extLst>
          </p:cNvPr>
          <p:cNvSpPr/>
          <p:nvPr/>
        </p:nvSpPr>
        <p:spPr>
          <a:xfrm>
            <a:off x="11132228" y="4263004"/>
            <a:ext cx="2105164" cy="2717310"/>
          </a:xfrm>
          <a:custGeom>
            <a:avLst/>
            <a:gdLst>
              <a:gd name="connsiteX0" fmla="*/ 975676 w 2105164"/>
              <a:gd name="connsiteY0" fmla="*/ 1552 h 2717310"/>
              <a:gd name="connsiteX1" fmla="*/ 1056538 w 2105164"/>
              <a:gd name="connsiteY1" fmla="*/ 4513 h 2717310"/>
              <a:gd name="connsiteX2" fmla="*/ 1058269 w 2105164"/>
              <a:gd name="connsiteY2" fmla="*/ 19347 h 2717310"/>
              <a:gd name="connsiteX3" fmla="*/ 1058269 w 2105164"/>
              <a:gd name="connsiteY3" fmla="*/ 19595 h 2717310"/>
              <a:gd name="connsiteX4" fmla="*/ 1059999 w 2105164"/>
              <a:gd name="connsiteY4" fmla="*/ 4679 h 2717310"/>
              <a:gd name="connsiteX5" fmla="*/ 1219386 w 2105164"/>
              <a:gd name="connsiteY5" fmla="*/ 21162 h 2717310"/>
              <a:gd name="connsiteX6" fmla="*/ 1494152 w 2105164"/>
              <a:gd name="connsiteY6" fmla="*/ 524624 h 2717310"/>
              <a:gd name="connsiteX7" fmla="*/ 1492339 w 2105164"/>
              <a:gd name="connsiteY7" fmla="*/ 542095 h 2717310"/>
              <a:gd name="connsiteX8" fmla="*/ 1493163 w 2105164"/>
              <a:gd name="connsiteY8" fmla="*/ 555200 h 2717310"/>
              <a:gd name="connsiteX9" fmla="*/ 1465225 w 2105164"/>
              <a:gd name="connsiteY9" fmla="*/ 767661 h 2717310"/>
              <a:gd name="connsiteX10" fmla="*/ 1497531 w 2105164"/>
              <a:gd name="connsiteY10" fmla="*/ 1156322 h 2717310"/>
              <a:gd name="connsiteX11" fmla="*/ 1646781 w 2105164"/>
              <a:gd name="connsiteY11" fmla="*/ 1264859 h 2717310"/>
              <a:gd name="connsiteX12" fmla="*/ 1419487 w 2105164"/>
              <a:gd name="connsiteY12" fmla="*/ 1356915 h 2717310"/>
              <a:gd name="connsiteX13" fmla="*/ 1360231 w 2105164"/>
              <a:gd name="connsiteY13" fmla="*/ 1340433 h 2717310"/>
              <a:gd name="connsiteX14" fmla="*/ 1535359 w 2105164"/>
              <a:gd name="connsiteY14" fmla="*/ 1404386 h 2717310"/>
              <a:gd name="connsiteX15" fmla="*/ 1995884 w 2105164"/>
              <a:gd name="connsiteY15" fmla="*/ 2118332 h 2717310"/>
              <a:gd name="connsiteX16" fmla="*/ 2105164 w 2105164"/>
              <a:gd name="connsiteY16" fmla="*/ 2717147 h 2717310"/>
              <a:gd name="connsiteX17" fmla="*/ 1758370 w 2105164"/>
              <a:gd name="connsiteY17" fmla="*/ 2717147 h 2717310"/>
              <a:gd name="connsiteX18" fmla="*/ 1635656 w 2105164"/>
              <a:gd name="connsiteY18" fmla="*/ 2265521 h 2717310"/>
              <a:gd name="connsiteX19" fmla="*/ 1541953 w 2105164"/>
              <a:gd name="connsiteY19" fmla="*/ 2717147 h 2717310"/>
              <a:gd name="connsiteX20" fmla="*/ 1058269 w 2105164"/>
              <a:gd name="connsiteY20" fmla="*/ 2717147 h 2717310"/>
              <a:gd name="connsiteX21" fmla="*/ 1058269 w 2105164"/>
              <a:gd name="connsiteY21" fmla="*/ 2717310 h 2717310"/>
              <a:gd name="connsiteX22" fmla="*/ 563212 w 2105164"/>
              <a:gd name="connsiteY22" fmla="*/ 2717310 h 2717310"/>
              <a:gd name="connsiteX23" fmla="*/ 469509 w 2105164"/>
              <a:gd name="connsiteY23" fmla="*/ 2265685 h 2717310"/>
              <a:gd name="connsiteX24" fmla="*/ 346713 w 2105164"/>
              <a:gd name="connsiteY24" fmla="*/ 2717310 h 2717310"/>
              <a:gd name="connsiteX25" fmla="*/ 0 w 2105164"/>
              <a:gd name="connsiteY25" fmla="*/ 2717310 h 2717310"/>
              <a:gd name="connsiteX26" fmla="*/ 109280 w 2105164"/>
              <a:gd name="connsiteY26" fmla="*/ 2118495 h 2717310"/>
              <a:gd name="connsiteX27" fmla="*/ 569805 w 2105164"/>
              <a:gd name="connsiteY27" fmla="*/ 1404549 h 2717310"/>
              <a:gd name="connsiteX28" fmla="*/ 783503 w 2105164"/>
              <a:gd name="connsiteY28" fmla="*/ 1333673 h 2717310"/>
              <a:gd name="connsiteX29" fmla="*/ 696969 w 2105164"/>
              <a:gd name="connsiteY29" fmla="*/ 1356832 h 2717310"/>
              <a:gd name="connsiteX30" fmla="*/ 469755 w 2105164"/>
              <a:gd name="connsiteY30" fmla="*/ 1264776 h 2717310"/>
              <a:gd name="connsiteX31" fmla="*/ 619006 w 2105164"/>
              <a:gd name="connsiteY31" fmla="*/ 1156238 h 2717310"/>
              <a:gd name="connsiteX32" fmla="*/ 622385 w 2105164"/>
              <a:gd name="connsiteY32" fmla="*/ 524540 h 2717310"/>
              <a:gd name="connsiteX33" fmla="*/ 897150 w 2105164"/>
              <a:gd name="connsiteY33" fmla="*/ 21078 h 2717310"/>
              <a:gd name="connsiteX34" fmla="*/ 975676 w 2105164"/>
              <a:gd name="connsiteY34" fmla="*/ 1552 h 27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05164" h="2717310">
                <a:moveTo>
                  <a:pt x="975676" y="1552"/>
                </a:moveTo>
                <a:cubicBezTo>
                  <a:pt x="1002505" y="-1236"/>
                  <a:pt x="1029723" y="-277"/>
                  <a:pt x="1056538" y="4513"/>
                </a:cubicBezTo>
                <a:cubicBezTo>
                  <a:pt x="1056538" y="4513"/>
                  <a:pt x="1057115" y="9952"/>
                  <a:pt x="1058269" y="19347"/>
                </a:cubicBezTo>
                <a:lnTo>
                  <a:pt x="1058269" y="19595"/>
                </a:lnTo>
                <a:cubicBezTo>
                  <a:pt x="1059341" y="10118"/>
                  <a:pt x="1059999" y="4679"/>
                  <a:pt x="1059999" y="4679"/>
                </a:cubicBezTo>
                <a:cubicBezTo>
                  <a:pt x="1113621" y="-4932"/>
                  <a:pt x="1168866" y="782"/>
                  <a:pt x="1219386" y="21162"/>
                </a:cubicBezTo>
                <a:cubicBezTo>
                  <a:pt x="1338062" y="67230"/>
                  <a:pt x="1521266" y="241864"/>
                  <a:pt x="1494152" y="524624"/>
                </a:cubicBezTo>
                <a:cubicBezTo>
                  <a:pt x="1493576" y="530476"/>
                  <a:pt x="1492998" y="536244"/>
                  <a:pt x="1492339" y="542095"/>
                </a:cubicBezTo>
                <a:cubicBezTo>
                  <a:pt x="1492670" y="546464"/>
                  <a:pt x="1493163" y="550831"/>
                  <a:pt x="1493163" y="555200"/>
                </a:cubicBezTo>
                <a:cubicBezTo>
                  <a:pt x="1495474" y="627068"/>
                  <a:pt x="1486036" y="698832"/>
                  <a:pt x="1465225" y="767661"/>
                </a:cubicBezTo>
                <a:cubicBezTo>
                  <a:pt x="1448083" y="919383"/>
                  <a:pt x="1441572" y="1056519"/>
                  <a:pt x="1497531" y="1156322"/>
                </a:cubicBezTo>
                <a:cubicBezTo>
                  <a:pt x="1538079" y="1228762"/>
                  <a:pt x="1623046" y="1261563"/>
                  <a:pt x="1646781" y="1264859"/>
                </a:cubicBezTo>
                <a:cubicBezTo>
                  <a:pt x="1670516" y="1268156"/>
                  <a:pt x="1565357" y="1399687"/>
                  <a:pt x="1419487" y="1356915"/>
                </a:cubicBezTo>
                <a:cubicBezTo>
                  <a:pt x="1402179" y="1351641"/>
                  <a:pt x="1382153" y="1346119"/>
                  <a:pt x="1360231" y="1340433"/>
                </a:cubicBezTo>
                <a:cubicBezTo>
                  <a:pt x="1401273" y="1369113"/>
                  <a:pt x="1467285" y="1392270"/>
                  <a:pt x="1535359" y="1404386"/>
                </a:cubicBezTo>
                <a:cubicBezTo>
                  <a:pt x="1817378" y="1454328"/>
                  <a:pt x="1876716" y="1623851"/>
                  <a:pt x="1995884" y="2118332"/>
                </a:cubicBezTo>
                <a:cubicBezTo>
                  <a:pt x="2027695" y="2250275"/>
                  <a:pt x="2063381" y="2540947"/>
                  <a:pt x="2105164" y="2717147"/>
                </a:cubicBezTo>
                <a:lnTo>
                  <a:pt x="1758370" y="2717147"/>
                </a:lnTo>
                <a:cubicBezTo>
                  <a:pt x="1696642" y="2529986"/>
                  <a:pt x="1663841" y="2340270"/>
                  <a:pt x="1635656" y="2265521"/>
                </a:cubicBezTo>
                <a:cubicBezTo>
                  <a:pt x="1620079" y="2388483"/>
                  <a:pt x="1569066" y="2549765"/>
                  <a:pt x="1541953" y="2717147"/>
                </a:cubicBezTo>
                <a:lnTo>
                  <a:pt x="1058269" y="2717147"/>
                </a:lnTo>
                <a:lnTo>
                  <a:pt x="1058269" y="2717310"/>
                </a:lnTo>
                <a:lnTo>
                  <a:pt x="563212" y="2717310"/>
                </a:lnTo>
                <a:cubicBezTo>
                  <a:pt x="536015" y="2549928"/>
                  <a:pt x="485084" y="2388646"/>
                  <a:pt x="469509" y="2265685"/>
                </a:cubicBezTo>
                <a:cubicBezTo>
                  <a:pt x="441323" y="2340433"/>
                  <a:pt x="408523" y="2530149"/>
                  <a:pt x="346713" y="2717310"/>
                </a:cubicBezTo>
                <a:lnTo>
                  <a:pt x="0" y="2717310"/>
                </a:lnTo>
                <a:cubicBezTo>
                  <a:pt x="41784" y="2541110"/>
                  <a:pt x="77468" y="2250356"/>
                  <a:pt x="109280" y="2118495"/>
                </a:cubicBezTo>
                <a:cubicBezTo>
                  <a:pt x="228449" y="1624016"/>
                  <a:pt x="287787" y="1454491"/>
                  <a:pt x="569805" y="1404549"/>
                </a:cubicBezTo>
                <a:cubicBezTo>
                  <a:pt x="643401" y="1391363"/>
                  <a:pt x="734715" y="1365485"/>
                  <a:pt x="783503" y="1333673"/>
                </a:cubicBezTo>
                <a:cubicBezTo>
                  <a:pt x="750949" y="1341915"/>
                  <a:pt x="721199" y="1349744"/>
                  <a:pt x="696969" y="1356832"/>
                </a:cubicBezTo>
                <a:cubicBezTo>
                  <a:pt x="551179" y="1399604"/>
                  <a:pt x="446020" y="1268072"/>
                  <a:pt x="469755" y="1264776"/>
                </a:cubicBezTo>
                <a:cubicBezTo>
                  <a:pt x="493490" y="1261479"/>
                  <a:pt x="578376" y="1228679"/>
                  <a:pt x="619006" y="1156238"/>
                </a:cubicBezTo>
                <a:cubicBezTo>
                  <a:pt x="703809" y="1005009"/>
                  <a:pt x="645708" y="767907"/>
                  <a:pt x="622385" y="524540"/>
                </a:cubicBezTo>
                <a:cubicBezTo>
                  <a:pt x="595271" y="241781"/>
                  <a:pt x="778393" y="67147"/>
                  <a:pt x="897150" y="21078"/>
                </a:cubicBezTo>
                <a:cubicBezTo>
                  <a:pt x="922407" y="10877"/>
                  <a:pt x="948847" y="4340"/>
                  <a:pt x="975676" y="1552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432BF04-4D3F-7D45-B8F7-9E28538B7B26}"/>
              </a:ext>
            </a:extLst>
          </p:cNvPr>
          <p:cNvSpPr/>
          <p:nvPr/>
        </p:nvSpPr>
        <p:spPr>
          <a:xfrm>
            <a:off x="10308540" y="6979902"/>
            <a:ext cx="3763774" cy="1688720"/>
          </a:xfrm>
          <a:custGeom>
            <a:avLst/>
            <a:gdLst>
              <a:gd name="connsiteX0" fmla="*/ 2582057 w 3763774"/>
              <a:gd name="connsiteY0" fmla="*/ 495 h 1688720"/>
              <a:gd name="connsiteX1" fmla="*/ 2928852 w 3763774"/>
              <a:gd name="connsiteY1" fmla="*/ 495 h 1688720"/>
              <a:gd name="connsiteX2" fmla="*/ 2945334 w 3763774"/>
              <a:gd name="connsiteY2" fmla="*/ 62140 h 1688720"/>
              <a:gd name="connsiteX3" fmla="*/ 3389047 w 3763774"/>
              <a:gd name="connsiteY3" fmla="*/ 781113 h 1688720"/>
              <a:gd name="connsiteX4" fmla="*/ 3564917 w 3763774"/>
              <a:gd name="connsiteY4" fmla="*/ 1109942 h 1688720"/>
              <a:gd name="connsiteX5" fmla="*/ 3699745 w 3763774"/>
              <a:gd name="connsiteY5" fmla="*/ 1272709 h 1688720"/>
              <a:gd name="connsiteX6" fmla="*/ 3753973 w 3763774"/>
              <a:gd name="connsiteY6" fmla="*/ 1460117 h 1688720"/>
              <a:gd name="connsiteX7" fmla="*/ 3635628 w 3763774"/>
              <a:gd name="connsiteY7" fmla="*/ 1369462 h 1688720"/>
              <a:gd name="connsiteX8" fmla="*/ 3652111 w 3763774"/>
              <a:gd name="connsiteY8" fmla="*/ 1535524 h 1688720"/>
              <a:gd name="connsiteX9" fmla="*/ 3497092 w 3763774"/>
              <a:gd name="connsiteY9" fmla="*/ 1643650 h 1688720"/>
              <a:gd name="connsiteX10" fmla="*/ 3248863 w 3763774"/>
              <a:gd name="connsiteY10" fmla="*/ 1014920 h 1688720"/>
              <a:gd name="connsiteX11" fmla="*/ 2650213 w 3763774"/>
              <a:gd name="connsiteY11" fmla="*/ 173316 h 1688720"/>
              <a:gd name="connsiteX12" fmla="*/ 2582057 w 3763774"/>
              <a:gd name="connsiteY12" fmla="*/ 495 h 1688720"/>
              <a:gd name="connsiteX13" fmla="*/ 823358 w 3763774"/>
              <a:gd name="connsiteY13" fmla="*/ 0 h 1688720"/>
              <a:gd name="connsiteX14" fmla="*/ 1170318 w 3763774"/>
              <a:gd name="connsiteY14" fmla="*/ 0 h 1688720"/>
              <a:gd name="connsiteX15" fmla="*/ 1102244 w 3763774"/>
              <a:gd name="connsiteY15" fmla="*/ 173068 h 1688720"/>
              <a:gd name="connsiteX16" fmla="*/ 503595 w 3763774"/>
              <a:gd name="connsiteY16" fmla="*/ 1014672 h 1688720"/>
              <a:gd name="connsiteX17" fmla="*/ 255366 w 3763774"/>
              <a:gd name="connsiteY17" fmla="*/ 1643403 h 1688720"/>
              <a:gd name="connsiteX18" fmla="*/ 107846 w 3763774"/>
              <a:gd name="connsiteY18" fmla="*/ 1540222 h 1688720"/>
              <a:gd name="connsiteX19" fmla="*/ 121033 w 3763774"/>
              <a:gd name="connsiteY19" fmla="*/ 1362621 h 1688720"/>
              <a:gd name="connsiteX20" fmla="*/ 24526 w 3763774"/>
              <a:gd name="connsiteY20" fmla="*/ 1475527 h 1688720"/>
              <a:gd name="connsiteX21" fmla="*/ 58563 w 3763774"/>
              <a:gd name="connsiteY21" fmla="*/ 1254165 h 1688720"/>
              <a:gd name="connsiteX22" fmla="*/ 165701 w 3763774"/>
              <a:gd name="connsiteY22" fmla="*/ 1130545 h 1688720"/>
              <a:gd name="connsiteX23" fmla="*/ 309264 w 3763774"/>
              <a:gd name="connsiteY23" fmla="*/ 874240 h 1688720"/>
              <a:gd name="connsiteX24" fmla="*/ 806875 w 3763774"/>
              <a:gd name="connsiteY24" fmla="*/ 61893 h 1688720"/>
              <a:gd name="connsiteX25" fmla="*/ 823358 w 3763774"/>
              <a:gd name="connsiteY25" fmla="*/ 0 h 16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63774" h="1688720">
                <a:moveTo>
                  <a:pt x="2582057" y="495"/>
                </a:moveTo>
                <a:lnTo>
                  <a:pt x="2928852" y="495"/>
                </a:lnTo>
                <a:cubicBezTo>
                  <a:pt x="2934208" y="23076"/>
                  <a:pt x="2939730" y="43926"/>
                  <a:pt x="2945334" y="62140"/>
                </a:cubicBezTo>
                <a:cubicBezTo>
                  <a:pt x="3192163" y="418495"/>
                  <a:pt x="3307129" y="628566"/>
                  <a:pt x="3389047" y="781113"/>
                </a:cubicBezTo>
                <a:cubicBezTo>
                  <a:pt x="3437095" y="870944"/>
                  <a:pt x="3523711" y="1059176"/>
                  <a:pt x="3564917" y="1109942"/>
                </a:cubicBezTo>
                <a:cubicBezTo>
                  <a:pt x="3602250" y="1156011"/>
                  <a:pt x="3669995" y="1227710"/>
                  <a:pt x="3699745" y="1272709"/>
                </a:cubicBezTo>
                <a:cubicBezTo>
                  <a:pt x="3767159" y="1374654"/>
                  <a:pt x="3773834" y="1443634"/>
                  <a:pt x="3753973" y="1460117"/>
                </a:cubicBezTo>
                <a:cubicBezTo>
                  <a:pt x="3718947" y="1488878"/>
                  <a:pt x="3673455" y="1402428"/>
                  <a:pt x="3635628" y="1369462"/>
                </a:cubicBezTo>
                <a:cubicBezTo>
                  <a:pt x="3635628" y="1417179"/>
                  <a:pt x="3632991" y="1473385"/>
                  <a:pt x="3652111" y="1535524"/>
                </a:cubicBezTo>
                <a:cubicBezTo>
                  <a:pt x="3693317" y="1669775"/>
                  <a:pt x="3602910" y="1736036"/>
                  <a:pt x="3497092" y="1643650"/>
                </a:cubicBezTo>
                <a:cubicBezTo>
                  <a:pt x="3342072" y="1508163"/>
                  <a:pt x="3484234" y="1315068"/>
                  <a:pt x="3248863" y="1014920"/>
                </a:cubicBezTo>
                <a:cubicBezTo>
                  <a:pt x="3117495" y="847455"/>
                  <a:pt x="2758997" y="401929"/>
                  <a:pt x="2650213" y="173316"/>
                </a:cubicBezTo>
                <a:cubicBezTo>
                  <a:pt x="2623990" y="117153"/>
                  <a:pt x="2601228" y="59438"/>
                  <a:pt x="2582057" y="495"/>
                </a:cubicBezTo>
                <a:close/>
                <a:moveTo>
                  <a:pt x="823358" y="0"/>
                </a:moveTo>
                <a:lnTo>
                  <a:pt x="1170318" y="0"/>
                </a:lnTo>
                <a:cubicBezTo>
                  <a:pt x="1151219" y="59039"/>
                  <a:pt x="1128484" y="116839"/>
                  <a:pt x="1102244" y="173068"/>
                </a:cubicBezTo>
                <a:cubicBezTo>
                  <a:pt x="993459" y="401682"/>
                  <a:pt x="634961" y="847208"/>
                  <a:pt x="503595" y="1014672"/>
                </a:cubicBezTo>
                <a:cubicBezTo>
                  <a:pt x="268223" y="1314821"/>
                  <a:pt x="410385" y="1507916"/>
                  <a:pt x="255366" y="1643403"/>
                </a:cubicBezTo>
                <a:cubicBezTo>
                  <a:pt x="149548" y="1735788"/>
                  <a:pt x="92353" y="1679747"/>
                  <a:pt x="107846" y="1540222"/>
                </a:cubicBezTo>
                <a:cubicBezTo>
                  <a:pt x="115510" y="1471160"/>
                  <a:pt x="127626" y="1409761"/>
                  <a:pt x="121033" y="1362621"/>
                </a:cubicBezTo>
                <a:cubicBezTo>
                  <a:pt x="90457" y="1392208"/>
                  <a:pt x="56338" y="1493082"/>
                  <a:pt x="24526" y="1475527"/>
                </a:cubicBezTo>
                <a:cubicBezTo>
                  <a:pt x="-4565" y="1459457"/>
                  <a:pt x="-22531" y="1374736"/>
                  <a:pt x="58563" y="1254165"/>
                </a:cubicBezTo>
                <a:cubicBezTo>
                  <a:pt x="102407" y="1188812"/>
                  <a:pt x="128450" y="1176615"/>
                  <a:pt x="165701" y="1130545"/>
                </a:cubicBezTo>
                <a:cubicBezTo>
                  <a:pt x="206824" y="1079697"/>
                  <a:pt x="253553" y="959290"/>
                  <a:pt x="309264" y="874240"/>
                </a:cubicBezTo>
                <a:cubicBezTo>
                  <a:pt x="383436" y="760922"/>
                  <a:pt x="560047" y="418248"/>
                  <a:pt x="806875" y="61893"/>
                </a:cubicBezTo>
                <a:cubicBezTo>
                  <a:pt x="812809" y="43679"/>
                  <a:pt x="818248" y="22829"/>
                  <a:pt x="823358" y="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73D3632-9A19-FB4B-BB13-46649C837DD6}"/>
              </a:ext>
            </a:extLst>
          </p:cNvPr>
          <p:cNvSpPr/>
          <p:nvPr/>
        </p:nvSpPr>
        <p:spPr>
          <a:xfrm>
            <a:off x="11416067" y="6980149"/>
            <a:ext cx="1538701" cy="2717083"/>
          </a:xfrm>
          <a:custGeom>
            <a:avLst/>
            <a:gdLst>
              <a:gd name="connsiteX0" fmla="*/ 774431 w 1538701"/>
              <a:gd name="connsiteY0" fmla="*/ 0 h 2717083"/>
              <a:gd name="connsiteX1" fmla="*/ 1258691 w 1538701"/>
              <a:gd name="connsiteY1" fmla="*/ 0 h 2717083"/>
              <a:gd name="connsiteX2" fmla="*/ 1250449 w 1538701"/>
              <a:gd name="connsiteY2" fmla="*/ 316384 h 2717083"/>
              <a:gd name="connsiteX3" fmla="*/ 1520682 w 1538701"/>
              <a:gd name="connsiteY3" fmla="*/ 1201585 h 2717083"/>
              <a:gd name="connsiteX4" fmla="*/ 1438269 w 1538701"/>
              <a:gd name="connsiteY4" fmla="*/ 2717083 h 2717083"/>
              <a:gd name="connsiteX5" fmla="*/ 972717 w 1538701"/>
              <a:gd name="connsiteY5" fmla="*/ 2717083 h 2717083"/>
              <a:gd name="connsiteX6" fmla="*/ 774431 w 1538701"/>
              <a:gd name="connsiteY6" fmla="*/ 1442726 h 2717083"/>
              <a:gd name="connsiteX7" fmla="*/ 279374 w 1538701"/>
              <a:gd name="connsiteY7" fmla="*/ 0 h 2717083"/>
              <a:gd name="connsiteX8" fmla="*/ 774430 w 1538701"/>
              <a:gd name="connsiteY8" fmla="*/ 0 h 2717083"/>
              <a:gd name="connsiteX9" fmla="*/ 774430 w 1538701"/>
              <a:gd name="connsiteY9" fmla="*/ 1442726 h 2717083"/>
              <a:gd name="connsiteX10" fmla="*/ 768661 w 1538701"/>
              <a:gd name="connsiteY10" fmla="*/ 1434814 h 2717083"/>
              <a:gd name="connsiteX11" fmla="*/ 564689 w 1538701"/>
              <a:gd name="connsiteY11" fmla="*/ 2717083 h 2717083"/>
              <a:gd name="connsiteX12" fmla="*/ 100949 w 1538701"/>
              <a:gd name="connsiteY12" fmla="*/ 2717083 h 2717083"/>
              <a:gd name="connsiteX13" fmla="*/ 17381 w 1538701"/>
              <a:gd name="connsiteY13" fmla="*/ 1201585 h 2717083"/>
              <a:gd name="connsiteX14" fmla="*/ 287615 w 1538701"/>
              <a:gd name="connsiteY14" fmla="*/ 316384 h 2717083"/>
              <a:gd name="connsiteX15" fmla="*/ 279374 w 1538701"/>
              <a:gd name="connsiteY15" fmla="*/ 0 h 271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38701" h="2717083">
                <a:moveTo>
                  <a:pt x="774431" y="0"/>
                </a:moveTo>
                <a:lnTo>
                  <a:pt x="1258691" y="0"/>
                </a:lnTo>
                <a:cubicBezTo>
                  <a:pt x="1241219" y="105735"/>
                  <a:pt x="1233967" y="213945"/>
                  <a:pt x="1250449" y="316384"/>
                </a:cubicBezTo>
                <a:cubicBezTo>
                  <a:pt x="1284650" y="523818"/>
                  <a:pt x="1467937" y="704550"/>
                  <a:pt x="1520682" y="1201585"/>
                </a:cubicBezTo>
                <a:cubicBezTo>
                  <a:pt x="1579360" y="1757545"/>
                  <a:pt x="1479475" y="2272051"/>
                  <a:pt x="1438269" y="2717083"/>
                </a:cubicBezTo>
                <a:lnTo>
                  <a:pt x="972717" y="2717083"/>
                </a:lnTo>
                <a:cubicBezTo>
                  <a:pt x="937114" y="2278478"/>
                  <a:pt x="833520" y="1543435"/>
                  <a:pt x="774431" y="1442726"/>
                </a:cubicBezTo>
                <a:close/>
                <a:moveTo>
                  <a:pt x="279374" y="0"/>
                </a:moveTo>
                <a:lnTo>
                  <a:pt x="774430" y="0"/>
                </a:lnTo>
                <a:lnTo>
                  <a:pt x="774430" y="1442726"/>
                </a:lnTo>
                <a:cubicBezTo>
                  <a:pt x="772795" y="1439891"/>
                  <a:pt x="770861" y="1437239"/>
                  <a:pt x="768661" y="1434814"/>
                </a:cubicBezTo>
                <a:cubicBezTo>
                  <a:pt x="710724" y="1494894"/>
                  <a:pt x="601445" y="2263810"/>
                  <a:pt x="564689" y="2717083"/>
                </a:cubicBezTo>
                <a:lnTo>
                  <a:pt x="100949" y="2717083"/>
                </a:lnTo>
                <a:cubicBezTo>
                  <a:pt x="60731" y="2293395"/>
                  <a:pt x="-40308" y="1745923"/>
                  <a:pt x="17381" y="1201585"/>
                </a:cubicBezTo>
                <a:cubicBezTo>
                  <a:pt x="70126" y="704550"/>
                  <a:pt x="253413" y="523818"/>
                  <a:pt x="287615" y="316384"/>
                </a:cubicBezTo>
                <a:cubicBezTo>
                  <a:pt x="304098" y="214274"/>
                  <a:pt x="296516" y="105735"/>
                  <a:pt x="279374" y="0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DC5BA701-80A0-574E-881D-EB4196C34AF0}"/>
              </a:ext>
            </a:extLst>
          </p:cNvPr>
          <p:cNvSpPr/>
          <p:nvPr/>
        </p:nvSpPr>
        <p:spPr>
          <a:xfrm>
            <a:off x="11418038" y="9697150"/>
            <a:ext cx="1533545" cy="2717246"/>
          </a:xfrm>
          <a:custGeom>
            <a:avLst/>
            <a:gdLst>
              <a:gd name="connsiteX0" fmla="*/ 971075 w 1533545"/>
              <a:gd name="connsiteY0" fmla="*/ 83 h 2717246"/>
              <a:gd name="connsiteX1" fmla="*/ 1436709 w 1533545"/>
              <a:gd name="connsiteY1" fmla="*/ 83 h 2717246"/>
              <a:gd name="connsiteX2" fmla="*/ 1420227 w 1533545"/>
              <a:gd name="connsiteY2" fmla="*/ 321000 h 2717246"/>
              <a:gd name="connsiteX3" fmla="*/ 1520523 w 1533545"/>
              <a:gd name="connsiteY3" fmla="*/ 1179498 h 2717246"/>
              <a:gd name="connsiteX4" fmla="*/ 1393443 w 1533545"/>
              <a:gd name="connsiteY4" fmla="*/ 2182715 h 2717246"/>
              <a:gd name="connsiteX5" fmla="*/ 1533545 w 1533545"/>
              <a:gd name="connsiteY5" fmla="*/ 2641592 h 2717246"/>
              <a:gd name="connsiteX6" fmla="*/ 1087525 w 1533545"/>
              <a:gd name="connsiteY6" fmla="*/ 2673485 h 2717246"/>
              <a:gd name="connsiteX7" fmla="*/ 1138621 w 1533545"/>
              <a:gd name="connsiteY7" fmla="*/ 1960694 h 2717246"/>
              <a:gd name="connsiteX8" fmla="*/ 1051428 w 1533545"/>
              <a:gd name="connsiteY8" fmla="*/ 1099392 h 2717246"/>
              <a:gd name="connsiteX9" fmla="*/ 981788 w 1533545"/>
              <a:gd name="connsiteY9" fmla="*/ 173067 h 2717246"/>
              <a:gd name="connsiteX10" fmla="*/ 971075 w 1533545"/>
              <a:gd name="connsiteY10" fmla="*/ 83 h 2717246"/>
              <a:gd name="connsiteX11" fmla="*/ 98649 w 1533545"/>
              <a:gd name="connsiteY11" fmla="*/ 0 h 2717246"/>
              <a:gd name="connsiteX12" fmla="*/ 562800 w 1533545"/>
              <a:gd name="connsiteY12" fmla="*/ 0 h 2717246"/>
              <a:gd name="connsiteX13" fmla="*/ 551757 w 1533545"/>
              <a:gd name="connsiteY13" fmla="*/ 173067 h 2717246"/>
              <a:gd name="connsiteX14" fmla="*/ 482117 w 1533545"/>
              <a:gd name="connsiteY14" fmla="*/ 1099392 h 2717246"/>
              <a:gd name="connsiteX15" fmla="*/ 394924 w 1533545"/>
              <a:gd name="connsiteY15" fmla="*/ 1960692 h 2717246"/>
              <a:gd name="connsiteX16" fmla="*/ 445938 w 1533545"/>
              <a:gd name="connsiteY16" fmla="*/ 2673485 h 2717246"/>
              <a:gd name="connsiteX17" fmla="*/ 0 w 1533545"/>
              <a:gd name="connsiteY17" fmla="*/ 2641591 h 2717246"/>
              <a:gd name="connsiteX18" fmla="*/ 140102 w 1533545"/>
              <a:gd name="connsiteY18" fmla="*/ 2182714 h 2717246"/>
              <a:gd name="connsiteX19" fmla="*/ 13104 w 1533545"/>
              <a:gd name="connsiteY19" fmla="*/ 1179498 h 2717246"/>
              <a:gd name="connsiteX20" fmla="*/ 113400 w 1533545"/>
              <a:gd name="connsiteY20" fmla="*/ 321000 h 2717246"/>
              <a:gd name="connsiteX21" fmla="*/ 98649 w 1533545"/>
              <a:gd name="connsiteY21" fmla="*/ 0 h 27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3545" h="2717246">
                <a:moveTo>
                  <a:pt x="971075" y="83"/>
                </a:moveTo>
                <a:lnTo>
                  <a:pt x="1436709" y="83"/>
                </a:lnTo>
                <a:cubicBezTo>
                  <a:pt x="1426243" y="111505"/>
                  <a:pt x="1419649" y="218643"/>
                  <a:pt x="1420227" y="321000"/>
                </a:cubicBezTo>
                <a:cubicBezTo>
                  <a:pt x="1421627" y="553735"/>
                  <a:pt x="1508821" y="880503"/>
                  <a:pt x="1520523" y="1179498"/>
                </a:cubicBezTo>
                <a:cubicBezTo>
                  <a:pt x="1532227" y="1478493"/>
                  <a:pt x="1381740" y="1883720"/>
                  <a:pt x="1393443" y="2182715"/>
                </a:cubicBezTo>
                <a:cubicBezTo>
                  <a:pt x="1405144" y="2481710"/>
                  <a:pt x="1533051" y="2508577"/>
                  <a:pt x="1533545" y="2641592"/>
                </a:cubicBezTo>
                <a:cubicBezTo>
                  <a:pt x="1533792" y="2733730"/>
                  <a:pt x="1109858" y="2738427"/>
                  <a:pt x="1087525" y="2673485"/>
                </a:cubicBezTo>
                <a:cubicBezTo>
                  <a:pt x="1053405" y="2574095"/>
                  <a:pt x="1114557" y="2194500"/>
                  <a:pt x="1138621" y="1960694"/>
                </a:cubicBezTo>
                <a:cubicBezTo>
                  <a:pt x="1162686" y="1726887"/>
                  <a:pt x="1068404" y="1532558"/>
                  <a:pt x="1051428" y="1099392"/>
                </a:cubicBezTo>
                <a:cubicBezTo>
                  <a:pt x="1035770" y="700512"/>
                  <a:pt x="996128" y="538571"/>
                  <a:pt x="981788" y="173067"/>
                </a:cubicBezTo>
                <a:cubicBezTo>
                  <a:pt x="979894" y="124032"/>
                  <a:pt x="976101" y="65354"/>
                  <a:pt x="971075" y="83"/>
                </a:cubicBezTo>
                <a:close/>
                <a:moveTo>
                  <a:pt x="98649" y="0"/>
                </a:moveTo>
                <a:lnTo>
                  <a:pt x="562800" y="0"/>
                </a:lnTo>
                <a:cubicBezTo>
                  <a:pt x="557442" y="65353"/>
                  <a:pt x="553651" y="123620"/>
                  <a:pt x="551757" y="173067"/>
                </a:cubicBezTo>
                <a:cubicBezTo>
                  <a:pt x="537417" y="538570"/>
                  <a:pt x="497694" y="700759"/>
                  <a:pt x="482117" y="1099392"/>
                </a:cubicBezTo>
                <a:cubicBezTo>
                  <a:pt x="465140" y="1532144"/>
                  <a:pt x="370777" y="1726804"/>
                  <a:pt x="394924" y="1960692"/>
                </a:cubicBezTo>
                <a:cubicBezTo>
                  <a:pt x="419071" y="2194581"/>
                  <a:pt x="480139" y="2574095"/>
                  <a:pt x="445938" y="2673485"/>
                </a:cubicBezTo>
                <a:cubicBezTo>
                  <a:pt x="423686" y="2738427"/>
                  <a:pt x="0" y="2733730"/>
                  <a:pt x="0" y="2641591"/>
                </a:cubicBezTo>
                <a:cubicBezTo>
                  <a:pt x="494" y="2508577"/>
                  <a:pt x="128318" y="2481710"/>
                  <a:pt x="140102" y="2182714"/>
                </a:cubicBezTo>
                <a:cubicBezTo>
                  <a:pt x="151888" y="1883720"/>
                  <a:pt x="1401" y="1478493"/>
                  <a:pt x="13104" y="1179498"/>
                </a:cubicBezTo>
                <a:cubicBezTo>
                  <a:pt x="24807" y="880503"/>
                  <a:pt x="106396" y="553569"/>
                  <a:pt x="113400" y="321000"/>
                </a:cubicBezTo>
                <a:cubicBezTo>
                  <a:pt x="116285" y="225317"/>
                  <a:pt x="109444" y="117439"/>
                  <a:pt x="98649" y="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442CDCC-F0DC-7B48-974F-EC0D39E327AD}"/>
              </a:ext>
            </a:extLst>
          </p:cNvPr>
          <p:cNvSpPr/>
          <p:nvPr/>
        </p:nvSpPr>
        <p:spPr>
          <a:xfrm>
            <a:off x="3052613" y="5789051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1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B4167C-201A-944E-B01E-08F20B53A212}"/>
              </a:ext>
            </a:extLst>
          </p:cNvPr>
          <p:cNvGrpSpPr/>
          <p:nvPr/>
        </p:nvGrpSpPr>
        <p:grpSpPr>
          <a:xfrm>
            <a:off x="4882876" y="5817573"/>
            <a:ext cx="4942102" cy="1600438"/>
            <a:chOff x="4584523" y="7765065"/>
            <a:chExt cx="4942102" cy="1600438"/>
          </a:xfrm>
        </p:grpSpPr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37D9D299-3E65-2A4E-844D-CC44470F6786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C2859814-84C3-1D40-BD1A-92831572B9FB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5FCCC5-BA7C-3E43-88C6-4A4203728148}"/>
              </a:ext>
            </a:extLst>
          </p:cNvPr>
          <p:cNvGrpSpPr/>
          <p:nvPr/>
        </p:nvGrpSpPr>
        <p:grpSpPr>
          <a:xfrm>
            <a:off x="3052613" y="8760851"/>
            <a:ext cx="6772365" cy="1628960"/>
            <a:chOff x="2668308" y="7782263"/>
            <a:chExt cx="6772365" cy="162896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27C8ECD-540A-2E49-A7AA-9522DAFCD44D}"/>
                </a:ext>
              </a:extLst>
            </p:cNvPr>
            <p:cNvSpPr/>
            <p:nvPr/>
          </p:nvSpPr>
          <p:spPr>
            <a:xfrm>
              <a:off x="2668308" y="7782263"/>
              <a:ext cx="1580896" cy="1583240"/>
            </a:xfrm>
            <a:custGeom>
              <a:avLst/>
              <a:gdLst>
                <a:gd name="connsiteX0" fmla="*/ 167201 w 167201"/>
                <a:gd name="connsiteY0" fmla="*/ 83725 h 167449"/>
                <a:gd name="connsiteX1" fmla="*/ 83601 w 167201"/>
                <a:gd name="connsiteY1" fmla="*/ 167449 h 167449"/>
                <a:gd name="connsiteX2" fmla="*/ 0 w 167201"/>
                <a:gd name="connsiteY2" fmla="*/ 83725 h 167449"/>
                <a:gd name="connsiteX3" fmla="*/ 83601 w 167201"/>
                <a:gd name="connsiteY3" fmla="*/ 0 h 167449"/>
                <a:gd name="connsiteX4" fmla="*/ 167201 w 167201"/>
                <a:gd name="connsiteY4" fmla="*/ 83725 h 1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01" h="167449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42131B-432E-5A42-978B-A4B4BE9E95EB}"/>
                </a:ext>
              </a:extLst>
            </p:cNvPr>
            <p:cNvGrpSpPr/>
            <p:nvPr/>
          </p:nvGrpSpPr>
          <p:grpSpPr>
            <a:xfrm>
              <a:off x="4498571" y="7810785"/>
              <a:ext cx="4942102" cy="1600438"/>
              <a:chOff x="4584523" y="7765065"/>
              <a:chExt cx="4942102" cy="1600438"/>
            </a:xfrm>
          </p:grpSpPr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D38202D-6DF4-E34F-B70B-D4EFA76873A6}"/>
                  </a:ext>
                </a:extLst>
              </p:cNvPr>
              <p:cNvSpPr/>
              <p:nvPr/>
            </p:nvSpPr>
            <p:spPr>
              <a:xfrm>
                <a:off x="4584523" y="8411396"/>
                <a:ext cx="45433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EDA9A1DC-91D1-3C4A-B5F1-FB329DC735EC}"/>
                  </a:ext>
                </a:extLst>
              </p:cNvPr>
              <p:cNvSpPr txBox="1"/>
              <p:nvPr/>
            </p:nvSpPr>
            <p:spPr>
              <a:xfrm>
                <a:off x="4630243" y="776506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</p:grp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852838D6-4431-004D-B997-062758482221}"/>
              </a:ext>
            </a:extLst>
          </p:cNvPr>
          <p:cNvSpPr/>
          <p:nvPr/>
        </p:nvSpPr>
        <p:spPr>
          <a:xfrm flipH="1">
            <a:off x="19744141" y="5789051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3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CD9CBE-CA3F-8745-8EA6-54A95C92CC5D}"/>
              </a:ext>
            </a:extLst>
          </p:cNvPr>
          <p:cNvGrpSpPr/>
          <p:nvPr/>
        </p:nvGrpSpPr>
        <p:grpSpPr>
          <a:xfrm flipH="1">
            <a:off x="14552672" y="5817573"/>
            <a:ext cx="4942102" cy="1600438"/>
            <a:chOff x="4584523" y="7765065"/>
            <a:chExt cx="4942102" cy="1600438"/>
          </a:xfrm>
        </p:grpSpPr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3C99F427-1FFA-D047-8B01-AD22045232A4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50308FD3-C41D-EC46-AA4B-8D22D242F0C7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4C65183E-BCB1-9846-A502-E2A8B2A2934B}"/>
              </a:ext>
            </a:extLst>
          </p:cNvPr>
          <p:cNvSpPr/>
          <p:nvPr/>
        </p:nvSpPr>
        <p:spPr>
          <a:xfrm flipH="1">
            <a:off x="19744141" y="8760851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B089C9-3681-2940-BBEE-CF50DC67FBD4}"/>
              </a:ext>
            </a:extLst>
          </p:cNvPr>
          <p:cNvGrpSpPr/>
          <p:nvPr/>
        </p:nvGrpSpPr>
        <p:grpSpPr>
          <a:xfrm flipH="1">
            <a:off x="14552672" y="8789373"/>
            <a:ext cx="4942102" cy="1600438"/>
            <a:chOff x="4584523" y="7765065"/>
            <a:chExt cx="4942102" cy="1600438"/>
          </a:xfrm>
        </p:grpSpPr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786E98A2-9465-E946-8CB6-D85D1E48BBE5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CD7B92A3-6576-9941-8809-02491A1E068E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06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A1C540AF-900F-B947-8A1C-995FD5496CAC}"/>
              </a:ext>
            </a:extLst>
          </p:cNvPr>
          <p:cNvSpPr/>
          <p:nvPr/>
        </p:nvSpPr>
        <p:spPr>
          <a:xfrm>
            <a:off x="10536453" y="4798642"/>
            <a:ext cx="3304743" cy="7612721"/>
          </a:xfrm>
          <a:custGeom>
            <a:avLst/>
            <a:gdLst>
              <a:gd name="connsiteX0" fmla="*/ 718450 w 722841"/>
              <a:gd name="connsiteY0" fmla="*/ 833988 h 1665119"/>
              <a:gd name="connsiteX1" fmla="*/ 686497 w 722841"/>
              <a:gd name="connsiteY1" fmla="*/ 804200 h 1665119"/>
              <a:gd name="connsiteX2" fmla="*/ 650360 w 722841"/>
              <a:gd name="connsiteY2" fmla="*/ 779552 h 1665119"/>
              <a:gd name="connsiteX3" fmla="*/ 643037 w 722841"/>
              <a:gd name="connsiteY3" fmla="*/ 776126 h 1665119"/>
              <a:gd name="connsiteX4" fmla="*/ 636571 w 722841"/>
              <a:gd name="connsiteY4" fmla="*/ 761184 h 1665119"/>
              <a:gd name="connsiteX5" fmla="*/ 633052 w 722841"/>
              <a:gd name="connsiteY5" fmla="*/ 746243 h 1665119"/>
              <a:gd name="connsiteX6" fmla="*/ 627917 w 722841"/>
              <a:gd name="connsiteY6" fmla="*/ 693805 h 1665119"/>
              <a:gd name="connsiteX7" fmla="*/ 608041 w 722841"/>
              <a:gd name="connsiteY7" fmla="*/ 561903 h 1665119"/>
              <a:gd name="connsiteX8" fmla="*/ 589022 w 722841"/>
              <a:gd name="connsiteY8" fmla="*/ 476252 h 1665119"/>
              <a:gd name="connsiteX9" fmla="*/ 589022 w 722841"/>
              <a:gd name="connsiteY9" fmla="*/ 354722 h 1665119"/>
              <a:gd name="connsiteX10" fmla="*/ 501722 w 722841"/>
              <a:gd name="connsiteY10" fmla="*/ 264503 h 1665119"/>
              <a:gd name="connsiteX11" fmla="*/ 416800 w 722841"/>
              <a:gd name="connsiteY11" fmla="*/ 230433 h 1665119"/>
              <a:gd name="connsiteX12" fmla="*/ 411665 w 722841"/>
              <a:gd name="connsiteY12" fmla="*/ 189986 h 1665119"/>
              <a:gd name="connsiteX13" fmla="*/ 425835 w 722841"/>
              <a:gd name="connsiteY13" fmla="*/ 149730 h 1665119"/>
              <a:gd name="connsiteX14" fmla="*/ 431731 w 722841"/>
              <a:gd name="connsiteY14" fmla="*/ 154203 h 1665119"/>
              <a:gd name="connsiteX15" fmla="*/ 440670 w 722841"/>
              <a:gd name="connsiteY15" fmla="*/ 139547 h 1665119"/>
              <a:gd name="connsiteX16" fmla="*/ 441906 w 722841"/>
              <a:gd name="connsiteY16" fmla="*/ 109950 h 1665119"/>
              <a:gd name="connsiteX17" fmla="*/ 433157 w 722841"/>
              <a:gd name="connsiteY17" fmla="*/ 111187 h 1665119"/>
              <a:gd name="connsiteX18" fmla="*/ 430019 w 722841"/>
              <a:gd name="connsiteY18" fmla="*/ 113757 h 1665119"/>
              <a:gd name="connsiteX19" fmla="*/ 432111 w 722841"/>
              <a:gd name="connsiteY19" fmla="*/ 87490 h 1665119"/>
              <a:gd name="connsiteX20" fmla="*/ 427737 w 722841"/>
              <a:gd name="connsiteY20" fmla="*/ 37337 h 1665119"/>
              <a:gd name="connsiteX21" fmla="*/ 361168 w 722841"/>
              <a:gd name="connsiteY21" fmla="*/ -64 h 1665119"/>
              <a:gd name="connsiteX22" fmla="*/ 361168 w 722841"/>
              <a:gd name="connsiteY22" fmla="*/ -64 h 1665119"/>
              <a:gd name="connsiteX23" fmla="*/ 294600 w 722841"/>
              <a:gd name="connsiteY23" fmla="*/ 37337 h 1665119"/>
              <a:gd name="connsiteX24" fmla="*/ 290130 w 722841"/>
              <a:gd name="connsiteY24" fmla="*/ 87490 h 1665119"/>
              <a:gd name="connsiteX25" fmla="*/ 292317 w 722841"/>
              <a:gd name="connsiteY25" fmla="*/ 113757 h 1665119"/>
              <a:gd name="connsiteX26" fmla="*/ 289179 w 722841"/>
              <a:gd name="connsiteY26" fmla="*/ 111187 h 1665119"/>
              <a:gd name="connsiteX27" fmla="*/ 280430 w 722841"/>
              <a:gd name="connsiteY27" fmla="*/ 109950 h 1665119"/>
              <a:gd name="connsiteX28" fmla="*/ 281571 w 722841"/>
              <a:gd name="connsiteY28" fmla="*/ 139547 h 1665119"/>
              <a:gd name="connsiteX29" fmla="*/ 290606 w 722841"/>
              <a:gd name="connsiteY29" fmla="*/ 154203 h 1665119"/>
              <a:gd name="connsiteX30" fmla="*/ 296502 w 722841"/>
              <a:gd name="connsiteY30" fmla="*/ 149730 h 1665119"/>
              <a:gd name="connsiteX31" fmla="*/ 310671 w 722841"/>
              <a:gd name="connsiteY31" fmla="*/ 189986 h 1665119"/>
              <a:gd name="connsiteX32" fmla="*/ 305536 w 722841"/>
              <a:gd name="connsiteY32" fmla="*/ 230433 h 1665119"/>
              <a:gd name="connsiteX33" fmla="*/ 220519 w 722841"/>
              <a:gd name="connsiteY33" fmla="*/ 264503 h 1665119"/>
              <a:gd name="connsiteX34" fmla="*/ 133314 w 722841"/>
              <a:gd name="connsiteY34" fmla="*/ 354722 h 1665119"/>
              <a:gd name="connsiteX35" fmla="*/ 133314 w 722841"/>
              <a:gd name="connsiteY35" fmla="*/ 476252 h 1665119"/>
              <a:gd name="connsiteX36" fmla="*/ 114295 w 722841"/>
              <a:gd name="connsiteY36" fmla="*/ 561903 h 1665119"/>
              <a:gd name="connsiteX37" fmla="*/ 94514 w 722841"/>
              <a:gd name="connsiteY37" fmla="*/ 693805 h 1665119"/>
              <a:gd name="connsiteX38" fmla="*/ 89379 w 722841"/>
              <a:gd name="connsiteY38" fmla="*/ 746243 h 1665119"/>
              <a:gd name="connsiteX39" fmla="*/ 85861 w 722841"/>
              <a:gd name="connsiteY39" fmla="*/ 761184 h 1665119"/>
              <a:gd name="connsiteX40" fmla="*/ 79394 w 722841"/>
              <a:gd name="connsiteY40" fmla="*/ 776126 h 1665119"/>
              <a:gd name="connsiteX41" fmla="*/ 72071 w 722841"/>
              <a:gd name="connsiteY41" fmla="*/ 779552 h 1665119"/>
              <a:gd name="connsiteX42" fmla="*/ 35934 w 722841"/>
              <a:gd name="connsiteY42" fmla="*/ 804200 h 1665119"/>
              <a:gd name="connsiteX43" fmla="*/ 3887 w 722841"/>
              <a:gd name="connsiteY43" fmla="*/ 833988 h 1665119"/>
              <a:gd name="connsiteX44" fmla="*/ 15774 w 722841"/>
              <a:gd name="connsiteY44" fmla="*/ 848358 h 1665119"/>
              <a:gd name="connsiteX45" fmla="*/ 47917 w 722841"/>
              <a:gd name="connsiteY45" fmla="*/ 824471 h 1665119"/>
              <a:gd name="connsiteX46" fmla="*/ 39833 w 722841"/>
              <a:gd name="connsiteY46" fmla="*/ 868058 h 1665119"/>
              <a:gd name="connsiteX47" fmla="*/ 30799 w 722841"/>
              <a:gd name="connsiteY47" fmla="*/ 898036 h 1665119"/>
              <a:gd name="connsiteX48" fmla="*/ 30799 w 722841"/>
              <a:gd name="connsiteY48" fmla="*/ 923351 h 1665119"/>
              <a:gd name="connsiteX49" fmla="*/ 47631 w 722841"/>
              <a:gd name="connsiteY49" fmla="*/ 904317 h 1665119"/>
              <a:gd name="connsiteX50" fmla="*/ 62466 w 722841"/>
              <a:gd name="connsiteY50" fmla="*/ 856733 h 1665119"/>
              <a:gd name="connsiteX51" fmla="*/ 52957 w 722841"/>
              <a:gd name="connsiteY51" fmla="*/ 898226 h 1665119"/>
              <a:gd name="connsiteX52" fmla="*/ 47346 w 722841"/>
              <a:gd name="connsiteY52" fmla="*/ 941432 h 1665119"/>
              <a:gd name="connsiteX53" fmla="*/ 60850 w 722841"/>
              <a:gd name="connsiteY53" fmla="*/ 932772 h 1665119"/>
              <a:gd name="connsiteX54" fmla="*/ 68172 w 722841"/>
              <a:gd name="connsiteY54" fmla="*/ 911169 h 1665119"/>
              <a:gd name="connsiteX55" fmla="*/ 79869 w 722841"/>
              <a:gd name="connsiteY55" fmla="*/ 863585 h 1665119"/>
              <a:gd name="connsiteX56" fmla="*/ 70930 w 722841"/>
              <a:gd name="connsiteY56" fmla="*/ 907077 h 1665119"/>
              <a:gd name="connsiteX57" fmla="*/ 64749 w 722841"/>
              <a:gd name="connsiteY57" fmla="*/ 931345 h 1665119"/>
              <a:gd name="connsiteX58" fmla="*/ 70607 w 722841"/>
              <a:gd name="connsiteY58" fmla="*/ 938720 h 1665119"/>
              <a:gd name="connsiteX59" fmla="*/ 74258 w 722841"/>
              <a:gd name="connsiteY59" fmla="*/ 938102 h 1665119"/>
              <a:gd name="connsiteX60" fmla="*/ 85766 w 722841"/>
              <a:gd name="connsiteY60" fmla="*/ 915261 h 1665119"/>
              <a:gd name="connsiteX61" fmla="*/ 95275 w 722841"/>
              <a:gd name="connsiteY61" fmla="*/ 873673 h 1665119"/>
              <a:gd name="connsiteX62" fmla="*/ 97748 w 722841"/>
              <a:gd name="connsiteY62" fmla="*/ 869105 h 1665119"/>
              <a:gd name="connsiteX63" fmla="*/ 91281 w 722841"/>
              <a:gd name="connsiteY63" fmla="*/ 899559 h 1665119"/>
              <a:gd name="connsiteX64" fmla="*/ 94610 w 722841"/>
              <a:gd name="connsiteY64" fmla="*/ 917831 h 1665119"/>
              <a:gd name="connsiteX65" fmla="*/ 101742 w 722841"/>
              <a:gd name="connsiteY65" fmla="*/ 912406 h 1665119"/>
              <a:gd name="connsiteX66" fmla="*/ 109920 w 722841"/>
              <a:gd name="connsiteY66" fmla="*/ 883856 h 1665119"/>
              <a:gd name="connsiteX67" fmla="*/ 120286 w 722841"/>
              <a:gd name="connsiteY67" fmla="*/ 839603 h 1665119"/>
              <a:gd name="connsiteX68" fmla="*/ 127323 w 722841"/>
              <a:gd name="connsiteY68" fmla="*/ 787165 h 1665119"/>
              <a:gd name="connsiteX69" fmla="*/ 133980 w 722841"/>
              <a:gd name="connsiteY69" fmla="*/ 765372 h 1665119"/>
              <a:gd name="connsiteX70" fmla="*/ 133980 w 722841"/>
              <a:gd name="connsiteY70" fmla="*/ 765372 h 1665119"/>
              <a:gd name="connsiteX71" fmla="*/ 176584 w 722841"/>
              <a:gd name="connsiteY71" fmla="*/ 636229 h 1665119"/>
              <a:gd name="connsiteX72" fmla="*/ 190278 w 722841"/>
              <a:gd name="connsiteY72" fmla="*/ 547437 h 1665119"/>
              <a:gd name="connsiteX73" fmla="*/ 217286 w 722841"/>
              <a:gd name="connsiteY73" fmla="*/ 460929 h 1665119"/>
              <a:gd name="connsiteX74" fmla="*/ 240014 w 722841"/>
              <a:gd name="connsiteY74" fmla="*/ 593118 h 1665119"/>
              <a:gd name="connsiteX75" fmla="*/ 222611 w 722841"/>
              <a:gd name="connsiteY75" fmla="*/ 678769 h 1665119"/>
              <a:gd name="connsiteX76" fmla="*/ 207870 w 722841"/>
              <a:gd name="connsiteY76" fmla="*/ 761660 h 1665119"/>
              <a:gd name="connsiteX77" fmla="*/ 207015 w 722841"/>
              <a:gd name="connsiteY77" fmla="*/ 950854 h 1665119"/>
              <a:gd name="connsiteX78" fmla="*/ 223086 w 722841"/>
              <a:gd name="connsiteY78" fmla="*/ 1109880 h 1665119"/>
              <a:gd name="connsiteX79" fmla="*/ 205874 w 722841"/>
              <a:gd name="connsiteY79" fmla="*/ 1183254 h 1665119"/>
              <a:gd name="connsiteX80" fmla="*/ 205874 w 722841"/>
              <a:gd name="connsiteY80" fmla="*/ 1289366 h 1665119"/>
              <a:gd name="connsiteX81" fmla="*/ 216715 w 722841"/>
              <a:gd name="connsiteY81" fmla="*/ 1418129 h 1665119"/>
              <a:gd name="connsiteX82" fmla="*/ 213767 w 722841"/>
              <a:gd name="connsiteY82" fmla="*/ 1529475 h 1665119"/>
              <a:gd name="connsiteX83" fmla="*/ 211960 w 722841"/>
              <a:gd name="connsiteY83" fmla="*/ 1538992 h 1665119"/>
              <a:gd name="connsiteX84" fmla="*/ 202450 w 722841"/>
              <a:gd name="connsiteY84" fmla="*/ 1563355 h 1665119"/>
              <a:gd name="connsiteX85" fmla="*/ 171449 w 722841"/>
              <a:gd name="connsiteY85" fmla="*/ 1610939 h 1665119"/>
              <a:gd name="connsiteX86" fmla="*/ 165077 w 722841"/>
              <a:gd name="connsiteY86" fmla="*/ 1634826 h 1665119"/>
              <a:gd name="connsiteX87" fmla="*/ 169737 w 722841"/>
              <a:gd name="connsiteY87" fmla="*/ 1634826 h 1665119"/>
              <a:gd name="connsiteX88" fmla="*/ 173351 w 722841"/>
              <a:gd name="connsiteY88" fmla="*/ 1645675 h 1665119"/>
              <a:gd name="connsiteX89" fmla="*/ 178486 w 722841"/>
              <a:gd name="connsiteY89" fmla="*/ 1646437 h 1665119"/>
              <a:gd name="connsiteX90" fmla="*/ 188842 w 722841"/>
              <a:gd name="connsiteY90" fmla="*/ 1655021 h 1665119"/>
              <a:gd name="connsiteX91" fmla="*/ 191609 w 722841"/>
              <a:gd name="connsiteY91" fmla="*/ 1654336 h 1665119"/>
              <a:gd name="connsiteX92" fmla="*/ 200644 w 722841"/>
              <a:gd name="connsiteY92" fmla="*/ 1662520 h 1665119"/>
              <a:gd name="connsiteX93" fmla="*/ 207110 w 722841"/>
              <a:gd name="connsiteY93" fmla="*/ 1661664 h 1665119"/>
              <a:gd name="connsiteX94" fmla="*/ 213482 w 722841"/>
              <a:gd name="connsiteY94" fmla="*/ 1653289 h 1665119"/>
              <a:gd name="connsiteX95" fmla="*/ 220328 w 722841"/>
              <a:gd name="connsiteY95" fmla="*/ 1663662 h 1665119"/>
              <a:gd name="connsiteX96" fmla="*/ 244388 w 722841"/>
              <a:gd name="connsiteY96" fmla="*/ 1651956 h 1665119"/>
              <a:gd name="connsiteX97" fmla="*/ 253898 w 722841"/>
              <a:gd name="connsiteY97" fmla="*/ 1629211 h 1665119"/>
              <a:gd name="connsiteX98" fmla="*/ 259414 w 722841"/>
              <a:gd name="connsiteY98" fmla="*/ 1584197 h 1665119"/>
              <a:gd name="connsiteX99" fmla="*/ 272822 w 722841"/>
              <a:gd name="connsiteY99" fmla="*/ 1562023 h 1665119"/>
              <a:gd name="connsiteX100" fmla="*/ 272347 w 722841"/>
              <a:gd name="connsiteY100" fmla="*/ 1538136 h 1665119"/>
              <a:gd name="connsiteX101" fmla="*/ 273013 w 722841"/>
              <a:gd name="connsiteY101" fmla="*/ 1500068 h 1665119"/>
              <a:gd name="connsiteX102" fmla="*/ 272918 w 722841"/>
              <a:gd name="connsiteY102" fmla="*/ 1483414 h 1665119"/>
              <a:gd name="connsiteX103" fmla="*/ 282427 w 722841"/>
              <a:gd name="connsiteY103" fmla="*/ 1405091 h 1665119"/>
              <a:gd name="connsiteX104" fmla="*/ 305726 w 722841"/>
              <a:gd name="connsiteY104" fmla="*/ 1245875 h 1665119"/>
              <a:gd name="connsiteX105" fmla="*/ 319040 w 722841"/>
              <a:gd name="connsiteY105" fmla="*/ 1128818 h 1665119"/>
              <a:gd name="connsiteX106" fmla="*/ 319610 w 722841"/>
              <a:gd name="connsiteY106" fmla="*/ 1127105 h 1665119"/>
              <a:gd name="connsiteX107" fmla="*/ 343955 w 722841"/>
              <a:gd name="connsiteY107" fmla="*/ 1017091 h 1665119"/>
              <a:gd name="connsiteX108" fmla="*/ 347474 w 722841"/>
              <a:gd name="connsiteY108" fmla="*/ 978167 h 1665119"/>
              <a:gd name="connsiteX109" fmla="*/ 360788 w 722841"/>
              <a:gd name="connsiteY109" fmla="*/ 881477 h 1665119"/>
              <a:gd name="connsiteX110" fmla="*/ 374102 w 722841"/>
              <a:gd name="connsiteY110" fmla="*/ 978167 h 1665119"/>
              <a:gd name="connsiteX111" fmla="*/ 377715 w 722841"/>
              <a:gd name="connsiteY111" fmla="*/ 1017091 h 1665119"/>
              <a:gd name="connsiteX112" fmla="*/ 401775 w 722841"/>
              <a:gd name="connsiteY112" fmla="*/ 1127200 h 1665119"/>
              <a:gd name="connsiteX113" fmla="*/ 402345 w 722841"/>
              <a:gd name="connsiteY113" fmla="*/ 1128913 h 1665119"/>
              <a:gd name="connsiteX114" fmla="*/ 415564 w 722841"/>
              <a:gd name="connsiteY114" fmla="*/ 1245494 h 1665119"/>
              <a:gd name="connsiteX115" fmla="*/ 438863 w 722841"/>
              <a:gd name="connsiteY115" fmla="*/ 1404710 h 1665119"/>
              <a:gd name="connsiteX116" fmla="*/ 448373 w 722841"/>
              <a:gd name="connsiteY116" fmla="*/ 1483033 h 1665119"/>
              <a:gd name="connsiteX117" fmla="*/ 449514 w 722841"/>
              <a:gd name="connsiteY117" fmla="*/ 1500068 h 1665119"/>
              <a:gd name="connsiteX118" fmla="*/ 450084 w 722841"/>
              <a:gd name="connsiteY118" fmla="*/ 1538136 h 1665119"/>
              <a:gd name="connsiteX119" fmla="*/ 450084 w 722841"/>
              <a:gd name="connsiteY119" fmla="*/ 1562023 h 1665119"/>
              <a:gd name="connsiteX120" fmla="*/ 463493 w 722841"/>
              <a:gd name="connsiteY120" fmla="*/ 1584197 h 1665119"/>
              <a:gd name="connsiteX121" fmla="*/ 469009 w 722841"/>
              <a:gd name="connsiteY121" fmla="*/ 1629211 h 1665119"/>
              <a:gd name="connsiteX122" fmla="*/ 478518 w 722841"/>
              <a:gd name="connsiteY122" fmla="*/ 1651956 h 1665119"/>
              <a:gd name="connsiteX123" fmla="*/ 502103 w 722841"/>
              <a:gd name="connsiteY123" fmla="*/ 1664233 h 1665119"/>
              <a:gd name="connsiteX124" fmla="*/ 509045 w 722841"/>
              <a:gd name="connsiteY124" fmla="*/ 1653860 h 1665119"/>
              <a:gd name="connsiteX125" fmla="*/ 515321 w 722841"/>
              <a:gd name="connsiteY125" fmla="*/ 1662235 h 1665119"/>
              <a:gd name="connsiteX126" fmla="*/ 521883 w 722841"/>
              <a:gd name="connsiteY126" fmla="*/ 1663091 h 1665119"/>
              <a:gd name="connsiteX127" fmla="*/ 531393 w 722841"/>
              <a:gd name="connsiteY127" fmla="*/ 1654907 h 1665119"/>
              <a:gd name="connsiteX128" fmla="*/ 543831 w 722841"/>
              <a:gd name="connsiteY128" fmla="*/ 1649777 h 1665119"/>
              <a:gd name="connsiteX129" fmla="*/ 544516 w 722841"/>
              <a:gd name="connsiteY129" fmla="*/ 1647008 h 1665119"/>
              <a:gd name="connsiteX130" fmla="*/ 549557 w 722841"/>
              <a:gd name="connsiteY130" fmla="*/ 1646246 h 1665119"/>
              <a:gd name="connsiteX131" fmla="*/ 553265 w 722841"/>
              <a:gd name="connsiteY131" fmla="*/ 1635397 h 1665119"/>
              <a:gd name="connsiteX132" fmla="*/ 557925 w 722841"/>
              <a:gd name="connsiteY132" fmla="*/ 1635397 h 1665119"/>
              <a:gd name="connsiteX133" fmla="*/ 551458 w 722841"/>
              <a:gd name="connsiteY133" fmla="*/ 1611510 h 1665119"/>
              <a:gd name="connsiteX134" fmla="*/ 520551 w 722841"/>
              <a:gd name="connsiteY134" fmla="*/ 1563926 h 1665119"/>
              <a:gd name="connsiteX135" fmla="*/ 510471 w 722841"/>
              <a:gd name="connsiteY135" fmla="*/ 1539563 h 1665119"/>
              <a:gd name="connsiteX136" fmla="*/ 508664 w 722841"/>
              <a:gd name="connsiteY136" fmla="*/ 1530046 h 1665119"/>
              <a:gd name="connsiteX137" fmla="*/ 505716 w 722841"/>
              <a:gd name="connsiteY137" fmla="*/ 1418700 h 1665119"/>
              <a:gd name="connsiteX138" fmla="*/ 516653 w 722841"/>
              <a:gd name="connsiteY138" fmla="*/ 1289938 h 1665119"/>
              <a:gd name="connsiteX139" fmla="*/ 516653 w 722841"/>
              <a:gd name="connsiteY139" fmla="*/ 1183825 h 1665119"/>
              <a:gd name="connsiteX140" fmla="*/ 499535 w 722841"/>
              <a:gd name="connsiteY140" fmla="*/ 1110451 h 1665119"/>
              <a:gd name="connsiteX141" fmla="*/ 515607 w 722841"/>
              <a:gd name="connsiteY141" fmla="*/ 951425 h 1665119"/>
              <a:gd name="connsiteX142" fmla="*/ 514751 w 722841"/>
              <a:gd name="connsiteY142" fmla="*/ 762231 h 1665119"/>
              <a:gd name="connsiteX143" fmla="*/ 500011 w 722841"/>
              <a:gd name="connsiteY143" fmla="*/ 679340 h 1665119"/>
              <a:gd name="connsiteX144" fmla="*/ 482608 w 722841"/>
              <a:gd name="connsiteY144" fmla="*/ 593689 h 1665119"/>
              <a:gd name="connsiteX145" fmla="*/ 505241 w 722841"/>
              <a:gd name="connsiteY145" fmla="*/ 461500 h 1665119"/>
              <a:gd name="connsiteX146" fmla="*/ 532249 w 722841"/>
              <a:gd name="connsiteY146" fmla="*/ 548008 h 1665119"/>
              <a:gd name="connsiteX147" fmla="*/ 546038 w 722841"/>
              <a:gd name="connsiteY147" fmla="*/ 636800 h 1665119"/>
              <a:gd name="connsiteX148" fmla="*/ 588642 w 722841"/>
              <a:gd name="connsiteY148" fmla="*/ 765943 h 1665119"/>
              <a:gd name="connsiteX149" fmla="*/ 588642 w 722841"/>
              <a:gd name="connsiteY149" fmla="*/ 765943 h 1665119"/>
              <a:gd name="connsiteX150" fmla="*/ 595203 w 722841"/>
              <a:gd name="connsiteY150" fmla="*/ 787736 h 1665119"/>
              <a:gd name="connsiteX151" fmla="*/ 602336 w 722841"/>
              <a:gd name="connsiteY151" fmla="*/ 840174 h 1665119"/>
              <a:gd name="connsiteX152" fmla="*/ 612701 w 722841"/>
              <a:gd name="connsiteY152" fmla="*/ 884427 h 1665119"/>
              <a:gd name="connsiteX153" fmla="*/ 620785 w 722841"/>
              <a:gd name="connsiteY153" fmla="*/ 912977 h 1665119"/>
              <a:gd name="connsiteX154" fmla="*/ 629153 w 722841"/>
              <a:gd name="connsiteY154" fmla="*/ 917831 h 1665119"/>
              <a:gd name="connsiteX155" fmla="*/ 632482 w 722841"/>
              <a:gd name="connsiteY155" fmla="*/ 899559 h 1665119"/>
              <a:gd name="connsiteX156" fmla="*/ 626110 w 722841"/>
              <a:gd name="connsiteY156" fmla="*/ 869105 h 1665119"/>
              <a:gd name="connsiteX157" fmla="*/ 628583 w 722841"/>
              <a:gd name="connsiteY157" fmla="*/ 873673 h 1665119"/>
              <a:gd name="connsiteX158" fmla="*/ 638093 w 722841"/>
              <a:gd name="connsiteY158" fmla="*/ 915261 h 1665119"/>
              <a:gd name="connsiteX159" fmla="*/ 649504 w 722841"/>
              <a:gd name="connsiteY159" fmla="*/ 938102 h 1665119"/>
              <a:gd name="connsiteX160" fmla="*/ 658395 w 722841"/>
              <a:gd name="connsiteY160" fmla="*/ 934999 h 1665119"/>
              <a:gd name="connsiteX161" fmla="*/ 659014 w 722841"/>
              <a:gd name="connsiteY161" fmla="*/ 931345 h 1665119"/>
              <a:gd name="connsiteX162" fmla="*/ 652833 w 722841"/>
              <a:gd name="connsiteY162" fmla="*/ 907077 h 1665119"/>
              <a:gd name="connsiteX163" fmla="*/ 643798 w 722841"/>
              <a:gd name="connsiteY163" fmla="*/ 863585 h 1665119"/>
              <a:gd name="connsiteX164" fmla="*/ 655495 w 722841"/>
              <a:gd name="connsiteY164" fmla="*/ 911169 h 1665119"/>
              <a:gd name="connsiteX165" fmla="*/ 662913 w 722841"/>
              <a:gd name="connsiteY165" fmla="*/ 932772 h 1665119"/>
              <a:gd name="connsiteX166" fmla="*/ 676321 w 722841"/>
              <a:gd name="connsiteY166" fmla="*/ 941432 h 1665119"/>
              <a:gd name="connsiteX167" fmla="*/ 670711 w 722841"/>
              <a:gd name="connsiteY167" fmla="*/ 898226 h 1665119"/>
              <a:gd name="connsiteX168" fmla="*/ 661201 w 722841"/>
              <a:gd name="connsiteY168" fmla="*/ 856733 h 1665119"/>
              <a:gd name="connsiteX169" fmla="*/ 676036 w 722841"/>
              <a:gd name="connsiteY169" fmla="*/ 904317 h 1665119"/>
              <a:gd name="connsiteX170" fmla="*/ 692868 w 722841"/>
              <a:gd name="connsiteY170" fmla="*/ 923351 h 1665119"/>
              <a:gd name="connsiteX171" fmla="*/ 692868 w 722841"/>
              <a:gd name="connsiteY171" fmla="*/ 898036 h 1665119"/>
              <a:gd name="connsiteX172" fmla="*/ 683834 w 722841"/>
              <a:gd name="connsiteY172" fmla="*/ 868058 h 1665119"/>
              <a:gd name="connsiteX173" fmla="*/ 675751 w 722841"/>
              <a:gd name="connsiteY173" fmla="*/ 824471 h 1665119"/>
              <a:gd name="connsiteX174" fmla="*/ 707894 w 722841"/>
              <a:gd name="connsiteY174" fmla="*/ 848358 h 1665119"/>
              <a:gd name="connsiteX175" fmla="*/ 718450 w 722841"/>
              <a:gd name="connsiteY175" fmla="*/ 833988 h 166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722841" h="1665119">
                <a:moveTo>
                  <a:pt x="718450" y="833988"/>
                </a:moveTo>
                <a:cubicBezTo>
                  <a:pt x="706211" y="825908"/>
                  <a:pt x="695408" y="815849"/>
                  <a:pt x="686497" y="804200"/>
                </a:cubicBezTo>
                <a:cubicBezTo>
                  <a:pt x="676768" y="793018"/>
                  <a:pt x="664320" y="784529"/>
                  <a:pt x="650360" y="779552"/>
                </a:cubicBezTo>
                <a:cubicBezTo>
                  <a:pt x="647783" y="778724"/>
                  <a:pt x="645329" y="777572"/>
                  <a:pt x="643037" y="776126"/>
                </a:cubicBezTo>
                <a:cubicBezTo>
                  <a:pt x="638568" y="772890"/>
                  <a:pt x="637807" y="766609"/>
                  <a:pt x="636571" y="761184"/>
                </a:cubicBezTo>
                <a:cubicBezTo>
                  <a:pt x="635334" y="755760"/>
                  <a:pt x="634384" y="751192"/>
                  <a:pt x="633052" y="746243"/>
                </a:cubicBezTo>
                <a:cubicBezTo>
                  <a:pt x="629058" y="729065"/>
                  <a:pt x="627327" y="711430"/>
                  <a:pt x="627917" y="693805"/>
                </a:cubicBezTo>
                <a:cubicBezTo>
                  <a:pt x="627917" y="630900"/>
                  <a:pt x="614983" y="576558"/>
                  <a:pt x="608041" y="561903"/>
                </a:cubicBezTo>
                <a:cubicBezTo>
                  <a:pt x="601099" y="547247"/>
                  <a:pt x="596915" y="536017"/>
                  <a:pt x="589022" y="476252"/>
                </a:cubicBezTo>
                <a:cubicBezTo>
                  <a:pt x="581129" y="416486"/>
                  <a:pt x="596535" y="426574"/>
                  <a:pt x="589022" y="354722"/>
                </a:cubicBezTo>
                <a:cubicBezTo>
                  <a:pt x="581509" y="282870"/>
                  <a:pt x="526447" y="270308"/>
                  <a:pt x="501722" y="264503"/>
                </a:cubicBezTo>
                <a:cubicBezTo>
                  <a:pt x="472156" y="256585"/>
                  <a:pt x="443646" y="245146"/>
                  <a:pt x="416800" y="230433"/>
                </a:cubicBezTo>
                <a:cubicBezTo>
                  <a:pt x="411950" y="226816"/>
                  <a:pt x="411189" y="208068"/>
                  <a:pt x="411665" y="189986"/>
                </a:cubicBezTo>
                <a:cubicBezTo>
                  <a:pt x="418731" y="177510"/>
                  <a:pt x="423533" y="163882"/>
                  <a:pt x="425835" y="149730"/>
                </a:cubicBezTo>
                <a:cubicBezTo>
                  <a:pt x="426976" y="151253"/>
                  <a:pt x="429448" y="154013"/>
                  <a:pt x="431731" y="154203"/>
                </a:cubicBezTo>
                <a:cubicBezTo>
                  <a:pt x="434013" y="154394"/>
                  <a:pt x="439338" y="144686"/>
                  <a:pt x="440670" y="139547"/>
                </a:cubicBezTo>
                <a:cubicBezTo>
                  <a:pt x="442866" y="129840"/>
                  <a:pt x="443285" y="119809"/>
                  <a:pt x="441906" y="109950"/>
                </a:cubicBezTo>
                <a:cubicBezTo>
                  <a:pt x="439814" y="103383"/>
                  <a:pt x="434774" y="108523"/>
                  <a:pt x="433157" y="111187"/>
                </a:cubicBezTo>
                <a:cubicBezTo>
                  <a:pt x="432330" y="112282"/>
                  <a:pt x="431255" y="113157"/>
                  <a:pt x="430019" y="113757"/>
                </a:cubicBezTo>
                <a:cubicBezTo>
                  <a:pt x="430019" y="105001"/>
                  <a:pt x="430874" y="96246"/>
                  <a:pt x="432111" y="87490"/>
                </a:cubicBezTo>
                <a:cubicBezTo>
                  <a:pt x="434850" y="70665"/>
                  <a:pt x="433347" y="53430"/>
                  <a:pt x="427737" y="37337"/>
                </a:cubicBezTo>
                <a:cubicBezTo>
                  <a:pt x="415469" y="2506"/>
                  <a:pt x="367635" y="31"/>
                  <a:pt x="361168" y="-64"/>
                </a:cubicBezTo>
                <a:lnTo>
                  <a:pt x="361168" y="-64"/>
                </a:lnTo>
                <a:cubicBezTo>
                  <a:pt x="354511" y="-64"/>
                  <a:pt x="306772" y="2506"/>
                  <a:pt x="294600" y="37337"/>
                </a:cubicBezTo>
                <a:cubicBezTo>
                  <a:pt x="289008" y="53430"/>
                  <a:pt x="287468" y="70655"/>
                  <a:pt x="290130" y="87490"/>
                </a:cubicBezTo>
                <a:cubicBezTo>
                  <a:pt x="291462" y="96246"/>
                  <a:pt x="291842" y="105001"/>
                  <a:pt x="292317" y="113757"/>
                </a:cubicBezTo>
                <a:cubicBezTo>
                  <a:pt x="291081" y="113157"/>
                  <a:pt x="290007" y="112282"/>
                  <a:pt x="289179" y="111187"/>
                </a:cubicBezTo>
                <a:cubicBezTo>
                  <a:pt x="287468" y="108523"/>
                  <a:pt x="282522" y="103383"/>
                  <a:pt x="280430" y="109950"/>
                </a:cubicBezTo>
                <a:cubicBezTo>
                  <a:pt x="278975" y="119800"/>
                  <a:pt x="279365" y="129840"/>
                  <a:pt x="281571" y="139547"/>
                </a:cubicBezTo>
                <a:cubicBezTo>
                  <a:pt x="282998" y="144781"/>
                  <a:pt x="287468" y="154394"/>
                  <a:pt x="290606" y="154203"/>
                </a:cubicBezTo>
                <a:cubicBezTo>
                  <a:pt x="293744" y="154013"/>
                  <a:pt x="295265" y="151253"/>
                  <a:pt x="296502" y="149730"/>
                </a:cubicBezTo>
                <a:cubicBezTo>
                  <a:pt x="298803" y="163882"/>
                  <a:pt x="303605" y="177510"/>
                  <a:pt x="310671" y="189986"/>
                </a:cubicBezTo>
                <a:cubicBezTo>
                  <a:pt x="311147" y="208068"/>
                  <a:pt x="310671" y="226816"/>
                  <a:pt x="305536" y="230433"/>
                </a:cubicBezTo>
                <a:cubicBezTo>
                  <a:pt x="278661" y="245146"/>
                  <a:pt x="250113" y="256585"/>
                  <a:pt x="220519" y="264503"/>
                </a:cubicBezTo>
                <a:cubicBezTo>
                  <a:pt x="195889" y="270308"/>
                  <a:pt x="140732" y="282870"/>
                  <a:pt x="133314" y="354722"/>
                </a:cubicBezTo>
                <a:cubicBezTo>
                  <a:pt x="125896" y="426574"/>
                  <a:pt x="141302" y="416772"/>
                  <a:pt x="133314" y="476252"/>
                </a:cubicBezTo>
                <a:cubicBezTo>
                  <a:pt x="125326" y="535732"/>
                  <a:pt x="120952" y="546961"/>
                  <a:pt x="114295" y="561903"/>
                </a:cubicBezTo>
                <a:cubicBezTo>
                  <a:pt x="107638" y="576844"/>
                  <a:pt x="94514" y="630900"/>
                  <a:pt x="94514" y="693805"/>
                </a:cubicBezTo>
                <a:cubicBezTo>
                  <a:pt x="95047" y="711430"/>
                  <a:pt x="93326" y="729056"/>
                  <a:pt x="89379" y="746243"/>
                </a:cubicBezTo>
                <a:cubicBezTo>
                  <a:pt x="88048" y="751192"/>
                  <a:pt x="87097" y="755760"/>
                  <a:pt x="85861" y="761184"/>
                </a:cubicBezTo>
                <a:cubicBezTo>
                  <a:pt x="84624" y="766609"/>
                  <a:pt x="83863" y="772890"/>
                  <a:pt x="79394" y="776126"/>
                </a:cubicBezTo>
                <a:cubicBezTo>
                  <a:pt x="77102" y="777572"/>
                  <a:pt x="74649" y="778724"/>
                  <a:pt x="72071" y="779552"/>
                </a:cubicBezTo>
                <a:cubicBezTo>
                  <a:pt x="58111" y="784529"/>
                  <a:pt x="45663" y="793018"/>
                  <a:pt x="35934" y="804200"/>
                </a:cubicBezTo>
                <a:cubicBezTo>
                  <a:pt x="27014" y="815877"/>
                  <a:pt x="16182" y="825946"/>
                  <a:pt x="3887" y="833988"/>
                </a:cubicBezTo>
                <a:cubicBezTo>
                  <a:pt x="-3436" y="839127"/>
                  <a:pt x="-1059" y="852260"/>
                  <a:pt x="15774" y="848358"/>
                </a:cubicBezTo>
                <a:cubicBezTo>
                  <a:pt x="32606" y="844456"/>
                  <a:pt x="43733" y="823234"/>
                  <a:pt x="47917" y="824471"/>
                </a:cubicBezTo>
                <a:cubicBezTo>
                  <a:pt x="52101" y="825708"/>
                  <a:pt x="43257" y="857399"/>
                  <a:pt x="39833" y="868058"/>
                </a:cubicBezTo>
                <a:cubicBezTo>
                  <a:pt x="36410" y="878717"/>
                  <a:pt x="32986" y="891564"/>
                  <a:pt x="30799" y="898036"/>
                </a:cubicBezTo>
                <a:cubicBezTo>
                  <a:pt x="27195" y="906087"/>
                  <a:pt x="27195" y="915299"/>
                  <a:pt x="30799" y="923351"/>
                </a:cubicBezTo>
                <a:cubicBezTo>
                  <a:pt x="35744" y="930012"/>
                  <a:pt x="42686" y="921352"/>
                  <a:pt x="47631" y="904317"/>
                </a:cubicBezTo>
                <a:cubicBezTo>
                  <a:pt x="52577" y="887282"/>
                  <a:pt x="62466" y="856733"/>
                  <a:pt x="62466" y="856733"/>
                </a:cubicBezTo>
                <a:cubicBezTo>
                  <a:pt x="62466" y="856733"/>
                  <a:pt x="56951" y="882523"/>
                  <a:pt x="52957" y="898226"/>
                </a:cubicBezTo>
                <a:cubicBezTo>
                  <a:pt x="48963" y="913929"/>
                  <a:pt x="38407" y="933914"/>
                  <a:pt x="47346" y="941432"/>
                </a:cubicBezTo>
                <a:cubicBezTo>
                  <a:pt x="52101" y="945430"/>
                  <a:pt x="57712" y="940386"/>
                  <a:pt x="60850" y="932772"/>
                </a:cubicBezTo>
                <a:cubicBezTo>
                  <a:pt x="63988" y="925159"/>
                  <a:pt x="67887" y="912406"/>
                  <a:pt x="68172" y="911169"/>
                </a:cubicBezTo>
                <a:cubicBezTo>
                  <a:pt x="71121" y="898417"/>
                  <a:pt x="79869" y="863585"/>
                  <a:pt x="79869" y="863585"/>
                </a:cubicBezTo>
                <a:cubicBezTo>
                  <a:pt x="79869" y="863585"/>
                  <a:pt x="74258" y="893087"/>
                  <a:pt x="70930" y="907077"/>
                </a:cubicBezTo>
                <a:cubicBezTo>
                  <a:pt x="68201" y="914985"/>
                  <a:pt x="66137" y="923103"/>
                  <a:pt x="64749" y="931345"/>
                </a:cubicBezTo>
                <a:cubicBezTo>
                  <a:pt x="64330" y="934999"/>
                  <a:pt x="66955" y="938302"/>
                  <a:pt x="70607" y="938720"/>
                </a:cubicBezTo>
                <a:cubicBezTo>
                  <a:pt x="71853" y="938863"/>
                  <a:pt x="73127" y="938654"/>
                  <a:pt x="74258" y="938102"/>
                </a:cubicBezTo>
                <a:cubicBezTo>
                  <a:pt x="78918" y="936769"/>
                  <a:pt x="83008" y="926301"/>
                  <a:pt x="85766" y="915261"/>
                </a:cubicBezTo>
                <a:cubicBezTo>
                  <a:pt x="88523" y="904222"/>
                  <a:pt x="92707" y="883380"/>
                  <a:pt x="95275" y="873673"/>
                </a:cubicBezTo>
                <a:cubicBezTo>
                  <a:pt x="96226" y="869961"/>
                  <a:pt x="97843" y="866345"/>
                  <a:pt x="97748" y="869105"/>
                </a:cubicBezTo>
                <a:cubicBezTo>
                  <a:pt x="97748" y="875100"/>
                  <a:pt x="92803" y="891469"/>
                  <a:pt x="91281" y="899559"/>
                </a:cubicBezTo>
                <a:cubicBezTo>
                  <a:pt x="89379" y="909932"/>
                  <a:pt x="89759" y="917260"/>
                  <a:pt x="94610" y="917831"/>
                </a:cubicBezTo>
                <a:cubicBezTo>
                  <a:pt x="97900" y="917736"/>
                  <a:pt x="100772" y="915556"/>
                  <a:pt x="101742" y="912406"/>
                </a:cubicBezTo>
                <a:cubicBezTo>
                  <a:pt x="105451" y="903203"/>
                  <a:pt x="108189" y="893630"/>
                  <a:pt x="109920" y="883856"/>
                </a:cubicBezTo>
                <a:cubicBezTo>
                  <a:pt x="113439" y="868153"/>
                  <a:pt x="118194" y="853688"/>
                  <a:pt x="120286" y="839603"/>
                </a:cubicBezTo>
                <a:cubicBezTo>
                  <a:pt x="122378" y="825518"/>
                  <a:pt x="125231" y="796682"/>
                  <a:pt x="127323" y="787165"/>
                </a:cubicBezTo>
                <a:cubicBezTo>
                  <a:pt x="129415" y="777648"/>
                  <a:pt x="133980" y="765372"/>
                  <a:pt x="133980" y="765372"/>
                </a:cubicBezTo>
                <a:lnTo>
                  <a:pt x="133980" y="765372"/>
                </a:lnTo>
                <a:cubicBezTo>
                  <a:pt x="142538" y="738820"/>
                  <a:pt x="163175" y="675057"/>
                  <a:pt x="176584" y="636229"/>
                </a:cubicBezTo>
                <a:cubicBezTo>
                  <a:pt x="193796" y="586266"/>
                  <a:pt x="187710" y="568945"/>
                  <a:pt x="190278" y="547437"/>
                </a:cubicBezTo>
                <a:cubicBezTo>
                  <a:pt x="191989" y="533447"/>
                  <a:pt x="206729" y="498426"/>
                  <a:pt x="217286" y="460929"/>
                </a:cubicBezTo>
                <a:cubicBezTo>
                  <a:pt x="233357" y="494619"/>
                  <a:pt x="249904" y="544201"/>
                  <a:pt x="240014" y="593118"/>
                </a:cubicBezTo>
                <a:cubicBezTo>
                  <a:pt x="222611" y="678769"/>
                  <a:pt x="228032" y="654025"/>
                  <a:pt x="222611" y="678769"/>
                </a:cubicBezTo>
                <a:cubicBezTo>
                  <a:pt x="216030" y="706073"/>
                  <a:pt x="211113" y="733757"/>
                  <a:pt x="207870" y="761660"/>
                </a:cubicBezTo>
                <a:cubicBezTo>
                  <a:pt x="201785" y="824661"/>
                  <a:pt x="197030" y="888424"/>
                  <a:pt x="207015" y="950854"/>
                </a:cubicBezTo>
                <a:cubicBezTo>
                  <a:pt x="210629" y="973599"/>
                  <a:pt x="223942" y="1105312"/>
                  <a:pt x="223086" y="1109880"/>
                </a:cubicBezTo>
                <a:cubicBezTo>
                  <a:pt x="219948" y="1127105"/>
                  <a:pt x="209773" y="1162983"/>
                  <a:pt x="205874" y="1183254"/>
                </a:cubicBezTo>
                <a:cubicBezTo>
                  <a:pt x="201974" y="1203525"/>
                  <a:pt x="203972" y="1233979"/>
                  <a:pt x="205874" y="1289366"/>
                </a:cubicBezTo>
                <a:cubicBezTo>
                  <a:pt x="207776" y="1344754"/>
                  <a:pt x="214432" y="1387675"/>
                  <a:pt x="216715" y="1418129"/>
                </a:cubicBezTo>
                <a:cubicBezTo>
                  <a:pt x="218807" y="1444300"/>
                  <a:pt x="214908" y="1511013"/>
                  <a:pt x="213767" y="1529475"/>
                </a:cubicBezTo>
                <a:cubicBezTo>
                  <a:pt x="213605" y="1532721"/>
                  <a:pt x="212996" y="1535918"/>
                  <a:pt x="211960" y="1538992"/>
                </a:cubicBezTo>
                <a:cubicBezTo>
                  <a:pt x="209354" y="1547319"/>
                  <a:pt x="206178" y="1555466"/>
                  <a:pt x="202450" y="1563355"/>
                </a:cubicBezTo>
                <a:cubicBezTo>
                  <a:pt x="193521" y="1580095"/>
                  <a:pt x="183155" y="1596017"/>
                  <a:pt x="171449" y="1610939"/>
                </a:cubicBezTo>
                <a:cubicBezTo>
                  <a:pt x="165647" y="1616744"/>
                  <a:pt x="156233" y="1630829"/>
                  <a:pt x="165077" y="1634826"/>
                </a:cubicBezTo>
                <a:cubicBezTo>
                  <a:pt x="166503" y="1635721"/>
                  <a:pt x="168310" y="1635721"/>
                  <a:pt x="169737" y="1634826"/>
                </a:cubicBezTo>
                <a:cubicBezTo>
                  <a:pt x="168577" y="1638842"/>
                  <a:pt x="170013" y="1643154"/>
                  <a:pt x="173351" y="1645675"/>
                </a:cubicBezTo>
                <a:cubicBezTo>
                  <a:pt x="174976" y="1646323"/>
                  <a:pt x="176736" y="1646579"/>
                  <a:pt x="178486" y="1646437"/>
                </a:cubicBezTo>
                <a:cubicBezTo>
                  <a:pt x="178970" y="1651671"/>
                  <a:pt x="183611" y="1655516"/>
                  <a:pt x="188842" y="1655021"/>
                </a:cubicBezTo>
                <a:cubicBezTo>
                  <a:pt x="189792" y="1654935"/>
                  <a:pt x="190725" y="1654707"/>
                  <a:pt x="191609" y="1654336"/>
                </a:cubicBezTo>
                <a:cubicBezTo>
                  <a:pt x="191609" y="1654336"/>
                  <a:pt x="193796" y="1662139"/>
                  <a:pt x="200644" y="1662520"/>
                </a:cubicBezTo>
                <a:cubicBezTo>
                  <a:pt x="202840" y="1662710"/>
                  <a:pt x="205046" y="1662415"/>
                  <a:pt x="207110" y="1661664"/>
                </a:cubicBezTo>
                <a:cubicBezTo>
                  <a:pt x="209107" y="1660902"/>
                  <a:pt x="211199" y="1658714"/>
                  <a:pt x="213482" y="1653289"/>
                </a:cubicBezTo>
                <a:cubicBezTo>
                  <a:pt x="212883" y="1657971"/>
                  <a:pt x="215792" y="1662377"/>
                  <a:pt x="220328" y="1663662"/>
                </a:cubicBezTo>
                <a:cubicBezTo>
                  <a:pt x="230200" y="1667022"/>
                  <a:pt x="240927" y="1661797"/>
                  <a:pt x="244388" y="1651956"/>
                </a:cubicBezTo>
                <a:cubicBezTo>
                  <a:pt x="249714" y="1640917"/>
                  <a:pt x="249143" y="1638823"/>
                  <a:pt x="253898" y="1629211"/>
                </a:cubicBezTo>
                <a:cubicBezTo>
                  <a:pt x="258653" y="1619599"/>
                  <a:pt x="256180" y="1594475"/>
                  <a:pt x="259414" y="1584197"/>
                </a:cubicBezTo>
                <a:cubicBezTo>
                  <a:pt x="262647" y="1573919"/>
                  <a:pt x="271967" y="1570493"/>
                  <a:pt x="272822" y="1562023"/>
                </a:cubicBezTo>
                <a:cubicBezTo>
                  <a:pt x="273545" y="1554067"/>
                  <a:pt x="273384" y="1546054"/>
                  <a:pt x="272347" y="1538136"/>
                </a:cubicBezTo>
                <a:cubicBezTo>
                  <a:pt x="272347" y="1538136"/>
                  <a:pt x="273013" y="1500068"/>
                  <a:pt x="273013" y="1500068"/>
                </a:cubicBezTo>
                <a:lnTo>
                  <a:pt x="272918" y="1483414"/>
                </a:lnTo>
                <a:cubicBezTo>
                  <a:pt x="274468" y="1457138"/>
                  <a:pt x="277644" y="1430976"/>
                  <a:pt x="282427" y="1405091"/>
                </a:cubicBezTo>
                <a:cubicBezTo>
                  <a:pt x="290796" y="1361599"/>
                  <a:pt x="302303" y="1289557"/>
                  <a:pt x="305726" y="1245875"/>
                </a:cubicBezTo>
                <a:cubicBezTo>
                  <a:pt x="307989" y="1206637"/>
                  <a:pt x="312440" y="1167561"/>
                  <a:pt x="319040" y="1128818"/>
                </a:cubicBezTo>
                <a:cubicBezTo>
                  <a:pt x="319182" y="1128238"/>
                  <a:pt x="319373" y="1127657"/>
                  <a:pt x="319610" y="1127105"/>
                </a:cubicBezTo>
                <a:cubicBezTo>
                  <a:pt x="331403" y="1091351"/>
                  <a:pt x="339553" y="1054492"/>
                  <a:pt x="343955" y="1017091"/>
                </a:cubicBezTo>
                <a:cubicBezTo>
                  <a:pt x="345287" y="1005195"/>
                  <a:pt x="346523" y="992157"/>
                  <a:pt x="347474" y="978167"/>
                </a:cubicBezTo>
                <a:cubicBezTo>
                  <a:pt x="351753" y="916594"/>
                  <a:pt x="349852" y="882999"/>
                  <a:pt x="360788" y="881477"/>
                </a:cubicBezTo>
                <a:cubicBezTo>
                  <a:pt x="371819" y="883095"/>
                  <a:pt x="370297" y="916594"/>
                  <a:pt x="374102" y="978167"/>
                </a:cubicBezTo>
                <a:cubicBezTo>
                  <a:pt x="375052" y="992157"/>
                  <a:pt x="376289" y="1005195"/>
                  <a:pt x="377715" y="1017091"/>
                </a:cubicBezTo>
                <a:cubicBezTo>
                  <a:pt x="382013" y="1054511"/>
                  <a:pt x="390078" y="1091398"/>
                  <a:pt x="401775" y="1127200"/>
                </a:cubicBezTo>
                <a:cubicBezTo>
                  <a:pt x="401917" y="1127781"/>
                  <a:pt x="402117" y="1128361"/>
                  <a:pt x="402345" y="1128913"/>
                </a:cubicBezTo>
                <a:cubicBezTo>
                  <a:pt x="408926" y="1167494"/>
                  <a:pt x="413348" y="1206418"/>
                  <a:pt x="415564" y="1245494"/>
                </a:cubicBezTo>
                <a:cubicBezTo>
                  <a:pt x="419082" y="1289176"/>
                  <a:pt x="430590" y="1361218"/>
                  <a:pt x="438863" y="1404710"/>
                </a:cubicBezTo>
                <a:cubicBezTo>
                  <a:pt x="443694" y="1430586"/>
                  <a:pt x="446870" y="1456748"/>
                  <a:pt x="448373" y="1483033"/>
                </a:cubicBezTo>
                <a:lnTo>
                  <a:pt x="449514" y="1500068"/>
                </a:lnTo>
                <a:cubicBezTo>
                  <a:pt x="449514" y="1500068"/>
                  <a:pt x="449514" y="1538136"/>
                  <a:pt x="450084" y="1538136"/>
                </a:cubicBezTo>
                <a:cubicBezTo>
                  <a:pt x="449247" y="1546073"/>
                  <a:pt x="449247" y="1554086"/>
                  <a:pt x="450084" y="1562023"/>
                </a:cubicBezTo>
                <a:cubicBezTo>
                  <a:pt x="450940" y="1570493"/>
                  <a:pt x="460260" y="1574014"/>
                  <a:pt x="463493" y="1584197"/>
                </a:cubicBezTo>
                <a:cubicBezTo>
                  <a:pt x="466726" y="1594380"/>
                  <a:pt x="464634" y="1619599"/>
                  <a:pt x="469009" y="1629211"/>
                </a:cubicBezTo>
                <a:cubicBezTo>
                  <a:pt x="473383" y="1638823"/>
                  <a:pt x="472813" y="1640917"/>
                  <a:pt x="478518" y="1651956"/>
                </a:cubicBezTo>
                <a:cubicBezTo>
                  <a:pt x="481742" y="1661778"/>
                  <a:pt x="492213" y="1667231"/>
                  <a:pt x="502103" y="1664233"/>
                </a:cubicBezTo>
                <a:cubicBezTo>
                  <a:pt x="506677" y="1662986"/>
                  <a:pt x="509635" y="1658561"/>
                  <a:pt x="509045" y="1653860"/>
                </a:cubicBezTo>
                <a:cubicBezTo>
                  <a:pt x="511327" y="1659285"/>
                  <a:pt x="513419" y="1661473"/>
                  <a:pt x="515321" y="1662235"/>
                </a:cubicBezTo>
                <a:cubicBezTo>
                  <a:pt x="517423" y="1662996"/>
                  <a:pt x="519658" y="1663291"/>
                  <a:pt x="521883" y="1663091"/>
                </a:cubicBezTo>
                <a:cubicBezTo>
                  <a:pt x="528635" y="1663091"/>
                  <a:pt x="531393" y="1654907"/>
                  <a:pt x="531393" y="1654907"/>
                </a:cubicBezTo>
                <a:cubicBezTo>
                  <a:pt x="536243" y="1656924"/>
                  <a:pt x="541806" y="1654631"/>
                  <a:pt x="543831" y="1649777"/>
                </a:cubicBezTo>
                <a:cubicBezTo>
                  <a:pt x="544193" y="1648892"/>
                  <a:pt x="544431" y="1647960"/>
                  <a:pt x="544516" y="1647008"/>
                </a:cubicBezTo>
                <a:cubicBezTo>
                  <a:pt x="546228" y="1647150"/>
                  <a:pt x="547959" y="1646894"/>
                  <a:pt x="549557" y="1646246"/>
                </a:cubicBezTo>
                <a:cubicBezTo>
                  <a:pt x="553075" y="1643867"/>
                  <a:pt x="554587" y="1639433"/>
                  <a:pt x="553265" y="1635397"/>
                </a:cubicBezTo>
                <a:cubicBezTo>
                  <a:pt x="553265" y="1635397"/>
                  <a:pt x="554787" y="1636730"/>
                  <a:pt x="557925" y="1635397"/>
                </a:cubicBezTo>
                <a:cubicBezTo>
                  <a:pt x="566769" y="1631400"/>
                  <a:pt x="557354" y="1617315"/>
                  <a:pt x="551458" y="1611510"/>
                </a:cubicBezTo>
                <a:cubicBezTo>
                  <a:pt x="539818" y="1596559"/>
                  <a:pt x="529481" y="1580638"/>
                  <a:pt x="520551" y="1563926"/>
                </a:cubicBezTo>
                <a:cubicBezTo>
                  <a:pt x="516596" y="1556065"/>
                  <a:pt x="513219" y="1547919"/>
                  <a:pt x="510471" y="1539563"/>
                </a:cubicBezTo>
                <a:cubicBezTo>
                  <a:pt x="509482" y="1536480"/>
                  <a:pt x="508874" y="1533282"/>
                  <a:pt x="508664" y="1530046"/>
                </a:cubicBezTo>
                <a:cubicBezTo>
                  <a:pt x="507523" y="1511584"/>
                  <a:pt x="503720" y="1444395"/>
                  <a:pt x="505716" y="1418700"/>
                </a:cubicBezTo>
                <a:cubicBezTo>
                  <a:pt x="508094" y="1388246"/>
                  <a:pt x="515226" y="1345325"/>
                  <a:pt x="516653" y="1289938"/>
                </a:cubicBezTo>
                <a:cubicBezTo>
                  <a:pt x="518079" y="1234550"/>
                  <a:pt x="520171" y="1204287"/>
                  <a:pt x="516653" y="1183825"/>
                </a:cubicBezTo>
                <a:cubicBezTo>
                  <a:pt x="513134" y="1163364"/>
                  <a:pt x="502673" y="1127676"/>
                  <a:pt x="499535" y="1110451"/>
                </a:cubicBezTo>
                <a:cubicBezTo>
                  <a:pt x="498679" y="1105883"/>
                  <a:pt x="511898" y="974170"/>
                  <a:pt x="515607" y="951425"/>
                </a:cubicBezTo>
                <a:cubicBezTo>
                  <a:pt x="525592" y="888995"/>
                  <a:pt x="520837" y="825232"/>
                  <a:pt x="514751" y="762231"/>
                </a:cubicBezTo>
                <a:cubicBezTo>
                  <a:pt x="511470" y="734338"/>
                  <a:pt x="506544" y="706653"/>
                  <a:pt x="500011" y="679340"/>
                </a:cubicBezTo>
                <a:cubicBezTo>
                  <a:pt x="494495" y="654311"/>
                  <a:pt x="500011" y="679340"/>
                  <a:pt x="482608" y="593689"/>
                </a:cubicBezTo>
                <a:cubicBezTo>
                  <a:pt x="473098" y="544772"/>
                  <a:pt x="489169" y="495190"/>
                  <a:pt x="505241" y="461500"/>
                </a:cubicBezTo>
                <a:cubicBezTo>
                  <a:pt x="515892" y="498997"/>
                  <a:pt x="530632" y="534018"/>
                  <a:pt x="532249" y="548008"/>
                </a:cubicBezTo>
                <a:cubicBezTo>
                  <a:pt x="534816" y="569516"/>
                  <a:pt x="528825" y="586837"/>
                  <a:pt x="546038" y="636800"/>
                </a:cubicBezTo>
                <a:cubicBezTo>
                  <a:pt x="559447" y="675628"/>
                  <a:pt x="580083" y="739391"/>
                  <a:pt x="588642" y="765943"/>
                </a:cubicBezTo>
                <a:lnTo>
                  <a:pt x="588642" y="765943"/>
                </a:lnTo>
                <a:cubicBezTo>
                  <a:pt x="588642" y="765943"/>
                  <a:pt x="593016" y="778315"/>
                  <a:pt x="595203" y="787736"/>
                </a:cubicBezTo>
                <a:cubicBezTo>
                  <a:pt x="597391" y="797158"/>
                  <a:pt x="600339" y="825803"/>
                  <a:pt x="602336" y="840174"/>
                </a:cubicBezTo>
                <a:cubicBezTo>
                  <a:pt x="604332" y="854544"/>
                  <a:pt x="609183" y="868724"/>
                  <a:pt x="612701" y="884427"/>
                </a:cubicBezTo>
                <a:cubicBezTo>
                  <a:pt x="614403" y="894201"/>
                  <a:pt x="617114" y="903765"/>
                  <a:pt x="620785" y="912977"/>
                </a:cubicBezTo>
                <a:cubicBezTo>
                  <a:pt x="623447" y="917450"/>
                  <a:pt x="626110" y="918211"/>
                  <a:pt x="629153" y="917831"/>
                </a:cubicBezTo>
                <a:cubicBezTo>
                  <a:pt x="634098" y="917260"/>
                  <a:pt x="634384" y="909932"/>
                  <a:pt x="632482" y="899559"/>
                </a:cubicBezTo>
                <a:cubicBezTo>
                  <a:pt x="630960" y="891469"/>
                  <a:pt x="626395" y="875100"/>
                  <a:pt x="626110" y="869105"/>
                </a:cubicBezTo>
                <a:cubicBezTo>
                  <a:pt x="626110" y="866345"/>
                  <a:pt x="627631" y="869961"/>
                  <a:pt x="628583" y="873673"/>
                </a:cubicBezTo>
                <a:cubicBezTo>
                  <a:pt x="631150" y="883190"/>
                  <a:pt x="635334" y="903936"/>
                  <a:pt x="638093" y="915261"/>
                </a:cubicBezTo>
                <a:cubicBezTo>
                  <a:pt x="640850" y="926586"/>
                  <a:pt x="644939" y="936769"/>
                  <a:pt x="649504" y="938102"/>
                </a:cubicBezTo>
                <a:cubicBezTo>
                  <a:pt x="652813" y="939701"/>
                  <a:pt x="656798" y="938311"/>
                  <a:pt x="658395" y="934999"/>
                </a:cubicBezTo>
                <a:cubicBezTo>
                  <a:pt x="658938" y="933867"/>
                  <a:pt x="659156" y="932601"/>
                  <a:pt x="659014" y="931345"/>
                </a:cubicBezTo>
                <a:cubicBezTo>
                  <a:pt x="657625" y="923103"/>
                  <a:pt x="655562" y="914985"/>
                  <a:pt x="652833" y="907077"/>
                </a:cubicBezTo>
                <a:cubicBezTo>
                  <a:pt x="649504" y="893087"/>
                  <a:pt x="643798" y="863585"/>
                  <a:pt x="643798" y="863585"/>
                </a:cubicBezTo>
                <a:cubicBezTo>
                  <a:pt x="643798" y="863585"/>
                  <a:pt x="652547" y="898797"/>
                  <a:pt x="655495" y="911169"/>
                </a:cubicBezTo>
                <a:cubicBezTo>
                  <a:pt x="655495" y="912406"/>
                  <a:pt x="659775" y="925159"/>
                  <a:pt x="662913" y="932772"/>
                </a:cubicBezTo>
                <a:cubicBezTo>
                  <a:pt x="666051" y="940386"/>
                  <a:pt x="671662" y="945430"/>
                  <a:pt x="676321" y="941432"/>
                </a:cubicBezTo>
                <a:cubicBezTo>
                  <a:pt x="685831" y="933914"/>
                  <a:pt x="674800" y="913929"/>
                  <a:pt x="670711" y="898226"/>
                </a:cubicBezTo>
                <a:cubicBezTo>
                  <a:pt x="666622" y="882523"/>
                  <a:pt x="661201" y="856733"/>
                  <a:pt x="661201" y="856733"/>
                </a:cubicBezTo>
                <a:cubicBezTo>
                  <a:pt x="661201" y="856733"/>
                  <a:pt x="671186" y="887377"/>
                  <a:pt x="676036" y="904317"/>
                </a:cubicBezTo>
                <a:cubicBezTo>
                  <a:pt x="680886" y="921257"/>
                  <a:pt x="687924" y="930107"/>
                  <a:pt x="692868" y="923351"/>
                </a:cubicBezTo>
                <a:cubicBezTo>
                  <a:pt x="696425" y="915290"/>
                  <a:pt x="696425" y="906097"/>
                  <a:pt x="692868" y="898036"/>
                </a:cubicBezTo>
                <a:cubicBezTo>
                  <a:pt x="690681" y="891564"/>
                  <a:pt x="687258" y="879002"/>
                  <a:pt x="683834" y="868058"/>
                </a:cubicBezTo>
                <a:cubicBezTo>
                  <a:pt x="680411" y="857114"/>
                  <a:pt x="671567" y="825708"/>
                  <a:pt x="675751" y="824471"/>
                </a:cubicBezTo>
                <a:cubicBezTo>
                  <a:pt x="679935" y="823234"/>
                  <a:pt x="691061" y="844551"/>
                  <a:pt x="707894" y="848358"/>
                </a:cubicBezTo>
                <a:cubicBezTo>
                  <a:pt x="724726" y="852165"/>
                  <a:pt x="725867" y="839127"/>
                  <a:pt x="718450" y="833988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9A5BE046-E26A-0D43-9830-3381F2686DE6}"/>
              </a:ext>
            </a:extLst>
          </p:cNvPr>
          <p:cNvSpPr/>
          <p:nvPr/>
        </p:nvSpPr>
        <p:spPr>
          <a:xfrm>
            <a:off x="11692185" y="6590370"/>
            <a:ext cx="536076" cy="346969"/>
          </a:xfrm>
          <a:custGeom>
            <a:avLst/>
            <a:gdLst>
              <a:gd name="connsiteX0" fmla="*/ 1107 w 117255"/>
              <a:gd name="connsiteY0" fmla="*/ 74072 h 75892"/>
              <a:gd name="connsiteX1" fmla="*/ 2629 w 117255"/>
              <a:gd name="connsiteY1" fmla="*/ 74072 h 75892"/>
              <a:gd name="connsiteX2" fmla="*/ 6718 w 117255"/>
              <a:gd name="connsiteY2" fmla="*/ 72454 h 75892"/>
              <a:gd name="connsiteX3" fmla="*/ 9286 w 117255"/>
              <a:gd name="connsiteY3" fmla="*/ 71026 h 75892"/>
              <a:gd name="connsiteX4" fmla="*/ 12138 w 117255"/>
              <a:gd name="connsiteY4" fmla="*/ 68838 h 75892"/>
              <a:gd name="connsiteX5" fmla="*/ 18130 w 117255"/>
              <a:gd name="connsiteY5" fmla="*/ 62557 h 75892"/>
              <a:gd name="connsiteX6" fmla="*/ 29351 w 117255"/>
              <a:gd name="connsiteY6" fmla="*/ 43523 h 75892"/>
              <a:gd name="connsiteX7" fmla="*/ 44567 w 117255"/>
              <a:gd name="connsiteY7" fmla="*/ 21158 h 75892"/>
              <a:gd name="connsiteX8" fmla="*/ 47420 w 117255"/>
              <a:gd name="connsiteY8" fmla="*/ 18969 h 75892"/>
              <a:gd name="connsiteX9" fmla="*/ 49132 w 117255"/>
              <a:gd name="connsiteY9" fmla="*/ 17732 h 75892"/>
              <a:gd name="connsiteX10" fmla="*/ 50558 w 117255"/>
              <a:gd name="connsiteY10" fmla="*/ 16876 h 75892"/>
              <a:gd name="connsiteX11" fmla="*/ 57025 w 117255"/>
              <a:gd name="connsiteY11" fmla="*/ 13735 h 75892"/>
              <a:gd name="connsiteX12" fmla="*/ 70244 w 117255"/>
              <a:gd name="connsiteY12" fmla="*/ 10500 h 75892"/>
              <a:gd name="connsiteX13" fmla="*/ 92496 w 117255"/>
              <a:gd name="connsiteY13" fmla="*/ 7549 h 75892"/>
              <a:gd name="connsiteX14" fmla="*/ 105810 w 117255"/>
              <a:gd name="connsiteY14" fmla="*/ 2886 h 75892"/>
              <a:gd name="connsiteX15" fmla="*/ 109804 w 117255"/>
              <a:gd name="connsiteY15" fmla="*/ -64 h 75892"/>
              <a:gd name="connsiteX16" fmla="*/ 117222 w 117255"/>
              <a:gd name="connsiteY16" fmla="*/ 8501 h 75892"/>
              <a:gd name="connsiteX17" fmla="*/ 117222 w 117255"/>
              <a:gd name="connsiteY17" fmla="*/ 8501 h 75892"/>
              <a:gd name="connsiteX18" fmla="*/ 115700 w 117255"/>
              <a:gd name="connsiteY18" fmla="*/ 9643 h 75892"/>
              <a:gd name="connsiteX19" fmla="*/ 111135 w 117255"/>
              <a:gd name="connsiteY19" fmla="*/ 12403 h 75892"/>
              <a:gd name="connsiteX20" fmla="*/ 94113 w 117255"/>
              <a:gd name="connsiteY20" fmla="*/ 17352 h 75892"/>
              <a:gd name="connsiteX21" fmla="*/ 71289 w 117255"/>
              <a:gd name="connsiteY21" fmla="*/ 18969 h 75892"/>
              <a:gd name="connsiteX22" fmla="*/ 59497 w 117255"/>
              <a:gd name="connsiteY22" fmla="*/ 21063 h 75892"/>
              <a:gd name="connsiteX23" fmla="*/ 53982 w 117255"/>
              <a:gd name="connsiteY23" fmla="*/ 23252 h 75892"/>
              <a:gd name="connsiteX24" fmla="*/ 52555 w 117255"/>
              <a:gd name="connsiteY24" fmla="*/ 24013 h 75892"/>
              <a:gd name="connsiteX25" fmla="*/ 51509 w 117255"/>
              <a:gd name="connsiteY25" fmla="*/ 24775 h 75892"/>
              <a:gd name="connsiteX26" fmla="*/ 48656 w 117255"/>
              <a:gd name="connsiteY26" fmla="*/ 25631 h 75892"/>
              <a:gd name="connsiteX27" fmla="*/ 33535 w 117255"/>
              <a:gd name="connsiteY27" fmla="*/ 45236 h 75892"/>
              <a:gd name="connsiteX28" fmla="*/ 20697 w 117255"/>
              <a:gd name="connsiteY28" fmla="*/ 64269 h 75892"/>
              <a:gd name="connsiteX29" fmla="*/ 13756 w 117255"/>
              <a:gd name="connsiteY29" fmla="*/ 70646 h 75892"/>
              <a:gd name="connsiteX30" fmla="*/ 10427 w 117255"/>
              <a:gd name="connsiteY30" fmla="*/ 72835 h 75892"/>
              <a:gd name="connsiteX31" fmla="*/ 7289 w 117255"/>
              <a:gd name="connsiteY31" fmla="*/ 74357 h 75892"/>
              <a:gd name="connsiteX32" fmla="*/ 3009 w 117255"/>
              <a:gd name="connsiteY32" fmla="*/ 75785 h 75892"/>
              <a:gd name="connsiteX33" fmla="*/ 1393 w 117255"/>
              <a:gd name="connsiteY33" fmla="*/ 75785 h 75892"/>
              <a:gd name="connsiteX34" fmla="*/ -15 w 117255"/>
              <a:gd name="connsiteY34" fmla="*/ 74995 h 75892"/>
              <a:gd name="connsiteX35" fmla="*/ -34 w 117255"/>
              <a:gd name="connsiteY35" fmla="*/ 74928 h 75892"/>
              <a:gd name="connsiteX36" fmla="*/ 1107 w 117255"/>
              <a:gd name="connsiteY36" fmla="*/ 74072 h 7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7255" h="75892">
                <a:moveTo>
                  <a:pt x="1107" y="74072"/>
                </a:moveTo>
                <a:lnTo>
                  <a:pt x="2629" y="74072"/>
                </a:lnTo>
                <a:cubicBezTo>
                  <a:pt x="4055" y="73701"/>
                  <a:pt x="5425" y="73158"/>
                  <a:pt x="6718" y="72454"/>
                </a:cubicBezTo>
                <a:lnTo>
                  <a:pt x="9286" y="71026"/>
                </a:lnTo>
                <a:lnTo>
                  <a:pt x="12138" y="68838"/>
                </a:lnTo>
                <a:cubicBezTo>
                  <a:pt x="14345" y="66953"/>
                  <a:pt x="16352" y="64850"/>
                  <a:pt x="18130" y="62557"/>
                </a:cubicBezTo>
                <a:cubicBezTo>
                  <a:pt x="22533" y="56627"/>
                  <a:pt x="26289" y="50242"/>
                  <a:pt x="29351" y="43523"/>
                </a:cubicBezTo>
                <a:cubicBezTo>
                  <a:pt x="33032" y="35215"/>
                  <a:pt x="38186" y="27630"/>
                  <a:pt x="44567" y="21158"/>
                </a:cubicBezTo>
                <a:lnTo>
                  <a:pt x="47420" y="18969"/>
                </a:lnTo>
                <a:lnTo>
                  <a:pt x="49132" y="17732"/>
                </a:lnTo>
                <a:lnTo>
                  <a:pt x="50558" y="16876"/>
                </a:lnTo>
                <a:cubicBezTo>
                  <a:pt x="52622" y="15639"/>
                  <a:pt x="54780" y="14592"/>
                  <a:pt x="57025" y="13735"/>
                </a:cubicBezTo>
                <a:cubicBezTo>
                  <a:pt x="61333" y="12279"/>
                  <a:pt x="65754" y="11194"/>
                  <a:pt x="70244" y="10500"/>
                </a:cubicBezTo>
                <a:cubicBezTo>
                  <a:pt x="78707" y="9262"/>
                  <a:pt x="86410" y="8787"/>
                  <a:pt x="92496" y="7549"/>
                </a:cubicBezTo>
                <a:cubicBezTo>
                  <a:pt x="97185" y="6836"/>
                  <a:pt x="101702" y="5256"/>
                  <a:pt x="105810" y="2886"/>
                </a:cubicBezTo>
                <a:cubicBezTo>
                  <a:pt x="107189" y="1973"/>
                  <a:pt x="108520" y="983"/>
                  <a:pt x="109804" y="-64"/>
                </a:cubicBezTo>
                <a:lnTo>
                  <a:pt x="117222" y="8501"/>
                </a:lnTo>
                <a:lnTo>
                  <a:pt x="117222" y="8501"/>
                </a:lnTo>
                <a:lnTo>
                  <a:pt x="115700" y="9643"/>
                </a:lnTo>
                <a:cubicBezTo>
                  <a:pt x="114264" y="10690"/>
                  <a:pt x="112733" y="11613"/>
                  <a:pt x="111135" y="12403"/>
                </a:cubicBezTo>
                <a:cubicBezTo>
                  <a:pt x="105800" y="15058"/>
                  <a:pt x="100038" y="16733"/>
                  <a:pt x="94113" y="17352"/>
                </a:cubicBezTo>
                <a:cubicBezTo>
                  <a:pt x="87075" y="18303"/>
                  <a:pt x="79277" y="18303"/>
                  <a:pt x="71289" y="18969"/>
                </a:cubicBezTo>
                <a:cubicBezTo>
                  <a:pt x="67296" y="19284"/>
                  <a:pt x="63349" y="19978"/>
                  <a:pt x="59497" y="21063"/>
                </a:cubicBezTo>
                <a:cubicBezTo>
                  <a:pt x="57595" y="21634"/>
                  <a:pt x="55750" y="22367"/>
                  <a:pt x="53982" y="23252"/>
                </a:cubicBezTo>
                <a:lnTo>
                  <a:pt x="52555" y="24013"/>
                </a:lnTo>
                <a:lnTo>
                  <a:pt x="51509" y="24775"/>
                </a:lnTo>
                <a:lnTo>
                  <a:pt x="48656" y="25631"/>
                </a:lnTo>
                <a:cubicBezTo>
                  <a:pt x="42456" y="31189"/>
                  <a:pt x="37340" y="37832"/>
                  <a:pt x="33535" y="45236"/>
                </a:cubicBezTo>
                <a:cubicBezTo>
                  <a:pt x="29912" y="52002"/>
                  <a:pt x="25614" y="58379"/>
                  <a:pt x="20697" y="64269"/>
                </a:cubicBezTo>
                <a:cubicBezTo>
                  <a:pt x="18624" y="66649"/>
                  <a:pt x="16304" y="68790"/>
                  <a:pt x="13756" y="70646"/>
                </a:cubicBezTo>
                <a:cubicBezTo>
                  <a:pt x="12614" y="71502"/>
                  <a:pt x="11473" y="72169"/>
                  <a:pt x="10427" y="72835"/>
                </a:cubicBezTo>
                <a:lnTo>
                  <a:pt x="7289" y="74357"/>
                </a:lnTo>
                <a:cubicBezTo>
                  <a:pt x="5910" y="74966"/>
                  <a:pt x="4474" y="75442"/>
                  <a:pt x="3009" y="75785"/>
                </a:cubicBezTo>
                <a:lnTo>
                  <a:pt x="1393" y="75785"/>
                </a:lnTo>
                <a:cubicBezTo>
                  <a:pt x="784" y="75956"/>
                  <a:pt x="157" y="75604"/>
                  <a:pt x="-15" y="74995"/>
                </a:cubicBezTo>
                <a:cubicBezTo>
                  <a:pt x="-24" y="74976"/>
                  <a:pt x="-24" y="74947"/>
                  <a:pt x="-34" y="74928"/>
                </a:cubicBezTo>
                <a:cubicBezTo>
                  <a:pt x="128" y="74433"/>
                  <a:pt x="584" y="74091"/>
                  <a:pt x="1107" y="74072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606B59CB-B55B-BB4B-B905-825B068DECD2}"/>
              </a:ext>
            </a:extLst>
          </p:cNvPr>
          <p:cNvSpPr/>
          <p:nvPr/>
        </p:nvSpPr>
        <p:spPr>
          <a:xfrm>
            <a:off x="11533847" y="6537287"/>
            <a:ext cx="598327" cy="99653"/>
          </a:xfrm>
          <a:custGeom>
            <a:avLst/>
            <a:gdLst>
              <a:gd name="connsiteX0" fmla="*/ 130838 w 130871"/>
              <a:gd name="connsiteY0" fmla="*/ 16400 h 21797"/>
              <a:gd name="connsiteX1" fmla="*/ 128366 w 130871"/>
              <a:gd name="connsiteY1" fmla="*/ 20207 h 21797"/>
              <a:gd name="connsiteX2" fmla="*/ 124181 w 130871"/>
              <a:gd name="connsiteY2" fmla="*/ 19541 h 21797"/>
              <a:gd name="connsiteX3" fmla="*/ 118665 w 130871"/>
              <a:gd name="connsiteY3" fmla="*/ 19541 h 21797"/>
              <a:gd name="connsiteX4" fmla="*/ 110582 w 130871"/>
              <a:gd name="connsiteY4" fmla="*/ 20016 h 21797"/>
              <a:gd name="connsiteX5" fmla="*/ 88140 w 130871"/>
              <a:gd name="connsiteY5" fmla="*/ 21729 h 21797"/>
              <a:gd name="connsiteX6" fmla="*/ 84621 w 130871"/>
              <a:gd name="connsiteY6" fmla="*/ 21729 h 21797"/>
              <a:gd name="connsiteX7" fmla="*/ 81673 w 130871"/>
              <a:gd name="connsiteY7" fmla="*/ 21254 h 21797"/>
              <a:gd name="connsiteX8" fmla="*/ 75016 w 130871"/>
              <a:gd name="connsiteY8" fmla="*/ 19826 h 21797"/>
              <a:gd name="connsiteX9" fmla="*/ 62558 w 130871"/>
              <a:gd name="connsiteY9" fmla="*/ 15448 h 21797"/>
              <a:gd name="connsiteX10" fmla="*/ 50861 w 130871"/>
              <a:gd name="connsiteY10" fmla="*/ 10690 h 21797"/>
              <a:gd name="connsiteX11" fmla="*/ 39639 w 130871"/>
              <a:gd name="connsiteY11" fmla="*/ 7264 h 21797"/>
              <a:gd name="connsiteX12" fmla="*/ 31366 w 130871"/>
              <a:gd name="connsiteY12" fmla="*/ 8882 h 21797"/>
              <a:gd name="connsiteX13" fmla="*/ 30415 w 130871"/>
              <a:gd name="connsiteY13" fmla="*/ 9453 h 21797"/>
              <a:gd name="connsiteX14" fmla="*/ 30415 w 130871"/>
              <a:gd name="connsiteY14" fmla="*/ 9453 h 21797"/>
              <a:gd name="connsiteX15" fmla="*/ 30415 w 130871"/>
              <a:gd name="connsiteY15" fmla="*/ 9453 h 21797"/>
              <a:gd name="connsiteX16" fmla="*/ 30415 w 130871"/>
              <a:gd name="connsiteY16" fmla="*/ 9453 h 21797"/>
              <a:gd name="connsiteX17" fmla="*/ 29845 w 130871"/>
              <a:gd name="connsiteY17" fmla="*/ 9453 h 21797"/>
              <a:gd name="connsiteX18" fmla="*/ 27562 w 130871"/>
              <a:gd name="connsiteY18" fmla="*/ 10690 h 21797"/>
              <a:gd name="connsiteX19" fmla="*/ 22808 w 130871"/>
              <a:gd name="connsiteY19" fmla="*/ 12974 h 21797"/>
              <a:gd name="connsiteX20" fmla="*/ 13964 w 130871"/>
              <a:gd name="connsiteY20" fmla="*/ 15544 h 21797"/>
              <a:gd name="connsiteX21" fmla="*/ 7116 w 130871"/>
              <a:gd name="connsiteY21" fmla="*/ 16495 h 21797"/>
              <a:gd name="connsiteX22" fmla="*/ 1220 w 130871"/>
              <a:gd name="connsiteY22" fmla="*/ 16495 h 21797"/>
              <a:gd name="connsiteX23" fmla="*/ -16 w 130871"/>
              <a:gd name="connsiteY23" fmla="*/ 15458 h 21797"/>
              <a:gd name="connsiteX24" fmla="*/ -16 w 130871"/>
              <a:gd name="connsiteY24" fmla="*/ 15448 h 21797"/>
              <a:gd name="connsiteX25" fmla="*/ 821 w 130871"/>
              <a:gd name="connsiteY25" fmla="*/ 14230 h 21797"/>
              <a:gd name="connsiteX26" fmla="*/ 935 w 130871"/>
              <a:gd name="connsiteY26" fmla="*/ 14211 h 21797"/>
              <a:gd name="connsiteX27" fmla="*/ 6641 w 130871"/>
              <a:gd name="connsiteY27" fmla="*/ 12879 h 21797"/>
              <a:gd name="connsiteX28" fmla="*/ 12917 w 130871"/>
              <a:gd name="connsiteY28" fmla="*/ 11166 h 21797"/>
              <a:gd name="connsiteX29" fmla="*/ 20430 w 130871"/>
              <a:gd name="connsiteY29" fmla="*/ 8025 h 21797"/>
              <a:gd name="connsiteX30" fmla="*/ 24424 w 130871"/>
              <a:gd name="connsiteY30" fmla="*/ 5551 h 21797"/>
              <a:gd name="connsiteX31" fmla="*/ 26516 w 130871"/>
              <a:gd name="connsiteY31" fmla="*/ 4028 h 21797"/>
              <a:gd name="connsiteX32" fmla="*/ 27087 w 130871"/>
              <a:gd name="connsiteY32" fmla="*/ 4028 h 21797"/>
              <a:gd name="connsiteX33" fmla="*/ 27087 w 130871"/>
              <a:gd name="connsiteY33" fmla="*/ 4028 h 21797"/>
              <a:gd name="connsiteX34" fmla="*/ 27087 w 130871"/>
              <a:gd name="connsiteY34" fmla="*/ 4028 h 21797"/>
              <a:gd name="connsiteX35" fmla="*/ 27087 w 130871"/>
              <a:gd name="connsiteY35" fmla="*/ 4028 h 21797"/>
              <a:gd name="connsiteX36" fmla="*/ 27087 w 130871"/>
              <a:gd name="connsiteY36" fmla="*/ 4028 h 21797"/>
              <a:gd name="connsiteX37" fmla="*/ 28228 w 130871"/>
              <a:gd name="connsiteY37" fmla="*/ 2981 h 21797"/>
              <a:gd name="connsiteX38" fmla="*/ 30700 w 130871"/>
              <a:gd name="connsiteY38" fmla="*/ 1173 h 21797"/>
              <a:gd name="connsiteX39" fmla="*/ 31937 w 130871"/>
              <a:gd name="connsiteY39" fmla="*/ 412 h 21797"/>
              <a:gd name="connsiteX40" fmla="*/ 31937 w 130871"/>
              <a:gd name="connsiteY40" fmla="*/ 412 h 21797"/>
              <a:gd name="connsiteX41" fmla="*/ 31937 w 130871"/>
              <a:gd name="connsiteY41" fmla="*/ 412 h 21797"/>
              <a:gd name="connsiteX42" fmla="*/ 31937 w 130871"/>
              <a:gd name="connsiteY42" fmla="*/ 412 h 21797"/>
              <a:gd name="connsiteX43" fmla="*/ 31937 w 130871"/>
              <a:gd name="connsiteY43" fmla="*/ 412 h 21797"/>
              <a:gd name="connsiteX44" fmla="*/ 32888 w 130871"/>
              <a:gd name="connsiteY44" fmla="*/ 412 h 21797"/>
              <a:gd name="connsiteX45" fmla="*/ 36882 w 130871"/>
              <a:gd name="connsiteY45" fmla="*/ -64 h 21797"/>
              <a:gd name="connsiteX46" fmla="*/ 40115 w 130871"/>
              <a:gd name="connsiteY46" fmla="*/ -64 h 21797"/>
              <a:gd name="connsiteX47" fmla="*/ 52668 w 130871"/>
              <a:gd name="connsiteY47" fmla="*/ 2791 h 21797"/>
              <a:gd name="connsiteX48" fmla="*/ 64841 w 130871"/>
              <a:gd name="connsiteY48" fmla="*/ 6788 h 21797"/>
              <a:gd name="connsiteX49" fmla="*/ 76443 w 130871"/>
              <a:gd name="connsiteY49" fmla="*/ 10119 h 21797"/>
              <a:gd name="connsiteX50" fmla="*/ 82053 w 130871"/>
              <a:gd name="connsiteY50" fmla="*/ 11166 h 21797"/>
              <a:gd name="connsiteX51" fmla="*/ 85096 w 130871"/>
              <a:gd name="connsiteY51" fmla="*/ 11166 h 21797"/>
              <a:gd name="connsiteX52" fmla="*/ 87569 w 130871"/>
              <a:gd name="connsiteY52" fmla="*/ 11166 h 21797"/>
              <a:gd name="connsiteX53" fmla="*/ 108491 w 130871"/>
              <a:gd name="connsiteY53" fmla="*/ 9072 h 21797"/>
              <a:gd name="connsiteX54" fmla="*/ 118000 w 130871"/>
              <a:gd name="connsiteY54" fmla="*/ 8406 h 21797"/>
              <a:gd name="connsiteX55" fmla="*/ 125893 w 130871"/>
              <a:gd name="connsiteY55" fmla="*/ 8406 h 21797"/>
              <a:gd name="connsiteX56" fmla="*/ 130173 w 130871"/>
              <a:gd name="connsiteY56" fmla="*/ 9453 h 21797"/>
              <a:gd name="connsiteX57" fmla="*/ 130743 w 130871"/>
              <a:gd name="connsiteY57" fmla="*/ 13926 h 21797"/>
              <a:gd name="connsiteX58" fmla="*/ 129317 w 130871"/>
              <a:gd name="connsiteY58" fmla="*/ 14782 h 21797"/>
              <a:gd name="connsiteX59" fmla="*/ 130040 w 130871"/>
              <a:gd name="connsiteY59" fmla="*/ 16372 h 21797"/>
              <a:gd name="connsiteX60" fmla="*/ 130838 w 130871"/>
              <a:gd name="connsiteY60" fmla="*/ 16400 h 2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0871" h="21797">
                <a:moveTo>
                  <a:pt x="130838" y="16400"/>
                </a:moveTo>
                <a:cubicBezTo>
                  <a:pt x="130838" y="16400"/>
                  <a:pt x="129602" y="19541"/>
                  <a:pt x="128366" y="20207"/>
                </a:cubicBezTo>
                <a:cubicBezTo>
                  <a:pt x="126949" y="20121"/>
                  <a:pt x="125551" y="19902"/>
                  <a:pt x="124181" y="19541"/>
                </a:cubicBezTo>
                <a:cubicBezTo>
                  <a:pt x="122660" y="19541"/>
                  <a:pt x="121138" y="19541"/>
                  <a:pt x="118665" y="19541"/>
                </a:cubicBezTo>
                <a:cubicBezTo>
                  <a:pt x="116193" y="19541"/>
                  <a:pt x="113626" y="19541"/>
                  <a:pt x="110582" y="20016"/>
                </a:cubicBezTo>
                <a:cubicBezTo>
                  <a:pt x="103165" y="21216"/>
                  <a:pt x="95652" y="21787"/>
                  <a:pt x="88140" y="21729"/>
                </a:cubicBezTo>
                <a:lnTo>
                  <a:pt x="84621" y="21729"/>
                </a:lnTo>
                <a:lnTo>
                  <a:pt x="81673" y="21254"/>
                </a:lnTo>
                <a:cubicBezTo>
                  <a:pt x="79419" y="20977"/>
                  <a:pt x="77184" y="20502"/>
                  <a:pt x="75016" y="19826"/>
                </a:cubicBezTo>
                <a:cubicBezTo>
                  <a:pt x="70765" y="18655"/>
                  <a:pt x="66609" y="17190"/>
                  <a:pt x="62558" y="15448"/>
                </a:cubicBezTo>
                <a:lnTo>
                  <a:pt x="50861" y="10690"/>
                </a:lnTo>
                <a:cubicBezTo>
                  <a:pt x="47200" y="9300"/>
                  <a:pt x="43453" y="8158"/>
                  <a:pt x="39639" y="7264"/>
                </a:cubicBezTo>
                <a:cubicBezTo>
                  <a:pt x="36796" y="6227"/>
                  <a:pt x="33610" y="6855"/>
                  <a:pt x="31366" y="8882"/>
                </a:cubicBezTo>
                <a:lnTo>
                  <a:pt x="30415" y="9453"/>
                </a:lnTo>
                <a:lnTo>
                  <a:pt x="30415" y="9453"/>
                </a:lnTo>
                <a:lnTo>
                  <a:pt x="30415" y="9453"/>
                </a:lnTo>
                <a:lnTo>
                  <a:pt x="30415" y="9453"/>
                </a:lnTo>
                <a:lnTo>
                  <a:pt x="29845" y="9453"/>
                </a:lnTo>
                <a:lnTo>
                  <a:pt x="27562" y="10690"/>
                </a:lnTo>
                <a:cubicBezTo>
                  <a:pt x="26060" y="11623"/>
                  <a:pt x="24472" y="12384"/>
                  <a:pt x="22808" y="12974"/>
                </a:cubicBezTo>
                <a:cubicBezTo>
                  <a:pt x="19936" y="14078"/>
                  <a:pt x="16978" y="14934"/>
                  <a:pt x="13964" y="15544"/>
                </a:cubicBezTo>
                <a:cubicBezTo>
                  <a:pt x="11301" y="16019"/>
                  <a:pt x="9018" y="16210"/>
                  <a:pt x="7116" y="16495"/>
                </a:cubicBezTo>
                <a:lnTo>
                  <a:pt x="1220" y="16495"/>
                </a:lnTo>
                <a:cubicBezTo>
                  <a:pt x="593" y="16552"/>
                  <a:pt x="41" y="16086"/>
                  <a:pt x="-16" y="15458"/>
                </a:cubicBezTo>
                <a:cubicBezTo>
                  <a:pt x="-16" y="15458"/>
                  <a:pt x="-16" y="15448"/>
                  <a:pt x="-16" y="15448"/>
                </a:cubicBezTo>
                <a:cubicBezTo>
                  <a:pt x="-121" y="14877"/>
                  <a:pt x="250" y="14335"/>
                  <a:pt x="821" y="14230"/>
                </a:cubicBezTo>
                <a:cubicBezTo>
                  <a:pt x="859" y="14221"/>
                  <a:pt x="897" y="14211"/>
                  <a:pt x="935" y="14211"/>
                </a:cubicBezTo>
                <a:lnTo>
                  <a:pt x="6641" y="12879"/>
                </a:lnTo>
                <a:lnTo>
                  <a:pt x="12917" y="11166"/>
                </a:lnTo>
                <a:cubicBezTo>
                  <a:pt x="15485" y="10290"/>
                  <a:pt x="17995" y="9244"/>
                  <a:pt x="20430" y="8025"/>
                </a:cubicBezTo>
                <a:cubicBezTo>
                  <a:pt x="21838" y="7330"/>
                  <a:pt x="23178" y="6502"/>
                  <a:pt x="24424" y="5551"/>
                </a:cubicBezTo>
                <a:lnTo>
                  <a:pt x="26516" y="4028"/>
                </a:lnTo>
                <a:lnTo>
                  <a:pt x="27087" y="4028"/>
                </a:lnTo>
                <a:lnTo>
                  <a:pt x="27087" y="4028"/>
                </a:lnTo>
                <a:cubicBezTo>
                  <a:pt x="27087" y="4028"/>
                  <a:pt x="27087" y="4028"/>
                  <a:pt x="27087" y="4028"/>
                </a:cubicBezTo>
                <a:lnTo>
                  <a:pt x="27087" y="4028"/>
                </a:lnTo>
                <a:lnTo>
                  <a:pt x="27087" y="4028"/>
                </a:lnTo>
                <a:lnTo>
                  <a:pt x="28228" y="2981"/>
                </a:lnTo>
                <a:cubicBezTo>
                  <a:pt x="28998" y="2306"/>
                  <a:pt x="29826" y="1706"/>
                  <a:pt x="30700" y="1173"/>
                </a:cubicBezTo>
                <a:lnTo>
                  <a:pt x="31937" y="412"/>
                </a:lnTo>
                <a:lnTo>
                  <a:pt x="31937" y="412"/>
                </a:lnTo>
                <a:lnTo>
                  <a:pt x="31937" y="412"/>
                </a:lnTo>
                <a:lnTo>
                  <a:pt x="31937" y="412"/>
                </a:lnTo>
                <a:lnTo>
                  <a:pt x="31937" y="412"/>
                </a:lnTo>
                <a:lnTo>
                  <a:pt x="32888" y="412"/>
                </a:lnTo>
                <a:cubicBezTo>
                  <a:pt x="34200" y="136"/>
                  <a:pt x="35541" y="-17"/>
                  <a:pt x="36882" y="-64"/>
                </a:cubicBezTo>
                <a:lnTo>
                  <a:pt x="40115" y="-64"/>
                </a:lnTo>
                <a:cubicBezTo>
                  <a:pt x="44357" y="612"/>
                  <a:pt x="48550" y="1573"/>
                  <a:pt x="52668" y="2791"/>
                </a:cubicBezTo>
                <a:lnTo>
                  <a:pt x="64841" y="6788"/>
                </a:lnTo>
                <a:cubicBezTo>
                  <a:pt x="68834" y="8120"/>
                  <a:pt x="72829" y="9262"/>
                  <a:pt x="76443" y="10119"/>
                </a:cubicBezTo>
                <a:cubicBezTo>
                  <a:pt x="78287" y="10585"/>
                  <a:pt x="80161" y="10937"/>
                  <a:pt x="82053" y="11166"/>
                </a:cubicBezTo>
                <a:lnTo>
                  <a:pt x="85096" y="11166"/>
                </a:lnTo>
                <a:lnTo>
                  <a:pt x="87569" y="11166"/>
                </a:lnTo>
                <a:cubicBezTo>
                  <a:pt x="94578" y="10833"/>
                  <a:pt x="101558" y="10138"/>
                  <a:pt x="108491" y="9072"/>
                </a:cubicBezTo>
                <a:cubicBezTo>
                  <a:pt x="111638" y="8615"/>
                  <a:pt x="114814" y="8396"/>
                  <a:pt x="118000" y="8406"/>
                </a:cubicBezTo>
                <a:cubicBezTo>
                  <a:pt x="120625" y="8197"/>
                  <a:pt x="123268" y="8197"/>
                  <a:pt x="125893" y="8406"/>
                </a:cubicBezTo>
                <a:cubicBezTo>
                  <a:pt x="127367" y="8539"/>
                  <a:pt x="128803" y="8891"/>
                  <a:pt x="130173" y="9453"/>
                </a:cubicBezTo>
                <a:cubicBezTo>
                  <a:pt x="130667" y="10890"/>
                  <a:pt x="130867" y="12412"/>
                  <a:pt x="130743" y="13926"/>
                </a:cubicBezTo>
                <a:cubicBezTo>
                  <a:pt x="130116" y="13802"/>
                  <a:pt x="129497" y="14173"/>
                  <a:pt x="129317" y="14782"/>
                </a:cubicBezTo>
                <a:cubicBezTo>
                  <a:pt x="129079" y="15420"/>
                  <a:pt x="129402" y="16134"/>
                  <a:pt x="130040" y="16372"/>
                </a:cubicBezTo>
                <a:cubicBezTo>
                  <a:pt x="130296" y="16476"/>
                  <a:pt x="130572" y="16476"/>
                  <a:pt x="130838" y="1640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0BB5EF37-9DD1-774D-A5A4-2F4EB4DA76E6}"/>
              </a:ext>
            </a:extLst>
          </p:cNvPr>
          <p:cNvSpPr/>
          <p:nvPr/>
        </p:nvSpPr>
        <p:spPr>
          <a:xfrm>
            <a:off x="11962611" y="5451218"/>
            <a:ext cx="97024" cy="722329"/>
          </a:xfrm>
          <a:custGeom>
            <a:avLst/>
            <a:gdLst>
              <a:gd name="connsiteX0" fmla="*/ 2439 w 21222"/>
              <a:gd name="connsiteY0" fmla="*/ 108443 h 157994"/>
              <a:gd name="connsiteX1" fmla="*/ 3961 w 21222"/>
              <a:gd name="connsiteY1" fmla="*/ 121671 h 157994"/>
              <a:gd name="connsiteX2" fmla="*/ 4436 w 21222"/>
              <a:gd name="connsiteY2" fmla="*/ 133377 h 157994"/>
              <a:gd name="connsiteX3" fmla="*/ 4436 w 21222"/>
              <a:gd name="connsiteY3" fmla="*/ 153838 h 157994"/>
              <a:gd name="connsiteX4" fmla="*/ 13375 w 21222"/>
              <a:gd name="connsiteY4" fmla="*/ 157930 h 157994"/>
              <a:gd name="connsiteX5" fmla="*/ 13375 w 21222"/>
              <a:gd name="connsiteY5" fmla="*/ 133187 h 157994"/>
              <a:gd name="connsiteX6" fmla="*/ 12424 w 21222"/>
              <a:gd name="connsiteY6" fmla="*/ 120720 h 157994"/>
              <a:gd name="connsiteX7" fmla="*/ 10427 w 21222"/>
              <a:gd name="connsiteY7" fmla="*/ 107206 h 157994"/>
              <a:gd name="connsiteX8" fmla="*/ 7860 w 21222"/>
              <a:gd name="connsiteY8" fmla="*/ 93311 h 157994"/>
              <a:gd name="connsiteX9" fmla="*/ 7004 w 21222"/>
              <a:gd name="connsiteY9" fmla="*/ 85888 h 157994"/>
              <a:gd name="connsiteX10" fmla="*/ 7479 w 21222"/>
              <a:gd name="connsiteY10" fmla="*/ 79131 h 157994"/>
              <a:gd name="connsiteX11" fmla="*/ 10427 w 21222"/>
              <a:gd name="connsiteY11" fmla="*/ 65237 h 157994"/>
              <a:gd name="connsiteX12" fmla="*/ 15087 w 21222"/>
              <a:gd name="connsiteY12" fmla="*/ 51628 h 157994"/>
              <a:gd name="connsiteX13" fmla="*/ 19271 w 21222"/>
              <a:gd name="connsiteY13" fmla="*/ 38495 h 157994"/>
              <a:gd name="connsiteX14" fmla="*/ 21078 w 21222"/>
              <a:gd name="connsiteY14" fmla="*/ 26123 h 157994"/>
              <a:gd name="connsiteX15" fmla="*/ 20508 w 21222"/>
              <a:gd name="connsiteY15" fmla="*/ 15369 h 157994"/>
              <a:gd name="connsiteX16" fmla="*/ 19556 w 21222"/>
              <a:gd name="connsiteY16" fmla="*/ 10991 h 157994"/>
              <a:gd name="connsiteX17" fmla="*/ 18035 w 21222"/>
              <a:gd name="connsiteY17" fmla="*/ 7184 h 157994"/>
              <a:gd name="connsiteX18" fmla="*/ 15467 w 21222"/>
              <a:gd name="connsiteY18" fmla="*/ 2711 h 157994"/>
              <a:gd name="connsiteX19" fmla="*/ 14421 w 21222"/>
              <a:gd name="connsiteY19" fmla="*/ 1189 h 157994"/>
              <a:gd name="connsiteX20" fmla="*/ 11825 w 21222"/>
              <a:gd name="connsiteY20" fmla="*/ 85 h 157994"/>
              <a:gd name="connsiteX21" fmla="*/ 10722 w 21222"/>
              <a:gd name="connsiteY21" fmla="*/ 2683 h 157994"/>
              <a:gd name="connsiteX22" fmla="*/ 11093 w 21222"/>
              <a:gd name="connsiteY22" fmla="*/ 3282 h 157994"/>
              <a:gd name="connsiteX23" fmla="*/ 12044 w 21222"/>
              <a:gd name="connsiteY23" fmla="*/ 4805 h 157994"/>
              <a:gd name="connsiteX24" fmla="*/ 14326 w 21222"/>
              <a:gd name="connsiteY24" fmla="*/ 9183 h 157994"/>
              <a:gd name="connsiteX25" fmla="*/ 15372 w 21222"/>
              <a:gd name="connsiteY25" fmla="*/ 12133 h 157994"/>
              <a:gd name="connsiteX26" fmla="*/ 16133 w 21222"/>
              <a:gd name="connsiteY26" fmla="*/ 16130 h 157994"/>
              <a:gd name="connsiteX27" fmla="*/ 16133 w 21222"/>
              <a:gd name="connsiteY27" fmla="*/ 25647 h 157994"/>
              <a:gd name="connsiteX28" fmla="*/ 14041 w 21222"/>
              <a:gd name="connsiteY28" fmla="*/ 37067 h 157994"/>
              <a:gd name="connsiteX29" fmla="*/ 9571 w 21222"/>
              <a:gd name="connsiteY29" fmla="*/ 49629 h 157994"/>
              <a:gd name="connsiteX30" fmla="*/ 4436 w 21222"/>
              <a:gd name="connsiteY30" fmla="*/ 63143 h 157994"/>
              <a:gd name="connsiteX31" fmla="*/ 727 w 21222"/>
              <a:gd name="connsiteY31" fmla="*/ 78275 h 157994"/>
              <a:gd name="connsiteX32" fmla="*/ -34 w 21222"/>
              <a:gd name="connsiteY32" fmla="*/ 86364 h 157994"/>
              <a:gd name="connsiteX33" fmla="*/ 632 w 21222"/>
              <a:gd name="connsiteY33" fmla="*/ 93787 h 157994"/>
              <a:gd name="connsiteX34" fmla="*/ 2439 w 21222"/>
              <a:gd name="connsiteY34" fmla="*/ 108443 h 15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22" h="157994">
                <a:moveTo>
                  <a:pt x="2439" y="108443"/>
                </a:moveTo>
                <a:cubicBezTo>
                  <a:pt x="3009" y="113011"/>
                  <a:pt x="3485" y="117960"/>
                  <a:pt x="3961" y="121671"/>
                </a:cubicBezTo>
                <a:cubicBezTo>
                  <a:pt x="4436" y="125383"/>
                  <a:pt x="3961" y="129761"/>
                  <a:pt x="4436" y="133377"/>
                </a:cubicBezTo>
                <a:cubicBezTo>
                  <a:pt x="4436" y="142418"/>
                  <a:pt x="4436" y="149555"/>
                  <a:pt x="4436" y="153838"/>
                </a:cubicBezTo>
                <a:cubicBezTo>
                  <a:pt x="7641" y="154647"/>
                  <a:pt x="10665" y="156036"/>
                  <a:pt x="13375" y="157930"/>
                </a:cubicBezTo>
                <a:cubicBezTo>
                  <a:pt x="13375" y="156027"/>
                  <a:pt x="13375" y="146701"/>
                  <a:pt x="13375" y="133187"/>
                </a:cubicBezTo>
                <a:cubicBezTo>
                  <a:pt x="13375" y="129285"/>
                  <a:pt x="12805" y="125097"/>
                  <a:pt x="12424" y="120720"/>
                </a:cubicBezTo>
                <a:cubicBezTo>
                  <a:pt x="12044" y="116342"/>
                  <a:pt x="11283" y="112059"/>
                  <a:pt x="10427" y="107206"/>
                </a:cubicBezTo>
                <a:cubicBezTo>
                  <a:pt x="9571" y="102352"/>
                  <a:pt x="8240" y="98260"/>
                  <a:pt x="7860" y="93311"/>
                </a:cubicBezTo>
                <a:lnTo>
                  <a:pt x="7004" y="85888"/>
                </a:lnTo>
                <a:cubicBezTo>
                  <a:pt x="6937" y="83623"/>
                  <a:pt x="7099" y="81358"/>
                  <a:pt x="7479" y="79131"/>
                </a:cubicBezTo>
                <a:cubicBezTo>
                  <a:pt x="7945" y="74401"/>
                  <a:pt x="8934" y="69748"/>
                  <a:pt x="10427" y="65237"/>
                </a:cubicBezTo>
                <a:lnTo>
                  <a:pt x="15087" y="51628"/>
                </a:lnTo>
                <a:cubicBezTo>
                  <a:pt x="16742" y="47336"/>
                  <a:pt x="18140" y="42948"/>
                  <a:pt x="19271" y="38495"/>
                </a:cubicBezTo>
                <a:cubicBezTo>
                  <a:pt x="20260" y="34440"/>
                  <a:pt x="20869" y="30291"/>
                  <a:pt x="21078" y="26123"/>
                </a:cubicBezTo>
                <a:cubicBezTo>
                  <a:pt x="21335" y="22525"/>
                  <a:pt x="21145" y="18919"/>
                  <a:pt x="20508" y="15369"/>
                </a:cubicBezTo>
                <a:cubicBezTo>
                  <a:pt x="20508" y="13751"/>
                  <a:pt x="19842" y="12323"/>
                  <a:pt x="19556" y="10991"/>
                </a:cubicBezTo>
                <a:lnTo>
                  <a:pt x="18035" y="7184"/>
                </a:lnTo>
                <a:cubicBezTo>
                  <a:pt x="17369" y="5595"/>
                  <a:pt x="16504" y="4091"/>
                  <a:pt x="15467" y="2711"/>
                </a:cubicBezTo>
                <a:lnTo>
                  <a:pt x="14421" y="1189"/>
                </a:lnTo>
                <a:cubicBezTo>
                  <a:pt x="14013" y="161"/>
                  <a:pt x="12843" y="-334"/>
                  <a:pt x="11825" y="85"/>
                </a:cubicBezTo>
                <a:cubicBezTo>
                  <a:pt x="10798" y="494"/>
                  <a:pt x="10304" y="1664"/>
                  <a:pt x="10722" y="2683"/>
                </a:cubicBezTo>
                <a:cubicBezTo>
                  <a:pt x="10808" y="2902"/>
                  <a:pt x="10931" y="3111"/>
                  <a:pt x="11093" y="3282"/>
                </a:cubicBezTo>
                <a:lnTo>
                  <a:pt x="12044" y="4805"/>
                </a:lnTo>
                <a:cubicBezTo>
                  <a:pt x="12995" y="6156"/>
                  <a:pt x="13765" y="7632"/>
                  <a:pt x="14326" y="9183"/>
                </a:cubicBezTo>
                <a:lnTo>
                  <a:pt x="15372" y="12133"/>
                </a:lnTo>
                <a:cubicBezTo>
                  <a:pt x="15372" y="13370"/>
                  <a:pt x="15943" y="14703"/>
                  <a:pt x="16133" y="16130"/>
                </a:cubicBezTo>
                <a:cubicBezTo>
                  <a:pt x="16475" y="19290"/>
                  <a:pt x="16475" y="22487"/>
                  <a:pt x="16133" y="25647"/>
                </a:cubicBezTo>
                <a:cubicBezTo>
                  <a:pt x="15772" y="29511"/>
                  <a:pt x="15068" y="33327"/>
                  <a:pt x="14041" y="37067"/>
                </a:cubicBezTo>
                <a:cubicBezTo>
                  <a:pt x="12776" y="41330"/>
                  <a:pt x="11283" y="45527"/>
                  <a:pt x="9571" y="49629"/>
                </a:cubicBezTo>
                <a:cubicBezTo>
                  <a:pt x="7955" y="54007"/>
                  <a:pt x="6148" y="58575"/>
                  <a:pt x="4436" y="63143"/>
                </a:cubicBezTo>
                <a:cubicBezTo>
                  <a:pt x="2658" y="68035"/>
                  <a:pt x="1412" y="73107"/>
                  <a:pt x="727" y="78275"/>
                </a:cubicBezTo>
                <a:cubicBezTo>
                  <a:pt x="223" y="80939"/>
                  <a:pt x="-34" y="83652"/>
                  <a:pt x="-34" y="86364"/>
                </a:cubicBezTo>
                <a:cubicBezTo>
                  <a:pt x="-34" y="88838"/>
                  <a:pt x="442" y="91313"/>
                  <a:pt x="632" y="93787"/>
                </a:cubicBezTo>
                <a:cubicBezTo>
                  <a:pt x="442" y="98736"/>
                  <a:pt x="1773" y="103494"/>
                  <a:pt x="2439" y="108443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89D16491-64F1-E847-9367-EE6797986A81}"/>
              </a:ext>
            </a:extLst>
          </p:cNvPr>
          <p:cNvSpPr/>
          <p:nvPr/>
        </p:nvSpPr>
        <p:spPr>
          <a:xfrm>
            <a:off x="12107754" y="5454461"/>
            <a:ext cx="258906" cy="874390"/>
          </a:xfrm>
          <a:custGeom>
            <a:avLst/>
            <a:gdLst>
              <a:gd name="connsiteX0" fmla="*/ 45534 w 56630"/>
              <a:gd name="connsiteY0" fmla="*/ 2669 h 191254"/>
              <a:gd name="connsiteX1" fmla="*/ 44203 w 56630"/>
              <a:gd name="connsiteY1" fmla="*/ 4572 h 191254"/>
              <a:gd name="connsiteX2" fmla="*/ 41731 w 56630"/>
              <a:gd name="connsiteY2" fmla="*/ 9996 h 191254"/>
              <a:gd name="connsiteX3" fmla="*/ 41255 w 56630"/>
              <a:gd name="connsiteY3" fmla="*/ 32076 h 191254"/>
              <a:gd name="connsiteX4" fmla="*/ 45820 w 56630"/>
              <a:gd name="connsiteY4" fmla="*/ 46636 h 191254"/>
              <a:gd name="connsiteX5" fmla="*/ 52191 w 56630"/>
              <a:gd name="connsiteY5" fmla="*/ 63005 h 191254"/>
              <a:gd name="connsiteX6" fmla="*/ 56376 w 56630"/>
              <a:gd name="connsiteY6" fmla="*/ 82039 h 191254"/>
              <a:gd name="connsiteX7" fmla="*/ 56376 w 56630"/>
              <a:gd name="connsiteY7" fmla="*/ 92126 h 191254"/>
              <a:gd name="connsiteX8" fmla="*/ 54854 w 56630"/>
              <a:gd name="connsiteY8" fmla="*/ 102119 h 191254"/>
              <a:gd name="connsiteX9" fmla="*/ 53998 w 56630"/>
              <a:gd name="connsiteY9" fmla="*/ 106877 h 191254"/>
              <a:gd name="connsiteX10" fmla="*/ 53998 w 56630"/>
              <a:gd name="connsiteY10" fmla="*/ 108971 h 191254"/>
              <a:gd name="connsiteX11" fmla="*/ 53998 w 56630"/>
              <a:gd name="connsiteY11" fmla="*/ 111446 h 191254"/>
              <a:gd name="connsiteX12" fmla="*/ 53998 w 56630"/>
              <a:gd name="connsiteY12" fmla="*/ 120962 h 191254"/>
              <a:gd name="connsiteX13" fmla="*/ 51525 w 56630"/>
              <a:gd name="connsiteY13" fmla="*/ 140472 h 191254"/>
              <a:gd name="connsiteX14" fmla="*/ 43442 w 56630"/>
              <a:gd name="connsiteY14" fmla="*/ 157317 h 191254"/>
              <a:gd name="connsiteX15" fmla="*/ 32887 w 56630"/>
              <a:gd name="connsiteY15" fmla="*/ 169974 h 191254"/>
              <a:gd name="connsiteX16" fmla="*/ 22616 w 56630"/>
              <a:gd name="connsiteY16" fmla="*/ 179491 h 191254"/>
              <a:gd name="connsiteX17" fmla="*/ 14152 w 56630"/>
              <a:gd name="connsiteY17" fmla="*/ 185772 h 191254"/>
              <a:gd name="connsiteX18" fmla="*/ 6544 w 56630"/>
              <a:gd name="connsiteY18" fmla="*/ 190720 h 191254"/>
              <a:gd name="connsiteX19" fmla="*/ 439 w 56630"/>
              <a:gd name="connsiteY19" fmla="*/ 188636 h 191254"/>
              <a:gd name="connsiteX20" fmla="*/ 1504 w 56630"/>
              <a:gd name="connsiteY20" fmla="*/ 183202 h 191254"/>
              <a:gd name="connsiteX21" fmla="*/ 1504 w 56630"/>
              <a:gd name="connsiteY21" fmla="*/ 183202 h 191254"/>
              <a:gd name="connsiteX22" fmla="*/ 1504 w 56630"/>
              <a:gd name="connsiteY22" fmla="*/ 183202 h 191254"/>
              <a:gd name="connsiteX23" fmla="*/ 8827 w 56630"/>
              <a:gd name="connsiteY23" fmla="*/ 178539 h 191254"/>
              <a:gd name="connsiteX24" fmla="*/ 16910 w 56630"/>
              <a:gd name="connsiteY24" fmla="*/ 172829 h 191254"/>
              <a:gd name="connsiteX25" fmla="*/ 26420 w 56630"/>
              <a:gd name="connsiteY25" fmla="*/ 164549 h 191254"/>
              <a:gd name="connsiteX26" fmla="*/ 35929 w 56630"/>
              <a:gd name="connsiteY26" fmla="*/ 153319 h 191254"/>
              <a:gd name="connsiteX27" fmla="*/ 43062 w 56630"/>
              <a:gd name="connsiteY27" fmla="*/ 138854 h 191254"/>
              <a:gd name="connsiteX28" fmla="*/ 45534 w 56630"/>
              <a:gd name="connsiteY28" fmla="*/ 121438 h 191254"/>
              <a:gd name="connsiteX29" fmla="*/ 45534 w 56630"/>
              <a:gd name="connsiteY29" fmla="*/ 111446 h 191254"/>
              <a:gd name="connsiteX30" fmla="*/ 45534 w 56630"/>
              <a:gd name="connsiteY30" fmla="*/ 109066 h 191254"/>
              <a:gd name="connsiteX31" fmla="*/ 46010 w 56630"/>
              <a:gd name="connsiteY31" fmla="*/ 106497 h 191254"/>
              <a:gd name="connsiteX32" fmla="*/ 46961 w 56630"/>
              <a:gd name="connsiteY32" fmla="*/ 101643 h 191254"/>
              <a:gd name="connsiteX33" fmla="*/ 48673 w 56630"/>
              <a:gd name="connsiteY33" fmla="*/ 92126 h 191254"/>
              <a:gd name="connsiteX34" fmla="*/ 49243 w 56630"/>
              <a:gd name="connsiteY34" fmla="*/ 82610 h 191254"/>
              <a:gd name="connsiteX35" fmla="*/ 45915 w 56630"/>
              <a:gd name="connsiteY35" fmla="*/ 65099 h 191254"/>
              <a:gd name="connsiteX36" fmla="*/ 40209 w 56630"/>
              <a:gd name="connsiteY36" fmla="*/ 48635 h 191254"/>
              <a:gd name="connsiteX37" fmla="*/ 35929 w 56630"/>
              <a:gd name="connsiteY37" fmla="*/ 33217 h 191254"/>
              <a:gd name="connsiteX38" fmla="*/ 37261 w 56630"/>
              <a:gd name="connsiteY38" fmla="*/ 8854 h 191254"/>
              <a:gd name="connsiteX39" fmla="*/ 40399 w 56630"/>
              <a:gd name="connsiteY39" fmla="*/ 2478 h 191254"/>
              <a:gd name="connsiteX40" fmla="*/ 41826 w 56630"/>
              <a:gd name="connsiteY40" fmla="*/ 575 h 191254"/>
              <a:gd name="connsiteX41" fmla="*/ 44650 w 56630"/>
              <a:gd name="connsiteY41" fmla="*/ 470 h 191254"/>
              <a:gd name="connsiteX42" fmla="*/ 45059 w 56630"/>
              <a:gd name="connsiteY42" fmla="*/ 2859 h 1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6630" h="191254">
                <a:moveTo>
                  <a:pt x="45534" y="2669"/>
                </a:moveTo>
                <a:lnTo>
                  <a:pt x="44203" y="4572"/>
                </a:lnTo>
                <a:cubicBezTo>
                  <a:pt x="43224" y="6304"/>
                  <a:pt x="42396" y="8122"/>
                  <a:pt x="41731" y="9996"/>
                </a:cubicBezTo>
                <a:cubicBezTo>
                  <a:pt x="39638" y="17191"/>
                  <a:pt x="39477" y="24805"/>
                  <a:pt x="41255" y="32076"/>
                </a:cubicBezTo>
                <a:cubicBezTo>
                  <a:pt x="42425" y="37034"/>
                  <a:pt x="43946" y="41897"/>
                  <a:pt x="45820" y="46636"/>
                </a:cubicBezTo>
                <a:cubicBezTo>
                  <a:pt x="47817" y="51775"/>
                  <a:pt x="50099" y="57200"/>
                  <a:pt x="52191" y="63005"/>
                </a:cubicBezTo>
                <a:cubicBezTo>
                  <a:pt x="54407" y="69143"/>
                  <a:pt x="55814" y="75539"/>
                  <a:pt x="56376" y="82039"/>
                </a:cubicBezTo>
                <a:cubicBezTo>
                  <a:pt x="56670" y="85398"/>
                  <a:pt x="56670" y="88767"/>
                  <a:pt x="56376" y="92126"/>
                </a:cubicBezTo>
                <a:cubicBezTo>
                  <a:pt x="56376" y="95648"/>
                  <a:pt x="55425" y="98883"/>
                  <a:pt x="54854" y="102119"/>
                </a:cubicBezTo>
                <a:lnTo>
                  <a:pt x="53998" y="106877"/>
                </a:lnTo>
                <a:cubicBezTo>
                  <a:pt x="53998" y="107544"/>
                  <a:pt x="53998" y="108590"/>
                  <a:pt x="53998" y="108971"/>
                </a:cubicBezTo>
                <a:lnTo>
                  <a:pt x="53998" y="111446"/>
                </a:lnTo>
                <a:cubicBezTo>
                  <a:pt x="53998" y="114300"/>
                  <a:pt x="53998" y="117346"/>
                  <a:pt x="53998" y="120962"/>
                </a:cubicBezTo>
                <a:cubicBezTo>
                  <a:pt x="54074" y="127548"/>
                  <a:pt x="53247" y="134114"/>
                  <a:pt x="51525" y="140472"/>
                </a:cubicBezTo>
                <a:cubicBezTo>
                  <a:pt x="49766" y="146486"/>
                  <a:pt x="47037" y="152177"/>
                  <a:pt x="43442" y="157317"/>
                </a:cubicBezTo>
                <a:cubicBezTo>
                  <a:pt x="40371" y="161894"/>
                  <a:pt x="36833" y="166129"/>
                  <a:pt x="32887" y="169974"/>
                </a:cubicBezTo>
                <a:cubicBezTo>
                  <a:pt x="29653" y="173352"/>
                  <a:pt x="26230" y="176531"/>
                  <a:pt x="22616" y="179491"/>
                </a:cubicBezTo>
                <a:cubicBezTo>
                  <a:pt x="19287" y="181965"/>
                  <a:pt x="16625" y="184249"/>
                  <a:pt x="14152" y="185772"/>
                </a:cubicBezTo>
                <a:lnTo>
                  <a:pt x="6544" y="190720"/>
                </a:lnTo>
                <a:cubicBezTo>
                  <a:pt x="4281" y="191834"/>
                  <a:pt x="1542" y="190901"/>
                  <a:pt x="439" y="188636"/>
                </a:cubicBezTo>
                <a:cubicBezTo>
                  <a:pt x="-473" y="186790"/>
                  <a:pt x="-36" y="184563"/>
                  <a:pt x="1504" y="183202"/>
                </a:cubicBezTo>
                <a:lnTo>
                  <a:pt x="1504" y="183202"/>
                </a:lnTo>
                <a:lnTo>
                  <a:pt x="1504" y="183202"/>
                </a:lnTo>
                <a:lnTo>
                  <a:pt x="8827" y="178539"/>
                </a:lnTo>
                <a:cubicBezTo>
                  <a:pt x="11204" y="177111"/>
                  <a:pt x="13772" y="175018"/>
                  <a:pt x="16910" y="172829"/>
                </a:cubicBezTo>
                <a:cubicBezTo>
                  <a:pt x="20229" y="170240"/>
                  <a:pt x="23405" y="167480"/>
                  <a:pt x="26420" y="164549"/>
                </a:cubicBezTo>
                <a:cubicBezTo>
                  <a:pt x="29920" y="161095"/>
                  <a:pt x="33105" y="157335"/>
                  <a:pt x="35929" y="153319"/>
                </a:cubicBezTo>
                <a:cubicBezTo>
                  <a:pt x="39058" y="148904"/>
                  <a:pt x="41464" y="144022"/>
                  <a:pt x="43062" y="138854"/>
                </a:cubicBezTo>
                <a:cubicBezTo>
                  <a:pt x="44745" y="133201"/>
                  <a:pt x="45573" y="127329"/>
                  <a:pt x="45534" y="121438"/>
                </a:cubicBezTo>
                <a:cubicBezTo>
                  <a:pt x="45534" y="118393"/>
                  <a:pt x="45534" y="115062"/>
                  <a:pt x="45534" y="111446"/>
                </a:cubicBezTo>
                <a:lnTo>
                  <a:pt x="45534" y="109066"/>
                </a:lnTo>
                <a:cubicBezTo>
                  <a:pt x="45620" y="108200"/>
                  <a:pt x="45782" y="107334"/>
                  <a:pt x="46010" y="106497"/>
                </a:cubicBezTo>
                <a:lnTo>
                  <a:pt x="46961" y="101643"/>
                </a:lnTo>
                <a:cubicBezTo>
                  <a:pt x="47627" y="98503"/>
                  <a:pt x="48292" y="95362"/>
                  <a:pt x="48673" y="92126"/>
                </a:cubicBezTo>
                <a:cubicBezTo>
                  <a:pt x="49158" y="88976"/>
                  <a:pt x="49348" y="85788"/>
                  <a:pt x="49243" y="82610"/>
                </a:cubicBezTo>
                <a:cubicBezTo>
                  <a:pt x="48958" y="76643"/>
                  <a:pt x="47836" y="70752"/>
                  <a:pt x="45915" y="65099"/>
                </a:cubicBezTo>
                <a:cubicBezTo>
                  <a:pt x="44108" y="59484"/>
                  <a:pt x="42016" y="53964"/>
                  <a:pt x="40209" y="48635"/>
                </a:cubicBezTo>
                <a:cubicBezTo>
                  <a:pt x="38383" y="43619"/>
                  <a:pt x="36947" y="38461"/>
                  <a:pt x="35929" y="33217"/>
                </a:cubicBezTo>
                <a:cubicBezTo>
                  <a:pt x="34227" y="25119"/>
                  <a:pt x="34684" y="16715"/>
                  <a:pt x="37261" y="8854"/>
                </a:cubicBezTo>
                <a:cubicBezTo>
                  <a:pt x="38069" y="6618"/>
                  <a:pt x="39125" y="4486"/>
                  <a:pt x="40399" y="2478"/>
                </a:cubicBezTo>
                <a:lnTo>
                  <a:pt x="41826" y="575"/>
                </a:lnTo>
                <a:cubicBezTo>
                  <a:pt x="42577" y="-234"/>
                  <a:pt x="43842" y="-282"/>
                  <a:pt x="44650" y="470"/>
                </a:cubicBezTo>
                <a:cubicBezTo>
                  <a:pt x="45306" y="1089"/>
                  <a:pt x="45477" y="2059"/>
                  <a:pt x="45059" y="2859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4DEEFDCB-4120-374B-967D-EBCDF9A70D57}"/>
              </a:ext>
            </a:extLst>
          </p:cNvPr>
          <p:cNvSpPr/>
          <p:nvPr/>
        </p:nvSpPr>
        <p:spPr>
          <a:xfrm>
            <a:off x="11743522" y="6250904"/>
            <a:ext cx="555716" cy="171427"/>
          </a:xfrm>
          <a:custGeom>
            <a:avLst/>
            <a:gdLst>
              <a:gd name="connsiteX0" fmla="*/ 119306 w 121551"/>
              <a:gd name="connsiteY0" fmla="*/ 37357 h 37496"/>
              <a:gd name="connsiteX1" fmla="*/ 111128 w 121551"/>
              <a:gd name="connsiteY1" fmla="*/ 36690 h 37496"/>
              <a:gd name="connsiteX2" fmla="*/ 103425 w 121551"/>
              <a:gd name="connsiteY2" fmla="*/ 36690 h 37496"/>
              <a:gd name="connsiteX3" fmla="*/ 95342 w 121551"/>
              <a:gd name="connsiteY3" fmla="*/ 36690 h 37496"/>
              <a:gd name="connsiteX4" fmla="*/ 87163 w 121551"/>
              <a:gd name="connsiteY4" fmla="*/ 36690 h 37496"/>
              <a:gd name="connsiteX5" fmla="*/ 70331 w 121551"/>
              <a:gd name="connsiteY5" fmla="*/ 34311 h 37496"/>
              <a:gd name="connsiteX6" fmla="*/ 62058 w 121551"/>
              <a:gd name="connsiteY6" fmla="*/ 31361 h 37496"/>
              <a:gd name="connsiteX7" fmla="*/ 54449 w 121551"/>
              <a:gd name="connsiteY7" fmla="*/ 26603 h 37496"/>
              <a:gd name="connsiteX8" fmla="*/ 48458 w 121551"/>
              <a:gd name="connsiteY8" fmla="*/ 19941 h 37496"/>
              <a:gd name="connsiteX9" fmla="*/ 43989 w 121551"/>
              <a:gd name="connsiteY9" fmla="*/ 13184 h 37496"/>
              <a:gd name="connsiteX10" fmla="*/ 41611 w 121551"/>
              <a:gd name="connsiteY10" fmla="*/ 10424 h 37496"/>
              <a:gd name="connsiteX11" fmla="*/ 40470 w 121551"/>
              <a:gd name="connsiteY11" fmla="*/ 9282 h 37496"/>
              <a:gd name="connsiteX12" fmla="*/ 40470 w 121551"/>
              <a:gd name="connsiteY12" fmla="*/ 9282 h 37496"/>
              <a:gd name="connsiteX13" fmla="*/ 40470 w 121551"/>
              <a:gd name="connsiteY13" fmla="*/ 9282 h 37496"/>
              <a:gd name="connsiteX14" fmla="*/ 39614 w 121551"/>
              <a:gd name="connsiteY14" fmla="*/ 8806 h 37496"/>
              <a:gd name="connsiteX15" fmla="*/ 32958 w 121551"/>
              <a:gd name="connsiteY15" fmla="*/ 6237 h 37496"/>
              <a:gd name="connsiteX16" fmla="*/ 25349 w 121551"/>
              <a:gd name="connsiteY16" fmla="*/ 5380 h 37496"/>
              <a:gd name="connsiteX17" fmla="*/ 17362 w 121551"/>
              <a:gd name="connsiteY17" fmla="*/ 5380 h 37496"/>
              <a:gd name="connsiteX18" fmla="*/ 1480 w 121551"/>
              <a:gd name="connsiteY18" fmla="*/ 4904 h 37496"/>
              <a:gd name="connsiteX19" fmla="*/ 149 w 121551"/>
              <a:gd name="connsiteY19" fmla="*/ 2906 h 37496"/>
              <a:gd name="connsiteX20" fmla="*/ 624 w 121551"/>
              <a:gd name="connsiteY20" fmla="*/ 2430 h 37496"/>
              <a:gd name="connsiteX21" fmla="*/ 1385 w 121551"/>
              <a:gd name="connsiteY21" fmla="*/ 2430 h 37496"/>
              <a:gd name="connsiteX22" fmla="*/ 17076 w 121551"/>
              <a:gd name="connsiteY22" fmla="*/ 622 h 37496"/>
              <a:gd name="connsiteX23" fmla="*/ 25445 w 121551"/>
              <a:gd name="connsiteY23" fmla="*/ -44 h 37496"/>
              <a:gd name="connsiteX24" fmla="*/ 34004 w 121551"/>
              <a:gd name="connsiteY24" fmla="*/ 527 h 37496"/>
              <a:gd name="connsiteX25" fmla="*/ 42562 w 121551"/>
              <a:gd name="connsiteY25" fmla="*/ 3477 h 37496"/>
              <a:gd name="connsiteX26" fmla="*/ 43513 w 121551"/>
              <a:gd name="connsiteY26" fmla="*/ 3953 h 37496"/>
              <a:gd name="connsiteX27" fmla="*/ 44274 w 121551"/>
              <a:gd name="connsiteY27" fmla="*/ 4429 h 37496"/>
              <a:gd name="connsiteX28" fmla="*/ 44274 w 121551"/>
              <a:gd name="connsiteY28" fmla="*/ 4429 h 37496"/>
              <a:gd name="connsiteX29" fmla="*/ 46081 w 121551"/>
              <a:gd name="connsiteY29" fmla="*/ 5951 h 37496"/>
              <a:gd name="connsiteX30" fmla="*/ 49124 w 121551"/>
              <a:gd name="connsiteY30" fmla="*/ 9377 h 37496"/>
              <a:gd name="connsiteX31" fmla="*/ 53879 w 121551"/>
              <a:gd name="connsiteY31" fmla="*/ 15944 h 37496"/>
              <a:gd name="connsiteX32" fmla="*/ 58919 w 121551"/>
              <a:gd name="connsiteY32" fmla="*/ 21273 h 37496"/>
              <a:gd name="connsiteX33" fmla="*/ 65100 w 121551"/>
              <a:gd name="connsiteY33" fmla="*/ 25080 h 37496"/>
              <a:gd name="connsiteX34" fmla="*/ 72138 w 121551"/>
              <a:gd name="connsiteY34" fmla="*/ 27554 h 37496"/>
              <a:gd name="connsiteX35" fmla="*/ 87639 w 121551"/>
              <a:gd name="connsiteY35" fmla="*/ 29553 h 37496"/>
              <a:gd name="connsiteX36" fmla="*/ 103900 w 121551"/>
              <a:gd name="connsiteY36" fmla="*/ 30314 h 37496"/>
              <a:gd name="connsiteX37" fmla="*/ 112364 w 121551"/>
              <a:gd name="connsiteY37" fmla="*/ 31552 h 37496"/>
              <a:gd name="connsiteX38" fmla="*/ 120162 w 121551"/>
              <a:gd name="connsiteY38" fmla="*/ 34121 h 37496"/>
              <a:gd name="connsiteX39" fmla="*/ 121408 w 121551"/>
              <a:gd name="connsiteY39" fmla="*/ 36652 h 37496"/>
              <a:gd name="connsiteX40" fmla="*/ 121398 w 121551"/>
              <a:gd name="connsiteY40" fmla="*/ 36690 h 37496"/>
              <a:gd name="connsiteX41" fmla="*/ 119306 w 121551"/>
              <a:gd name="connsiteY41" fmla="*/ 37357 h 3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551" h="37496">
                <a:moveTo>
                  <a:pt x="119306" y="37357"/>
                </a:moveTo>
                <a:cubicBezTo>
                  <a:pt x="116548" y="37357"/>
                  <a:pt x="113791" y="37357"/>
                  <a:pt x="111128" y="36690"/>
                </a:cubicBezTo>
                <a:cubicBezTo>
                  <a:pt x="108465" y="36025"/>
                  <a:pt x="105897" y="36690"/>
                  <a:pt x="103425" y="36690"/>
                </a:cubicBezTo>
                <a:lnTo>
                  <a:pt x="95342" y="36690"/>
                </a:lnTo>
                <a:lnTo>
                  <a:pt x="87163" y="36690"/>
                </a:lnTo>
                <a:cubicBezTo>
                  <a:pt x="81476" y="36548"/>
                  <a:pt x="75828" y="35748"/>
                  <a:pt x="70331" y="34311"/>
                </a:cubicBezTo>
                <a:cubicBezTo>
                  <a:pt x="67497" y="33560"/>
                  <a:pt x="64729" y="32570"/>
                  <a:pt x="62058" y="31361"/>
                </a:cubicBezTo>
                <a:cubicBezTo>
                  <a:pt x="59357" y="30048"/>
                  <a:pt x="56808" y="28459"/>
                  <a:pt x="54449" y="26603"/>
                </a:cubicBezTo>
                <a:cubicBezTo>
                  <a:pt x="52177" y="24642"/>
                  <a:pt x="50170" y="22406"/>
                  <a:pt x="48458" y="19941"/>
                </a:cubicBezTo>
                <a:cubicBezTo>
                  <a:pt x="46937" y="17847"/>
                  <a:pt x="45415" y="14992"/>
                  <a:pt x="43989" y="13184"/>
                </a:cubicBezTo>
                <a:cubicBezTo>
                  <a:pt x="43295" y="12185"/>
                  <a:pt x="42496" y="11262"/>
                  <a:pt x="41611" y="10424"/>
                </a:cubicBezTo>
                <a:lnTo>
                  <a:pt x="40470" y="9282"/>
                </a:lnTo>
                <a:lnTo>
                  <a:pt x="40470" y="9282"/>
                </a:lnTo>
                <a:cubicBezTo>
                  <a:pt x="41041" y="9282"/>
                  <a:pt x="40470" y="9282"/>
                  <a:pt x="40470" y="9282"/>
                </a:cubicBezTo>
                <a:lnTo>
                  <a:pt x="39614" y="8806"/>
                </a:lnTo>
                <a:cubicBezTo>
                  <a:pt x="37589" y="7503"/>
                  <a:pt x="35325" y="6637"/>
                  <a:pt x="32958" y="6237"/>
                </a:cubicBezTo>
                <a:cubicBezTo>
                  <a:pt x="30437" y="5799"/>
                  <a:pt x="27898" y="5504"/>
                  <a:pt x="25349" y="5380"/>
                </a:cubicBezTo>
                <a:lnTo>
                  <a:pt x="17362" y="5380"/>
                </a:lnTo>
                <a:lnTo>
                  <a:pt x="1480" y="4904"/>
                </a:lnTo>
                <a:cubicBezTo>
                  <a:pt x="434" y="4904"/>
                  <a:pt x="-422" y="3572"/>
                  <a:pt x="149" y="2906"/>
                </a:cubicBezTo>
                <a:cubicBezTo>
                  <a:pt x="719" y="2240"/>
                  <a:pt x="149" y="2906"/>
                  <a:pt x="624" y="2430"/>
                </a:cubicBezTo>
                <a:lnTo>
                  <a:pt x="1385" y="2430"/>
                </a:lnTo>
                <a:lnTo>
                  <a:pt x="17076" y="622"/>
                </a:lnTo>
                <a:lnTo>
                  <a:pt x="25445" y="-44"/>
                </a:lnTo>
                <a:cubicBezTo>
                  <a:pt x="28307" y="-130"/>
                  <a:pt x="31179" y="60"/>
                  <a:pt x="34004" y="527"/>
                </a:cubicBezTo>
                <a:cubicBezTo>
                  <a:pt x="37018" y="974"/>
                  <a:pt x="39919" y="1973"/>
                  <a:pt x="42562" y="3477"/>
                </a:cubicBezTo>
                <a:lnTo>
                  <a:pt x="43513" y="3953"/>
                </a:lnTo>
                <a:lnTo>
                  <a:pt x="44274" y="4429"/>
                </a:lnTo>
                <a:lnTo>
                  <a:pt x="44274" y="4429"/>
                </a:lnTo>
                <a:lnTo>
                  <a:pt x="46081" y="5951"/>
                </a:lnTo>
                <a:cubicBezTo>
                  <a:pt x="47241" y="6950"/>
                  <a:pt x="48268" y="8102"/>
                  <a:pt x="49124" y="9377"/>
                </a:cubicBezTo>
                <a:cubicBezTo>
                  <a:pt x="51121" y="11757"/>
                  <a:pt x="52167" y="13755"/>
                  <a:pt x="53879" y="15944"/>
                </a:cubicBezTo>
                <a:cubicBezTo>
                  <a:pt x="55286" y="17962"/>
                  <a:pt x="56979" y="19760"/>
                  <a:pt x="58919" y="21273"/>
                </a:cubicBezTo>
                <a:cubicBezTo>
                  <a:pt x="60811" y="22796"/>
                  <a:pt x="62894" y="24071"/>
                  <a:pt x="65100" y="25080"/>
                </a:cubicBezTo>
                <a:cubicBezTo>
                  <a:pt x="67364" y="26127"/>
                  <a:pt x="69722" y="26955"/>
                  <a:pt x="72138" y="27554"/>
                </a:cubicBezTo>
                <a:cubicBezTo>
                  <a:pt x="77225" y="28754"/>
                  <a:pt x="82418" y="29429"/>
                  <a:pt x="87639" y="29553"/>
                </a:cubicBezTo>
                <a:cubicBezTo>
                  <a:pt x="92869" y="29553"/>
                  <a:pt x="98290" y="29553"/>
                  <a:pt x="103900" y="30314"/>
                </a:cubicBezTo>
                <a:cubicBezTo>
                  <a:pt x="106744" y="30571"/>
                  <a:pt x="109568" y="30990"/>
                  <a:pt x="112364" y="31552"/>
                </a:cubicBezTo>
                <a:cubicBezTo>
                  <a:pt x="115026" y="32313"/>
                  <a:pt x="117594" y="33169"/>
                  <a:pt x="120162" y="34121"/>
                </a:cubicBezTo>
                <a:cubicBezTo>
                  <a:pt x="121208" y="34473"/>
                  <a:pt x="121769" y="35615"/>
                  <a:pt x="121408" y="36652"/>
                </a:cubicBezTo>
                <a:cubicBezTo>
                  <a:pt x="121408" y="36672"/>
                  <a:pt x="121398" y="36681"/>
                  <a:pt x="121398" y="36690"/>
                </a:cubicBezTo>
                <a:cubicBezTo>
                  <a:pt x="120894" y="37309"/>
                  <a:pt x="120076" y="37576"/>
                  <a:pt x="119306" y="37357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166F53AA-6305-3F42-85BD-CC54E6CE4D7D}"/>
              </a:ext>
            </a:extLst>
          </p:cNvPr>
          <p:cNvSpPr/>
          <p:nvPr/>
        </p:nvSpPr>
        <p:spPr>
          <a:xfrm>
            <a:off x="11673484" y="6418070"/>
            <a:ext cx="612746" cy="117557"/>
          </a:xfrm>
          <a:custGeom>
            <a:avLst/>
            <a:gdLst>
              <a:gd name="connsiteX0" fmla="*/ 11569 w 134025"/>
              <a:gd name="connsiteY0" fmla="*/ 17542 h 25713"/>
              <a:gd name="connsiteX1" fmla="*/ 21649 w 134025"/>
              <a:gd name="connsiteY1" fmla="*/ 10595 h 25713"/>
              <a:gd name="connsiteX2" fmla="*/ 31159 w 134025"/>
              <a:gd name="connsiteY2" fmla="*/ 5170 h 25713"/>
              <a:gd name="connsiteX3" fmla="*/ 43141 w 134025"/>
              <a:gd name="connsiteY3" fmla="*/ 507 h 25713"/>
              <a:gd name="connsiteX4" fmla="*/ 49608 w 134025"/>
              <a:gd name="connsiteY4" fmla="*/ -64 h 25713"/>
              <a:gd name="connsiteX5" fmla="*/ 56645 w 134025"/>
              <a:gd name="connsiteY5" fmla="*/ 602 h 25713"/>
              <a:gd name="connsiteX6" fmla="*/ 69959 w 134025"/>
              <a:gd name="connsiteY6" fmla="*/ 4599 h 25713"/>
              <a:gd name="connsiteX7" fmla="*/ 82322 w 134025"/>
              <a:gd name="connsiteY7" fmla="*/ 9833 h 25713"/>
              <a:gd name="connsiteX8" fmla="*/ 94114 w 134025"/>
              <a:gd name="connsiteY8" fmla="*/ 14592 h 25713"/>
              <a:gd name="connsiteX9" fmla="*/ 104955 w 134025"/>
              <a:gd name="connsiteY9" fmla="*/ 16971 h 25713"/>
              <a:gd name="connsiteX10" fmla="*/ 109900 w 134025"/>
              <a:gd name="connsiteY10" fmla="*/ 16971 h 25713"/>
              <a:gd name="connsiteX11" fmla="*/ 112182 w 134025"/>
              <a:gd name="connsiteY11" fmla="*/ 16971 h 25713"/>
              <a:gd name="connsiteX12" fmla="*/ 114465 w 134025"/>
              <a:gd name="connsiteY12" fmla="*/ 16971 h 25713"/>
              <a:gd name="connsiteX13" fmla="*/ 121502 w 134025"/>
              <a:gd name="connsiteY13" fmla="*/ 14497 h 25713"/>
              <a:gd name="connsiteX14" fmla="*/ 126542 w 134025"/>
              <a:gd name="connsiteY14" fmla="*/ 11261 h 25713"/>
              <a:gd name="connsiteX15" fmla="*/ 130251 w 134025"/>
              <a:gd name="connsiteY15" fmla="*/ 7359 h 25713"/>
              <a:gd name="connsiteX16" fmla="*/ 132970 w 134025"/>
              <a:gd name="connsiteY16" fmla="*/ 6588 h 25713"/>
              <a:gd name="connsiteX17" fmla="*/ 133960 w 134025"/>
              <a:gd name="connsiteY17" fmla="*/ 8691 h 25713"/>
              <a:gd name="connsiteX18" fmla="*/ 133960 w 134025"/>
              <a:gd name="connsiteY18" fmla="*/ 10500 h 25713"/>
              <a:gd name="connsiteX19" fmla="*/ 126161 w 134025"/>
              <a:gd name="connsiteY19" fmla="*/ 21349 h 25713"/>
              <a:gd name="connsiteX20" fmla="*/ 116652 w 134025"/>
              <a:gd name="connsiteY20" fmla="*/ 25631 h 25713"/>
              <a:gd name="connsiteX21" fmla="*/ 113799 w 134025"/>
              <a:gd name="connsiteY21" fmla="*/ 25631 h 25713"/>
              <a:gd name="connsiteX22" fmla="*/ 109805 w 134025"/>
              <a:gd name="connsiteY22" fmla="*/ 25631 h 25713"/>
              <a:gd name="connsiteX23" fmla="*/ 103623 w 134025"/>
              <a:gd name="connsiteY23" fmla="*/ 25155 h 25713"/>
              <a:gd name="connsiteX24" fmla="*/ 91071 w 134025"/>
              <a:gd name="connsiteY24" fmla="*/ 21444 h 25713"/>
              <a:gd name="connsiteX25" fmla="*/ 79374 w 134025"/>
              <a:gd name="connsiteY25" fmla="*/ 15448 h 25713"/>
              <a:gd name="connsiteX26" fmla="*/ 67486 w 134025"/>
              <a:gd name="connsiteY26" fmla="*/ 9167 h 25713"/>
              <a:gd name="connsiteX27" fmla="*/ 55504 w 134025"/>
              <a:gd name="connsiteY27" fmla="*/ 4980 h 25713"/>
              <a:gd name="connsiteX28" fmla="*/ 49608 w 134025"/>
              <a:gd name="connsiteY28" fmla="*/ 4313 h 25713"/>
              <a:gd name="connsiteX29" fmla="*/ 43332 w 134025"/>
              <a:gd name="connsiteY29" fmla="*/ 4313 h 25713"/>
              <a:gd name="connsiteX30" fmla="*/ 32776 w 134025"/>
              <a:gd name="connsiteY30" fmla="*/ 8215 h 25713"/>
              <a:gd name="connsiteX31" fmla="*/ 23266 w 134025"/>
              <a:gd name="connsiteY31" fmla="*/ 13450 h 25713"/>
              <a:gd name="connsiteX32" fmla="*/ 15278 w 134025"/>
              <a:gd name="connsiteY32" fmla="*/ 17923 h 25713"/>
              <a:gd name="connsiteX33" fmla="*/ 8621 w 134025"/>
              <a:gd name="connsiteY33" fmla="*/ 21253 h 25713"/>
              <a:gd name="connsiteX34" fmla="*/ -33 w 134025"/>
              <a:gd name="connsiteY34" fmla="*/ 19921 h 25713"/>
              <a:gd name="connsiteX35" fmla="*/ 4152 w 134025"/>
              <a:gd name="connsiteY35" fmla="*/ 18969 h 25713"/>
              <a:gd name="connsiteX36" fmla="*/ 11569 w 134025"/>
              <a:gd name="connsiteY36" fmla="*/ 17542 h 2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4025" h="25713">
                <a:moveTo>
                  <a:pt x="11569" y="17542"/>
                </a:moveTo>
                <a:cubicBezTo>
                  <a:pt x="15164" y="15591"/>
                  <a:pt x="18540" y="13259"/>
                  <a:pt x="21649" y="10595"/>
                </a:cubicBezTo>
                <a:cubicBezTo>
                  <a:pt x="24597" y="8882"/>
                  <a:pt x="27640" y="6978"/>
                  <a:pt x="31159" y="5170"/>
                </a:cubicBezTo>
                <a:cubicBezTo>
                  <a:pt x="34877" y="2981"/>
                  <a:pt x="38929" y="1411"/>
                  <a:pt x="43141" y="507"/>
                </a:cubicBezTo>
                <a:cubicBezTo>
                  <a:pt x="45281" y="164"/>
                  <a:pt x="47440" y="-26"/>
                  <a:pt x="49608" y="-64"/>
                </a:cubicBezTo>
                <a:cubicBezTo>
                  <a:pt x="51967" y="-36"/>
                  <a:pt x="54325" y="183"/>
                  <a:pt x="56645" y="602"/>
                </a:cubicBezTo>
                <a:cubicBezTo>
                  <a:pt x="61210" y="1459"/>
                  <a:pt x="65679" y="2791"/>
                  <a:pt x="69959" y="4599"/>
                </a:cubicBezTo>
                <a:lnTo>
                  <a:pt x="82322" y="9833"/>
                </a:lnTo>
                <a:cubicBezTo>
                  <a:pt x="86506" y="11546"/>
                  <a:pt x="90120" y="13259"/>
                  <a:pt x="94114" y="14592"/>
                </a:cubicBezTo>
                <a:cubicBezTo>
                  <a:pt x="97642" y="15734"/>
                  <a:pt x="101275" y="16533"/>
                  <a:pt x="104955" y="16971"/>
                </a:cubicBezTo>
                <a:cubicBezTo>
                  <a:pt x="106591" y="17209"/>
                  <a:pt x="108264" y="17209"/>
                  <a:pt x="109900" y="16971"/>
                </a:cubicBezTo>
                <a:lnTo>
                  <a:pt x="112182" y="16971"/>
                </a:lnTo>
                <a:lnTo>
                  <a:pt x="114465" y="16971"/>
                </a:lnTo>
                <a:cubicBezTo>
                  <a:pt x="116909" y="16467"/>
                  <a:pt x="119276" y="15638"/>
                  <a:pt x="121502" y="14497"/>
                </a:cubicBezTo>
                <a:cubicBezTo>
                  <a:pt x="123280" y="13574"/>
                  <a:pt x="124963" y="12488"/>
                  <a:pt x="126542" y="11261"/>
                </a:cubicBezTo>
                <a:cubicBezTo>
                  <a:pt x="127874" y="10052"/>
                  <a:pt x="129110" y="8748"/>
                  <a:pt x="130251" y="7359"/>
                </a:cubicBezTo>
                <a:cubicBezTo>
                  <a:pt x="130783" y="6398"/>
                  <a:pt x="132001" y="6046"/>
                  <a:pt x="132970" y="6588"/>
                </a:cubicBezTo>
                <a:cubicBezTo>
                  <a:pt x="133712" y="7007"/>
                  <a:pt x="134112" y="7854"/>
                  <a:pt x="133960" y="8691"/>
                </a:cubicBezTo>
                <a:lnTo>
                  <a:pt x="133960" y="10500"/>
                </a:lnTo>
                <a:cubicBezTo>
                  <a:pt x="132800" y="14963"/>
                  <a:pt x="130013" y="18827"/>
                  <a:pt x="126161" y="21349"/>
                </a:cubicBezTo>
                <a:cubicBezTo>
                  <a:pt x="123318" y="23414"/>
                  <a:pt x="120085" y="24870"/>
                  <a:pt x="116652" y="25631"/>
                </a:cubicBezTo>
                <a:cubicBezTo>
                  <a:pt x="115701" y="25631"/>
                  <a:pt x="115226" y="25631"/>
                  <a:pt x="113799" y="25631"/>
                </a:cubicBezTo>
                <a:lnTo>
                  <a:pt x="109805" y="25631"/>
                </a:lnTo>
                <a:cubicBezTo>
                  <a:pt x="107732" y="25707"/>
                  <a:pt x="105659" y="25546"/>
                  <a:pt x="103623" y="25155"/>
                </a:cubicBezTo>
                <a:cubicBezTo>
                  <a:pt x="99278" y="24546"/>
                  <a:pt x="95046" y="23290"/>
                  <a:pt x="91071" y="21444"/>
                </a:cubicBezTo>
                <a:cubicBezTo>
                  <a:pt x="87067" y="19655"/>
                  <a:pt x="83159" y="17656"/>
                  <a:pt x="79374" y="15448"/>
                </a:cubicBezTo>
                <a:cubicBezTo>
                  <a:pt x="75570" y="13164"/>
                  <a:pt x="71480" y="11261"/>
                  <a:pt x="67486" y="9167"/>
                </a:cubicBezTo>
                <a:cubicBezTo>
                  <a:pt x="63692" y="7254"/>
                  <a:pt x="59660" y="5846"/>
                  <a:pt x="55504" y="4980"/>
                </a:cubicBezTo>
                <a:cubicBezTo>
                  <a:pt x="53555" y="4618"/>
                  <a:pt x="51586" y="4399"/>
                  <a:pt x="49608" y="4313"/>
                </a:cubicBezTo>
                <a:cubicBezTo>
                  <a:pt x="47516" y="4171"/>
                  <a:pt x="45424" y="4171"/>
                  <a:pt x="43332" y="4313"/>
                </a:cubicBezTo>
                <a:cubicBezTo>
                  <a:pt x="39642" y="5103"/>
                  <a:pt x="36085" y="6417"/>
                  <a:pt x="32776" y="8215"/>
                </a:cubicBezTo>
                <a:cubicBezTo>
                  <a:pt x="29447" y="9929"/>
                  <a:pt x="26214" y="11832"/>
                  <a:pt x="23266" y="13450"/>
                </a:cubicBezTo>
                <a:lnTo>
                  <a:pt x="15278" y="17923"/>
                </a:lnTo>
                <a:cubicBezTo>
                  <a:pt x="13157" y="19226"/>
                  <a:pt x="10932" y="20340"/>
                  <a:pt x="8621" y="21253"/>
                </a:cubicBezTo>
                <a:cubicBezTo>
                  <a:pt x="6339" y="22015"/>
                  <a:pt x="-128" y="21253"/>
                  <a:pt x="-33" y="19921"/>
                </a:cubicBezTo>
                <a:cubicBezTo>
                  <a:pt x="63" y="18589"/>
                  <a:pt x="2154" y="19065"/>
                  <a:pt x="4152" y="18969"/>
                </a:cubicBezTo>
                <a:cubicBezTo>
                  <a:pt x="6700" y="19036"/>
                  <a:pt x="9230" y="18551"/>
                  <a:pt x="11569" y="17542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4618C708-0685-5142-80EC-0432DBE8D688}"/>
              </a:ext>
            </a:extLst>
          </p:cNvPr>
          <p:cNvSpPr/>
          <p:nvPr/>
        </p:nvSpPr>
        <p:spPr>
          <a:xfrm>
            <a:off x="11668891" y="6404963"/>
            <a:ext cx="231712" cy="32689"/>
          </a:xfrm>
          <a:custGeom>
            <a:avLst/>
            <a:gdLst>
              <a:gd name="connsiteX0" fmla="*/ 11814 w 50682"/>
              <a:gd name="connsiteY0" fmla="*/ 6991 h 7150"/>
              <a:gd name="connsiteX1" fmla="*/ 21 w 50682"/>
              <a:gd name="connsiteY1" fmla="*/ 43 h 7150"/>
              <a:gd name="connsiteX2" fmla="*/ 12479 w 50682"/>
              <a:gd name="connsiteY2" fmla="*/ 3089 h 7150"/>
              <a:gd name="connsiteX3" fmla="*/ 27695 w 50682"/>
              <a:gd name="connsiteY3" fmla="*/ 1947 h 7150"/>
              <a:gd name="connsiteX4" fmla="*/ 38346 w 50682"/>
              <a:gd name="connsiteY4" fmla="*/ 805 h 7150"/>
              <a:gd name="connsiteX5" fmla="*/ 50518 w 50682"/>
              <a:gd name="connsiteY5" fmla="*/ 3755 h 7150"/>
              <a:gd name="connsiteX6" fmla="*/ 47190 w 50682"/>
              <a:gd name="connsiteY6" fmla="*/ 5087 h 7150"/>
              <a:gd name="connsiteX7" fmla="*/ 44432 w 50682"/>
              <a:gd name="connsiteY7" fmla="*/ 5658 h 7150"/>
              <a:gd name="connsiteX8" fmla="*/ 38536 w 50682"/>
              <a:gd name="connsiteY8" fmla="*/ 4802 h 7150"/>
              <a:gd name="connsiteX9" fmla="*/ 28170 w 50682"/>
              <a:gd name="connsiteY9" fmla="*/ 5849 h 7150"/>
              <a:gd name="connsiteX10" fmla="*/ 12384 w 50682"/>
              <a:gd name="connsiteY10" fmla="*/ 7086 h 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682" h="7150">
                <a:moveTo>
                  <a:pt x="11814" y="6991"/>
                </a:moveTo>
                <a:cubicBezTo>
                  <a:pt x="6583" y="6991"/>
                  <a:pt x="-739" y="805"/>
                  <a:pt x="21" y="43"/>
                </a:cubicBezTo>
                <a:cubicBezTo>
                  <a:pt x="782" y="-718"/>
                  <a:pt x="8105" y="2803"/>
                  <a:pt x="12479" y="3089"/>
                </a:cubicBezTo>
                <a:cubicBezTo>
                  <a:pt x="17576" y="3127"/>
                  <a:pt x="22664" y="2746"/>
                  <a:pt x="27695" y="1947"/>
                </a:cubicBezTo>
                <a:cubicBezTo>
                  <a:pt x="31118" y="1471"/>
                  <a:pt x="34732" y="995"/>
                  <a:pt x="38346" y="805"/>
                </a:cubicBezTo>
                <a:cubicBezTo>
                  <a:pt x="42558" y="995"/>
                  <a:pt x="46686" y="1994"/>
                  <a:pt x="50518" y="3755"/>
                </a:cubicBezTo>
                <a:cubicBezTo>
                  <a:pt x="51374" y="4421"/>
                  <a:pt x="47760" y="3755"/>
                  <a:pt x="47190" y="5087"/>
                </a:cubicBezTo>
                <a:cubicBezTo>
                  <a:pt x="46581" y="6001"/>
                  <a:pt x="45354" y="6258"/>
                  <a:pt x="44432" y="5658"/>
                </a:cubicBezTo>
                <a:cubicBezTo>
                  <a:pt x="42587" y="4821"/>
                  <a:pt x="40543" y="4516"/>
                  <a:pt x="38536" y="4802"/>
                </a:cubicBezTo>
                <a:cubicBezTo>
                  <a:pt x="35112" y="4802"/>
                  <a:pt x="31594" y="5468"/>
                  <a:pt x="28170" y="5849"/>
                </a:cubicBezTo>
                <a:cubicBezTo>
                  <a:pt x="22949" y="6696"/>
                  <a:pt x="17671" y="7105"/>
                  <a:pt x="12384" y="7086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4B192CE0-5699-4448-8B16-3ED760E5947C}"/>
              </a:ext>
            </a:extLst>
          </p:cNvPr>
          <p:cNvSpPr/>
          <p:nvPr/>
        </p:nvSpPr>
        <p:spPr>
          <a:xfrm>
            <a:off x="11967059" y="6242597"/>
            <a:ext cx="146991" cy="159810"/>
          </a:xfrm>
          <a:custGeom>
            <a:avLst/>
            <a:gdLst>
              <a:gd name="connsiteX0" fmla="*/ 4034 w 32151"/>
              <a:gd name="connsiteY0" fmla="*/ 535 h 34955"/>
              <a:gd name="connsiteX1" fmla="*/ 5271 w 32151"/>
              <a:gd name="connsiteY1" fmla="*/ 1963 h 34955"/>
              <a:gd name="connsiteX2" fmla="*/ 6697 w 32151"/>
              <a:gd name="connsiteY2" fmla="*/ 3486 h 34955"/>
              <a:gd name="connsiteX3" fmla="*/ 8409 w 32151"/>
              <a:gd name="connsiteY3" fmla="*/ 5008 h 34955"/>
              <a:gd name="connsiteX4" fmla="*/ 14685 w 32151"/>
              <a:gd name="connsiteY4" fmla="*/ 8435 h 34955"/>
              <a:gd name="connsiteX5" fmla="*/ 18013 w 32151"/>
              <a:gd name="connsiteY5" fmla="*/ 10623 h 34955"/>
              <a:gd name="connsiteX6" fmla="*/ 21342 w 32151"/>
              <a:gd name="connsiteY6" fmla="*/ 13478 h 34955"/>
              <a:gd name="connsiteX7" fmla="*/ 24480 w 32151"/>
              <a:gd name="connsiteY7" fmla="*/ 16714 h 34955"/>
              <a:gd name="connsiteX8" fmla="*/ 26763 w 32151"/>
              <a:gd name="connsiteY8" fmla="*/ 20331 h 34955"/>
              <a:gd name="connsiteX9" fmla="*/ 29806 w 32151"/>
              <a:gd name="connsiteY9" fmla="*/ 27183 h 34955"/>
              <a:gd name="connsiteX10" fmla="*/ 30566 w 32151"/>
              <a:gd name="connsiteY10" fmla="*/ 29942 h 34955"/>
              <a:gd name="connsiteX11" fmla="*/ 31232 w 32151"/>
              <a:gd name="connsiteY11" fmla="*/ 31465 h 34955"/>
              <a:gd name="connsiteX12" fmla="*/ 31232 w 32151"/>
              <a:gd name="connsiteY12" fmla="*/ 31465 h 34955"/>
              <a:gd name="connsiteX13" fmla="*/ 29900 w 32151"/>
              <a:gd name="connsiteY13" fmla="*/ 31465 h 34955"/>
              <a:gd name="connsiteX14" fmla="*/ 29900 w 32151"/>
              <a:gd name="connsiteY14" fmla="*/ 31465 h 34955"/>
              <a:gd name="connsiteX15" fmla="*/ 29235 w 32151"/>
              <a:gd name="connsiteY15" fmla="*/ 31465 h 34955"/>
              <a:gd name="connsiteX16" fmla="*/ 28702 w 32151"/>
              <a:gd name="connsiteY16" fmla="*/ 33692 h 34955"/>
              <a:gd name="connsiteX17" fmla="*/ 29235 w 32151"/>
              <a:gd name="connsiteY17" fmla="*/ 34225 h 34955"/>
              <a:gd name="connsiteX18" fmla="*/ 28180 w 32151"/>
              <a:gd name="connsiteY18" fmla="*/ 31598 h 34955"/>
              <a:gd name="connsiteX19" fmla="*/ 30804 w 32151"/>
              <a:gd name="connsiteY19" fmla="*/ 30551 h 34955"/>
              <a:gd name="connsiteX20" fmla="*/ 31232 w 32151"/>
              <a:gd name="connsiteY20" fmla="*/ 30799 h 34955"/>
              <a:gd name="connsiteX21" fmla="*/ 31641 w 32151"/>
              <a:gd name="connsiteY21" fmla="*/ 34006 h 34955"/>
              <a:gd name="connsiteX22" fmla="*/ 31232 w 32151"/>
              <a:gd name="connsiteY22" fmla="*/ 34415 h 34955"/>
              <a:gd name="connsiteX23" fmla="*/ 30376 w 32151"/>
              <a:gd name="connsiteY23" fmla="*/ 34891 h 34955"/>
              <a:gd name="connsiteX24" fmla="*/ 30376 w 32151"/>
              <a:gd name="connsiteY24" fmla="*/ 34891 h 34955"/>
              <a:gd name="connsiteX25" fmla="*/ 28379 w 32151"/>
              <a:gd name="connsiteY25" fmla="*/ 34891 h 34955"/>
              <a:gd name="connsiteX26" fmla="*/ 27333 w 32151"/>
              <a:gd name="connsiteY26" fmla="*/ 33654 h 34955"/>
              <a:gd name="connsiteX27" fmla="*/ 26287 w 32151"/>
              <a:gd name="connsiteY27" fmla="*/ 31180 h 34955"/>
              <a:gd name="connsiteX28" fmla="*/ 25526 w 32151"/>
              <a:gd name="connsiteY28" fmla="*/ 28420 h 34955"/>
              <a:gd name="connsiteX29" fmla="*/ 22863 w 32151"/>
              <a:gd name="connsiteY29" fmla="*/ 22424 h 34955"/>
              <a:gd name="connsiteX30" fmla="*/ 20867 w 32151"/>
              <a:gd name="connsiteY30" fmla="*/ 19284 h 34955"/>
              <a:gd name="connsiteX31" fmla="*/ 18299 w 32151"/>
              <a:gd name="connsiteY31" fmla="*/ 16524 h 34955"/>
              <a:gd name="connsiteX32" fmla="*/ 15351 w 32151"/>
              <a:gd name="connsiteY32" fmla="*/ 14049 h 34955"/>
              <a:gd name="connsiteX33" fmla="*/ 12022 w 32151"/>
              <a:gd name="connsiteY33" fmla="*/ 11860 h 34955"/>
              <a:gd name="connsiteX34" fmla="*/ 5841 w 32151"/>
              <a:gd name="connsiteY34" fmla="*/ 8625 h 34955"/>
              <a:gd name="connsiteX35" fmla="*/ 3273 w 32151"/>
              <a:gd name="connsiteY35" fmla="*/ 6436 h 34955"/>
              <a:gd name="connsiteX36" fmla="*/ 1752 w 32151"/>
              <a:gd name="connsiteY36" fmla="*/ 4723 h 34955"/>
              <a:gd name="connsiteX37" fmla="*/ 516 w 32151"/>
              <a:gd name="connsiteY37" fmla="*/ 3295 h 34955"/>
              <a:gd name="connsiteX38" fmla="*/ 516 w 32151"/>
              <a:gd name="connsiteY38" fmla="*/ 3295 h 34955"/>
              <a:gd name="connsiteX39" fmla="*/ 516 w 32151"/>
              <a:gd name="connsiteY39" fmla="*/ 535 h 34955"/>
              <a:gd name="connsiteX40" fmla="*/ 3340 w 32151"/>
              <a:gd name="connsiteY40" fmla="*/ 507 h 34955"/>
              <a:gd name="connsiteX41" fmla="*/ 3368 w 32151"/>
              <a:gd name="connsiteY41" fmla="*/ 535 h 3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151" h="34955">
                <a:moveTo>
                  <a:pt x="4034" y="535"/>
                </a:moveTo>
                <a:lnTo>
                  <a:pt x="5271" y="1963"/>
                </a:lnTo>
                <a:cubicBezTo>
                  <a:pt x="5670" y="2534"/>
                  <a:pt x="6145" y="3048"/>
                  <a:pt x="6697" y="3486"/>
                </a:cubicBezTo>
                <a:lnTo>
                  <a:pt x="8409" y="5008"/>
                </a:lnTo>
                <a:cubicBezTo>
                  <a:pt x="10216" y="6055"/>
                  <a:pt x="12403" y="7007"/>
                  <a:pt x="14685" y="8435"/>
                </a:cubicBezTo>
                <a:lnTo>
                  <a:pt x="18013" y="10623"/>
                </a:lnTo>
                <a:cubicBezTo>
                  <a:pt x="19297" y="11356"/>
                  <a:pt x="20420" y="12327"/>
                  <a:pt x="21342" y="13478"/>
                </a:cubicBezTo>
                <a:cubicBezTo>
                  <a:pt x="22464" y="14487"/>
                  <a:pt x="23510" y="15563"/>
                  <a:pt x="24480" y="16714"/>
                </a:cubicBezTo>
                <a:lnTo>
                  <a:pt x="26763" y="20331"/>
                </a:lnTo>
                <a:cubicBezTo>
                  <a:pt x="27961" y="22529"/>
                  <a:pt x="28978" y="24822"/>
                  <a:pt x="29806" y="27183"/>
                </a:cubicBezTo>
                <a:cubicBezTo>
                  <a:pt x="30138" y="28077"/>
                  <a:pt x="30386" y="29000"/>
                  <a:pt x="30566" y="29942"/>
                </a:cubicBezTo>
                <a:lnTo>
                  <a:pt x="31232" y="31465"/>
                </a:lnTo>
                <a:cubicBezTo>
                  <a:pt x="31232" y="31465"/>
                  <a:pt x="31898" y="32321"/>
                  <a:pt x="31232" y="31465"/>
                </a:cubicBezTo>
                <a:cubicBezTo>
                  <a:pt x="30566" y="30609"/>
                  <a:pt x="31232" y="31465"/>
                  <a:pt x="29900" y="31465"/>
                </a:cubicBezTo>
                <a:lnTo>
                  <a:pt x="29900" y="31465"/>
                </a:lnTo>
                <a:cubicBezTo>
                  <a:pt x="29682" y="31408"/>
                  <a:pt x="29454" y="31408"/>
                  <a:pt x="29235" y="31465"/>
                </a:cubicBezTo>
                <a:cubicBezTo>
                  <a:pt x="28474" y="31931"/>
                  <a:pt x="28236" y="32931"/>
                  <a:pt x="28702" y="33692"/>
                </a:cubicBezTo>
                <a:cubicBezTo>
                  <a:pt x="28835" y="33911"/>
                  <a:pt x="29016" y="34092"/>
                  <a:pt x="29235" y="34225"/>
                </a:cubicBezTo>
                <a:cubicBezTo>
                  <a:pt x="28217" y="33787"/>
                  <a:pt x="27752" y="32617"/>
                  <a:pt x="28180" y="31598"/>
                </a:cubicBezTo>
                <a:cubicBezTo>
                  <a:pt x="28617" y="30590"/>
                  <a:pt x="29787" y="30114"/>
                  <a:pt x="30804" y="30551"/>
                </a:cubicBezTo>
                <a:cubicBezTo>
                  <a:pt x="30956" y="30618"/>
                  <a:pt x="31099" y="30694"/>
                  <a:pt x="31232" y="30799"/>
                </a:cubicBezTo>
                <a:cubicBezTo>
                  <a:pt x="32230" y="31570"/>
                  <a:pt x="32411" y="33007"/>
                  <a:pt x="31641" y="34006"/>
                </a:cubicBezTo>
                <a:cubicBezTo>
                  <a:pt x="31527" y="34158"/>
                  <a:pt x="31384" y="34291"/>
                  <a:pt x="31232" y="34415"/>
                </a:cubicBezTo>
                <a:cubicBezTo>
                  <a:pt x="30995" y="34644"/>
                  <a:pt x="30700" y="34806"/>
                  <a:pt x="30376" y="34891"/>
                </a:cubicBezTo>
                <a:lnTo>
                  <a:pt x="30376" y="34891"/>
                </a:lnTo>
                <a:cubicBezTo>
                  <a:pt x="29045" y="34891"/>
                  <a:pt x="29140" y="34891"/>
                  <a:pt x="28379" y="34891"/>
                </a:cubicBezTo>
                <a:cubicBezTo>
                  <a:pt x="27618" y="34891"/>
                  <a:pt x="28379" y="34891"/>
                  <a:pt x="27333" y="33654"/>
                </a:cubicBezTo>
                <a:lnTo>
                  <a:pt x="26287" y="31180"/>
                </a:lnTo>
                <a:cubicBezTo>
                  <a:pt x="26287" y="30418"/>
                  <a:pt x="26287" y="29467"/>
                  <a:pt x="25526" y="28420"/>
                </a:cubicBezTo>
                <a:cubicBezTo>
                  <a:pt x="24822" y="26345"/>
                  <a:pt x="23938" y="24337"/>
                  <a:pt x="22863" y="22424"/>
                </a:cubicBezTo>
                <a:lnTo>
                  <a:pt x="20867" y="19284"/>
                </a:lnTo>
                <a:cubicBezTo>
                  <a:pt x="20058" y="18323"/>
                  <a:pt x="19202" y="17399"/>
                  <a:pt x="18299" y="16524"/>
                </a:cubicBezTo>
                <a:cubicBezTo>
                  <a:pt x="17443" y="15553"/>
                  <a:pt x="16454" y="14715"/>
                  <a:pt x="15351" y="14049"/>
                </a:cubicBezTo>
                <a:lnTo>
                  <a:pt x="12022" y="11860"/>
                </a:lnTo>
                <a:lnTo>
                  <a:pt x="5841" y="8625"/>
                </a:lnTo>
                <a:cubicBezTo>
                  <a:pt x="4700" y="7768"/>
                  <a:pt x="4034" y="7102"/>
                  <a:pt x="3273" y="6436"/>
                </a:cubicBezTo>
                <a:cubicBezTo>
                  <a:pt x="2703" y="5922"/>
                  <a:pt x="2199" y="5341"/>
                  <a:pt x="1752" y="4723"/>
                </a:cubicBezTo>
                <a:lnTo>
                  <a:pt x="516" y="3295"/>
                </a:lnTo>
                <a:lnTo>
                  <a:pt x="516" y="3295"/>
                </a:lnTo>
                <a:cubicBezTo>
                  <a:pt x="-217" y="2525"/>
                  <a:pt x="-217" y="1306"/>
                  <a:pt x="516" y="535"/>
                </a:cubicBezTo>
                <a:cubicBezTo>
                  <a:pt x="1286" y="-255"/>
                  <a:pt x="2551" y="-264"/>
                  <a:pt x="3340" y="507"/>
                </a:cubicBezTo>
                <a:cubicBezTo>
                  <a:pt x="3349" y="517"/>
                  <a:pt x="3359" y="526"/>
                  <a:pt x="3368" y="535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5825186A-2210-504F-8426-6382B1EE3577}"/>
              </a:ext>
            </a:extLst>
          </p:cNvPr>
          <p:cNvSpPr/>
          <p:nvPr/>
        </p:nvSpPr>
        <p:spPr>
          <a:xfrm>
            <a:off x="11752185" y="6320177"/>
            <a:ext cx="238848" cy="36438"/>
          </a:xfrm>
          <a:custGeom>
            <a:avLst/>
            <a:gdLst>
              <a:gd name="connsiteX0" fmla="*/ 10047 w 52243"/>
              <a:gd name="connsiteY0" fmla="*/ 4884 h 7970"/>
              <a:gd name="connsiteX1" fmla="*/ 16608 w 52243"/>
              <a:gd name="connsiteY1" fmla="*/ 2886 h 7970"/>
              <a:gd name="connsiteX2" fmla="*/ 25548 w 52243"/>
              <a:gd name="connsiteY2" fmla="*/ 792 h 7970"/>
              <a:gd name="connsiteX3" fmla="*/ 30302 w 52243"/>
              <a:gd name="connsiteY3" fmla="*/ -64 h 7970"/>
              <a:gd name="connsiteX4" fmla="*/ 34772 w 52243"/>
              <a:gd name="connsiteY4" fmla="*/ -64 h 7970"/>
              <a:gd name="connsiteX5" fmla="*/ 39337 w 52243"/>
              <a:gd name="connsiteY5" fmla="*/ -64 h 7970"/>
              <a:gd name="connsiteX6" fmla="*/ 43236 w 52243"/>
              <a:gd name="connsiteY6" fmla="*/ 697 h 7970"/>
              <a:gd name="connsiteX7" fmla="*/ 46469 w 52243"/>
              <a:gd name="connsiteY7" fmla="*/ 1554 h 7970"/>
              <a:gd name="connsiteX8" fmla="*/ 48847 w 52243"/>
              <a:gd name="connsiteY8" fmla="*/ 2505 h 7970"/>
              <a:gd name="connsiteX9" fmla="*/ 50938 w 52243"/>
              <a:gd name="connsiteY9" fmla="*/ 3267 h 7970"/>
              <a:gd name="connsiteX10" fmla="*/ 52080 w 52243"/>
              <a:gd name="connsiteY10" fmla="*/ 5836 h 7970"/>
              <a:gd name="connsiteX11" fmla="*/ 49655 w 52243"/>
              <a:gd name="connsiteY11" fmla="*/ 6997 h 7970"/>
              <a:gd name="connsiteX12" fmla="*/ 49607 w 52243"/>
              <a:gd name="connsiteY12" fmla="*/ 6978 h 7970"/>
              <a:gd name="connsiteX13" fmla="*/ 49607 w 52243"/>
              <a:gd name="connsiteY13" fmla="*/ 6978 h 7970"/>
              <a:gd name="connsiteX14" fmla="*/ 47705 w 52243"/>
              <a:gd name="connsiteY14" fmla="*/ 6312 h 7970"/>
              <a:gd name="connsiteX15" fmla="*/ 45518 w 52243"/>
              <a:gd name="connsiteY15" fmla="*/ 5551 h 7970"/>
              <a:gd name="connsiteX16" fmla="*/ 42570 w 52243"/>
              <a:gd name="connsiteY16" fmla="*/ 4884 h 7970"/>
              <a:gd name="connsiteX17" fmla="*/ 39146 w 52243"/>
              <a:gd name="connsiteY17" fmla="*/ 4313 h 7970"/>
              <a:gd name="connsiteX18" fmla="*/ 35342 w 52243"/>
              <a:gd name="connsiteY18" fmla="*/ 4313 h 7970"/>
              <a:gd name="connsiteX19" fmla="*/ 30873 w 52243"/>
              <a:gd name="connsiteY19" fmla="*/ 4313 h 7970"/>
              <a:gd name="connsiteX20" fmla="*/ 26593 w 52243"/>
              <a:gd name="connsiteY20" fmla="*/ 5170 h 7970"/>
              <a:gd name="connsiteX21" fmla="*/ 17845 w 52243"/>
              <a:gd name="connsiteY21" fmla="*/ 7169 h 7970"/>
              <a:gd name="connsiteX22" fmla="*/ 13470 w 52243"/>
              <a:gd name="connsiteY22" fmla="*/ 7835 h 7970"/>
              <a:gd name="connsiteX23" fmla="*/ 9476 w 52243"/>
              <a:gd name="connsiteY23" fmla="*/ 7835 h 7970"/>
              <a:gd name="connsiteX24" fmla="*/ -34 w 52243"/>
              <a:gd name="connsiteY24" fmla="*/ 3267 h 7970"/>
              <a:gd name="connsiteX25" fmla="*/ 10047 w 52243"/>
              <a:gd name="connsiteY25" fmla="*/ 4884 h 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243" h="7970">
                <a:moveTo>
                  <a:pt x="10047" y="4884"/>
                </a:moveTo>
                <a:cubicBezTo>
                  <a:pt x="11283" y="4884"/>
                  <a:pt x="15182" y="3267"/>
                  <a:pt x="16608" y="2886"/>
                </a:cubicBezTo>
                <a:lnTo>
                  <a:pt x="25548" y="792"/>
                </a:lnTo>
                <a:cubicBezTo>
                  <a:pt x="27107" y="402"/>
                  <a:pt x="28695" y="117"/>
                  <a:pt x="30302" y="-64"/>
                </a:cubicBezTo>
                <a:lnTo>
                  <a:pt x="34772" y="-64"/>
                </a:lnTo>
                <a:lnTo>
                  <a:pt x="39337" y="-64"/>
                </a:lnTo>
                <a:cubicBezTo>
                  <a:pt x="40763" y="-64"/>
                  <a:pt x="41999" y="507"/>
                  <a:pt x="43236" y="697"/>
                </a:cubicBezTo>
                <a:cubicBezTo>
                  <a:pt x="44329" y="916"/>
                  <a:pt x="45413" y="1202"/>
                  <a:pt x="46469" y="1554"/>
                </a:cubicBezTo>
                <a:lnTo>
                  <a:pt x="48847" y="2505"/>
                </a:lnTo>
                <a:lnTo>
                  <a:pt x="50938" y="3267"/>
                </a:lnTo>
                <a:cubicBezTo>
                  <a:pt x="51956" y="3666"/>
                  <a:pt x="52470" y="4808"/>
                  <a:pt x="52080" y="5836"/>
                </a:cubicBezTo>
                <a:cubicBezTo>
                  <a:pt x="51728" y="6826"/>
                  <a:pt x="50644" y="7349"/>
                  <a:pt x="49655" y="6997"/>
                </a:cubicBezTo>
                <a:cubicBezTo>
                  <a:pt x="49635" y="6988"/>
                  <a:pt x="49626" y="6988"/>
                  <a:pt x="49607" y="6978"/>
                </a:cubicBezTo>
                <a:lnTo>
                  <a:pt x="49607" y="6978"/>
                </a:lnTo>
                <a:lnTo>
                  <a:pt x="47705" y="6312"/>
                </a:lnTo>
                <a:lnTo>
                  <a:pt x="45518" y="5551"/>
                </a:lnTo>
                <a:cubicBezTo>
                  <a:pt x="44567" y="5208"/>
                  <a:pt x="43578" y="4980"/>
                  <a:pt x="42570" y="4884"/>
                </a:cubicBezTo>
                <a:cubicBezTo>
                  <a:pt x="41448" y="4590"/>
                  <a:pt x="40307" y="4399"/>
                  <a:pt x="39146" y="4313"/>
                </a:cubicBezTo>
                <a:lnTo>
                  <a:pt x="35342" y="4313"/>
                </a:lnTo>
                <a:lnTo>
                  <a:pt x="30873" y="4313"/>
                </a:lnTo>
                <a:cubicBezTo>
                  <a:pt x="29437" y="4523"/>
                  <a:pt x="28001" y="4808"/>
                  <a:pt x="26593" y="5170"/>
                </a:cubicBezTo>
                <a:lnTo>
                  <a:pt x="17845" y="7169"/>
                </a:lnTo>
                <a:cubicBezTo>
                  <a:pt x="16399" y="7473"/>
                  <a:pt x="14944" y="7702"/>
                  <a:pt x="13470" y="7835"/>
                </a:cubicBezTo>
                <a:cubicBezTo>
                  <a:pt x="12138" y="7930"/>
                  <a:pt x="10808" y="7930"/>
                  <a:pt x="9476" y="7835"/>
                </a:cubicBezTo>
                <a:cubicBezTo>
                  <a:pt x="8240" y="7835"/>
                  <a:pt x="-34" y="4313"/>
                  <a:pt x="-34" y="3267"/>
                </a:cubicBezTo>
                <a:cubicBezTo>
                  <a:pt x="-34" y="2220"/>
                  <a:pt x="8810" y="5170"/>
                  <a:pt x="10047" y="488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8E3D2190-A54F-3F4B-AA32-E9EE7A476D0D}"/>
              </a:ext>
            </a:extLst>
          </p:cNvPr>
          <p:cNvSpPr/>
          <p:nvPr/>
        </p:nvSpPr>
        <p:spPr>
          <a:xfrm>
            <a:off x="11694794" y="6336710"/>
            <a:ext cx="294772" cy="84405"/>
          </a:xfrm>
          <a:custGeom>
            <a:avLst/>
            <a:gdLst>
              <a:gd name="connsiteX0" fmla="*/ -34 w 64475"/>
              <a:gd name="connsiteY0" fmla="*/ 17827 h 18462"/>
              <a:gd name="connsiteX1" fmla="*/ 7669 w 64475"/>
              <a:gd name="connsiteY1" fmla="*/ 11832 h 18462"/>
              <a:gd name="connsiteX2" fmla="*/ 22124 w 64475"/>
              <a:gd name="connsiteY2" fmla="*/ 8025 h 18462"/>
              <a:gd name="connsiteX3" fmla="*/ 25833 w 64475"/>
              <a:gd name="connsiteY3" fmla="*/ 8025 h 18462"/>
              <a:gd name="connsiteX4" fmla="*/ 46849 w 64475"/>
              <a:gd name="connsiteY4" fmla="*/ 6312 h 18462"/>
              <a:gd name="connsiteX5" fmla="*/ 51319 w 64475"/>
              <a:gd name="connsiteY5" fmla="*/ 3933 h 18462"/>
              <a:gd name="connsiteX6" fmla="*/ 62445 w 64475"/>
              <a:gd name="connsiteY6" fmla="*/ -64 h 18462"/>
              <a:gd name="connsiteX7" fmla="*/ 64442 w 64475"/>
              <a:gd name="connsiteY7" fmla="*/ 1934 h 18462"/>
              <a:gd name="connsiteX8" fmla="*/ 62445 w 64475"/>
              <a:gd name="connsiteY8" fmla="*/ 3933 h 18462"/>
              <a:gd name="connsiteX9" fmla="*/ 52936 w 64475"/>
              <a:gd name="connsiteY9" fmla="*/ 7359 h 18462"/>
              <a:gd name="connsiteX10" fmla="*/ 48086 w 64475"/>
              <a:gd name="connsiteY10" fmla="*/ 9928 h 18462"/>
              <a:gd name="connsiteX11" fmla="*/ 25167 w 64475"/>
              <a:gd name="connsiteY11" fmla="*/ 11927 h 18462"/>
              <a:gd name="connsiteX12" fmla="*/ 21554 w 64475"/>
              <a:gd name="connsiteY12" fmla="*/ 11927 h 18462"/>
              <a:gd name="connsiteX13" fmla="*/ 12044 w 64475"/>
              <a:gd name="connsiteY13" fmla="*/ 13259 h 18462"/>
              <a:gd name="connsiteX14" fmla="*/ 2058 w 64475"/>
              <a:gd name="connsiteY14" fmla="*/ 18398 h 1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475" h="18462">
                <a:moveTo>
                  <a:pt x="-34" y="17827"/>
                </a:moveTo>
                <a:lnTo>
                  <a:pt x="7669" y="11832"/>
                </a:lnTo>
                <a:cubicBezTo>
                  <a:pt x="11692" y="8491"/>
                  <a:pt x="16979" y="7092"/>
                  <a:pt x="22124" y="8025"/>
                </a:cubicBezTo>
                <a:lnTo>
                  <a:pt x="25833" y="8025"/>
                </a:lnTo>
                <a:cubicBezTo>
                  <a:pt x="32880" y="9101"/>
                  <a:pt x="40069" y="8510"/>
                  <a:pt x="46849" y="6312"/>
                </a:cubicBezTo>
                <a:cubicBezTo>
                  <a:pt x="48390" y="5617"/>
                  <a:pt x="49883" y="4818"/>
                  <a:pt x="51319" y="3933"/>
                </a:cubicBezTo>
                <a:cubicBezTo>
                  <a:pt x="54638" y="1696"/>
                  <a:pt x="58461" y="326"/>
                  <a:pt x="62445" y="-64"/>
                </a:cubicBezTo>
                <a:cubicBezTo>
                  <a:pt x="63548" y="-64"/>
                  <a:pt x="64442" y="830"/>
                  <a:pt x="64442" y="1934"/>
                </a:cubicBezTo>
                <a:cubicBezTo>
                  <a:pt x="64395" y="3019"/>
                  <a:pt x="63530" y="3885"/>
                  <a:pt x="62445" y="3933"/>
                </a:cubicBezTo>
                <a:cubicBezTo>
                  <a:pt x="59031" y="4228"/>
                  <a:pt x="55751" y="5408"/>
                  <a:pt x="52936" y="7359"/>
                </a:cubicBezTo>
                <a:cubicBezTo>
                  <a:pt x="51348" y="8311"/>
                  <a:pt x="49731" y="9167"/>
                  <a:pt x="48086" y="9928"/>
                </a:cubicBezTo>
                <a:cubicBezTo>
                  <a:pt x="40725" y="12460"/>
                  <a:pt x="32851" y="13145"/>
                  <a:pt x="25167" y="11927"/>
                </a:cubicBezTo>
                <a:lnTo>
                  <a:pt x="21554" y="11927"/>
                </a:lnTo>
                <a:cubicBezTo>
                  <a:pt x="18320" y="11499"/>
                  <a:pt x="15030" y="11965"/>
                  <a:pt x="12044" y="13259"/>
                </a:cubicBezTo>
                <a:cubicBezTo>
                  <a:pt x="12044" y="13259"/>
                  <a:pt x="2534" y="18208"/>
                  <a:pt x="2058" y="18398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43E37831-531C-CE49-BE9C-BDDB29AFCFD6}"/>
              </a:ext>
            </a:extLst>
          </p:cNvPr>
          <p:cNvSpPr/>
          <p:nvPr/>
        </p:nvSpPr>
        <p:spPr>
          <a:xfrm>
            <a:off x="11720685" y="6488995"/>
            <a:ext cx="426273" cy="399897"/>
          </a:xfrm>
          <a:custGeom>
            <a:avLst/>
            <a:gdLst>
              <a:gd name="connsiteX0" fmla="*/ 90827 w 93238"/>
              <a:gd name="connsiteY0" fmla="*/ 7930 h 87469"/>
              <a:gd name="connsiteX1" fmla="*/ 84836 w 93238"/>
              <a:gd name="connsiteY1" fmla="*/ 7930 h 87469"/>
              <a:gd name="connsiteX2" fmla="*/ 77704 w 93238"/>
              <a:gd name="connsiteY2" fmla="*/ 7930 h 87469"/>
              <a:gd name="connsiteX3" fmla="*/ 68194 w 93238"/>
              <a:gd name="connsiteY3" fmla="*/ 6502 h 87469"/>
              <a:gd name="connsiteX4" fmla="*/ 58208 w 93238"/>
              <a:gd name="connsiteY4" fmla="*/ 4694 h 87469"/>
              <a:gd name="connsiteX5" fmla="*/ 53453 w 93238"/>
              <a:gd name="connsiteY5" fmla="*/ 4694 h 87469"/>
              <a:gd name="connsiteX6" fmla="*/ 50601 w 93238"/>
              <a:gd name="connsiteY6" fmla="*/ 5646 h 87469"/>
              <a:gd name="connsiteX7" fmla="*/ 48604 w 93238"/>
              <a:gd name="connsiteY7" fmla="*/ 6978 h 87469"/>
              <a:gd name="connsiteX8" fmla="*/ 46702 w 93238"/>
              <a:gd name="connsiteY8" fmla="*/ 8596 h 87469"/>
              <a:gd name="connsiteX9" fmla="*/ 44990 w 93238"/>
              <a:gd name="connsiteY9" fmla="*/ 10690 h 87469"/>
              <a:gd name="connsiteX10" fmla="*/ 43754 w 93238"/>
              <a:gd name="connsiteY10" fmla="*/ 12879 h 87469"/>
              <a:gd name="connsiteX11" fmla="*/ 42898 w 93238"/>
              <a:gd name="connsiteY11" fmla="*/ 15924 h 87469"/>
              <a:gd name="connsiteX12" fmla="*/ 40616 w 93238"/>
              <a:gd name="connsiteY12" fmla="*/ 28962 h 87469"/>
              <a:gd name="connsiteX13" fmla="*/ 33198 w 93238"/>
              <a:gd name="connsiteY13" fmla="*/ 40668 h 87469"/>
              <a:gd name="connsiteX14" fmla="*/ 24259 w 93238"/>
              <a:gd name="connsiteY14" fmla="*/ 49614 h 87469"/>
              <a:gd name="connsiteX15" fmla="*/ 17602 w 93238"/>
              <a:gd name="connsiteY15" fmla="*/ 58559 h 87469"/>
              <a:gd name="connsiteX16" fmla="*/ 15795 w 93238"/>
              <a:gd name="connsiteY16" fmla="*/ 63413 h 87469"/>
              <a:gd name="connsiteX17" fmla="*/ 14654 w 93238"/>
              <a:gd name="connsiteY17" fmla="*/ 68171 h 87469"/>
              <a:gd name="connsiteX18" fmla="*/ 11801 w 93238"/>
              <a:gd name="connsiteY18" fmla="*/ 77117 h 87469"/>
              <a:gd name="connsiteX19" fmla="*/ 7902 w 93238"/>
              <a:gd name="connsiteY19" fmla="*/ 83208 h 87469"/>
              <a:gd name="connsiteX20" fmla="*/ 9 w 93238"/>
              <a:gd name="connsiteY20" fmla="*/ 87205 h 87469"/>
              <a:gd name="connsiteX21" fmla="*/ 7902 w 93238"/>
              <a:gd name="connsiteY21" fmla="*/ 77688 h 87469"/>
              <a:gd name="connsiteX22" fmla="*/ 8377 w 93238"/>
              <a:gd name="connsiteY22" fmla="*/ 76736 h 87469"/>
              <a:gd name="connsiteX23" fmla="*/ 10565 w 93238"/>
              <a:gd name="connsiteY23" fmla="*/ 67220 h 87469"/>
              <a:gd name="connsiteX24" fmla="*/ 11801 w 93238"/>
              <a:gd name="connsiteY24" fmla="*/ 62080 h 87469"/>
              <a:gd name="connsiteX25" fmla="*/ 13893 w 93238"/>
              <a:gd name="connsiteY25" fmla="*/ 57322 h 87469"/>
              <a:gd name="connsiteX26" fmla="*/ 21216 w 93238"/>
              <a:gd name="connsiteY26" fmla="*/ 47330 h 87469"/>
              <a:gd name="connsiteX27" fmla="*/ 29965 w 93238"/>
              <a:gd name="connsiteY27" fmla="*/ 38289 h 87469"/>
              <a:gd name="connsiteX28" fmla="*/ 33674 w 93238"/>
              <a:gd name="connsiteY28" fmla="*/ 33530 h 87469"/>
              <a:gd name="connsiteX29" fmla="*/ 36336 w 93238"/>
              <a:gd name="connsiteY29" fmla="*/ 27915 h 87469"/>
              <a:gd name="connsiteX30" fmla="*/ 38428 w 93238"/>
              <a:gd name="connsiteY30" fmla="*/ 15353 h 87469"/>
              <a:gd name="connsiteX31" fmla="*/ 39284 w 93238"/>
              <a:gd name="connsiteY31" fmla="*/ 12213 h 87469"/>
              <a:gd name="connsiteX32" fmla="*/ 40996 w 93238"/>
              <a:gd name="connsiteY32" fmla="*/ 8786 h 87469"/>
              <a:gd name="connsiteX33" fmla="*/ 43279 w 93238"/>
              <a:gd name="connsiteY33" fmla="*/ 5931 h 87469"/>
              <a:gd name="connsiteX34" fmla="*/ 45941 w 93238"/>
              <a:gd name="connsiteY34" fmla="*/ 3552 h 87469"/>
              <a:gd name="connsiteX35" fmla="*/ 49079 w 93238"/>
              <a:gd name="connsiteY35" fmla="*/ 1649 h 87469"/>
              <a:gd name="connsiteX36" fmla="*/ 51932 w 93238"/>
              <a:gd name="connsiteY36" fmla="*/ 602 h 87469"/>
              <a:gd name="connsiteX37" fmla="*/ 58589 w 93238"/>
              <a:gd name="connsiteY37" fmla="*/ -64 h 87469"/>
              <a:gd name="connsiteX38" fmla="*/ 69430 w 93238"/>
              <a:gd name="connsiteY38" fmla="*/ 1839 h 87469"/>
              <a:gd name="connsiteX39" fmla="*/ 77798 w 93238"/>
              <a:gd name="connsiteY39" fmla="*/ 2981 h 87469"/>
              <a:gd name="connsiteX40" fmla="*/ 84455 w 93238"/>
              <a:gd name="connsiteY40" fmla="*/ 2981 h 87469"/>
              <a:gd name="connsiteX41" fmla="*/ 90447 w 93238"/>
              <a:gd name="connsiteY41" fmla="*/ 2981 h 87469"/>
              <a:gd name="connsiteX42" fmla="*/ 93205 w 93238"/>
              <a:gd name="connsiteY42" fmla="*/ 5741 h 87469"/>
              <a:gd name="connsiteX43" fmla="*/ 90447 w 93238"/>
              <a:gd name="connsiteY43" fmla="*/ 8501 h 8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3238" h="87469">
                <a:moveTo>
                  <a:pt x="90827" y="7930"/>
                </a:moveTo>
                <a:lnTo>
                  <a:pt x="84836" y="7930"/>
                </a:lnTo>
                <a:cubicBezTo>
                  <a:pt x="82468" y="8197"/>
                  <a:pt x="80071" y="8197"/>
                  <a:pt x="77704" y="7930"/>
                </a:cubicBezTo>
                <a:cubicBezTo>
                  <a:pt x="74499" y="7721"/>
                  <a:pt x="71323" y="7235"/>
                  <a:pt x="68194" y="6502"/>
                </a:cubicBezTo>
                <a:cubicBezTo>
                  <a:pt x="64904" y="5703"/>
                  <a:pt x="61575" y="5094"/>
                  <a:pt x="58208" y="4694"/>
                </a:cubicBezTo>
                <a:cubicBezTo>
                  <a:pt x="56630" y="4542"/>
                  <a:pt x="55032" y="4542"/>
                  <a:pt x="53453" y="4694"/>
                </a:cubicBezTo>
                <a:lnTo>
                  <a:pt x="50601" y="5646"/>
                </a:lnTo>
                <a:cubicBezTo>
                  <a:pt x="49906" y="6046"/>
                  <a:pt x="49241" y="6493"/>
                  <a:pt x="48604" y="6978"/>
                </a:cubicBezTo>
                <a:cubicBezTo>
                  <a:pt x="47843" y="7349"/>
                  <a:pt x="47196" y="7911"/>
                  <a:pt x="46702" y="8596"/>
                </a:cubicBezTo>
                <a:cubicBezTo>
                  <a:pt x="46131" y="9357"/>
                  <a:pt x="45275" y="9833"/>
                  <a:pt x="44990" y="10690"/>
                </a:cubicBezTo>
                <a:cubicBezTo>
                  <a:pt x="44638" y="11451"/>
                  <a:pt x="44229" y="12184"/>
                  <a:pt x="43754" y="12879"/>
                </a:cubicBezTo>
                <a:lnTo>
                  <a:pt x="42898" y="15924"/>
                </a:lnTo>
                <a:cubicBezTo>
                  <a:pt x="42461" y="20321"/>
                  <a:pt x="41700" y="24680"/>
                  <a:pt x="40616" y="28962"/>
                </a:cubicBezTo>
                <a:cubicBezTo>
                  <a:pt x="38942" y="33311"/>
                  <a:pt x="36422" y="37289"/>
                  <a:pt x="33198" y="40668"/>
                </a:cubicBezTo>
                <a:lnTo>
                  <a:pt x="24259" y="49614"/>
                </a:lnTo>
                <a:cubicBezTo>
                  <a:pt x="21615" y="52250"/>
                  <a:pt x="19371" y="55266"/>
                  <a:pt x="17602" y="58559"/>
                </a:cubicBezTo>
                <a:cubicBezTo>
                  <a:pt x="16908" y="60139"/>
                  <a:pt x="16309" y="61767"/>
                  <a:pt x="15795" y="63413"/>
                </a:cubicBezTo>
                <a:cubicBezTo>
                  <a:pt x="15795" y="65126"/>
                  <a:pt x="15034" y="66649"/>
                  <a:pt x="14654" y="68171"/>
                </a:cubicBezTo>
                <a:cubicBezTo>
                  <a:pt x="14007" y="71245"/>
                  <a:pt x="13047" y="74234"/>
                  <a:pt x="11801" y="77117"/>
                </a:cubicBezTo>
                <a:cubicBezTo>
                  <a:pt x="10726" y="79277"/>
                  <a:pt x="9414" y="81323"/>
                  <a:pt x="7902" y="83208"/>
                </a:cubicBezTo>
                <a:cubicBezTo>
                  <a:pt x="4764" y="86063"/>
                  <a:pt x="579" y="88061"/>
                  <a:pt x="9" y="87205"/>
                </a:cubicBezTo>
                <a:cubicBezTo>
                  <a:pt x="-562" y="86348"/>
                  <a:pt x="4764" y="83398"/>
                  <a:pt x="7902" y="77688"/>
                </a:cubicBezTo>
                <a:lnTo>
                  <a:pt x="8377" y="76736"/>
                </a:lnTo>
                <a:cubicBezTo>
                  <a:pt x="9300" y="73615"/>
                  <a:pt x="10032" y="70436"/>
                  <a:pt x="10565" y="67220"/>
                </a:cubicBezTo>
                <a:cubicBezTo>
                  <a:pt x="10565" y="65602"/>
                  <a:pt x="11420" y="63793"/>
                  <a:pt x="11801" y="62080"/>
                </a:cubicBezTo>
                <a:cubicBezTo>
                  <a:pt x="12400" y="60453"/>
                  <a:pt x="13104" y="58864"/>
                  <a:pt x="13893" y="57322"/>
                </a:cubicBezTo>
                <a:cubicBezTo>
                  <a:pt x="15785" y="53620"/>
                  <a:pt x="18258" y="50251"/>
                  <a:pt x="21216" y="47330"/>
                </a:cubicBezTo>
                <a:cubicBezTo>
                  <a:pt x="24069" y="44379"/>
                  <a:pt x="26921" y="41334"/>
                  <a:pt x="29965" y="38289"/>
                </a:cubicBezTo>
                <a:cubicBezTo>
                  <a:pt x="31296" y="36775"/>
                  <a:pt x="32532" y="35186"/>
                  <a:pt x="33674" y="33530"/>
                </a:cubicBezTo>
                <a:cubicBezTo>
                  <a:pt x="34862" y="31817"/>
                  <a:pt x="35765" y="29923"/>
                  <a:pt x="36336" y="27915"/>
                </a:cubicBezTo>
                <a:cubicBezTo>
                  <a:pt x="37277" y="23775"/>
                  <a:pt x="37982" y="19578"/>
                  <a:pt x="38428" y="15353"/>
                </a:cubicBezTo>
                <a:lnTo>
                  <a:pt x="39284" y="12213"/>
                </a:lnTo>
                <a:cubicBezTo>
                  <a:pt x="39950" y="10690"/>
                  <a:pt x="40425" y="9928"/>
                  <a:pt x="40996" y="8786"/>
                </a:cubicBezTo>
                <a:cubicBezTo>
                  <a:pt x="41624" y="7730"/>
                  <a:pt x="42384" y="6769"/>
                  <a:pt x="43279" y="5931"/>
                </a:cubicBezTo>
                <a:cubicBezTo>
                  <a:pt x="44030" y="4999"/>
                  <a:pt x="44923" y="4190"/>
                  <a:pt x="45941" y="3552"/>
                </a:cubicBezTo>
                <a:cubicBezTo>
                  <a:pt x="46987" y="2886"/>
                  <a:pt x="48128" y="2125"/>
                  <a:pt x="49079" y="1649"/>
                </a:cubicBezTo>
                <a:lnTo>
                  <a:pt x="51932" y="602"/>
                </a:lnTo>
                <a:cubicBezTo>
                  <a:pt x="54119" y="164"/>
                  <a:pt x="56354" y="-64"/>
                  <a:pt x="58589" y="-64"/>
                </a:cubicBezTo>
                <a:cubicBezTo>
                  <a:pt x="62241" y="307"/>
                  <a:pt x="65864" y="944"/>
                  <a:pt x="69430" y="1839"/>
                </a:cubicBezTo>
                <a:cubicBezTo>
                  <a:pt x="72197" y="2372"/>
                  <a:pt x="74993" y="2753"/>
                  <a:pt x="77798" y="2981"/>
                </a:cubicBezTo>
                <a:cubicBezTo>
                  <a:pt x="80014" y="3219"/>
                  <a:pt x="82240" y="3219"/>
                  <a:pt x="84455" y="2981"/>
                </a:cubicBezTo>
                <a:lnTo>
                  <a:pt x="90447" y="2981"/>
                </a:lnTo>
                <a:cubicBezTo>
                  <a:pt x="91968" y="2981"/>
                  <a:pt x="93205" y="4219"/>
                  <a:pt x="93205" y="5741"/>
                </a:cubicBezTo>
                <a:cubicBezTo>
                  <a:pt x="93205" y="7264"/>
                  <a:pt x="91968" y="8501"/>
                  <a:pt x="90447" y="850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CAD84A74-02A3-1B46-A27A-A19C5EBB1EFB}"/>
              </a:ext>
            </a:extLst>
          </p:cNvPr>
          <p:cNvSpPr/>
          <p:nvPr/>
        </p:nvSpPr>
        <p:spPr>
          <a:xfrm>
            <a:off x="11697400" y="6660892"/>
            <a:ext cx="175177" cy="92640"/>
          </a:xfrm>
          <a:custGeom>
            <a:avLst/>
            <a:gdLst>
              <a:gd name="connsiteX0" fmla="*/ -34 w 38316"/>
              <a:gd name="connsiteY0" fmla="*/ 20199 h 20263"/>
              <a:gd name="connsiteX1" fmla="*/ 10332 w 38316"/>
              <a:gd name="connsiteY1" fmla="*/ 10682 h 20263"/>
              <a:gd name="connsiteX2" fmla="*/ 19842 w 38316"/>
              <a:gd name="connsiteY2" fmla="*/ 3925 h 20263"/>
              <a:gd name="connsiteX3" fmla="*/ 30968 w 38316"/>
              <a:gd name="connsiteY3" fmla="*/ 1641 h 20263"/>
              <a:gd name="connsiteX4" fmla="*/ 34677 w 38316"/>
              <a:gd name="connsiteY4" fmla="*/ 880 h 20263"/>
              <a:gd name="connsiteX5" fmla="*/ 37340 w 38316"/>
              <a:gd name="connsiteY5" fmla="*/ 214 h 20263"/>
              <a:gd name="connsiteX6" fmla="*/ 38005 w 38316"/>
              <a:gd name="connsiteY6" fmla="*/ 2878 h 20263"/>
              <a:gd name="connsiteX7" fmla="*/ 31063 w 38316"/>
              <a:gd name="connsiteY7" fmla="*/ 5638 h 20263"/>
              <a:gd name="connsiteX8" fmla="*/ 21554 w 38316"/>
              <a:gd name="connsiteY8" fmla="*/ 7446 h 20263"/>
              <a:gd name="connsiteX9" fmla="*/ 13375 w 38316"/>
              <a:gd name="connsiteY9" fmla="*/ 13632 h 20263"/>
              <a:gd name="connsiteX10" fmla="*/ -34 w 38316"/>
              <a:gd name="connsiteY10" fmla="*/ 20199 h 2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16" h="20263">
                <a:moveTo>
                  <a:pt x="-34" y="20199"/>
                </a:moveTo>
                <a:cubicBezTo>
                  <a:pt x="-34" y="19152"/>
                  <a:pt x="7384" y="13823"/>
                  <a:pt x="10332" y="10682"/>
                </a:cubicBezTo>
                <a:cubicBezTo>
                  <a:pt x="13137" y="7951"/>
                  <a:pt x="16342" y="5676"/>
                  <a:pt x="19842" y="3925"/>
                </a:cubicBezTo>
                <a:cubicBezTo>
                  <a:pt x="23341" y="2364"/>
                  <a:pt x="27136" y="1584"/>
                  <a:pt x="30968" y="1641"/>
                </a:cubicBezTo>
                <a:cubicBezTo>
                  <a:pt x="32204" y="1641"/>
                  <a:pt x="34201" y="1641"/>
                  <a:pt x="34677" y="880"/>
                </a:cubicBezTo>
                <a:cubicBezTo>
                  <a:pt x="35229" y="-43"/>
                  <a:pt x="36417" y="-338"/>
                  <a:pt x="37340" y="214"/>
                </a:cubicBezTo>
                <a:cubicBezTo>
                  <a:pt x="38262" y="766"/>
                  <a:pt x="38557" y="1955"/>
                  <a:pt x="38005" y="2878"/>
                </a:cubicBezTo>
                <a:cubicBezTo>
                  <a:pt x="36331" y="4953"/>
                  <a:pt x="33697" y="6000"/>
                  <a:pt x="31063" y="5638"/>
                </a:cubicBezTo>
                <a:cubicBezTo>
                  <a:pt x="27801" y="5524"/>
                  <a:pt x="24549" y="6133"/>
                  <a:pt x="21554" y="7446"/>
                </a:cubicBezTo>
                <a:cubicBezTo>
                  <a:pt x="18520" y="9074"/>
                  <a:pt x="15762" y="11158"/>
                  <a:pt x="13375" y="13632"/>
                </a:cubicBezTo>
                <a:cubicBezTo>
                  <a:pt x="9457" y="16801"/>
                  <a:pt x="4873" y="19047"/>
                  <a:pt x="-34" y="20199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F16820A7-AECB-DE44-BC97-0F434CE3D45F}"/>
              </a:ext>
            </a:extLst>
          </p:cNvPr>
          <p:cNvSpPr/>
          <p:nvPr/>
        </p:nvSpPr>
        <p:spPr>
          <a:xfrm>
            <a:off x="11746530" y="6877100"/>
            <a:ext cx="219908" cy="129786"/>
          </a:xfrm>
          <a:custGeom>
            <a:avLst/>
            <a:gdLst>
              <a:gd name="connsiteX0" fmla="*/ 46945 w 48100"/>
              <a:gd name="connsiteY0" fmla="*/ 24584 h 28388"/>
              <a:gd name="connsiteX1" fmla="*/ 46945 w 48100"/>
              <a:gd name="connsiteY1" fmla="*/ 24584 h 28388"/>
              <a:gd name="connsiteX2" fmla="*/ 44757 w 48100"/>
              <a:gd name="connsiteY2" fmla="*/ 24584 h 28388"/>
              <a:gd name="connsiteX3" fmla="*/ 42475 w 48100"/>
              <a:gd name="connsiteY3" fmla="*/ 23918 h 28388"/>
              <a:gd name="connsiteX4" fmla="*/ 40192 w 48100"/>
              <a:gd name="connsiteY4" fmla="*/ 22586 h 28388"/>
              <a:gd name="connsiteX5" fmla="*/ 39146 w 48100"/>
              <a:gd name="connsiteY5" fmla="*/ 21444 h 28388"/>
              <a:gd name="connsiteX6" fmla="*/ 38481 w 48100"/>
              <a:gd name="connsiteY6" fmla="*/ 19731 h 28388"/>
              <a:gd name="connsiteX7" fmla="*/ 37720 w 48100"/>
              <a:gd name="connsiteY7" fmla="*/ 17637 h 28388"/>
              <a:gd name="connsiteX8" fmla="*/ 36483 w 48100"/>
              <a:gd name="connsiteY8" fmla="*/ 15068 h 28388"/>
              <a:gd name="connsiteX9" fmla="*/ 32585 w 48100"/>
              <a:gd name="connsiteY9" fmla="*/ 10975 h 28388"/>
              <a:gd name="connsiteX10" fmla="*/ 27735 w 48100"/>
              <a:gd name="connsiteY10" fmla="*/ 8215 h 28388"/>
              <a:gd name="connsiteX11" fmla="*/ 9476 w 48100"/>
              <a:gd name="connsiteY11" fmla="*/ 2220 h 28388"/>
              <a:gd name="connsiteX12" fmla="*/ -34 w 48100"/>
              <a:gd name="connsiteY12" fmla="*/ -64 h 28388"/>
              <a:gd name="connsiteX13" fmla="*/ -34 w 48100"/>
              <a:gd name="connsiteY13" fmla="*/ -64 h 28388"/>
              <a:gd name="connsiteX14" fmla="*/ -34 w 48100"/>
              <a:gd name="connsiteY14" fmla="*/ 602 h 28388"/>
              <a:gd name="connsiteX15" fmla="*/ -34 w 48100"/>
              <a:gd name="connsiteY15" fmla="*/ 1363 h 28388"/>
              <a:gd name="connsiteX16" fmla="*/ 1203 w 48100"/>
              <a:gd name="connsiteY16" fmla="*/ 2981 h 28388"/>
              <a:gd name="connsiteX17" fmla="*/ 7764 w 48100"/>
              <a:gd name="connsiteY17" fmla="*/ 5741 h 28388"/>
              <a:gd name="connsiteX18" fmla="*/ 25548 w 48100"/>
              <a:gd name="connsiteY18" fmla="*/ 11641 h 28388"/>
              <a:gd name="connsiteX19" fmla="*/ 29637 w 48100"/>
              <a:gd name="connsiteY19" fmla="*/ 14021 h 28388"/>
              <a:gd name="connsiteX20" fmla="*/ 32489 w 48100"/>
              <a:gd name="connsiteY20" fmla="*/ 17066 h 28388"/>
              <a:gd name="connsiteX21" fmla="*/ 33441 w 48100"/>
              <a:gd name="connsiteY21" fmla="*/ 18779 h 28388"/>
              <a:gd name="connsiteX22" fmla="*/ 34106 w 48100"/>
              <a:gd name="connsiteY22" fmla="*/ 20968 h 28388"/>
              <a:gd name="connsiteX23" fmla="*/ 35153 w 48100"/>
              <a:gd name="connsiteY23" fmla="*/ 23252 h 28388"/>
              <a:gd name="connsiteX24" fmla="*/ 36769 w 48100"/>
              <a:gd name="connsiteY24" fmla="*/ 25155 h 28388"/>
              <a:gd name="connsiteX25" fmla="*/ 40478 w 48100"/>
              <a:gd name="connsiteY25" fmla="*/ 27439 h 28388"/>
              <a:gd name="connsiteX26" fmla="*/ 43331 w 48100"/>
              <a:gd name="connsiteY26" fmla="*/ 28296 h 28388"/>
              <a:gd name="connsiteX27" fmla="*/ 45803 w 48100"/>
              <a:gd name="connsiteY27" fmla="*/ 28296 h 28388"/>
              <a:gd name="connsiteX28" fmla="*/ 48038 w 48100"/>
              <a:gd name="connsiteY28" fmla="*/ 26725 h 28388"/>
              <a:gd name="connsiteX29" fmla="*/ 46469 w 48100"/>
              <a:gd name="connsiteY29" fmla="*/ 24489 h 2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8100" h="28388">
                <a:moveTo>
                  <a:pt x="46945" y="24584"/>
                </a:moveTo>
                <a:lnTo>
                  <a:pt x="46945" y="24584"/>
                </a:lnTo>
                <a:lnTo>
                  <a:pt x="44757" y="24584"/>
                </a:lnTo>
                <a:lnTo>
                  <a:pt x="42475" y="23918"/>
                </a:lnTo>
                <a:cubicBezTo>
                  <a:pt x="41714" y="23347"/>
                  <a:pt x="41144" y="23918"/>
                  <a:pt x="40192" y="22586"/>
                </a:cubicBezTo>
                <a:cubicBezTo>
                  <a:pt x="39242" y="21253"/>
                  <a:pt x="38956" y="21349"/>
                  <a:pt x="39146" y="21444"/>
                </a:cubicBezTo>
                <a:lnTo>
                  <a:pt x="38481" y="19731"/>
                </a:lnTo>
                <a:lnTo>
                  <a:pt x="37720" y="17637"/>
                </a:lnTo>
                <a:cubicBezTo>
                  <a:pt x="37368" y="16752"/>
                  <a:pt x="36950" y="15895"/>
                  <a:pt x="36483" y="15068"/>
                </a:cubicBezTo>
                <a:cubicBezTo>
                  <a:pt x="35409" y="13507"/>
                  <a:pt x="34097" y="12117"/>
                  <a:pt x="32585" y="10975"/>
                </a:cubicBezTo>
                <a:cubicBezTo>
                  <a:pt x="31054" y="9909"/>
                  <a:pt x="29437" y="8986"/>
                  <a:pt x="27735" y="8215"/>
                </a:cubicBezTo>
                <a:cubicBezTo>
                  <a:pt x="21753" y="5912"/>
                  <a:pt x="15658" y="3914"/>
                  <a:pt x="9476" y="2220"/>
                </a:cubicBezTo>
                <a:cubicBezTo>
                  <a:pt x="7384" y="1554"/>
                  <a:pt x="1678" y="316"/>
                  <a:pt x="-34" y="-64"/>
                </a:cubicBezTo>
                <a:lnTo>
                  <a:pt x="-34" y="-64"/>
                </a:lnTo>
                <a:lnTo>
                  <a:pt x="-34" y="602"/>
                </a:lnTo>
                <a:cubicBezTo>
                  <a:pt x="-34" y="602"/>
                  <a:pt x="-34" y="602"/>
                  <a:pt x="-34" y="1363"/>
                </a:cubicBezTo>
                <a:cubicBezTo>
                  <a:pt x="318" y="1944"/>
                  <a:pt x="737" y="2486"/>
                  <a:pt x="1203" y="2981"/>
                </a:cubicBezTo>
                <a:cubicBezTo>
                  <a:pt x="3181" y="4342"/>
                  <a:pt x="5415" y="5284"/>
                  <a:pt x="7764" y="5741"/>
                </a:cubicBezTo>
                <a:cubicBezTo>
                  <a:pt x="12614" y="7359"/>
                  <a:pt x="19556" y="9167"/>
                  <a:pt x="25548" y="11641"/>
                </a:cubicBezTo>
                <a:cubicBezTo>
                  <a:pt x="26993" y="12288"/>
                  <a:pt x="28363" y="13078"/>
                  <a:pt x="29637" y="14021"/>
                </a:cubicBezTo>
                <a:cubicBezTo>
                  <a:pt x="30759" y="14868"/>
                  <a:pt x="31719" y="15895"/>
                  <a:pt x="32489" y="17066"/>
                </a:cubicBezTo>
                <a:lnTo>
                  <a:pt x="33441" y="18779"/>
                </a:lnTo>
                <a:lnTo>
                  <a:pt x="34106" y="20968"/>
                </a:lnTo>
                <a:lnTo>
                  <a:pt x="35153" y="23252"/>
                </a:lnTo>
                <a:cubicBezTo>
                  <a:pt x="35609" y="23956"/>
                  <a:pt x="36151" y="24594"/>
                  <a:pt x="36769" y="25155"/>
                </a:cubicBezTo>
                <a:cubicBezTo>
                  <a:pt x="37834" y="26164"/>
                  <a:pt x="39099" y="26944"/>
                  <a:pt x="40478" y="27439"/>
                </a:cubicBezTo>
                <a:lnTo>
                  <a:pt x="43331" y="28296"/>
                </a:lnTo>
                <a:lnTo>
                  <a:pt x="45803" y="28296"/>
                </a:lnTo>
                <a:cubicBezTo>
                  <a:pt x="46849" y="28477"/>
                  <a:pt x="47858" y="27772"/>
                  <a:pt x="48038" y="26725"/>
                </a:cubicBezTo>
                <a:cubicBezTo>
                  <a:pt x="48219" y="25679"/>
                  <a:pt x="47515" y="24670"/>
                  <a:pt x="46469" y="24489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D2FB2354-9FD5-284C-A5BA-3F0BCD9B1CDE}"/>
              </a:ext>
            </a:extLst>
          </p:cNvPr>
          <p:cNvSpPr/>
          <p:nvPr/>
        </p:nvSpPr>
        <p:spPr>
          <a:xfrm>
            <a:off x="11699137" y="6957593"/>
            <a:ext cx="435861" cy="149565"/>
          </a:xfrm>
          <a:custGeom>
            <a:avLst/>
            <a:gdLst>
              <a:gd name="connsiteX0" fmla="*/ 15372 w 95335"/>
              <a:gd name="connsiteY0" fmla="*/ 6312 h 32714"/>
              <a:gd name="connsiteX1" fmla="*/ 22504 w 95335"/>
              <a:gd name="connsiteY1" fmla="*/ 8025 h 32714"/>
              <a:gd name="connsiteX2" fmla="*/ 30588 w 95335"/>
              <a:gd name="connsiteY2" fmla="*/ 8596 h 32714"/>
              <a:gd name="connsiteX3" fmla="*/ 39242 w 95335"/>
              <a:gd name="connsiteY3" fmla="*/ 7644 h 32714"/>
              <a:gd name="connsiteX4" fmla="*/ 48751 w 95335"/>
              <a:gd name="connsiteY4" fmla="*/ 5931 h 32714"/>
              <a:gd name="connsiteX5" fmla="*/ 53982 w 95335"/>
              <a:gd name="connsiteY5" fmla="*/ 5931 h 32714"/>
              <a:gd name="connsiteX6" fmla="*/ 59022 w 95335"/>
              <a:gd name="connsiteY6" fmla="*/ 6693 h 32714"/>
              <a:gd name="connsiteX7" fmla="*/ 68532 w 95335"/>
              <a:gd name="connsiteY7" fmla="*/ 10500 h 32714"/>
              <a:gd name="connsiteX8" fmla="*/ 82416 w 95335"/>
              <a:gd name="connsiteY8" fmla="*/ 20016 h 32714"/>
              <a:gd name="connsiteX9" fmla="*/ 90785 w 95335"/>
              <a:gd name="connsiteY9" fmla="*/ 27249 h 32714"/>
              <a:gd name="connsiteX10" fmla="*/ 92686 w 95335"/>
              <a:gd name="connsiteY10" fmla="*/ 28962 h 32714"/>
              <a:gd name="connsiteX11" fmla="*/ 92686 w 95335"/>
              <a:gd name="connsiteY11" fmla="*/ 28962 h 32714"/>
              <a:gd name="connsiteX12" fmla="*/ 92116 w 95335"/>
              <a:gd name="connsiteY12" fmla="*/ 28962 h 32714"/>
              <a:gd name="connsiteX13" fmla="*/ 91545 w 95335"/>
              <a:gd name="connsiteY13" fmla="*/ 29819 h 32714"/>
              <a:gd name="connsiteX14" fmla="*/ 94113 w 95335"/>
              <a:gd name="connsiteY14" fmla="*/ 28677 h 32714"/>
              <a:gd name="connsiteX15" fmla="*/ 95159 w 95335"/>
              <a:gd name="connsiteY15" fmla="*/ 31246 h 32714"/>
              <a:gd name="connsiteX16" fmla="*/ 94113 w 95335"/>
              <a:gd name="connsiteY16" fmla="*/ 32579 h 32714"/>
              <a:gd name="connsiteX17" fmla="*/ 92972 w 95335"/>
              <a:gd name="connsiteY17" fmla="*/ 32579 h 32714"/>
              <a:gd name="connsiteX18" fmla="*/ 91736 w 95335"/>
              <a:gd name="connsiteY18" fmla="*/ 32579 h 32714"/>
              <a:gd name="connsiteX19" fmla="*/ 87932 w 95335"/>
              <a:gd name="connsiteY19" fmla="*/ 31341 h 32714"/>
              <a:gd name="connsiteX20" fmla="*/ 78422 w 95335"/>
              <a:gd name="connsiteY20" fmla="*/ 24965 h 32714"/>
              <a:gd name="connsiteX21" fmla="*/ 66250 w 95335"/>
              <a:gd name="connsiteY21" fmla="*/ 15448 h 32714"/>
              <a:gd name="connsiteX22" fmla="*/ 58642 w 95335"/>
              <a:gd name="connsiteY22" fmla="*/ 11927 h 32714"/>
              <a:gd name="connsiteX23" fmla="*/ 54553 w 95335"/>
              <a:gd name="connsiteY23" fmla="*/ 11166 h 32714"/>
              <a:gd name="connsiteX24" fmla="*/ 50368 w 95335"/>
              <a:gd name="connsiteY24" fmla="*/ 11166 h 32714"/>
              <a:gd name="connsiteX25" fmla="*/ 40859 w 95335"/>
              <a:gd name="connsiteY25" fmla="*/ 12498 h 32714"/>
              <a:gd name="connsiteX26" fmla="*/ 31349 w 95335"/>
              <a:gd name="connsiteY26" fmla="*/ 13260 h 32714"/>
              <a:gd name="connsiteX27" fmla="*/ 22504 w 95335"/>
              <a:gd name="connsiteY27" fmla="*/ 12308 h 32714"/>
              <a:gd name="connsiteX28" fmla="*/ 14801 w 95335"/>
              <a:gd name="connsiteY28" fmla="*/ 10309 h 32714"/>
              <a:gd name="connsiteX29" fmla="*/ -34 w 95335"/>
              <a:gd name="connsiteY29" fmla="*/ -64 h 32714"/>
              <a:gd name="connsiteX30" fmla="*/ 15372 w 95335"/>
              <a:gd name="connsiteY30" fmla="*/ 6312 h 3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5335" h="32714">
                <a:moveTo>
                  <a:pt x="15372" y="6312"/>
                </a:moveTo>
                <a:cubicBezTo>
                  <a:pt x="17693" y="7102"/>
                  <a:pt x="20080" y="7682"/>
                  <a:pt x="22504" y="8025"/>
                </a:cubicBezTo>
                <a:cubicBezTo>
                  <a:pt x="25177" y="8463"/>
                  <a:pt x="27877" y="8653"/>
                  <a:pt x="30588" y="8596"/>
                </a:cubicBezTo>
                <a:cubicBezTo>
                  <a:pt x="33498" y="8549"/>
                  <a:pt x="36389" y="8235"/>
                  <a:pt x="39242" y="7644"/>
                </a:cubicBezTo>
                <a:cubicBezTo>
                  <a:pt x="42285" y="7073"/>
                  <a:pt x="45233" y="6407"/>
                  <a:pt x="48751" y="5931"/>
                </a:cubicBezTo>
                <a:cubicBezTo>
                  <a:pt x="50492" y="5836"/>
                  <a:pt x="52242" y="5836"/>
                  <a:pt x="53982" y="5931"/>
                </a:cubicBezTo>
                <a:cubicBezTo>
                  <a:pt x="55684" y="6027"/>
                  <a:pt x="57367" y="6284"/>
                  <a:pt x="59022" y="6693"/>
                </a:cubicBezTo>
                <a:cubicBezTo>
                  <a:pt x="62332" y="7578"/>
                  <a:pt x="65527" y="8853"/>
                  <a:pt x="68532" y="10500"/>
                </a:cubicBezTo>
                <a:cubicBezTo>
                  <a:pt x="73857" y="13735"/>
                  <a:pt x="78042" y="17066"/>
                  <a:pt x="82416" y="20016"/>
                </a:cubicBezTo>
                <a:cubicBezTo>
                  <a:pt x="85393" y="22196"/>
                  <a:pt x="88198" y="24613"/>
                  <a:pt x="90785" y="27249"/>
                </a:cubicBezTo>
                <a:lnTo>
                  <a:pt x="92686" y="28962"/>
                </a:lnTo>
                <a:cubicBezTo>
                  <a:pt x="92686" y="28962"/>
                  <a:pt x="92686" y="28962"/>
                  <a:pt x="92686" y="28962"/>
                </a:cubicBezTo>
                <a:cubicBezTo>
                  <a:pt x="92686" y="28962"/>
                  <a:pt x="92686" y="28962"/>
                  <a:pt x="92116" y="28962"/>
                </a:cubicBezTo>
                <a:cubicBezTo>
                  <a:pt x="91545" y="28962"/>
                  <a:pt x="91545" y="29914"/>
                  <a:pt x="91545" y="29819"/>
                </a:cubicBezTo>
                <a:cubicBezTo>
                  <a:pt x="91945" y="28800"/>
                  <a:pt x="93086" y="28286"/>
                  <a:pt x="94113" y="28677"/>
                </a:cubicBezTo>
                <a:cubicBezTo>
                  <a:pt x="95093" y="29114"/>
                  <a:pt x="95558" y="30247"/>
                  <a:pt x="95159" y="31246"/>
                </a:cubicBezTo>
                <a:cubicBezTo>
                  <a:pt x="95159" y="31246"/>
                  <a:pt x="95159" y="31817"/>
                  <a:pt x="94113" y="32579"/>
                </a:cubicBezTo>
                <a:cubicBezTo>
                  <a:pt x="93742" y="32674"/>
                  <a:pt x="93343" y="32674"/>
                  <a:pt x="92972" y="32579"/>
                </a:cubicBezTo>
                <a:cubicBezTo>
                  <a:pt x="92563" y="32626"/>
                  <a:pt x="92144" y="32626"/>
                  <a:pt x="91736" y="32579"/>
                </a:cubicBezTo>
                <a:cubicBezTo>
                  <a:pt x="90414" y="32369"/>
                  <a:pt x="89130" y="31950"/>
                  <a:pt x="87932" y="31341"/>
                </a:cubicBezTo>
                <a:cubicBezTo>
                  <a:pt x="84499" y="29647"/>
                  <a:pt x="81294" y="27506"/>
                  <a:pt x="78422" y="24965"/>
                </a:cubicBezTo>
                <a:cubicBezTo>
                  <a:pt x="74742" y="21339"/>
                  <a:pt x="70653" y="18151"/>
                  <a:pt x="66250" y="15448"/>
                </a:cubicBezTo>
                <a:cubicBezTo>
                  <a:pt x="63853" y="13992"/>
                  <a:pt x="61304" y="12803"/>
                  <a:pt x="58642" y="11927"/>
                </a:cubicBezTo>
                <a:cubicBezTo>
                  <a:pt x="57310" y="11537"/>
                  <a:pt x="55941" y="11280"/>
                  <a:pt x="54553" y="11166"/>
                </a:cubicBezTo>
                <a:cubicBezTo>
                  <a:pt x="53155" y="11071"/>
                  <a:pt x="51757" y="11071"/>
                  <a:pt x="50368" y="11166"/>
                </a:cubicBezTo>
                <a:cubicBezTo>
                  <a:pt x="47515" y="11166"/>
                  <a:pt x="44377" y="12022"/>
                  <a:pt x="40859" y="12498"/>
                </a:cubicBezTo>
                <a:cubicBezTo>
                  <a:pt x="37720" y="13041"/>
                  <a:pt x="34534" y="13298"/>
                  <a:pt x="31349" y="13260"/>
                </a:cubicBezTo>
                <a:cubicBezTo>
                  <a:pt x="28382" y="13202"/>
                  <a:pt x="25424" y="12879"/>
                  <a:pt x="22504" y="12308"/>
                </a:cubicBezTo>
                <a:cubicBezTo>
                  <a:pt x="19890" y="11823"/>
                  <a:pt x="17322" y="11156"/>
                  <a:pt x="14801" y="10309"/>
                </a:cubicBezTo>
                <a:cubicBezTo>
                  <a:pt x="9200" y="7911"/>
                  <a:pt x="4151" y="4380"/>
                  <a:pt x="-34" y="-64"/>
                </a:cubicBezTo>
                <a:cubicBezTo>
                  <a:pt x="5244" y="1706"/>
                  <a:pt x="10389" y="3838"/>
                  <a:pt x="15372" y="6312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337CC45C-AA24-E249-8EAA-41A2718AD291}"/>
              </a:ext>
            </a:extLst>
          </p:cNvPr>
          <p:cNvSpPr/>
          <p:nvPr/>
        </p:nvSpPr>
        <p:spPr>
          <a:xfrm>
            <a:off x="11720077" y="7176445"/>
            <a:ext cx="390790" cy="258233"/>
          </a:xfrm>
          <a:custGeom>
            <a:avLst/>
            <a:gdLst>
              <a:gd name="connsiteX0" fmla="*/ 522 w 85477"/>
              <a:gd name="connsiteY0" fmla="*/ 52659 h 56483"/>
              <a:gd name="connsiteX1" fmla="*/ 3850 w 85477"/>
              <a:gd name="connsiteY1" fmla="*/ 50185 h 56483"/>
              <a:gd name="connsiteX2" fmla="*/ 7749 w 85477"/>
              <a:gd name="connsiteY2" fmla="*/ 47520 h 56483"/>
              <a:gd name="connsiteX3" fmla="*/ 12694 w 85477"/>
              <a:gd name="connsiteY3" fmla="*/ 43904 h 56483"/>
              <a:gd name="connsiteX4" fmla="*/ 24201 w 85477"/>
              <a:gd name="connsiteY4" fmla="*/ 34387 h 56483"/>
              <a:gd name="connsiteX5" fmla="*/ 30382 w 85477"/>
              <a:gd name="connsiteY5" fmla="*/ 28677 h 56483"/>
              <a:gd name="connsiteX6" fmla="*/ 36373 w 85477"/>
              <a:gd name="connsiteY6" fmla="*/ 22300 h 56483"/>
              <a:gd name="connsiteX7" fmla="*/ 39416 w 85477"/>
              <a:gd name="connsiteY7" fmla="*/ 19065 h 56483"/>
              <a:gd name="connsiteX8" fmla="*/ 43030 w 85477"/>
              <a:gd name="connsiteY8" fmla="*/ 15734 h 56483"/>
              <a:gd name="connsiteX9" fmla="*/ 50353 w 85477"/>
              <a:gd name="connsiteY9" fmla="*/ 10119 h 56483"/>
              <a:gd name="connsiteX10" fmla="*/ 64903 w 85477"/>
              <a:gd name="connsiteY10" fmla="*/ 2696 h 56483"/>
              <a:gd name="connsiteX11" fmla="*/ 76410 w 85477"/>
              <a:gd name="connsiteY11" fmla="*/ -64 h 56483"/>
              <a:gd name="connsiteX12" fmla="*/ 80974 w 85477"/>
              <a:gd name="connsiteY12" fmla="*/ -64 h 56483"/>
              <a:gd name="connsiteX13" fmla="*/ 85444 w 85477"/>
              <a:gd name="connsiteY13" fmla="*/ 4409 h 56483"/>
              <a:gd name="connsiteX14" fmla="*/ 80974 w 85477"/>
              <a:gd name="connsiteY14" fmla="*/ 8882 h 56483"/>
              <a:gd name="connsiteX15" fmla="*/ 80974 w 85477"/>
              <a:gd name="connsiteY15" fmla="*/ 8882 h 56483"/>
              <a:gd name="connsiteX16" fmla="*/ 77360 w 85477"/>
              <a:gd name="connsiteY16" fmla="*/ 8882 h 56483"/>
              <a:gd name="connsiteX17" fmla="*/ 67851 w 85477"/>
              <a:gd name="connsiteY17" fmla="*/ 11166 h 56483"/>
              <a:gd name="connsiteX18" fmla="*/ 55108 w 85477"/>
              <a:gd name="connsiteY18" fmla="*/ 17447 h 56483"/>
              <a:gd name="connsiteX19" fmla="*/ 48546 w 85477"/>
              <a:gd name="connsiteY19" fmla="*/ 22300 h 56483"/>
              <a:gd name="connsiteX20" fmla="*/ 45598 w 85477"/>
              <a:gd name="connsiteY20" fmla="*/ 24965 h 56483"/>
              <a:gd name="connsiteX21" fmla="*/ 42269 w 85477"/>
              <a:gd name="connsiteY21" fmla="*/ 28106 h 56483"/>
              <a:gd name="connsiteX22" fmla="*/ 35613 w 85477"/>
              <a:gd name="connsiteY22" fmla="*/ 34387 h 56483"/>
              <a:gd name="connsiteX23" fmla="*/ 28670 w 85477"/>
              <a:gd name="connsiteY23" fmla="*/ 39906 h 56483"/>
              <a:gd name="connsiteX24" fmla="*/ 15832 w 85477"/>
              <a:gd name="connsiteY24" fmla="*/ 48948 h 56483"/>
              <a:gd name="connsiteX25" fmla="*/ 10507 w 85477"/>
              <a:gd name="connsiteY25" fmla="*/ 52088 h 56483"/>
              <a:gd name="connsiteX26" fmla="*/ 6323 w 85477"/>
              <a:gd name="connsiteY26" fmla="*/ 54372 h 56483"/>
              <a:gd name="connsiteX27" fmla="*/ 2709 w 85477"/>
              <a:gd name="connsiteY27" fmla="*/ 56275 h 56483"/>
              <a:gd name="connsiteX28" fmla="*/ 113 w 85477"/>
              <a:gd name="connsiteY28" fmla="*/ 55171 h 56483"/>
              <a:gd name="connsiteX29" fmla="*/ 617 w 85477"/>
              <a:gd name="connsiteY29" fmla="*/ 52944 h 5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5477" h="56483">
                <a:moveTo>
                  <a:pt x="522" y="52659"/>
                </a:moveTo>
                <a:lnTo>
                  <a:pt x="3850" y="50185"/>
                </a:lnTo>
                <a:lnTo>
                  <a:pt x="7749" y="47520"/>
                </a:lnTo>
                <a:cubicBezTo>
                  <a:pt x="9176" y="46473"/>
                  <a:pt x="10982" y="45331"/>
                  <a:pt x="12694" y="43904"/>
                </a:cubicBezTo>
                <a:cubicBezTo>
                  <a:pt x="15928" y="40953"/>
                  <a:pt x="20207" y="38194"/>
                  <a:pt x="24201" y="34387"/>
                </a:cubicBezTo>
                <a:lnTo>
                  <a:pt x="30382" y="28677"/>
                </a:lnTo>
                <a:lnTo>
                  <a:pt x="36373" y="22300"/>
                </a:lnTo>
                <a:lnTo>
                  <a:pt x="39416" y="19065"/>
                </a:lnTo>
                <a:cubicBezTo>
                  <a:pt x="40529" y="17856"/>
                  <a:pt x="41737" y="16743"/>
                  <a:pt x="43030" y="15734"/>
                </a:cubicBezTo>
                <a:cubicBezTo>
                  <a:pt x="45360" y="13716"/>
                  <a:pt x="47804" y="11841"/>
                  <a:pt x="50353" y="10119"/>
                </a:cubicBezTo>
                <a:cubicBezTo>
                  <a:pt x="54917" y="7121"/>
                  <a:pt x="59796" y="4637"/>
                  <a:pt x="64903" y="2696"/>
                </a:cubicBezTo>
                <a:cubicBezTo>
                  <a:pt x="68612" y="1316"/>
                  <a:pt x="72473" y="393"/>
                  <a:pt x="76410" y="-64"/>
                </a:cubicBezTo>
                <a:lnTo>
                  <a:pt x="80974" y="-64"/>
                </a:lnTo>
                <a:cubicBezTo>
                  <a:pt x="83447" y="-64"/>
                  <a:pt x="85444" y="1935"/>
                  <a:pt x="85444" y="4409"/>
                </a:cubicBezTo>
                <a:cubicBezTo>
                  <a:pt x="85444" y="6883"/>
                  <a:pt x="83437" y="8882"/>
                  <a:pt x="80974" y="8882"/>
                </a:cubicBezTo>
                <a:lnTo>
                  <a:pt x="80974" y="8882"/>
                </a:lnTo>
                <a:lnTo>
                  <a:pt x="77360" y="8882"/>
                </a:lnTo>
                <a:cubicBezTo>
                  <a:pt x="74108" y="9234"/>
                  <a:pt x="70913" y="9995"/>
                  <a:pt x="67851" y="11166"/>
                </a:cubicBezTo>
                <a:cubicBezTo>
                  <a:pt x="63362" y="12736"/>
                  <a:pt x="59083" y="14839"/>
                  <a:pt x="55108" y="17447"/>
                </a:cubicBezTo>
                <a:cubicBezTo>
                  <a:pt x="52797" y="18893"/>
                  <a:pt x="50600" y="20521"/>
                  <a:pt x="48546" y="22300"/>
                </a:cubicBezTo>
                <a:cubicBezTo>
                  <a:pt x="47500" y="23109"/>
                  <a:pt x="46511" y="24004"/>
                  <a:pt x="45598" y="24965"/>
                </a:cubicBezTo>
                <a:lnTo>
                  <a:pt x="42269" y="28106"/>
                </a:lnTo>
                <a:lnTo>
                  <a:pt x="35613" y="34387"/>
                </a:lnTo>
                <a:lnTo>
                  <a:pt x="28670" y="39906"/>
                </a:lnTo>
                <a:cubicBezTo>
                  <a:pt x="24581" y="43190"/>
                  <a:pt x="20302" y="46206"/>
                  <a:pt x="15832" y="48948"/>
                </a:cubicBezTo>
                <a:cubicBezTo>
                  <a:pt x="13930" y="50280"/>
                  <a:pt x="12124" y="51136"/>
                  <a:pt x="10507" y="52088"/>
                </a:cubicBezTo>
                <a:lnTo>
                  <a:pt x="6323" y="54372"/>
                </a:lnTo>
                <a:lnTo>
                  <a:pt x="2709" y="56275"/>
                </a:lnTo>
                <a:cubicBezTo>
                  <a:pt x="1682" y="56685"/>
                  <a:pt x="522" y="56190"/>
                  <a:pt x="113" y="55171"/>
                </a:cubicBezTo>
                <a:cubicBezTo>
                  <a:pt x="-201" y="54391"/>
                  <a:pt x="-1" y="53506"/>
                  <a:pt x="617" y="5294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63C720FF-E265-4D41-A64D-57EC669D0602}"/>
              </a:ext>
            </a:extLst>
          </p:cNvPr>
          <p:cNvSpPr/>
          <p:nvPr/>
        </p:nvSpPr>
        <p:spPr>
          <a:xfrm>
            <a:off x="11706773" y="7240840"/>
            <a:ext cx="384097" cy="364968"/>
          </a:xfrm>
          <a:custGeom>
            <a:avLst/>
            <a:gdLst>
              <a:gd name="connsiteX0" fmla="*/ 83980 w 84013"/>
              <a:gd name="connsiteY0" fmla="*/ 6027 h 79829"/>
              <a:gd name="connsiteX1" fmla="*/ 83219 w 84013"/>
              <a:gd name="connsiteY1" fmla="*/ 8120 h 79829"/>
              <a:gd name="connsiteX2" fmla="*/ 83219 w 84013"/>
              <a:gd name="connsiteY2" fmla="*/ 6217 h 79829"/>
              <a:gd name="connsiteX3" fmla="*/ 76182 w 84013"/>
              <a:gd name="connsiteY3" fmla="*/ 8025 h 79829"/>
              <a:gd name="connsiteX4" fmla="*/ 69335 w 84013"/>
              <a:gd name="connsiteY4" fmla="*/ 9928 h 79829"/>
              <a:gd name="connsiteX5" fmla="*/ 62773 w 84013"/>
              <a:gd name="connsiteY5" fmla="*/ 12117 h 79829"/>
              <a:gd name="connsiteX6" fmla="*/ 56497 w 84013"/>
              <a:gd name="connsiteY6" fmla="*/ 15258 h 79829"/>
              <a:gd name="connsiteX7" fmla="*/ 53644 w 84013"/>
              <a:gd name="connsiteY7" fmla="*/ 16876 h 79829"/>
              <a:gd name="connsiteX8" fmla="*/ 50696 w 84013"/>
              <a:gd name="connsiteY8" fmla="*/ 19160 h 79829"/>
              <a:gd name="connsiteX9" fmla="*/ 45941 w 84013"/>
              <a:gd name="connsiteY9" fmla="*/ 23918 h 79829"/>
              <a:gd name="connsiteX10" fmla="*/ 42137 w 84013"/>
              <a:gd name="connsiteY10" fmla="*/ 29628 h 79829"/>
              <a:gd name="connsiteX11" fmla="*/ 39570 w 84013"/>
              <a:gd name="connsiteY11" fmla="*/ 35814 h 79829"/>
              <a:gd name="connsiteX12" fmla="*/ 38428 w 84013"/>
              <a:gd name="connsiteY12" fmla="*/ 42476 h 79829"/>
              <a:gd name="connsiteX13" fmla="*/ 37763 w 84013"/>
              <a:gd name="connsiteY13" fmla="*/ 50565 h 79829"/>
              <a:gd name="connsiteX14" fmla="*/ 33959 w 84013"/>
              <a:gd name="connsiteY14" fmla="*/ 57988 h 79829"/>
              <a:gd name="connsiteX15" fmla="*/ 31296 w 84013"/>
              <a:gd name="connsiteY15" fmla="*/ 61034 h 79829"/>
              <a:gd name="connsiteX16" fmla="*/ 28633 w 84013"/>
              <a:gd name="connsiteY16" fmla="*/ 63698 h 79829"/>
              <a:gd name="connsiteX17" fmla="*/ 22927 w 84013"/>
              <a:gd name="connsiteY17" fmla="*/ 68647 h 79829"/>
              <a:gd name="connsiteX18" fmla="*/ 16556 w 84013"/>
              <a:gd name="connsiteY18" fmla="*/ 73120 h 79829"/>
              <a:gd name="connsiteX19" fmla="*/ 9804 w 84013"/>
              <a:gd name="connsiteY19" fmla="*/ 76736 h 79829"/>
              <a:gd name="connsiteX20" fmla="*/ 2672 w 84013"/>
              <a:gd name="connsiteY20" fmla="*/ 79591 h 79829"/>
              <a:gd name="connsiteX21" fmla="*/ 151 w 84013"/>
              <a:gd name="connsiteY21" fmla="*/ 78659 h 79829"/>
              <a:gd name="connsiteX22" fmla="*/ 104 w 84013"/>
              <a:gd name="connsiteY22" fmla="*/ 78545 h 79829"/>
              <a:gd name="connsiteX23" fmla="*/ 1150 w 84013"/>
              <a:gd name="connsiteY23" fmla="*/ 76070 h 79829"/>
              <a:gd name="connsiteX24" fmla="*/ 1150 w 84013"/>
              <a:gd name="connsiteY24" fmla="*/ 76070 h 79829"/>
              <a:gd name="connsiteX25" fmla="*/ 7712 w 84013"/>
              <a:gd name="connsiteY25" fmla="*/ 73025 h 79829"/>
              <a:gd name="connsiteX26" fmla="*/ 13798 w 84013"/>
              <a:gd name="connsiteY26" fmla="*/ 69313 h 79829"/>
              <a:gd name="connsiteX27" fmla="*/ 24734 w 84013"/>
              <a:gd name="connsiteY27" fmla="*/ 59797 h 79829"/>
              <a:gd name="connsiteX28" fmla="*/ 27302 w 84013"/>
              <a:gd name="connsiteY28" fmla="*/ 57132 h 79829"/>
              <a:gd name="connsiteX29" fmla="*/ 29394 w 84013"/>
              <a:gd name="connsiteY29" fmla="*/ 54562 h 79829"/>
              <a:gd name="connsiteX30" fmla="*/ 32247 w 84013"/>
              <a:gd name="connsiteY30" fmla="*/ 48757 h 79829"/>
              <a:gd name="connsiteX31" fmla="*/ 32247 w 84013"/>
              <a:gd name="connsiteY31" fmla="*/ 42095 h 79829"/>
              <a:gd name="connsiteX32" fmla="*/ 33388 w 84013"/>
              <a:gd name="connsiteY32" fmla="*/ 34101 h 79829"/>
              <a:gd name="connsiteX33" fmla="*/ 36336 w 84013"/>
              <a:gd name="connsiteY33" fmla="*/ 26583 h 79829"/>
              <a:gd name="connsiteX34" fmla="*/ 40711 w 84013"/>
              <a:gd name="connsiteY34" fmla="*/ 19921 h 79829"/>
              <a:gd name="connsiteX35" fmla="*/ 46322 w 84013"/>
              <a:gd name="connsiteY35" fmla="*/ 14021 h 79829"/>
              <a:gd name="connsiteX36" fmla="*/ 49270 w 84013"/>
              <a:gd name="connsiteY36" fmla="*/ 11737 h 79829"/>
              <a:gd name="connsiteX37" fmla="*/ 52693 w 84013"/>
              <a:gd name="connsiteY37" fmla="*/ 9548 h 79829"/>
              <a:gd name="connsiteX38" fmla="*/ 59635 w 84013"/>
              <a:gd name="connsiteY38" fmla="*/ 5931 h 79829"/>
              <a:gd name="connsiteX39" fmla="*/ 67053 w 84013"/>
              <a:gd name="connsiteY39" fmla="*/ 3362 h 79829"/>
              <a:gd name="connsiteX40" fmla="*/ 74661 w 84013"/>
              <a:gd name="connsiteY40" fmla="*/ 1839 h 79829"/>
              <a:gd name="connsiteX41" fmla="*/ 82363 w 84013"/>
              <a:gd name="connsiteY41" fmla="*/ 1839 h 79829"/>
              <a:gd name="connsiteX42" fmla="*/ 82363 w 84013"/>
              <a:gd name="connsiteY42" fmla="*/ -64 h 79829"/>
              <a:gd name="connsiteX43" fmla="*/ 83409 w 84013"/>
              <a:gd name="connsiteY43" fmla="*/ 1839 h 79829"/>
              <a:gd name="connsiteX44" fmla="*/ 83409 w 84013"/>
              <a:gd name="connsiteY44" fmla="*/ 5646 h 7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4013" h="79829">
                <a:moveTo>
                  <a:pt x="83980" y="6027"/>
                </a:moveTo>
                <a:lnTo>
                  <a:pt x="83219" y="8120"/>
                </a:lnTo>
                <a:lnTo>
                  <a:pt x="83219" y="6217"/>
                </a:lnTo>
                <a:cubicBezTo>
                  <a:pt x="80927" y="7007"/>
                  <a:pt x="78569" y="7616"/>
                  <a:pt x="76182" y="8025"/>
                </a:cubicBezTo>
                <a:cubicBezTo>
                  <a:pt x="73900" y="8786"/>
                  <a:pt x="71617" y="9357"/>
                  <a:pt x="69335" y="9928"/>
                </a:cubicBezTo>
                <a:cubicBezTo>
                  <a:pt x="67053" y="10499"/>
                  <a:pt x="64960" y="11451"/>
                  <a:pt x="62773" y="12117"/>
                </a:cubicBezTo>
                <a:cubicBezTo>
                  <a:pt x="60586" y="12974"/>
                  <a:pt x="58494" y="14021"/>
                  <a:pt x="56497" y="15258"/>
                </a:cubicBezTo>
                <a:cubicBezTo>
                  <a:pt x="55508" y="15734"/>
                  <a:pt x="54557" y="16276"/>
                  <a:pt x="53644" y="16876"/>
                </a:cubicBezTo>
                <a:lnTo>
                  <a:pt x="50696" y="19160"/>
                </a:lnTo>
                <a:cubicBezTo>
                  <a:pt x="48993" y="20625"/>
                  <a:pt x="47405" y="22215"/>
                  <a:pt x="45941" y="23918"/>
                </a:cubicBezTo>
                <a:cubicBezTo>
                  <a:pt x="44515" y="25707"/>
                  <a:pt x="43240" y="27620"/>
                  <a:pt x="42137" y="29628"/>
                </a:cubicBezTo>
                <a:cubicBezTo>
                  <a:pt x="41043" y="31589"/>
                  <a:pt x="40188" y="33663"/>
                  <a:pt x="39570" y="35814"/>
                </a:cubicBezTo>
                <a:cubicBezTo>
                  <a:pt x="38999" y="37993"/>
                  <a:pt x="38619" y="40230"/>
                  <a:pt x="38428" y="42476"/>
                </a:cubicBezTo>
                <a:cubicBezTo>
                  <a:pt x="38504" y="45188"/>
                  <a:pt x="38286" y="47901"/>
                  <a:pt x="37763" y="50565"/>
                </a:cubicBezTo>
                <a:cubicBezTo>
                  <a:pt x="36954" y="53249"/>
                  <a:pt x="35670" y="55771"/>
                  <a:pt x="33959" y="57988"/>
                </a:cubicBezTo>
                <a:cubicBezTo>
                  <a:pt x="33131" y="59054"/>
                  <a:pt x="32238" y="60072"/>
                  <a:pt x="31296" y="61034"/>
                </a:cubicBezTo>
                <a:lnTo>
                  <a:pt x="28633" y="63698"/>
                </a:lnTo>
                <a:cubicBezTo>
                  <a:pt x="26884" y="65516"/>
                  <a:pt x="24972" y="67172"/>
                  <a:pt x="22927" y="68647"/>
                </a:cubicBezTo>
                <a:cubicBezTo>
                  <a:pt x="20930" y="70312"/>
                  <a:pt x="18800" y="71807"/>
                  <a:pt x="16556" y="73120"/>
                </a:cubicBezTo>
                <a:cubicBezTo>
                  <a:pt x="14273" y="74262"/>
                  <a:pt x="12181" y="75689"/>
                  <a:pt x="9804" y="76736"/>
                </a:cubicBezTo>
                <a:lnTo>
                  <a:pt x="2672" y="79591"/>
                </a:lnTo>
                <a:cubicBezTo>
                  <a:pt x="1721" y="80029"/>
                  <a:pt x="589" y="79611"/>
                  <a:pt x="151" y="78659"/>
                </a:cubicBezTo>
                <a:cubicBezTo>
                  <a:pt x="132" y="78621"/>
                  <a:pt x="123" y="78583"/>
                  <a:pt x="104" y="78545"/>
                </a:cubicBezTo>
                <a:cubicBezTo>
                  <a:pt x="-286" y="77574"/>
                  <a:pt x="180" y="76470"/>
                  <a:pt x="1150" y="76070"/>
                </a:cubicBezTo>
                <a:lnTo>
                  <a:pt x="1150" y="76070"/>
                </a:lnTo>
                <a:lnTo>
                  <a:pt x="7712" y="73025"/>
                </a:lnTo>
                <a:cubicBezTo>
                  <a:pt x="9804" y="71978"/>
                  <a:pt x="11801" y="70551"/>
                  <a:pt x="13798" y="69313"/>
                </a:cubicBezTo>
                <a:cubicBezTo>
                  <a:pt x="17716" y="66468"/>
                  <a:pt x="21377" y="63289"/>
                  <a:pt x="24734" y="59797"/>
                </a:cubicBezTo>
                <a:lnTo>
                  <a:pt x="27302" y="57132"/>
                </a:lnTo>
                <a:lnTo>
                  <a:pt x="29394" y="54562"/>
                </a:lnTo>
                <a:cubicBezTo>
                  <a:pt x="30735" y="52849"/>
                  <a:pt x="31705" y="50870"/>
                  <a:pt x="32247" y="48757"/>
                </a:cubicBezTo>
                <a:cubicBezTo>
                  <a:pt x="32418" y="46540"/>
                  <a:pt x="32418" y="44313"/>
                  <a:pt x="32247" y="42095"/>
                </a:cubicBezTo>
                <a:cubicBezTo>
                  <a:pt x="32294" y="39392"/>
                  <a:pt x="32675" y="36709"/>
                  <a:pt x="33388" y="34101"/>
                </a:cubicBezTo>
                <a:cubicBezTo>
                  <a:pt x="34044" y="31484"/>
                  <a:pt x="35033" y="28953"/>
                  <a:pt x="36336" y="26583"/>
                </a:cubicBezTo>
                <a:cubicBezTo>
                  <a:pt x="37554" y="24213"/>
                  <a:pt x="39027" y="21986"/>
                  <a:pt x="40711" y="19921"/>
                </a:cubicBezTo>
                <a:cubicBezTo>
                  <a:pt x="42403" y="17789"/>
                  <a:pt x="44286" y="15819"/>
                  <a:pt x="46322" y="14021"/>
                </a:cubicBezTo>
                <a:lnTo>
                  <a:pt x="49270" y="11737"/>
                </a:lnTo>
                <a:cubicBezTo>
                  <a:pt x="50363" y="10937"/>
                  <a:pt x="51514" y="10205"/>
                  <a:pt x="52693" y="9548"/>
                </a:cubicBezTo>
                <a:cubicBezTo>
                  <a:pt x="54909" y="8158"/>
                  <a:pt x="57229" y="6950"/>
                  <a:pt x="59635" y="5931"/>
                </a:cubicBezTo>
                <a:cubicBezTo>
                  <a:pt x="62060" y="4932"/>
                  <a:pt x="64533" y="4076"/>
                  <a:pt x="67053" y="3362"/>
                </a:cubicBezTo>
                <a:cubicBezTo>
                  <a:pt x="69526" y="2791"/>
                  <a:pt x="72093" y="2220"/>
                  <a:pt x="74661" y="1839"/>
                </a:cubicBezTo>
                <a:cubicBezTo>
                  <a:pt x="77228" y="1696"/>
                  <a:pt x="79796" y="1696"/>
                  <a:pt x="82363" y="1839"/>
                </a:cubicBezTo>
                <a:lnTo>
                  <a:pt x="82363" y="-64"/>
                </a:lnTo>
                <a:lnTo>
                  <a:pt x="83409" y="1839"/>
                </a:lnTo>
                <a:cubicBezTo>
                  <a:pt x="84018" y="3038"/>
                  <a:pt x="84018" y="4447"/>
                  <a:pt x="83409" y="5646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365C759D-193A-CB4B-94E0-604C231B0FDF}"/>
              </a:ext>
            </a:extLst>
          </p:cNvPr>
          <p:cNvSpPr/>
          <p:nvPr/>
        </p:nvSpPr>
        <p:spPr>
          <a:xfrm>
            <a:off x="11451752" y="6086477"/>
            <a:ext cx="701724" cy="399582"/>
          </a:xfrm>
          <a:custGeom>
            <a:avLst/>
            <a:gdLst>
              <a:gd name="connsiteX0" fmla="*/ 152788 w 153487"/>
              <a:gd name="connsiteY0" fmla="*/ 44391 h 87400"/>
              <a:gd name="connsiteX1" fmla="*/ 150411 w 153487"/>
              <a:gd name="connsiteY1" fmla="*/ 36302 h 87400"/>
              <a:gd name="connsiteX2" fmla="*/ 148414 w 153487"/>
              <a:gd name="connsiteY2" fmla="*/ 32210 h 87400"/>
              <a:gd name="connsiteX3" fmla="*/ 147178 w 153487"/>
              <a:gd name="connsiteY3" fmla="*/ 30116 h 87400"/>
              <a:gd name="connsiteX4" fmla="*/ 146512 w 153487"/>
              <a:gd name="connsiteY4" fmla="*/ 29069 h 87400"/>
              <a:gd name="connsiteX5" fmla="*/ 146512 w 153487"/>
              <a:gd name="connsiteY5" fmla="*/ 29069 h 87400"/>
              <a:gd name="connsiteX6" fmla="*/ 146512 w 153487"/>
              <a:gd name="connsiteY6" fmla="*/ 29069 h 87400"/>
              <a:gd name="connsiteX7" fmla="*/ 146037 w 153487"/>
              <a:gd name="connsiteY7" fmla="*/ 28498 h 87400"/>
              <a:gd name="connsiteX8" fmla="*/ 146037 w 153487"/>
              <a:gd name="connsiteY8" fmla="*/ 28498 h 87400"/>
              <a:gd name="connsiteX9" fmla="*/ 139284 w 153487"/>
              <a:gd name="connsiteY9" fmla="*/ 21646 h 87400"/>
              <a:gd name="connsiteX10" fmla="*/ 130440 w 153487"/>
              <a:gd name="connsiteY10" fmla="*/ 15841 h 87400"/>
              <a:gd name="connsiteX11" fmla="*/ 120931 w 153487"/>
              <a:gd name="connsiteY11" fmla="*/ 11368 h 87400"/>
              <a:gd name="connsiteX12" fmla="*/ 111421 w 153487"/>
              <a:gd name="connsiteY12" fmla="*/ 7371 h 87400"/>
              <a:gd name="connsiteX13" fmla="*/ 88408 w 153487"/>
              <a:gd name="connsiteY13" fmla="*/ 1185 h 87400"/>
              <a:gd name="connsiteX14" fmla="*/ 75664 w 153487"/>
              <a:gd name="connsiteY14" fmla="*/ 43 h 87400"/>
              <a:gd name="connsiteX15" fmla="*/ 68817 w 153487"/>
              <a:gd name="connsiteY15" fmla="*/ 43 h 87400"/>
              <a:gd name="connsiteX16" fmla="*/ 62541 w 153487"/>
              <a:gd name="connsiteY16" fmla="*/ 614 h 87400"/>
              <a:gd name="connsiteX17" fmla="*/ 35818 w 153487"/>
              <a:gd name="connsiteY17" fmla="*/ 9179 h 87400"/>
              <a:gd name="connsiteX18" fmla="*/ 11853 w 153487"/>
              <a:gd name="connsiteY18" fmla="*/ 25548 h 87400"/>
              <a:gd name="connsiteX19" fmla="*/ 1583 w 153487"/>
              <a:gd name="connsiteY19" fmla="*/ 36111 h 87400"/>
              <a:gd name="connsiteX20" fmla="*/ -34 w 153487"/>
              <a:gd name="connsiteY20" fmla="*/ 37920 h 87400"/>
              <a:gd name="connsiteX21" fmla="*/ 5387 w 153487"/>
              <a:gd name="connsiteY21" fmla="*/ 47436 h 87400"/>
              <a:gd name="connsiteX22" fmla="*/ 8811 w 153487"/>
              <a:gd name="connsiteY22" fmla="*/ 43249 h 87400"/>
              <a:gd name="connsiteX23" fmla="*/ 18321 w 153487"/>
              <a:gd name="connsiteY23" fmla="*/ 33732 h 87400"/>
              <a:gd name="connsiteX24" fmla="*/ 40098 w 153487"/>
              <a:gd name="connsiteY24" fmla="*/ 19267 h 87400"/>
              <a:gd name="connsiteX25" fmla="*/ 63206 w 153487"/>
              <a:gd name="connsiteY25" fmla="*/ 12034 h 87400"/>
              <a:gd name="connsiteX26" fmla="*/ 69483 w 153487"/>
              <a:gd name="connsiteY26" fmla="*/ 11463 h 87400"/>
              <a:gd name="connsiteX27" fmla="*/ 74998 w 153487"/>
              <a:gd name="connsiteY27" fmla="*/ 11463 h 87400"/>
              <a:gd name="connsiteX28" fmla="*/ 86125 w 153487"/>
              <a:gd name="connsiteY28" fmla="*/ 12605 h 87400"/>
              <a:gd name="connsiteX29" fmla="*/ 106666 w 153487"/>
              <a:gd name="connsiteY29" fmla="*/ 18220 h 87400"/>
              <a:gd name="connsiteX30" fmla="*/ 116176 w 153487"/>
              <a:gd name="connsiteY30" fmla="*/ 22312 h 87400"/>
              <a:gd name="connsiteX31" fmla="*/ 124544 w 153487"/>
              <a:gd name="connsiteY31" fmla="*/ 26404 h 87400"/>
              <a:gd name="connsiteX32" fmla="*/ 131106 w 153487"/>
              <a:gd name="connsiteY32" fmla="*/ 30687 h 87400"/>
              <a:gd name="connsiteX33" fmla="*/ 136717 w 153487"/>
              <a:gd name="connsiteY33" fmla="*/ 36207 h 87400"/>
              <a:gd name="connsiteX34" fmla="*/ 136717 w 153487"/>
              <a:gd name="connsiteY34" fmla="*/ 36207 h 87400"/>
              <a:gd name="connsiteX35" fmla="*/ 136717 w 153487"/>
              <a:gd name="connsiteY35" fmla="*/ 36207 h 87400"/>
              <a:gd name="connsiteX36" fmla="*/ 136717 w 153487"/>
              <a:gd name="connsiteY36" fmla="*/ 36873 h 87400"/>
              <a:gd name="connsiteX37" fmla="*/ 137573 w 153487"/>
              <a:gd name="connsiteY37" fmla="*/ 38300 h 87400"/>
              <a:gd name="connsiteX38" fmla="*/ 138904 w 153487"/>
              <a:gd name="connsiteY38" fmla="*/ 41155 h 87400"/>
              <a:gd name="connsiteX39" fmla="*/ 140616 w 153487"/>
              <a:gd name="connsiteY39" fmla="*/ 46961 h 87400"/>
              <a:gd name="connsiteX40" fmla="*/ 141662 w 153487"/>
              <a:gd name="connsiteY40" fmla="*/ 66470 h 87400"/>
              <a:gd name="connsiteX41" fmla="*/ 139189 w 153487"/>
              <a:gd name="connsiteY41" fmla="*/ 87122 h 87400"/>
              <a:gd name="connsiteX42" fmla="*/ 144610 w 153487"/>
              <a:gd name="connsiteY42" fmla="*/ 78176 h 87400"/>
              <a:gd name="connsiteX43" fmla="*/ 150031 w 153487"/>
              <a:gd name="connsiteY43" fmla="*/ 75321 h 87400"/>
              <a:gd name="connsiteX44" fmla="*/ 150031 w 153487"/>
              <a:gd name="connsiteY44" fmla="*/ 75321 h 87400"/>
              <a:gd name="connsiteX45" fmla="*/ 151742 w 153487"/>
              <a:gd name="connsiteY45" fmla="*/ 67898 h 87400"/>
              <a:gd name="connsiteX46" fmla="*/ 152788 w 153487"/>
              <a:gd name="connsiteY46" fmla="*/ 44391 h 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3487" h="87400">
                <a:moveTo>
                  <a:pt x="152788" y="44391"/>
                </a:moveTo>
                <a:cubicBezTo>
                  <a:pt x="152370" y="41603"/>
                  <a:pt x="151571" y="38881"/>
                  <a:pt x="150411" y="36302"/>
                </a:cubicBezTo>
                <a:cubicBezTo>
                  <a:pt x="149935" y="34855"/>
                  <a:pt x="149270" y="33476"/>
                  <a:pt x="148414" y="32210"/>
                </a:cubicBezTo>
                <a:lnTo>
                  <a:pt x="147178" y="30116"/>
                </a:lnTo>
                <a:lnTo>
                  <a:pt x="146512" y="29069"/>
                </a:lnTo>
                <a:lnTo>
                  <a:pt x="146512" y="29069"/>
                </a:lnTo>
                <a:lnTo>
                  <a:pt x="146512" y="29069"/>
                </a:lnTo>
                <a:cubicBezTo>
                  <a:pt x="146512" y="29069"/>
                  <a:pt x="146037" y="28403"/>
                  <a:pt x="146037" y="28498"/>
                </a:cubicBezTo>
                <a:lnTo>
                  <a:pt x="146037" y="28498"/>
                </a:lnTo>
                <a:cubicBezTo>
                  <a:pt x="144106" y="25919"/>
                  <a:pt x="141833" y="23606"/>
                  <a:pt x="139284" y="21646"/>
                </a:cubicBezTo>
                <a:cubicBezTo>
                  <a:pt x="136536" y="19419"/>
                  <a:pt x="133579" y="17468"/>
                  <a:pt x="130440" y="15841"/>
                </a:cubicBezTo>
                <a:cubicBezTo>
                  <a:pt x="127369" y="14147"/>
                  <a:pt x="124193" y="12653"/>
                  <a:pt x="120931" y="11368"/>
                </a:cubicBezTo>
                <a:lnTo>
                  <a:pt x="111421" y="7371"/>
                </a:lnTo>
                <a:cubicBezTo>
                  <a:pt x="103937" y="4659"/>
                  <a:pt x="96243" y="2593"/>
                  <a:pt x="88408" y="1185"/>
                </a:cubicBezTo>
                <a:cubicBezTo>
                  <a:pt x="84204" y="414"/>
                  <a:pt x="79934" y="33"/>
                  <a:pt x="75664" y="43"/>
                </a:cubicBezTo>
                <a:cubicBezTo>
                  <a:pt x="73382" y="-100"/>
                  <a:pt x="71100" y="-100"/>
                  <a:pt x="68817" y="43"/>
                </a:cubicBezTo>
                <a:lnTo>
                  <a:pt x="62541" y="614"/>
                </a:lnTo>
                <a:cubicBezTo>
                  <a:pt x="53240" y="2051"/>
                  <a:pt x="44225" y="4934"/>
                  <a:pt x="35818" y="9179"/>
                </a:cubicBezTo>
                <a:cubicBezTo>
                  <a:pt x="27079" y="13443"/>
                  <a:pt x="19005" y="18953"/>
                  <a:pt x="11853" y="25548"/>
                </a:cubicBezTo>
                <a:cubicBezTo>
                  <a:pt x="7764" y="29259"/>
                  <a:pt x="5007" y="32495"/>
                  <a:pt x="1583" y="36111"/>
                </a:cubicBezTo>
                <a:cubicBezTo>
                  <a:pt x="994" y="36673"/>
                  <a:pt x="452" y="37273"/>
                  <a:pt x="-34" y="37920"/>
                </a:cubicBezTo>
                <a:cubicBezTo>
                  <a:pt x="1488" y="41251"/>
                  <a:pt x="3295" y="44429"/>
                  <a:pt x="5387" y="47436"/>
                </a:cubicBezTo>
                <a:cubicBezTo>
                  <a:pt x="6414" y="45952"/>
                  <a:pt x="7565" y="44553"/>
                  <a:pt x="8811" y="43249"/>
                </a:cubicBezTo>
                <a:cubicBezTo>
                  <a:pt x="12139" y="40013"/>
                  <a:pt x="15753" y="36016"/>
                  <a:pt x="18321" y="33732"/>
                </a:cubicBezTo>
                <a:cubicBezTo>
                  <a:pt x="24853" y="27899"/>
                  <a:pt x="32185" y="23026"/>
                  <a:pt x="40098" y="19267"/>
                </a:cubicBezTo>
                <a:cubicBezTo>
                  <a:pt x="47401" y="15726"/>
                  <a:pt x="55190" y="13290"/>
                  <a:pt x="63206" y="12034"/>
                </a:cubicBezTo>
                <a:lnTo>
                  <a:pt x="69483" y="11463"/>
                </a:lnTo>
                <a:cubicBezTo>
                  <a:pt x="71004" y="11463"/>
                  <a:pt x="73192" y="11463"/>
                  <a:pt x="74998" y="11463"/>
                </a:cubicBezTo>
                <a:cubicBezTo>
                  <a:pt x="78736" y="11453"/>
                  <a:pt x="82464" y="11834"/>
                  <a:pt x="86125" y="12605"/>
                </a:cubicBezTo>
                <a:cubicBezTo>
                  <a:pt x="93124" y="13861"/>
                  <a:pt x="100000" y="15746"/>
                  <a:pt x="106666" y="18220"/>
                </a:cubicBezTo>
                <a:lnTo>
                  <a:pt x="116176" y="22312"/>
                </a:lnTo>
                <a:cubicBezTo>
                  <a:pt x="119048" y="23502"/>
                  <a:pt x="121844" y="24872"/>
                  <a:pt x="124544" y="26404"/>
                </a:cubicBezTo>
                <a:cubicBezTo>
                  <a:pt x="126846" y="27642"/>
                  <a:pt x="129042" y="29079"/>
                  <a:pt x="131106" y="30687"/>
                </a:cubicBezTo>
                <a:cubicBezTo>
                  <a:pt x="133189" y="32305"/>
                  <a:pt x="135072" y="34151"/>
                  <a:pt x="136717" y="36207"/>
                </a:cubicBezTo>
                <a:lnTo>
                  <a:pt x="136717" y="36207"/>
                </a:lnTo>
                <a:lnTo>
                  <a:pt x="136717" y="36207"/>
                </a:lnTo>
                <a:lnTo>
                  <a:pt x="136717" y="36873"/>
                </a:lnTo>
                <a:lnTo>
                  <a:pt x="137573" y="38300"/>
                </a:lnTo>
                <a:cubicBezTo>
                  <a:pt x="138134" y="39195"/>
                  <a:pt x="138581" y="40156"/>
                  <a:pt x="138904" y="41155"/>
                </a:cubicBezTo>
                <a:cubicBezTo>
                  <a:pt x="139665" y="43030"/>
                  <a:pt x="140235" y="44972"/>
                  <a:pt x="140616" y="46961"/>
                </a:cubicBezTo>
                <a:cubicBezTo>
                  <a:pt x="141747" y="53394"/>
                  <a:pt x="142100" y="59951"/>
                  <a:pt x="141662" y="66470"/>
                </a:cubicBezTo>
                <a:cubicBezTo>
                  <a:pt x="141662" y="71324"/>
                  <a:pt x="139189" y="87122"/>
                  <a:pt x="139189" y="87122"/>
                </a:cubicBezTo>
                <a:cubicBezTo>
                  <a:pt x="139189" y="89025"/>
                  <a:pt x="142708" y="77605"/>
                  <a:pt x="144610" y="78176"/>
                </a:cubicBezTo>
                <a:cubicBezTo>
                  <a:pt x="146892" y="78861"/>
                  <a:pt x="149298" y="77595"/>
                  <a:pt x="150031" y="75321"/>
                </a:cubicBezTo>
                <a:lnTo>
                  <a:pt x="150031" y="75321"/>
                </a:lnTo>
                <a:cubicBezTo>
                  <a:pt x="150031" y="75321"/>
                  <a:pt x="150792" y="72846"/>
                  <a:pt x="151742" y="67898"/>
                </a:cubicBezTo>
                <a:cubicBezTo>
                  <a:pt x="153587" y="60199"/>
                  <a:pt x="153948" y="52224"/>
                  <a:pt x="152788" y="4439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3AD5DEB0-A229-6143-9243-7DB67D9CEBA9}"/>
              </a:ext>
            </a:extLst>
          </p:cNvPr>
          <p:cNvSpPr/>
          <p:nvPr/>
        </p:nvSpPr>
        <p:spPr>
          <a:xfrm>
            <a:off x="12211299" y="6078248"/>
            <a:ext cx="711732" cy="236174"/>
          </a:xfrm>
          <a:custGeom>
            <a:avLst/>
            <a:gdLst>
              <a:gd name="connsiteX0" fmla="*/ 155643 w 155676"/>
              <a:gd name="connsiteY0" fmla="*/ 47333 h 51658"/>
              <a:gd name="connsiteX1" fmla="*/ 136623 w 155676"/>
              <a:gd name="connsiteY1" fmla="*/ 26111 h 51658"/>
              <a:gd name="connsiteX2" fmla="*/ 102959 w 155676"/>
              <a:gd name="connsiteY2" fmla="*/ 8029 h 51658"/>
              <a:gd name="connsiteX3" fmla="*/ 65490 w 155676"/>
              <a:gd name="connsiteY3" fmla="*/ -60 h 51658"/>
              <a:gd name="connsiteX4" fmla="*/ 55980 w 155676"/>
              <a:gd name="connsiteY4" fmla="*/ -60 h 51658"/>
              <a:gd name="connsiteX5" fmla="*/ 45710 w 155676"/>
              <a:gd name="connsiteY5" fmla="*/ 701 h 51658"/>
              <a:gd name="connsiteX6" fmla="*/ 26690 w 155676"/>
              <a:gd name="connsiteY6" fmla="*/ 6696 h 51658"/>
              <a:gd name="connsiteX7" fmla="*/ 18036 w 155676"/>
              <a:gd name="connsiteY7" fmla="*/ 11931 h 51658"/>
              <a:gd name="connsiteX8" fmla="*/ 10428 w 155676"/>
              <a:gd name="connsiteY8" fmla="*/ 18688 h 51658"/>
              <a:gd name="connsiteX9" fmla="*/ 4152 w 155676"/>
              <a:gd name="connsiteY9" fmla="*/ 27062 h 51658"/>
              <a:gd name="connsiteX10" fmla="*/ 253 w 155676"/>
              <a:gd name="connsiteY10" fmla="*/ 35532 h 51658"/>
              <a:gd name="connsiteX11" fmla="*/ 919 w 155676"/>
              <a:gd name="connsiteY11" fmla="*/ 39910 h 51658"/>
              <a:gd name="connsiteX12" fmla="*/ 4247 w 155676"/>
              <a:gd name="connsiteY12" fmla="*/ 38387 h 51658"/>
              <a:gd name="connsiteX13" fmla="*/ 18607 w 155676"/>
              <a:gd name="connsiteY13" fmla="*/ 26682 h 51658"/>
              <a:gd name="connsiteX14" fmla="*/ 24979 w 155676"/>
              <a:gd name="connsiteY14" fmla="*/ 21543 h 51658"/>
              <a:gd name="connsiteX15" fmla="*/ 32016 w 155676"/>
              <a:gd name="connsiteY15" fmla="*/ 17260 h 51658"/>
              <a:gd name="connsiteX16" fmla="*/ 47707 w 155676"/>
              <a:gd name="connsiteY16" fmla="*/ 12216 h 51658"/>
              <a:gd name="connsiteX17" fmla="*/ 55790 w 155676"/>
              <a:gd name="connsiteY17" fmla="*/ 11550 h 51658"/>
              <a:gd name="connsiteX18" fmla="*/ 65300 w 155676"/>
              <a:gd name="connsiteY18" fmla="*/ 11550 h 51658"/>
              <a:gd name="connsiteX19" fmla="*/ 99535 w 155676"/>
              <a:gd name="connsiteY19" fmla="*/ 18592 h 51658"/>
              <a:gd name="connsiteX20" fmla="*/ 130632 w 155676"/>
              <a:gd name="connsiteY20" fmla="*/ 34771 h 51658"/>
              <a:gd name="connsiteX21" fmla="*/ 144992 w 155676"/>
              <a:gd name="connsiteY21" fmla="*/ 51425 h 51658"/>
              <a:gd name="connsiteX22" fmla="*/ 155643 w 155676"/>
              <a:gd name="connsiteY22" fmla="*/ 47333 h 5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676" h="51658">
                <a:moveTo>
                  <a:pt x="155643" y="47333"/>
                </a:moveTo>
                <a:cubicBezTo>
                  <a:pt x="149899" y="39748"/>
                  <a:pt x="143537" y="32649"/>
                  <a:pt x="136623" y="26111"/>
                </a:cubicBezTo>
                <a:cubicBezTo>
                  <a:pt x="126362" y="18450"/>
                  <a:pt x="115017" y="12350"/>
                  <a:pt x="102959" y="8029"/>
                </a:cubicBezTo>
                <a:cubicBezTo>
                  <a:pt x="90890" y="3660"/>
                  <a:pt x="78290" y="939"/>
                  <a:pt x="65490" y="-60"/>
                </a:cubicBezTo>
                <a:lnTo>
                  <a:pt x="55980" y="-60"/>
                </a:lnTo>
                <a:cubicBezTo>
                  <a:pt x="52538" y="-99"/>
                  <a:pt x="49105" y="158"/>
                  <a:pt x="45710" y="701"/>
                </a:cubicBezTo>
                <a:cubicBezTo>
                  <a:pt x="39100" y="1719"/>
                  <a:pt x="32691" y="3737"/>
                  <a:pt x="26690" y="6696"/>
                </a:cubicBezTo>
                <a:cubicBezTo>
                  <a:pt x="23675" y="8219"/>
                  <a:pt x="20784" y="9970"/>
                  <a:pt x="18036" y="11931"/>
                </a:cubicBezTo>
                <a:cubicBezTo>
                  <a:pt x="15364" y="14024"/>
                  <a:pt x="12825" y="16280"/>
                  <a:pt x="10428" y="18688"/>
                </a:cubicBezTo>
                <a:cubicBezTo>
                  <a:pt x="8241" y="21448"/>
                  <a:pt x="5959" y="24302"/>
                  <a:pt x="4152" y="27062"/>
                </a:cubicBezTo>
                <a:cubicBezTo>
                  <a:pt x="2345" y="29822"/>
                  <a:pt x="1489" y="32677"/>
                  <a:pt x="253" y="35532"/>
                </a:cubicBezTo>
                <a:cubicBezTo>
                  <a:pt x="-299" y="37007"/>
                  <a:pt x="-42" y="38663"/>
                  <a:pt x="919" y="39910"/>
                </a:cubicBezTo>
                <a:lnTo>
                  <a:pt x="4247" y="38387"/>
                </a:lnTo>
                <a:cubicBezTo>
                  <a:pt x="5103" y="37531"/>
                  <a:pt x="18131" y="27253"/>
                  <a:pt x="18607" y="26682"/>
                </a:cubicBezTo>
                <a:lnTo>
                  <a:pt x="24979" y="21543"/>
                </a:lnTo>
                <a:cubicBezTo>
                  <a:pt x="27356" y="20210"/>
                  <a:pt x="29448" y="18402"/>
                  <a:pt x="32016" y="17260"/>
                </a:cubicBezTo>
                <a:cubicBezTo>
                  <a:pt x="36951" y="14776"/>
                  <a:pt x="42248" y="13073"/>
                  <a:pt x="47707" y="12216"/>
                </a:cubicBezTo>
                <a:cubicBezTo>
                  <a:pt x="50379" y="11769"/>
                  <a:pt x="53080" y="11540"/>
                  <a:pt x="55790" y="11550"/>
                </a:cubicBezTo>
                <a:lnTo>
                  <a:pt x="65300" y="11550"/>
                </a:lnTo>
                <a:cubicBezTo>
                  <a:pt x="76968" y="12378"/>
                  <a:pt x="88484" y="14748"/>
                  <a:pt x="99535" y="18592"/>
                </a:cubicBezTo>
                <a:cubicBezTo>
                  <a:pt x="110633" y="22447"/>
                  <a:pt x="121103" y="27890"/>
                  <a:pt x="130632" y="34771"/>
                </a:cubicBezTo>
                <a:cubicBezTo>
                  <a:pt x="138430" y="40481"/>
                  <a:pt x="138905" y="44288"/>
                  <a:pt x="144992" y="51425"/>
                </a:cubicBezTo>
                <a:cubicBezTo>
                  <a:pt x="149081" y="51996"/>
                  <a:pt x="153836" y="51235"/>
                  <a:pt x="155643" y="47333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4A8B0C57-BC7E-6F46-B476-66D4D97F382B}"/>
              </a:ext>
            </a:extLst>
          </p:cNvPr>
          <p:cNvSpPr/>
          <p:nvPr/>
        </p:nvSpPr>
        <p:spPr>
          <a:xfrm>
            <a:off x="11735803" y="7630632"/>
            <a:ext cx="400772" cy="691112"/>
          </a:xfrm>
          <a:custGeom>
            <a:avLst/>
            <a:gdLst>
              <a:gd name="connsiteX0" fmla="*/ 87520 w 87660"/>
              <a:gd name="connsiteY0" fmla="*/ 2993 h 151166"/>
              <a:gd name="connsiteX1" fmla="*/ 87520 w 87660"/>
              <a:gd name="connsiteY1" fmla="*/ 5848 h 151166"/>
              <a:gd name="connsiteX2" fmla="*/ 84286 w 87660"/>
              <a:gd name="connsiteY2" fmla="*/ 10797 h 151166"/>
              <a:gd name="connsiteX3" fmla="*/ 68500 w 87660"/>
              <a:gd name="connsiteY3" fmla="*/ 24691 h 151166"/>
              <a:gd name="connsiteX4" fmla="*/ 45772 w 87660"/>
              <a:gd name="connsiteY4" fmla="*/ 43249 h 151166"/>
              <a:gd name="connsiteX5" fmla="*/ 32839 w 87660"/>
              <a:gd name="connsiteY5" fmla="*/ 53337 h 151166"/>
              <a:gd name="connsiteX6" fmla="*/ 21046 w 87660"/>
              <a:gd name="connsiteY6" fmla="*/ 64567 h 151166"/>
              <a:gd name="connsiteX7" fmla="*/ 12202 w 87660"/>
              <a:gd name="connsiteY7" fmla="*/ 77415 h 151166"/>
              <a:gd name="connsiteX8" fmla="*/ 7923 w 87660"/>
              <a:gd name="connsiteY8" fmla="*/ 91880 h 151166"/>
              <a:gd name="connsiteX9" fmla="*/ 7923 w 87660"/>
              <a:gd name="connsiteY9" fmla="*/ 120430 h 151166"/>
              <a:gd name="connsiteX10" fmla="*/ 7923 w 87660"/>
              <a:gd name="connsiteY10" fmla="*/ 141462 h 151166"/>
              <a:gd name="connsiteX11" fmla="*/ 7067 w 87660"/>
              <a:gd name="connsiteY11" fmla="*/ 147363 h 151166"/>
              <a:gd name="connsiteX12" fmla="*/ 7067 w 87660"/>
              <a:gd name="connsiteY12" fmla="*/ 149457 h 151166"/>
              <a:gd name="connsiteX13" fmla="*/ 4690 w 87660"/>
              <a:gd name="connsiteY13" fmla="*/ 151075 h 151166"/>
              <a:gd name="connsiteX14" fmla="*/ 3168 w 87660"/>
              <a:gd name="connsiteY14" fmla="*/ 148886 h 151166"/>
              <a:gd name="connsiteX15" fmla="*/ 3168 w 87660"/>
              <a:gd name="connsiteY15" fmla="*/ 148886 h 151166"/>
              <a:gd name="connsiteX16" fmla="*/ 3168 w 87660"/>
              <a:gd name="connsiteY16" fmla="*/ 146887 h 151166"/>
              <a:gd name="connsiteX17" fmla="*/ 3168 w 87660"/>
              <a:gd name="connsiteY17" fmla="*/ 141272 h 151166"/>
              <a:gd name="connsiteX18" fmla="*/ 1742 w 87660"/>
              <a:gd name="connsiteY18" fmla="*/ 121097 h 151166"/>
              <a:gd name="connsiteX19" fmla="*/ 220 w 87660"/>
              <a:gd name="connsiteY19" fmla="*/ 91214 h 151166"/>
              <a:gd name="connsiteX20" fmla="*/ 4499 w 87660"/>
              <a:gd name="connsiteY20" fmla="*/ 74084 h 151166"/>
              <a:gd name="connsiteX21" fmla="*/ 14009 w 87660"/>
              <a:gd name="connsiteY21" fmla="*/ 58666 h 151166"/>
              <a:gd name="connsiteX22" fmla="*/ 26752 w 87660"/>
              <a:gd name="connsiteY22" fmla="*/ 45533 h 151166"/>
              <a:gd name="connsiteX23" fmla="*/ 39590 w 87660"/>
              <a:gd name="connsiteY23" fmla="*/ 35255 h 151166"/>
              <a:gd name="connsiteX24" fmla="*/ 61844 w 87660"/>
              <a:gd name="connsiteY24" fmla="*/ 16697 h 151166"/>
              <a:gd name="connsiteX25" fmla="*/ 76869 w 87660"/>
              <a:gd name="connsiteY25" fmla="*/ 3183 h 151166"/>
              <a:gd name="connsiteX26" fmla="*/ 81814 w 87660"/>
              <a:gd name="connsiteY26" fmla="*/ 43 h 151166"/>
              <a:gd name="connsiteX27" fmla="*/ 84667 w 87660"/>
              <a:gd name="connsiteY27" fmla="*/ 43 h 151166"/>
              <a:gd name="connsiteX28" fmla="*/ 87520 w 87660"/>
              <a:gd name="connsiteY28" fmla="*/ 2993 h 1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7660" h="151166">
                <a:moveTo>
                  <a:pt x="87520" y="2993"/>
                </a:moveTo>
                <a:cubicBezTo>
                  <a:pt x="87662" y="3935"/>
                  <a:pt x="87662" y="4906"/>
                  <a:pt x="87520" y="5848"/>
                </a:cubicBezTo>
                <a:cubicBezTo>
                  <a:pt x="87120" y="7856"/>
                  <a:pt x="85960" y="9626"/>
                  <a:pt x="84286" y="10797"/>
                </a:cubicBezTo>
                <a:cubicBezTo>
                  <a:pt x="80482" y="14318"/>
                  <a:pt x="74777" y="19172"/>
                  <a:pt x="68500" y="24691"/>
                </a:cubicBezTo>
                <a:cubicBezTo>
                  <a:pt x="62224" y="30211"/>
                  <a:pt x="54236" y="36587"/>
                  <a:pt x="45772" y="43249"/>
                </a:cubicBezTo>
                <a:lnTo>
                  <a:pt x="32839" y="53337"/>
                </a:lnTo>
                <a:cubicBezTo>
                  <a:pt x="28655" y="56801"/>
                  <a:pt x="24717" y="60551"/>
                  <a:pt x="21046" y="64567"/>
                </a:cubicBezTo>
                <a:cubicBezTo>
                  <a:pt x="17556" y="68450"/>
                  <a:pt x="14590" y="72770"/>
                  <a:pt x="12202" y="77415"/>
                </a:cubicBezTo>
                <a:cubicBezTo>
                  <a:pt x="9977" y="81964"/>
                  <a:pt x="8522" y="86855"/>
                  <a:pt x="7923" y="91880"/>
                </a:cubicBezTo>
                <a:cubicBezTo>
                  <a:pt x="7105" y="101378"/>
                  <a:pt x="7105" y="110933"/>
                  <a:pt x="7923" y="120430"/>
                </a:cubicBezTo>
                <a:cubicBezTo>
                  <a:pt x="8465" y="127435"/>
                  <a:pt x="8465" y="134458"/>
                  <a:pt x="7923" y="141462"/>
                </a:cubicBezTo>
                <a:cubicBezTo>
                  <a:pt x="7923" y="144032"/>
                  <a:pt x="7352" y="146031"/>
                  <a:pt x="7067" y="147363"/>
                </a:cubicBezTo>
                <a:lnTo>
                  <a:pt x="7067" y="149457"/>
                </a:lnTo>
                <a:cubicBezTo>
                  <a:pt x="6829" y="150542"/>
                  <a:pt x="5783" y="151255"/>
                  <a:pt x="4690" y="151075"/>
                </a:cubicBezTo>
                <a:cubicBezTo>
                  <a:pt x="3701" y="150837"/>
                  <a:pt x="3044" y="149894"/>
                  <a:pt x="3168" y="148886"/>
                </a:cubicBezTo>
                <a:lnTo>
                  <a:pt x="3168" y="148886"/>
                </a:lnTo>
                <a:lnTo>
                  <a:pt x="3168" y="146887"/>
                </a:lnTo>
                <a:cubicBezTo>
                  <a:pt x="3168" y="145650"/>
                  <a:pt x="3168" y="143747"/>
                  <a:pt x="3168" y="141272"/>
                </a:cubicBezTo>
                <a:cubicBezTo>
                  <a:pt x="3187" y="134525"/>
                  <a:pt x="2712" y="127777"/>
                  <a:pt x="1742" y="121097"/>
                </a:cubicBezTo>
                <a:cubicBezTo>
                  <a:pt x="115" y="111228"/>
                  <a:pt x="-398" y="101197"/>
                  <a:pt x="220" y="91214"/>
                </a:cubicBezTo>
                <a:cubicBezTo>
                  <a:pt x="677" y="85304"/>
                  <a:pt x="2122" y="79508"/>
                  <a:pt x="4499" y="74084"/>
                </a:cubicBezTo>
                <a:cubicBezTo>
                  <a:pt x="6953" y="68535"/>
                  <a:pt x="10148" y="63349"/>
                  <a:pt x="14009" y="58666"/>
                </a:cubicBezTo>
                <a:cubicBezTo>
                  <a:pt x="17870" y="53927"/>
                  <a:pt x="22131" y="49530"/>
                  <a:pt x="26752" y="45533"/>
                </a:cubicBezTo>
                <a:lnTo>
                  <a:pt x="39590" y="35255"/>
                </a:lnTo>
                <a:cubicBezTo>
                  <a:pt x="47864" y="28593"/>
                  <a:pt x="55472" y="22312"/>
                  <a:pt x="61844" y="16697"/>
                </a:cubicBezTo>
                <a:cubicBezTo>
                  <a:pt x="68215" y="11083"/>
                  <a:pt x="73445" y="6419"/>
                  <a:pt x="76869" y="3183"/>
                </a:cubicBezTo>
                <a:cubicBezTo>
                  <a:pt x="78143" y="1642"/>
                  <a:pt x="79874" y="547"/>
                  <a:pt x="81814" y="43"/>
                </a:cubicBezTo>
                <a:cubicBezTo>
                  <a:pt x="82755" y="-100"/>
                  <a:pt x="83725" y="-100"/>
                  <a:pt x="84667" y="43"/>
                </a:cubicBezTo>
                <a:cubicBezTo>
                  <a:pt x="86150" y="309"/>
                  <a:pt x="87301" y="1499"/>
                  <a:pt x="87520" y="2993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1884DA02-8090-934F-9964-30866CCAD4DB}"/>
              </a:ext>
            </a:extLst>
          </p:cNvPr>
          <p:cNvSpPr/>
          <p:nvPr/>
        </p:nvSpPr>
        <p:spPr>
          <a:xfrm>
            <a:off x="11595228" y="8030823"/>
            <a:ext cx="179561" cy="170188"/>
          </a:xfrm>
          <a:custGeom>
            <a:avLst/>
            <a:gdLst>
              <a:gd name="connsiteX0" fmla="*/ 38766 w 39275"/>
              <a:gd name="connsiteY0" fmla="*/ 2349 h 37225"/>
              <a:gd name="connsiteX1" fmla="*/ 38766 w 39275"/>
              <a:gd name="connsiteY1" fmla="*/ 4918 h 37225"/>
              <a:gd name="connsiteX2" fmla="*/ 35913 w 39275"/>
              <a:gd name="connsiteY2" fmla="*/ 9867 h 37225"/>
              <a:gd name="connsiteX3" fmla="*/ 30492 w 39275"/>
              <a:gd name="connsiteY3" fmla="*/ 16053 h 37225"/>
              <a:gd name="connsiteX4" fmla="*/ 23741 w 39275"/>
              <a:gd name="connsiteY4" fmla="*/ 23000 h 37225"/>
              <a:gd name="connsiteX5" fmla="*/ 16228 w 39275"/>
              <a:gd name="connsiteY5" fmla="*/ 28901 h 37225"/>
              <a:gd name="connsiteX6" fmla="*/ 9476 w 39275"/>
              <a:gd name="connsiteY6" fmla="*/ 33564 h 37225"/>
              <a:gd name="connsiteX7" fmla="*/ -34 w 39275"/>
              <a:gd name="connsiteY7" fmla="*/ 36895 h 37225"/>
              <a:gd name="connsiteX8" fmla="*/ 18986 w 39275"/>
              <a:gd name="connsiteY8" fmla="*/ 20716 h 37225"/>
              <a:gd name="connsiteX9" fmla="*/ 27544 w 39275"/>
              <a:gd name="connsiteY9" fmla="*/ 11199 h 37225"/>
              <a:gd name="connsiteX10" fmla="*/ 33060 w 39275"/>
              <a:gd name="connsiteY10" fmla="*/ 3966 h 37225"/>
              <a:gd name="connsiteX11" fmla="*/ 33726 w 39275"/>
              <a:gd name="connsiteY11" fmla="*/ 826 h 37225"/>
              <a:gd name="connsiteX12" fmla="*/ 36103 w 39275"/>
              <a:gd name="connsiteY12" fmla="*/ -31 h 37225"/>
              <a:gd name="connsiteX13" fmla="*/ 39242 w 39275"/>
              <a:gd name="connsiteY13" fmla="*/ 2158 h 3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275" h="37225">
                <a:moveTo>
                  <a:pt x="38766" y="2349"/>
                </a:moveTo>
                <a:cubicBezTo>
                  <a:pt x="38899" y="3195"/>
                  <a:pt x="38899" y="4071"/>
                  <a:pt x="38766" y="4918"/>
                </a:cubicBezTo>
                <a:cubicBezTo>
                  <a:pt x="38281" y="6793"/>
                  <a:pt x="37292" y="8506"/>
                  <a:pt x="35913" y="9867"/>
                </a:cubicBezTo>
                <a:cubicBezTo>
                  <a:pt x="34277" y="12075"/>
                  <a:pt x="32470" y="14149"/>
                  <a:pt x="30492" y="16053"/>
                </a:cubicBezTo>
                <a:lnTo>
                  <a:pt x="23741" y="23000"/>
                </a:lnTo>
                <a:lnTo>
                  <a:pt x="16228" y="28901"/>
                </a:lnTo>
                <a:cubicBezTo>
                  <a:pt x="14155" y="30690"/>
                  <a:pt x="11891" y="32260"/>
                  <a:pt x="9476" y="33564"/>
                </a:cubicBezTo>
                <a:cubicBezTo>
                  <a:pt x="5292" y="36133"/>
                  <a:pt x="-34" y="37846"/>
                  <a:pt x="-34" y="36895"/>
                </a:cubicBezTo>
                <a:cubicBezTo>
                  <a:pt x="-34" y="35943"/>
                  <a:pt x="11948" y="28139"/>
                  <a:pt x="18986" y="20716"/>
                </a:cubicBezTo>
                <a:lnTo>
                  <a:pt x="27544" y="11199"/>
                </a:lnTo>
                <a:cubicBezTo>
                  <a:pt x="29513" y="8886"/>
                  <a:pt x="31348" y="6469"/>
                  <a:pt x="33060" y="3966"/>
                </a:cubicBezTo>
                <a:cubicBezTo>
                  <a:pt x="34392" y="1968"/>
                  <a:pt x="32394" y="1492"/>
                  <a:pt x="33726" y="826"/>
                </a:cubicBezTo>
                <a:cubicBezTo>
                  <a:pt x="34477" y="436"/>
                  <a:pt x="35276" y="150"/>
                  <a:pt x="36103" y="-31"/>
                </a:cubicBezTo>
                <a:cubicBezTo>
                  <a:pt x="37568" y="-259"/>
                  <a:pt x="38956" y="702"/>
                  <a:pt x="39242" y="2158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F8A716A1-9D31-254B-98C9-1338AC4FED68}"/>
              </a:ext>
            </a:extLst>
          </p:cNvPr>
          <p:cNvSpPr/>
          <p:nvPr/>
        </p:nvSpPr>
        <p:spPr>
          <a:xfrm>
            <a:off x="11589143" y="7762738"/>
            <a:ext cx="377243" cy="174686"/>
          </a:xfrm>
          <a:custGeom>
            <a:avLst/>
            <a:gdLst>
              <a:gd name="connsiteX0" fmla="*/ 82036 w 82514"/>
              <a:gd name="connsiteY0" fmla="*/ 2648 h 38209"/>
              <a:gd name="connsiteX1" fmla="*/ 76520 w 82514"/>
              <a:gd name="connsiteY1" fmla="*/ 11213 h 38209"/>
              <a:gd name="connsiteX2" fmla="*/ 67866 w 82514"/>
              <a:gd name="connsiteY2" fmla="*/ 18256 h 38209"/>
              <a:gd name="connsiteX3" fmla="*/ 58356 w 82514"/>
              <a:gd name="connsiteY3" fmla="*/ 22633 h 38209"/>
              <a:gd name="connsiteX4" fmla="*/ 47705 w 82514"/>
              <a:gd name="connsiteY4" fmla="*/ 24917 h 38209"/>
              <a:gd name="connsiteX5" fmla="*/ 38196 w 82514"/>
              <a:gd name="connsiteY5" fmla="*/ 25488 h 38209"/>
              <a:gd name="connsiteX6" fmla="*/ 33250 w 82514"/>
              <a:gd name="connsiteY6" fmla="*/ 26154 h 38209"/>
              <a:gd name="connsiteX7" fmla="*/ 28591 w 82514"/>
              <a:gd name="connsiteY7" fmla="*/ 27011 h 38209"/>
              <a:gd name="connsiteX8" fmla="*/ 19652 w 82514"/>
              <a:gd name="connsiteY8" fmla="*/ 29771 h 38209"/>
              <a:gd name="connsiteX9" fmla="*/ 10808 w 82514"/>
              <a:gd name="connsiteY9" fmla="*/ 33768 h 38209"/>
              <a:gd name="connsiteX10" fmla="*/ -34 w 82514"/>
              <a:gd name="connsiteY10" fmla="*/ 38146 h 38209"/>
              <a:gd name="connsiteX11" fmla="*/ 8430 w 82514"/>
              <a:gd name="connsiteY11" fmla="*/ 30627 h 38209"/>
              <a:gd name="connsiteX12" fmla="*/ 10522 w 82514"/>
              <a:gd name="connsiteY12" fmla="*/ 28819 h 38209"/>
              <a:gd name="connsiteX13" fmla="*/ 13213 w 82514"/>
              <a:gd name="connsiteY13" fmla="*/ 28753 h 38209"/>
              <a:gd name="connsiteX14" fmla="*/ 13280 w 82514"/>
              <a:gd name="connsiteY14" fmla="*/ 28819 h 38209"/>
              <a:gd name="connsiteX15" fmla="*/ 13280 w 82514"/>
              <a:gd name="connsiteY15" fmla="*/ 31579 h 38209"/>
              <a:gd name="connsiteX16" fmla="*/ 11188 w 82514"/>
              <a:gd name="connsiteY16" fmla="*/ 33387 h 38209"/>
              <a:gd name="connsiteX17" fmla="*/ 8810 w 82514"/>
              <a:gd name="connsiteY17" fmla="*/ 30247 h 38209"/>
              <a:gd name="connsiteX18" fmla="*/ 17464 w 82514"/>
              <a:gd name="connsiteY18" fmla="*/ 24536 h 38209"/>
              <a:gd name="connsiteX19" fmla="*/ 22124 w 82514"/>
              <a:gd name="connsiteY19" fmla="*/ 22157 h 38209"/>
              <a:gd name="connsiteX20" fmla="*/ 27259 w 82514"/>
              <a:gd name="connsiteY20" fmla="*/ 20349 h 38209"/>
              <a:gd name="connsiteX21" fmla="*/ 36769 w 82514"/>
              <a:gd name="connsiteY21" fmla="*/ 17875 h 38209"/>
              <a:gd name="connsiteX22" fmla="*/ 41999 w 82514"/>
              <a:gd name="connsiteY22" fmla="*/ 17304 h 38209"/>
              <a:gd name="connsiteX23" fmla="*/ 46945 w 82514"/>
              <a:gd name="connsiteY23" fmla="*/ 17304 h 38209"/>
              <a:gd name="connsiteX24" fmla="*/ 55789 w 82514"/>
              <a:gd name="connsiteY24" fmla="*/ 15115 h 38209"/>
              <a:gd name="connsiteX25" fmla="*/ 64062 w 82514"/>
              <a:gd name="connsiteY25" fmla="*/ 11213 h 38209"/>
              <a:gd name="connsiteX26" fmla="*/ 71670 w 82514"/>
              <a:gd name="connsiteY26" fmla="*/ 6550 h 38209"/>
              <a:gd name="connsiteX27" fmla="*/ 79563 w 82514"/>
              <a:gd name="connsiteY27" fmla="*/ 269 h 38209"/>
              <a:gd name="connsiteX28" fmla="*/ 82416 w 82514"/>
              <a:gd name="connsiteY28" fmla="*/ 840 h 38209"/>
              <a:gd name="connsiteX29" fmla="*/ 82036 w 82514"/>
              <a:gd name="connsiteY29" fmla="*/ 2648 h 3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514" h="38209">
                <a:moveTo>
                  <a:pt x="82036" y="2648"/>
                </a:moveTo>
                <a:cubicBezTo>
                  <a:pt x="80400" y="5627"/>
                  <a:pt x="78555" y="8491"/>
                  <a:pt x="76520" y="11213"/>
                </a:cubicBezTo>
                <a:cubicBezTo>
                  <a:pt x="73762" y="13706"/>
                  <a:pt x="70871" y="16057"/>
                  <a:pt x="67866" y="18256"/>
                </a:cubicBezTo>
                <a:cubicBezTo>
                  <a:pt x="64633" y="19873"/>
                  <a:pt x="61304" y="21301"/>
                  <a:pt x="58356" y="22633"/>
                </a:cubicBezTo>
                <a:cubicBezTo>
                  <a:pt x="55408" y="23966"/>
                  <a:pt x="51319" y="24251"/>
                  <a:pt x="47705" y="24917"/>
                </a:cubicBezTo>
                <a:lnTo>
                  <a:pt x="38196" y="25488"/>
                </a:lnTo>
                <a:lnTo>
                  <a:pt x="33250" y="26154"/>
                </a:lnTo>
                <a:cubicBezTo>
                  <a:pt x="31672" y="26278"/>
                  <a:pt x="30112" y="26564"/>
                  <a:pt x="28591" y="27011"/>
                </a:cubicBezTo>
                <a:cubicBezTo>
                  <a:pt x="25548" y="27715"/>
                  <a:pt x="22561" y="28638"/>
                  <a:pt x="19652" y="29771"/>
                </a:cubicBezTo>
                <a:cubicBezTo>
                  <a:pt x="16513" y="30723"/>
                  <a:pt x="13850" y="32531"/>
                  <a:pt x="10808" y="33768"/>
                </a:cubicBezTo>
                <a:lnTo>
                  <a:pt x="-34" y="38146"/>
                </a:lnTo>
                <a:lnTo>
                  <a:pt x="8430" y="30627"/>
                </a:lnTo>
                <a:lnTo>
                  <a:pt x="10522" y="28819"/>
                </a:lnTo>
                <a:cubicBezTo>
                  <a:pt x="11245" y="28058"/>
                  <a:pt x="12452" y="28029"/>
                  <a:pt x="13213" y="28753"/>
                </a:cubicBezTo>
                <a:cubicBezTo>
                  <a:pt x="13233" y="28772"/>
                  <a:pt x="13261" y="28791"/>
                  <a:pt x="13280" y="28819"/>
                </a:cubicBezTo>
                <a:cubicBezTo>
                  <a:pt x="14012" y="29590"/>
                  <a:pt x="14012" y="30808"/>
                  <a:pt x="13280" y="31579"/>
                </a:cubicBezTo>
                <a:lnTo>
                  <a:pt x="11188" y="33387"/>
                </a:lnTo>
                <a:lnTo>
                  <a:pt x="8810" y="30247"/>
                </a:lnTo>
                <a:cubicBezTo>
                  <a:pt x="11559" y="28144"/>
                  <a:pt x="14450" y="26240"/>
                  <a:pt x="17464" y="24536"/>
                </a:cubicBezTo>
                <a:lnTo>
                  <a:pt x="22124" y="22157"/>
                </a:lnTo>
                <a:lnTo>
                  <a:pt x="27259" y="20349"/>
                </a:lnTo>
                <a:cubicBezTo>
                  <a:pt x="30378" y="19350"/>
                  <a:pt x="33555" y="18522"/>
                  <a:pt x="36769" y="17875"/>
                </a:cubicBezTo>
                <a:lnTo>
                  <a:pt x="41999" y="17304"/>
                </a:lnTo>
                <a:lnTo>
                  <a:pt x="46945" y="17304"/>
                </a:lnTo>
                <a:lnTo>
                  <a:pt x="55789" y="15115"/>
                </a:lnTo>
                <a:cubicBezTo>
                  <a:pt x="58641" y="13878"/>
                  <a:pt x="61304" y="12355"/>
                  <a:pt x="64062" y="11213"/>
                </a:cubicBezTo>
                <a:cubicBezTo>
                  <a:pt x="66515" y="9529"/>
                  <a:pt x="69055" y="7968"/>
                  <a:pt x="71670" y="6550"/>
                </a:cubicBezTo>
                <a:cubicBezTo>
                  <a:pt x="74152" y="4275"/>
                  <a:pt x="76795" y="2182"/>
                  <a:pt x="79563" y="269"/>
                </a:cubicBezTo>
                <a:cubicBezTo>
                  <a:pt x="80514" y="-340"/>
                  <a:pt x="81778" y="-93"/>
                  <a:pt x="82416" y="840"/>
                </a:cubicBezTo>
                <a:cubicBezTo>
                  <a:pt x="82578" y="1468"/>
                  <a:pt x="82435" y="2134"/>
                  <a:pt x="82036" y="2648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C3653E84-A709-7247-B86B-BD8A831681C5}"/>
              </a:ext>
            </a:extLst>
          </p:cNvPr>
          <p:cNvSpPr/>
          <p:nvPr/>
        </p:nvSpPr>
        <p:spPr>
          <a:xfrm>
            <a:off x="12036090" y="6300162"/>
            <a:ext cx="618700" cy="2359524"/>
          </a:xfrm>
          <a:custGeom>
            <a:avLst/>
            <a:gdLst>
              <a:gd name="connsiteX0" fmla="*/ 23074 w 135327"/>
              <a:gd name="connsiteY0" fmla="*/ -64 h 516095"/>
              <a:gd name="connsiteX1" fmla="*/ 25737 w 135327"/>
              <a:gd name="connsiteY1" fmla="*/ 1744 h 516095"/>
              <a:gd name="connsiteX2" fmla="*/ 23170 w 135327"/>
              <a:gd name="connsiteY2" fmla="*/ 35053 h 516095"/>
              <a:gd name="connsiteX3" fmla="*/ 24596 w 135327"/>
              <a:gd name="connsiteY3" fmla="*/ 50280 h 516095"/>
              <a:gd name="connsiteX4" fmla="*/ 31253 w 135327"/>
              <a:gd name="connsiteY4" fmla="*/ 74643 h 516095"/>
              <a:gd name="connsiteX5" fmla="*/ 39907 w 135327"/>
              <a:gd name="connsiteY5" fmla="*/ 108617 h 516095"/>
              <a:gd name="connsiteX6" fmla="*/ 40573 w 135327"/>
              <a:gd name="connsiteY6" fmla="*/ 118610 h 516095"/>
              <a:gd name="connsiteX7" fmla="*/ 40573 w 135327"/>
              <a:gd name="connsiteY7" fmla="*/ 129364 h 516095"/>
              <a:gd name="connsiteX8" fmla="*/ 37054 w 135327"/>
              <a:gd name="connsiteY8" fmla="*/ 150872 h 516095"/>
              <a:gd name="connsiteX9" fmla="*/ 23455 w 135327"/>
              <a:gd name="connsiteY9" fmla="*/ 194174 h 516095"/>
              <a:gd name="connsiteX10" fmla="*/ 13280 w 135327"/>
              <a:gd name="connsiteY10" fmla="*/ 238807 h 516095"/>
              <a:gd name="connsiteX11" fmla="*/ 13280 w 135327"/>
              <a:gd name="connsiteY11" fmla="*/ 250132 h 516095"/>
              <a:gd name="connsiteX12" fmla="*/ 14896 w 135327"/>
              <a:gd name="connsiteY12" fmla="*/ 261267 h 516095"/>
              <a:gd name="connsiteX13" fmla="*/ 14896 w 135327"/>
              <a:gd name="connsiteY13" fmla="*/ 262694 h 516095"/>
              <a:gd name="connsiteX14" fmla="*/ 14896 w 135327"/>
              <a:gd name="connsiteY14" fmla="*/ 262694 h 516095"/>
              <a:gd name="connsiteX15" fmla="*/ 14896 w 135327"/>
              <a:gd name="connsiteY15" fmla="*/ 262694 h 516095"/>
              <a:gd name="connsiteX16" fmla="*/ 14896 w 135327"/>
              <a:gd name="connsiteY16" fmla="*/ 262694 h 516095"/>
              <a:gd name="connsiteX17" fmla="*/ 14896 w 135327"/>
              <a:gd name="connsiteY17" fmla="*/ 263361 h 516095"/>
              <a:gd name="connsiteX18" fmla="*/ 15942 w 135327"/>
              <a:gd name="connsiteY18" fmla="*/ 266311 h 516095"/>
              <a:gd name="connsiteX19" fmla="*/ 18035 w 135327"/>
              <a:gd name="connsiteY19" fmla="*/ 272116 h 516095"/>
              <a:gd name="connsiteX20" fmla="*/ 22694 w 135327"/>
              <a:gd name="connsiteY20" fmla="*/ 283156 h 516095"/>
              <a:gd name="connsiteX21" fmla="*/ 44567 w 135327"/>
              <a:gd name="connsiteY21" fmla="*/ 327028 h 516095"/>
              <a:gd name="connsiteX22" fmla="*/ 50082 w 135327"/>
              <a:gd name="connsiteY22" fmla="*/ 337687 h 516095"/>
              <a:gd name="connsiteX23" fmla="*/ 52935 w 135327"/>
              <a:gd name="connsiteY23" fmla="*/ 343016 h 516095"/>
              <a:gd name="connsiteX24" fmla="*/ 55978 w 135327"/>
              <a:gd name="connsiteY24" fmla="*/ 347870 h 516095"/>
              <a:gd name="connsiteX25" fmla="*/ 61970 w 135327"/>
              <a:gd name="connsiteY25" fmla="*/ 357387 h 516095"/>
              <a:gd name="connsiteX26" fmla="*/ 69768 w 135327"/>
              <a:gd name="connsiteY26" fmla="*/ 366142 h 516095"/>
              <a:gd name="connsiteX27" fmla="*/ 100959 w 135327"/>
              <a:gd name="connsiteY27" fmla="*/ 398214 h 516095"/>
              <a:gd name="connsiteX28" fmla="*/ 124163 w 135327"/>
              <a:gd name="connsiteY28" fmla="*/ 431998 h 516095"/>
              <a:gd name="connsiteX29" fmla="*/ 133673 w 135327"/>
              <a:gd name="connsiteY29" fmla="*/ 465497 h 516095"/>
              <a:gd name="connsiteX30" fmla="*/ 133008 w 135327"/>
              <a:gd name="connsiteY30" fmla="*/ 492049 h 516095"/>
              <a:gd name="connsiteX31" fmla="*/ 134054 w 135327"/>
              <a:gd name="connsiteY31" fmla="*/ 508037 h 516095"/>
              <a:gd name="connsiteX32" fmla="*/ 134814 w 135327"/>
              <a:gd name="connsiteY32" fmla="*/ 516031 h 516095"/>
              <a:gd name="connsiteX33" fmla="*/ 128063 w 135327"/>
              <a:gd name="connsiteY33" fmla="*/ 491859 h 516095"/>
              <a:gd name="connsiteX34" fmla="*/ 128063 w 135327"/>
              <a:gd name="connsiteY34" fmla="*/ 466164 h 516095"/>
              <a:gd name="connsiteX35" fmla="*/ 117792 w 135327"/>
              <a:gd name="connsiteY35" fmla="*/ 435425 h 516095"/>
              <a:gd name="connsiteX36" fmla="*/ 94683 w 135327"/>
              <a:gd name="connsiteY36" fmla="*/ 404019 h 516095"/>
              <a:gd name="connsiteX37" fmla="*/ 62540 w 135327"/>
              <a:gd name="connsiteY37" fmla="*/ 372899 h 516095"/>
              <a:gd name="connsiteX38" fmla="*/ 54552 w 135327"/>
              <a:gd name="connsiteY38" fmla="*/ 364239 h 516095"/>
              <a:gd name="connsiteX39" fmla="*/ 47134 w 135327"/>
              <a:gd name="connsiteY39" fmla="*/ 353866 h 516095"/>
              <a:gd name="connsiteX40" fmla="*/ 43616 w 135327"/>
              <a:gd name="connsiteY40" fmla="*/ 348631 h 516095"/>
              <a:gd name="connsiteX41" fmla="*/ 40668 w 135327"/>
              <a:gd name="connsiteY41" fmla="*/ 343302 h 516095"/>
              <a:gd name="connsiteX42" fmla="*/ 34677 w 135327"/>
              <a:gd name="connsiteY42" fmla="*/ 332548 h 516095"/>
              <a:gd name="connsiteX43" fmla="*/ 11187 w 135327"/>
              <a:gd name="connsiteY43" fmla="*/ 288580 h 516095"/>
              <a:gd name="connsiteX44" fmla="*/ 5767 w 135327"/>
              <a:gd name="connsiteY44" fmla="*/ 276970 h 516095"/>
              <a:gd name="connsiteX45" fmla="*/ 3484 w 135327"/>
              <a:gd name="connsiteY45" fmla="*/ 271165 h 516095"/>
              <a:gd name="connsiteX46" fmla="*/ 2343 w 135327"/>
              <a:gd name="connsiteY46" fmla="*/ 268309 h 516095"/>
              <a:gd name="connsiteX47" fmla="*/ 2343 w 135327"/>
              <a:gd name="connsiteY47" fmla="*/ 267548 h 516095"/>
              <a:gd name="connsiteX48" fmla="*/ 2343 w 135327"/>
              <a:gd name="connsiteY48" fmla="*/ 267548 h 516095"/>
              <a:gd name="connsiteX49" fmla="*/ 2343 w 135327"/>
              <a:gd name="connsiteY49" fmla="*/ 266882 h 516095"/>
              <a:gd name="connsiteX50" fmla="*/ 2343 w 135327"/>
              <a:gd name="connsiteY50" fmla="*/ 266882 h 516095"/>
              <a:gd name="connsiteX51" fmla="*/ 2343 w 135327"/>
              <a:gd name="connsiteY51" fmla="*/ 265169 h 516095"/>
              <a:gd name="connsiteX52" fmla="*/ 251 w 135327"/>
              <a:gd name="connsiteY52" fmla="*/ 251940 h 516095"/>
              <a:gd name="connsiteX53" fmla="*/ 251 w 135327"/>
              <a:gd name="connsiteY53" fmla="*/ 238807 h 516095"/>
              <a:gd name="connsiteX54" fmla="*/ 10522 w 135327"/>
              <a:gd name="connsiteY54" fmla="*/ 190272 h 516095"/>
              <a:gd name="connsiteX55" fmla="*/ 24121 w 135327"/>
              <a:gd name="connsiteY55" fmla="*/ 148207 h 516095"/>
              <a:gd name="connsiteX56" fmla="*/ 27544 w 135327"/>
              <a:gd name="connsiteY56" fmla="*/ 129174 h 516095"/>
              <a:gd name="connsiteX57" fmla="*/ 27544 w 135327"/>
              <a:gd name="connsiteY57" fmla="*/ 120228 h 516095"/>
              <a:gd name="connsiteX58" fmla="*/ 27069 w 135327"/>
              <a:gd name="connsiteY58" fmla="*/ 111187 h 516095"/>
              <a:gd name="connsiteX59" fmla="*/ 19366 w 135327"/>
              <a:gd name="connsiteY59" fmla="*/ 79496 h 516095"/>
              <a:gd name="connsiteX60" fmla="*/ 13375 w 135327"/>
              <a:gd name="connsiteY60" fmla="*/ 53135 h 516095"/>
              <a:gd name="connsiteX61" fmla="*/ 13375 w 135327"/>
              <a:gd name="connsiteY61" fmla="*/ 34958 h 516095"/>
              <a:gd name="connsiteX62" fmla="*/ 14516 w 135327"/>
              <a:gd name="connsiteY62" fmla="*/ 30580 h 516095"/>
              <a:gd name="connsiteX63" fmla="*/ 17369 w 135327"/>
              <a:gd name="connsiteY63" fmla="*/ 29343 h 51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35327" h="516095">
                <a:moveTo>
                  <a:pt x="23074" y="-64"/>
                </a:moveTo>
                <a:cubicBezTo>
                  <a:pt x="23074" y="-64"/>
                  <a:pt x="24977" y="602"/>
                  <a:pt x="25737" y="1744"/>
                </a:cubicBezTo>
                <a:cubicBezTo>
                  <a:pt x="26061" y="12907"/>
                  <a:pt x="25205" y="24070"/>
                  <a:pt x="23170" y="35053"/>
                </a:cubicBezTo>
                <a:cubicBezTo>
                  <a:pt x="22932" y="40173"/>
                  <a:pt x="23417" y="45293"/>
                  <a:pt x="24596" y="50280"/>
                </a:cubicBezTo>
                <a:cubicBezTo>
                  <a:pt x="26327" y="58521"/>
                  <a:pt x="28553" y="66658"/>
                  <a:pt x="31253" y="74643"/>
                </a:cubicBezTo>
                <a:cubicBezTo>
                  <a:pt x="35114" y="85692"/>
                  <a:pt x="38015" y="97064"/>
                  <a:pt x="39907" y="108617"/>
                </a:cubicBezTo>
                <a:cubicBezTo>
                  <a:pt x="39907" y="112615"/>
                  <a:pt x="39907" y="115184"/>
                  <a:pt x="40573" y="118610"/>
                </a:cubicBezTo>
                <a:cubicBezTo>
                  <a:pt x="41238" y="122036"/>
                  <a:pt x="40573" y="125748"/>
                  <a:pt x="40573" y="129364"/>
                </a:cubicBezTo>
                <a:cubicBezTo>
                  <a:pt x="39859" y="136606"/>
                  <a:pt x="38690" y="143782"/>
                  <a:pt x="37054" y="150872"/>
                </a:cubicBezTo>
                <a:cubicBezTo>
                  <a:pt x="33536" y="165243"/>
                  <a:pt x="28305" y="179422"/>
                  <a:pt x="23455" y="194174"/>
                </a:cubicBezTo>
                <a:cubicBezTo>
                  <a:pt x="18054" y="208515"/>
                  <a:pt x="14630" y="223533"/>
                  <a:pt x="13280" y="238807"/>
                </a:cubicBezTo>
                <a:cubicBezTo>
                  <a:pt x="12900" y="242576"/>
                  <a:pt x="12900" y="246364"/>
                  <a:pt x="13280" y="250132"/>
                </a:cubicBezTo>
                <a:cubicBezTo>
                  <a:pt x="13489" y="253882"/>
                  <a:pt x="14022" y="257612"/>
                  <a:pt x="14896" y="261267"/>
                </a:cubicBezTo>
                <a:lnTo>
                  <a:pt x="14896" y="262694"/>
                </a:lnTo>
                <a:lnTo>
                  <a:pt x="14896" y="262694"/>
                </a:lnTo>
                <a:cubicBezTo>
                  <a:pt x="14896" y="261743"/>
                  <a:pt x="14896" y="262694"/>
                  <a:pt x="14896" y="262694"/>
                </a:cubicBezTo>
                <a:lnTo>
                  <a:pt x="14896" y="262694"/>
                </a:lnTo>
                <a:lnTo>
                  <a:pt x="14896" y="263361"/>
                </a:lnTo>
                <a:lnTo>
                  <a:pt x="15942" y="266311"/>
                </a:lnTo>
                <a:lnTo>
                  <a:pt x="18035" y="272116"/>
                </a:lnTo>
                <a:cubicBezTo>
                  <a:pt x="19319" y="275904"/>
                  <a:pt x="20878" y="279596"/>
                  <a:pt x="22694" y="283156"/>
                </a:cubicBezTo>
                <a:cubicBezTo>
                  <a:pt x="29542" y="297240"/>
                  <a:pt x="37434" y="312563"/>
                  <a:pt x="44567" y="327028"/>
                </a:cubicBezTo>
                <a:cubicBezTo>
                  <a:pt x="46469" y="330549"/>
                  <a:pt x="48276" y="334166"/>
                  <a:pt x="50082" y="337687"/>
                </a:cubicBezTo>
                <a:lnTo>
                  <a:pt x="52935" y="343016"/>
                </a:lnTo>
                <a:cubicBezTo>
                  <a:pt x="53887" y="344729"/>
                  <a:pt x="54933" y="346252"/>
                  <a:pt x="55978" y="347870"/>
                </a:cubicBezTo>
                <a:cubicBezTo>
                  <a:pt x="57976" y="350915"/>
                  <a:pt x="60163" y="354436"/>
                  <a:pt x="61970" y="357387"/>
                </a:cubicBezTo>
                <a:lnTo>
                  <a:pt x="69768" y="366142"/>
                </a:lnTo>
                <a:cubicBezTo>
                  <a:pt x="80228" y="376991"/>
                  <a:pt x="91355" y="387079"/>
                  <a:pt x="100959" y="398214"/>
                </a:cubicBezTo>
                <a:cubicBezTo>
                  <a:pt x="109975" y="408539"/>
                  <a:pt x="117763" y="419874"/>
                  <a:pt x="124163" y="431998"/>
                </a:cubicBezTo>
                <a:cubicBezTo>
                  <a:pt x="129489" y="442438"/>
                  <a:pt x="132722" y="453820"/>
                  <a:pt x="133673" y="465497"/>
                </a:cubicBezTo>
                <a:cubicBezTo>
                  <a:pt x="134310" y="474348"/>
                  <a:pt x="134092" y="483237"/>
                  <a:pt x="133008" y="492049"/>
                </a:cubicBezTo>
                <a:cubicBezTo>
                  <a:pt x="132560" y="497398"/>
                  <a:pt x="132913" y="502794"/>
                  <a:pt x="134054" y="508037"/>
                </a:cubicBezTo>
                <a:cubicBezTo>
                  <a:pt x="135005" y="511559"/>
                  <a:pt x="135861" y="515556"/>
                  <a:pt x="134814" y="516031"/>
                </a:cubicBezTo>
                <a:cubicBezTo>
                  <a:pt x="131020" y="508485"/>
                  <a:pt x="128718" y="500281"/>
                  <a:pt x="128063" y="491859"/>
                </a:cubicBezTo>
                <a:cubicBezTo>
                  <a:pt x="128900" y="483313"/>
                  <a:pt x="128900" y="474710"/>
                  <a:pt x="128063" y="466164"/>
                </a:cubicBezTo>
                <a:cubicBezTo>
                  <a:pt x="126588" y="455362"/>
                  <a:pt x="123098" y="444941"/>
                  <a:pt x="117792" y="435425"/>
                </a:cubicBezTo>
                <a:cubicBezTo>
                  <a:pt x="111364" y="424071"/>
                  <a:pt x="103603" y="413526"/>
                  <a:pt x="94683" y="404019"/>
                </a:cubicBezTo>
                <a:cubicBezTo>
                  <a:pt x="85173" y="393836"/>
                  <a:pt x="73952" y="384034"/>
                  <a:pt x="62540" y="372899"/>
                </a:cubicBezTo>
                <a:lnTo>
                  <a:pt x="54552" y="364239"/>
                </a:lnTo>
                <a:cubicBezTo>
                  <a:pt x="51604" y="360622"/>
                  <a:pt x="49607" y="357387"/>
                  <a:pt x="47134" y="353866"/>
                </a:cubicBezTo>
                <a:cubicBezTo>
                  <a:pt x="45993" y="352057"/>
                  <a:pt x="44757" y="350344"/>
                  <a:pt x="43616" y="348631"/>
                </a:cubicBezTo>
                <a:lnTo>
                  <a:pt x="40668" y="343302"/>
                </a:lnTo>
                <a:lnTo>
                  <a:pt x="34677" y="332548"/>
                </a:lnTo>
                <a:cubicBezTo>
                  <a:pt x="26879" y="317987"/>
                  <a:pt x="19176" y="303997"/>
                  <a:pt x="11187" y="288580"/>
                </a:cubicBezTo>
                <a:cubicBezTo>
                  <a:pt x="9086" y="284850"/>
                  <a:pt x="7279" y="280976"/>
                  <a:pt x="5767" y="276970"/>
                </a:cubicBezTo>
                <a:lnTo>
                  <a:pt x="3484" y="271165"/>
                </a:lnTo>
                <a:lnTo>
                  <a:pt x="2343" y="268309"/>
                </a:lnTo>
                <a:lnTo>
                  <a:pt x="2343" y="267548"/>
                </a:lnTo>
                <a:lnTo>
                  <a:pt x="2343" y="267548"/>
                </a:lnTo>
                <a:lnTo>
                  <a:pt x="2343" y="266882"/>
                </a:lnTo>
                <a:lnTo>
                  <a:pt x="2343" y="266882"/>
                </a:lnTo>
                <a:lnTo>
                  <a:pt x="2343" y="265169"/>
                </a:lnTo>
                <a:cubicBezTo>
                  <a:pt x="1269" y="260829"/>
                  <a:pt x="565" y="256404"/>
                  <a:pt x="251" y="251940"/>
                </a:cubicBezTo>
                <a:cubicBezTo>
                  <a:pt x="-129" y="247572"/>
                  <a:pt x="-129" y="243176"/>
                  <a:pt x="251" y="238807"/>
                </a:cubicBezTo>
                <a:cubicBezTo>
                  <a:pt x="1430" y="222229"/>
                  <a:pt x="4883" y="205898"/>
                  <a:pt x="10522" y="190272"/>
                </a:cubicBezTo>
                <a:cubicBezTo>
                  <a:pt x="15562" y="175330"/>
                  <a:pt x="20887" y="161721"/>
                  <a:pt x="24121" y="148207"/>
                </a:cubicBezTo>
                <a:cubicBezTo>
                  <a:pt x="25671" y="141945"/>
                  <a:pt x="26812" y="135588"/>
                  <a:pt x="27544" y="129174"/>
                </a:cubicBezTo>
                <a:cubicBezTo>
                  <a:pt x="27544" y="126129"/>
                  <a:pt x="28020" y="123464"/>
                  <a:pt x="27544" y="120228"/>
                </a:cubicBezTo>
                <a:cubicBezTo>
                  <a:pt x="27069" y="116992"/>
                  <a:pt x="27544" y="113376"/>
                  <a:pt x="27069" y="111187"/>
                </a:cubicBezTo>
                <a:cubicBezTo>
                  <a:pt x="25367" y="100433"/>
                  <a:pt x="22789" y="89831"/>
                  <a:pt x="19366" y="79496"/>
                </a:cubicBezTo>
                <a:cubicBezTo>
                  <a:pt x="16589" y="70903"/>
                  <a:pt x="14583" y="62080"/>
                  <a:pt x="13375" y="53135"/>
                </a:cubicBezTo>
                <a:cubicBezTo>
                  <a:pt x="12576" y="47101"/>
                  <a:pt x="12576" y="40991"/>
                  <a:pt x="13375" y="34958"/>
                </a:cubicBezTo>
                <a:cubicBezTo>
                  <a:pt x="13375" y="33054"/>
                  <a:pt x="13375" y="31436"/>
                  <a:pt x="14516" y="30580"/>
                </a:cubicBezTo>
                <a:cubicBezTo>
                  <a:pt x="15362" y="29952"/>
                  <a:pt x="16332" y="29533"/>
                  <a:pt x="17369" y="29343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FDCF58DA-1AA3-9640-812D-D7C4EAFA9AF4}"/>
              </a:ext>
            </a:extLst>
          </p:cNvPr>
          <p:cNvSpPr/>
          <p:nvPr/>
        </p:nvSpPr>
        <p:spPr>
          <a:xfrm>
            <a:off x="11511237" y="7749465"/>
            <a:ext cx="673936" cy="3897160"/>
          </a:xfrm>
          <a:custGeom>
            <a:avLst/>
            <a:gdLst>
              <a:gd name="connsiteX0" fmla="*/ 147195 w 147409"/>
              <a:gd name="connsiteY0" fmla="*/ 2220 h 852420"/>
              <a:gd name="connsiteX1" fmla="*/ 142030 w 147409"/>
              <a:gd name="connsiteY1" fmla="*/ 288 h 852420"/>
              <a:gd name="connsiteX2" fmla="*/ 141964 w 147409"/>
              <a:gd name="connsiteY2" fmla="*/ 317 h 852420"/>
              <a:gd name="connsiteX3" fmla="*/ 36025 w 147409"/>
              <a:gd name="connsiteY3" fmla="*/ 202359 h 852420"/>
              <a:gd name="connsiteX4" fmla="*/ 31175 w 147409"/>
              <a:gd name="connsiteY4" fmla="*/ 230909 h 852420"/>
              <a:gd name="connsiteX5" fmla="*/ 35074 w 147409"/>
              <a:gd name="connsiteY5" fmla="*/ 349964 h 852420"/>
              <a:gd name="connsiteX6" fmla="*/ 58088 w 147409"/>
              <a:gd name="connsiteY6" fmla="*/ 467116 h 852420"/>
              <a:gd name="connsiteX7" fmla="*/ 53618 w 147409"/>
              <a:gd name="connsiteY7" fmla="*/ 481201 h 852420"/>
              <a:gd name="connsiteX8" fmla="*/ 26896 w 147409"/>
              <a:gd name="connsiteY8" fmla="*/ 545154 h 852420"/>
              <a:gd name="connsiteX9" fmla="*/ 31746 w 147409"/>
              <a:gd name="connsiteY9" fmla="*/ 852356 h 852420"/>
              <a:gd name="connsiteX10" fmla="*/ 31746 w 147409"/>
              <a:gd name="connsiteY10" fmla="*/ 844647 h 852420"/>
              <a:gd name="connsiteX11" fmla="*/ 34789 w 147409"/>
              <a:gd name="connsiteY11" fmla="*/ 835702 h 852420"/>
              <a:gd name="connsiteX12" fmla="*/ 33458 w 147409"/>
              <a:gd name="connsiteY12" fmla="*/ 548961 h 852420"/>
              <a:gd name="connsiteX13" fmla="*/ 60846 w 147409"/>
              <a:gd name="connsiteY13" fmla="*/ 483485 h 852420"/>
              <a:gd name="connsiteX14" fmla="*/ 65410 w 147409"/>
              <a:gd name="connsiteY14" fmla="*/ 469114 h 852420"/>
              <a:gd name="connsiteX15" fmla="*/ 65410 w 147409"/>
              <a:gd name="connsiteY15" fmla="*/ 468258 h 852420"/>
              <a:gd name="connsiteX16" fmla="*/ 42397 w 147409"/>
              <a:gd name="connsiteY16" fmla="*/ 349203 h 852420"/>
              <a:gd name="connsiteX17" fmla="*/ 38498 w 147409"/>
              <a:gd name="connsiteY17" fmla="*/ 231956 h 852420"/>
              <a:gd name="connsiteX18" fmla="*/ 43348 w 147409"/>
              <a:gd name="connsiteY18" fmla="*/ 203406 h 852420"/>
              <a:gd name="connsiteX19" fmla="*/ 144722 w 147409"/>
              <a:gd name="connsiteY19" fmla="*/ 7169 h 852420"/>
              <a:gd name="connsiteX20" fmla="*/ 147195 w 147409"/>
              <a:gd name="connsiteY20" fmla="*/ 2220 h 85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7409" h="852420">
                <a:moveTo>
                  <a:pt x="147195" y="2220"/>
                </a:moveTo>
                <a:cubicBezTo>
                  <a:pt x="146301" y="260"/>
                  <a:pt x="143989" y="-606"/>
                  <a:pt x="142030" y="288"/>
                </a:cubicBezTo>
                <a:cubicBezTo>
                  <a:pt x="142012" y="298"/>
                  <a:pt x="141983" y="308"/>
                  <a:pt x="141964" y="317"/>
                </a:cubicBezTo>
                <a:cubicBezTo>
                  <a:pt x="64269" y="35244"/>
                  <a:pt x="49244" y="124036"/>
                  <a:pt x="36025" y="202359"/>
                </a:cubicBezTo>
                <a:cubicBezTo>
                  <a:pt x="34504" y="211875"/>
                  <a:pt x="32887" y="221392"/>
                  <a:pt x="31175" y="230909"/>
                </a:cubicBezTo>
                <a:cubicBezTo>
                  <a:pt x="28512" y="270623"/>
                  <a:pt x="29825" y="310508"/>
                  <a:pt x="35074" y="349964"/>
                </a:cubicBezTo>
                <a:cubicBezTo>
                  <a:pt x="38878" y="388031"/>
                  <a:pt x="61892" y="428192"/>
                  <a:pt x="58088" y="467116"/>
                </a:cubicBezTo>
                <a:cubicBezTo>
                  <a:pt x="56566" y="471494"/>
                  <a:pt x="55140" y="476633"/>
                  <a:pt x="53618" y="481201"/>
                </a:cubicBezTo>
                <a:cubicBezTo>
                  <a:pt x="47646" y="503632"/>
                  <a:pt x="38659" y="525149"/>
                  <a:pt x="26896" y="545154"/>
                </a:cubicBezTo>
                <a:cubicBezTo>
                  <a:pt x="-18751" y="644033"/>
                  <a:pt x="1030" y="750716"/>
                  <a:pt x="31746" y="852356"/>
                </a:cubicBezTo>
                <a:cubicBezTo>
                  <a:pt x="31889" y="849786"/>
                  <a:pt x="31889" y="847217"/>
                  <a:pt x="31746" y="844647"/>
                </a:cubicBezTo>
                <a:cubicBezTo>
                  <a:pt x="31622" y="841393"/>
                  <a:pt x="32707" y="838205"/>
                  <a:pt x="34789" y="835702"/>
                </a:cubicBezTo>
                <a:cubicBezTo>
                  <a:pt x="7021" y="739963"/>
                  <a:pt x="-8671" y="640417"/>
                  <a:pt x="33458" y="548961"/>
                </a:cubicBezTo>
                <a:cubicBezTo>
                  <a:pt x="45554" y="528499"/>
                  <a:pt x="54769" y="506468"/>
                  <a:pt x="60846" y="483485"/>
                </a:cubicBezTo>
                <a:cubicBezTo>
                  <a:pt x="62368" y="478536"/>
                  <a:pt x="63889" y="473968"/>
                  <a:pt x="65410" y="469114"/>
                </a:cubicBezTo>
                <a:lnTo>
                  <a:pt x="65410" y="468258"/>
                </a:lnTo>
                <a:cubicBezTo>
                  <a:pt x="69405" y="428478"/>
                  <a:pt x="46391" y="388127"/>
                  <a:pt x="42397" y="349203"/>
                </a:cubicBezTo>
                <a:cubicBezTo>
                  <a:pt x="37252" y="310346"/>
                  <a:pt x="35949" y="271070"/>
                  <a:pt x="38498" y="231956"/>
                </a:cubicBezTo>
                <a:cubicBezTo>
                  <a:pt x="40115" y="222439"/>
                  <a:pt x="41731" y="212922"/>
                  <a:pt x="43348" y="203406"/>
                </a:cubicBezTo>
                <a:cubicBezTo>
                  <a:pt x="56852" y="123274"/>
                  <a:pt x="70831" y="40383"/>
                  <a:pt x="144722" y="7169"/>
                </a:cubicBezTo>
                <a:cubicBezTo>
                  <a:pt x="146738" y="6446"/>
                  <a:pt x="147832" y="4267"/>
                  <a:pt x="147195" y="2220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F68AF2FF-186F-AB44-9AEA-E640BFBFC77D}"/>
              </a:ext>
            </a:extLst>
          </p:cNvPr>
          <p:cNvSpPr/>
          <p:nvPr/>
        </p:nvSpPr>
        <p:spPr>
          <a:xfrm>
            <a:off x="11622572" y="10020984"/>
            <a:ext cx="142226" cy="1812727"/>
          </a:xfrm>
          <a:custGeom>
            <a:avLst/>
            <a:gdLst>
              <a:gd name="connsiteX0" fmla="*/ 15192 w 31109"/>
              <a:gd name="connsiteY0" fmla="*/ 396432 h 396495"/>
              <a:gd name="connsiteX1" fmla="*/ 11483 w 31109"/>
              <a:gd name="connsiteY1" fmla="*/ 298218 h 396495"/>
              <a:gd name="connsiteX2" fmla="*/ 9392 w 31109"/>
              <a:gd name="connsiteY2" fmla="*/ 288702 h 396495"/>
              <a:gd name="connsiteX3" fmla="*/ 21374 w 31109"/>
              <a:gd name="connsiteY3" fmla="*/ 13952 h 396495"/>
              <a:gd name="connsiteX4" fmla="*/ 23275 w 31109"/>
              <a:gd name="connsiteY4" fmla="*/ 2722 h 396495"/>
              <a:gd name="connsiteX5" fmla="*/ 28297 w 31109"/>
              <a:gd name="connsiteY5" fmla="*/ 124 h 396495"/>
              <a:gd name="connsiteX6" fmla="*/ 31074 w 31109"/>
              <a:gd name="connsiteY6" fmla="*/ 4054 h 396495"/>
              <a:gd name="connsiteX7" fmla="*/ 29077 w 31109"/>
              <a:gd name="connsiteY7" fmla="*/ 15379 h 396495"/>
              <a:gd name="connsiteX8" fmla="*/ 17095 w 31109"/>
              <a:gd name="connsiteY8" fmla="*/ 286989 h 396495"/>
              <a:gd name="connsiteX9" fmla="*/ 19091 w 31109"/>
              <a:gd name="connsiteY9" fmla="*/ 296505 h 396495"/>
              <a:gd name="connsiteX10" fmla="*/ 21754 w 31109"/>
              <a:gd name="connsiteY10" fmla="*/ 381110 h 396495"/>
              <a:gd name="connsiteX11" fmla="*/ 15192 w 31109"/>
              <a:gd name="connsiteY11" fmla="*/ 396432 h 39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109" h="396495">
                <a:moveTo>
                  <a:pt x="15192" y="396432"/>
                </a:moveTo>
                <a:cubicBezTo>
                  <a:pt x="14242" y="396432"/>
                  <a:pt x="29077" y="363884"/>
                  <a:pt x="11483" y="298218"/>
                </a:cubicBezTo>
                <a:lnTo>
                  <a:pt x="9392" y="288702"/>
                </a:lnTo>
                <a:cubicBezTo>
                  <a:pt x="-10864" y="198197"/>
                  <a:pt x="5492" y="104552"/>
                  <a:pt x="21374" y="13952"/>
                </a:cubicBezTo>
                <a:lnTo>
                  <a:pt x="23275" y="2722"/>
                </a:lnTo>
                <a:cubicBezTo>
                  <a:pt x="23941" y="619"/>
                  <a:pt x="26195" y="-542"/>
                  <a:pt x="28297" y="124"/>
                </a:cubicBezTo>
                <a:cubicBezTo>
                  <a:pt x="29989" y="666"/>
                  <a:pt x="31131" y="2275"/>
                  <a:pt x="31074" y="4054"/>
                </a:cubicBezTo>
                <a:lnTo>
                  <a:pt x="29077" y="15379"/>
                </a:lnTo>
                <a:cubicBezTo>
                  <a:pt x="13386" y="105123"/>
                  <a:pt x="-2781" y="198006"/>
                  <a:pt x="17095" y="286989"/>
                </a:cubicBezTo>
                <a:lnTo>
                  <a:pt x="19091" y="296505"/>
                </a:lnTo>
                <a:cubicBezTo>
                  <a:pt x="26813" y="324076"/>
                  <a:pt x="27726" y="353111"/>
                  <a:pt x="21754" y="381110"/>
                </a:cubicBezTo>
                <a:cubicBezTo>
                  <a:pt x="20433" y="386544"/>
                  <a:pt x="18207" y="391721"/>
                  <a:pt x="15192" y="396432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43A64C2A-4481-1D4E-92A8-76F8831782D2}"/>
              </a:ext>
            </a:extLst>
          </p:cNvPr>
          <p:cNvSpPr/>
          <p:nvPr/>
        </p:nvSpPr>
        <p:spPr>
          <a:xfrm>
            <a:off x="11619386" y="10198191"/>
            <a:ext cx="187146" cy="1635092"/>
          </a:xfrm>
          <a:custGeom>
            <a:avLst/>
            <a:gdLst>
              <a:gd name="connsiteX0" fmla="*/ 8 w 40934"/>
              <a:gd name="connsiteY0" fmla="*/ 357577 h 357641"/>
              <a:gd name="connsiteX1" fmla="*/ 4952 w 40934"/>
              <a:gd name="connsiteY1" fmla="*/ 318082 h 357641"/>
              <a:gd name="connsiteX2" fmla="*/ 9137 w 40934"/>
              <a:gd name="connsiteY2" fmla="*/ 242519 h 357641"/>
              <a:gd name="connsiteX3" fmla="*/ 11324 w 40934"/>
              <a:gd name="connsiteY3" fmla="*/ 172761 h 357641"/>
              <a:gd name="connsiteX4" fmla="*/ 21310 w 40934"/>
              <a:gd name="connsiteY4" fmla="*/ 139833 h 357641"/>
              <a:gd name="connsiteX5" fmla="*/ 33102 w 40934"/>
              <a:gd name="connsiteY5" fmla="*/ 87871 h 357641"/>
              <a:gd name="connsiteX6" fmla="*/ 20644 w 40934"/>
              <a:gd name="connsiteY6" fmla="*/ 48186 h 357641"/>
              <a:gd name="connsiteX7" fmla="*/ 7330 w 40934"/>
              <a:gd name="connsiteY7" fmla="*/ 3838 h 357641"/>
              <a:gd name="connsiteX8" fmla="*/ 11229 w 40934"/>
              <a:gd name="connsiteY8" fmla="*/ -64 h 357641"/>
              <a:gd name="connsiteX9" fmla="*/ 11229 w 40934"/>
              <a:gd name="connsiteY9" fmla="*/ -64 h 357641"/>
              <a:gd name="connsiteX10" fmla="*/ 15128 w 40934"/>
              <a:gd name="connsiteY10" fmla="*/ 3933 h 357641"/>
              <a:gd name="connsiteX11" fmla="*/ 27301 w 40934"/>
              <a:gd name="connsiteY11" fmla="*/ 44094 h 357641"/>
              <a:gd name="connsiteX12" fmla="*/ 40900 w 40934"/>
              <a:gd name="connsiteY12" fmla="*/ 87776 h 357641"/>
              <a:gd name="connsiteX13" fmla="*/ 28632 w 40934"/>
              <a:gd name="connsiteY13" fmla="*/ 142402 h 357641"/>
              <a:gd name="connsiteX14" fmla="*/ 19122 w 40934"/>
              <a:gd name="connsiteY14" fmla="*/ 174379 h 357641"/>
              <a:gd name="connsiteX15" fmla="*/ 17030 w 40934"/>
              <a:gd name="connsiteY15" fmla="*/ 242043 h 357641"/>
              <a:gd name="connsiteX16" fmla="*/ 12655 w 40934"/>
              <a:gd name="connsiteY16" fmla="*/ 320271 h 357641"/>
              <a:gd name="connsiteX17" fmla="*/ 8 w 40934"/>
              <a:gd name="connsiteY17" fmla="*/ 357577 h 35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34" h="357641">
                <a:moveTo>
                  <a:pt x="8" y="357577"/>
                </a:moveTo>
                <a:cubicBezTo>
                  <a:pt x="-325" y="344235"/>
                  <a:pt x="1349" y="330930"/>
                  <a:pt x="4952" y="318082"/>
                </a:cubicBezTo>
                <a:cubicBezTo>
                  <a:pt x="10563" y="293310"/>
                  <a:pt x="11980" y="267767"/>
                  <a:pt x="9137" y="242519"/>
                </a:cubicBezTo>
                <a:cubicBezTo>
                  <a:pt x="6731" y="219269"/>
                  <a:pt x="7473" y="195811"/>
                  <a:pt x="11324" y="172761"/>
                </a:cubicBezTo>
                <a:cubicBezTo>
                  <a:pt x="13978" y="161588"/>
                  <a:pt x="17306" y="150596"/>
                  <a:pt x="21310" y="139833"/>
                </a:cubicBezTo>
                <a:cubicBezTo>
                  <a:pt x="28195" y="123321"/>
                  <a:pt x="32179" y="105744"/>
                  <a:pt x="33102" y="87871"/>
                </a:cubicBezTo>
                <a:cubicBezTo>
                  <a:pt x="33244" y="73653"/>
                  <a:pt x="28889" y="59759"/>
                  <a:pt x="20644" y="48186"/>
                </a:cubicBezTo>
                <a:cubicBezTo>
                  <a:pt x="11543" y="35224"/>
                  <a:pt x="6874" y="19674"/>
                  <a:pt x="7330" y="3838"/>
                </a:cubicBezTo>
                <a:cubicBezTo>
                  <a:pt x="7378" y="1706"/>
                  <a:pt x="9099" y="-17"/>
                  <a:pt x="11229" y="-64"/>
                </a:cubicBezTo>
                <a:lnTo>
                  <a:pt x="11229" y="-64"/>
                </a:lnTo>
                <a:cubicBezTo>
                  <a:pt x="13379" y="31"/>
                  <a:pt x="15080" y="1782"/>
                  <a:pt x="15128" y="3933"/>
                </a:cubicBezTo>
                <a:cubicBezTo>
                  <a:pt x="14681" y="18294"/>
                  <a:pt x="18961" y="32407"/>
                  <a:pt x="27301" y="44094"/>
                </a:cubicBezTo>
                <a:cubicBezTo>
                  <a:pt x="36240" y="56894"/>
                  <a:pt x="40985" y="72159"/>
                  <a:pt x="40900" y="87776"/>
                </a:cubicBezTo>
                <a:cubicBezTo>
                  <a:pt x="39948" y="106553"/>
                  <a:pt x="35802" y="125025"/>
                  <a:pt x="28632" y="142402"/>
                </a:cubicBezTo>
                <a:cubicBezTo>
                  <a:pt x="24828" y="152861"/>
                  <a:pt x="21652" y="163539"/>
                  <a:pt x="19122" y="174379"/>
                </a:cubicBezTo>
                <a:cubicBezTo>
                  <a:pt x="15480" y="196743"/>
                  <a:pt x="14776" y="219498"/>
                  <a:pt x="17030" y="242043"/>
                </a:cubicBezTo>
                <a:cubicBezTo>
                  <a:pt x="20035" y="268176"/>
                  <a:pt x="18551" y="294633"/>
                  <a:pt x="12655" y="320271"/>
                </a:cubicBezTo>
                <a:cubicBezTo>
                  <a:pt x="9099" y="332919"/>
                  <a:pt x="4876" y="345377"/>
                  <a:pt x="8" y="357577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5134F82-04DE-5647-A679-38D564F9D0F0}"/>
              </a:ext>
            </a:extLst>
          </p:cNvPr>
          <p:cNvSpPr/>
          <p:nvPr/>
        </p:nvSpPr>
        <p:spPr>
          <a:xfrm>
            <a:off x="11504247" y="8398283"/>
            <a:ext cx="283393" cy="826165"/>
          </a:xfrm>
          <a:custGeom>
            <a:avLst/>
            <a:gdLst>
              <a:gd name="connsiteX0" fmla="*/ 181 w 61986"/>
              <a:gd name="connsiteY0" fmla="*/ 180641 h 180706"/>
              <a:gd name="connsiteX1" fmla="*/ 11498 w 61986"/>
              <a:gd name="connsiteY1" fmla="*/ 126110 h 180706"/>
              <a:gd name="connsiteX2" fmla="*/ 11498 w 61986"/>
              <a:gd name="connsiteY2" fmla="*/ 111740 h 180706"/>
              <a:gd name="connsiteX3" fmla="*/ 11498 w 61986"/>
              <a:gd name="connsiteY3" fmla="*/ 97655 h 180706"/>
              <a:gd name="connsiteX4" fmla="*/ 53245 w 61986"/>
              <a:gd name="connsiteY4" fmla="*/ 5627 h 180706"/>
              <a:gd name="connsiteX5" fmla="*/ 61519 w 61986"/>
              <a:gd name="connsiteY5" fmla="*/ 203 h 180706"/>
              <a:gd name="connsiteX6" fmla="*/ 58666 w 61986"/>
              <a:gd name="connsiteY6" fmla="*/ 11337 h 180706"/>
              <a:gd name="connsiteX7" fmla="*/ 19391 w 61986"/>
              <a:gd name="connsiteY7" fmla="*/ 97940 h 180706"/>
              <a:gd name="connsiteX8" fmla="*/ 19391 w 61986"/>
              <a:gd name="connsiteY8" fmla="*/ 111549 h 180706"/>
              <a:gd name="connsiteX9" fmla="*/ 19391 w 61986"/>
              <a:gd name="connsiteY9" fmla="*/ 126490 h 180706"/>
              <a:gd name="connsiteX10" fmla="*/ 181 w 61986"/>
              <a:gd name="connsiteY10" fmla="*/ 180641 h 18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6" h="180706">
                <a:moveTo>
                  <a:pt x="181" y="180641"/>
                </a:moveTo>
                <a:cubicBezTo>
                  <a:pt x="-1816" y="179594"/>
                  <a:pt x="10737" y="143145"/>
                  <a:pt x="11498" y="126110"/>
                </a:cubicBezTo>
                <a:cubicBezTo>
                  <a:pt x="11498" y="121351"/>
                  <a:pt x="11498" y="116593"/>
                  <a:pt x="11498" y="111740"/>
                </a:cubicBezTo>
                <a:cubicBezTo>
                  <a:pt x="11498" y="106886"/>
                  <a:pt x="11498" y="102223"/>
                  <a:pt x="11498" y="97655"/>
                </a:cubicBezTo>
                <a:cubicBezTo>
                  <a:pt x="12886" y="62699"/>
                  <a:pt x="27864" y="29676"/>
                  <a:pt x="53245" y="5627"/>
                </a:cubicBezTo>
                <a:cubicBezTo>
                  <a:pt x="54862" y="4105"/>
                  <a:pt x="59997" y="-1320"/>
                  <a:pt x="61519" y="203"/>
                </a:cubicBezTo>
                <a:cubicBezTo>
                  <a:pt x="63041" y="1725"/>
                  <a:pt x="60188" y="9719"/>
                  <a:pt x="58666" y="11337"/>
                </a:cubicBezTo>
                <a:cubicBezTo>
                  <a:pt x="34796" y="33978"/>
                  <a:pt x="20703" y="65050"/>
                  <a:pt x="19391" y="97940"/>
                </a:cubicBezTo>
                <a:cubicBezTo>
                  <a:pt x="19391" y="102508"/>
                  <a:pt x="19391" y="107457"/>
                  <a:pt x="19391" y="111549"/>
                </a:cubicBezTo>
                <a:cubicBezTo>
                  <a:pt x="19391" y="115641"/>
                  <a:pt x="19391" y="121542"/>
                  <a:pt x="19391" y="126490"/>
                </a:cubicBezTo>
                <a:cubicBezTo>
                  <a:pt x="18630" y="144572"/>
                  <a:pt x="752" y="180927"/>
                  <a:pt x="181" y="18064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0CD96765-1869-0041-B132-35EA04B673AF}"/>
              </a:ext>
            </a:extLst>
          </p:cNvPr>
          <p:cNvSpPr/>
          <p:nvPr/>
        </p:nvSpPr>
        <p:spPr>
          <a:xfrm>
            <a:off x="11697400" y="8536958"/>
            <a:ext cx="201597" cy="619608"/>
          </a:xfrm>
          <a:custGeom>
            <a:avLst/>
            <a:gdLst>
              <a:gd name="connsiteX0" fmla="*/ 32965 w 44095"/>
              <a:gd name="connsiteY0" fmla="*/ 101582 h 135526"/>
              <a:gd name="connsiteX1" fmla="*/ 34487 w 44095"/>
              <a:gd name="connsiteY1" fmla="*/ 92066 h 135526"/>
              <a:gd name="connsiteX2" fmla="*/ 36198 w 44095"/>
              <a:gd name="connsiteY2" fmla="*/ 77886 h 135526"/>
              <a:gd name="connsiteX3" fmla="*/ 1107 w 44095"/>
              <a:gd name="connsiteY3" fmla="*/ 6605 h 135526"/>
              <a:gd name="connsiteX4" fmla="*/ 1107 w 44095"/>
              <a:gd name="connsiteY4" fmla="*/ 1085 h 135526"/>
              <a:gd name="connsiteX5" fmla="*/ 1107 w 44095"/>
              <a:gd name="connsiteY5" fmla="*/ 1085 h 135526"/>
              <a:gd name="connsiteX6" fmla="*/ 6718 w 44095"/>
              <a:gd name="connsiteY6" fmla="*/ 1085 h 135526"/>
              <a:gd name="connsiteX7" fmla="*/ 43996 w 44095"/>
              <a:gd name="connsiteY7" fmla="*/ 78076 h 135526"/>
              <a:gd name="connsiteX8" fmla="*/ 42094 w 44095"/>
              <a:gd name="connsiteY8" fmla="*/ 93208 h 135526"/>
              <a:gd name="connsiteX9" fmla="*/ 40763 w 44095"/>
              <a:gd name="connsiteY9" fmla="*/ 102724 h 135526"/>
              <a:gd name="connsiteX10" fmla="*/ 38956 w 44095"/>
              <a:gd name="connsiteY10" fmla="*/ 135462 h 135526"/>
              <a:gd name="connsiteX11" fmla="*/ 32965 w 44095"/>
              <a:gd name="connsiteY11" fmla="*/ 101582 h 1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095" h="135526">
                <a:moveTo>
                  <a:pt x="32965" y="101582"/>
                </a:moveTo>
                <a:cubicBezTo>
                  <a:pt x="32965" y="98251"/>
                  <a:pt x="33916" y="95016"/>
                  <a:pt x="34487" y="92066"/>
                </a:cubicBezTo>
                <a:cubicBezTo>
                  <a:pt x="35324" y="87374"/>
                  <a:pt x="35894" y="82644"/>
                  <a:pt x="36198" y="77886"/>
                </a:cubicBezTo>
                <a:cubicBezTo>
                  <a:pt x="37244" y="55616"/>
                  <a:pt x="26023" y="33061"/>
                  <a:pt x="1107" y="6605"/>
                </a:cubicBezTo>
                <a:cubicBezTo>
                  <a:pt x="-414" y="5082"/>
                  <a:pt x="-414" y="2608"/>
                  <a:pt x="1107" y="1085"/>
                </a:cubicBezTo>
                <a:cubicBezTo>
                  <a:pt x="1107" y="1085"/>
                  <a:pt x="1107" y="1085"/>
                  <a:pt x="1107" y="1085"/>
                </a:cubicBezTo>
                <a:cubicBezTo>
                  <a:pt x="2667" y="-447"/>
                  <a:pt x="5159" y="-447"/>
                  <a:pt x="6718" y="1085"/>
                </a:cubicBezTo>
                <a:cubicBezTo>
                  <a:pt x="23360" y="18786"/>
                  <a:pt x="45423" y="45909"/>
                  <a:pt x="43996" y="78076"/>
                </a:cubicBezTo>
                <a:cubicBezTo>
                  <a:pt x="43711" y="83158"/>
                  <a:pt x="43074" y="88211"/>
                  <a:pt x="42094" y="93208"/>
                </a:cubicBezTo>
                <a:cubicBezTo>
                  <a:pt x="41619" y="96348"/>
                  <a:pt x="41048" y="99489"/>
                  <a:pt x="40763" y="102724"/>
                </a:cubicBezTo>
                <a:cubicBezTo>
                  <a:pt x="39717" y="112241"/>
                  <a:pt x="40763" y="134986"/>
                  <a:pt x="38956" y="135462"/>
                </a:cubicBezTo>
                <a:cubicBezTo>
                  <a:pt x="35276" y="124537"/>
                  <a:pt x="33250" y="113117"/>
                  <a:pt x="32965" y="101582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4D76E1F3-2759-B94B-86B1-54D2A27B433F}"/>
              </a:ext>
            </a:extLst>
          </p:cNvPr>
          <p:cNvSpPr/>
          <p:nvPr/>
        </p:nvSpPr>
        <p:spPr>
          <a:xfrm>
            <a:off x="11609575" y="9831403"/>
            <a:ext cx="194341" cy="357210"/>
          </a:xfrm>
          <a:custGeom>
            <a:avLst/>
            <a:gdLst>
              <a:gd name="connsiteX0" fmla="*/ 40764 w 42508"/>
              <a:gd name="connsiteY0" fmla="*/ -64 h 78132"/>
              <a:gd name="connsiteX1" fmla="*/ 6528 w 42508"/>
              <a:gd name="connsiteY1" fmla="*/ 40953 h 78132"/>
              <a:gd name="connsiteX2" fmla="*/ 5197 w 42508"/>
              <a:gd name="connsiteY2" fmla="*/ 50470 h 78132"/>
              <a:gd name="connsiteX3" fmla="*/ 4436 w 42508"/>
              <a:gd name="connsiteY3" fmla="*/ 56751 h 78132"/>
              <a:gd name="connsiteX4" fmla="*/ -34 w 42508"/>
              <a:gd name="connsiteY4" fmla="*/ 78069 h 78132"/>
              <a:gd name="connsiteX5" fmla="*/ 9476 w 42508"/>
              <a:gd name="connsiteY5" fmla="*/ 57608 h 78132"/>
              <a:gd name="connsiteX6" fmla="*/ 10237 w 42508"/>
              <a:gd name="connsiteY6" fmla="*/ 50946 h 78132"/>
              <a:gd name="connsiteX7" fmla="*/ 11568 w 42508"/>
              <a:gd name="connsiteY7" fmla="*/ 41429 h 78132"/>
              <a:gd name="connsiteX8" fmla="*/ 42475 w 42508"/>
              <a:gd name="connsiteY8" fmla="*/ 4313 h 78132"/>
              <a:gd name="connsiteX9" fmla="*/ 40764 w 42508"/>
              <a:gd name="connsiteY9" fmla="*/ -64 h 7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08" h="78132">
                <a:moveTo>
                  <a:pt x="40764" y="-64"/>
                </a:moveTo>
                <a:cubicBezTo>
                  <a:pt x="27354" y="8406"/>
                  <a:pt x="10903" y="21539"/>
                  <a:pt x="6528" y="40953"/>
                </a:cubicBezTo>
                <a:cubicBezTo>
                  <a:pt x="5920" y="44103"/>
                  <a:pt x="5473" y="47272"/>
                  <a:pt x="5197" y="50470"/>
                </a:cubicBezTo>
                <a:cubicBezTo>
                  <a:pt x="5197" y="52564"/>
                  <a:pt x="5197" y="54657"/>
                  <a:pt x="4436" y="56751"/>
                </a:cubicBezTo>
                <a:cubicBezTo>
                  <a:pt x="2391" y="63727"/>
                  <a:pt x="889" y="70855"/>
                  <a:pt x="-34" y="78069"/>
                </a:cubicBezTo>
                <a:cubicBezTo>
                  <a:pt x="4113" y="71749"/>
                  <a:pt x="7317" y="64850"/>
                  <a:pt x="9476" y="57608"/>
                </a:cubicBezTo>
                <a:cubicBezTo>
                  <a:pt x="9476" y="55419"/>
                  <a:pt x="10047" y="53230"/>
                  <a:pt x="10237" y="50946"/>
                </a:cubicBezTo>
                <a:cubicBezTo>
                  <a:pt x="10427" y="48662"/>
                  <a:pt x="10903" y="44665"/>
                  <a:pt x="11568" y="41429"/>
                </a:cubicBezTo>
                <a:cubicBezTo>
                  <a:pt x="14516" y="28010"/>
                  <a:pt x="24502" y="16114"/>
                  <a:pt x="42475" y="4313"/>
                </a:cubicBezTo>
                <a:cubicBezTo>
                  <a:pt x="41619" y="2981"/>
                  <a:pt x="41039" y="1497"/>
                  <a:pt x="40764" y="-6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051B3455-8807-AF44-8BC1-D372CFCA4E23}"/>
              </a:ext>
            </a:extLst>
          </p:cNvPr>
          <p:cNvSpPr/>
          <p:nvPr/>
        </p:nvSpPr>
        <p:spPr>
          <a:xfrm>
            <a:off x="12553037" y="9831403"/>
            <a:ext cx="194341" cy="357210"/>
          </a:xfrm>
          <a:custGeom>
            <a:avLst/>
            <a:gdLst>
              <a:gd name="connsiteX0" fmla="*/ 1678 w 42508"/>
              <a:gd name="connsiteY0" fmla="*/ -64 h 78132"/>
              <a:gd name="connsiteX1" fmla="*/ 35818 w 42508"/>
              <a:gd name="connsiteY1" fmla="*/ 40953 h 78132"/>
              <a:gd name="connsiteX2" fmla="*/ 37244 w 42508"/>
              <a:gd name="connsiteY2" fmla="*/ 50470 h 78132"/>
              <a:gd name="connsiteX3" fmla="*/ 37910 w 42508"/>
              <a:gd name="connsiteY3" fmla="*/ 56751 h 78132"/>
              <a:gd name="connsiteX4" fmla="*/ 42475 w 42508"/>
              <a:gd name="connsiteY4" fmla="*/ 78069 h 78132"/>
              <a:gd name="connsiteX5" fmla="*/ 32965 w 42508"/>
              <a:gd name="connsiteY5" fmla="*/ 57608 h 78132"/>
              <a:gd name="connsiteX6" fmla="*/ 32204 w 42508"/>
              <a:gd name="connsiteY6" fmla="*/ 50946 h 78132"/>
              <a:gd name="connsiteX7" fmla="*/ 30873 w 42508"/>
              <a:gd name="connsiteY7" fmla="*/ 41429 h 78132"/>
              <a:gd name="connsiteX8" fmla="*/ -34 w 42508"/>
              <a:gd name="connsiteY8" fmla="*/ 4313 h 78132"/>
              <a:gd name="connsiteX9" fmla="*/ 1678 w 42508"/>
              <a:gd name="connsiteY9" fmla="*/ -64 h 7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08" h="78132">
                <a:moveTo>
                  <a:pt x="1678" y="-64"/>
                </a:moveTo>
                <a:cubicBezTo>
                  <a:pt x="14992" y="8406"/>
                  <a:pt x="31539" y="21539"/>
                  <a:pt x="35818" y="40953"/>
                </a:cubicBezTo>
                <a:cubicBezTo>
                  <a:pt x="36456" y="44103"/>
                  <a:pt x="36931" y="47272"/>
                  <a:pt x="37244" y="50470"/>
                </a:cubicBezTo>
                <a:cubicBezTo>
                  <a:pt x="37244" y="52564"/>
                  <a:pt x="37244" y="54657"/>
                  <a:pt x="37910" y="56751"/>
                </a:cubicBezTo>
                <a:cubicBezTo>
                  <a:pt x="39927" y="63736"/>
                  <a:pt x="41458" y="70865"/>
                  <a:pt x="42475" y="78069"/>
                </a:cubicBezTo>
                <a:cubicBezTo>
                  <a:pt x="38319" y="71749"/>
                  <a:pt x="35114" y="64859"/>
                  <a:pt x="32965" y="57608"/>
                </a:cubicBezTo>
                <a:cubicBezTo>
                  <a:pt x="32965" y="55419"/>
                  <a:pt x="32395" y="53230"/>
                  <a:pt x="32204" y="50946"/>
                </a:cubicBezTo>
                <a:cubicBezTo>
                  <a:pt x="31967" y="47748"/>
                  <a:pt x="31520" y="44570"/>
                  <a:pt x="30873" y="41429"/>
                </a:cubicBezTo>
                <a:cubicBezTo>
                  <a:pt x="27925" y="28010"/>
                  <a:pt x="17940" y="16114"/>
                  <a:pt x="-34" y="4313"/>
                </a:cubicBezTo>
                <a:cubicBezTo>
                  <a:pt x="784" y="2962"/>
                  <a:pt x="1365" y="1487"/>
                  <a:pt x="1678" y="-6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AB18374F-B46D-104F-8B86-85D9719E0E10}"/>
              </a:ext>
            </a:extLst>
          </p:cNvPr>
          <p:cNvSpPr/>
          <p:nvPr/>
        </p:nvSpPr>
        <p:spPr>
          <a:xfrm>
            <a:off x="11813462" y="8133658"/>
            <a:ext cx="191667" cy="675719"/>
          </a:xfrm>
          <a:custGeom>
            <a:avLst/>
            <a:gdLst>
              <a:gd name="connsiteX0" fmla="*/ 24982 w 41923"/>
              <a:gd name="connsiteY0" fmla="*/ 102527 h 147799"/>
              <a:gd name="connsiteX1" fmla="*/ 27359 w 41923"/>
              <a:gd name="connsiteY1" fmla="*/ 83493 h 147799"/>
              <a:gd name="connsiteX2" fmla="*/ 28405 w 41923"/>
              <a:gd name="connsiteY2" fmla="*/ 56561 h 147799"/>
              <a:gd name="connsiteX3" fmla="*/ 15187 w 41923"/>
              <a:gd name="connsiteY3" fmla="*/ 34863 h 147799"/>
              <a:gd name="connsiteX4" fmla="*/ -29 w 41923"/>
              <a:gd name="connsiteY4" fmla="*/ 4028 h 147799"/>
              <a:gd name="connsiteX5" fmla="*/ 3671 w 41923"/>
              <a:gd name="connsiteY5" fmla="*/ -64 h 147799"/>
              <a:gd name="connsiteX6" fmla="*/ 3775 w 41923"/>
              <a:gd name="connsiteY6" fmla="*/ -64 h 147799"/>
              <a:gd name="connsiteX7" fmla="*/ 7864 w 41923"/>
              <a:gd name="connsiteY7" fmla="*/ 3743 h 147799"/>
              <a:gd name="connsiteX8" fmla="*/ 21368 w 41923"/>
              <a:gd name="connsiteY8" fmla="*/ 30009 h 147799"/>
              <a:gd name="connsiteX9" fmla="*/ 36013 w 41923"/>
              <a:gd name="connsiteY9" fmla="*/ 54467 h 147799"/>
              <a:gd name="connsiteX10" fmla="*/ 35062 w 41923"/>
              <a:gd name="connsiteY10" fmla="*/ 85016 h 147799"/>
              <a:gd name="connsiteX11" fmla="*/ 32780 w 41923"/>
              <a:gd name="connsiteY11" fmla="*/ 102432 h 147799"/>
              <a:gd name="connsiteX12" fmla="*/ 41624 w 41923"/>
              <a:gd name="connsiteY12" fmla="*/ 147732 h 147799"/>
              <a:gd name="connsiteX13" fmla="*/ 24982 w 41923"/>
              <a:gd name="connsiteY13" fmla="*/ 102527 h 14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923" h="147799">
                <a:moveTo>
                  <a:pt x="24982" y="102527"/>
                </a:moveTo>
                <a:cubicBezTo>
                  <a:pt x="25191" y="96122"/>
                  <a:pt x="25981" y="89756"/>
                  <a:pt x="27359" y="83493"/>
                </a:cubicBezTo>
                <a:cubicBezTo>
                  <a:pt x="29727" y="74710"/>
                  <a:pt x="30088" y="65507"/>
                  <a:pt x="28405" y="56561"/>
                </a:cubicBezTo>
                <a:cubicBezTo>
                  <a:pt x="25476" y="48529"/>
                  <a:pt x="20978" y="41153"/>
                  <a:pt x="15187" y="34863"/>
                </a:cubicBezTo>
                <a:cubicBezTo>
                  <a:pt x="6875" y="26526"/>
                  <a:pt x="1531" y="15696"/>
                  <a:pt x="-29" y="4028"/>
                </a:cubicBezTo>
                <a:cubicBezTo>
                  <a:pt x="-134" y="1877"/>
                  <a:pt x="1521" y="41"/>
                  <a:pt x="3671" y="-64"/>
                </a:cubicBezTo>
                <a:cubicBezTo>
                  <a:pt x="3708" y="-64"/>
                  <a:pt x="3737" y="-64"/>
                  <a:pt x="3775" y="-64"/>
                </a:cubicBezTo>
                <a:cubicBezTo>
                  <a:pt x="5924" y="-73"/>
                  <a:pt x="7712" y="1592"/>
                  <a:pt x="7864" y="3743"/>
                </a:cubicBezTo>
                <a:cubicBezTo>
                  <a:pt x="9471" y="13707"/>
                  <a:pt x="14198" y="22909"/>
                  <a:pt x="21368" y="30009"/>
                </a:cubicBezTo>
                <a:cubicBezTo>
                  <a:pt x="27864" y="37080"/>
                  <a:pt x="32846" y="45398"/>
                  <a:pt x="36013" y="54467"/>
                </a:cubicBezTo>
                <a:cubicBezTo>
                  <a:pt x="38067" y="64583"/>
                  <a:pt x="37744" y="75042"/>
                  <a:pt x="35062" y="85016"/>
                </a:cubicBezTo>
                <a:cubicBezTo>
                  <a:pt x="33807" y="90745"/>
                  <a:pt x="33046" y="96570"/>
                  <a:pt x="32780" y="102432"/>
                </a:cubicBezTo>
                <a:cubicBezTo>
                  <a:pt x="32780" y="116422"/>
                  <a:pt x="43716" y="146875"/>
                  <a:pt x="41624" y="147732"/>
                </a:cubicBezTo>
                <a:cubicBezTo>
                  <a:pt x="41148" y="148112"/>
                  <a:pt x="24697" y="118135"/>
                  <a:pt x="24982" y="102527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9ABC2AF4-FDEE-7B4B-A583-FEC9FB7B9C34}"/>
              </a:ext>
            </a:extLst>
          </p:cNvPr>
          <p:cNvSpPr/>
          <p:nvPr/>
        </p:nvSpPr>
        <p:spPr>
          <a:xfrm>
            <a:off x="11957238" y="8393816"/>
            <a:ext cx="98163" cy="270659"/>
          </a:xfrm>
          <a:custGeom>
            <a:avLst/>
            <a:gdLst>
              <a:gd name="connsiteX0" fmla="*/ 1617 w 21471"/>
              <a:gd name="connsiteY0" fmla="*/ 22878 h 59201"/>
              <a:gd name="connsiteX1" fmla="*/ 0 w 21471"/>
              <a:gd name="connsiteY1" fmla="*/ 10411 h 59201"/>
              <a:gd name="connsiteX2" fmla="*/ 3424 w 21471"/>
              <a:gd name="connsiteY2" fmla="*/ 5938 h 59201"/>
              <a:gd name="connsiteX3" fmla="*/ 5136 w 21471"/>
              <a:gd name="connsiteY3" fmla="*/ 323 h 59201"/>
              <a:gd name="connsiteX4" fmla="*/ 9415 w 21471"/>
              <a:gd name="connsiteY4" fmla="*/ 21831 h 59201"/>
              <a:gd name="connsiteX5" fmla="*/ 21302 w 21471"/>
              <a:gd name="connsiteY5" fmla="*/ 59137 h 59201"/>
              <a:gd name="connsiteX6" fmla="*/ 1617 w 21471"/>
              <a:gd name="connsiteY6" fmla="*/ 22878 h 5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71" h="59201">
                <a:moveTo>
                  <a:pt x="1617" y="22878"/>
                </a:moveTo>
                <a:lnTo>
                  <a:pt x="0" y="10411"/>
                </a:lnTo>
                <a:cubicBezTo>
                  <a:pt x="-285" y="8232"/>
                  <a:pt x="1247" y="6233"/>
                  <a:pt x="3424" y="5938"/>
                </a:cubicBezTo>
                <a:cubicBezTo>
                  <a:pt x="5516" y="5938"/>
                  <a:pt x="4850" y="-1866"/>
                  <a:pt x="5136" y="323"/>
                </a:cubicBezTo>
                <a:lnTo>
                  <a:pt x="9415" y="21831"/>
                </a:lnTo>
                <a:cubicBezTo>
                  <a:pt x="11032" y="34488"/>
                  <a:pt x="22824" y="57519"/>
                  <a:pt x="21302" y="59137"/>
                </a:cubicBezTo>
                <a:cubicBezTo>
                  <a:pt x="11935" y="48802"/>
                  <a:pt x="5184" y="36373"/>
                  <a:pt x="1617" y="22878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9FED4094-B2F4-1B48-B400-C31B947ED222}"/>
              </a:ext>
            </a:extLst>
          </p:cNvPr>
          <p:cNvSpPr/>
          <p:nvPr/>
        </p:nvSpPr>
        <p:spPr>
          <a:xfrm>
            <a:off x="12198263" y="7775575"/>
            <a:ext cx="642889" cy="3881927"/>
          </a:xfrm>
          <a:custGeom>
            <a:avLst/>
            <a:gdLst>
              <a:gd name="connsiteX0" fmla="*/ 106951 w 140618"/>
              <a:gd name="connsiteY0" fmla="*/ 542774 h 849088"/>
              <a:gd name="connsiteX1" fmla="*/ 104193 w 140618"/>
              <a:gd name="connsiteY1" fmla="*/ 835891 h 849088"/>
              <a:gd name="connsiteX2" fmla="*/ 104859 w 140618"/>
              <a:gd name="connsiteY2" fmla="*/ 840650 h 849088"/>
              <a:gd name="connsiteX3" fmla="*/ 104859 w 140618"/>
              <a:gd name="connsiteY3" fmla="*/ 841792 h 849088"/>
              <a:gd name="connsiteX4" fmla="*/ 104859 w 140618"/>
              <a:gd name="connsiteY4" fmla="*/ 842648 h 849088"/>
              <a:gd name="connsiteX5" fmla="*/ 106000 w 140618"/>
              <a:gd name="connsiteY5" fmla="*/ 844932 h 849088"/>
              <a:gd name="connsiteX6" fmla="*/ 108282 w 140618"/>
              <a:gd name="connsiteY6" fmla="*/ 849024 h 849088"/>
              <a:gd name="connsiteX7" fmla="*/ 113513 w 140618"/>
              <a:gd name="connsiteY7" fmla="*/ 539253 h 849088"/>
              <a:gd name="connsiteX8" fmla="*/ 87075 w 140618"/>
              <a:gd name="connsiteY8" fmla="*/ 475871 h 849088"/>
              <a:gd name="connsiteX9" fmla="*/ 82606 w 140618"/>
              <a:gd name="connsiteY9" fmla="*/ 461786 h 849088"/>
              <a:gd name="connsiteX10" fmla="*/ 96015 w 140618"/>
              <a:gd name="connsiteY10" fmla="*/ 344634 h 849088"/>
              <a:gd name="connsiteX11" fmla="*/ 99914 w 140618"/>
              <a:gd name="connsiteY11" fmla="*/ 225198 h 849088"/>
              <a:gd name="connsiteX12" fmla="*/ 95064 w 140618"/>
              <a:gd name="connsiteY12" fmla="*/ 196648 h 849088"/>
              <a:gd name="connsiteX13" fmla="*/ -34 w 140618"/>
              <a:gd name="connsiteY13" fmla="*/ -64 h 849088"/>
              <a:gd name="connsiteX14" fmla="*/ 1107 w 140618"/>
              <a:gd name="connsiteY14" fmla="*/ 9453 h 849088"/>
              <a:gd name="connsiteX15" fmla="*/ 87646 w 140618"/>
              <a:gd name="connsiteY15" fmla="*/ 197790 h 849088"/>
              <a:gd name="connsiteX16" fmla="*/ 92496 w 140618"/>
              <a:gd name="connsiteY16" fmla="*/ 225864 h 849088"/>
              <a:gd name="connsiteX17" fmla="*/ 88597 w 140618"/>
              <a:gd name="connsiteY17" fmla="*/ 343397 h 849088"/>
              <a:gd name="connsiteX18" fmla="*/ 75188 w 140618"/>
              <a:gd name="connsiteY18" fmla="*/ 462452 h 849088"/>
              <a:gd name="connsiteX19" fmla="*/ 75188 w 140618"/>
              <a:gd name="connsiteY19" fmla="*/ 463309 h 849088"/>
              <a:gd name="connsiteX20" fmla="*/ 79848 w 140618"/>
              <a:gd name="connsiteY20" fmla="*/ 477679 h 849088"/>
              <a:gd name="connsiteX21" fmla="*/ 106951 w 140618"/>
              <a:gd name="connsiteY21" fmla="*/ 542774 h 8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0618" h="849088">
                <a:moveTo>
                  <a:pt x="106951" y="542774"/>
                </a:moveTo>
                <a:cubicBezTo>
                  <a:pt x="150125" y="636609"/>
                  <a:pt x="132913" y="738439"/>
                  <a:pt x="104193" y="835891"/>
                </a:cubicBezTo>
                <a:cubicBezTo>
                  <a:pt x="104716" y="837423"/>
                  <a:pt x="104945" y="839032"/>
                  <a:pt x="104859" y="840650"/>
                </a:cubicBezTo>
                <a:lnTo>
                  <a:pt x="104859" y="841792"/>
                </a:lnTo>
                <a:cubicBezTo>
                  <a:pt x="104868" y="842077"/>
                  <a:pt x="104868" y="842363"/>
                  <a:pt x="104859" y="842648"/>
                </a:cubicBezTo>
                <a:cubicBezTo>
                  <a:pt x="104098" y="840459"/>
                  <a:pt x="106095" y="845122"/>
                  <a:pt x="106000" y="844932"/>
                </a:cubicBezTo>
                <a:lnTo>
                  <a:pt x="108282" y="849024"/>
                </a:lnTo>
                <a:cubicBezTo>
                  <a:pt x="139284" y="746814"/>
                  <a:pt x="159635" y="639655"/>
                  <a:pt x="113513" y="539253"/>
                </a:cubicBezTo>
                <a:cubicBezTo>
                  <a:pt x="101825" y="519448"/>
                  <a:pt x="92934" y="498111"/>
                  <a:pt x="87075" y="475871"/>
                </a:cubicBezTo>
                <a:cubicBezTo>
                  <a:pt x="85554" y="470922"/>
                  <a:pt x="84032" y="466354"/>
                  <a:pt x="82606" y="461786"/>
                </a:cubicBezTo>
                <a:cubicBezTo>
                  <a:pt x="78707" y="422862"/>
                  <a:pt x="92116" y="383082"/>
                  <a:pt x="96015" y="344634"/>
                </a:cubicBezTo>
                <a:cubicBezTo>
                  <a:pt x="101321" y="305054"/>
                  <a:pt x="102624" y="265036"/>
                  <a:pt x="99914" y="225198"/>
                </a:cubicBezTo>
                <a:cubicBezTo>
                  <a:pt x="98297" y="215681"/>
                  <a:pt x="96680" y="206165"/>
                  <a:pt x="95064" y="196648"/>
                </a:cubicBezTo>
                <a:cubicBezTo>
                  <a:pt x="82511" y="122036"/>
                  <a:pt x="68151" y="38003"/>
                  <a:pt x="-34" y="-64"/>
                </a:cubicBezTo>
                <a:cubicBezTo>
                  <a:pt x="803" y="3038"/>
                  <a:pt x="1183" y="6245"/>
                  <a:pt x="1107" y="9453"/>
                </a:cubicBezTo>
                <a:cubicBezTo>
                  <a:pt x="62065" y="46663"/>
                  <a:pt x="75093" y="123654"/>
                  <a:pt x="87646" y="197790"/>
                </a:cubicBezTo>
                <a:cubicBezTo>
                  <a:pt x="89262" y="207307"/>
                  <a:pt x="90880" y="216823"/>
                  <a:pt x="92496" y="225864"/>
                </a:cubicBezTo>
                <a:cubicBezTo>
                  <a:pt x="95054" y="265074"/>
                  <a:pt x="93752" y="304445"/>
                  <a:pt x="88597" y="343397"/>
                </a:cubicBezTo>
                <a:cubicBezTo>
                  <a:pt x="84698" y="382321"/>
                  <a:pt x="71194" y="422672"/>
                  <a:pt x="75188" y="462452"/>
                </a:cubicBezTo>
                <a:lnTo>
                  <a:pt x="75188" y="463309"/>
                </a:lnTo>
                <a:cubicBezTo>
                  <a:pt x="76710" y="467877"/>
                  <a:pt x="78231" y="472825"/>
                  <a:pt x="79848" y="477679"/>
                </a:cubicBezTo>
                <a:cubicBezTo>
                  <a:pt x="85792" y="500538"/>
                  <a:pt x="94912" y="522456"/>
                  <a:pt x="106951" y="54277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8F6F4E21-3207-FC4E-A56C-C8DF705173A4}"/>
              </a:ext>
            </a:extLst>
          </p:cNvPr>
          <p:cNvSpPr/>
          <p:nvPr/>
        </p:nvSpPr>
        <p:spPr>
          <a:xfrm>
            <a:off x="12589292" y="10018442"/>
            <a:ext cx="142194" cy="1810048"/>
          </a:xfrm>
          <a:custGeom>
            <a:avLst/>
            <a:gdLst>
              <a:gd name="connsiteX0" fmla="*/ 8394 w 31102"/>
              <a:gd name="connsiteY0" fmla="*/ 373767 h 395909"/>
              <a:gd name="connsiteX1" fmla="*/ 11912 w 31102"/>
              <a:gd name="connsiteY1" fmla="*/ 296966 h 395909"/>
              <a:gd name="connsiteX2" fmla="*/ 14004 w 31102"/>
              <a:gd name="connsiteY2" fmla="*/ 287449 h 395909"/>
              <a:gd name="connsiteX3" fmla="*/ 1926 w 31102"/>
              <a:gd name="connsiteY3" fmla="*/ 15840 h 395909"/>
              <a:gd name="connsiteX4" fmla="*/ 25 w 31102"/>
              <a:gd name="connsiteY4" fmla="*/ 4515 h 395909"/>
              <a:gd name="connsiteX5" fmla="*/ 3210 w 31102"/>
              <a:gd name="connsiteY5" fmla="*/ -5 h 395909"/>
              <a:gd name="connsiteX6" fmla="*/ 7728 w 31102"/>
              <a:gd name="connsiteY6" fmla="*/ 3183 h 395909"/>
              <a:gd name="connsiteX7" fmla="*/ 9725 w 31102"/>
              <a:gd name="connsiteY7" fmla="*/ 14412 h 395909"/>
              <a:gd name="connsiteX8" fmla="*/ 21707 w 31102"/>
              <a:gd name="connsiteY8" fmla="*/ 289162 h 395909"/>
              <a:gd name="connsiteX9" fmla="*/ 19615 w 31102"/>
              <a:gd name="connsiteY9" fmla="*/ 298679 h 395909"/>
              <a:gd name="connsiteX10" fmla="*/ 15526 w 31102"/>
              <a:gd name="connsiteY10" fmla="*/ 379953 h 395909"/>
              <a:gd name="connsiteX11" fmla="*/ 18474 w 31102"/>
              <a:gd name="connsiteY11" fmla="*/ 395846 h 395909"/>
              <a:gd name="connsiteX12" fmla="*/ 8394 w 31102"/>
              <a:gd name="connsiteY12" fmla="*/ 373767 h 39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02" h="395909">
                <a:moveTo>
                  <a:pt x="8394" y="373767"/>
                </a:moveTo>
                <a:cubicBezTo>
                  <a:pt x="3229" y="348271"/>
                  <a:pt x="4437" y="321891"/>
                  <a:pt x="11912" y="296966"/>
                </a:cubicBezTo>
                <a:lnTo>
                  <a:pt x="14004" y="287449"/>
                </a:lnTo>
                <a:cubicBezTo>
                  <a:pt x="33880" y="198467"/>
                  <a:pt x="17618" y="105583"/>
                  <a:pt x="1926" y="15840"/>
                </a:cubicBezTo>
                <a:lnTo>
                  <a:pt x="25" y="4515"/>
                </a:lnTo>
                <a:cubicBezTo>
                  <a:pt x="-346" y="2383"/>
                  <a:pt x="1080" y="366"/>
                  <a:pt x="3210" y="-5"/>
                </a:cubicBezTo>
                <a:cubicBezTo>
                  <a:pt x="5341" y="-377"/>
                  <a:pt x="7357" y="1051"/>
                  <a:pt x="7728" y="3183"/>
                </a:cubicBezTo>
                <a:lnTo>
                  <a:pt x="9725" y="14412"/>
                </a:lnTo>
                <a:cubicBezTo>
                  <a:pt x="25511" y="105012"/>
                  <a:pt x="41868" y="198658"/>
                  <a:pt x="21707" y="289162"/>
                </a:cubicBezTo>
                <a:lnTo>
                  <a:pt x="19615" y="298679"/>
                </a:lnTo>
                <a:cubicBezTo>
                  <a:pt x="13338" y="325516"/>
                  <a:pt x="5446" y="353781"/>
                  <a:pt x="15526" y="379953"/>
                </a:cubicBezTo>
                <a:cubicBezTo>
                  <a:pt x="17333" y="384806"/>
                  <a:pt x="20090" y="394418"/>
                  <a:pt x="18474" y="395846"/>
                </a:cubicBezTo>
                <a:cubicBezTo>
                  <a:pt x="14061" y="389012"/>
                  <a:pt x="10666" y="381580"/>
                  <a:pt x="8394" y="373767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6FB3AD3-FB0B-2446-AAF6-33EDCA1FD624}"/>
              </a:ext>
            </a:extLst>
          </p:cNvPr>
          <p:cNvSpPr/>
          <p:nvPr/>
        </p:nvSpPr>
        <p:spPr>
          <a:xfrm>
            <a:off x="12547811" y="10198191"/>
            <a:ext cx="200285" cy="1634729"/>
          </a:xfrm>
          <a:custGeom>
            <a:avLst/>
            <a:gdLst>
              <a:gd name="connsiteX0" fmla="*/ 34298 w 43808"/>
              <a:gd name="connsiteY0" fmla="*/ 336830 h 357562"/>
              <a:gd name="connsiteX1" fmla="*/ 28307 w 43808"/>
              <a:gd name="connsiteY1" fmla="*/ 320271 h 357562"/>
              <a:gd name="connsiteX2" fmla="*/ 23838 w 43808"/>
              <a:gd name="connsiteY2" fmla="*/ 242043 h 357562"/>
              <a:gd name="connsiteX3" fmla="*/ 21745 w 43808"/>
              <a:gd name="connsiteY3" fmla="*/ 174379 h 357562"/>
              <a:gd name="connsiteX4" fmla="*/ 12235 w 43808"/>
              <a:gd name="connsiteY4" fmla="*/ 142402 h 357562"/>
              <a:gd name="connsiteX5" fmla="*/ -32 w 43808"/>
              <a:gd name="connsiteY5" fmla="*/ 87776 h 357562"/>
              <a:gd name="connsiteX6" fmla="*/ 13662 w 43808"/>
              <a:gd name="connsiteY6" fmla="*/ 44094 h 357562"/>
              <a:gd name="connsiteX7" fmla="*/ 25835 w 43808"/>
              <a:gd name="connsiteY7" fmla="*/ 3933 h 357562"/>
              <a:gd name="connsiteX8" fmla="*/ 29734 w 43808"/>
              <a:gd name="connsiteY8" fmla="*/ -64 h 357562"/>
              <a:gd name="connsiteX9" fmla="*/ 29734 w 43808"/>
              <a:gd name="connsiteY9" fmla="*/ -64 h 357562"/>
              <a:gd name="connsiteX10" fmla="*/ 33632 w 43808"/>
              <a:gd name="connsiteY10" fmla="*/ 3838 h 357562"/>
              <a:gd name="connsiteX11" fmla="*/ 20319 w 43808"/>
              <a:gd name="connsiteY11" fmla="*/ 48186 h 357562"/>
              <a:gd name="connsiteX12" fmla="*/ 7861 w 43808"/>
              <a:gd name="connsiteY12" fmla="*/ 87871 h 357562"/>
              <a:gd name="connsiteX13" fmla="*/ 19748 w 43808"/>
              <a:gd name="connsiteY13" fmla="*/ 139833 h 357562"/>
              <a:gd name="connsiteX14" fmla="*/ 29258 w 43808"/>
              <a:gd name="connsiteY14" fmla="*/ 172761 h 357562"/>
              <a:gd name="connsiteX15" fmla="*/ 31540 w 43808"/>
              <a:gd name="connsiteY15" fmla="*/ 242519 h 357562"/>
              <a:gd name="connsiteX16" fmla="*/ 35630 w 43808"/>
              <a:gd name="connsiteY16" fmla="*/ 318082 h 357562"/>
              <a:gd name="connsiteX17" fmla="*/ 42952 w 43808"/>
              <a:gd name="connsiteY17" fmla="*/ 337116 h 357562"/>
              <a:gd name="connsiteX18" fmla="*/ 40575 w 43808"/>
              <a:gd name="connsiteY18" fmla="*/ 357482 h 357562"/>
              <a:gd name="connsiteX19" fmla="*/ 34298 w 43808"/>
              <a:gd name="connsiteY19" fmla="*/ 336830 h 35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808" h="357562">
                <a:moveTo>
                  <a:pt x="34298" y="336830"/>
                </a:moveTo>
                <a:cubicBezTo>
                  <a:pt x="31892" y="331463"/>
                  <a:pt x="29895" y="325934"/>
                  <a:pt x="28307" y="320271"/>
                </a:cubicBezTo>
                <a:cubicBezTo>
                  <a:pt x="22382" y="294643"/>
                  <a:pt x="20870" y="268186"/>
                  <a:pt x="23838" y="242043"/>
                </a:cubicBezTo>
                <a:cubicBezTo>
                  <a:pt x="26187" y="219498"/>
                  <a:pt x="25482" y="196734"/>
                  <a:pt x="21745" y="174379"/>
                </a:cubicBezTo>
                <a:cubicBezTo>
                  <a:pt x="19254" y="163530"/>
                  <a:pt x="16078" y="152852"/>
                  <a:pt x="12235" y="142402"/>
                </a:cubicBezTo>
                <a:cubicBezTo>
                  <a:pt x="5075" y="125025"/>
                  <a:pt x="929" y="106553"/>
                  <a:pt x="-32" y="87776"/>
                </a:cubicBezTo>
                <a:cubicBezTo>
                  <a:pt x="-137" y="72140"/>
                  <a:pt x="4647" y="56865"/>
                  <a:pt x="13662" y="44094"/>
                </a:cubicBezTo>
                <a:cubicBezTo>
                  <a:pt x="21935" y="32369"/>
                  <a:pt x="26205" y="18284"/>
                  <a:pt x="25835" y="3933"/>
                </a:cubicBezTo>
                <a:cubicBezTo>
                  <a:pt x="25835" y="1763"/>
                  <a:pt x="27565" y="-17"/>
                  <a:pt x="29734" y="-64"/>
                </a:cubicBezTo>
                <a:lnTo>
                  <a:pt x="29734" y="-64"/>
                </a:lnTo>
                <a:cubicBezTo>
                  <a:pt x="31883" y="-64"/>
                  <a:pt x="33632" y="1687"/>
                  <a:pt x="33632" y="3838"/>
                </a:cubicBezTo>
                <a:cubicBezTo>
                  <a:pt x="34137" y="19674"/>
                  <a:pt x="29458" y="35243"/>
                  <a:pt x="20319" y="48186"/>
                </a:cubicBezTo>
                <a:cubicBezTo>
                  <a:pt x="12159" y="59806"/>
                  <a:pt x="7804" y="73672"/>
                  <a:pt x="7861" y="87871"/>
                </a:cubicBezTo>
                <a:cubicBezTo>
                  <a:pt x="8812" y="105744"/>
                  <a:pt x="12835" y="123321"/>
                  <a:pt x="19748" y="139833"/>
                </a:cubicBezTo>
                <a:cubicBezTo>
                  <a:pt x="23590" y="150606"/>
                  <a:pt x="26766" y="161598"/>
                  <a:pt x="29258" y="172761"/>
                </a:cubicBezTo>
                <a:cubicBezTo>
                  <a:pt x="33148" y="195801"/>
                  <a:pt x="33918" y="219269"/>
                  <a:pt x="31540" y="242519"/>
                </a:cubicBezTo>
                <a:cubicBezTo>
                  <a:pt x="28668" y="267757"/>
                  <a:pt x="30048" y="293300"/>
                  <a:pt x="35630" y="318082"/>
                </a:cubicBezTo>
                <a:cubicBezTo>
                  <a:pt x="37541" y="324620"/>
                  <a:pt x="39994" y="330987"/>
                  <a:pt x="42952" y="337116"/>
                </a:cubicBezTo>
                <a:cubicBezTo>
                  <a:pt x="44597" y="343968"/>
                  <a:pt x="43760" y="351191"/>
                  <a:pt x="40575" y="357482"/>
                </a:cubicBezTo>
                <a:cubicBezTo>
                  <a:pt x="40099" y="358053"/>
                  <a:pt x="37246" y="343492"/>
                  <a:pt x="34298" y="336830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63AA92F-C69B-7D44-B6F8-03EB620CBAF4}"/>
              </a:ext>
            </a:extLst>
          </p:cNvPr>
          <p:cNvSpPr/>
          <p:nvPr/>
        </p:nvSpPr>
        <p:spPr>
          <a:xfrm>
            <a:off x="12513626" y="8390598"/>
            <a:ext cx="293341" cy="833842"/>
          </a:xfrm>
          <a:custGeom>
            <a:avLst/>
            <a:gdLst>
              <a:gd name="connsiteX0" fmla="*/ 44628 w 64162"/>
              <a:gd name="connsiteY0" fmla="*/ 128171 h 182385"/>
              <a:gd name="connsiteX1" fmla="*/ 44628 w 64162"/>
              <a:gd name="connsiteY1" fmla="*/ 113230 h 182385"/>
              <a:gd name="connsiteX2" fmla="*/ 44628 w 64162"/>
              <a:gd name="connsiteY2" fmla="*/ 99621 h 182385"/>
              <a:gd name="connsiteX3" fmla="*/ 5448 w 64162"/>
              <a:gd name="connsiteY3" fmla="*/ 13018 h 182385"/>
              <a:gd name="connsiteX4" fmla="*/ 217 w 64162"/>
              <a:gd name="connsiteY4" fmla="*/ 170 h 182385"/>
              <a:gd name="connsiteX5" fmla="*/ 10773 w 64162"/>
              <a:gd name="connsiteY5" fmla="*/ 7308 h 182385"/>
              <a:gd name="connsiteX6" fmla="*/ 52521 w 64162"/>
              <a:gd name="connsiteY6" fmla="*/ 99335 h 182385"/>
              <a:gd name="connsiteX7" fmla="*/ 52521 w 64162"/>
              <a:gd name="connsiteY7" fmla="*/ 113420 h 182385"/>
              <a:gd name="connsiteX8" fmla="*/ 52521 w 64162"/>
              <a:gd name="connsiteY8" fmla="*/ 127790 h 182385"/>
              <a:gd name="connsiteX9" fmla="*/ 63933 w 64162"/>
              <a:gd name="connsiteY9" fmla="*/ 182322 h 182385"/>
              <a:gd name="connsiteX10" fmla="*/ 44628 w 64162"/>
              <a:gd name="connsiteY10" fmla="*/ 128171 h 18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62" h="182385">
                <a:moveTo>
                  <a:pt x="44628" y="128171"/>
                </a:moveTo>
                <a:cubicBezTo>
                  <a:pt x="44628" y="123222"/>
                  <a:pt x="44628" y="118654"/>
                  <a:pt x="44628" y="113230"/>
                </a:cubicBezTo>
                <a:cubicBezTo>
                  <a:pt x="44628" y="107805"/>
                  <a:pt x="44628" y="104189"/>
                  <a:pt x="44628" y="99621"/>
                </a:cubicBezTo>
                <a:cubicBezTo>
                  <a:pt x="43345" y="66750"/>
                  <a:pt x="29289" y="35668"/>
                  <a:pt x="5448" y="13018"/>
                </a:cubicBezTo>
                <a:cubicBezTo>
                  <a:pt x="3831" y="11590"/>
                  <a:pt x="-1209" y="1788"/>
                  <a:pt x="217" y="170"/>
                </a:cubicBezTo>
                <a:cubicBezTo>
                  <a:pt x="1644" y="-1448"/>
                  <a:pt x="9727" y="5785"/>
                  <a:pt x="10773" y="7308"/>
                </a:cubicBezTo>
                <a:cubicBezTo>
                  <a:pt x="36222" y="31309"/>
                  <a:pt x="51219" y="64361"/>
                  <a:pt x="52521" y="99335"/>
                </a:cubicBezTo>
                <a:cubicBezTo>
                  <a:pt x="52521" y="103998"/>
                  <a:pt x="52521" y="108852"/>
                  <a:pt x="52521" y="113420"/>
                </a:cubicBezTo>
                <a:cubicBezTo>
                  <a:pt x="52521" y="117988"/>
                  <a:pt x="52521" y="122937"/>
                  <a:pt x="52521" y="127790"/>
                </a:cubicBezTo>
                <a:cubicBezTo>
                  <a:pt x="53282" y="144825"/>
                  <a:pt x="65835" y="181275"/>
                  <a:pt x="63933" y="182322"/>
                </a:cubicBezTo>
                <a:cubicBezTo>
                  <a:pt x="54538" y="165467"/>
                  <a:pt x="48014" y="147167"/>
                  <a:pt x="44628" y="12817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23E2AAB-579F-3F46-BBEF-7D61A47A7D2B}"/>
              </a:ext>
            </a:extLst>
          </p:cNvPr>
          <p:cNvSpPr/>
          <p:nvPr/>
        </p:nvSpPr>
        <p:spPr>
          <a:xfrm>
            <a:off x="12409261" y="8535308"/>
            <a:ext cx="202197" cy="620390"/>
          </a:xfrm>
          <a:custGeom>
            <a:avLst/>
            <a:gdLst>
              <a:gd name="connsiteX0" fmla="*/ 5928 w 44226"/>
              <a:gd name="connsiteY0" fmla="*/ 135634 h 135697"/>
              <a:gd name="connsiteX1" fmla="*/ 3360 w 44226"/>
              <a:gd name="connsiteY1" fmla="*/ 102801 h 135697"/>
              <a:gd name="connsiteX2" fmla="*/ 1934 w 44226"/>
              <a:gd name="connsiteY2" fmla="*/ 93284 h 135697"/>
              <a:gd name="connsiteX3" fmla="*/ 32 w 44226"/>
              <a:gd name="connsiteY3" fmla="*/ 78152 h 135697"/>
              <a:gd name="connsiteX4" fmla="*/ 37405 w 44226"/>
              <a:gd name="connsiteY4" fmla="*/ 1161 h 135697"/>
              <a:gd name="connsiteX5" fmla="*/ 42969 w 44226"/>
              <a:gd name="connsiteY5" fmla="*/ 1018 h 135697"/>
              <a:gd name="connsiteX6" fmla="*/ 43111 w 44226"/>
              <a:gd name="connsiteY6" fmla="*/ 6586 h 135697"/>
              <a:gd name="connsiteX7" fmla="*/ 7925 w 44226"/>
              <a:gd name="connsiteY7" fmla="*/ 77867 h 135697"/>
              <a:gd name="connsiteX8" fmla="*/ 9732 w 44226"/>
              <a:gd name="connsiteY8" fmla="*/ 91952 h 135697"/>
              <a:gd name="connsiteX9" fmla="*/ 11158 w 44226"/>
              <a:gd name="connsiteY9" fmla="*/ 101468 h 135697"/>
              <a:gd name="connsiteX10" fmla="*/ 5928 w 44226"/>
              <a:gd name="connsiteY10" fmla="*/ 135634 h 13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226" h="135697">
                <a:moveTo>
                  <a:pt x="5928" y="135634"/>
                </a:moveTo>
                <a:cubicBezTo>
                  <a:pt x="5928" y="135634"/>
                  <a:pt x="4407" y="112222"/>
                  <a:pt x="3360" y="102801"/>
                </a:cubicBezTo>
                <a:cubicBezTo>
                  <a:pt x="2980" y="99689"/>
                  <a:pt x="2505" y="96519"/>
                  <a:pt x="1934" y="93284"/>
                </a:cubicBezTo>
                <a:cubicBezTo>
                  <a:pt x="1002" y="88278"/>
                  <a:pt x="365" y="83224"/>
                  <a:pt x="32" y="78152"/>
                </a:cubicBezTo>
                <a:cubicBezTo>
                  <a:pt x="-1395" y="45985"/>
                  <a:pt x="20668" y="18862"/>
                  <a:pt x="37405" y="1161"/>
                </a:cubicBezTo>
                <a:cubicBezTo>
                  <a:pt x="38898" y="-419"/>
                  <a:pt x="41390" y="-476"/>
                  <a:pt x="42969" y="1018"/>
                </a:cubicBezTo>
                <a:cubicBezTo>
                  <a:pt x="44547" y="2513"/>
                  <a:pt x="44604" y="5006"/>
                  <a:pt x="43111" y="6586"/>
                </a:cubicBezTo>
                <a:cubicBezTo>
                  <a:pt x="18101" y="33043"/>
                  <a:pt x="6974" y="55597"/>
                  <a:pt x="7925" y="77867"/>
                </a:cubicBezTo>
                <a:cubicBezTo>
                  <a:pt x="8210" y="82596"/>
                  <a:pt x="8819" y="87298"/>
                  <a:pt x="9732" y="91952"/>
                </a:cubicBezTo>
                <a:cubicBezTo>
                  <a:pt x="10303" y="95282"/>
                  <a:pt x="10778" y="98518"/>
                  <a:pt x="11158" y="101468"/>
                </a:cubicBezTo>
                <a:cubicBezTo>
                  <a:pt x="11815" y="113098"/>
                  <a:pt x="10036" y="124737"/>
                  <a:pt x="5928" y="13563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F3305DDC-D366-E344-8B90-986C8038E4E7}"/>
              </a:ext>
            </a:extLst>
          </p:cNvPr>
          <p:cNvSpPr/>
          <p:nvPr/>
        </p:nvSpPr>
        <p:spPr>
          <a:xfrm>
            <a:off x="12305021" y="8113674"/>
            <a:ext cx="191932" cy="696557"/>
          </a:xfrm>
          <a:custGeom>
            <a:avLst/>
            <a:gdLst>
              <a:gd name="connsiteX0" fmla="*/ 199 w 41981"/>
              <a:gd name="connsiteY0" fmla="*/ 152293 h 152357"/>
              <a:gd name="connsiteX1" fmla="*/ 9043 w 41981"/>
              <a:gd name="connsiteY1" fmla="*/ 106993 h 152357"/>
              <a:gd name="connsiteX2" fmla="*/ 6761 w 41981"/>
              <a:gd name="connsiteY2" fmla="*/ 89577 h 152357"/>
              <a:gd name="connsiteX3" fmla="*/ 5905 w 41981"/>
              <a:gd name="connsiteY3" fmla="*/ 59028 h 152357"/>
              <a:gd name="connsiteX4" fmla="*/ 20455 w 41981"/>
              <a:gd name="connsiteY4" fmla="*/ 34570 h 152357"/>
              <a:gd name="connsiteX5" fmla="*/ 34245 w 41981"/>
              <a:gd name="connsiteY5" fmla="*/ 404 h 152357"/>
              <a:gd name="connsiteX6" fmla="*/ 38143 w 41981"/>
              <a:gd name="connsiteY6" fmla="*/ 4497 h 152357"/>
              <a:gd name="connsiteX7" fmla="*/ 41947 w 41981"/>
              <a:gd name="connsiteY7" fmla="*/ 8589 h 152357"/>
              <a:gd name="connsiteX8" fmla="*/ 26637 w 41981"/>
              <a:gd name="connsiteY8" fmla="*/ 39423 h 152357"/>
              <a:gd name="connsiteX9" fmla="*/ 13513 w 41981"/>
              <a:gd name="connsiteY9" fmla="*/ 61121 h 152357"/>
              <a:gd name="connsiteX10" fmla="*/ 14559 w 41981"/>
              <a:gd name="connsiteY10" fmla="*/ 88054 h 152357"/>
              <a:gd name="connsiteX11" fmla="*/ 16937 w 41981"/>
              <a:gd name="connsiteY11" fmla="*/ 107088 h 152357"/>
              <a:gd name="connsiteX12" fmla="*/ 199 w 41981"/>
              <a:gd name="connsiteY12" fmla="*/ 152293 h 15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981" h="152357">
                <a:moveTo>
                  <a:pt x="199" y="152293"/>
                </a:moveTo>
                <a:cubicBezTo>
                  <a:pt x="-1798" y="151436"/>
                  <a:pt x="9709" y="120982"/>
                  <a:pt x="9043" y="106993"/>
                </a:cubicBezTo>
                <a:cubicBezTo>
                  <a:pt x="8777" y="101130"/>
                  <a:pt x="8017" y="95306"/>
                  <a:pt x="6761" y="89577"/>
                </a:cubicBezTo>
                <a:cubicBezTo>
                  <a:pt x="4146" y="79594"/>
                  <a:pt x="3851" y="69144"/>
                  <a:pt x="5905" y="59028"/>
                </a:cubicBezTo>
                <a:cubicBezTo>
                  <a:pt x="9034" y="49968"/>
                  <a:pt x="13989" y="41641"/>
                  <a:pt x="20455" y="34570"/>
                </a:cubicBezTo>
                <a:cubicBezTo>
                  <a:pt x="27949" y="24577"/>
                  <a:pt x="32704" y="12805"/>
                  <a:pt x="34245" y="404"/>
                </a:cubicBezTo>
                <a:cubicBezTo>
                  <a:pt x="34245" y="-1784"/>
                  <a:pt x="35956" y="4401"/>
                  <a:pt x="38143" y="4497"/>
                </a:cubicBezTo>
                <a:cubicBezTo>
                  <a:pt x="40293" y="4649"/>
                  <a:pt x="41957" y="6438"/>
                  <a:pt x="41947" y="8589"/>
                </a:cubicBezTo>
                <a:cubicBezTo>
                  <a:pt x="40350" y="20266"/>
                  <a:pt x="34977" y="31096"/>
                  <a:pt x="26637" y="39423"/>
                </a:cubicBezTo>
                <a:cubicBezTo>
                  <a:pt x="20835" y="45685"/>
                  <a:pt x="16366" y="53070"/>
                  <a:pt x="13513" y="61121"/>
                </a:cubicBezTo>
                <a:cubicBezTo>
                  <a:pt x="11783" y="70058"/>
                  <a:pt x="12144" y="79280"/>
                  <a:pt x="14559" y="88054"/>
                </a:cubicBezTo>
                <a:cubicBezTo>
                  <a:pt x="15891" y="94316"/>
                  <a:pt x="16680" y="100683"/>
                  <a:pt x="16937" y="107088"/>
                </a:cubicBezTo>
                <a:cubicBezTo>
                  <a:pt x="17222" y="122505"/>
                  <a:pt x="770" y="152483"/>
                  <a:pt x="199" y="152293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6B76651-A64A-5B48-9B47-2F17282DAAA5}"/>
              </a:ext>
            </a:extLst>
          </p:cNvPr>
          <p:cNvSpPr/>
          <p:nvPr/>
        </p:nvSpPr>
        <p:spPr>
          <a:xfrm>
            <a:off x="12268716" y="8391796"/>
            <a:ext cx="84864" cy="278766"/>
          </a:xfrm>
          <a:custGeom>
            <a:avLst/>
            <a:gdLst>
              <a:gd name="connsiteX0" fmla="*/ 57 w 18562"/>
              <a:gd name="connsiteY0" fmla="*/ 60910 h 60974"/>
              <a:gd name="connsiteX1" fmla="*/ 8996 w 18562"/>
              <a:gd name="connsiteY1" fmla="*/ 22272 h 60974"/>
              <a:gd name="connsiteX2" fmla="*/ 13370 w 18562"/>
              <a:gd name="connsiteY2" fmla="*/ 289 h 60974"/>
              <a:gd name="connsiteX3" fmla="*/ 15082 w 18562"/>
              <a:gd name="connsiteY3" fmla="*/ 6379 h 60974"/>
              <a:gd name="connsiteX4" fmla="*/ 18505 w 18562"/>
              <a:gd name="connsiteY4" fmla="*/ 10852 h 60974"/>
              <a:gd name="connsiteX5" fmla="*/ 16888 w 18562"/>
              <a:gd name="connsiteY5" fmla="*/ 23319 h 60974"/>
              <a:gd name="connsiteX6" fmla="*/ 57 w 18562"/>
              <a:gd name="connsiteY6" fmla="*/ 60910 h 6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2" h="60974">
                <a:moveTo>
                  <a:pt x="57" y="60910"/>
                </a:moveTo>
                <a:cubicBezTo>
                  <a:pt x="-990" y="60910"/>
                  <a:pt x="7379" y="34930"/>
                  <a:pt x="8996" y="22272"/>
                </a:cubicBezTo>
                <a:lnTo>
                  <a:pt x="13370" y="289"/>
                </a:lnTo>
                <a:cubicBezTo>
                  <a:pt x="13370" y="-1805"/>
                  <a:pt x="13370" y="6094"/>
                  <a:pt x="15082" y="6379"/>
                </a:cubicBezTo>
                <a:cubicBezTo>
                  <a:pt x="17231" y="6722"/>
                  <a:pt x="18734" y="8692"/>
                  <a:pt x="18505" y="10852"/>
                </a:cubicBezTo>
                <a:lnTo>
                  <a:pt x="16888" y="23319"/>
                </a:lnTo>
                <a:cubicBezTo>
                  <a:pt x="13693" y="36795"/>
                  <a:pt x="7987" y="49557"/>
                  <a:pt x="57" y="60910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AF3DB85E-40FB-5A43-B398-941548FE23E2}"/>
              </a:ext>
            </a:extLst>
          </p:cNvPr>
          <p:cNvSpPr/>
          <p:nvPr/>
        </p:nvSpPr>
        <p:spPr>
          <a:xfrm>
            <a:off x="12104627" y="7154582"/>
            <a:ext cx="533658" cy="262037"/>
          </a:xfrm>
          <a:custGeom>
            <a:avLst/>
            <a:gdLst>
              <a:gd name="connsiteX0" fmla="*/ 70848 w 116726"/>
              <a:gd name="connsiteY0" fmla="*/ 42690 h 57315"/>
              <a:gd name="connsiteX1" fmla="*/ 61338 w 116726"/>
              <a:gd name="connsiteY1" fmla="*/ 32412 h 57315"/>
              <a:gd name="connsiteX2" fmla="*/ 55157 w 116726"/>
              <a:gd name="connsiteY2" fmla="*/ 25560 h 57315"/>
              <a:gd name="connsiteX3" fmla="*/ 4470 w 116726"/>
              <a:gd name="connsiteY3" fmla="*/ 8334 h 57315"/>
              <a:gd name="connsiteX4" fmla="*/ 0 w 116726"/>
              <a:gd name="connsiteY4" fmla="*/ 4908 h 57315"/>
              <a:gd name="connsiteX5" fmla="*/ 3424 w 116726"/>
              <a:gd name="connsiteY5" fmla="*/ 436 h 57315"/>
              <a:gd name="connsiteX6" fmla="*/ 60482 w 116726"/>
              <a:gd name="connsiteY6" fmla="*/ 19945 h 57315"/>
              <a:gd name="connsiteX7" fmla="*/ 67044 w 116726"/>
              <a:gd name="connsiteY7" fmla="*/ 27273 h 57315"/>
              <a:gd name="connsiteX8" fmla="*/ 75888 w 116726"/>
              <a:gd name="connsiteY8" fmla="*/ 36790 h 57315"/>
              <a:gd name="connsiteX9" fmla="*/ 116685 w 116726"/>
              <a:gd name="connsiteY9" fmla="*/ 57251 h 57315"/>
              <a:gd name="connsiteX10" fmla="*/ 70848 w 116726"/>
              <a:gd name="connsiteY10" fmla="*/ 42690 h 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26" h="57315">
                <a:moveTo>
                  <a:pt x="70848" y="42690"/>
                </a:moveTo>
                <a:cubicBezTo>
                  <a:pt x="67415" y="39521"/>
                  <a:pt x="64230" y="36086"/>
                  <a:pt x="61338" y="32412"/>
                </a:cubicBezTo>
                <a:cubicBezTo>
                  <a:pt x="59341" y="30033"/>
                  <a:pt x="57345" y="27749"/>
                  <a:pt x="55157" y="25560"/>
                </a:cubicBezTo>
                <a:cubicBezTo>
                  <a:pt x="41824" y="12294"/>
                  <a:pt x="23119" y="5936"/>
                  <a:pt x="4470" y="8334"/>
                </a:cubicBezTo>
                <a:cubicBezTo>
                  <a:pt x="2293" y="8620"/>
                  <a:pt x="295" y="7088"/>
                  <a:pt x="0" y="4908"/>
                </a:cubicBezTo>
                <a:cubicBezTo>
                  <a:pt x="-285" y="2729"/>
                  <a:pt x="1246" y="731"/>
                  <a:pt x="3424" y="436"/>
                </a:cubicBezTo>
                <a:cubicBezTo>
                  <a:pt x="24421" y="-2096"/>
                  <a:pt x="45428" y="5080"/>
                  <a:pt x="60482" y="19945"/>
                </a:cubicBezTo>
                <a:cubicBezTo>
                  <a:pt x="62765" y="22324"/>
                  <a:pt x="64952" y="24799"/>
                  <a:pt x="67044" y="27273"/>
                </a:cubicBezTo>
                <a:cubicBezTo>
                  <a:pt x="69745" y="30670"/>
                  <a:pt x="72703" y="33849"/>
                  <a:pt x="75888" y="36790"/>
                </a:cubicBezTo>
                <a:cubicBezTo>
                  <a:pt x="86254" y="45831"/>
                  <a:pt x="117256" y="55157"/>
                  <a:pt x="116685" y="57251"/>
                </a:cubicBezTo>
                <a:cubicBezTo>
                  <a:pt x="100395" y="56509"/>
                  <a:pt x="84580" y="51493"/>
                  <a:pt x="70848" y="42690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43F173CB-76CF-5648-A9E9-E015530788AA}"/>
              </a:ext>
            </a:extLst>
          </p:cNvPr>
          <p:cNvSpPr/>
          <p:nvPr/>
        </p:nvSpPr>
        <p:spPr>
          <a:xfrm>
            <a:off x="12297665" y="7153037"/>
            <a:ext cx="364511" cy="80114"/>
          </a:xfrm>
          <a:custGeom>
            <a:avLst/>
            <a:gdLst>
              <a:gd name="connsiteX0" fmla="*/ 34617 w 79729"/>
              <a:gd name="connsiteY0" fmla="*/ 17332 h 17523"/>
              <a:gd name="connsiteX1" fmla="*/ 27009 w 79729"/>
              <a:gd name="connsiteY1" fmla="*/ 17332 h 17523"/>
              <a:gd name="connsiteX2" fmla="*/ 3519 w 79729"/>
              <a:gd name="connsiteY2" fmla="*/ 15143 h 17523"/>
              <a:gd name="connsiteX3" fmla="*/ -18 w 79729"/>
              <a:gd name="connsiteY3" fmla="*/ 10909 h 17523"/>
              <a:gd name="connsiteX4" fmla="*/ 1 w 79729"/>
              <a:gd name="connsiteY4" fmla="*/ 10766 h 17523"/>
              <a:gd name="connsiteX5" fmla="*/ 4376 w 79729"/>
              <a:gd name="connsiteY5" fmla="*/ 7340 h 17523"/>
              <a:gd name="connsiteX6" fmla="*/ 27579 w 79729"/>
              <a:gd name="connsiteY6" fmla="*/ 9434 h 17523"/>
              <a:gd name="connsiteX7" fmla="*/ 43365 w 79729"/>
              <a:gd name="connsiteY7" fmla="*/ 8672 h 17523"/>
              <a:gd name="connsiteX8" fmla="*/ 54682 w 79729"/>
              <a:gd name="connsiteY8" fmla="*/ 3438 h 17523"/>
              <a:gd name="connsiteX9" fmla="*/ 79693 w 79729"/>
              <a:gd name="connsiteY9" fmla="*/ 1154 h 17523"/>
              <a:gd name="connsiteX10" fmla="*/ 58581 w 79729"/>
              <a:gd name="connsiteY10" fmla="*/ 10671 h 17523"/>
              <a:gd name="connsiteX11" fmla="*/ 45552 w 79729"/>
              <a:gd name="connsiteY11" fmla="*/ 16666 h 17523"/>
              <a:gd name="connsiteX12" fmla="*/ 34617 w 79729"/>
              <a:gd name="connsiteY12" fmla="*/ 17332 h 1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729" h="17523">
                <a:moveTo>
                  <a:pt x="34617" y="17332"/>
                </a:moveTo>
                <a:cubicBezTo>
                  <a:pt x="32049" y="17332"/>
                  <a:pt x="29576" y="17332"/>
                  <a:pt x="27009" y="17332"/>
                </a:cubicBezTo>
                <a:cubicBezTo>
                  <a:pt x="19116" y="16761"/>
                  <a:pt x="11318" y="16095"/>
                  <a:pt x="3519" y="15143"/>
                </a:cubicBezTo>
                <a:cubicBezTo>
                  <a:pt x="1370" y="14953"/>
                  <a:pt x="-208" y="13050"/>
                  <a:pt x="-18" y="10909"/>
                </a:cubicBezTo>
                <a:cubicBezTo>
                  <a:pt x="-8" y="10861"/>
                  <a:pt x="-8" y="10813"/>
                  <a:pt x="1" y="10766"/>
                </a:cubicBezTo>
                <a:cubicBezTo>
                  <a:pt x="296" y="8634"/>
                  <a:pt x="2236" y="7111"/>
                  <a:pt x="4376" y="7340"/>
                </a:cubicBezTo>
                <a:cubicBezTo>
                  <a:pt x="12078" y="8196"/>
                  <a:pt x="19781" y="8958"/>
                  <a:pt x="27579" y="9434"/>
                </a:cubicBezTo>
                <a:cubicBezTo>
                  <a:pt x="32847" y="10109"/>
                  <a:pt x="38192" y="9852"/>
                  <a:pt x="43365" y="8672"/>
                </a:cubicBezTo>
                <a:cubicBezTo>
                  <a:pt x="47341" y="7406"/>
                  <a:pt x="51144" y="5646"/>
                  <a:pt x="54682" y="3438"/>
                </a:cubicBezTo>
                <a:cubicBezTo>
                  <a:pt x="61339" y="-274"/>
                  <a:pt x="79978" y="-1035"/>
                  <a:pt x="79693" y="1154"/>
                </a:cubicBezTo>
                <a:cubicBezTo>
                  <a:pt x="79407" y="3343"/>
                  <a:pt x="67615" y="2676"/>
                  <a:pt x="58581" y="10671"/>
                </a:cubicBezTo>
                <a:cubicBezTo>
                  <a:pt x="54701" y="13554"/>
                  <a:pt x="50260" y="15591"/>
                  <a:pt x="45552" y="16666"/>
                </a:cubicBezTo>
                <a:cubicBezTo>
                  <a:pt x="41958" y="17408"/>
                  <a:pt x="38278" y="17627"/>
                  <a:pt x="34617" y="17332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75FAB1E1-4462-CB45-810B-286558A171F2}"/>
              </a:ext>
            </a:extLst>
          </p:cNvPr>
          <p:cNvSpPr/>
          <p:nvPr/>
        </p:nvSpPr>
        <p:spPr>
          <a:xfrm>
            <a:off x="12063881" y="7315676"/>
            <a:ext cx="648594" cy="525592"/>
          </a:xfrm>
          <a:custGeom>
            <a:avLst/>
            <a:gdLst>
              <a:gd name="connsiteX0" fmla="*/ 122079 w 141866"/>
              <a:gd name="connsiteY0" fmla="*/ 101385 h 114962"/>
              <a:gd name="connsiteX1" fmla="*/ 118846 w 141866"/>
              <a:gd name="connsiteY1" fmla="*/ 92915 h 114962"/>
              <a:gd name="connsiteX2" fmla="*/ 115707 w 141866"/>
              <a:gd name="connsiteY2" fmla="*/ 85111 h 114962"/>
              <a:gd name="connsiteX3" fmla="*/ 94120 w 141866"/>
              <a:gd name="connsiteY3" fmla="*/ 66078 h 114962"/>
              <a:gd name="connsiteX4" fmla="*/ 69585 w 141866"/>
              <a:gd name="connsiteY4" fmla="*/ 52469 h 114962"/>
              <a:gd name="connsiteX5" fmla="*/ 1115 w 141866"/>
              <a:gd name="connsiteY5" fmla="*/ 6693 h 114962"/>
              <a:gd name="connsiteX6" fmla="*/ 1115 w 141866"/>
              <a:gd name="connsiteY6" fmla="*/ 1078 h 114962"/>
              <a:gd name="connsiteX7" fmla="*/ 6630 w 141866"/>
              <a:gd name="connsiteY7" fmla="*/ 1078 h 114962"/>
              <a:gd name="connsiteX8" fmla="*/ 6630 w 141866"/>
              <a:gd name="connsiteY8" fmla="*/ 1078 h 114962"/>
              <a:gd name="connsiteX9" fmla="*/ 73199 w 141866"/>
              <a:gd name="connsiteY9" fmla="*/ 45521 h 114962"/>
              <a:gd name="connsiteX10" fmla="*/ 98019 w 141866"/>
              <a:gd name="connsiteY10" fmla="*/ 59226 h 114962"/>
              <a:gd name="connsiteX11" fmla="*/ 122650 w 141866"/>
              <a:gd name="connsiteY11" fmla="*/ 81495 h 114962"/>
              <a:gd name="connsiteX12" fmla="*/ 126168 w 141866"/>
              <a:gd name="connsiteY12" fmla="*/ 90441 h 114962"/>
              <a:gd name="connsiteX13" fmla="*/ 129116 w 141866"/>
              <a:gd name="connsiteY13" fmla="*/ 97864 h 114962"/>
              <a:gd name="connsiteX14" fmla="*/ 141764 w 141866"/>
              <a:gd name="connsiteY14" fmla="*/ 114899 h 114962"/>
              <a:gd name="connsiteX15" fmla="*/ 122079 w 141866"/>
              <a:gd name="connsiteY15" fmla="*/ 101385 h 11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1866" h="114962">
                <a:moveTo>
                  <a:pt x="122079" y="101385"/>
                </a:moveTo>
                <a:cubicBezTo>
                  <a:pt x="120824" y="98635"/>
                  <a:pt x="119739" y="95808"/>
                  <a:pt x="118846" y="92915"/>
                </a:cubicBezTo>
                <a:cubicBezTo>
                  <a:pt x="117990" y="90241"/>
                  <a:pt x="116943" y="87633"/>
                  <a:pt x="115707" y="85111"/>
                </a:cubicBezTo>
                <a:cubicBezTo>
                  <a:pt x="110401" y="76898"/>
                  <a:pt x="102926" y="70313"/>
                  <a:pt x="94120" y="66078"/>
                </a:cubicBezTo>
                <a:cubicBezTo>
                  <a:pt x="86132" y="61414"/>
                  <a:pt x="77858" y="56561"/>
                  <a:pt x="69585" y="52469"/>
                </a:cubicBezTo>
                <a:cubicBezTo>
                  <a:pt x="44698" y="40544"/>
                  <a:pt x="21646" y="25136"/>
                  <a:pt x="1115" y="6693"/>
                </a:cubicBezTo>
                <a:cubicBezTo>
                  <a:pt x="-417" y="5132"/>
                  <a:pt x="-417" y="2639"/>
                  <a:pt x="1115" y="1078"/>
                </a:cubicBezTo>
                <a:cubicBezTo>
                  <a:pt x="2637" y="-445"/>
                  <a:pt x="5109" y="-445"/>
                  <a:pt x="6630" y="1078"/>
                </a:cubicBezTo>
                <a:cubicBezTo>
                  <a:pt x="6630" y="1078"/>
                  <a:pt x="6630" y="1078"/>
                  <a:pt x="6630" y="1078"/>
                </a:cubicBezTo>
                <a:cubicBezTo>
                  <a:pt x="26601" y="18969"/>
                  <a:pt x="49015" y="33939"/>
                  <a:pt x="73199" y="45521"/>
                </a:cubicBezTo>
                <a:cubicBezTo>
                  <a:pt x="81567" y="49994"/>
                  <a:pt x="89841" y="54467"/>
                  <a:pt x="98019" y="59226"/>
                </a:cubicBezTo>
                <a:cubicBezTo>
                  <a:pt x="108175" y="64165"/>
                  <a:pt x="116715" y="71883"/>
                  <a:pt x="122650" y="81495"/>
                </a:cubicBezTo>
                <a:cubicBezTo>
                  <a:pt x="124066" y="84378"/>
                  <a:pt x="125246" y="87367"/>
                  <a:pt x="126168" y="90441"/>
                </a:cubicBezTo>
                <a:cubicBezTo>
                  <a:pt x="126958" y="92991"/>
                  <a:pt x="127947" y="95465"/>
                  <a:pt x="129116" y="97864"/>
                </a:cubicBezTo>
                <a:cubicBezTo>
                  <a:pt x="131494" y="102812"/>
                  <a:pt x="142810" y="112995"/>
                  <a:pt x="141764" y="114899"/>
                </a:cubicBezTo>
                <a:cubicBezTo>
                  <a:pt x="133928" y="112624"/>
                  <a:pt x="127024" y="107885"/>
                  <a:pt x="122079" y="101385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CDE153DB-A360-484C-9405-F9D8F7E4C146}"/>
              </a:ext>
            </a:extLst>
          </p:cNvPr>
          <p:cNvSpPr/>
          <p:nvPr/>
        </p:nvSpPr>
        <p:spPr>
          <a:xfrm>
            <a:off x="12382785" y="7524807"/>
            <a:ext cx="332188" cy="141121"/>
          </a:xfrm>
          <a:custGeom>
            <a:avLst/>
            <a:gdLst>
              <a:gd name="connsiteX0" fmla="*/ 48142 w 72659"/>
              <a:gd name="connsiteY0" fmla="*/ 20525 h 30867"/>
              <a:gd name="connsiteX1" fmla="*/ 37396 w 72659"/>
              <a:gd name="connsiteY1" fmla="*/ 14529 h 30867"/>
              <a:gd name="connsiteX2" fmla="*/ 7440 w 72659"/>
              <a:gd name="connsiteY2" fmla="*/ 7867 h 30867"/>
              <a:gd name="connsiteX3" fmla="*/ 4007 w 72659"/>
              <a:gd name="connsiteY3" fmla="*/ 3547 h 30867"/>
              <a:gd name="connsiteX4" fmla="*/ 4017 w 72659"/>
              <a:gd name="connsiteY4" fmla="*/ 3490 h 30867"/>
              <a:gd name="connsiteX5" fmla="*/ 498 w 72659"/>
              <a:gd name="connsiteY5" fmla="*/ -31 h 30867"/>
              <a:gd name="connsiteX6" fmla="*/ 40724 w 72659"/>
              <a:gd name="connsiteY6" fmla="*/ 7392 h 30867"/>
              <a:gd name="connsiteX7" fmla="*/ 52231 w 72659"/>
              <a:gd name="connsiteY7" fmla="*/ 13768 h 30867"/>
              <a:gd name="connsiteX8" fmla="*/ 72582 w 72659"/>
              <a:gd name="connsiteY8" fmla="*/ 30803 h 30867"/>
              <a:gd name="connsiteX9" fmla="*/ 48142 w 72659"/>
              <a:gd name="connsiteY9" fmla="*/ 20525 h 3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659" h="30867">
                <a:moveTo>
                  <a:pt x="48142" y="20525"/>
                </a:moveTo>
                <a:cubicBezTo>
                  <a:pt x="44671" y="18327"/>
                  <a:pt x="41086" y="16328"/>
                  <a:pt x="37396" y="14529"/>
                </a:cubicBezTo>
                <a:cubicBezTo>
                  <a:pt x="27800" y="10818"/>
                  <a:pt x="17702" y="8572"/>
                  <a:pt x="7440" y="7867"/>
                </a:cubicBezTo>
                <a:cubicBezTo>
                  <a:pt x="5301" y="7620"/>
                  <a:pt x="3769" y="5688"/>
                  <a:pt x="4007" y="3547"/>
                </a:cubicBezTo>
                <a:cubicBezTo>
                  <a:pt x="4017" y="3528"/>
                  <a:pt x="4017" y="3509"/>
                  <a:pt x="4017" y="3490"/>
                </a:cubicBezTo>
                <a:cubicBezTo>
                  <a:pt x="4017" y="1301"/>
                  <a:pt x="-1784" y="-317"/>
                  <a:pt x="498" y="-31"/>
                </a:cubicBezTo>
                <a:cubicBezTo>
                  <a:pt x="14164" y="749"/>
                  <a:pt x="27677" y="3242"/>
                  <a:pt x="40724" y="7392"/>
                </a:cubicBezTo>
                <a:cubicBezTo>
                  <a:pt x="44680" y="9286"/>
                  <a:pt x="48522" y="11417"/>
                  <a:pt x="52231" y="13768"/>
                </a:cubicBezTo>
                <a:cubicBezTo>
                  <a:pt x="52231" y="13768"/>
                  <a:pt x="73723" y="28995"/>
                  <a:pt x="72582" y="30803"/>
                </a:cubicBezTo>
                <a:cubicBezTo>
                  <a:pt x="64175" y="28043"/>
                  <a:pt x="55997" y="24607"/>
                  <a:pt x="48142" y="20525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1D58C561-671F-7549-9018-C175CFFF00C1}"/>
              </a:ext>
            </a:extLst>
          </p:cNvPr>
          <p:cNvSpPr/>
          <p:nvPr/>
        </p:nvSpPr>
        <p:spPr>
          <a:xfrm>
            <a:off x="12272483" y="7468487"/>
            <a:ext cx="235671" cy="277372"/>
          </a:xfrm>
          <a:custGeom>
            <a:avLst/>
            <a:gdLst>
              <a:gd name="connsiteX0" fmla="*/ 36891 w 51548"/>
              <a:gd name="connsiteY0" fmla="*/ 42931 h 60669"/>
              <a:gd name="connsiteX1" fmla="*/ 24053 w 51548"/>
              <a:gd name="connsiteY1" fmla="*/ 29323 h 60669"/>
              <a:gd name="connsiteX2" fmla="*/ 13783 w 51548"/>
              <a:gd name="connsiteY2" fmla="*/ 15809 h 60669"/>
              <a:gd name="connsiteX3" fmla="*/ 3132 w 51548"/>
              <a:gd name="connsiteY3" fmla="*/ 7719 h 60669"/>
              <a:gd name="connsiteX4" fmla="*/ 41 w 51548"/>
              <a:gd name="connsiteY4" fmla="*/ 3104 h 60669"/>
              <a:gd name="connsiteX5" fmla="*/ 4653 w 51548"/>
              <a:gd name="connsiteY5" fmla="*/ 11 h 60669"/>
              <a:gd name="connsiteX6" fmla="*/ 20249 w 51548"/>
              <a:gd name="connsiteY6" fmla="*/ 11241 h 60669"/>
              <a:gd name="connsiteX7" fmla="*/ 25195 w 51548"/>
              <a:gd name="connsiteY7" fmla="*/ 19425 h 60669"/>
              <a:gd name="connsiteX8" fmla="*/ 28904 w 51548"/>
              <a:gd name="connsiteY8" fmla="*/ 25706 h 60669"/>
              <a:gd name="connsiteX9" fmla="*/ 39554 w 51548"/>
              <a:gd name="connsiteY9" fmla="*/ 38459 h 60669"/>
              <a:gd name="connsiteX10" fmla="*/ 51251 w 51548"/>
              <a:gd name="connsiteY10" fmla="*/ 60538 h 60669"/>
              <a:gd name="connsiteX11" fmla="*/ 36891 w 51548"/>
              <a:gd name="connsiteY11" fmla="*/ 42931 h 6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48" h="60669">
                <a:moveTo>
                  <a:pt x="36891" y="42931"/>
                </a:moveTo>
                <a:cubicBezTo>
                  <a:pt x="32279" y="38725"/>
                  <a:pt x="27991" y="34176"/>
                  <a:pt x="24053" y="29323"/>
                </a:cubicBezTo>
                <a:cubicBezTo>
                  <a:pt x="22627" y="27134"/>
                  <a:pt x="15494" y="18188"/>
                  <a:pt x="13783" y="15809"/>
                </a:cubicBezTo>
                <a:cubicBezTo>
                  <a:pt x="11329" y="11907"/>
                  <a:pt x="7544" y="9033"/>
                  <a:pt x="3132" y="7719"/>
                </a:cubicBezTo>
                <a:cubicBezTo>
                  <a:pt x="1002" y="7301"/>
                  <a:pt x="-377" y="5235"/>
                  <a:pt x="41" y="3104"/>
                </a:cubicBezTo>
                <a:cubicBezTo>
                  <a:pt x="460" y="972"/>
                  <a:pt x="2523" y="-408"/>
                  <a:pt x="4653" y="11"/>
                </a:cubicBezTo>
                <a:cubicBezTo>
                  <a:pt x="11091" y="1629"/>
                  <a:pt x="16674" y="5645"/>
                  <a:pt x="20249" y="11241"/>
                </a:cubicBezTo>
                <a:cubicBezTo>
                  <a:pt x="22056" y="13905"/>
                  <a:pt x="23673" y="16665"/>
                  <a:pt x="25195" y="19425"/>
                </a:cubicBezTo>
                <a:cubicBezTo>
                  <a:pt x="26317" y="21585"/>
                  <a:pt x="27553" y="23679"/>
                  <a:pt x="28904" y="25706"/>
                </a:cubicBezTo>
                <a:cubicBezTo>
                  <a:pt x="32041" y="30284"/>
                  <a:pt x="35607" y="34557"/>
                  <a:pt x="39554" y="38459"/>
                </a:cubicBezTo>
                <a:cubicBezTo>
                  <a:pt x="44309" y="43598"/>
                  <a:pt x="53153" y="59396"/>
                  <a:pt x="51251" y="60538"/>
                </a:cubicBezTo>
                <a:cubicBezTo>
                  <a:pt x="49349" y="61680"/>
                  <a:pt x="41456" y="48071"/>
                  <a:pt x="36891" y="4293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2D04F3FE-0916-E145-886D-B47030F6D35B}"/>
              </a:ext>
            </a:extLst>
          </p:cNvPr>
          <p:cNvSpPr/>
          <p:nvPr/>
        </p:nvSpPr>
        <p:spPr>
          <a:xfrm>
            <a:off x="12257026" y="7888181"/>
            <a:ext cx="484235" cy="223716"/>
          </a:xfrm>
          <a:custGeom>
            <a:avLst/>
            <a:gdLst>
              <a:gd name="connsiteX0" fmla="*/ 105795 w 105916"/>
              <a:gd name="connsiteY0" fmla="*/ 48870 h 48933"/>
              <a:gd name="connsiteX1" fmla="*/ 82591 w 105916"/>
              <a:gd name="connsiteY1" fmla="*/ 37259 h 48933"/>
              <a:gd name="connsiteX2" fmla="*/ 79833 w 105916"/>
              <a:gd name="connsiteY2" fmla="*/ 35356 h 48933"/>
              <a:gd name="connsiteX3" fmla="*/ 57960 w 105916"/>
              <a:gd name="connsiteY3" fmla="*/ 22318 h 48933"/>
              <a:gd name="connsiteX4" fmla="*/ 43791 w 105916"/>
              <a:gd name="connsiteY4" fmla="*/ 16513 h 48933"/>
              <a:gd name="connsiteX5" fmla="*/ 28480 w 105916"/>
              <a:gd name="connsiteY5" fmla="*/ 14133 h 48933"/>
              <a:gd name="connsiteX6" fmla="*/ 1853 w 105916"/>
              <a:gd name="connsiteY6" fmla="*/ 7281 h 48933"/>
              <a:gd name="connsiteX7" fmla="*/ 522 w 105916"/>
              <a:gd name="connsiteY7" fmla="*/ 1857 h 48933"/>
              <a:gd name="connsiteX8" fmla="*/ 5857 w 105916"/>
              <a:gd name="connsiteY8" fmla="*/ 477 h 48933"/>
              <a:gd name="connsiteX9" fmla="*/ 5942 w 105916"/>
              <a:gd name="connsiteY9" fmla="*/ 524 h 48933"/>
              <a:gd name="connsiteX10" fmla="*/ 29241 w 105916"/>
              <a:gd name="connsiteY10" fmla="*/ 6235 h 48933"/>
              <a:gd name="connsiteX11" fmla="*/ 45788 w 105916"/>
              <a:gd name="connsiteY11" fmla="*/ 8899 h 48933"/>
              <a:gd name="connsiteX12" fmla="*/ 61479 w 105916"/>
              <a:gd name="connsiteY12" fmla="*/ 15275 h 48933"/>
              <a:gd name="connsiteX13" fmla="*/ 84302 w 105916"/>
              <a:gd name="connsiteY13" fmla="*/ 28789 h 48933"/>
              <a:gd name="connsiteX14" fmla="*/ 87155 w 105916"/>
              <a:gd name="connsiteY14" fmla="*/ 30788 h 48933"/>
              <a:gd name="connsiteX15" fmla="*/ 105795 w 105916"/>
              <a:gd name="connsiteY15" fmla="*/ 48870 h 4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5916" h="48933">
                <a:moveTo>
                  <a:pt x="105795" y="48870"/>
                </a:moveTo>
                <a:cubicBezTo>
                  <a:pt x="97759" y="45624"/>
                  <a:pt x="89999" y="41742"/>
                  <a:pt x="82591" y="37259"/>
                </a:cubicBezTo>
                <a:lnTo>
                  <a:pt x="79833" y="35356"/>
                </a:lnTo>
                <a:cubicBezTo>
                  <a:pt x="72815" y="30569"/>
                  <a:pt x="65511" y="26220"/>
                  <a:pt x="57960" y="22318"/>
                </a:cubicBezTo>
                <a:cubicBezTo>
                  <a:pt x="53434" y="19939"/>
                  <a:pt x="48688" y="17988"/>
                  <a:pt x="43791" y="16513"/>
                </a:cubicBezTo>
                <a:cubicBezTo>
                  <a:pt x="38760" y="15313"/>
                  <a:pt x="33644" y="14514"/>
                  <a:pt x="28480" y="14133"/>
                </a:cubicBezTo>
                <a:cubicBezTo>
                  <a:pt x="19208" y="13848"/>
                  <a:pt x="10117" y="11507"/>
                  <a:pt x="1853" y="7281"/>
                </a:cubicBezTo>
                <a:cubicBezTo>
                  <a:pt x="8" y="6139"/>
                  <a:pt x="-581" y="3732"/>
                  <a:pt x="522" y="1857"/>
                </a:cubicBezTo>
                <a:cubicBezTo>
                  <a:pt x="1615" y="1"/>
                  <a:pt x="4002" y="-618"/>
                  <a:pt x="5857" y="477"/>
                </a:cubicBezTo>
                <a:cubicBezTo>
                  <a:pt x="5885" y="486"/>
                  <a:pt x="5914" y="505"/>
                  <a:pt x="5942" y="524"/>
                </a:cubicBezTo>
                <a:cubicBezTo>
                  <a:pt x="13207" y="4084"/>
                  <a:pt x="21158" y="6035"/>
                  <a:pt x="29241" y="6235"/>
                </a:cubicBezTo>
                <a:cubicBezTo>
                  <a:pt x="34814" y="6701"/>
                  <a:pt x="40348" y="7586"/>
                  <a:pt x="45788" y="8899"/>
                </a:cubicBezTo>
                <a:cubicBezTo>
                  <a:pt x="51218" y="10479"/>
                  <a:pt x="56477" y="12620"/>
                  <a:pt x="61479" y="15275"/>
                </a:cubicBezTo>
                <a:cubicBezTo>
                  <a:pt x="69372" y="19273"/>
                  <a:pt x="76999" y="23793"/>
                  <a:pt x="84302" y="28789"/>
                </a:cubicBezTo>
                <a:lnTo>
                  <a:pt x="87155" y="30788"/>
                </a:lnTo>
                <a:cubicBezTo>
                  <a:pt x="93051" y="35261"/>
                  <a:pt x="107126" y="48870"/>
                  <a:pt x="105795" y="48870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5B25F933-56B0-2D40-A86C-FBD193013275}"/>
              </a:ext>
            </a:extLst>
          </p:cNvPr>
          <p:cNvSpPr/>
          <p:nvPr/>
        </p:nvSpPr>
        <p:spPr>
          <a:xfrm>
            <a:off x="12441089" y="7925582"/>
            <a:ext cx="336723" cy="82025"/>
          </a:xfrm>
          <a:custGeom>
            <a:avLst/>
            <a:gdLst>
              <a:gd name="connsiteX0" fmla="*/ 37671 w 73651"/>
              <a:gd name="connsiteY0" fmla="*/ 7571 h 17941"/>
              <a:gd name="connsiteX1" fmla="*/ 29873 w 73651"/>
              <a:gd name="connsiteY1" fmla="*/ 8237 h 17941"/>
              <a:gd name="connsiteX2" fmla="*/ 24452 w 73651"/>
              <a:gd name="connsiteY2" fmla="*/ 8809 h 17941"/>
              <a:gd name="connsiteX3" fmla="*/ 8571 w 73651"/>
              <a:gd name="connsiteY3" fmla="*/ 8809 h 17941"/>
              <a:gd name="connsiteX4" fmla="*/ 5138 w 73651"/>
              <a:gd name="connsiteY4" fmla="*/ 4488 h 17941"/>
              <a:gd name="connsiteX5" fmla="*/ 5148 w 73651"/>
              <a:gd name="connsiteY5" fmla="*/ 4431 h 17941"/>
              <a:gd name="connsiteX6" fmla="*/ 393 w 73651"/>
              <a:gd name="connsiteY6" fmla="*/ -42 h 17941"/>
              <a:gd name="connsiteX7" fmla="*/ 23786 w 73651"/>
              <a:gd name="connsiteY7" fmla="*/ 1290 h 17941"/>
              <a:gd name="connsiteX8" fmla="*/ 29017 w 73651"/>
              <a:gd name="connsiteY8" fmla="*/ 719 h 17941"/>
              <a:gd name="connsiteX9" fmla="*/ 37385 w 73651"/>
              <a:gd name="connsiteY9" fmla="*/ -42 h 17941"/>
              <a:gd name="connsiteX10" fmla="*/ 73617 w 73651"/>
              <a:gd name="connsiteY10" fmla="*/ 17849 h 17941"/>
              <a:gd name="connsiteX11" fmla="*/ 37671 w 73651"/>
              <a:gd name="connsiteY11" fmla="*/ 7571 h 1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651" h="17941">
                <a:moveTo>
                  <a:pt x="37671" y="7571"/>
                </a:moveTo>
                <a:cubicBezTo>
                  <a:pt x="35103" y="7571"/>
                  <a:pt x="32440" y="7571"/>
                  <a:pt x="29873" y="8237"/>
                </a:cubicBezTo>
                <a:lnTo>
                  <a:pt x="24452" y="8809"/>
                </a:lnTo>
                <a:cubicBezTo>
                  <a:pt x="19174" y="9379"/>
                  <a:pt x="13849" y="9379"/>
                  <a:pt x="8571" y="8809"/>
                </a:cubicBezTo>
                <a:cubicBezTo>
                  <a:pt x="6431" y="8561"/>
                  <a:pt x="4900" y="6629"/>
                  <a:pt x="5138" y="4488"/>
                </a:cubicBezTo>
                <a:cubicBezTo>
                  <a:pt x="5148" y="4469"/>
                  <a:pt x="5148" y="4450"/>
                  <a:pt x="5148" y="4431"/>
                </a:cubicBezTo>
                <a:cubicBezTo>
                  <a:pt x="5148" y="2242"/>
                  <a:pt x="-1795" y="-328"/>
                  <a:pt x="393" y="-42"/>
                </a:cubicBezTo>
                <a:cubicBezTo>
                  <a:pt x="8152" y="871"/>
                  <a:pt x="15970" y="1319"/>
                  <a:pt x="23786" y="1290"/>
                </a:cubicBezTo>
                <a:lnTo>
                  <a:pt x="29017" y="719"/>
                </a:lnTo>
                <a:cubicBezTo>
                  <a:pt x="31775" y="719"/>
                  <a:pt x="34628" y="53"/>
                  <a:pt x="37385" y="-42"/>
                </a:cubicBezTo>
                <a:cubicBezTo>
                  <a:pt x="51032" y="1975"/>
                  <a:pt x="63708" y="8237"/>
                  <a:pt x="73617" y="17849"/>
                </a:cubicBezTo>
                <a:cubicBezTo>
                  <a:pt x="72857" y="18516"/>
                  <a:pt x="48607" y="7286"/>
                  <a:pt x="37671" y="757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F7858BFC-903F-DF4B-807B-28E2D7D8259E}"/>
              </a:ext>
            </a:extLst>
          </p:cNvPr>
          <p:cNvSpPr/>
          <p:nvPr/>
        </p:nvSpPr>
        <p:spPr>
          <a:xfrm>
            <a:off x="11946549" y="5272568"/>
            <a:ext cx="137051" cy="833248"/>
          </a:xfrm>
          <a:custGeom>
            <a:avLst/>
            <a:gdLst>
              <a:gd name="connsiteX0" fmla="*/ 9566 w 29977"/>
              <a:gd name="connsiteY0" fmla="*/ 1531 h 182255"/>
              <a:gd name="connsiteX1" fmla="*/ 7855 w 29977"/>
              <a:gd name="connsiteY1" fmla="*/ 9335 h 182255"/>
              <a:gd name="connsiteX2" fmla="*/ 6428 w 29977"/>
              <a:gd name="connsiteY2" fmla="*/ 18185 h 182255"/>
              <a:gd name="connsiteX3" fmla="*/ 5572 w 29977"/>
              <a:gd name="connsiteY3" fmla="*/ 29701 h 182255"/>
              <a:gd name="connsiteX4" fmla="*/ 5572 w 29977"/>
              <a:gd name="connsiteY4" fmla="*/ 43405 h 182255"/>
              <a:gd name="connsiteX5" fmla="*/ 7664 w 29977"/>
              <a:gd name="connsiteY5" fmla="*/ 58537 h 182255"/>
              <a:gd name="connsiteX6" fmla="*/ 11944 w 29977"/>
              <a:gd name="connsiteY6" fmla="*/ 74144 h 182255"/>
              <a:gd name="connsiteX7" fmla="*/ 18410 w 29977"/>
              <a:gd name="connsiteY7" fmla="*/ 89942 h 182255"/>
              <a:gd name="connsiteX8" fmla="*/ 24497 w 29977"/>
              <a:gd name="connsiteY8" fmla="*/ 106596 h 182255"/>
              <a:gd name="connsiteX9" fmla="*/ 27730 w 29977"/>
              <a:gd name="connsiteY9" fmla="*/ 123251 h 182255"/>
              <a:gd name="connsiteX10" fmla="*/ 28871 w 29977"/>
              <a:gd name="connsiteY10" fmla="*/ 139239 h 182255"/>
              <a:gd name="connsiteX11" fmla="*/ 28871 w 29977"/>
              <a:gd name="connsiteY11" fmla="*/ 153419 h 182255"/>
              <a:gd name="connsiteX12" fmla="*/ 28871 w 29977"/>
              <a:gd name="connsiteY12" fmla="*/ 165029 h 182255"/>
              <a:gd name="connsiteX13" fmla="*/ 29537 w 29977"/>
              <a:gd name="connsiteY13" fmla="*/ 173499 h 182255"/>
              <a:gd name="connsiteX14" fmla="*/ 29537 w 29977"/>
              <a:gd name="connsiteY14" fmla="*/ 179019 h 182255"/>
              <a:gd name="connsiteX15" fmla="*/ 28206 w 29977"/>
              <a:gd name="connsiteY15" fmla="*/ 181493 h 182255"/>
              <a:gd name="connsiteX16" fmla="*/ 28206 w 29977"/>
              <a:gd name="connsiteY16" fmla="*/ 181493 h 182255"/>
              <a:gd name="connsiteX17" fmla="*/ 26113 w 29977"/>
              <a:gd name="connsiteY17" fmla="*/ 182064 h 182255"/>
              <a:gd name="connsiteX18" fmla="*/ 23736 w 29977"/>
              <a:gd name="connsiteY18" fmla="*/ 180542 h 182255"/>
              <a:gd name="connsiteX19" fmla="*/ 21168 w 29977"/>
              <a:gd name="connsiteY19" fmla="*/ 174641 h 182255"/>
              <a:gd name="connsiteX20" fmla="*/ 20503 w 29977"/>
              <a:gd name="connsiteY20" fmla="*/ 165124 h 182255"/>
              <a:gd name="connsiteX21" fmla="*/ 20503 w 29977"/>
              <a:gd name="connsiteY21" fmla="*/ 153133 h 182255"/>
              <a:gd name="connsiteX22" fmla="*/ 20503 w 29977"/>
              <a:gd name="connsiteY22" fmla="*/ 139334 h 182255"/>
              <a:gd name="connsiteX23" fmla="*/ 19647 w 29977"/>
              <a:gd name="connsiteY23" fmla="*/ 124297 h 182255"/>
              <a:gd name="connsiteX24" fmla="*/ 16794 w 29977"/>
              <a:gd name="connsiteY24" fmla="*/ 108214 h 182255"/>
              <a:gd name="connsiteX25" fmla="*/ 11373 w 29977"/>
              <a:gd name="connsiteY25" fmla="*/ 92511 h 182255"/>
              <a:gd name="connsiteX26" fmla="*/ 5477 w 29977"/>
              <a:gd name="connsiteY26" fmla="*/ 76142 h 182255"/>
              <a:gd name="connsiteX27" fmla="*/ 1578 w 29977"/>
              <a:gd name="connsiteY27" fmla="*/ 59488 h 182255"/>
              <a:gd name="connsiteX28" fmla="*/ 152 w 29977"/>
              <a:gd name="connsiteY28" fmla="*/ 43595 h 182255"/>
              <a:gd name="connsiteX29" fmla="*/ 152 w 29977"/>
              <a:gd name="connsiteY29" fmla="*/ 29320 h 182255"/>
              <a:gd name="connsiteX30" fmla="*/ 1863 w 29977"/>
              <a:gd name="connsiteY30" fmla="*/ 17424 h 182255"/>
              <a:gd name="connsiteX31" fmla="*/ 3956 w 29977"/>
              <a:gd name="connsiteY31" fmla="*/ 8478 h 182255"/>
              <a:gd name="connsiteX32" fmla="*/ 6333 w 29977"/>
              <a:gd name="connsiteY32" fmla="*/ 864 h 182255"/>
              <a:gd name="connsiteX33" fmla="*/ 7759 w 29977"/>
              <a:gd name="connsiteY33" fmla="*/ 103 h 182255"/>
              <a:gd name="connsiteX34" fmla="*/ 7759 w 29977"/>
              <a:gd name="connsiteY34" fmla="*/ 103 h 182255"/>
              <a:gd name="connsiteX35" fmla="*/ 9453 w 29977"/>
              <a:gd name="connsiteY35" fmla="*/ 551 h 182255"/>
              <a:gd name="connsiteX36" fmla="*/ 9566 w 29977"/>
              <a:gd name="connsiteY36" fmla="*/ 1531 h 18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977" h="182255">
                <a:moveTo>
                  <a:pt x="9566" y="1531"/>
                </a:moveTo>
                <a:cubicBezTo>
                  <a:pt x="9566" y="1531"/>
                  <a:pt x="8901" y="4386"/>
                  <a:pt x="7855" y="9335"/>
                </a:cubicBezTo>
                <a:cubicBezTo>
                  <a:pt x="7189" y="11809"/>
                  <a:pt x="6998" y="14759"/>
                  <a:pt x="6428" y="18185"/>
                </a:cubicBezTo>
                <a:cubicBezTo>
                  <a:pt x="5857" y="21611"/>
                  <a:pt x="5857" y="25513"/>
                  <a:pt x="5572" y="29701"/>
                </a:cubicBezTo>
                <a:cubicBezTo>
                  <a:pt x="5344" y="34269"/>
                  <a:pt x="5344" y="38837"/>
                  <a:pt x="5572" y="43405"/>
                </a:cubicBezTo>
                <a:cubicBezTo>
                  <a:pt x="6019" y="48477"/>
                  <a:pt x="6713" y="53531"/>
                  <a:pt x="7664" y="58537"/>
                </a:cubicBezTo>
                <a:cubicBezTo>
                  <a:pt x="8739" y="63828"/>
                  <a:pt x="10165" y="69043"/>
                  <a:pt x="11944" y="74144"/>
                </a:cubicBezTo>
                <a:cubicBezTo>
                  <a:pt x="13560" y="79378"/>
                  <a:pt x="16223" y="84517"/>
                  <a:pt x="18410" y="89942"/>
                </a:cubicBezTo>
                <a:cubicBezTo>
                  <a:pt x="20778" y="95366"/>
                  <a:pt x="22813" y="100924"/>
                  <a:pt x="24497" y="106596"/>
                </a:cubicBezTo>
                <a:cubicBezTo>
                  <a:pt x="26018" y="112049"/>
                  <a:pt x="27102" y="117617"/>
                  <a:pt x="27730" y="123251"/>
                </a:cubicBezTo>
                <a:cubicBezTo>
                  <a:pt x="28415" y="128552"/>
                  <a:pt x="28795" y="133891"/>
                  <a:pt x="28871" y="139239"/>
                </a:cubicBezTo>
                <a:cubicBezTo>
                  <a:pt x="28871" y="144378"/>
                  <a:pt x="28871" y="148756"/>
                  <a:pt x="28871" y="153419"/>
                </a:cubicBezTo>
                <a:cubicBezTo>
                  <a:pt x="28871" y="158082"/>
                  <a:pt x="28871" y="161794"/>
                  <a:pt x="28871" y="165029"/>
                </a:cubicBezTo>
                <a:cubicBezTo>
                  <a:pt x="28871" y="168265"/>
                  <a:pt x="28871" y="171215"/>
                  <a:pt x="29537" y="173499"/>
                </a:cubicBezTo>
                <a:cubicBezTo>
                  <a:pt x="30079" y="175298"/>
                  <a:pt x="30079" y="177220"/>
                  <a:pt x="29537" y="179019"/>
                </a:cubicBezTo>
                <a:cubicBezTo>
                  <a:pt x="29214" y="179904"/>
                  <a:pt x="28766" y="180741"/>
                  <a:pt x="28206" y="181493"/>
                </a:cubicBezTo>
                <a:lnTo>
                  <a:pt x="28206" y="181493"/>
                </a:lnTo>
                <a:cubicBezTo>
                  <a:pt x="27711" y="182131"/>
                  <a:pt x="26865" y="182359"/>
                  <a:pt x="26113" y="182064"/>
                </a:cubicBezTo>
                <a:cubicBezTo>
                  <a:pt x="25229" y="181712"/>
                  <a:pt x="24421" y="181198"/>
                  <a:pt x="23736" y="180542"/>
                </a:cubicBezTo>
                <a:cubicBezTo>
                  <a:pt x="22224" y="178934"/>
                  <a:pt x="21311" y="176849"/>
                  <a:pt x="21168" y="174641"/>
                </a:cubicBezTo>
                <a:cubicBezTo>
                  <a:pt x="20731" y="171491"/>
                  <a:pt x="20503" y="168313"/>
                  <a:pt x="20503" y="165124"/>
                </a:cubicBezTo>
                <a:cubicBezTo>
                  <a:pt x="20503" y="161413"/>
                  <a:pt x="20503" y="157511"/>
                  <a:pt x="20503" y="153133"/>
                </a:cubicBezTo>
                <a:cubicBezTo>
                  <a:pt x="20503" y="148756"/>
                  <a:pt x="20503" y="144188"/>
                  <a:pt x="20503" y="139334"/>
                </a:cubicBezTo>
                <a:cubicBezTo>
                  <a:pt x="20540" y="134309"/>
                  <a:pt x="20255" y="129284"/>
                  <a:pt x="19647" y="124297"/>
                </a:cubicBezTo>
                <a:cubicBezTo>
                  <a:pt x="19162" y="118863"/>
                  <a:pt x="18201" y="113486"/>
                  <a:pt x="16794" y="108214"/>
                </a:cubicBezTo>
                <a:cubicBezTo>
                  <a:pt x="15557" y="103265"/>
                  <a:pt x="13180" y="97746"/>
                  <a:pt x="11373" y="92511"/>
                </a:cubicBezTo>
                <a:cubicBezTo>
                  <a:pt x="9566" y="87277"/>
                  <a:pt x="6998" y="81853"/>
                  <a:pt x="5477" y="76142"/>
                </a:cubicBezTo>
                <a:cubicBezTo>
                  <a:pt x="3842" y="70680"/>
                  <a:pt x="2538" y="65112"/>
                  <a:pt x="1578" y="59488"/>
                </a:cubicBezTo>
                <a:cubicBezTo>
                  <a:pt x="751" y="54225"/>
                  <a:pt x="275" y="48915"/>
                  <a:pt x="152" y="43595"/>
                </a:cubicBezTo>
                <a:cubicBezTo>
                  <a:pt x="-96" y="38837"/>
                  <a:pt x="-96" y="34078"/>
                  <a:pt x="152" y="29320"/>
                </a:cubicBezTo>
                <a:cubicBezTo>
                  <a:pt x="817" y="25037"/>
                  <a:pt x="1008" y="20945"/>
                  <a:pt x="1863" y="17424"/>
                </a:cubicBezTo>
                <a:cubicBezTo>
                  <a:pt x="2720" y="13903"/>
                  <a:pt x="3100" y="10857"/>
                  <a:pt x="3956" y="8478"/>
                </a:cubicBezTo>
                <a:lnTo>
                  <a:pt x="6333" y="864"/>
                </a:lnTo>
                <a:cubicBezTo>
                  <a:pt x="6514" y="265"/>
                  <a:pt x="7151" y="-78"/>
                  <a:pt x="7759" y="103"/>
                </a:cubicBezTo>
                <a:cubicBezTo>
                  <a:pt x="7759" y="103"/>
                  <a:pt x="7759" y="103"/>
                  <a:pt x="7759" y="103"/>
                </a:cubicBezTo>
                <a:cubicBezTo>
                  <a:pt x="8349" y="-239"/>
                  <a:pt x="9110" y="-39"/>
                  <a:pt x="9453" y="551"/>
                </a:cubicBezTo>
                <a:cubicBezTo>
                  <a:pt x="9623" y="846"/>
                  <a:pt x="9671" y="1198"/>
                  <a:pt x="9566" y="1531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D48BABF-0C1D-E542-A568-F8DC89C75605}"/>
              </a:ext>
            </a:extLst>
          </p:cNvPr>
          <p:cNvSpPr/>
          <p:nvPr/>
        </p:nvSpPr>
        <p:spPr>
          <a:xfrm>
            <a:off x="12230395" y="5294567"/>
            <a:ext cx="162672" cy="1060850"/>
          </a:xfrm>
          <a:custGeom>
            <a:avLst/>
            <a:gdLst>
              <a:gd name="connsiteX0" fmla="*/ 35541 w 35581"/>
              <a:gd name="connsiteY0" fmla="*/ 716 h 232038"/>
              <a:gd name="connsiteX1" fmla="*/ 35541 w 35581"/>
              <a:gd name="connsiteY1" fmla="*/ 9567 h 232038"/>
              <a:gd name="connsiteX2" fmla="*/ 35541 w 35581"/>
              <a:gd name="connsiteY2" fmla="*/ 19655 h 232038"/>
              <a:gd name="connsiteX3" fmla="*/ 34685 w 35581"/>
              <a:gd name="connsiteY3" fmla="*/ 32788 h 232038"/>
              <a:gd name="connsiteX4" fmla="*/ 32973 w 35581"/>
              <a:gd name="connsiteY4" fmla="*/ 48300 h 232038"/>
              <a:gd name="connsiteX5" fmla="*/ 30121 w 35581"/>
              <a:gd name="connsiteY5" fmla="*/ 65526 h 232038"/>
              <a:gd name="connsiteX6" fmla="*/ 26222 w 35581"/>
              <a:gd name="connsiteY6" fmla="*/ 83703 h 232038"/>
              <a:gd name="connsiteX7" fmla="*/ 21372 w 35581"/>
              <a:gd name="connsiteY7" fmla="*/ 102736 h 232038"/>
              <a:gd name="connsiteX8" fmla="*/ 15666 w 35581"/>
              <a:gd name="connsiteY8" fmla="*/ 121008 h 232038"/>
              <a:gd name="connsiteX9" fmla="*/ 11196 w 35581"/>
              <a:gd name="connsiteY9" fmla="*/ 138519 h 232038"/>
              <a:gd name="connsiteX10" fmla="*/ 10150 w 35581"/>
              <a:gd name="connsiteY10" fmla="*/ 142802 h 232038"/>
              <a:gd name="connsiteX11" fmla="*/ 10150 w 35581"/>
              <a:gd name="connsiteY11" fmla="*/ 146799 h 232038"/>
              <a:gd name="connsiteX12" fmla="*/ 9294 w 35581"/>
              <a:gd name="connsiteY12" fmla="*/ 155269 h 232038"/>
              <a:gd name="connsiteX13" fmla="*/ 9294 w 35581"/>
              <a:gd name="connsiteY13" fmla="*/ 170020 h 232038"/>
              <a:gd name="connsiteX14" fmla="*/ 10626 w 35581"/>
              <a:gd name="connsiteY14" fmla="*/ 182487 h 232038"/>
              <a:gd name="connsiteX15" fmla="*/ 12337 w 35581"/>
              <a:gd name="connsiteY15" fmla="*/ 192004 h 232038"/>
              <a:gd name="connsiteX16" fmla="*/ 21277 w 35581"/>
              <a:gd name="connsiteY16" fmla="*/ 231974 h 232038"/>
              <a:gd name="connsiteX17" fmla="*/ 14524 w 35581"/>
              <a:gd name="connsiteY17" fmla="*/ 225503 h 232038"/>
              <a:gd name="connsiteX18" fmla="*/ 4064 w 35581"/>
              <a:gd name="connsiteY18" fmla="*/ 194098 h 232038"/>
              <a:gd name="connsiteX19" fmla="*/ 1591 w 35581"/>
              <a:gd name="connsiteY19" fmla="*/ 184010 h 232038"/>
              <a:gd name="connsiteX20" fmla="*/ -25 w 35581"/>
              <a:gd name="connsiteY20" fmla="*/ 170401 h 232038"/>
              <a:gd name="connsiteX21" fmla="*/ 641 w 35581"/>
              <a:gd name="connsiteY21" fmla="*/ 154222 h 232038"/>
              <a:gd name="connsiteX22" fmla="*/ 1877 w 35581"/>
              <a:gd name="connsiteY22" fmla="*/ 145847 h 232038"/>
              <a:gd name="connsiteX23" fmla="*/ 2637 w 35581"/>
              <a:gd name="connsiteY23" fmla="*/ 141279 h 232038"/>
              <a:gd name="connsiteX24" fmla="*/ 3874 w 35581"/>
              <a:gd name="connsiteY24" fmla="*/ 136806 h 232038"/>
              <a:gd name="connsiteX25" fmla="*/ 9104 w 35581"/>
              <a:gd name="connsiteY25" fmla="*/ 118724 h 232038"/>
              <a:gd name="connsiteX26" fmla="*/ 15476 w 35581"/>
              <a:gd name="connsiteY26" fmla="*/ 100738 h 232038"/>
              <a:gd name="connsiteX27" fmla="*/ 20991 w 35581"/>
              <a:gd name="connsiteY27" fmla="*/ 82656 h 232038"/>
              <a:gd name="connsiteX28" fmla="*/ 25461 w 35581"/>
              <a:gd name="connsiteY28" fmla="*/ 64859 h 232038"/>
              <a:gd name="connsiteX29" fmla="*/ 28884 w 35581"/>
              <a:gd name="connsiteY29" fmla="*/ 48015 h 232038"/>
              <a:gd name="connsiteX30" fmla="*/ 31167 w 35581"/>
              <a:gd name="connsiteY30" fmla="*/ 32788 h 232038"/>
              <a:gd name="connsiteX31" fmla="*/ 32688 w 35581"/>
              <a:gd name="connsiteY31" fmla="*/ 19845 h 232038"/>
              <a:gd name="connsiteX32" fmla="*/ 33449 w 35581"/>
              <a:gd name="connsiteY32" fmla="*/ 9757 h 232038"/>
              <a:gd name="connsiteX33" fmla="*/ 34115 w 35581"/>
              <a:gd name="connsiteY33" fmla="*/ 1002 h 232038"/>
              <a:gd name="connsiteX34" fmla="*/ 35142 w 35581"/>
              <a:gd name="connsiteY34" fmla="*/ -64 h 232038"/>
              <a:gd name="connsiteX35" fmla="*/ 35351 w 35581"/>
              <a:gd name="connsiteY35" fmla="*/ -45 h 232038"/>
              <a:gd name="connsiteX36" fmla="*/ 35541 w 35581"/>
              <a:gd name="connsiteY36" fmla="*/ 716 h 23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581" h="232038">
                <a:moveTo>
                  <a:pt x="35541" y="716"/>
                </a:moveTo>
                <a:cubicBezTo>
                  <a:pt x="35541" y="716"/>
                  <a:pt x="35541" y="3952"/>
                  <a:pt x="35541" y="9567"/>
                </a:cubicBezTo>
                <a:cubicBezTo>
                  <a:pt x="35541" y="12327"/>
                  <a:pt x="35541" y="15753"/>
                  <a:pt x="35541" y="19655"/>
                </a:cubicBezTo>
                <a:cubicBezTo>
                  <a:pt x="35513" y="24042"/>
                  <a:pt x="35227" y="28429"/>
                  <a:pt x="34685" y="32788"/>
                </a:cubicBezTo>
                <a:cubicBezTo>
                  <a:pt x="34115" y="37546"/>
                  <a:pt x="33639" y="42305"/>
                  <a:pt x="32973" y="48300"/>
                </a:cubicBezTo>
                <a:cubicBezTo>
                  <a:pt x="32308" y="54296"/>
                  <a:pt x="31072" y="59530"/>
                  <a:pt x="30121" y="65526"/>
                </a:cubicBezTo>
                <a:cubicBezTo>
                  <a:pt x="29170" y="71521"/>
                  <a:pt x="28029" y="77612"/>
                  <a:pt x="26222" y="83703"/>
                </a:cubicBezTo>
                <a:lnTo>
                  <a:pt x="21372" y="102736"/>
                </a:lnTo>
                <a:lnTo>
                  <a:pt x="15666" y="121008"/>
                </a:lnTo>
                <a:cubicBezTo>
                  <a:pt x="13954" y="127004"/>
                  <a:pt x="12623" y="132904"/>
                  <a:pt x="11196" y="138519"/>
                </a:cubicBezTo>
                <a:lnTo>
                  <a:pt x="10150" y="142802"/>
                </a:lnTo>
                <a:cubicBezTo>
                  <a:pt x="10084" y="144134"/>
                  <a:pt x="10084" y="145467"/>
                  <a:pt x="10150" y="146799"/>
                </a:cubicBezTo>
                <a:cubicBezTo>
                  <a:pt x="10150" y="149749"/>
                  <a:pt x="9580" y="152509"/>
                  <a:pt x="9294" y="155269"/>
                </a:cubicBezTo>
                <a:cubicBezTo>
                  <a:pt x="8724" y="160789"/>
                  <a:pt x="9294" y="165452"/>
                  <a:pt x="9294" y="170020"/>
                </a:cubicBezTo>
                <a:cubicBezTo>
                  <a:pt x="9294" y="174588"/>
                  <a:pt x="10435" y="178775"/>
                  <a:pt x="10626" y="182487"/>
                </a:cubicBezTo>
                <a:cubicBezTo>
                  <a:pt x="10901" y="185704"/>
                  <a:pt x="11472" y="188892"/>
                  <a:pt x="12337" y="192004"/>
                </a:cubicBezTo>
                <a:cubicBezTo>
                  <a:pt x="14049" y="197143"/>
                  <a:pt x="21277" y="231974"/>
                  <a:pt x="21277" y="231974"/>
                </a:cubicBezTo>
                <a:cubicBezTo>
                  <a:pt x="21277" y="231974"/>
                  <a:pt x="15285" y="225884"/>
                  <a:pt x="14524" y="225503"/>
                </a:cubicBezTo>
                <a:cubicBezTo>
                  <a:pt x="13764" y="225122"/>
                  <a:pt x="5015" y="199903"/>
                  <a:pt x="4064" y="194098"/>
                </a:cubicBezTo>
                <a:cubicBezTo>
                  <a:pt x="2961" y="190805"/>
                  <a:pt x="2133" y="187436"/>
                  <a:pt x="1591" y="184010"/>
                </a:cubicBezTo>
                <a:cubicBezTo>
                  <a:pt x="812" y="179508"/>
                  <a:pt x="270" y="174959"/>
                  <a:pt x="-25" y="170401"/>
                </a:cubicBezTo>
                <a:cubicBezTo>
                  <a:pt x="-82" y="165005"/>
                  <a:pt x="146" y="159599"/>
                  <a:pt x="641" y="154222"/>
                </a:cubicBezTo>
                <a:cubicBezTo>
                  <a:pt x="641" y="151462"/>
                  <a:pt x="1401" y="148702"/>
                  <a:pt x="1877" y="145847"/>
                </a:cubicBezTo>
                <a:cubicBezTo>
                  <a:pt x="2352" y="142992"/>
                  <a:pt x="1877" y="143183"/>
                  <a:pt x="2637" y="141279"/>
                </a:cubicBezTo>
                <a:lnTo>
                  <a:pt x="3874" y="136806"/>
                </a:lnTo>
                <a:cubicBezTo>
                  <a:pt x="5585" y="131001"/>
                  <a:pt x="7202" y="124815"/>
                  <a:pt x="9104" y="118724"/>
                </a:cubicBezTo>
                <a:lnTo>
                  <a:pt x="15476" y="100738"/>
                </a:lnTo>
                <a:cubicBezTo>
                  <a:pt x="17378" y="94647"/>
                  <a:pt x="19185" y="88556"/>
                  <a:pt x="20991" y="82656"/>
                </a:cubicBezTo>
                <a:cubicBezTo>
                  <a:pt x="22798" y="76755"/>
                  <a:pt x="24129" y="70665"/>
                  <a:pt x="25461" y="64859"/>
                </a:cubicBezTo>
                <a:cubicBezTo>
                  <a:pt x="26792" y="59054"/>
                  <a:pt x="28219" y="53439"/>
                  <a:pt x="28884" y="48015"/>
                </a:cubicBezTo>
                <a:cubicBezTo>
                  <a:pt x="29550" y="42590"/>
                  <a:pt x="30501" y="37546"/>
                  <a:pt x="31167" y="32788"/>
                </a:cubicBezTo>
                <a:cubicBezTo>
                  <a:pt x="31908" y="28505"/>
                  <a:pt x="32422" y="24185"/>
                  <a:pt x="32688" y="19845"/>
                </a:cubicBezTo>
                <a:cubicBezTo>
                  <a:pt x="32688" y="15943"/>
                  <a:pt x="33259" y="12612"/>
                  <a:pt x="33449" y="9757"/>
                </a:cubicBezTo>
                <a:cubicBezTo>
                  <a:pt x="33449" y="4142"/>
                  <a:pt x="34115" y="1002"/>
                  <a:pt x="34115" y="1002"/>
                </a:cubicBezTo>
                <a:cubicBezTo>
                  <a:pt x="34105" y="421"/>
                  <a:pt x="34561" y="-55"/>
                  <a:pt x="35142" y="-64"/>
                </a:cubicBezTo>
                <a:cubicBezTo>
                  <a:pt x="35209" y="-64"/>
                  <a:pt x="35285" y="-55"/>
                  <a:pt x="35351" y="-45"/>
                </a:cubicBezTo>
                <a:cubicBezTo>
                  <a:pt x="35503" y="174"/>
                  <a:pt x="35570" y="450"/>
                  <a:pt x="35541" y="716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33B4DEAA-601E-0640-A8D7-22C1EA015244}"/>
              </a:ext>
            </a:extLst>
          </p:cNvPr>
          <p:cNvSpPr/>
          <p:nvPr/>
        </p:nvSpPr>
        <p:spPr>
          <a:xfrm>
            <a:off x="11427842" y="6030425"/>
            <a:ext cx="897373" cy="320205"/>
          </a:xfrm>
          <a:custGeom>
            <a:avLst/>
            <a:gdLst>
              <a:gd name="connsiteX0" fmla="*/ 188450 w 196281"/>
              <a:gd name="connsiteY0" fmla="*/ 47229 h 70038"/>
              <a:gd name="connsiteX1" fmla="*/ 129584 w 196281"/>
              <a:gd name="connsiteY1" fmla="*/ 10113 h 70038"/>
              <a:gd name="connsiteX2" fmla="*/ 74998 w 196281"/>
              <a:gd name="connsiteY2" fmla="*/ 26 h 70038"/>
              <a:gd name="connsiteX3" fmla="*/ 42760 w 196281"/>
              <a:gd name="connsiteY3" fmla="*/ 9542 h 70038"/>
              <a:gd name="connsiteX4" fmla="*/ -34 w 196281"/>
              <a:gd name="connsiteY4" fmla="*/ 40091 h 70038"/>
              <a:gd name="connsiteX5" fmla="*/ -34 w 196281"/>
              <a:gd name="connsiteY5" fmla="*/ 40091 h 70038"/>
              <a:gd name="connsiteX6" fmla="*/ 3580 w 196281"/>
              <a:gd name="connsiteY6" fmla="*/ 47324 h 70038"/>
              <a:gd name="connsiteX7" fmla="*/ 45994 w 196281"/>
              <a:gd name="connsiteY7" fmla="*/ 16204 h 70038"/>
              <a:gd name="connsiteX8" fmla="*/ 75569 w 196281"/>
              <a:gd name="connsiteY8" fmla="*/ 7353 h 70038"/>
              <a:gd name="connsiteX9" fmla="*/ 126732 w 196281"/>
              <a:gd name="connsiteY9" fmla="*/ 16870 h 70038"/>
              <a:gd name="connsiteX10" fmla="*/ 186168 w 196281"/>
              <a:gd name="connsiteY10" fmla="*/ 69974 h 70038"/>
              <a:gd name="connsiteX11" fmla="*/ 193109 w 196281"/>
              <a:gd name="connsiteY11" fmla="*/ 64550 h 70038"/>
              <a:gd name="connsiteX12" fmla="*/ 195487 w 196281"/>
              <a:gd name="connsiteY12" fmla="*/ 63883 h 70038"/>
              <a:gd name="connsiteX13" fmla="*/ 196248 w 196281"/>
              <a:gd name="connsiteY13" fmla="*/ 63883 h 70038"/>
              <a:gd name="connsiteX14" fmla="*/ 188450 w 196281"/>
              <a:gd name="connsiteY14" fmla="*/ 47229 h 7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6281" h="70038">
                <a:moveTo>
                  <a:pt x="188450" y="47229"/>
                </a:moveTo>
                <a:cubicBezTo>
                  <a:pt x="172188" y="30184"/>
                  <a:pt x="151970" y="17432"/>
                  <a:pt x="129584" y="10113"/>
                </a:cubicBezTo>
                <a:cubicBezTo>
                  <a:pt x="112353" y="2766"/>
                  <a:pt x="93714" y="-679"/>
                  <a:pt x="74998" y="26"/>
                </a:cubicBezTo>
                <a:cubicBezTo>
                  <a:pt x="63777" y="1253"/>
                  <a:pt x="52860" y="4479"/>
                  <a:pt x="42760" y="9542"/>
                </a:cubicBezTo>
                <a:cubicBezTo>
                  <a:pt x="26907" y="17299"/>
                  <a:pt x="12452" y="27615"/>
                  <a:pt x="-34" y="40091"/>
                </a:cubicBezTo>
                <a:lnTo>
                  <a:pt x="-34" y="40091"/>
                </a:lnTo>
                <a:lnTo>
                  <a:pt x="3580" y="47324"/>
                </a:lnTo>
                <a:cubicBezTo>
                  <a:pt x="15810" y="34562"/>
                  <a:pt x="30160" y="24037"/>
                  <a:pt x="45994" y="16204"/>
                </a:cubicBezTo>
                <a:cubicBezTo>
                  <a:pt x="55237" y="11503"/>
                  <a:pt x="65261" y="8505"/>
                  <a:pt x="75569" y="7353"/>
                </a:cubicBezTo>
                <a:cubicBezTo>
                  <a:pt x="93124" y="6602"/>
                  <a:pt x="110622" y="9856"/>
                  <a:pt x="126732" y="16870"/>
                </a:cubicBezTo>
                <a:cubicBezTo>
                  <a:pt x="144324" y="23247"/>
                  <a:pt x="168575" y="45421"/>
                  <a:pt x="186168" y="69974"/>
                </a:cubicBezTo>
                <a:cubicBezTo>
                  <a:pt x="187775" y="67404"/>
                  <a:pt x="190228" y="65482"/>
                  <a:pt x="193109" y="64550"/>
                </a:cubicBezTo>
                <a:cubicBezTo>
                  <a:pt x="193870" y="64226"/>
                  <a:pt x="194669" y="63997"/>
                  <a:pt x="195487" y="63883"/>
                </a:cubicBezTo>
                <a:lnTo>
                  <a:pt x="196248" y="63883"/>
                </a:lnTo>
                <a:cubicBezTo>
                  <a:pt x="194108" y="58126"/>
                  <a:pt x="191502" y="52558"/>
                  <a:pt x="188450" y="47229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B8D5C0DB-3F08-2044-B73D-4BD9465E1518}"/>
              </a:ext>
            </a:extLst>
          </p:cNvPr>
          <p:cNvSpPr/>
          <p:nvPr/>
        </p:nvSpPr>
        <p:spPr>
          <a:xfrm>
            <a:off x="12170823" y="6032583"/>
            <a:ext cx="773946" cy="251481"/>
          </a:xfrm>
          <a:custGeom>
            <a:avLst/>
            <a:gdLst>
              <a:gd name="connsiteX0" fmla="*/ 169251 w 169284"/>
              <a:gd name="connsiteY0" fmla="*/ 47614 h 55006"/>
              <a:gd name="connsiteX1" fmla="*/ 127503 w 169284"/>
              <a:gd name="connsiteY1" fmla="*/ 9547 h 55006"/>
              <a:gd name="connsiteX2" fmla="*/ 95360 w 169284"/>
              <a:gd name="connsiteY2" fmla="*/ 30 h 55006"/>
              <a:gd name="connsiteX3" fmla="*/ 40678 w 169284"/>
              <a:gd name="connsiteY3" fmla="*/ 10118 h 55006"/>
              <a:gd name="connsiteX4" fmla="*/ 1784 w 169284"/>
              <a:gd name="connsiteY4" fmla="*/ 28105 h 55006"/>
              <a:gd name="connsiteX5" fmla="*/ 548 w 169284"/>
              <a:gd name="connsiteY5" fmla="*/ 33529 h 55006"/>
              <a:gd name="connsiteX6" fmla="*/ 5911 w 169284"/>
              <a:gd name="connsiteY6" fmla="*/ 34805 h 55006"/>
              <a:gd name="connsiteX7" fmla="*/ 5968 w 169284"/>
              <a:gd name="connsiteY7" fmla="*/ 34767 h 55006"/>
              <a:gd name="connsiteX8" fmla="*/ 43437 w 169284"/>
              <a:gd name="connsiteY8" fmla="*/ 17541 h 55006"/>
              <a:gd name="connsiteX9" fmla="*/ 94599 w 169284"/>
              <a:gd name="connsiteY9" fmla="*/ 8024 h 55006"/>
              <a:gd name="connsiteX10" fmla="*/ 124079 w 169284"/>
              <a:gd name="connsiteY10" fmla="*/ 16875 h 55006"/>
              <a:gd name="connsiteX11" fmla="*/ 164686 w 169284"/>
              <a:gd name="connsiteY11" fmla="*/ 54942 h 55006"/>
              <a:gd name="connsiteX12" fmla="*/ 169251 w 169284"/>
              <a:gd name="connsiteY12" fmla="*/ 47614 h 5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84" h="55006">
                <a:moveTo>
                  <a:pt x="169251" y="47614"/>
                </a:moveTo>
                <a:cubicBezTo>
                  <a:pt x="156222" y="34671"/>
                  <a:pt x="143099" y="16590"/>
                  <a:pt x="127503" y="9547"/>
                </a:cubicBezTo>
                <a:cubicBezTo>
                  <a:pt x="117432" y="4494"/>
                  <a:pt x="106553" y="1277"/>
                  <a:pt x="95360" y="30"/>
                </a:cubicBezTo>
                <a:cubicBezTo>
                  <a:pt x="76616" y="-693"/>
                  <a:pt x="57939" y="2752"/>
                  <a:pt x="40678" y="10118"/>
                </a:cubicBezTo>
                <a:cubicBezTo>
                  <a:pt x="27118" y="14724"/>
                  <a:pt x="14080" y="20758"/>
                  <a:pt x="1784" y="28105"/>
                </a:cubicBezTo>
                <a:cubicBezTo>
                  <a:pt x="-23" y="29285"/>
                  <a:pt x="-575" y="31683"/>
                  <a:pt x="548" y="33529"/>
                </a:cubicBezTo>
                <a:cubicBezTo>
                  <a:pt x="1679" y="35366"/>
                  <a:pt x="4075" y="35937"/>
                  <a:pt x="5911" y="34805"/>
                </a:cubicBezTo>
                <a:cubicBezTo>
                  <a:pt x="5930" y="34786"/>
                  <a:pt x="5949" y="34776"/>
                  <a:pt x="5968" y="34767"/>
                </a:cubicBezTo>
                <a:cubicBezTo>
                  <a:pt x="17817" y="27714"/>
                  <a:pt x="30370" y="21938"/>
                  <a:pt x="43437" y="17541"/>
                </a:cubicBezTo>
                <a:cubicBezTo>
                  <a:pt x="59546" y="10518"/>
                  <a:pt x="77044" y="7263"/>
                  <a:pt x="94599" y="8024"/>
                </a:cubicBezTo>
                <a:cubicBezTo>
                  <a:pt x="104879" y="9166"/>
                  <a:pt x="114864" y="12164"/>
                  <a:pt x="124079" y="16875"/>
                </a:cubicBezTo>
                <a:cubicBezTo>
                  <a:pt x="139295" y="24108"/>
                  <a:pt x="152038" y="41999"/>
                  <a:pt x="164686" y="54942"/>
                </a:cubicBezTo>
                <a:cubicBezTo>
                  <a:pt x="166112" y="51897"/>
                  <a:pt x="167634" y="49803"/>
                  <a:pt x="169251" y="4761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C8F220F8-0988-B14B-A9CC-F4778A648C01}"/>
              </a:ext>
            </a:extLst>
          </p:cNvPr>
          <p:cNvSpPr/>
          <p:nvPr/>
        </p:nvSpPr>
        <p:spPr>
          <a:xfrm>
            <a:off x="11719551" y="6788343"/>
            <a:ext cx="127162" cy="257566"/>
          </a:xfrm>
          <a:custGeom>
            <a:avLst/>
            <a:gdLst>
              <a:gd name="connsiteX0" fmla="*/ 27549 w 27814"/>
              <a:gd name="connsiteY0" fmla="*/ -64 h 56337"/>
              <a:gd name="connsiteX1" fmla="*/ 22319 w 27814"/>
              <a:gd name="connsiteY1" fmla="*/ 4884 h 56337"/>
              <a:gd name="connsiteX2" fmla="*/ 22319 w 27814"/>
              <a:gd name="connsiteY2" fmla="*/ 23918 h 56337"/>
              <a:gd name="connsiteX3" fmla="*/ 21748 w 27814"/>
              <a:gd name="connsiteY3" fmla="*/ 27534 h 56337"/>
              <a:gd name="connsiteX4" fmla="*/ 21748 w 27814"/>
              <a:gd name="connsiteY4" fmla="*/ 29152 h 56337"/>
              <a:gd name="connsiteX5" fmla="*/ 21178 w 27814"/>
              <a:gd name="connsiteY5" fmla="*/ 31056 h 56337"/>
              <a:gd name="connsiteX6" fmla="*/ 18515 w 27814"/>
              <a:gd name="connsiteY6" fmla="*/ 37432 h 56337"/>
              <a:gd name="connsiteX7" fmla="*/ 14901 w 27814"/>
              <a:gd name="connsiteY7" fmla="*/ 42952 h 56337"/>
              <a:gd name="connsiteX8" fmla="*/ 10907 w 27814"/>
              <a:gd name="connsiteY8" fmla="*/ 47329 h 56337"/>
              <a:gd name="connsiteX9" fmla="*/ 7008 w 27814"/>
              <a:gd name="connsiteY9" fmla="*/ 50470 h 56337"/>
              <a:gd name="connsiteX10" fmla="*/ 3680 w 27814"/>
              <a:gd name="connsiteY10" fmla="*/ 52564 h 56337"/>
              <a:gd name="connsiteX11" fmla="*/ 637 w 27814"/>
              <a:gd name="connsiteY11" fmla="*/ 54086 h 56337"/>
              <a:gd name="connsiteX12" fmla="*/ 637 w 27814"/>
              <a:gd name="connsiteY12" fmla="*/ 54086 h 56337"/>
              <a:gd name="connsiteX13" fmla="*/ 38 w 27814"/>
              <a:gd name="connsiteY13" fmla="*/ 55438 h 56337"/>
              <a:gd name="connsiteX14" fmla="*/ 66 w 27814"/>
              <a:gd name="connsiteY14" fmla="*/ 55514 h 56337"/>
              <a:gd name="connsiteX15" fmla="*/ 1521 w 27814"/>
              <a:gd name="connsiteY15" fmla="*/ 56209 h 56337"/>
              <a:gd name="connsiteX16" fmla="*/ 1588 w 27814"/>
              <a:gd name="connsiteY16" fmla="*/ 56180 h 56337"/>
              <a:gd name="connsiteX17" fmla="*/ 5011 w 27814"/>
              <a:gd name="connsiteY17" fmla="*/ 54848 h 56337"/>
              <a:gd name="connsiteX18" fmla="*/ 13284 w 27814"/>
              <a:gd name="connsiteY18" fmla="*/ 49804 h 56337"/>
              <a:gd name="connsiteX19" fmla="*/ 18039 w 27814"/>
              <a:gd name="connsiteY19" fmla="*/ 45331 h 56337"/>
              <a:gd name="connsiteX20" fmla="*/ 22414 w 27814"/>
              <a:gd name="connsiteY20" fmla="*/ 39430 h 56337"/>
              <a:gd name="connsiteX21" fmla="*/ 25647 w 27814"/>
              <a:gd name="connsiteY21" fmla="*/ 32293 h 56337"/>
              <a:gd name="connsiteX22" fmla="*/ 26313 w 27814"/>
              <a:gd name="connsiteY22" fmla="*/ 30485 h 56337"/>
              <a:gd name="connsiteX23" fmla="*/ 26313 w 27814"/>
              <a:gd name="connsiteY23" fmla="*/ 28391 h 56337"/>
              <a:gd name="connsiteX24" fmla="*/ 27169 w 27814"/>
              <a:gd name="connsiteY24" fmla="*/ 24489 h 56337"/>
              <a:gd name="connsiteX25" fmla="*/ 27739 w 27814"/>
              <a:gd name="connsiteY25" fmla="*/ 8977 h 56337"/>
              <a:gd name="connsiteX26" fmla="*/ 27549 w 27814"/>
              <a:gd name="connsiteY26" fmla="*/ -64 h 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814" h="56337">
                <a:moveTo>
                  <a:pt x="27549" y="-64"/>
                </a:moveTo>
                <a:cubicBezTo>
                  <a:pt x="26199" y="1953"/>
                  <a:pt x="24411" y="3647"/>
                  <a:pt x="22319" y="4884"/>
                </a:cubicBezTo>
                <a:cubicBezTo>
                  <a:pt x="22747" y="11223"/>
                  <a:pt x="22747" y="17580"/>
                  <a:pt x="22319" y="23918"/>
                </a:cubicBezTo>
                <a:lnTo>
                  <a:pt x="21748" y="27534"/>
                </a:lnTo>
                <a:cubicBezTo>
                  <a:pt x="21748" y="28105"/>
                  <a:pt x="21748" y="28867"/>
                  <a:pt x="21748" y="29152"/>
                </a:cubicBezTo>
                <a:lnTo>
                  <a:pt x="21178" y="31056"/>
                </a:lnTo>
                <a:cubicBezTo>
                  <a:pt x="20559" y="33283"/>
                  <a:pt x="19666" y="35424"/>
                  <a:pt x="18515" y="37432"/>
                </a:cubicBezTo>
                <a:cubicBezTo>
                  <a:pt x="17498" y="39392"/>
                  <a:pt x="16290" y="41239"/>
                  <a:pt x="14901" y="42952"/>
                </a:cubicBezTo>
                <a:cubicBezTo>
                  <a:pt x="13694" y="44522"/>
                  <a:pt x="12353" y="45988"/>
                  <a:pt x="10907" y="47329"/>
                </a:cubicBezTo>
                <a:cubicBezTo>
                  <a:pt x="9661" y="48443"/>
                  <a:pt x="8359" y="49490"/>
                  <a:pt x="7008" y="50470"/>
                </a:cubicBezTo>
                <a:cubicBezTo>
                  <a:pt x="5677" y="51231"/>
                  <a:pt x="4631" y="52088"/>
                  <a:pt x="3680" y="52564"/>
                </a:cubicBezTo>
                <a:lnTo>
                  <a:pt x="637" y="54086"/>
                </a:lnTo>
                <a:lnTo>
                  <a:pt x="637" y="54086"/>
                </a:lnTo>
                <a:cubicBezTo>
                  <a:pt x="95" y="54296"/>
                  <a:pt x="-172" y="54895"/>
                  <a:pt x="38" y="55438"/>
                </a:cubicBezTo>
                <a:cubicBezTo>
                  <a:pt x="47" y="55466"/>
                  <a:pt x="56" y="55485"/>
                  <a:pt x="66" y="55514"/>
                </a:cubicBezTo>
                <a:cubicBezTo>
                  <a:pt x="275" y="56104"/>
                  <a:pt x="932" y="56418"/>
                  <a:pt x="1521" y="56209"/>
                </a:cubicBezTo>
                <a:cubicBezTo>
                  <a:pt x="1550" y="56199"/>
                  <a:pt x="1568" y="56189"/>
                  <a:pt x="1588" y="56180"/>
                </a:cubicBezTo>
                <a:lnTo>
                  <a:pt x="5011" y="54848"/>
                </a:lnTo>
                <a:cubicBezTo>
                  <a:pt x="7921" y="53430"/>
                  <a:pt x="10689" y="51745"/>
                  <a:pt x="13284" y="49804"/>
                </a:cubicBezTo>
                <a:cubicBezTo>
                  <a:pt x="14987" y="48443"/>
                  <a:pt x="16575" y="46949"/>
                  <a:pt x="18039" y="45331"/>
                </a:cubicBezTo>
                <a:cubicBezTo>
                  <a:pt x="19704" y="43523"/>
                  <a:pt x="21168" y="41543"/>
                  <a:pt x="22414" y="39430"/>
                </a:cubicBezTo>
                <a:cubicBezTo>
                  <a:pt x="23765" y="37185"/>
                  <a:pt x="24848" y="34786"/>
                  <a:pt x="25647" y="32293"/>
                </a:cubicBezTo>
                <a:lnTo>
                  <a:pt x="26313" y="30485"/>
                </a:lnTo>
                <a:cubicBezTo>
                  <a:pt x="26351" y="29790"/>
                  <a:pt x="26351" y="29086"/>
                  <a:pt x="26313" y="28391"/>
                </a:cubicBezTo>
                <a:lnTo>
                  <a:pt x="27169" y="24489"/>
                </a:lnTo>
                <a:cubicBezTo>
                  <a:pt x="27682" y="19331"/>
                  <a:pt x="27872" y="14154"/>
                  <a:pt x="27739" y="8977"/>
                </a:cubicBezTo>
                <a:cubicBezTo>
                  <a:pt x="27454" y="5646"/>
                  <a:pt x="27454" y="2696"/>
                  <a:pt x="27549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4A7B3E1D-DA50-8541-8EB6-C4AF367170EA}"/>
              </a:ext>
            </a:extLst>
          </p:cNvPr>
          <p:cNvSpPr/>
          <p:nvPr/>
        </p:nvSpPr>
        <p:spPr>
          <a:xfrm>
            <a:off x="11540526" y="6557166"/>
            <a:ext cx="143904" cy="114790"/>
          </a:xfrm>
          <a:custGeom>
            <a:avLst/>
            <a:gdLst>
              <a:gd name="connsiteX0" fmla="*/ 1756 w 31476"/>
              <a:gd name="connsiteY0" fmla="*/ 22616 h 25108"/>
              <a:gd name="connsiteX1" fmla="*/ 7367 w 31476"/>
              <a:gd name="connsiteY1" fmla="*/ 20237 h 25108"/>
              <a:gd name="connsiteX2" fmla="*/ 12882 w 31476"/>
              <a:gd name="connsiteY2" fmla="*/ 17667 h 25108"/>
              <a:gd name="connsiteX3" fmla="*/ 18874 w 31476"/>
              <a:gd name="connsiteY3" fmla="*/ 14431 h 25108"/>
              <a:gd name="connsiteX4" fmla="*/ 21441 w 31476"/>
              <a:gd name="connsiteY4" fmla="*/ 12147 h 25108"/>
              <a:gd name="connsiteX5" fmla="*/ 23724 w 31476"/>
              <a:gd name="connsiteY5" fmla="*/ 9768 h 25108"/>
              <a:gd name="connsiteX6" fmla="*/ 25531 w 31476"/>
              <a:gd name="connsiteY6" fmla="*/ 7484 h 25108"/>
              <a:gd name="connsiteX7" fmla="*/ 26767 w 31476"/>
              <a:gd name="connsiteY7" fmla="*/ 5105 h 25108"/>
              <a:gd name="connsiteX8" fmla="*/ 28003 w 31476"/>
              <a:gd name="connsiteY8" fmla="*/ 1393 h 25108"/>
              <a:gd name="connsiteX9" fmla="*/ 29239 w 31476"/>
              <a:gd name="connsiteY9" fmla="*/ 61 h 25108"/>
              <a:gd name="connsiteX10" fmla="*/ 29239 w 31476"/>
              <a:gd name="connsiteY10" fmla="*/ 61 h 25108"/>
              <a:gd name="connsiteX11" fmla="*/ 31236 w 31476"/>
              <a:gd name="connsiteY11" fmla="*/ 537 h 25108"/>
              <a:gd name="connsiteX12" fmla="*/ 31236 w 31476"/>
              <a:gd name="connsiteY12" fmla="*/ 2440 h 25108"/>
              <a:gd name="connsiteX13" fmla="*/ 29620 w 31476"/>
              <a:gd name="connsiteY13" fmla="*/ 7008 h 25108"/>
              <a:gd name="connsiteX14" fmla="*/ 28003 w 31476"/>
              <a:gd name="connsiteY14" fmla="*/ 9768 h 25108"/>
              <a:gd name="connsiteX15" fmla="*/ 25720 w 31476"/>
              <a:gd name="connsiteY15" fmla="*/ 12528 h 25108"/>
              <a:gd name="connsiteX16" fmla="*/ 23058 w 31476"/>
              <a:gd name="connsiteY16" fmla="*/ 15193 h 25108"/>
              <a:gd name="connsiteX17" fmla="*/ 20110 w 31476"/>
              <a:gd name="connsiteY17" fmla="*/ 17477 h 25108"/>
              <a:gd name="connsiteX18" fmla="*/ 13453 w 31476"/>
              <a:gd name="connsiteY18" fmla="*/ 20903 h 25108"/>
              <a:gd name="connsiteX19" fmla="*/ 10410 w 31476"/>
              <a:gd name="connsiteY19" fmla="*/ 22330 h 25108"/>
              <a:gd name="connsiteX20" fmla="*/ 7557 w 31476"/>
              <a:gd name="connsiteY20" fmla="*/ 23187 h 25108"/>
              <a:gd name="connsiteX21" fmla="*/ 1756 w 31476"/>
              <a:gd name="connsiteY21" fmla="*/ 24995 h 25108"/>
              <a:gd name="connsiteX22" fmla="*/ 329 w 31476"/>
              <a:gd name="connsiteY22" fmla="*/ 24234 h 25108"/>
              <a:gd name="connsiteX23" fmla="*/ 329 w 31476"/>
              <a:gd name="connsiteY23" fmla="*/ 24234 h 25108"/>
              <a:gd name="connsiteX24" fmla="*/ 234 w 31476"/>
              <a:gd name="connsiteY24" fmla="*/ 22711 h 25108"/>
              <a:gd name="connsiteX25" fmla="*/ 1756 w 31476"/>
              <a:gd name="connsiteY25" fmla="*/ 22616 h 2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476" h="25108">
                <a:moveTo>
                  <a:pt x="1756" y="22616"/>
                </a:moveTo>
                <a:lnTo>
                  <a:pt x="7367" y="20237"/>
                </a:lnTo>
                <a:cubicBezTo>
                  <a:pt x="9269" y="19523"/>
                  <a:pt x="11114" y="18666"/>
                  <a:pt x="12882" y="17667"/>
                </a:cubicBezTo>
                <a:lnTo>
                  <a:pt x="18874" y="14431"/>
                </a:lnTo>
                <a:lnTo>
                  <a:pt x="21441" y="12147"/>
                </a:lnTo>
                <a:cubicBezTo>
                  <a:pt x="22297" y="11453"/>
                  <a:pt x="23067" y="10653"/>
                  <a:pt x="23724" y="9768"/>
                </a:cubicBezTo>
                <a:cubicBezTo>
                  <a:pt x="24294" y="8912"/>
                  <a:pt x="25055" y="8341"/>
                  <a:pt x="25531" y="7484"/>
                </a:cubicBezTo>
                <a:lnTo>
                  <a:pt x="26767" y="5105"/>
                </a:lnTo>
                <a:cubicBezTo>
                  <a:pt x="27718" y="3677"/>
                  <a:pt x="27527" y="2250"/>
                  <a:pt x="28003" y="1393"/>
                </a:cubicBezTo>
                <a:cubicBezTo>
                  <a:pt x="28250" y="822"/>
                  <a:pt x="28688" y="346"/>
                  <a:pt x="29239" y="61"/>
                </a:cubicBezTo>
                <a:lnTo>
                  <a:pt x="29239" y="61"/>
                </a:lnTo>
                <a:cubicBezTo>
                  <a:pt x="29943" y="-215"/>
                  <a:pt x="30732" y="-25"/>
                  <a:pt x="31236" y="537"/>
                </a:cubicBezTo>
                <a:cubicBezTo>
                  <a:pt x="31512" y="1136"/>
                  <a:pt x="31512" y="1831"/>
                  <a:pt x="31236" y="2440"/>
                </a:cubicBezTo>
                <a:cubicBezTo>
                  <a:pt x="30846" y="4010"/>
                  <a:pt x="30304" y="5543"/>
                  <a:pt x="29620" y="7008"/>
                </a:cubicBezTo>
                <a:lnTo>
                  <a:pt x="28003" y="9768"/>
                </a:lnTo>
                <a:cubicBezTo>
                  <a:pt x="27328" y="10748"/>
                  <a:pt x="26557" y="11671"/>
                  <a:pt x="25720" y="12528"/>
                </a:cubicBezTo>
                <a:cubicBezTo>
                  <a:pt x="24932" y="13508"/>
                  <a:pt x="24037" y="14403"/>
                  <a:pt x="23058" y="15193"/>
                </a:cubicBezTo>
                <a:lnTo>
                  <a:pt x="20110" y="17477"/>
                </a:lnTo>
                <a:lnTo>
                  <a:pt x="13453" y="20903"/>
                </a:lnTo>
                <a:cubicBezTo>
                  <a:pt x="12464" y="21436"/>
                  <a:pt x="11456" y="21912"/>
                  <a:pt x="10410" y="22330"/>
                </a:cubicBezTo>
                <a:lnTo>
                  <a:pt x="7557" y="23187"/>
                </a:lnTo>
                <a:lnTo>
                  <a:pt x="1756" y="24995"/>
                </a:lnTo>
                <a:cubicBezTo>
                  <a:pt x="1157" y="25176"/>
                  <a:pt x="520" y="24843"/>
                  <a:pt x="329" y="24234"/>
                </a:cubicBezTo>
                <a:cubicBezTo>
                  <a:pt x="329" y="24234"/>
                  <a:pt x="329" y="24234"/>
                  <a:pt x="329" y="24234"/>
                </a:cubicBezTo>
                <a:cubicBezTo>
                  <a:pt x="-117" y="23844"/>
                  <a:pt x="-155" y="23158"/>
                  <a:pt x="234" y="22711"/>
                </a:cubicBezTo>
                <a:cubicBezTo>
                  <a:pt x="624" y="22264"/>
                  <a:pt x="1309" y="22226"/>
                  <a:pt x="1756" y="22616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465C6624-9D5D-7944-8FC1-F78C055EDE46}"/>
              </a:ext>
            </a:extLst>
          </p:cNvPr>
          <p:cNvSpPr/>
          <p:nvPr/>
        </p:nvSpPr>
        <p:spPr>
          <a:xfrm>
            <a:off x="12184785" y="6787468"/>
            <a:ext cx="153972" cy="826683"/>
          </a:xfrm>
          <a:custGeom>
            <a:avLst/>
            <a:gdLst>
              <a:gd name="connsiteX0" fmla="*/ 16989 w 33678"/>
              <a:gd name="connsiteY0" fmla="*/ -64 h 180819"/>
              <a:gd name="connsiteX1" fmla="*/ 16989 w 33678"/>
              <a:gd name="connsiteY1" fmla="*/ 15924 h 180819"/>
              <a:gd name="connsiteX2" fmla="*/ 16989 w 33678"/>
              <a:gd name="connsiteY2" fmla="*/ 15924 h 180819"/>
              <a:gd name="connsiteX3" fmla="*/ 15086 w 33678"/>
              <a:gd name="connsiteY3" fmla="*/ 45521 h 180819"/>
              <a:gd name="connsiteX4" fmla="*/ 14231 w 33678"/>
              <a:gd name="connsiteY4" fmla="*/ 59797 h 180819"/>
              <a:gd name="connsiteX5" fmla="*/ 14231 w 33678"/>
              <a:gd name="connsiteY5" fmla="*/ 76070 h 180819"/>
              <a:gd name="connsiteX6" fmla="*/ 14231 w 33678"/>
              <a:gd name="connsiteY6" fmla="*/ 93296 h 180819"/>
              <a:gd name="connsiteX7" fmla="*/ 14231 w 33678"/>
              <a:gd name="connsiteY7" fmla="*/ 111092 h 180819"/>
              <a:gd name="connsiteX8" fmla="*/ 14231 w 33678"/>
              <a:gd name="connsiteY8" fmla="*/ 128318 h 180819"/>
              <a:gd name="connsiteX9" fmla="*/ 13660 w 33678"/>
              <a:gd name="connsiteY9" fmla="*/ 136597 h 180819"/>
              <a:gd name="connsiteX10" fmla="*/ 12329 w 33678"/>
              <a:gd name="connsiteY10" fmla="*/ 144496 h 180819"/>
              <a:gd name="connsiteX11" fmla="*/ 11663 w 33678"/>
              <a:gd name="connsiteY11" fmla="*/ 148303 h 180819"/>
              <a:gd name="connsiteX12" fmla="*/ 11663 w 33678"/>
              <a:gd name="connsiteY12" fmla="*/ 149921 h 180819"/>
              <a:gd name="connsiteX13" fmla="*/ 10997 w 33678"/>
              <a:gd name="connsiteY13" fmla="*/ 151919 h 180819"/>
              <a:gd name="connsiteX14" fmla="*/ 8620 w 33678"/>
              <a:gd name="connsiteY14" fmla="*/ 158962 h 180819"/>
              <a:gd name="connsiteX15" fmla="*/ 5862 w 33678"/>
              <a:gd name="connsiteY15" fmla="*/ 164957 h 180819"/>
              <a:gd name="connsiteX16" fmla="*/ 2629 w 33678"/>
              <a:gd name="connsiteY16" fmla="*/ 170477 h 180819"/>
              <a:gd name="connsiteX17" fmla="*/ -34 w 33678"/>
              <a:gd name="connsiteY17" fmla="*/ 173998 h 180819"/>
              <a:gd name="connsiteX18" fmla="*/ 8335 w 33678"/>
              <a:gd name="connsiteY18" fmla="*/ 180755 h 180819"/>
              <a:gd name="connsiteX19" fmla="*/ 11663 w 33678"/>
              <a:gd name="connsiteY19" fmla="*/ 176758 h 180819"/>
              <a:gd name="connsiteX20" fmla="*/ 15657 w 33678"/>
              <a:gd name="connsiteY20" fmla="*/ 170382 h 180819"/>
              <a:gd name="connsiteX21" fmla="*/ 19271 w 33678"/>
              <a:gd name="connsiteY21" fmla="*/ 163149 h 180819"/>
              <a:gd name="connsiteX22" fmla="*/ 22219 w 33678"/>
              <a:gd name="connsiteY22" fmla="*/ 155441 h 180819"/>
              <a:gd name="connsiteX23" fmla="*/ 22789 w 33678"/>
              <a:gd name="connsiteY23" fmla="*/ 153537 h 180819"/>
              <a:gd name="connsiteX24" fmla="*/ 23360 w 33678"/>
              <a:gd name="connsiteY24" fmla="*/ 151158 h 180819"/>
              <a:gd name="connsiteX25" fmla="*/ 24311 w 33678"/>
              <a:gd name="connsiteY25" fmla="*/ 146875 h 180819"/>
              <a:gd name="connsiteX26" fmla="*/ 26023 w 33678"/>
              <a:gd name="connsiteY26" fmla="*/ 138215 h 180819"/>
              <a:gd name="connsiteX27" fmla="*/ 26974 w 33678"/>
              <a:gd name="connsiteY27" fmla="*/ 129174 h 180819"/>
              <a:gd name="connsiteX28" fmla="*/ 27925 w 33678"/>
              <a:gd name="connsiteY28" fmla="*/ 111187 h 180819"/>
              <a:gd name="connsiteX29" fmla="*/ 27925 w 33678"/>
              <a:gd name="connsiteY29" fmla="*/ 93581 h 180819"/>
              <a:gd name="connsiteX30" fmla="*/ 28876 w 33678"/>
              <a:gd name="connsiteY30" fmla="*/ 76641 h 180819"/>
              <a:gd name="connsiteX31" fmla="*/ 29732 w 33678"/>
              <a:gd name="connsiteY31" fmla="*/ 60844 h 180819"/>
              <a:gd name="connsiteX32" fmla="*/ 30778 w 33678"/>
              <a:gd name="connsiteY32" fmla="*/ 46568 h 180819"/>
              <a:gd name="connsiteX33" fmla="*/ 33345 w 33678"/>
              <a:gd name="connsiteY33" fmla="*/ 17066 h 180819"/>
              <a:gd name="connsiteX34" fmla="*/ 33345 w 33678"/>
              <a:gd name="connsiteY34" fmla="*/ 2030 h 180819"/>
              <a:gd name="connsiteX35" fmla="*/ 16989 w 33678"/>
              <a:gd name="connsiteY35" fmla="*/ -64 h 18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678" h="180819">
                <a:moveTo>
                  <a:pt x="16989" y="-64"/>
                </a:moveTo>
                <a:cubicBezTo>
                  <a:pt x="16989" y="6312"/>
                  <a:pt x="16989" y="13640"/>
                  <a:pt x="16989" y="15924"/>
                </a:cubicBezTo>
                <a:lnTo>
                  <a:pt x="16989" y="15924"/>
                </a:lnTo>
                <a:lnTo>
                  <a:pt x="15086" y="45521"/>
                </a:lnTo>
                <a:cubicBezTo>
                  <a:pt x="15086" y="49899"/>
                  <a:pt x="14326" y="55038"/>
                  <a:pt x="14231" y="59797"/>
                </a:cubicBezTo>
                <a:cubicBezTo>
                  <a:pt x="14136" y="64555"/>
                  <a:pt x="14231" y="70455"/>
                  <a:pt x="14231" y="76070"/>
                </a:cubicBezTo>
                <a:cubicBezTo>
                  <a:pt x="14231" y="81685"/>
                  <a:pt x="14231" y="87395"/>
                  <a:pt x="14231" y="93296"/>
                </a:cubicBezTo>
                <a:cubicBezTo>
                  <a:pt x="14231" y="99196"/>
                  <a:pt x="14231" y="105097"/>
                  <a:pt x="14231" y="111092"/>
                </a:cubicBezTo>
                <a:cubicBezTo>
                  <a:pt x="14231" y="117088"/>
                  <a:pt x="14231" y="122798"/>
                  <a:pt x="14231" y="128318"/>
                </a:cubicBezTo>
                <a:lnTo>
                  <a:pt x="13660" y="136597"/>
                </a:lnTo>
                <a:cubicBezTo>
                  <a:pt x="13660" y="139357"/>
                  <a:pt x="12709" y="141927"/>
                  <a:pt x="12329" y="144496"/>
                </a:cubicBezTo>
                <a:lnTo>
                  <a:pt x="11663" y="148303"/>
                </a:lnTo>
                <a:lnTo>
                  <a:pt x="11663" y="149921"/>
                </a:lnTo>
                <a:lnTo>
                  <a:pt x="10997" y="151919"/>
                </a:lnTo>
                <a:cubicBezTo>
                  <a:pt x="10417" y="154336"/>
                  <a:pt x="9628" y="156687"/>
                  <a:pt x="8620" y="158962"/>
                </a:cubicBezTo>
                <a:cubicBezTo>
                  <a:pt x="7859" y="161027"/>
                  <a:pt x="6937" y="163035"/>
                  <a:pt x="5862" y="164957"/>
                </a:cubicBezTo>
                <a:cubicBezTo>
                  <a:pt x="4939" y="166889"/>
                  <a:pt x="3856" y="168735"/>
                  <a:pt x="2629" y="170477"/>
                </a:cubicBezTo>
                <a:cubicBezTo>
                  <a:pt x="1878" y="171743"/>
                  <a:pt x="984" y="172923"/>
                  <a:pt x="-34" y="173998"/>
                </a:cubicBezTo>
                <a:cubicBezTo>
                  <a:pt x="3238" y="175568"/>
                  <a:pt x="6100" y="177881"/>
                  <a:pt x="8335" y="180755"/>
                </a:cubicBezTo>
                <a:cubicBezTo>
                  <a:pt x="9514" y="179489"/>
                  <a:pt x="10626" y="178147"/>
                  <a:pt x="11663" y="176758"/>
                </a:cubicBezTo>
                <a:cubicBezTo>
                  <a:pt x="13128" y="174722"/>
                  <a:pt x="14459" y="172590"/>
                  <a:pt x="15657" y="170382"/>
                </a:cubicBezTo>
                <a:cubicBezTo>
                  <a:pt x="17065" y="168079"/>
                  <a:pt x="18272" y="165661"/>
                  <a:pt x="19271" y="163149"/>
                </a:cubicBezTo>
                <a:cubicBezTo>
                  <a:pt x="20507" y="160389"/>
                  <a:pt x="21363" y="157915"/>
                  <a:pt x="22219" y="155441"/>
                </a:cubicBezTo>
                <a:lnTo>
                  <a:pt x="22789" y="153537"/>
                </a:lnTo>
                <a:cubicBezTo>
                  <a:pt x="23037" y="152757"/>
                  <a:pt x="23227" y="151967"/>
                  <a:pt x="23360" y="151158"/>
                </a:cubicBezTo>
                <a:lnTo>
                  <a:pt x="24311" y="146875"/>
                </a:lnTo>
                <a:cubicBezTo>
                  <a:pt x="24882" y="144020"/>
                  <a:pt x="25548" y="141165"/>
                  <a:pt x="26023" y="138215"/>
                </a:cubicBezTo>
                <a:cubicBezTo>
                  <a:pt x="26498" y="135265"/>
                  <a:pt x="26689" y="132220"/>
                  <a:pt x="26974" y="129174"/>
                </a:cubicBezTo>
                <a:cubicBezTo>
                  <a:pt x="27735" y="123178"/>
                  <a:pt x="27544" y="117183"/>
                  <a:pt x="27925" y="111187"/>
                </a:cubicBezTo>
                <a:cubicBezTo>
                  <a:pt x="28305" y="105192"/>
                  <a:pt x="27925" y="99291"/>
                  <a:pt x="27925" y="93581"/>
                </a:cubicBezTo>
                <a:cubicBezTo>
                  <a:pt x="27925" y="87871"/>
                  <a:pt x="28590" y="82066"/>
                  <a:pt x="28876" y="76641"/>
                </a:cubicBezTo>
                <a:cubicBezTo>
                  <a:pt x="29161" y="71217"/>
                  <a:pt x="29446" y="65887"/>
                  <a:pt x="29732" y="60844"/>
                </a:cubicBezTo>
                <a:cubicBezTo>
                  <a:pt x="30017" y="55800"/>
                  <a:pt x="30492" y="51327"/>
                  <a:pt x="30778" y="46568"/>
                </a:cubicBezTo>
                <a:cubicBezTo>
                  <a:pt x="32299" y="28867"/>
                  <a:pt x="33345" y="17066"/>
                  <a:pt x="33345" y="17066"/>
                </a:cubicBezTo>
                <a:cubicBezTo>
                  <a:pt x="33745" y="12060"/>
                  <a:pt x="33745" y="7035"/>
                  <a:pt x="33345" y="2030"/>
                </a:cubicBezTo>
                <a:cubicBezTo>
                  <a:pt x="27449" y="1554"/>
                  <a:pt x="20602" y="3362"/>
                  <a:pt x="16989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578A8729-6ED8-6B49-8601-537878BA5E88}"/>
              </a:ext>
            </a:extLst>
          </p:cNvPr>
          <p:cNvSpPr/>
          <p:nvPr/>
        </p:nvSpPr>
        <p:spPr>
          <a:xfrm>
            <a:off x="11632991" y="7551690"/>
            <a:ext cx="613089" cy="4348592"/>
          </a:xfrm>
          <a:custGeom>
            <a:avLst/>
            <a:gdLst>
              <a:gd name="connsiteX0" fmla="*/ 134067 w 134100"/>
              <a:gd name="connsiteY0" fmla="*/ 5033 h 951161"/>
              <a:gd name="connsiteX1" fmla="*/ 129312 w 134100"/>
              <a:gd name="connsiteY1" fmla="*/ 11980 h 951161"/>
              <a:gd name="connsiteX2" fmla="*/ 123892 w 134100"/>
              <a:gd name="connsiteY2" fmla="*/ 18071 h 951161"/>
              <a:gd name="connsiteX3" fmla="*/ 115048 w 134100"/>
              <a:gd name="connsiteY3" fmla="*/ 27588 h 951161"/>
              <a:gd name="connsiteX4" fmla="*/ 104111 w 134100"/>
              <a:gd name="connsiteY4" fmla="*/ 41387 h 951161"/>
              <a:gd name="connsiteX5" fmla="*/ 91369 w 134100"/>
              <a:gd name="connsiteY5" fmla="*/ 59088 h 951161"/>
              <a:gd name="connsiteX6" fmla="*/ 77579 w 134100"/>
              <a:gd name="connsiteY6" fmla="*/ 80882 h 951161"/>
              <a:gd name="connsiteX7" fmla="*/ 63980 w 134100"/>
              <a:gd name="connsiteY7" fmla="*/ 106767 h 951161"/>
              <a:gd name="connsiteX8" fmla="*/ 57704 w 134100"/>
              <a:gd name="connsiteY8" fmla="*/ 121233 h 951161"/>
              <a:gd name="connsiteX9" fmla="*/ 51618 w 134100"/>
              <a:gd name="connsiteY9" fmla="*/ 136745 h 951161"/>
              <a:gd name="connsiteX10" fmla="*/ 42108 w 134100"/>
              <a:gd name="connsiteY10" fmla="*/ 170625 h 951161"/>
              <a:gd name="connsiteX11" fmla="*/ 38589 w 134100"/>
              <a:gd name="connsiteY11" fmla="*/ 188707 h 951161"/>
              <a:gd name="connsiteX12" fmla="*/ 36307 w 134100"/>
              <a:gd name="connsiteY12" fmla="*/ 207741 h 951161"/>
              <a:gd name="connsiteX13" fmla="*/ 37163 w 134100"/>
              <a:gd name="connsiteY13" fmla="*/ 289585 h 951161"/>
              <a:gd name="connsiteX14" fmla="*/ 44961 w 134100"/>
              <a:gd name="connsiteY14" fmla="*/ 377996 h 951161"/>
              <a:gd name="connsiteX15" fmla="*/ 40967 w 134100"/>
              <a:gd name="connsiteY15" fmla="*/ 470499 h 951161"/>
              <a:gd name="connsiteX16" fmla="*/ 31457 w 134100"/>
              <a:gd name="connsiteY16" fmla="*/ 557863 h 951161"/>
              <a:gd name="connsiteX17" fmla="*/ 26512 w 134100"/>
              <a:gd name="connsiteY17" fmla="*/ 579562 h 951161"/>
              <a:gd name="connsiteX18" fmla="*/ 23754 w 134100"/>
              <a:gd name="connsiteY18" fmla="*/ 601165 h 951161"/>
              <a:gd name="connsiteX19" fmla="*/ 22423 w 134100"/>
              <a:gd name="connsiteY19" fmla="*/ 622958 h 951161"/>
              <a:gd name="connsiteX20" fmla="*/ 22423 w 134100"/>
              <a:gd name="connsiteY20" fmla="*/ 644657 h 951161"/>
              <a:gd name="connsiteX21" fmla="*/ 20806 w 134100"/>
              <a:gd name="connsiteY21" fmla="*/ 727929 h 951161"/>
              <a:gd name="connsiteX22" fmla="*/ 10250 w 134100"/>
              <a:gd name="connsiteY22" fmla="*/ 801589 h 951161"/>
              <a:gd name="connsiteX23" fmla="*/ 6066 w 134100"/>
              <a:gd name="connsiteY23" fmla="*/ 863448 h 951161"/>
              <a:gd name="connsiteX24" fmla="*/ 9299 w 134100"/>
              <a:gd name="connsiteY24" fmla="*/ 912079 h 951161"/>
              <a:gd name="connsiteX25" fmla="*/ 10440 w 134100"/>
              <a:gd name="connsiteY25" fmla="*/ 942723 h 951161"/>
              <a:gd name="connsiteX26" fmla="*/ 5115 w 134100"/>
              <a:gd name="connsiteY26" fmla="*/ 949194 h 951161"/>
              <a:gd name="connsiteX27" fmla="*/ 2928 w 134100"/>
              <a:gd name="connsiteY27" fmla="*/ 951098 h 951161"/>
              <a:gd name="connsiteX28" fmla="*/ 8158 w 134100"/>
              <a:gd name="connsiteY28" fmla="*/ 941581 h 951161"/>
              <a:gd name="connsiteX29" fmla="*/ 3974 w 134100"/>
              <a:gd name="connsiteY29" fmla="*/ 911888 h 951161"/>
              <a:gd name="connsiteX30" fmla="*/ 265 w 134100"/>
              <a:gd name="connsiteY30" fmla="*/ 864304 h 951161"/>
              <a:gd name="connsiteX31" fmla="*/ 3879 w 134100"/>
              <a:gd name="connsiteY31" fmla="*/ 801018 h 951161"/>
              <a:gd name="connsiteX32" fmla="*/ 13388 w 134100"/>
              <a:gd name="connsiteY32" fmla="*/ 727548 h 951161"/>
              <a:gd name="connsiteX33" fmla="*/ 14149 w 134100"/>
              <a:gd name="connsiteY33" fmla="*/ 645037 h 951161"/>
              <a:gd name="connsiteX34" fmla="*/ 14149 w 134100"/>
              <a:gd name="connsiteY34" fmla="*/ 623149 h 951161"/>
              <a:gd name="connsiteX35" fmla="*/ 15290 w 134100"/>
              <a:gd name="connsiteY35" fmla="*/ 600880 h 951161"/>
              <a:gd name="connsiteX36" fmla="*/ 17953 w 134100"/>
              <a:gd name="connsiteY36" fmla="*/ 578134 h 951161"/>
              <a:gd name="connsiteX37" fmla="*/ 22803 w 134100"/>
              <a:gd name="connsiteY37" fmla="*/ 555865 h 951161"/>
              <a:gd name="connsiteX38" fmla="*/ 30506 w 134100"/>
              <a:gd name="connsiteY38" fmla="*/ 479731 h 951161"/>
              <a:gd name="connsiteX39" fmla="*/ 33074 w 134100"/>
              <a:gd name="connsiteY39" fmla="*/ 457842 h 951161"/>
              <a:gd name="connsiteX40" fmla="*/ 34595 w 134100"/>
              <a:gd name="connsiteY40" fmla="*/ 379043 h 951161"/>
              <a:gd name="connsiteX41" fmla="*/ 26417 w 134100"/>
              <a:gd name="connsiteY41" fmla="*/ 290822 h 951161"/>
              <a:gd name="connsiteX42" fmla="*/ 25180 w 134100"/>
              <a:gd name="connsiteY42" fmla="*/ 206884 h 951161"/>
              <a:gd name="connsiteX43" fmla="*/ 27463 w 134100"/>
              <a:gd name="connsiteY43" fmla="*/ 187375 h 951161"/>
              <a:gd name="connsiteX44" fmla="*/ 31076 w 134100"/>
              <a:gd name="connsiteY44" fmla="*/ 168341 h 951161"/>
              <a:gd name="connsiteX45" fmla="*/ 40586 w 134100"/>
              <a:gd name="connsiteY45" fmla="*/ 133034 h 951161"/>
              <a:gd name="connsiteX46" fmla="*/ 46768 w 134100"/>
              <a:gd name="connsiteY46" fmla="*/ 117046 h 951161"/>
              <a:gd name="connsiteX47" fmla="*/ 53139 w 134100"/>
              <a:gd name="connsiteY47" fmla="*/ 101914 h 951161"/>
              <a:gd name="connsiteX48" fmla="*/ 67214 w 134100"/>
              <a:gd name="connsiteY48" fmla="*/ 75077 h 951161"/>
              <a:gd name="connsiteX49" fmla="*/ 81288 w 134100"/>
              <a:gd name="connsiteY49" fmla="*/ 52522 h 951161"/>
              <a:gd name="connsiteX50" fmla="*/ 94412 w 134100"/>
              <a:gd name="connsiteY50" fmla="*/ 34154 h 951161"/>
              <a:gd name="connsiteX51" fmla="*/ 105824 w 134100"/>
              <a:gd name="connsiteY51" fmla="*/ 19784 h 951161"/>
              <a:gd name="connsiteX52" fmla="*/ 114572 w 134100"/>
              <a:gd name="connsiteY52" fmla="*/ 10267 h 951161"/>
              <a:gd name="connsiteX53" fmla="*/ 124082 w 134100"/>
              <a:gd name="connsiteY53" fmla="*/ 179 h 951161"/>
              <a:gd name="connsiteX54" fmla="*/ 124082 w 134100"/>
              <a:gd name="connsiteY54" fmla="*/ 3415 h 951161"/>
              <a:gd name="connsiteX55" fmla="*/ 134067 w 134100"/>
              <a:gd name="connsiteY55" fmla="*/ 5033 h 95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4100" h="951161">
                <a:moveTo>
                  <a:pt x="134067" y="5033"/>
                </a:moveTo>
                <a:cubicBezTo>
                  <a:pt x="134067" y="5033"/>
                  <a:pt x="131785" y="8744"/>
                  <a:pt x="129312" y="11980"/>
                </a:cubicBezTo>
                <a:lnTo>
                  <a:pt x="123892" y="18071"/>
                </a:lnTo>
                <a:lnTo>
                  <a:pt x="115048" y="27588"/>
                </a:lnTo>
                <a:lnTo>
                  <a:pt x="104111" y="41387"/>
                </a:lnTo>
                <a:cubicBezTo>
                  <a:pt x="99832" y="46336"/>
                  <a:pt x="95933" y="52522"/>
                  <a:pt x="91369" y="59088"/>
                </a:cubicBezTo>
                <a:cubicBezTo>
                  <a:pt x="86804" y="65655"/>
                  <a:pt x="81859" y="72983"/>
                  <a:pt x="77579" y="80882"/>
                </a:cubicBezTo>
                <a:cubicBezTo>
                  <a:pt x="73300" y="88781"/>
                  <a:pt x="68735" y="97536"/>
                  <a:pt x="63980" y="106767"/>
                </a:cubicBezTo>
                <a:cubicBezTo>
                  <a:pt x="61641" y="111478"/>
                  <a:pt x="59549" y="116303"/>
                  <a:pt x="57704" y="121233"/>
                </a:cubicBezTo>
                <a:cubicBezTo>
                  <a:pt x="55802" y="126277"/>
                  <a:pt x="53425" y="131321"/>
                  <a:pt x="51618" y="136745"/>
                </a:cubicBezTo>
                <a:cubicBezTo>
                  <a:pt x="47804" y="147852"/>
                  <a:pt x="44628" y="159157"/>
                  <a:pt x="42108" y="170625"/>
                </a:cubicBezTo>
                <a:cubicBezTo>
                  <a:pt x="40967" y="176621"/>
                  <a:pt x="39160" y="182712"/>
                  <a:pt x="38589" y="188707"/>
                </a:cubicBezTo>
                <a:cubicBezTo>
                  <a:pt x="38019" y="194702"/>
                  <a:pt x="36592" y="201650"/>
                  <a:pt x="36307" y="207741"/>
                </a:cubicBezTo>
                <a:cubicBezTo>
                  <a:pt x="34319" y="234997"/>
                  <a:pt x="34605" y="262377"/>
                  <a:pt x="37163" y="289585"/>
                </a:cubicBezTo>
                <a:cubicBezTo>
                  <a:pt x="39350" y="318135"/>
                  <a:pt x="43059" y="347637"/>
                  <a:pt x="44961" y="377996"/>
                </a:cubicBezTo>
                <a:cubicBezTo>
                  <a:pt x="47700" y="408869"/>
                  <a:pt x="46359" y="439979"/>
                  <a:pt x="40967" y="470499"/>
                </a:cubicBezTo>
                <a:cubicBezTo>
                  <a:pt x="34881" y="501524"/>
                  <a:pt x="39731" y="529408"/>
                  <a:pt x="31457" y="557863"/>
                </a:cubicBezTo>
                <a:cubicBezTo>
                  <a:pt x="29650" y="564621"/>
                  <a:pt x="28224" y="572424"/>
                  <a:pt x="26512" y="579562"/>
                </a:cubicBezTo>
                <a:cubicBezTo>
                  <a:pt x="24800" y="586699"/>
                  <a:pt x="24610" y="594027"/>
                  <a:pt x="23754" y="601165"/>
                </a:cubicBezTo>
                <a:cubicBezTo>
                  <a:pt x="22898" y="608303"/>
                  <a:pt x="22708" y="615726"/>
                  <a:pt x="22423" y="622958"/>
                </a:cubicBezTo>
                <a:cubicBezTo>
                  <a:pt x="22137" y="630191"/>
                  <a:pt x="22423" y="637424"/>
                  <a:pt x="22423" y="644657"/>
                </a:cubicBezTo>
                <a:cubicBezTo>
                  <a:pt x="22423" y="673207"/>
                  <a:pt x="23184" y="701186"/>
                  <a:pt x="20806" y="727929"/>
                </a:cubicBezTo>
                <a:cubicBezTo>
                  <a:pt x="18429" y="754671"/>
                  <a:pt x="13484" y="779034"/>
                  <a:pt x="10250" y="801589"/>
                </a:cubicBezTo>
                <a:cubicBezTo>
                  <a:pt x="6817" y="822021"/>
                  <a:pt x="5419" y="842739"/>
                  <a:pt x="6066" y="863448"/>
                </a:cubicBezTo>
                <a:cubicBezTo>
                  <a:pt x="7873" y="882006"/>
                  <a:pt x="9204" y="898470"/>
                  <a:pt x="9299" y="912079"/>
                </a:cubicBezTo>
                <a:cubicBezTo>
                  <a:pt x="9394" y="925688"/>
                  <a:pt x="14340" y="936442"/>
                  <a:pt x="10440" y="942723"/>
                </a:cubicBezTo>
                <a:cubicBezTo>
                  <a:pt x="8890" y="945054"/>
                  <a:pt x="7112" y="947224"/>
                  <a:pt x="5115" y="949194"/>
                </a:cubicBezTo>
                <a:lnTo>
                  <a:pt x="2928" y="951098"/>
                </a:lnTo>
                <a:cubicBezTo>
                  <a:pt x="5039" y="948138"/>
                  <a:pt x="6789" y="944950"/>
                  <a:pt x="8158" y="941581"/>
                </a:cubicBezTo>
                <a:cubicBezTo>
                  <a:pt x="10821" y="935014"/>
                  <a:pt x="3783" y="925022"/>
                  <a:pt x="3974" y="911888"/>
                </a:cubicBezTo>
                <a:cubicBezTo>
                  <a:pt x="4164" y="898755"/>
                  <a:pt x="2262" y="882577"/>
                  <a:pt x="265" y="864304"/>
                </a:cubicBezTo>
                <a:cubicBezTo>
                  <a:pt x="-657" y="843139"/>
                  <a:pt x="560" y="821936"/>
                  <a:pt x="3879" y="801018"/>
                </a:cubicBezTo>
                <a:cubicBezTo>
                  <a:pt x="6922" y="778082"/>
                  <a:pt x="11581" y="753434"/>
                  <a:pt x="13388" y="727548"/>
                </a:cubicBezTo>
                <a:cubicBezTo>
                  <a:pt x="15195" y="701662"/>
                  <a:pt x="14340" y="673873"/>
                  <a:pt x="14149" y="645037"/>
                </a:cubicBezTo>
                <a:cubicBezTo>
                  <a:pt x="14149" y="637805"/>
                  <a:pt x="14149" y="630477"/>
                  <a:pt x="14149" y="623149"/>
                </a:cubicBezTo>
                <a:cubicBezTo>
                  <a:pt x="14149" y="615821"/>
                  <a:pt x="14910" y="608303"/>
                  <a:pt x="15290" y="600880"/>
                </a:cubicBezTo>
                <a:cubicBezTo>
                  <a:pt x="15671" y="593456"/>
                  <a:pt x="17097" y="585748"/>
                  <a:pt x="17953" y="578134"/>
                </a:cubicBezTo>
                <a:cubicBezTo>
                  <a:pt x="18809" y="570521"/>
                  <a:pt x="20806" y="563669"/>
                  <a:pt x="22803" y="555865"/>
                </a:cubicBezTo>
                <a:cubicBezTo>
                  <a:pt x="26797" y="530655"/>
                  <a:pt x="29365" y="505236"/>
                  <a:pt x="30506" y="479731"/>
                </a:cubicBezTo>
                <a:cubicBezTo>
                  <a:pt x="30982" y="472403"/>
                  <a:pt x="32028" y="465170"/>
                  <a:pt x="33074" y="457842"/>
                </a:cubicBezTo>
                <a:cubicBezTo>
                  <a:pt x="36336" y="431699"/>
                  <a:pt x="36849" y="405290"/>
                  <a:pt x="34595" y="379043"/>
                </a:cubicBezTo>
                <a:cubicBezTo>
                  <a:pt x="32598" y="349065"/>
                  <a:pt x="28699" y="319563"/>
                  <a:pt x="26417" y="290822"/>
                </a:cubicBezTo>
                <a:cubicBezTo>
                  <a:pt x="23735" y="262919"/>
                  <a:pt x="23326" y="234854"/>
                  <a:pt x="25180" y="206884"/>
                </a:cubicBezTo>
                <a:cubicBezTo>
                  <a:pt x="25180" y="200127"/>
                  <a:pt x="26702" y="193846"/>
                  <a:pt x="27463" y="187375"/>
                </a:cubicBezTo>
                <a:cubicBezTo>
                  <a:pt x="28224" y="180903"/>
                  <a:pt x="29935" y="174622"/>
                  <a:pt x="31076" y="168341"/>
                </a:cubicBezTo>
                <a:cubicBezTo>
                  <a:pt x="33501" y="156379"/>
                  <a:pt x="36678" y="144587"/>
                  <a:pt x="40586" y="133034"/>
                </a:cubicBezTo>
                <a:cubicBezTo>
                  <a:pt x="42298" y="127419"/>
                  <a:pt x="44770" y="122280"/>
                  <a:pt x="46768" y="117046"/>
                </a:cubicBezTo>
                <a:cubicBezTo>
                  <a:pt x="48765" y="111811"/>
                  <a:pt x="50666" y="106577"/>
                  <a:pt x="53139" y="101914"/>
                </a:cubicBezTo>
                <a:cubicBezTo>
                  <a:pt x="57989" y="92397"/>
                  <a:pt x="62078" y="82880"/>
                  <a:pt x="67214" y="75077"/>
                </a:cubicBezTo>
                <a:cubicBezTo>
                  <a:pt x="71522" y="67330"/>
                  <a:pt x="76219" y="59802"/>
                  <a:pt x="81288" y="52522"/>
                </a:cubicBezTo>
                <a:cubicBezTo>
                  <a:pt x="85948" y="45765"/>
                  <a:pt x="90037" y="39389"/>
                  <a:pt x="94412" y="34154"/>
                </a:cubicBezTo>
                <a:lnTo>
                  <a:pt x="105824" y="19784"/>
                </a:lnTo>
                <a:lnTo>
                  <a:pt x="114572" y="10267"/>
                </a:lnTo>
                <a:cubicBezTo>
                  <a:pt x="117045" y="7603"/>
                  <a:pt x="122370" y="1512"/>
                  <a:pt x="124082" y="179"/>
                </a:cubicBezTo>
                <a:cubicBezTo>
                  <a:pt x="125794" y="-1153"/>
                  <a:pt x="124082" y="3415"/>
                  <a:pt x="124082" y="3415"/>
                </a:cubicBezTo>
                <a:cubicBezTo>
                  <a:pt x="126745" y="3986"/>
                  <a:pt x="133117" y="2463"/>
                  <a:pt x="134067" y="503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B2DB8B52-5840-1F4D-A124-F948962123E2}"/>
              </a:ext>
            </a:extLst>
          </p:cNvPr>
          <p:cNvSpPr/>
          <p:nvPr/>
        </p:nvSpPr>
        <p:spPr>
          <a:xfrm>
            <a:off x="11565533" y="8405366"/>
            <a:ext cx="233467" cy="422062"/>
          </a:xfrm>
          <a:custGeom>
            <a:avLst/>
            <a:gdLst>
              <a:gd name="connsiteX0" fmla="*/ 50397 w 51066"/>
              <a:gd name="connsiteY0" fmla="*/ 2270 h 92317"/>
              <a:gd name="connsiteX1" fmla="*/ 47449 w 51066"/>
              <a:gd name="connsiteY1" fmla="*/ 5601 h 92317"/>
              <a:gd name="connsiteX2" fmla="*/ 44310 w 51066"/>
              <a:gd name="connsiteY2" fmla="*/ 9408 h 92317"/>
              <a:gd name="connsiteX3" fmla="*/ 40697 w 51066"/>
              <a:gd name="connsiteY3" fmla="*/ 14737 h 92317"/>
              <a:gd name="connsiteX4" fmla="*/ 25861 w 51066"/>
              <a:gd name="connsiteY4" fmla="*/ 46333 h 92317"/>
              <a:gd name="connsiteX5" fmla="*/ 11597 w 51066"/>
              <a:gd name="connsiteY5" fmla="*/ 78975 h 92317"/>
              <a:gd name="connsiteX6" fmla="*/ 4845 w 51066"/>
              <a:gd name="connsiteY6" fmla="*/ 88492 h 92317"/>
              <a:gd name="connsiteX7" fmla="*/ 1897 w 51066"/>
              <a:gd name="connsiteY7" fmla="*/ 91918 h 92317"/>
              <a:gd name="connsiteX8" fmla="*/ 280 w 51066"/>
              <a:gd name="connsiteY8" fmla="*/ 91918 h 92317"/>
              <a:gd name="connsiteX9" fmla="*/ 280 w 51066"/>
              <a:gd name="connsiteY9" fmla="*/ 91918 h 92317"/>
              <a:gd name="connsiteX10" fmla="*/ 280 w 51066"/>
              <a:gd name="connsiteY10" fmla="*/ 90205 h 92317"/>
              <a:gd name="connsiteX11" fmla="*/ 280 w 51066"/>
              <a:gd name="connsiteY11" fmla="*/ 90205 h 92317"/>
              <a:gd name="connsiteX12" fmla="*/ 2943 w 51066"/>
              <a:gd name="connsiteY12" fmla="*/ 86779 h 92317"/>
              <a:gd name="connsiteX13" fmla="*/ 9124 w 51066"/>
              <a:gd name="connsiteY13" fmla="*/ 77262 h 92317"/>
              <a:gd name="connsiteX14" fmla="*/ 22533 w 51066"/>
              <a:gd name="connsiteY14" fmla="*/ 44715 h 92317"/>
              <a:gd name="connsiteX15" fmla="*/ 37558 w 51066"/>
              <a:gd name="connsiteY15" fmla="*/ 12167 h 92317"/>
              <a:gd name="connsiteX16" fmla="*/ 45451 w 51066"/>
              <a:gd name="connsiteY16" fmla="*/ 3126 h 92317"/>
              <a:gd name="connsiteX17" fmla="*/ 48875 w 51066"/>
              <a:gd name="connsiteY17" fmla="*/ 271 h 92317"/>
              <a:gd name="connsiteX18" fmla="*/ 50492 w 51066"/>
              <a:gd name="connsiteY18" fmla="*/ 271 h 92317"/>
              <a:gd name="connsiteX19" fmla="*/ 50492 w 51066"/>
              <a:gd name="connsiteY19" fmla="*/ 271 h 92317"/>
              <a:gd name="connsiteX20" fmla="*/ 50862 w 51066"/>
              <a:gd name="connsiteY20" fmla="*/ 1842 h 92317"/>
              <a:gd name="connsiteX21" fmla="*/ 50397 w 51066"/>
              <a:gd name="connsiteY21" fmla="*/ 2270 h 9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66" h="92317">
                <a:moveTo>
                  <a:pt x="50397" y="2270"/>
                </a:moveTo>
                <a:lnTo>
                  <a:pt x="47449" y="5601"/>
                </a:lnTo>
                <a:cubicBezTo>
                  <a:pt x="46288" y="6771"/>
                  <a:pt x="45243" y="8047"/>
                  <a:pt x="44310" y="9408"/>
                </a:cubicBezTo>
                <a:cubicBezTo>
                  <a:pt x="43007" y="11111"/>
                  <a:pt x="41800" y="12891"/>
                  <a:pt x="40697" y="14737"/>
                </a:cubicBezTo>
                <a:cubicBezTo>
                  <a:pt x="34649" y="24711"/>
                  <a:pt x="29675" y="35303"/>
                  <a:pt x="25861" y="46333"/>
                </a:cubicBezTo>
                <a:cubicBezTo>
                  <a:pt x="22124" y="57629"/>
                  <a:pt x="17350" y="68554"/>
                  <a:pt x="11597" y="78975"/>
                </a:cubicBezTo>
                <a:cubicBezTo>
                  <a:pt x="9609" y="82325"/>
                  <a:pt x="7346" y="85504"/>
                  <a:pt x="4845" y="88492"/>
                </a:cubicBezTo>
                <a:lnTo>
                  <a:pt x="1897" y="91918"/>
                </a:lnTo>
                <a:cubicBezTo>
                  <a:pt x="1450" y="92365"/>
                  <a:pt x="727" y="92365"/>
                  <a:pt x="280" y="91918"/>
                </a:cubicBezTo>
                <a:cubicBezTo>
                  <a:pt x="280" y="91918"/>
                  <a:pt x="280" y="91918"/>
                  <a:pt x="280" y="91918"/>
                </a:cubicBezTo>
                <a:cubicBezTo>
                  <a:pt x="-138" y="91423"/>
                  <a:pt x="-138" y="90700"/>
                  <a:pt x="280" y="90205"/>
                </a:cubicBezTo>
                <a:lnTo>
                  <a:pt x="280" y="90205"/>
                </a:lnTo>
                <a:lnTo>
                  <a:pt x="2943" y="86779"/>
                </a:lnTo>
                <a:cubicBezTo>
                  <a:pt x="5311" y="83819"/>
                  <a:pt x="7374" y="80631"/>
                  <a:pt x="9124" y="77262"/>
                </a:cubicBezTo>
                <a:cubicBezTo>
                  <a:pt x="14535" y="66832"/>
                  <a:pt x="19024" y="55935"/>
                  <a:pt x="22533" y="44715"/>
                </a:cubicBezTo>
                <a:cubicBezTo>
                  <a:pt x="26052" y="33238"/>
                  <a:pt x="31111" y="22293"/>
                  <a:pt x="37558" y="12167"/>
                </a:cubicBezTo>
                <a:cubicBezTo>
                  <a:pt x="39850" y="8875"/>
                  <a:pt x="42494" y="5839"/>
                  <a:pt x="45451" y="3126"/>
                </a:cubicBezTo>
                <a:lnTo>
                  <a:pt x="48875" y="271"/>
                </a:lnTo>
                <a:cubicBezTo>
                  <a:pt x="49322" y="-176"/>
                  <a:pt x="50044" y="-176"/>
                  <a:pt x="50492" y="271"/>
                </a:cubicBezTo>
                <a:cubicBezTo>
                  <a:pt x="50492" y="271"/>
                  <a:pt x="50492" y="271"/>
                  <a:pt x="50492" y="271"/>
                </a:cubicBezTo>
                <a:cubicBezTo>
                  <a:pt x="51024" y="604"/>
                  <a:pt x="51195" y="1309"/>
                  <a:pt x="50862" y="1842"/>
                </a:cubicBezTo>
                <a:cubicBezTo>
                  <a:pt x="50749" y="2023"/>
                  <a:pt x="50587" y="2175"/>
                  <a:pt x="50397" y="227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EA5F3B64-C9B9-FB48-8CE3-EDA0EE2D4A9D}"/>
              </a:ext>
            </a:extLst>
          </p:cNvPr>
          <p:cNvSpPr/>
          <p:nvPr/>
        </p:nvSpPr>
        <p:spPr>
          <a:xfrm>
            <a:off x="11759884" y="8402888"/>
            <a:ext cx="203828" cy="670585"/>
          </a:xfrm>
          <a:custGeom>
            <a:avLst/>
            <a:gdLst>
              <a:gd name="connsiteX0" fmla="*/ 7506 w 44583"/>
              <a:gd name="connsiteY0" fmla="*/ 4143 h 146676"/>
              <a:gd name="connsiteX1" fmla="*/ 7506 w 44583"/>
              <a:gd name="connsiteY1" fmla="*/ 5761 h 146676"/>
              <a:gd name="connsiteX2" fmla="*/ 6936 w 44583"/>
              <a:gd name="connsiteY2" fmla="*/ 10044 h 146676"/>
              <a:gd name="connsiteX3" fmla="*/ 10074 w 44583"/>
              <a:gd name="connsiteY3" fmla="*/ 25081 h 146676"/>
              <a:gd name="connsiteX4" fmla="*/ 14829 w 44583"/>
              <a:gd name="connsiteY4" fmla="*/ 35168 h 146676"/>
              <a:gd name="connsiteX5" fmla="*/ 20154 w 44583"/>
              <a:gd name="connsiteY5" fmla="*/ 46588 h 146676"/>
              <a:gd name="connsiteX6" fmla="*/ 25955 w 44583"/>
              <a:gd name="connsiteY6" fmla="*/ 58865 h 146676"/>
              <a:gd name="connsiteX7" fmla="*/ 31471 w 44583"/>
              <a:gd name="connsiteY7" fmla="*/ 71808 h 146676"/>
              <a:gd name="connsiteX8" fmla="*/ 35370 w 44583"/>
              <a:gd name="connsiteY8" fmla="*/ 85607 h 146676"/>
              <a:gd name="connsiteX9" fmla="*/ 36036 w 44583"/>
              <a:gd name="connsiteY9" fmla="*/ 99407 h 146676"/>
              <a:gd name="connsiteX10" fmla="*/ 35560 w 44583"/>
              <a:gd name="connsiteY10" fmla="*/ 112064 h 146676"/>
              <a:gd name="connsiteX11" fmla="*/ 36511 w 44583"/>
              <a:gd name="connsiteY11" fmla="*/ 123103 h 146676"/>
              <a:gd name="connsiteX12" fmla="*/ 38699 w 44583"/>
              <a:gd name="connsiteY12" fmla="*/ 132620 h 146676"/>
              <a:gd name="connsiteX13" fmla="*/ 41266 w 44583"/>
              <a:gd name="connsiteY13" fmla="*/ 139377 h 146676"/>
              <a:gd name="connsiteX14" fmla="*/ 44214 w 44583"/>
              <a:gd name="connsiteY14" fmla="*/ 144897 h 146676"/>
              <a:gd name="connsiteX15" fmla="*/ 44214 w 44583"/>
              <a:gd name="connsiteY15" fmla="*/ 144897 h 146676"/>
              <a:gd name="connsiteX16" fmla="*/ 44214 w 44583"/>
              <a:gd name="connsiteY16" fmla="*/ 146515 h 146676"/>
              <a:gd name="connsiteX17" fmla="*/ 44214 w 44583"/>
              <a:gd name="connsiteY17" fmla="*/ 146515 h 146676"/>
              <a:gd name="connsiteX18" fmla="*/ 42692 w 44583"/>
              <a:gd name="connsiteY18" fmla="*/ 146039 h 146676"/>
              <a:gd name="connsiteX19" fmla="*/ 39459 w 44583"/>
              <a:gd name="connsiteY19" fmla="*/ 140234 h 146676"/>
              <a:gd name="connsiteX20" fmla="*/ 36606 w 44583"/>
              <a:gd name="connsiteY20" fmla="*/ 133286 h 146676"/>
              <a:gd name="connsiteX21" fmla="*/ 34039 w 44583"/>
              <a:gd name="connsiteY21" fmla="*/ 123770 h 146676"/>
              <a:gd name="connsiteX22" fmla="*/ 32707 w 44583"/>
              <a:gd name="connsiteY22" fmla="*/ 112349 h 146676"/>
              <a:gd name="connsiteX23" fmla="*/ 32707 w 44583"/>
              <a:gd name="connsiteY23" fmla="*/ 99787 h 146676"/>
              <a:gd name="connsiteX24" fmla="*/ 31757 w 44583"/>
              <a:gd name="connsiteY24" fmla="*/ 86654 h 146676"/>
              <a:gd name="connsiteX25" fmla="*/ 27762 w 44583"/>
              <a:gd name="connsiteY25" fmla="*/ 73711 h 146676"/>
              <a:gd name="connsiteX26" fmla="*/ 21961 w 44583"/>
              <a:gd name="connsiteY26" fmla="*/ 61244 h 146676"/>
              <a:gd name="connsiteX27" fmla="*/ 14829 w 44583"/>
              <a:gd name="connsiteY27" fmla="*/ 48873 h 146676"/>
              <a:gd name="connsiteX28" fmla="*/ 9218 w 44583"/>
              <a:gd name="connsiteY28" fmla="*/ 37548 h 146676"/>
              <a:gd name="connsiteX29" fmla="*/ 4083 w 44583"/>
              <a:gd name="connsiteY29" fmla="*/ 27269 h 146676"/>
              <a:gd name="connsiteX30" fmla="*/ 850 w 44583"/>
              <a:gd name="connsiteY30" fmla="*/ 17752 h 146676"/>
              <a:gd name="connsiteX31" fmla="*/ -6 w 44583"/>
              <a:gd name="connsiteY31" fmla="*/ 9568 h 146676"/>
              <a:gd name="connsiteX32" fmla="*/ 660 w 44583"/>
              <a:gd name="connsiteY32" fmla="*/ 4524 h 146676"/>
              <a:gd name="connsiteX33" fmla="*/ 660 w 44583"/>
              <a:gd name="connsiteY33" fmla="*/ 2811 h 146676"/>
              <a:gd name="connsiteX34" fmla="*/ 4054 w 44583"/>
              <a:gd name="connsiteY34" fmla="*/ -53 h 146676"/>
              <a:gd name="connsiteX35" fmla="*/ 5319 w 44583"/>
              <a:gd name="connsiteY35" fmla="*/ 337 h 146676"/>
              <a:gd name="connsiteX36" fmla="*/ 7801 w 44583"/>
              <a:gd name="connsiteY36" fmla="*/ 4020 h 146676"/>
              <a:gd name="connsiteX37" fmla="*/ 7792 w 44583"/>
              <a:gd name="connsiteY37" fmla="*/ 4048 h 14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4583" h="146676">
                <a:moveTo>
                  <a:pt x="7506" y="4143"/>
                </a:moveTo>
                <a:lnTo>
                  <a:pt x="7506" y="5761"/>
                </a:lnTo>
                <a:cubicBezTo>
                  <a:pt x="7145" y="7160"/>
                  <a:pt x="6955" y="8597"/>
                  <a:pt x="6936" y="10044"/>
                </a:cubicBezTo>
                <a:cubicBezTo>
                  <a:pt x="6870" y="15231"/>
                  <a:pt x="7935" y="20360"/>
                  <a:pt x="10074" y="25081"/>
                </a:cubicBezTo>
                <a:cubicBezTo>
                  <a:pt x="11310" y="28221"/>
                  <a:pt x="12927" y="31457"/>
                  <a:pt x="14829" y="35168"/>
                </a:cubicBezTo>
                <a:lnTo>
                  <a:pt x="20154" y="46588"/>
                </a:lnTo>
                <a:lnTo>
                  <a:pt x="25955" y="58865"/>
                </a:lnTo>
                <a:cubicBezTo>
                  <a:pt x="27952" y="62957"/>
                  <a:pt x="29855" y="67430"/>
                  <a:pt x="31471" y="71808"/>
                </a:cubicBezTo>
                <a:cubicBezTo>
                  <a:pt x="33230" y="76262"/>
                  <a:pt x="34543" y="80887"/>
                  <a:pt x="35370" y="85607"/>
                </a:cubicBezTo>
                <a:cubicBezTo>
                  <a:pt x="36055" y="90175"/>
                  <a:pt x="36274" y="94800"/>
                  <a:pt x="36036" y="99407"/>
                </a:cubicBezTo>
                <a:cubicBezTo>
                  <a:pt x="36036" y="103784"/>
                  <a:pt x="36036" y="108067"/>
                  <a:pt x="35560" y="112064"/>
                </a:cubicBezTo>
                <a:cubicBezTo>
                  <a:pt x="35570" y="115766"/>
                  <a:pt x="35893" y="119459"/>
                  <a:pt x="36511" y="123103"/>
                </a:cubicBezTo>
                <a:cubicBezTo>
                  <a:pt x="36939" y="126339"/>
                  <a:pt x="37671" y="129527"/>
                  <a:pt x="38699" y="132620"/>
                </a:cubicBezTo>
                <a:cubicBezTo>
                  <a:pt x="39364" y="134942"/>
                  <a:pt x="40230" y="137198"/>
                  <a:pt x="41266" y="139377"/>
                </a:cubicBezTo>
                <a:lnTo>
                  <a:pt x="44214" y="144897"/>
                </a:lnTo>
                <a:lnTo>
                  <a:pt x="44214" y="144897"/>
                </a:lnTo>
                <a:cubicBezTo>
                  <a:pt x="44661" y="145344"/>
                  <a:pt x="44661" y="146067"/>
                  <a:pt x="44214" y="146515"/>
                </a:cubicBezTo>
                <a:cubicBezTo>
                  <a:pt x="44214" y="146515"/>
                  <a:pt x="44214" y="146515"/>
                  <a:pt x="44214" y="146515"/>
                </a:cubicBezTo>
                <a:cubicBezTo>
                  <a:pt x="43662" y="146753"/>
                  <a:pt x="43016" y="146543"/>
                  <a:pt x="42692" y="146039"/>
                </a:cubicBezTo>
                <a:lnTo>
                  <a:pt x="39459" y="140234"/>
                </a:lnTo>
                <a:cubicBezTo>
                  <a:pt x="38280" y="138016"/>
                  <a:pt x="37329" y="135694"/>
                  <a:pt x="36606" y="133286"/>
                </a:cubicBezTo>
                <a:cubicBezTo>
                  <a:pt x="35427" y="130213"/>
                  <a:pt x="34562" y="127025"/>
                  <a:pt x="34039" y="123770"/>
                </a:cubicBezTo>
                <a:cubicBezTo>
                  <a:pt x="33316" y="120001"/>
                  <a:pt x="32869" y="116185"/>
                  <a:pt x="32707" y="112349"/>
                </a:cubicBezTo>
                <a:cubicBezTo>
                  <a:pt x="32707" y="108352"/>
                  <a:pt x="32707" y="104165"/>
                  <a:pt x="32707" y="99787"/>
                </a:cubicBezTo>
                <a:cubicBezTo>
                  <a:pt x="32822" y="95391"/>
                  <a:pt x="32508" y="90994"/>
                  <a:pt x="31757" y="86654"/>
                </a:cubicBezTo>
                <a:cubicBezTo>
                  <a:pt x="30834" y="82229"/>
                  <a:pt x="29493" y="77889"/>
                  <a:pt x="27762" y="73711"/>
                </a:cubicBezTo>
                <a:cubicBezTo>
                  <a:pt x="25955" y="69334"/>
                  <a:pt x="24053" y="65336"/>
                  <a:pt x="21961" y="61244"/>
                </a:cubicBezTo>
                <a:lnTo>
                  <a:pt x="14829" y="48873"/>
                </a:lnTo>
                <a:lnTo>
                  <a:pt x="9218" y="37548"/>
                </a:lnTo>
                <a:cubicBezTo>
                  <a:pt x="7411" y="34121"/>
                  <a:pt x="5510" y="30600"/>
                  <a:pt x="4083" y="27269"/>
                </a:cubicBezTo>
                <a:cubicBezTo>
                  <a:pt x="2675" y="24224"/>
                  <a:pt x="1591" y="21026"/>
                  <a:pt x="850" y="17752"/>
                </a:cubicBezTo>
                <a:cubicBezTo>
                  <a:pt x="165" y="15078"/>
                  <a:pt x="-130" y="12328"/>
                  <a:pt x="-6" y="9568"/>
                </a:cubicBezTo>
                <a:cubicBezTo>
                  <a:pt x="13" y="7864"/>
                  <a:pt x="232" y="6171"/>
                  <a:pt x="660" y="4524"/>
                </a:cubicBezTo>
                <a:lnTo>
                  <a:pt x="660" y="2811"/>
                </a:lnTo>
                <a:cubicBezTo>
                  <a:pt x="802" y="1079"/>
                  <a:pt x="2324" y="-196"/>
                  <a:pt x="4054" y="-53"/>
                </a:cubicBezTo>
                <a:cubicBezTo>
                  <a:pt x="4501" y="-15"/>
                  <a:pt x="4929" y="118"/>
                  <a:pt x="5319" y="337"/>
                </a:cubicBezTo>
                <a:cubicBezTo>
                  <a:pt x="7022" y="670"/>
                  <a:pt x="8134" y="2316"/>
                  <a:pt x="7801" y="4020"/>
                </a:cubicBezTo>
                <a:cubicBezTo>
                  <a:pt x="7792" y="4029"/>
                  <a:pt x="7792" y="4039"/>
                  <a:pt x="7792" y="404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5B1031FB-6626-4947-AD93-12FA371C280A}"/>
              </a:ext>
            </a:extLst>
          </p:cNvPr>
          <p:cNvSpPr/>
          <p:nvPr/>
        </p:nvSpPr>
        <p:spPr>
          <a:xfrm>
            <a:off x="11605162" y="9014828"/>
            <a:ext cx="194405" cy="786184"/>
          </a:xfrm>
          <a:custGeom>
            <a:avLst/>
            <a:gdLst>
              <a:gd name="connsiteX0" fmla="*/ 42013 w 42522"/>
              <a:gd name="connsiteY0" fmla="*/ 1151 h 171961"/>
              <a:gd name="connsiteX1" fmla="*/ 42489 w 42522"/>
              <a:gd name="connsiteY1" fmla="*/ 3530 h 171961"/>
              <a:gd name="connsiteX2" fmla="*/ 40777 w 42522"/>
              <a:gd name="connsiteY2" fmla="*/ 8859 h 171961"/>
              <a:gd name="connsiteX3" fmla="*/ 33549 w 42522"/>
              <a:gd name="connsiteY3" fmla="*/ 27893 h 171961"/>
              <a:gd name="connsiteX4" fmla="*/ 28700 w 42522"/>
              <a:gd name="connsiteY4" fmla="*/ 40360 h 171961"/>
              <a:gd name="connsiteX5" fmla="*/ 22994 w 42522"/>
              <a:gd name="connsiteY5" fmla="*/ 54064 h 171961"/>
              <a:gd name="connsiteX6" fmla="*/ 17764 w 42522"/>
              <a:gd name="connsiteY6" fmla="*/ 68910 h 171961"/>
              <a:gd name="connsiteX7" fmla="*/ 13959 w 42522"/>
              <a:gd name="connsiteY7" fmla="*/ 84613 h 171961"/>
              <a:gd name="connsiteX8" fmla="*/ 12343 w 42522"/>
              <a:gd name="connsiteY8" fmla="*/ 100601 h 171961"/>
              <a:gd name="connsiteX9" fmla="*/ 13104 w 42522"/>
              <a:gd name="connsiteY9" fmla="*/ 116399 h 171961"/>
              <a:gd name="connsiteX10" fmla="*/ 13104 w 42522"/>
              <a:gd name="connsiteY10" fmla="*/ 131531 h 171961"/>
              <a:gd name="connsiteX11" fmla="*/ 11107 w 42522"/>
              <a:gd name="connsiteY11" fmla="*/ 145045 h 171961"/>
              <a:gd name="connsiteX12" fmla="*/ 5211 w 42522"/>
              <a:gd name="connsiteY12" fmla="*/ 164078 h 171961"/>
              <a:gd name="connsiteX13" fmla="*/ 2263 w 42522"/>
              <a:gd name="connsiteY13" fmla="*/ 171216 h 171961"/>
              <a:gd name="connsiteX14" fmla="*/ 646 w 42522"/>
              <a:gd name="connsiteY14" fmla="*/ 171787 h 171961"/>
              <a:gd name="connsiteX15" fmla="*/ 66 w 42522"/>
              <a:gd name="connsiteY15" fmla="*/ 170283 h 171961"/>
              <a:gd name="connsiteX16" fmla="*/ 76 w 42522"/>
              <a:gd name="connsiteY16" fmla="*/ 170264 h 171961"/>
              <a:gd name="connsiteX17" fmla="*/ 76 w 42522"/>
              <a:gd name="connsiteY17" fmla="*/ 170264 h 171961"/>
              <a:gd name="connsiteX18" fmla="*/ 2738 w 42522"/>
              <a:gd name="connsiteY18" fmla="*/ 163222 h 171961"/>
              <a:gd name="connsiteX19" fmla="*/ 7778 w 42522"/>
              <a:gd name="connsiteY19" fmla="*/ 144188 h 171961"/>
              <a:gd name="connsiteX20" fmla="*/ 9205 w 42522"/>
              <a:gd name="connsiteY20" fmla="*/ 131245 h 171961"/>
              <a:gd name="connsiteX21" fmla="*/ 9205 w 42522"/>
              <a:gd name="connsiteY21" fmla="*/ 123917 h 171961"/>
              <a:gd name="connsiteX22" fmla="*/ 8539 w 42522"/>
              <a:gd name="connsiteY22" fmla="*/ 116494 h 171961"/>
              <a:gd name="connsiteX23" fmla="*/ 7398 w 42522"/>
              <a:gd name="connsiteY23" fmla="*/ 100411 h 171961"/>
              <a:gd name="connsiteX24" fmla="*/ 8729 w 42522"/>
              <a:gd name="connsiteY24" fmla="*/ 83566 h 171961"/>
              <a:gd name="connsiteX25" fmla="*/ 12533 w 42522"/>
              <a:gd name="connsiteY25" fmla="*/ 67293 h 171961"/>
              <a:gd name="connsiteX26" fmla="*/ 17764 w 42522"/>
              <a:gd name="connsiteY26" fmla="*/ 51970 h 171961"/>
              <a:gd name="connsiteX27" fmla="*/ 23375 w 42522"/>
              <a:gd name="connsiteY27" fmla="*/ 38076 h 171961"/>
              <a:gd name="connsiteX28" fmla="*/ 28224 w 42522"/>
              <a:gd name="connsiteY28" fmla="*/ 25609 h 171961"/>
              <a:gd name="connsiteX29" fmla="*/ 35262 w 42522"/>
              <a:gd name="connsiteY29" fmla="*/ 6575 h 171961"/>
              <a:gd name="connsiteX30" fmla="*/ 37639 w 42522"/>
              <a:gd name="connsiteY30" fmla="*/ 1531 h 171961"/>
              <a:gd name="connsiteX31" fmla="*/ 39541 w 42522"/>
              <a:gd name="connsiteY31" fmla="*/ 104 h 171961"/>
              <a:gd name="connsiteX32" fmla="*/ 41947 w 42522"/>
              <a:gd name="connsiteY32" fmla="*/ 979 h 171961"/>
              <a:gd name="connsiteX33" fmla="*/ 42013 w 42522"/>
              <a:gd name="connsiteY33" fmla="*/ 1151 h 1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522" h="171961">
                <a:moveTo>
                  <a:pt x="42013" y="1151"/>
                </a:moveTo>
                <a:cubicBezTo>
                  <a:pt x="42337" y="1903"/>
                  <a:pt x="42499" y="2711"/>
                  <a:pt x="42489" y="3530"/>
                </a:cubicBezTo>
                <a:cubicBezTo>
                  <a:pt x="42185" y="5386"/>
                  <a:pt x="41605" y="7175"/>
                  <a:pt x="40777" y="8859"/>
                </a:cubicBezTo>
                <a:cubicBezTo>
                  <a:pt x="39065" y="13427"/>
                  <a:pt x="36593" y="19804"/>
                  <a:pt x="33549" y="27893"/>
                </a:cubicBezTo>
                <a:cubicBezTo>
                  <a:pt x="32028" y="31700"/>
                  <a:pt x="30601" y="35982"/>
                  <a:pt x="28700" y="40360"/>
                </a:cubicBezTo>
                <a:lnTo>
                  <a:pt x="22994" y="54064"/>
                </a:lnTo>
                <a:cubicBezTo>
                  <a:pt x="21187" y="58822"/>
                  <a:pt x="19380" y="63581"/>
                  <a:pt x="17764" y="68910"/>
                </a:cubicBezTo>
                <a:cubicBezTo>
                  <a:pt x="16213" y="74069"/>
                  <a:pt x="14948" y="79312"/>
                  <a:pt x="13959" y="84613"/>
                </a:cubicBezTo>
                <a:cubicBezTo>
                  <a:pt x="12952" y="89885"/>
                  <a:pt x="12410" y="95234"/>
                  <a:pt x="12343" y="100601"/>
                </a:cubicBezTo>
                <a:cubicBezTo>
                  <a:pt x="12343" y="105740"/>
                  <a:pt x="12913" y="111260"/>
                  <a:pt x="13104" y="116399"/>
                </a:cubicBezTo>
                <a:cubicBezTo>
                  <a:pt x="13532" y="121434"/>
                  <a:pt x="13532" y="126497"/>
                  <a:pt x="13104" y="131531"/>
                </a:cubicBezTo>
                <a:cubicBezTo>
                  <a:pt x="12771" y="136080"/>
                  <a:pt x="12106" y="140600"/>
                  <a:pt x="11107" y="145045"/>
                </a:cubicBezTo>
                <a:cubicBezTo>
                  <a:pt x="9718" y="151554"/>
                  <a:pt x="7740" y="157921"/>
                  <a:pt x="5211" y="164078"/>
                </a:cubicBezTo>
                <a:lnTo>
                  <a:pt x="2263" y="171216"/>
                </a:lnTo>
                <a:cubicBezTo>
                  <a:pt x="1968" y="171806"/>
                  <a:pt x="1254" y="172063"/>
                  <a:pt x="646" y="171787"/>
                </a:cubicBezTo>
                <a:cubicBezTo>
                  <a:pt x="66" y="171530"/>
                  <a:pt x="-191" y="170854"/>
                  <a:pt x="66" y="170283"/>
                </a:cubicBezTo>
                <a:cubicBezTo>
                  <a:pt x="76" y="170274"/>
                  <a:pt x="76" y="170274"/>
                  <a:pt x="76" y="170264"/>
                </a:cubicBezTo>
                <a:lnTo>
                  <a:pt x="76" y="170264"/>
                </a:lnTo>
                <a:lnTo>
                  <a:pt x="2738" y="163222"/>
                </a:lnTo>
                <a:cubicBezTo>
                  <a:pt x="4887" y="157007"/>
                  <a:pt x="6571" y="150650"/>
                  <a:pt x="7778" y="144188"/>
                </a:cubicBezTo>
                <a:cubicBezTo>
                  <a:pt x="8558" y="139915"/>
                  <a:pt x="9033" y="135585"/>
                  <a:pt x="9205" y="131245"/>
                </a:cubicBezTo>
                <a:cubicBezTo>
                  <a:pt x="9205" y="128961"/>
                  <a:pt x="9205" y="126392"/>
                  <a:pt x="9205" y="123917"/>
                </a:cubicBezTo>
                <a:cubicBezTo>
                  <a:pt x="9205" y="121443"/>
                  <a:pt x="9205" y="119064"/>
                  <a:pt x="8539" y="116494"/>
                </a:cubicBezTo>
                <a:cubicBezTo>
                  <a:pt x="8539" y="111260"/>
                  <a:pt x="7398" y="106121"/>
                  <a:pt x="7398" y="100411"/>
                </a:cubicBezTo>
                <a:cubicBezTo>
                  <a:pt x="7369" y="94767"/>
                  <a:pt x="7816" y="89133"/>
                  <a:pt x="8729" y="83566"/>
                </a:cubicBezTo>
                <a:cubicBezTo>
                  <a:pt x="9651" y="78065"/>
                  <a:pt x="10917" y="72632"/>
                  <a:pt x="12533" y="67293"/>
                </a:cubicBezTo>
                <a:cubicBezTo>
                  <a:pt x="14150" y="61963"/>
                  <a:pt x="15957" y="56824"/>
                  <a:pt x="17764" y="51970"/>
                </a:cubicBezTo>
                <a:cubicBezTo>
                  <a:pt x="19570" y="47117"/>
                  <a:pt x="21568" y="42454"/>
                  <a:pt x="23375" y="38076"/>
                </a:cubicBezTo>
                <a:cubicBezTo>
                  <a:pt x="25181" y="33698"/>
                  <a:pt x="26703" y="29416"/>
                  <a:pt x="28224" y="25609"/>
                </a:cubicBezTo>
                <a:cubicBezTo>
                  <a:pt x="31172" y="17900"/>
                  <a:pt x="33549" y="11429"/>
                  <a:pt x="35262" y="6575"/>
                </a:cubicBezTo>
                <a:cubicBezTo>
                  <a:pt x="35803" y="4786"/>
                  <a:pt x="36603" y="3083"/>
                  <a:pt x="37639" y="1531"/>
                </a:cubicBezTo>
                <a:cubicBezTo>
                  <a:pt x="38171" y="932"/>
                  <a:pt x="38818" y="446"/>
                  <a:pt x="39541" y="104"/>
                </a:cubicBezTo>
                <a:cubicBezTo>
                  <a:pt x="40444" y="-315"/>
                  <a:pt x="41519" y="75"/>
                  <a:pt x="41947" y="979"/>
                </a:cubicBezTo>
                <a:cubicBezTo>
                  <a:pt x="41966" y="1037"/>
                  <a:pt x="41994" y="1094"/>
                  <a:pt x="42013" y="1151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20F9B7C9-D826-3B40-A3BF-EA169F0E0AD5}"/>
              </a:ext>
            </a:extLst>
          </p:cNvPr>
          <p:cNvSpPr/>
          <p:nvPr/>
        </p:nvSpPr>
        <p:spPr>
          <a:xfrm>
            <a:off x="11558708" y="10162969"/>
            <a:ext cx="194753" cy="661012"/>
          </a:xfrm>
          <a:custGeom>
            <a:avLst/>
            <a:gdLst>
              <a:gd name="connsiteX0" fmla="*/ 41524 w 42598"/>
              <a:gd name="connsiteY0" fmla="*/ 4499 h 144582"/>
              <a:gd name="connsiteX1" fmla="*/ 39051 w 42598"/>
              <a:gd name="connsiteY1" fmla="*/ 10400 h 144582"/>
              <a:gd name="connsiteX2" fmla="*/ 31634 w 42598"/>
              <a:gd name="connsiteY2" fmla="*/ 25721 h 144582"/>
              <a:gd name="connsiteX3" fmla="*/ 22124 w 42598"/>
              <a:gd name="connsiteY3" fmla="*/ 46849 h 144582"/>
              <a:gd name="connsiteX4" fmla="*/ 17179 w 42598"/>
              <a:gd name="connsiteY4" fmla="*/ 72544 h 144582"/>
              <a:gd name="connsiteX5" fmla="*/ 17179 w 42598"/>
              <a:gd name="connsiteY5" fmla="*/ 99762 h 144582"/>
              <a:gd name="connsiteX6" fmla="*/ 13470 w 42598"/>
              <a:gd name="connsiteY6" fmla="*/ 123554 h 144582"/>
              <a:gd name="connsiteX7" fmla="*/ 9762 w 42598"/>
              <a:gd name="connsiteY7" fmla="*/ 133071 h 144582"/>
              <a:gd name="connsiteX8" fmla="*/ 5767 w 42598"/>
              <a:gd name="connsiteY8" fmla="*/ 139352 h 144582"/>
              <a:gd name="connsiteX9" fmla="*/ -34 w 42598"/>
              <a:gd name="connsiteY9" fmla="*/ 144491 h 144582"/>
              <a:gd name="connsiteX10" fmla="*/ 7289 w 42598"/>
              <a:gd name="connsiteY10" fmla="*/ 131739 h 144582"/>
              <a:gd name="connsiteX11" fmla="*/ 10522 w 42598"/>
              <a:gd name="connsiteY11" fmla="*/ 123173 h 144582"/>
              <a:gd name="connsiteX12" fmla="*/ 13280 w 42598"/>
              <a:gd name="connsiteY12" fmla="*/ 100143 h 144582"/>
              <a:gd name="connsiteX13" fmla="*/ 12710 w 42598"/>
              <a:gd name="connsiteY13" fmla="*/ 73020 h 144582"/>
              <a:gd name="connsiteX14" fmla="*/ 17084 w 42598"/>
              <a:gd name="connsiteY14" fmla="*/ 45421 h 144582"/>
              <a:gd name="connsiteX15" fmla="*/ 26593 w 42598"/>
              <a:gd name="connsiteY15" fmla="*/ 23342 h 144582"/>
              <a:gd name="connsiteX16" fmla="*/ 33346 w 42598"/>
              <a:gd name="connsiteY16" fmla="*/ 8211 h 144582"/>
              <a:gd name="connsiteX17" fmla="*/ 35533 w 42598"/>
              <a:gd name="connsiteY17" fmla="*/ 2405 h 144582"/>
              <a:gd name="connsiteX18" fmla="*/ 40098 w 42598"/>
              <a:gd name="connsiteY18" fmla="*/ 121 h 144582"/>
              <a:gd name="connsiteX19" fmla="*/ 42380 w 42598"/>
              <a:gd name="connsiteY19" fmla="*/ 4689 h 144582"/>
              <a:gd name="connsiteX20" fmla="*/ 42380 w 42598"/>
              <a:gd name="connsiteY20" fmla="*/ 4689 h 14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598" h="144582">
                <a:moveTo>
                  <a:pt x="41524" y="4499"/>
                </a:moveTo>
                <a:lnTo>
                  <a:pt x="39051" y="10400"/>
                </a:lnTo>
                <a:cubicBezTo>
                  <a:pt x="37340" y="14301"/>
                  <a:pt x="34772" y="19916"/>
                  <a:pt x="31634" y="25721"/>
                </a:cubicBezTo>
                <a:cubicBezTo>
                  <a:pt x="28020" y="32555"/>
                  <a:pt x="24844" y="39616"/>
                  <a:pt x="22124" y="46849"/>
                </a:cubicBezTo>
                <a:cubicBezTo>
                  <a:pt x="18919" y="55043"/>
                  <a:pt x="17236" y="63751"/>
                  <a:pt x="17179" y="72544"/>
                </a:cubicBezTo>
                <a:cubicBezTo>
                  <a:pt x="17179" y="82061"/>
                  <a:pt x="17179" y="91007"/>
                  <a:pt x="17179" y="99762"/>
                </a:cubicBezTo>
                <a:cubicBezTo>
                  <a:pt x="17027" y="107823"/>
                  <a:pt x="15781" y="115827"/>
                  <a:pt x="13470" y="123554"/>
                </a:cubicBezTo>
                <a:cubicBezTo>
                  <a:pt x="12586" y="126847"/>
                  <a:pt x="11340" y="130045"/>
                  <a:pt x="9762" y="133071"/>
                </a:cubicBezTo>
                <a:cubicBezTo>
                  <a:pt x="8649" y="135298"/>
                  <a:pt x="7308" y="137401"/>
                  <a:pt x="5767" y="139352"/>
                </a:cubicBezTo>
                <a:cubicBezTo>
                  <a:pt x="4626" y="141160"/>
                  <a:pt x="442" y="144872"/>
                  <a:pt x="-34" y="144491"/>
                </a:cubicBezTo>
                <a:cubicBezTo>
                  <a:pt x="2192" y="140123"/>
                  <a:pt x="4636" y="135859"/>
                  <a:pt x="7289" y="131739"/>
                </a:cubicBezTo>
                <a:cubicBezTo>
                  <a:pt x="8573" y="128969"/>
                  <a:pt x="9657" y="126105"/>
                  <a:pt x="10522" y="123173"/>
                </a:cubicBezTo>
                <a:cubicBezTo>
                  <a:pt x="12452" y="115655"/>
                  <a:pt x="13385" y="107909"/>
                  <a:pt x="13280" y="100143"/>
                </a:cubicBezTo>
                <a:cubicBezTo>
                  <a:pt x="13280" y="91578"/>
                  <a:pt x="13280" y="82346"/>
                  <a:pt x="12710" y="73020"/>
                </a:cubicBezTo>
                <a:cubicBezTo>
                  <a:pt x="12452" y="63627"/>
                  <a:pt x="13936" y="54272"/>
                  <a:pt x="17084" y="45421"/>
                </a:cubicBezTo>
                <a:cubicBezTo>
                  <a:pt x="19813" y="37884"/>
                  <a:pt x="22990" y="30508"/>
                  <a:pt x="26593" y="23342"/>
                </a:cubicBezTo>
                <a:cubicBezTo>
                  <a:pt x="29541" y="17061"/>
                  <a:pt x="31919" y="11827"/>
                  <a:pt x="33346" y="8211"/>
                </a:cubicBezTo>
                <a:cubicBezTo>
                  <a:pt x="34772" y="4594"/>
                  <a:pt x="35533" y="2405"/>
                  <a:pt x="35533" y="2405"/>
                </a:cubicBezTo>
                <a:cubicBezTo>
                  <a:pt x="36170" y="512"/>
                  <a:pt x="38205" y="-507"/>
                  <a:pt x="40098" y="121"/>
                </a:cubicBezTo>
                <a:cubicBezTo>
                  <a:pt x="41990" y="759"/>
                  <a:pt x="43007" y="2795"/>
                  <a:pt x="42380" y="4689"/>
                </a:cubicBezTo>
                <a:lnTo>
                  <a:pt x="42380" y="4689"/>
                </a:ln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0FF21EDE-11F7-C046-A80E-1EDBE9CD1633}"/>
              </a:ext>
            </a:extLst>
          </p:cNvPr>
          <p:cNvSpPr/>
          <p:nvPr/>
        </p:nvSpPr>
        <p:spPr>
          <a:xfrm>
            <a:off x="11716040" y="10572412"/>
            <a:ext cx="98931" cy="395028"/>
          </a:xfrm>
          <a:custGeom>
            <a:avLst/>
            <a:gdLst>
              <a:gd name="connsiteX0" fmla="*/ 4448 w 21639"/>
              <a:gd name="connsiteY0" fmla="*/ 213 h 86404"/>
              <a:gd name="connsiteX1" fmla="*/ 5399 w 21639"/>
              <a:gd name="connsiteY1" fmla="*/ 213 h 86404"/>
              <a:gd name="connsiteX2" fmla="*/ 8442 w 21639"/>
              <a:gd name="connsiteY2" fmla="*/ 1165 h 86404"/>
              <a:gd name="connsiteX3" fmla="*/ 13102 w 21639"/>
              <a:gd name="connsiteY3" fmla="*/ 4210 h 86404"/>
              <a:gd name="connsiteX4" fmla="*/ 17381 w 21639"/>
              <a:gd name="connsiteY4" fmla="*/ 9254 h 86404"/>
              <a:gd name="connsiteX5" fmla="*/ 20424 w 21639"/>
              <a:gd name="connsiteY5" fmla="*/ 16201 h 86404"/>
              <a:gd name="connsiteX6" fmla="*/ 21566 w 21639"/>
              <a:gd name="connsiteY6" fmla="*/ 24481 h 86404"/>
              <a:gd name="connsiteX7" fmla="*/ 20995 w 21639"/>
              <a:gd name="connsiteY7" fmla="*/ 32856 h 86404"/>
              <a:gd name="connsiteX8" fmla="*/ 19093 w 21639"/>
              <a:gd name="connsiteY8" fmla="*/ 41421 h 86404"/>
              <a:gd name="connsiteX9" fmla="*/ 14243 w 21639"/>
              <a:gd name="connsiteY9" fmla="*/ 57314 h 86404"/>
              <a:gd name="connsiteX10" fmla="*/ 12436 w 21639"/>
              <a:gd name="connsiteY10" fmla="*/ 64642 h 86404"/>
              <a:gd name="connsiteX11" fmla="*/ 11295 w 21639"/>
              <a:gd name="connsiteY11" fmla="*/ 71208 h 86404"/>
              <a:gd name="connsiteX12" fmla="*/ 9868 w 21639"/>
              <a:gd name="connsiteY12" fmla="*/ 86340 h 86404"/>
              <a:gd name="connsiteX13" fmla="*/ 8347 w 21639"/>
              <a:gd name="connsiteY13" fmla="*/ 81296 h 86404"/>
              <a:gd name="connsiteX14" fmla="*/ 8347 w 21639"/>
              <a:gd name="connsiteY14" fmla="*/ 76728 h 86404"/>
              <a:gd name="connsiteX15" fmla="*/ 8347 w 21639"/>
              <a:gd name="connsiteY15" fmla="*/ 70923 h 86404"/>
              <a:gd name="connsiteX16" fmla="*/ 9298 w 21639"/>
              <a:gd name="connsiteY16" fmla="*/ 63975 h 86404"/>
              <a:gd name="connsiteX17" fmla="*/ 10819 w 21639"/>
              <a:gd name="connsiteY17" fmla="*/ 56362 h 86404"/>
              <a:gd name="connsiteX18" fmla="*/ 14909 w 21639"/>
              <a:gd name="connsiteY18" fmla="*/ 40374 h 86404"/>
              <a:gd name="connsiteX19" fmla="*/ 16335 w 21639"/>
              <a:gd name="connsiteY19" fmla="*/ 32380 h 86404"/>
              <a:gd name="connsiteX20" fmla="*/ 16335 w 21639"/>
              <a:gd name="connsiteY20" fmla="*/ 24576 h 86404"/>
              <a:gd name="connsiteX21" fmla="*/ 15099 w 21639"/>
              <a:gd name="connsiteY21" fmla="*/ 17819 h 86404"/>
              <a:gd name="connsiteX22" fmla="*/ 12341 w 21639"/>
              <a:gd name="connsiteY22" fmla="*/ 12394 h 86404"/>
              <a:gd name="connsiteX23" fmla="*/ 9108 w 21639"/>
              <a:gd name="connsiteY23" fmla="*/ 8778 h 86404"/>
              <a:gd name="connsiteX24" fmla="*/ 6350 w 21639"/>
              <a:gd name="connsiteY24" fmla="*/ 7065 h 86404"/>
              <a:gd name="connsiteX25" fmla="*/ 3878 w 21639"/>
              <a:gd name="connsiteY25" fmla="*/ 6399 h 86404"/>
              <a:gd name="connsiteX26" fmla="*/ 2926 w 21639"/>
              <a:gd name="connsiteY26" fmla="*/ 6399 h 86404"/>
              <a:gd name="connsiteX27" fmla="*/ -22 w 21639"/>
              <a:gd name="connsiteY27" fmla="*/ 2906 h 86404"/>
              <a:gd name="connsiteX28" fmla="*/ 3468 w 21639"/>
              <a:gd name="connsiteY28" fmla="*/ -54 h 86404"/>
              <a:gd name="connsiteX29" fmla="*/ 4258 w 21639"/>
              <a:gd name="connsiteY29" fmla="*/ 118 h 8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639" h="86404">
                <a:moveTo>
                  <a:pt x="4448" y="213"/>
                </a:moveTo>
                <a:lnTo>
                  <a:pt x="5399" y="213"/>
                </a:lnTo>
                <a:cubicBezTo>
                  <a:pt x="6464" y="337"/>
                  <a:pt x="7501" y="660"/>
                  <a:pt x="8442" y="1165"/>
                </a:cubicBezTo>
                <a:cubicBezTo>
                  <a:pt x="10182" y="1859"/>
                  <a:pt x="11770" y="2897"/>
                  <a:pt x="13102" y="4210"/>
                </a:cubicBezTo>
                <a:cubicBezTo>
                  <a:pt x="14794" y="5647"/>
                  <a:pt x="16240" y="7351"/>
                  <a:pt x="17381" y="9254"/>
                </a:cubicBezTo>
                <a:cubicBezTo>
                  <a:pt x="18703" y="11424"/>
                  <a:pt x="19720" y="13765"/>
                  <a:pt x="20424" y="16201"/>
                </a:cubicBezTo>
                <a:cubicBezTo>
                  <a:pt x="21290" y="18875"/>
                  <a:pt x="21679" y="21673"/>
                  <a:pt x="21566" y="24481"/>
                </a:cubicBezTo>
                <a:cubicBezTo>
                  <a:pt x="21698" y="27288"/>
                  <a:pt x="21499" y="30096"/>
                  <a:pt x="20995" y="32856"/>
                </a:cubicBezTo>
                <a:cubicBezTo>
                  <a:pt x="20576" y="35758"/>
                  <a:pt x="19939" y="38613"/>
                  <a:pt x="19093" y="41421"/>
                </a:cubicBezTo>
                <a:cubicBezTo>
                  <a:pt x="17476" y="47035"/>
                  <a:pt x="15670" y="52270"/>
                  <a:pt x="14243" y="57314"/>
                </a:cubicBezTo>
                <a:cubicBezTo>
                  <a:pt x="13482" y="59883"/>
                  <a:pt x="13007" y="62262"/>
                  <a:pt x="12436" y="64642"/>
                </a:cubicBezTo>
                <a:cubicBezTo>
                  <a:pt x="11837" y="66792"/>
                  <a:pt x="11457" y="68991"/>
                  <a:pt x="11295" y="71208"/>
                </a:cubicBezTo>
                <a:cubicBezTo>
                  <a:pt x="10249" y="78251"/>
                  <a:pt x="10439" y="86340"/>
                  <a:pt x="9868" y="86340"/>
                </a:cubicBezTo>
                <a:cubicBezTo>
                  <a:pt x="9298" y="86340"/>
                  <a:pt x="8537" y="83866"/>
                  <a:pt x="8347" y="81296"/>
                </a:cubicBezTo>
                <a:lnTo>
                  <a:pt x="8347" y="76728"/>
                </a:lnTo>
                <a:cubicBezTo>
                  <a:pt x="8347" y="75015"/>
                  <a:pt x="8347" y="73016"/>
                  <a:pt x="8347" y="70923"/>
                </a:cubicBezTo>
                <a:cubicBezTo>
                  <a:pt x="8490" y="68591"/>
                  <a:pt x="8803" y="66260"/>
                  <a:pt x="9298" y="63975"/>
                </a:cubicBezTo>
                <a:cubicBezTo>
                  <a:pt x="9774" y="61596"/>
                  <a:pt x="10154" y="58931"/>
                  <a:pt x="10819" y="56362"/>
                </a:cubicBezTo>
                <a:cubicBezTo>
                  <a:pt x="12056" y="51223"/>
                  <a:pt x="13672" y="45703"/>
                  <a:pt x="14909" y="40374"/>
                </a:cubicBezTo>
                <a:cubicBezTo>
                  <a:pt x="15555" y="37738"/>
                  <a:pt x="16031" y="35073"/>
                  <a:pt x="16335" y="32380"/>
                </a:cubicBezTo>
                <a:cubicBezTo>
                  <a:pt x="16620" y="29791"/>
                  <a:pt x="16620" y="27165"/>
                  <a:pt x="16335" y="24576"/>
                </a:cubicBezTo>
                <a:cubicBezTo>
                  <a:pt x="16316" y="22273"/>
                  <a:pt x="15898" y="19979"/>
                  <a:pt x="15099" y="17819"/>
                </a:cubicBezTo>
                <a:cubicBezTo>
                  <a:pt x="14433" y="15896"/>
                  <a:pt x="13501" y="14069"/>
                  <a:pt x="12341" y="12394"/>
                </a:cubicBezTo>
                <a:cubicBezTo>
                  <a:pt x="11494" y="11005"/>
                  <a:pt x="10401" y="9777"/>
                  <a:pt x="9108" y="8778"/>
                </a:cubicBezTo>
                <a:cubicBezTo>
                  <a:pt x="8252" y="8102"/>
                  <a:pt x="7329" y="7531"/>
                  <a:pt x="6350" y="7065"/>
                </a:cubicBezTo>
                <a:cubicBezTo>
                  <a:pt x="5551" y="6751"/>
                  <a:pt x="4724" y="6532"/>
                  <a:pt x="3878" y="6399"/>
                </a:cubicBezTo>
                <a:lnTo>
                  <a:pt x="2926" y="6399"/>
                </a:lnTo>
                <a:cubicBezTo>
                  <a:pt x="1148" y="6247"/>
                  <a:pt x="-174" y="4686"/>
                  <a:pt x="-22" y="2906"/>
                </a:cubicBezTo>
                <a:cubicBezTo>
                  <a:pt x="121" y="1127"/>
                  <a:pt x="1690" y="-196"/>
                  <a:pt x="3468" y="-54"/>
                </a:cubicBezTo>
                <a:cubicBezTo>
                  <a:pt x="3735" y="-25"/>
                  <a:pt x="4001" y="32"/>
                  <a:pt x="4258" y="11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830EA3A5-B825-7048-BB1D-1E3E9FB39D3D}"/>
              </a:ext>
            </a:extLst>
          </p:cNvPr>
          <p:cNvSpPr/>
          <p:nvPr/>
        </p:nvSpPr>
        <p:spPr>
          <a:xfrm>
            <a:off x="11551859" y="11073605"/>
            <a:ext cx="135780" cy="290223"/>
          </a:xfrm>
          <a:custGeom>
            <a:avLst/>
            <a:gdLst>
              <a:gd name="connsiteX0" fmla="*/ 29327 w 29699"/>
              <a:gd name="connsiteY0" fmla="*/ 983 h 63480"/>
              <a:gd name="connsiteX1" fmla="*/ 29327 w 29699"/>
              <a:gd name="connsiteY1" fmla="*/ 2125 h 63480"/>
              <a:gd name="connsiteX2" fmla="*/ 28186 w 29699"/>
              <a:gd name="connsiteY2" fmla="*/ 4028 h 63480"/>
              <a:gd name="connsiteX3" fmla="*/ 26379 w 29699"/>
              <a:gd name="connsiteY3" fmla="*/ 6978 h 63480"/>
              <a:gd name="connsiteX4" fmla="*/ 23431 w 29699"/>
              <a:gd name="connsiteY4" fmla="*/ 10595 h 63480"/>
              <a:gd name="connsiteX5" fmla="*/ 15729 w 29699"/>
              <a:gd name="connsiteY5" fmla="*/ 19065 h 63480"/>
              <a:gd name="connsiteX6" fmla="*/ 11735 w 29699"/>
              <a:gd name="connsiteY6" fmla="*/ 23728 h 63480"/>
              <a:gd name="connsiteX7" fmla="*/ 8311 w 29699"/>
              <a:gd name="connsiteY7" fmla="*/ 29057 h 63480"/>
              <a:gd name="connsiteX8" fmla="*/ 4032 w 29699"/>
              <a:gd name="connsiteY8" fmla="*/ 40572 h 63480"/>
              <a:gd name="connsiteX9" fmla="*/ 3080 w 29699"/>
              <a:gd name="connsiteY9" fmla="*/ 46188 h 63480"/>
              <a:gd name="connsiteX10" fmla="*/ 3080 w 29699"/>
              <a:gd name="connsiteY10" fmla="*/ 52183 h 63480"/>
              <a:gd name="connsiteX11" fmla="*/ 3080 w 29699"/>
              <a:gd name="connsiteY11" fmla="*/ 63413 h 63480"/>
              <a:gd name="connsiteX12" fmla="*/ 1084 w 29699"/>
              <a:gd name="connsiteY12" fmla="*/ 59416 h 63480"/>
              <a:gd name="connsiteX13" fmla="*/ 37 w 29699"/>
              <a:gd name="connsiteY13" fmla="*/ 51326 h 63480"/>
              <a:gd name="connsiteX14" fmla="*/ 37 w 29699"/>
              <a:gd name="connsiteY14" fmla="*/ 45902 h 63480"/>
              <a:gd name="connsiteX15" fmla="*/ 893 w 29699"/>
              <a:gd name="connsiteY15" fmla="*/ 39811 h 63480"/>
              <a:gd name="connsiteX16" fmla="*/ 5458 w 29699"/>
              <a:gd name="connsiteY16" fmla="*/ 27249 h 63480"/>
              <a:gd name="connsiteX17" fmla="*/ 8976 w 29699"/>
              <a:gd name="connsiteY17" fmla="*/ 21539 h 63480"/>
              <a:gd name="connsiteX18" fmla="*/ 13066 w 29699"/>
              <a:gd name="connsiteY18" fmla="*/ 16495 h 63480"/>
              <a:gd name="connsiteX19" fmla="*/ 20388 w 29699"/>
              <a:gd name="connsiteY19" fmla="*/ 8215 h 63480"/>
              <a:gd name="connsiteX20" fmla="*/ 23051 w 29699"/>
              <a:gd name="connsiteY20" fmla="*/ 4884 h 63480"/>
              <a:gd name="connsiteX21" fmla="*/ 24763 w 29699"/>
              <a:gd name="connsiteY21" fmla="*/ 1934 h 63480"/>
              <a:gd name="connsiteX22" fmla="*/ 25904 w 29699"/>
              <a:gd name="connsiteY22" fmla="*/ -64 h 63480"/>
              <a:gd name="connsiteX23" fmla="*/ 27140 w 29699"/>
              <a:gd name="connsiteY23" fmla="*/ -64 h 63480"/>
              <a:gd name="connsiteX24" fmla="*/ 29327 w 29699"/>
              <a:gd name="connsiteY24" fmla="*/ 983 h 6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699" h="63480">
                <a:moveTo>
                  <a:pt x="29327" y="983"/>
                </a:moveTo>
                <a:cubicBezTo>
                  <a:pt x="29327" y="983"/>
                  <a:pt x="30088" y="1744"/>
                  <a:pt x="29327" y="2125"/>
                </a:cubicBezTo>
                <a:lnTo>
                  <a:pt x="28186" y="4028"/>
                </a:lnTo>
                <a:lnTo>
                  <a:pt x="26379" y="6978"/>
                </a:lnTo>
                <a:cubicBezTo>
                  <a:pt x="25466" y="8235"/>
                  <a:pt x="24477" y="9443"/>
                  <a:pt x="23431" y="10595"/>
                </a:cubicBezTo>
                <a:cubicBezTo>
                  <a:pt x="21149" y="13355"/>
                  <a:pt x="18486" y="16019"/>
                  <a:pt x="15729" y="19065"/>
                </a:cubicBezTo>
                <a:lnTo>
                  <a:pt x="11735" y="23728"/>
                </a:lnTo>
                <a:cubicBezTo>
                  <a:pt x="10498" y="25441"/>
                  <a:pt x="9357" y="27221"/>
                  <a:pt x="8311" y="29057"/>
                </a:cubicBezTo>
                <a:cubicBezTo>
                  <a:pt x="6381" y="32693"/>
                  <a:pt x="4945" y="36566"/>
                  <a:pt x="4032" y="40572"/>
                </a:cubicBezTo>
                <a:cubicBezTo>
                  <a:pt x="3461" y="42476"/>
                  <a:pt x="3461" y="44379"/>
                  <a:pt x="3080" y="46188"/>
                </a:cubicBezTo>
                <a:cubicBezTo>
                  <a:pt x="2700" y="47996"/>
                  <a:pt x="3080" y="50565"/>
                  <a:pt x="3080" y="52183"/>
                </a:cubicBezTo>
                <a:cubicBezTo>
                  <a:pt x="3080" y="55324"/>
                  <a:pt x="3841" y="63318"/>
                  <a:pt x="3080" y="63413"/>
                </a:cubicBezTo>
                <a:cubicBezTo>
                  <a:pt x="2320" y="63508"/>
                  <a:pt x="1464" y="61414"/>
                  <a:pt x="1084" y="59416"/>
                </a:cubicBezTo>
                <a:cubicBezTo>
                  <a:pt x="446" y="56761"/>
                  <a:pt x="95" y="54048"/>
                  <a:pt x="37" y="51326"/>
                </a:cubicBezTo>
                <a:cubicBezTo>
                  <a:pt x="-57" y="49518"/>
                  <a:pt x="-57" y="47710"/>
                  <a:pt x="37" y="45902"/>
                </a:cubicBezTo>
                <a:cubicBezTo>
                  <a:pt x="199" y="43856"/>
                  <a:pt x="484" y="41819"/>
                  <a:pt x="893" y="39811"/>
                </a:cubicBezTo>
                <a:cubicBezTo>
                  <a:pt x="1816" y="35434"/>
                  <a:pt x="3356" y="31199"/>
                  <a:pt x="5458" y="27249"/>
                </a:cubicBezTo>
                <a:cubicBezTo>
                  <a:pt x="6466" y="25251"/>
                  <a:pt x="7646" y="23338"/>
                  <a:pt x="8976" y="21539"/>
                </a:cubicBezTo>
                <a:lnTo>
                  <a:pt x="13066" y="16495"/>
                </a:lnTo>
                <a:cubicBezTo>
                  <a:pt x="15824" y="13355"/>
                  <a:pt x="18486" y="10595"/>
                  <a:pt x="20388" y="8215"/>
                </a:cubicBezTo>
                <a:cubicBezTo>
                  <a:pt x="21340" y="7159"/>
                  <a:pt x="22224" y="6046"/>
                  <a:pt x="23051" y="4884"/>
                </a:cubicBezTo>
                <a:lnTo>
                  <a:pt x="24763" y="1934"/>
                </a:lnTo>
                <a:lnTo>
                  <a:pt x="25904" y="-64"/>
                </a:lnTo>
                <a:cubicBezTo>
                  <a:pt x="25904" y="-64"/>
                  <a:pt x="27140" y="-64"/>
                  <a:pt x="27140" y="-64"/>
                </a:cubicBezTo>
                <a:cubicBezTo>
                  <a:pt x="27948" y="88"/>
                  <a:pt x="28700" y="450"/>
                  <a:pt x="29327" y="98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8686786B-2FE2-474A-A233-09FADA5DD25D}"/>
              </a:ext>
            </a:extLst>
          </p:cNvPr>
          <p:cNvSpPr/>
          <p:nvPr/>
        </p:nvSpPr>
        <p:spPr>
          <a:xfrm>
            <a:off x="11573494" y="11458854"/>
            <a:ext cx="77648" cy="270487"/>
          </a:xfrm>
          <a:custGeom>
            <a:avLst/>
            <a:gdLst>
              <a:gd name="connsiteX0" fmla="*/ 6338 w 16984"/>
              <a:gd name="connsiteY0" fmla="*/ 51475 h 59163"/>
              <a:gd name="connsiteX1" fmla="*/ 7479 w 16984"/>
              <a:gd name="connsiteY1" fmla="*/ 30253 h 59163"/>
              <a:gd name="connsiteX2" fmla="*/ 11378 w 16984"/>
              <a:gd name="connsiteY2" fmla="*/ 9601 h 59163"/>
              <a:gd name="connsiteX3" fmla="*/ 14611 w 16984"/>
              <a:gd name="connsiteY3" fmla="*/ 751 h 59163"/>
              <a:gd name="connsiteX4" fmla="*/ 16132 w 16984"/>
              <a:gd name="connsiteY4" fmla="*/ -11 h 59163"/>
              <a:gd name="connsiteX5" fmla="*/ 16893 w 16984"/>
              <a:gd name="connsiteY5" fmla="*/ 1607 h 59163"/>
              <a:gd name="connsiteX6" fmla="*/ 13755 w 16984"/>
              <a:gd name="connsiteY6" fmla="*/ 10363 h 59163"/>
              <a:gd name="connsiteX7" fmla="*/ 10047 w 16984"/>
              <a:gd name="connsiteY7" fmla="*/ 30253 h 59163"/>
              <a:gd name="connsiteX8" fmla="*/ 8049 w 16984"/>
              <a:gd name="connsiteY8" fmla="*/ 51189 h 59163"/>
              <a:gd name="connsiteX9" fmla="*/ 4151 w 16984"/>
              <a:gd name="connsiteY9" fmla="*/ 57566 h 59163"/>
              <a:gd name="connsiteX10" fmla="*/ -34 w 16984"/>
              <a:gd name="connsiteY10" fmla="*/ 58803 h 59163"/>
              <a:gd name="connsiteX11" fmla="*/ 6338 w 16984"/>
              <a:gd name="connsiteY11" fmla="*/ 51475 h 5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84" h="59163">
                <a:moveTo>
                  <a:pt x="6338" y="51475"/>
                </a:moveTo>
                <a:cubicBezTo>
                  <a:pt x="7640" y="44480"/>
                  <a:pt x="8030" y="37343"/>
                  <a:pt x="7479" y="30253"/>
                </a:cubicBezTo>
                <a:cubicBezTo>
                  <a:pt x="7783" y="23220"/>
                  <a:pt x="9095" y="16263"/>
                  <a:pt x="11378" y="9601"/>
                </a:cubicBezTo>
                <a:cubicBezTo>
                  <a:pt x="13184" y="4177"/>
                  <a:pt x="14611" y="751"/>
                  <a:pt x="14611" y="751"/>
                </a:cubicBezTo>
                <a:cubicBezTo>
                  <a:pt x="14839" y="132"/>
                  <a:pt x="15505" y="-201"/>
                  <a:pt x="16132" y="-11"/>
                </a:cubicBezTo>
                <a:cubicBezTo>
                  <a:pt x="16760" y="256"/>
                  <a:pt x="17093" y="950"/>
                  <a:pt x="16893" y="1607"/>
                </a:cubicBezTo>
                <a:cubicBezTo>
                  <a:pt x="16893" y="1607"/>
                  <a:pt x="15467" y="5128"/>
                  <a:pt x="13755" y="10363"/>
                </a:cubicBezTo>
                <a:cubicBezTo>
                  <a:pt x="11606" y="16786"/>
                  <a:pt x="10360" y="23486"/>
                  <a:pt x="10047" y="30253"/>
                </a:cubicBezTo>
                <a:cubicBezTo>
                  <a:pt x="10417" y="37295"/>
                  <a:pt x="9742" y="44347"/>
                  <a:pt x="8049" y="51189"/>
                </a:cubicBezTo>
                <a:cubicBezTo>
                  <a:pt x="7336" y="53626"/>
                  <a:pt x="5986" y="55824"/>
                  <a:pt x="4151" y="57566"/>
                </a:cubicBezTo>
                <a:cubicBezTo>
                  <a:pt x="2629" y="58993"/>
                  <a:pt x="442" y="59469"/>
                  <a:pt x="-34" y="58803"/>
                </a:cubicBezTo>
                <a:cubicBezTo>
                  <a:pt x="3009" y="57347"/>
                  <a:pt x="5320" y="54692"/>
                  <a:pt x="6338" y="5147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F7B05E76-D8DD-7E46-ADC1-EF319DEDDE9C}"/>
              </a:ext>
            </a:extLst>
          </p:cNvPr>
          <p:cNvSpPr/>
          <p:nvPr/>
        </p:nvSpPr>
        <p:spPr>
          <a:xfrm>
            <a:off x="11778199" y="9091883"/>
            <a:ext cx="154923" cy="411666"/>
          </a:xfrm>
          <a:custGeom>
            <a:avLst/>
            <a:gdLst>
              <a:gd name="connsiteX0" fmla="*/ 4356 w 33886"/>
              <a:gd name="connsiteY0" fmla="*/ 1236 h 90043"/>
              <a:gd name="connsiteX1" fmla="*/ 13866 w 33886"/>
              <a:gd name="connsiteY1" fmla="*/ 12657 h 90043"/>
              <a:gd name="connsiteX2" fmla="*/ 23376 w 33886"/>
              <a:gd name="connsiteY2" fmla="*/ 25219 h 90043"/>
              <a:gd name="connsiteX3" fmla="*/ 30223 w 33886"/>
              <a:gd name="connsiteY3" fmla="*/ 41873 h 90043"/>
              <a:gd name="connsiteX4" fmla="*/ 31079 w 33886"/>
              <a:gd name="connsiteY4" fmla="*/ 50914 h 90043"/>
              <a:gd name="connsiteX5" fmla="*/ 31079 w 33886"/>
              <a:gd name="connsiteY5" fmla="*/ 59670 h 90043"/>
              <a:gd name="connsiteX6" fmla="*/ 30508 w 33886"/>
              <a:gd name="connsiteY6" fmla="*/ 74611 h 90043"/>
              <a:gd name="connsiteX7" fmla="*/ 31174 w 33886"/>
              <a:gd name="connsiteY7" fmla="*/ 80416 h 90043"/>
              <a:gd name="connsiteX8" fmla="*/ 32220 w 33886"/>
              <a:gd name="connsiteY8" fmla="*/ 84699 h 90043"/>
              <a:gd name="connsiteX9" fmla="*/ 33741 w 33886"/>
              <a:gd name="connsiteY9" fmla="*/ 88315 h 90043"/>
              <a:gd name="connsiteX10" fmla="*/ 33741 w 33886"/>
              <a:gd name="connsiteY10" fmla="*/ 88315 h 90043"/>
              <a:gd name="connsiteX11" fmla="*/ 33171 w 33886"/>
              <a:gd name="connsiteY11" fmla="*/ 89933 h 90043"/>
              <a:gd name="connsiteX12" fmla="*/ 31649 w 33886"/>
              <a:gd name="connsiteY12" fmla="*/ 89267 h 90043"/>
              <a:gd name="connsiteX13" fmla="*/ 29843 w 33886"/>
              <a:gd name="connsiteY13" fmla="*/ 85460 h 90043"/>
              <a:gd name="connsiteX14" fmla="*/ 28416 w 33886"/>
              <a:gd name="connsiteY14" fmla="*/ 80797 h 90043"/>
              <a:gd name="connsiteX15" fmla="*/ 27560 w 33886"/>
              <a:gd name="connsiteY15" fmla="*/ 74611 h 90043"/>
              <a:gd name="connsiteX16" fmla="*/ 27560 w 33886"/>
              <a:gd name="connsiteY16" fmla="*/ 59384 h 90043"/>
              <a:gd name="connsiteX17" fmla="*/ 27560 w 33886"/>
              <a:gd name="connsiteY17" fmla="*/ 51009 h 90043"/>
              <a:gd name="connsiteX18" fmla="*/ 26419 w 33886"/>
              <a:gd name="connsiteY18" fmla="*/ 42539 h 90043"/>
              <a:gd name="connsiteX19" fmla="*/ 19667 w 33886"/>
              <a:gd name="connsiteY19" fmla="*/ 27503 h 90043"/>
              <a:gd name="connsiteX20" fmla="*/ 10157 w 33886"/>
              <a:gd name="connsiteY20" fmla="*/ 15797 h 90043"/>
              <a:gd name="connsiteX21" fmla="*/ 648 w 33886"/>
              <a:gd name="connsiteY21" fmla="*/ 4663 h 90043"/>
              <a:gd name="connsiteX22" fmla="*/ 981 w 33886"/>
              <a:gd name="connsiteY22" fmla="*/ 618 h 90043"/>
              <a:gd name="connsiteX23" fmla="*/ 5022 w 33886"/>
              <a:gd name="connsiteY23" fmla="*/ 951 h 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886" h="90043">
                <a:moveTo>
                  <a:pt x="4356" y="1236"/>
                </a:moveTo>
                <a:lnTo>
                  <a:pt x="13866" y="12657"/>
                </a:lnTo>
                <a:cubicBezTo>
                  <a:pt x="17290" y="16644"/>
                  <a:pt x="20466" y="20841"/>
                  <a:pt x="23376" y="25219"/>
                </a:cubicBezTo>
                <a:cubicBezTo>
                  <a:pt x="26590" y="30339"/>
                  <a:pt x="28910" y="35973"/>
                  <a:pt x="30223" y="41873"/>
                </a:cubicBezTo>
                <a:cubicBezTo>
                  <a:pt x="30727" y="44862"/>
                  <a:pt x="31012" y="47888"/>
                  <a:pt x="31079" y="50914"/>
                </a:cubicBezTo>
                <a:cubicBezTo>
                  <a:pt x="31079" y="53959"/>
                  <a:pt x="31079" y="56910"/>
                  <a:pt x="31079" y="59670"/>
                </a:cubicBezTo>
                <a:cubicBezTo>
                  <a:pt x="30632" y="64637"/>
                  <a:pt x="30442" y="69624"/>
                  <a:pt x="30508" y="74611"/>
                </a:cubicBezTo>
                <a:cubicBezTo>
                  <a:pt x="30556" y="76562"/>
                  <a:pt x="30775" y="78503"/>
                  <a:pt x="31174" y="80416"/>
                </a:cubicBezTo>
                <a:cubicBezTo>
                  <a:pt x="31355" y="81882"/>
                  <a:pt x="31706" y="83319"/>
                  <a:pt x="32220" y="84699"/>
                </a:cubicBezTo>
                <a:cubicBezTo>
                  <a:pt x="33266" y="86983"/>
                  <a:pt x="33741" y="88315"/>
                  <a:pt x="33741" y="88315"/>
                </a:cubicBezTo>
                <a:lnTo>
                  <a:pt x="33741" y="88315"/>
                </a:lnTo>
                <a:cubicBezTo>
                  <a:pt x="34018" y="88924"/>
                  <a:pt x="33760" y="89638"/>
                  <a:pt x="33171" y="89933"/>
                </a:cubicBezTo>
                <a:cubicBezTo>
                  <a:pt x="32572" y="90095"/>
                  <a:pt x="31934" y="89819"/>
                  <a:pt x="31649" y="89267"/>
                </a:cubicBezTo>
                <a:lnTo>
                  <a:pt x="29843" y="85460"/>
                </a:lnTo>
                <a:cubicBezTo>
                  <a:pt x="29158" y="83975"/>
                  <a:pt x="28682" y="82405"/>
                  <a:pt x="28416" y="80797"/>
                </a:cubicBezTo>
                <a:cubicBezTo>
                  <a:pt x="27912" y="78770"/>
                  <a:pt x="27627" y="76695"/>
                  <a:pt x="27560" y="74611"/>
                </a:cubicBezTo>
                <a:cubicBezTo>
                  <a:pt x="27275" y="69538"/>
                  <a:pt x="27275" y="64456"/>
                  <a:pt x="27560" y="59384"/>
                </a:cubicBezTo>
                <a:cubicBezTo>
                  <a:pt x="27560" y="56529"/>
                  <a:pt x="27560" y="53769"/>
                  <a:pt x="27560" y="51009"/>
                </a:cubicBezTo>
                <a:cubicBezTo>
                  <a:pt x="27427" y="48154"/>
                  <a:pt x="27047" y="45328"/>
                  <a:pt x="26419" y="42539"/>
                </a:cubicBezTo>
                <a:cubicBezTo>
                  <a:pt x="25078" y="37162"/>
                  <a:pt x="22786" y="32071"/>
                  <a:pt x="19667" y="27503"/>
                </a:cubicBezTo>
                <a:cubicBezTo>
                  <a:pt x="16728" y="23420"/>
                  <a:pt x="13552" y="19509"/>
                  <a:pt x="10157" y="15797"/>
                </a:cubicBezTo>
                <a:lnTo>
                  <a:pt x="648" y="4663"/>
                </a:lnTo>
                <a:cubicBezTo>
                  <a:pt x="-379" y="3454"/>
                  <a:pt x="-227" y="1646"/>
                  <a:pt x="981" y="618"/>
                </a:cubicBezTo>
                <a:cubicBezTo>
                  <a:pt x="2188" y="-410"/>
                  <a:pt x="3995" y="-258"/>
                  <a:pt x="5022" y="951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56ECF487-C356-0648-8D78-B0E7D07D7DA0}"/>
              </a:ext>
            </a:extLst>
          </p:cNvPr>
          <p:cNvSpPr/>
          <p:nvPr/>
        </p:nvSpPr>
        <p:spPr>
          <a:xfrm>
            <a:off x="11569169" y="8816377"/>
            <a:ext cx="203128" cy="335900"/>
          </a:xfrm>
          <a:custGeom>
            <a:avLst/>
            <a:gdLst>
              <a:gd name="connsiteX0" fmla="*/ 43135 w 44430"/>
              <a:gd name="connsiteY0" fmla="*/ 304 h 73471"/>
              <a:gd name="connsiteX1" fmla="*/ 44276 w 44430"/>
              <a:gd name="connsiteY1" fmla="*/ 1066 h 73471"/>
              <a:gd name="connsiteX2" fmla="*/ 44276 w 44430"/>
              <a:gd name="connsiteY2" fmla="*/ 4206 h 73471"/>
              <a:gd name="connsiteX3" fmla="*/ 42088 w 44430"/>
              <a:gd name="connsiteY3" fmla="*/ 13723 h 73471"/>
              <a:gd name="connsiteX4" fmla="*/ 35907 w 44430"/>
              <a:gd name="connsiteY4" fmla="*/ 26285 h 73471"/>
              <a:gd name="connsiteX5" fmla="*/ 33625 w 44430"/>
              <a:gd name="connsiteY5" fmla="*/ 29711 h 73471"/>
              <a:gd name="connsiteX6" fmla="*/ 31248 w 44430"/>
              <a:gd name="connsiteY6" fmla="*/ 32662 h 73471"/>
              <a:gd name="connsiteX7" fmla="*/ 25637 w 44430"/>
              <a:gd name="connsiteY7" fmla="*/ 38657 h 73471"/>
              <a:gd name="connsiteX8" fmla="*/ 20121 w 44430"/>
              <a:gd name="connsiteY8" fmla="*/ 44177 h 73471"/>
              <a:gd name="connsiteX9" fmla="*/ 15176 w 44430"/>
              <a:gd name="connsiteY9" fmla="*/ 49887 h 73471"/>
              <a:gd name="connsiteX10" fmla="*/ 11086 w 44430"/>
              <a:gd name="connsiteY10" fmla="*/ 55502 h 73471"/>
              <a:gd name="connsiteX11" fmla="*/ 7758 w 44430"/>
              <a:gd name="connsiteY11" fmla="*/ 60926 h 73471"/>
              <a:gd name="connsiteX12" fmla="*/ 3669 w 44430"/>
              <a:gd name="connsiteY12" fmla="*/ 69396 h 73471"/>
              <a:gd name="connsiteX13" fmla="*/ 2242 w 44430"/>
              <a:gd name="connsiteY13" fmla="*/ 72727 h 73471"/>
              <a:gd name="connsiteX14" fmla="*/ 2242 w 44430"/>
              <a:gd name="connsiteY14" fmla="*/ 72727 h 73471"/>
              <a:gd name="connsiteX15" fmla="*/ 730 w 44430"/>
              <a:gd name="connsiteY15" fmla="*/ 73308 h 73471"/>
              <a:gd name="connsiteX16" fmla="*/ 721 w 44430"/>
              <a:gd name="connsiteY16" fmla="*/ 73298 h 73471"/>
              <a:gd name="connsiteX17" fmla="*/ 8 w 44430"/>
              <a:gd name="connsiteY17" fmla="*/ 72004 h 73471"/>
              <a:gd name="connsiteX18" fmla="*/ 55 w 44430"/>
              <a:gd name="connsiteY18" fmla="*/ 71871 h 73471"/>
              <a:gd name="connsiteX19" fmla="*/ 1292 w 44430"/>
              <a:gd name="connsiteY19" fmla="*/ 68350 h 73471"/>
              <a:gd name="connsiteX20" fmla="*/ 5096 w 44430"/>
              <a:gd name="connsiteY20" fmla="*/ 59404 h 73471"/>
              <a:gd name="connsiteX21" fmla="*/ 8234 w 44430"/>
              <a:gd name="connsiteY21" fmla="*/ 53599 h 73471"/>
              <a:gd name="connsiteX22" fmla="*/ 12323 w 44430"/>
              <a:gd name="connsiteY22" fmla="*/ 47508 h 73471"/>
              <a:gd name="connsiteX23" fmla="*/ 17268 w 44430"/>
              <a:gd name="connsiteY23" fmla="*/ 41512 h 73471"/>
              <a:gd name="connsiteX24" fmla="*/ 22784 w 44430"/>
              <a:gd name="connsiteY24" fmla="*/ 35707 h 73471"/>
              <a:gd name="connsiteX25" fmla="*/ 27919 w 44430"/>
              <a:gd name="connsiteY25" fmla="*/ 29997 h 73471"/>
              <a:gd name="connsiteX26" fmla="*/ 30296 w 44430"/>
              <a:gd name="connsiteY26" fmla="*/ 26951 h 73471"/>
              <a:gd name="connsiteX27" fmla="*/ 32294 w 44430"/>
              <a:gd name="connsiteY27" fmla="*/ 24001 h 73471"/>
              <a:gd name="connsiteX28" fmla="*/ 37904 w 44430"/>
              <a:gd name="connsiteY28" fmla="*/ 12105 h 73471"/>
              <a:gd name="connsiteX29" fmla="*/ 39806 w 44430"/>
              <a:gd name="connsiteY29" fmla="*/ 3445 h 73471"/>
              <a:gd name="connsiteX30" fmla="*/ 39806 w 44430"/>
              <a:gd name="connsiteY30" fmla="*/ 1161 h 73471"/>
              <a:gd name="connsiteX31" fmla="*/ 40662 w 44430"/>
              <a:gd name="connsiteY31" fmla="*/ 114 h 73471"/>
              <a:gd name="connsiteX32" fmla="*/ 43135 w 44430"/>
              <a:gd name="connsiteY32" fmla="*/ 304 h 7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4430" h="73471">
                <a:moveTo>
                  <a:pt x="43135" y="304"/>
                </a:moveTo>
                <a:cubicBezTo>
                  <a:pt x="43135" y="304"/>
                  <a:pt x="43990" y="304"/>
                  <a:pt x="44276" y="1066"/>
                </a:cubicBezTo>
                <a:cubicBezTo>
                  <a:pt x="44437" y="2103"/>
                  <a:pt x="44437" y="3169"/>
                  <a:pt x="44276" y="4206"/>
                </a:cubicBezTo>
                <a:cubicBezTo>
                  <a:pt x="43962" y="7461"/>
                  <a:pt x="43230" y="10659"/>
                  <a:pt x="42088" y="13723"/>
                </a:cubicBezTo>
                <a:cubicBezTo>
                  <a:pt x="40472" y="18120"/>
                  <a:pt x="38399" y="22326"/>
                  <a:pt x="35907" y="26285"/>
                </a:cubicBezTo>
                <a:cubicBezTo>
                  <a:pt x="35223" y="27475"/>
                  <a:pt x="34462" y="28627"/>
                  <a:pt x="33625" y="29711"/>
                </a:cubicBezTo>
                <a:lnTo>
                  <a:pt x="31248" y="32662"/>
                </a:lnTo>
                <a:cubicBezTo>
                  <a:pt x="29498" y="34774"/>
                  <a:pt x="27624" y="36773"/>
                  <a:pt x="25637" y="38657"/>
                </a:cubicBezTo>
                <a:cubicBezTo>
                  <a:pt x="23735" y="40465"/>
                  <a:pt x="21833" y="42369"/>
                  <a:pt x="20121" y="44177"/>
                </a:cubicBezTo>
                <a:cubicBezTo>
                  <a:pt x="18371" y="45985"/>
                  <a:pt x="16717" y="47898"/>
                  <a:pt x="15176" y="49887"/>
                </a:cubicBezTo>
                <a:cubicBezTo>
                  <a:pt x="13683" y="51657"/>
                  <a:pt x="12314" y="53532"/>
                  <a:pt x="11086" y="55502"/>
                </a:cubicBezTo>
                <a:cubicBezTo>
                  <a:pt x="9841" y="57224"/>
                  <a:pt x="8728" y="59033"/>
                  <a:pt x="7758" y="60926"/>
                </a:cubicBezTo>
                <a:cubicBezTo>
                  <a:pt x="6208" y="63658"/>
                  <a:pt x="4849" y="66484"/>
                  <a:pt x="3669" y="69396"/>
                </a:cubicBezTo>
                <a:lnTo>
                  <a:pt x="2242" y="72727"/>
                </a:lnTo>
                <a:lnTo>
                  <a:pt x="2242" y="72727"/>
                </a:lnTo>
                <a:cubicBezTo>
                  <a:pt x="1986" y="73308"/>
                  <a:pt x="1311" y="73565"/>
                  <a:pt x="730" y="73308"/>
                </a:cubicBezTo>
                <a:cubicBezTo>
                  <a:pt x="730" y="73298"/>
                  <a:pt x="721" y="73298"/>
                  <a:pt x="721" y="73298"/>
                </a:cubicBezTo>
                <a:cubicBezTo>
                  <a:pt x="170" y="73137"/>
                  <a:pt x="-154" y="72556"/>
                  <a:pt x="8" y="72004"/>
                </a:cubicBezTo>
                <a:cubicBezTo>
                  <a:pt x="18" y="71956"/>
                  <a:pt x="36" y="71909"/>
                  <a:pt x="55" y="71871"/>
                </a:cubicBezTo>
                <a:lnTo>
                  <a:pt x="1292" y="68350"/>
                </a:lnTo>
                <a:cubicBezTo>
                  <a:pt x="2309" y="65266"/>
                  <a:pt x="3584" y="62278"/>
                  <a:pt x="5096" y="59404"/>
                </a:cubicBezTo>
                <a:cubicBezTo>
                  <a:pt x="5951" y="57377"/>
                  <a:pt x="7007" y="55426"/>
                  <a:pt x="8234" y="53599"/>
                </a:cubicBezTo>
                <a:cubicBezTo>
                  <a:pt x="9422" y="51457"/>
                  <a:pt x="10792" y="49421"/>
                  <a:pt x="12323" y="47508"/>
                </a:cubicBezTo>
                <a:cubicBezTo>
                  <a:pt x="13854" y="45414"/>
                  <a:pt x="15509" y="43416"/>
                  <a:pt x="17268" y="41512"/>
                </a:cubicBezTo>
                <a:cubicBezTo>
                  <a:pt x="19075" y="39514"/>
                  <a:pt x="20882" y="37610"/>
                  <a:pt x="22784" y="35707"/>
                </a:cubicBezTo>
                <a:cubicBezTo>
                  <a:pt x="24686" y="33803"/>
                  <a:pt x="26302" y="31995"/>
                  <a:pt x="27919" y="29997"/>
                </a:cubicBezTo>
                <a:lnTo>
                  <a:pt x="30296" y="26951"/>
                </a:lnTo>
                <a:cubicBezTo>
                  <a:pt x="30962" y="26095"/>
                  <a:pt x="31628" y="24953"/>
                  <a:pt x="32294" y="24001"/>
                </a:cubicBezTo>
                <a:cubicBezTo>
                  <a:pt x="34576" y="20242"/>
                  <a:pt x="36459" y="16255"/>
                  <a:pt x="37904" y="12105"/>
                </a:cubicBezTo>
                <a:cubicBezTo>
                  <a:pt x="38922" y="9317"/>
                  <a:pt x="39559" y="6405"/>
                  <a:pt x="39806" y="3445"/>
                </a:cubicBezTo>
                <a:cubicBezTo>
                  <a:pt x="39901" y="2684"/>
                  <a:pt x="39901" y="1922"/>
                  <a:pt x="39806" y="1161"/>
                </a:cubicBezTo>
                <a:cubicBezTo>
                  <a:pt x="39930" y="704"/>
                  <a:pt x="40234" y="324"/>
                  <a:pt x="40662" y="114"/>
                </a:cubicBezTo>
                <a:cubicBezTo>
                  <a:pt x="41480" y="-181"/>
                  <a:pt x="42374" y="-105"/>
                  <a:pt x="43135" y="30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937AB60A-C94D-8A48-95D0-BA26FFF52765}"/>
              </a:ext>
            </a:extLst>
          </p:cNvPr>
          <p:cNvSpPr/>
          <p:nvPr/>
        </p:nvSpPr>
        <p:spPr>
          <a:xfrm>
            <a:off x="11797368" y="9930169"/>
            <a:ext cx="75289" cy="348990"/>
          </a:xfrm>
          <a:custGeom>
            <a:avLst/>
            <a:gdLst>
              <a:gd name="connsiteX0" fmla="*/ 16140 w 16468"/>
              <a:gd name="connsiteY0" fmla="*/ 75499 h 76334"/>
              <a:gd name="connsiteX1" fmla="*/ 14808 w 16468"/>
              <a:gd name="connsiteY1" fmla="*/ 72168 h 76334"/>
              <a:gd name="connsiteX2" fmla="*/ 11671 w 16468"/>
              <a:gd name="connsiteY2" fmla="*/ 63222 h 76334"/>
              <a:gd name="connsiteX3" fmla="*/ 10149 w 16468"/>
              <a:gd name="connsiteY3" fmla="*/ 57227 h 76334"/>
              <a:gd name="connsiteX4" fmla="*/ 9103 w 16468"/>
              <a:gd name="connsiteY4" fmla="*/ 50280 h 76334"/>
              <a:gd name="connsiteX5" fmla="*/ 8532 w 16468"/>
              <a:gd name="connsiteY5" fmla="*/ 42761 h 76334"/>
              <a:gd name="connsiteX6" fmla="*/ 8532 w 16468"/>
              <a:gd name="connsiteY6" fmla="*/ 34863 h 76334"/>
              <a:gd name="connsiteX7" fmla="*/ 8532 w 16468"/>
              <a:gd name="connsiteY7" fmla="*/ 26773 h 76334"/>
              <a:gd name="connsiteX8" fmla="*/ 8532 w 16468"/>
              <a:gd name="connsiteY8" fmla="*/ 22871 h 76334"/>
              <a:gd name="connsiteX9" fmla="*/ 7771 w 16468"/>
              <a:gd name="connsiteY9" fmla="*/ 18969 h 76334"/>
              <a:gd name="connsiteX10" fmla="*/ 259 w 16468"/>
              <a:gd name="connsiteY10" fmla="*/ -64 h 76334"/>
              <a:gd name="connsiteX11" fmla="*/ 259 w 16468"/>
              <a:gd name="connsiteY11" fmla="*/ 9453 h 76334"/>
              <a:gd name="connsiteX12" fmla="*/ 259 w 16468"/>
              <a:gd name="connsiteY12" fmla="*/ 9453 h 76334"/>
              <a:gd name="connsiteX13" fmla="*/ 3587 w 16468"/>
              <a:gd name="connsiteY13" fmla="*/ 18969 h 76334"/>
              <a:gd name="connsiteX14" fmla="*/ 4348 w 16468"/>
              <a:gd name="connsiteY14" fmla="*/ 22491 h 76334"/>
              <a:gd name="connsiteX15" fmla="*/ 4823 w 16468"/>
              <a:gd name="connsiteY15" fmla="*/ 26297 h 76334"/>
              <a:gd name="connsiteX16" fmla="*/ 4823 w 16468"/>
              <a:gd name="connsiteY16" fmla="*/ 34006 h 76334"/>
              <a:gd name="connsiteX17" fmla="*/ 4823 w 16468"/>
              <a:gd name="connsiteY17" fmla="*/ 42000 h 76334"/>
              <a:gd name="connsiteX18" fmla="*/ 5679 w 16468"/>
              <a:gd name="connsiteY18" fmla="*/ 49709 h 76334"/>
              <a:gd name="connsiteX19" fmla="*/ 7010 w 16468"/>
              <a:gd name="connsiteY19" fmla="*/ 56941 h 76334"/>
              <a:gd name="connsiteX20" fmla="*/ 8912 w 16468"/>
              <a:gd name="connsiteY20" fmla="*/ 63222 h 76334"/>
              <a:gd name="connsiteX21" fmla="*/ 12621 w 16468"/>
              <a:gd name="connsiteY21" fmla="*/ 72264 h 76334"/>
              <a:gd name="connsiteX22" fmla="*/ 14238 w 16468"/>
              <a:gd name="connsiteY22" fmla="*/ 75594 h 76334"/>
              <a:gd name="connsiteX23" fmla="*/ 15760 w 16468"/>
              <a:gd name="connsiteY23" fmla="*/ 76165 h 76334"/>
              <a:gd name="connsiteX24" fmla="*/ 16330 w 16468"/>
              <a:gd name="connsiteY24" fmla="*/ 74643 h 7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68" h="76334">
                <a:moveTo>
                  <a:pt x="16140" y="75499"/>
                </a:moveTo>
                <a:lnTo>
                  <a:pt x="14808" y="72168"/>
                </a:lnTo>
                <a:cubicBezTo>
                  <a:pt x="13496" y="69285"/>
                  <a:pt x="12441" y="66296"/>
                  <a:pt x="11671" y="63222"/>
                </a:cubicBezTo>
                <a:cubicBezTo>
                  <a:pt x="11042" y="61252"/>
                  <a:pt x="10529" y="59254"/>
                  <a:pt x="10149" y="57227"/>
                </a:cubicBezTo>
                <a:cubicBezTo>
                  <a:pt x="9635" y="54943"/>
                  <a:pt x="9283" y="52621"/>
                  <a:pt x="9103" y="50280"/>
                </a:cubicBezTo>
                <a:cubicBezTo>
                  <a:pt x="8770" y="47786"/>
                  <a:pt x="8580" y="45274"/>
                  <a:pt x="8532" y="42761"/>
                </a:cubicBezTo>
                <a:cubicBezTo>
                  <a:pt x="8532" y="40192"/>
                  <a:pt x="8532" y="37527"/>
                  <a:pt x="8532" y="34863"/>
                </a:cubicBezTo>
                <a:cubicBezTo>
                  <a:pt x="8675" y="32169"/>
                  <a:pt x="8675" y="29466"/>
                  <a:pt x="8532" y="26773"/>
                </a:cubicBezTo>
                <a:lnTo>
                  <a:pt x="8532" y="22871"/>
                </a:lnTo>
                <a:cubicBezTo>
                  <a:pt x="8532" y="21444"/>
                  <a:pt x="8057" y="20207"/>
                  <a:pt x="7771" y="18969"/>
                </a:cubicBezTo>
                <a:cubicBezTo>
                  <a:pt x="5727" y="12450"/>
                  <a:pt x="3216" y="6093"/>
                  <a:pt x="259" y="-64"/>
                </a:cubicBezTo>
                <a:cubicBezTo>
                  <a:pt x="-788" y="1363"/>
                  <a:pt x="1400" y="8596"/>
                  <a:pt x="259" y="9453"/>
                </a:cubicBezTo>
                <a:lnTo>
                  <a:pt x="259" y="9453"/>
                </a:lnTo>
                <a:cubicBezTo>
                  <a:pt x="1628" y="12527"/>
                  <a:pt x="2741" y="15715"/>
                  <a:pt x="3587" y="18969"/>
                </a:cubicBezTo>
                <a:cubicBezTo>
                  <a:pt x="3587" y="20111"/>
                  <a:pt x="4157" y="21444"/>
                  <a:pt x="4348" y="22491"/>
                </a:cubicBezTo>
                <a:lnTo>
                  <a:pt x="4823" y="26297"/>
                </a:lnTo>
                <a:cubicBezTo>
                  <a:pt x="4823" y="28962"/>
                  <a:pt x="4823" y="31341"/>
                  <a:pt x="4823" y="34006"/>
                </a:cubicBezTo>
                <a:cubicBezTo>
                  <a:pt x="4823" y="36671"/>
                  <a:pt x="4823" y="39336"/>
                  <a:pt x="4823" y="42000"/>
                </a:cubicBezTo>
                <a:cubicBezTo>
                  <a:pt x="4823" y="44665"/>
                  <a:pt x="5394" y="47330"/>
                  <a:pt x="5679" y="49709"/>
                </a:cubicBezTo>
                <a:cubicBezTo>
                  <a:pt x="5964" y="52145"/>
                  <a:pt x="6411" y="54562"/>
                  <a:pt x="7010" y="56941"/>
                </a:cubicBezTo>
                <a:cubicBezTo>
                  <a:pt x="7505" y="59073"/>
                  <a:pt x="8142" y="61176"/>
                  <a:pt x="8912" y="63222"/>
                </a:cubicBezTo>
                <a:cubicBezTo>
                  <a:pt x="9911" y="66334"/>
                  <a:pt x="11147" y="69351"/>
                  <a:pt x="12621" y="72264"/>
                </a:cubicBezTo>
                <a:lnTo>
                  <a:pt x="14238" y="75594"/>
                </a:lnTo>
                <a:cubicBezTo>
                  <a:pt x="14504" y="76175"/>
                  <a:pt x="15179" y="76432"/>
                  <a:pt x="15760" y="76165"/>
                </a:cubicBezTo>
                <a:cubicBezTo>
                  <a:pt x="16339" y="75899"/>
                  <a:pt x="16596" y="75223"/>
                  <a:pt x="16330" y="7464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707B2676-9DC4-6C4D-92CC-6B3EFEF45884}"/>
              </a:ext>
            </a:extLst>
          </p:cNvPr>
          <p:cNvSpPr/>
          <p:nvPr/>
        </p:nvSpPr>
        <p:spPr>
          <a:xfrm>
            <a:off x="12488692" y="9958451"/>
            <a:ext cx="72606" cy="323730"/>
          </a:xfrm>
          <a:custGeom>
            <a:avLst/>
            <a:gdLst>
              <a:gd name="connsiteX0" fmla="*/ -34 w 15881"/>
              <a:gd name="connsiteY0" fmla="*/ 69313 h 70809"/>
              <a:gd name="connsiteX1" fmla="*/ 1298 w 15881"/>
              <a:gd name="connsiteY1" fmla="*/ 65982 h 70809"/>
              <a:gd name="connsiteX2" fmla="*/ 4436 w 15881"/>
              <a:gd name="connsiteY2" fmla="*/ 57037 h 70809"/>
              <a:gd name="connsiteX3" fmla="*/ 5957 w 15881"/>
              <a:gd name="connsiteY3" fmla="*/ 51041 h 70809"/>
              <a:gd name="connsiteX4" fmla="*/ 7099 w 15881"/>
              <a:gd name="connsiteY4" fmla="*/ 44094 h 70809"/>
              <a:gd name="connsiteX5" fmla="*/ 7099 w 15881"/>
              <a:gd name="connsiteY5" fmla="*/ 36576 h 70809"/>
              <a:gd name="connsiteX6" fmla="*/ 7099 w 15881"/>
              <a:gd name="connsiteY6" fmla="*/ 28677 h 70809"/>
              <a:gd name="connsiteX7" fmla="*/ 7099 w 15881"/>
              <a:gd name="connsiteY7" fmla="*/ 20587 h 70809"/>
              <a:gd name="connsiteX8" fmla="*/ 7574 w 15881"/>
              <a:gd name="connsiteY8" fmla="*/ 16685 h 70809"/>
              <a:gd name="connsiteX9" fmla="*/ 8335 w 15881"/>
              <a:gd name="connsiteY9" fmla="*/ 12784 h 70809"/>
              <a:gd name="connsiteX10" fmla="*/ 12804 w 15881"/>
              <a:gd name="connsiteY10" fmla="*/ -64 h 70809"/>
              <a:gd name="connsiteX11" fmla="*/ 15847 w 15881"/>
              <a:gd name="connsiteY11" fmla="*/ 3933 h 70809"/>
              <a:gd name="connsiteX12" fmla="*/ 15847 w 15881"/>
              <a:gd name="connsiteY12" fmla="*/ 3933 h 70809"/>
              <a:gd name="connsiteX13" fmla="*/ 12519 w 15881"/>
              <a:gd name="connsiteY13" fmla="*/ 13450 h 70809"/>
              <a:gd name="connsiteX14" fmla="*/ 11758 w 15881"/>
              <a:gd name="connsiteY14" fmla="*/ 16971 h 70809"/>
              <a:gd name="connsiteX15" fmla="*/ 11758 w 15881"/>
              <a:gd name="connsiteY15" fmla="*/ 20778 h 70809"/>
              <a:gd name="connsiteX16" fmla="*/ 11758 w 15881"/>
              <a:gd name="connsiteY16" fmla="*/ 28486 h 70809"/>
              <a:gd name="connsiteX17" fmla="*/ 11758 w 15881"/>
              <a:gd name="connsiteY17" fmla="*/ 36480 h 70809"/>
              <a:gd name="connsiteX18" fmla="*/ 10997 w 15881"/>
              <a:gd name="connsiteY18" fmla="*/ 44189 h 70809"/>
              <a:gd name="connsiteX19" fmla="*/ 9571 w 15881"/>
              <a:gd name="connsiteY19" fmla="*/ 51422 h 70809"/>
              <a:gd name="connsiteX20" fmla="*/ 7669 w 15881"/>
              <a:gd name="connsiteY20" fmla="*/ 57703 h 70809"/>
              <a:gd name="connsiteX21" fmla="*/ 3960 w 15881"/>
              <a:gd name="connsiteY21" fmla="*/ 66744 h 70809"/>
              <a:gd name="connsiteX22" fmla="*/ 2344 w 15881"/>
              <a:gd name="connsiteY22" fmla="*/ 70075 h 70809"/>
              <a:gd name="connsiteX23" fmla="*/ 993 w 15881"/>
              <a:gd name="connsiteY23" fmla="*/ 70674 h 70809"/>
              <a:gd name="connsiteX24" fmla="*/ 917 w 15881"/>
              <a:gd name="connsiteY24" fmla="*/ 70646 h 70809"/>
              <a:gd name="connsiteX25" fmla="*/ 156 w 15881"/>
              <a:gd name="connsiteY25" fmla="*/ 69380 h 70809"/>
              <a:gd name="connsiteX26" fmla="*/ 251 w 15881"/>
              <a:gd name="connsiteY26" fmla="*/ 69123 h 7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881" h="70809">
                <a:moveTo>
                  <a:pt x="-34" y="69313"/>
                </a:moveTo>
                <a:lnTo>
                  <a:pt x="1298" y="65982"/>
                </a:lnTo>
                <a:cubicBezTo>
                  <a:pt x="2610" y="63099"/>
                  <a:pt x="3665" y="60111"/>
                  <a:pt x="4436" y="57037"/>
                </a:cubicBezTo>
                <a:cubicBezTo>
                  <a:pt x="5064" y="55067"/>
                  <a:pt x="5577" y="53068"/>
                  <a:pt x="5957" y="51041"/>
                </a:cubicBezTo>
                <a:cubicBezTo>
                  <a:pt x="6461" y="48747"/>
                  <a:pt x="6841" y="46425"/>
                  <a:pt x="7099" y="44094"/>
                </a:cubicBezTo>
                <a:cubicBezTo>
                  <a:pt x="7099" y="41524"/>
                  <a:pt x="7669" y="39145"/>
                  <a:pt x="7099" y="36576"/>
                </a:cubicBezTo>
                <a:cubicBezTo>
                  <a:pt x="6528" y="34006"/>
                  <a:pt x="7099" y="31341"/>
                  <a:pt x="7099" y="28677"/>
                </a:cubicBezTo>
                <a:cubicBezTo>
                  <a:pt x="7099" y="26012"/>
                  <a:pt x="7099" y="23157"/>
                  <a:pt x="7099" y="20587"/>
                </a:cubicBezTo>
                <a:lnTo>
                  <a:pt x="7574" y="16685"/>
                </a:lnTo>
                <a:cubicBezTo>
                  <a:pt x="7574" y="15258"/>
                  <a:pt x="7574" y="14021"/>
                  <a:pt x="8335" y="12784"/>
                </a:cubicBezTo>
                <a:cubicBezTo>
                  <a:pt x="9372" y="8358"/>
                  <a:pt x="10874" y="4047"/>
                  <a:pt x="12804" y="-64"/>
                </a:cubicBezTo>
                <a:cubicBezTo>
                  <a:pt x="13850" y="1268"/>
                  <a:pt x="14706" y="2696"/>
                  <a:pt x="15847" y="3933"/>
                </a:cubicBezTo>
                <a:lnTo>
                  <a:pt x="15847" y="3933"/>
                </a:lnTo>
                <a:cubicBezTo>
                  <a:pt x="14478" y="7007"/>
                  <a:pt x="13365" y="10195"/>
                  <a:pt x="12519" y="13450"/>
                </a:cubicBezTo>
                <a:cubicBezTo>
                  <a:pt x="12519" y="14592"/>
                  <a:pt x="11949" y="15924"/>
                  <a:pt x="11758" y="16971"/>
                </a:cubicBezTo>
                <a:lnTo>
                  <a:pt x="11758" y="20778"/>
                </a:lnTo>
                <a:cubicBezTo>
                  <a:pt x="11758" y="23442"/>
                  <a:pt x="11758" y="25822"/>
                  <a:pt x="11758" y="28486"/>
                </a:cubicBezTo>
                <a:cubicBezTo>
                  <a:pt x="11758" y="31151"/>
                  <a:pt x="11758" y="33816"/>
                  <a:pt x="11758" y="36480"/>
                </a:cubicBezTo>
                <a:cubicBezTo>
                  <a:pt x="11758" y="39145"/>
                  <a:pt x="11188" y="41810"/>
                  <a:pt x="10997" y="44189"/>
                </a:cubicBezTo>
                <a:cubicBezTo>
                  <a:pt x="10674" y="46625"/>
                  <a:pt x="10199" y="49043"/>
                  <a:pt x="9571" y="51422"/>
                </a:cubicBezTo>
                <a:cubicBezTo>
                  <a:pt x="9124" y="53563"/>
                  <a:pt x="8487" y="55666"/>
                  <a:pt x="7669" y="57703"/>
                </a:cubicBezTo>
                <a:cubicBezTo>
                  <a:pt x="6671" y="60815"/>
                  <a:pt x="5434" y="63832"/>
                  <a:pt x="3960" y="66744"/>
                </a:cubicBezTo>
                <a:lnTo>
                  <a:pt x="2344" y="70075"/>
                </a:lnTo>
                <a:cubicBezTo>
                  <a:pt x="2134" y="70617"/>
                  <a:pt x="1535" y="70884"/>
                  <a:pt x="993" y="70674"/>
                </a:cubicBezTo>
                <a:cubicBezTo>
                  <a:pt x="965" y="70665"/>
                  <a:pt x="945" y="70655"/>
                  <a:pt x="917" y="70646"/>
                </a:cubicBezTo>
                <a:cubicBezTo>
                  <a:pt x="356" y="70503"/>
                  <a:pt x="14" y="69942"/>
                  <a:pt x="156" y="69380"/>
                </a:cubicBezTo>
                <a:cubicBezTo>
                  <a:pt x="175" y="69285"/>
                  <a:pt x="204" y="69199"/>
                  <a:pt x="251" y="6912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5DB425B4-1DE4-4847-8CC9-797AAFE26517}"/>
              </a:ext>
            </a:extLst>
          </p:cNvPr>
          <p:cNvSpPr/>
          <p:nvPr/>
        </p:nvSpPr>
        <p:spPr>
          <a:xfrm>
            <a:off x="11945594" y="7909165"/>
            <a:ext cx="171582" cy="406861"/>
          </a:xfrm>
          <a:custGeom>
            <a:avLst/>
            <a:gdLst>
              <a:gd name="connsiteX0" fmla="*/ 7303 w 37530"/>
              <a:gd name="connsiteY0" fmla="*/ 3644 h 88992"/>
              <a:gd name="connsiteX1" fmla="*/ 6067 w 37530"/>
              <a:gd name="connsiteY1" fmla="*/ 7641 h 88992"/>
              <a:gd name="connsiteX2" fmla="*/ 6067 w 37530"/>
              <a:gd name="connsiteY2" fmla="*/ 17158 h 88992"/>
              <a:gd name="connsiteX3" fmla="*/ 11202 w 37530"/>
              <a:gd name="connsiteY3" fmla="*/ 30291 h 88992"/>
              <a:gd name="connsiteX4" fmla="*/ 16147 w 37530"/>
              <a:gd name="connsiteY4" fmla="*/ 37048 h 88992"/>
              <a:gd name="connsiteX5" fmla="*/ 21758 w 37530"/>
              <a:gd name="connsiteY5" fmla="*/ 43709 h 88992"/>
              <a:gd name="connsiteX6" fmla="*/ 27559 w 37530"/>
              <a:gd name="connsiteY6" fmla="*/ 50657 h 88992"/>
              <a:gd name="connsiteX7" fmla="*/ 32504 w 37530"/>
              <a:gd name="connsiteY7" fmla="*/ 57985 h 88992"/>
              <a:gd name="connsiteX8" fmla="*/ 35832 w 37530"/>
              <a:gd name="connsiteY8" fmla="*/ 65693 h 88992"/>
              <a:gd name="connsiteX9" fmla="*/ 37354 w 37530"/>
              <a:gd name="connsiteY9" fmla="*/ 73021 h 88992"/>
              <a:gd name="connsiteX10" fmla="*/ 37354 w 37530"/>
              <a:gd name="connsiteY10" fmla="*/ 79397 h 88992"/>
              <a:gd name="connsiteX11" fmla="*/ 36308 w 37530"/>
              <a:gd name="connsiteY11" fmla="*/ 84251 h 88992"/>
              <a:gd name="connsiteX12" fmla="*/ 34596 w 37530"/>
              <a:gd name="connsiteY12" fmla="*/ 88248 h 88992"/>
              <a:gd name="connsiteX13" fmla="*/ 33084 w 37530"/>
              <a:gd name="connsiteY13" fmla="*/ 88829 h 88992"/>
              <a:gd name="connsiteX14" fmla="*/ 33075 w 37530"/>
              <a:gd name="connsiteY14" fmla="*/ 88819 h 88992"/>
              <a:gd name="connsiteX15" fmla="*/ 32409 w 37530"/>
              <a:gd name="connsiteY15" fmla="*/ 87297 h 88992"/>
              <a:gd name="connsiteX16" fmla="*/ 32409 w 37530"/>
              <a:gd name="connsiteY16" fmla="*/ 87297 h 88992"/>
              <a:gd name="connsiteX17" fmla="*/ 33836 w 37530"/>
              <a:gd name="connsiteY17" fmla="*/ 83680 h 88992"/>
              <a:gd name="connsiteX18" fmla="*/ 34501 w 37530"/>
              <a:gd name="connsiteY18" fmla="*/ 79302 h 88992"/>
              <a:gd name="connsiteX19" fmla="*/ 34501 w 37530"/>
              <a:gd name="connsiteY19" fmla="*/ 73592 h 88992"/>
              <a:gd name="connsiteX20" fmla="*/ 32789 w 37530"/>
              <a:gd name="connsiteY20" fmla="*/ 66930 h 88992"/>
              <a:gd name="connsiteX21" fmla="*/ 29556 w 37530"/>
              <a:gd name="connsiteY21" fmla="*/ 59983 h 88992"/>
              <a:gd name="connsiteX22" fmla="*/ 24611 w 37530"/>
              <a:gd name="connsiteY22" fmla="*/ 53322 h 88992"/>
              <a:gd name="connsiteX23" fmla="*/ 18715 w 37530"/>
              <a:gd name="connsiteY23" fmla="*/ 46850 h 88992"/>
              <a:gd name="connsiteX24" fmla="*/ 12534 w 37530"/>
              <a:gd name="connsiteY24" fmla="*/ 40284 h 88992"/>
              <a:gd name="connsiteX25" fmla="*/ 7018 w 37530"/>
              <a:gd name="connsiteY25" fmla="*/ 33336 h 88992"/>
              <a:gd name="connsiteX26" fmla="*/ 2929 w 37530"/>
              <a:gd name="connsiteY26" fmla="*/ 25913 h 88992"/>
              <a:gd name="connsiteX27" fmla="*/ 551 w 37530"/>
              <a:gd name="connsiteY27" fmla="*/ 18490 h 88992"/>
              <a:gd name="connsiteX28" fmla="*/ 551 w 37530"/>
              <a:gd name="connsiteY28" fmla="*/ 6404 h 88992"/>
              <a:gd name="connsiteX29" fmla="*/ 1597 w 37530"/>
              <a:gd name="connsiteY29" fmla="*/ 2407 h 88992"/>
              <a:gd name="connsiteX30" fmla="*/ 5591 w 37530"/>
              <a:gd name="connsiteY30" fmla="*/ 27 h 88992"/>
              <a:gd name="connsiteX31" fmla="*/ 7883 w 37530"/>
              <a:gd name="connsiteY31" fmla="*/ 3987 h 88992"/>
              <a:gd name="connsiteX32" fmla="*/ 7873 w 37530"/>
              <a:gd name="connsiteY32" fmla="*/ 4025 h 8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530" h="88992">
                <a:moveTo>
                  <a:pt x="7303" y="3644"/>
                </a:moveTo>
                <a:lnTo>
                  <a:pt x="6067" y="7641"/>
                </a:lnTo>
                <a:cubicBezTo>
                  <a:pt x="5506" y="10791"/>
                  <a:pt x="5506" y="14008"/>
                  <a:pt x="6067" y="17158"/>
                </a:cubicBezTo>
                <a:cubicBezTo>
                  <a:pt x="6970" y="21811"/>
                  <a:pt x="8710" y="26265"/>
                  <a:pt x="11202" y="30291"/>
                </a:cubicBezTo>
                <a:cubicBezTo>
                  <a:pt x="12686" y="32661"/>
                  <a:pt x="14340" y="34916"/>
                  <a:pt x="16147" y="37048"/>
                </a:cubicBezTo>
                <a:cubicBezTo>
                  <a:pt x="17859" y="39427"/>
                  <a:pt x="19856" y="41426"/>
                  <a:pt x="21758" y="43709"/>
                </a:cubicBezTo>
                <a:cubicBezTo>
                  <a:pt x="23660" y="45994"/>
                  <a:pt x="25752" y="48182"/>
                  <a:pt x="27559" y="50657"/>
                </a:cubicBezTo>
                <a:cubicBezTo>
                  <a:pt x="29346" y="52998"/>
                  <a:pt x="31001" y="55444"/>
                  <a:pt x="32504" y="57985"/>
                </a:cubicBezTo>
                <a:cubicBezTo>
                  <a:pt x="33883" y="60431"/>
                  <a:pt x="35005" y="63010"/>
                  <a:pt x="35832" y="65693"/>
                </a:cubicBezTo>
                <a:cubicBezTo>
                  <a:pt x="36593" y="68072"/>
                  <a:pt x="37107" y="70528"/>
                  <a:pt x="37354" y="73021"/>
                </a:cubicBezTo>
                <a:cubicBezTo>
                  <a:pt x="37544" y="75144"/>
                  <a:pt x="37544" y="77275"/>
                  <a:pt x="37354" y="79397"/>
                </a:cubicBezTo>
                <a:cubicBezTo>
                  <a:pt x="37107" y="81034"/>
                  <a:pt x="36764" y="82662"/>
                  <a:pt x="36308" y="84251"/>
                </a:cubicBezTo>
                <a:lnTo>
                  <a:pt x="34596" y="88248"/>
                </a:lnTo>
                <a:cubicBezTo>
                  <a:pt x="34339" y="88829"/>
                  <a:pt x="33664" y="89086"/>
                  <a:pt x="33084" y="88829"/>
                </a:cubicBezTo>
                <a:cubicBezTo>
                  <a:pt x="33084" y="88829"/>
                  <a:pt x="33075" y="88819"/>
                  <a:pt x="33075" y="88819"/>
                </a:cubicBezTo>
                <a:cubicBezTo>
                  <a:pt x="32495" y="88562"/>
                  <a:pt x="32209" y="87896"/>
                  <a:pt x="32409" y="87297"/>
                </a:cubicBezTo>
                <a:lnTo>
                  <a:pt x="32409" y="87297"/>
                </a:lnTo>
                <a:lnTo>
                  <a:pt x="33836" y="83680"/>
                </a:lnTo>
                <a:cubicBezTo>
                  <a:pt x="34187" y="82243"/>
                  <a:pt x="34406" y="80778"/>
                  <a:pt x="34501" y="79302"/>
                </a:cubicBezTo>
                <a:cubicBezTo>
                  <a:pt x="34777" y="77409"/>
                  <a:pt x="34777" y="75486"/>
                  <a:pt x="34501" y="73592"/>
                </a:cubicBezTo>
                <a:cubicBezTo>
                  <a:pt x="34225" y="71308"/>
                  <a:pt x="33645" y="69072"/>
                  <a:pt x="32789" y="66930"/>
                </a:cubicBezTo>
                <a:cubicBezTo>
                  <a:pt x="32009" y="64485"/>
                  <a:pt x="30925" y="62153"/>
                  <a:pt x="29556" y="59983"/>
                </a:cubicBezTo>
                <a:cubicBezTo>
                  <a:pt x="28224" y="57699"/>
                  <a:pt x="26227" y="55605"/>
                  <a:pt x="24611" y="53322"/>
                </a:cubicBezTo>
                <a:cubicBezTo>
                  <a:pt x="22994" y="51038"/>
                  <a:pt x="20617" y="49039"/>
                  <a:pt x="18715" y="46850"/>
                </a:cubicBezTo>
                <a:cubicBezTo>
                  <a:pt x="16813" y="44661"/>
                  <a:pt x="14435" y="42472"/>
                  <a:pt x="12534" y="40284"/>
                </a:cubicBezTo>
                <a:cubicBezTo>
                  <a:pt x="10565" y="38076"/>
                  <a:pt x="8730" y="35753"/>
                  <a:pt x="7018" y="33336"/>
                </a:cubicBezTo>
                <a:cubicBezTo>
                  <a:pt x="5439" y="30985"/>
                  <a:pt x="4070" y="28502"/>
                  <a:pt x="2929" y="25913"/>
                </a:cubicBezTo>
                <a:cubicBezTo>
                  <a:pt x="1864" y="23534"/>
                  <a:pt x="1064" y="21041"/>
                  <a:pt x="551" y="18490"/>
                </a:cubicBezTo>
                <a:cubicBezTo>
                  <a:pt x="-229" y="14502"/>
                  <a:pt x="-229" y="10391"/>
                  <a:pt x="551" y="6404"/>
                </a:cubicBezTo>
                <a:lnTo>
                  <a:pt x="1597" y="2407"/>
                </a:lnTo>
                <a:cubicBezTo>
                  <a:pt x="2063" y="665"/>
                  <a:pt x="3832" y="-391"/>
                  <a:pt x="5591" y="27"/>
                </a:cubicBezTo>
                <a:cubicBezTo>
                  <a:pt x="7313" y="484"/>
                  <a:pt x="8340" y="2264"/>
                  <a:pt x="7883" y="3987"/>
                </a:cubicBezTo>
                <a:cubicBezTo>
                  <a:pt x="7883" y="3996"/>
                  <a:pt x="7873" y="4015"/>
                  <a:pt x="7873" y="402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23A4947-7FA0-C14C-8FD2-022B2A723358}"/>
              </a:ext>
            </a:extLst>
          </p:cNvPr>
          <p:cNvSpPr/>
          <p:nvPr/>
        </p:nvSpPr>
        <p:spPr>
          <a:xfrm>
            <a:off x="12093915" y="7564552"/>
            <a:ext cx="635592" cy="4338776"/>
          </a:xfrm>
          <a:custGeom>
            <a:avLst/>
            <a:gdLst>
              <a:gd name="connsiteX0" fmla="*/ 130821 w 139022"/>
              <a:gd name="connsiteY0" fmla="*/ 939339 h 949014"/>
              <a:gd name="connsiteX1" fmla="*/ 135005 w 139022"/>
              <a:gd name="connsiteY1" fmla="*/ 909646 h 949014"/>
              <a:gd name="connsiteX2" fmla="*/ 138714 w 139022"/>
              <a:gd name="connsiteY2" fmla="*/ 862062 h 949014"/>
              <a:gd name="connsiteX3" fmla="*/ 135100 w 139022"/>
              <a:gd name="connsiteY3" fmla="*/ 798776 h 949014"/>
              <a:gd name="connsiteX4" fmla="*/ 125590 w 139022"/>
              <a:gd name="connsiteY4" fmla="*/ 725306 h 949014"/>
              <a:gd name="connsiteX5" fmla="*/ 124829 w 139022"/>
              <a:gd name="connsiteY5" fmla="*/ 642795 h 949014"/>
              <a:gd name="connsiteX6" fmla="*/ 124829 w 139022"/>
              <a:gd name="connsiteY6" fmla="*/ 620907 h 949014"/>
              <a:gd name="connsiteX7" fmla="*/ 123688 w 139022"/>
              <a:gd name="connsiteY7" fmla="*/ 598638 h 949014"/>
              <a:gd name="connsiteX8" fmla="*/ 120931 w 139022"/>
              <a:gd name="connsiteY8" fmla="*/ 575892 h 949014"/>
              <a:gd name="connsiteX9" fmla="*/ 116176 w 139022"/>
              <a:gd name="connsiteY9" fmla="*/ 553623 h 949014"/>
              <a:gd name="connsiteX10" fmla="*/ 101245 w 139022"/>
              <a:gd name="connsiteY10" fmla="*/ 480534 h 949014"/>
              <a:gd name="connsiteX11" fmla="*/ 100675 w 139022"/>
              <a:gd name="connsiteY11" fmla="*/ 477774 h 949014"/>
              <a:gd name="connsiteX12" fmla="*/ 98202 w 139022"/>
              <a:gd name="connsiteY12" fmla="*/ 466735 h 949014"/>
              <a:gd name="connsiteX13" fmla="*/ 94873 w 139022"/>
              <a:gd name="connsiteY13" fmla="*/ 376801 h 949014"/>
              <a:gd name="connsiteX14" fmla="*/ 103052 w 139022"/>
              <a:gd name="connsiteY14" fmla="*/ 288580 h 949014"/>
              <a:gd name="connsiteX15" fmla="*/ 104193 w 139022"/>
              <a:gd name="connsiteY15" fmla="*/ 204642 h 949014"/>
              <a:gd name="connsiteX16" fmla="*/ 102006 w 139022"/>
              <a:gd name="connsiteY16" fmla="*/ 185133 h 949014"/>
              <a:gd name="connsiteX17" fmla="*/ 98392 w 139022"/>
              <a:gd name="connsiteY17" fmla="*/ 166099 h 949014"/>
              <a:gd name="connsiteX18" fmla="*/ 88882 w 139022"/>
              <a:gd name="connsiteY18" fmla="*/ 130792 h 949014"/>
              <a:gd name="connsiteX19" fmla="*/ 82701 w 139022"/>
              <a:gd name="connsiteY19" fmla="*/ 114804 h 949014"/>
              <a:gd name="connsiteX20" fmla="*/ 76235 w 139022"/>
              <a:gd name="connsiteY20" fmla="*/ 99672 h 949014"/>
              <a:gd name="connsiteX21" fmla="*/ 62255 w 139022"/>
              <a:gd name="connsiteY21" fmla="*/ 72835 h 949014"/>
              <a:gd name="connsiteX22" fmla="*/ 48181 w 139022"/>
              <a:gd name="connsiteY22" fmla="*/ 50280 h 949014"/>
              <a:gd name="connsiteX23" fmla="*/ 35057 w 139022"/>
              <a:gd name="connsiteY23" fmla="*/ 31912 h 949014"/>
              <a:gd name="connsiteX24" fmla="*/ 23645 w 139022"/>
              <a:gd name="connsiteY24" fmla="*/ 17542 h 949014"/>
              <a:gd name="connsiteX25" fmla="*/ 14897 w 139022"/>
              <a:gd name="connsiteY25" fmla="*/ 8025 h 949014"/>
              <a:gd name="connsiteX26" fmla="*/ 7669 w 139022"/>
              <a:gd name="connsiteY26" fmla="*/ -64 h 949014"/>
              <a:gd name="connsiteX27" fmla="*/ -34 w 139022"/>
              <a:gd name="connsiteY27" fmla="*/ 8977 h 949014"/>
              <a:gd name="connsiteX28" fmla="*/ 632 w 139022"/>
              <a:gd name="connsiteY28" fmla="*/ 9833 h 949014"/>
              <a:gd name="connsiteX29" fmla="*/ 6053 w 139022"/>
              <a:gd name="connsiteY29" fmla="*/ 15924 h 949014"/>
              <a:gd name="connsiteX30" fmla="*/ 14897 w 139022"/>
              <a:gd name="connsiteY30" fmla="*/ 25441 h 949014"/>
              <a:gd name="connsiteX31" fmla="*/ 25833 w 139022"/>
              <a:gd name="connsiteY31" fmla="*/ 39240 h 949014"/>
              <a:gd name="connsiteX32" fmla="*/ 38576 w 139022"/>
              <a:gd name="connsiteY32" fmla="*/ 56941 h 949014"/>
              <a:gd name="connsiteX33" fmla="*/ 52365 w 139022"/>
              <a:gd name="connsiteY33" fmla="*/ 78735 h 949014"/>
              <a:gd name="connsiteX34" fmla="*/ 65964 w 139022"/>
              <a:gd name="connsiteY34" fmla="*/ 104621 h 949014"/>
              <a:gd name="connsiteX35" fmla="*/ 72240 w 139022"/>
              <a:gd name="connsiteY35" fmla="*/ 119086 h 949014"/>
              <a:gd name="connsiteX36" fmla="*/ 78231 w 139022"/>
              <a:gd name="connsiteY36" fmla="*/ 134598 h 949014"/>
              <a:gd name="connsiteX37" fmla="*/ 87741 w 139022"/>
              <a:gd name="connsiteY37" fmla="*/ 168478 h 949014"/>
              <a:gd name="connsiteX38" fmla="*/ 91260 w 139022"/>
              <a:gd name="connsiteY38" fmla="*/ 186560 h 949014"/>
              <a:gd name="connsiteX39" fmla="*/ 93543 w 139022"/>
              <a:gd name="connsiteY39" fmla="*/ 205594 h 949014"/>
              <a:gd name="connsiteX40" fmla="*/ 92686 w 139022"/>
              <a:gd name="connsiteY40" fmla="*/ 287438 h 949014"/>
              <a:gd name="connsiteX41" fmla="*/ 84793 w 139022"/>
              <a:gd name="connsiteY41" fmla="*/ 375849 h 949014"/>
              <a:gd name="connsiteX42" fmla="*/ 88882 w 139022"/>
              <a:gd name="connsiteY42" fmla="*/ 468353 h 949014"/>
              <a:gd name="connsiteX43" fmla="*/ 107902 w 139022"/>
              <a:gd name="connsiteY43" fmla="*/ 555717 h 949014"/>
              <a:gd name="connsiteX44" fmla="*/ 112847 w 139022"/>
              <a:gd name="connsiteY44" fmla="*/ 577415 h 949014"/>
              <a:gd name="connsiteX45" fmla="*/ 115605 w 139022"/>
              <a:gd name="connsiteY45" fmla="*/ 599018 h 949014"/>
              <a:gd name="connsiteX46" fmla="*/ 116841 w 139022"/>
              <a:gd name="connsiteY46" fmla="*/ 620812 h 949014"/>
              <a:gd name="connsiteX47" fmla="*/ 116841 w 139022"/>
              <a:gd name="connsiteY47" fmla="*/ 642510 h 949014"/>
              <a:gd name="connsiteX48" fmla="*/ 118458 w 139022"/>
              <a:gd name="connsiteY48" fmla="*/ 725782 h 949014"/>
              <a:gd name="connsiteX49" fmla="*/ 129014 w 139022"/>
              <a:gd name="connsiteY49" fmla="*/ 799442 h 949014"/>
              <a:gd name="connsiteX50" fmla="*/ 133103 w 139022"/>
              <a:gd name="connsiteY50" fmla="*/ 861301 h 949014"/>
              <a:gd name="connsiteX51" fmla="*/ 129965 w 139022"/>
              <a:gd name="connsiteY51" fmla="*/ 909932 h 949014"/>
              <a:gd name="connsiteX52" fmla="*/ 128823 w 139022"/>
              <a:gd name="connsiteY52" fmla="*/ 940576 h 949014"/>
              <a:gd name="connsiteX53" fmla="*/ 134149 w 139022"/>
              <a:gd name="connsiteY53" fmla="*/ 947047 h 949014"/>
              <a:gd name="connsiteX54" fmla="*/ 136241 w 139022"/>
              <a:gd name="connsiteY54" fmla="*/ 948951 h 949014"/>
              <a:gd name="connsiteX55" fmla="*/ 130821 w 139022"/>
              <a:gd name="connsiteY55" fmla="*/ 939339 h 94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9022" h="949014">
                <a:moveTo>
                  <a:pt x="130821" y="939339"/>
                </a:moveTo>
                <a:cubicBezTo>
                  <a:pt x="128158" y="932772"/>
                  <a:pt x="135195" y="922780"/>
                  <a:pt x="135005" y="909646"/>
                </a:cubicBezTo>
                <a:cubicBezTo>
                  <a:pt x="134815" y="896513"/>
                  <a:pt x="136717" y="880335"/>
                  <a:pt x="138714" y="862062"/>
                </a:cubicBezTo>
                <a:cubicBezTo>
                  <a:pt x="139589" y="840897"/>
                  <a:pt x="138371" y="819703"/>
                  <a:pt x="135100" y="798776"/>
                </a:cubicBezTo>
                <a:cubicBezTo>
                  <a:pt x="132057" y="775840"/>
                  <a:pt x="127397" y="751192"/>
                  <a:pt x="125590" y="725306"/>
                </a:cubicBezTo>
                <a:cubicBezTo>
                  <a:pt x="123784" y="699420"/>
                  <a:pt x="124639" y="671631"/>
                  <a:pt x="124829" y="642795"/>
                </a:cubicBezTo>
                <a:cubicBezTo>
                  <a:pt x="124829" y="635563"/>
                  <a:pt x="124829" y="628235"/>
                  <a:pt x="124829" y="620907"/>
                </a:cubicBezTo>
                <a:cubicBezTo>
                  <a:pt x="124829" y="613579"/>
                  <a:pt x="124069" y="606061"/>
                  <a:pt x="123688" y="598638"/>
                </a:cubicBezTo>
                <a:cubicBezTo>
                  <a:pt x="123308" y="591214"/>
                  <a:pt x="121881" y="583506"/>
                  <a:pt x="120931" y="575892"/>
                </a:cubicBezTo>
                <a:cubicBezTo>
                  <a:pt x="119979" y="568279"/>
                  <a:pt x="118077" y="561427"/>
                  <a:pt x="116176" y="553623"/>
                </a:cubicBezTo>
                <a:cubicBezTo>
                  <a:pt x="111992" y="538872"/>
                  <a:pt x="101245" y="480534"/>
                  <a:pt x="101245" y="480534"/>
                </a:cubicBezTo>
                <a:lnTo>
                  <a:pt x="100675" y="477774"/>
                </a:lnTo>
                <a:lnTo>
                  <a:pt x="98202" y="466735"/>
                </a:lnTo>
                <a:cubicBezTo>
                  <a:pt x="93295" y="437023"/>
                  <a:pt x="92173" y="406798"/>
                  <a:pt x="94873" y="376801"/>
                </a:cubicBezTo>
                <a:cubicBezTo>
                  <a:pt x="96871" y="346823"/>
                  <a:pt x="100769" y="317321"/>
                  <a:pt x="103052" y="288580"/>
                </a:cubicBezTo>
                <a:cubicBezTo>
                  <a:pt x="105753" y="260677"/>
                  <a:pt x="106133" y="232602"/>
                  <a:pt x="104193" y="204642"/>
                </a:cubicBezTo>
                <a:cubicBezTo>
                  <a:pt x="104193" y="197885"/>
                  <a:pt x="102672" y="191604"/>
                  <a:pt x="102006" y="185133"/>
                </a:cubicBezTo>
                <a:cubicBezTo>
                  <a:pt x="101341" y="178661"/>
                  <a:pt x="99534" y="172380"/>
                  <a:pt x="98392" y="166099"/>
                </a:cubicBezTo>
                <a:cubicBezTo>
                  <a:pt x="95968" y="154137"/>
                  <a:pt x="92791" y="142345"/>
                  <a:pt x="88882" y="130792"/>
                </a:cubicBezTo>
                <a:cubicBezTo>
                  <a:pt x="87171" y="125177"/>
                  <a:pt x="84699" y="120038"/>
                  <a:pt x="82701" y="114804"/>
                </a:cubicBezTo>
                <a:cubicBezTo>
                  <a:pt x="80809" y="109655"/>
                  <a:pt x="78650" y="104601"/>
                  <a:pt x="76235" y="99672"/>
                </a:cubicBezTo>
                <a:cubicBezTo>
                  <a:pt x="71385" y="90155"/>
                  <a:pt x="67391" y="80638"/>
                  <a:pt x="62255" y="72835"/>
                </a:cubicBezTo>
                <a:cubicBezTo>
                  <a:pt x="57120" y="65031"/>
                  <a:pt x="52745" y="56941"/>
                  <a:pt x="48181" y="50280"/>
                </a:cubicBezTo>
                <a:cubicBezTo>
                  <a:pt x="43616" y="43618"/>
                  <a:pt x="39432" y="37147"/>
                  <a:pt x="35057" y="31912"/>
                </a:cubicBezTo>
                <a:lnTo>
                  <a:pt x="23645" y="17542"/>
                </a:lnTo>
                <a:lnTo>
                  <a:pt x="14897" y="8025"/>
                </a:lnTo>
                <a:cubicBezTo>
                  <a:pt x="13090" y="6122"/>
                  <a:pt x="9856" y="2410"/>
                  <a:pt x="7669" y="-64"/>
                </a:cubicBezTo>
                <a:cubicBezTo>
                  <a:pt x="5891" y="3543"/>
                  <a:pt x="3238" y="6645"/>
                  <a:pt x="-34" y="8977"/>
                </a:cubicBezTo>
                <a:lnTo>
                  <a:pt x="632" y="9833"/>
                </a:lnTo>
                <a:lnTo>
                  <a:pt x="6053" y="15924"/>
                </a:lnTo>
                <a:lnTo>
                  <a:pt x="14897" y="25441"/>
                </a:lnTo>
                <a:lnTo>
                  <a:pt x="25833" y="39240"/>
                </a:lnTo>
                <a:cubicBezTo>
                  <a:pt x="30017" y="44189"/>
                  <a:pt x="34011" y="50375"/>
                  <a:pt x="38576" y="56941"/>
                </a:cubicBezTo>
                <a:cubicBezTo>
                  <a:pt x="43140" y="63508"/>
                  <a:pt x="48086" y="70836"/>
                  <a:pt x="52365" y="78735"/>
                </a:cubicBezTo>
                <a:cubicBezTo>
                  <a:pt x="56645" y="86634"/>
                  <a:pt x="61209" y="95389"/>
                  <a:pt x="65964" y="104621"/>
                </a:cubicBezTo>
                <a:cubicBezTo>
                  <a:pt x="68304" y="109331"/>
                  <a:pt x="70396" y="114156"/>
                  <a:pt x="72240" y="119086"/>
                </a:cubicBezTo>
                <a:cubicBezTo>
                  <a:pt x="74142" y="124130"/>
                  <a:pt x="76520" y="129174"/>
                  <a:pt x="78231" y="134598"/>
                </a:cubicBezTo>
                <a:cubicBezTo>
                  <a:pt x="82092" y="145686"/>
                  <a:pt x="85259" y="157001"/>
                  <a:pt x="87741" y="168478"/>
                </a:cubicBezTo>
                <a:cubicBezTo>
                  <a:pt x="88882" y="174474"/>
                  <a:pt x="90689" y="180565"/>
                  <a:pt x="91260" y="186560"/>
                </a:cubicBezTo>
                <a:cubicBezTo>
                  <a:pt x="91831" y="192556"/>
                  <a:pt x="93257" y="199503"/>
                  <a:pt x="93543" y="205594"/>
                </a:cubicBezTo>
                <a:cubicBezTo>
                  <a:pt x="95530" y="232850"/>
                  <a:pt x="95244" y="260230"/>
                  <a:pt x="92686" y="287438"/>
                </a:cubicBezTo>
                <a:cubicBezTo>
                  <a:pt x="90499" y="315989"/>
                  <a:pt x="86790" y="345491"/>
                  <a:pt x="84793" y="375849"/>
                </a:cubicBezTo>
                <a:cubicBezTo>
                  <a:pt x="82131" y="406731"/>
                  <a:pt x="83500" y="437832"/>
                  <a:pt x="88882" y="468353"/>
                </a:cubicBezTo>
                <a:cubicBezTo>
                  <a:pt x="94969" y="499377"/>
                  <a:pt x="99628" y="527262"/>
                  <a:pt x="107902" y="555717"/>
                </a:cubicBezTo>
                <a:cubicBezTo>
                  <a:pt x="109709" y="562474"/>
                  <a:pt x="111135" y="570277"/>
                  <a:pt x="112847" y="577415"/>
                </a:cubicBezTo>
                <a:cubicBezTo>
                  <a:pt x="114559" y="584553"/>
                  <a:pt x="114749" y="591881"/>
                  <a:pt x="115605" y="599018"/>
                </a:cubicBezTo>
                <a:cubicBezTo>
                  <a:pt x="116461" y="606156"/>
                  <a:pt x="116651" y="613579"/>
                  <a:pt x="116841" y="620812"/>
                </a:cubicBezTo>
                <a:cubicBezTo>
                  <a:pt x="117031" y="628044"/>
                  <a:pt x="116841" y="635277"/>
                  <a:pt x="116841" y="642510"/>
                </a:cubicBezTo>
                <a:cubicBezTo>
                  <a:pt x="116841" y="671060"/>
                  <a:pt x="116081" y="699040"/>
                  <a:pt x="118458" y="725782"/>
                </a:cubicBezTo>
                <a:cubicBezTo>
                  <a:pt x="120836" y="752524"/>
                  <a:pt x="125780" y="776887"/>
                  <a:pt x="129014" y="799442"/>
                </a:cubicBezTo>
                <a:cubicBezTo>
                  <a:pt x="132456" y="819874"/>
                  <a:pt x="133835" y="840592"/>
                  <a:pt x="133103" y="861301"/>
                </a:cubicBezTo>
                <a:cubicBezTo>
                  <a:pt x="131391" y="879859"/>
                  <a:pt x="130060" y="896323"/>
                  <a:pt x="129965" y="909932"/>
                </a:cubicBezTo>
                <a:cubicBezTo>
                  <a:pt x="129870" y="923541"/>
                  <a:pt x="124925" y="934295"/>
                  <a:pt x="128823" y="940576"/>
                </a:cubicBezTo>
                <a:cubicBezTo>
                  <a:pt x="130374" y="942907"/>
                  <a:pt x="132152" y="945077"/>
                  <a:pt x="134149" y="947047"/>
                </a:cubicBezTo>
                <a:lnTo>
                  <a:pt x="136241" y="948951"/>
                </a:lnTo>
                <a:cubicBezTo>
                  <a:pt x="134130" y="945924"/>
                  <a:pt x="132314" y="942708"/>
                  <a:pt x="130821" y="939339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13222CED-24EF-8E45-8541-F9B622CA13E2}"/>
              </a:ext>
            </a:extLst>
          </p:cNvPr>
          <p:cNvSpPr/>
          <p:nvPr/>
        </p:nvSpPr>
        <p:spPr>
          <a:xfrm>
            <a:off x="12520563" y="8405366"/>
            <a:ext cx="233467" cy="422062"/>
          </a:xfrm>
          <a:custGeom>
            <a:avLst/>
            <a:gdLst>
              <a:gd name="connsiteX0" fmla="*/ 603 w 51066"/>
              <a:gd name="connsiteY0" fmla="*/ 2270 h 92317"/>
              <a:gd name="connsiteX1" fmla="*/ 3551 w 51066"/>
              <a:gd name="connsiteY1" fmla="*/ 5601 h 92317"/>
              <a:gd name="connsiteX2" fmla="*/ 6689 w 51066"/>
              <a:gd name="connsiteY2" fmla="*/ 9408 h 92317"/>
              <a:gd name="connsiteX3" fmla="*/ 10303 w 51066"/>
              <a:gd name="connsiteY3" fmla="*/ 14737 h 92317"/>
              <a:gd name="connsiteX4" fmla="*/ 25043 w 51066"/>
              <a:gd name="connsiteY4" fmla="*/ 46333 h 92317"/>
              <a:gd name="connsiteX5" fmla="*/ 39403 w 51066"/>
              <a:gd name="connsiteY5" fmla="*/ 78975 h 92317"/>
              <a:gd name="connsiteX6" fmla="*/ 46154 w 51066"/>
              <a:gd name="connsiteY6" fmla="*/ 88492 h 92317"/>
              <a:gd name="connsiteX7" fmla="*/ 49102 w 51066"/>
              <a:gd name="connsiteY7" fmla="*/ 91918 h 92317"/>
              <a:gd name="connsiteX8" fmla="*/ 50719 w 51066"/>
              <a:gd name="connsiteY8" fmla="*/ 91918 h 92317"/>
              <a:gd name="connsiteX9" fmla="*/ 50719 w 51066"/>
              <a:gd name="connsiteY9" fmla="*/ 91918 h 92317"/>
              <a:gd name="connsiteX10" fmla="*/ 50719 w 51066"/>
              <a:gd name="connsiteY10" fmla="*/ 90205 h 92317"/>
              <a:gd name="connsiteX11" fmla="*/ 50719 w 51066"/>
              <a:gd name="connsiteY11" fmla="*/ 90205 h 92317"/>
              <a:gd name="connsiteX12" fmla="*/ 48056 w 51066"/>
              <a:gd name="connsiteY12" fmla="*/ 86779 h 92317"/>
              <a:gd name="connsiteX13" fmla="*/ 41875 w 51066"/>
              <a:gd name="connsiteY13" fmla="*/ 77262 h 92317"/>
              <a:gd name="connsiteX14" fmla="*/ 28466 w 51066"/>
              <a:gd name="connsiteY14" fmla="*/ 44715 h 92317"/>
              <a:gd name="connsiteX15" fmla="*/ 13440 w 51066"/>
              <a:gd name="connsiteY15" fmla="*/ 12167 h 92317"/>
              <a:gd name="connsiteX16" fmla="*/ 5548 w 51066"/>
              <a:gd name="connsiteY16" fmla="*/ 3126 h 92317"/>
              <a:gd name="connsiteX17" fmla="*/ 2124 w 51066"/>
              <a:gd name="connsiteY17" fmla="*/ 271 h 92317"/>
              <a:gd name="connsiteX18" fmla="*/ 507 w 51066"/>
              <a:gd name="connsiteY18" fmla="*/ 271 h 92317"/>
              <a:gd name="connsiteX19" fmla="*/ 507 w 51066"/>
              <a:gd name="connsiteY19" fmla="*/ 271 h 92317"/>
              <a:gd name="connsiteX20" fmla="*/ 136 w 51066"/>
              <a:gd name="connsiteY20" fmla="*/ 1842 h 92317"/>
              <a:gd name="connsiteX21" fmla="*/ 603 w 51066"/>
              <a:gd name="connsiteY21" fmla="*/ 2270 h 9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66" h="92317">
                <a:moveTo>
                  <a:pt x="603" y="2270"/>
                </a:moveTo>
                <a:lnTo>
                  <a:pt x="3551" y="5601"/>
                </a:lnTo>
                <a:cubicBezTo>
                  <a:pt x="4711" y="6771"/>
                  <a:pt x="5757" y="8047"/>
                  <a:pt x="6689" y="9408"/>
                </a:cubicBezTo>
                <a:cubicBezTo>
                  <a:pt x="7991" y="11111"/>
                  <a:pt x="9199" y="12891"/>
                  <a:pt x="10303" y="14737"/>
                </a:cubicBezTo>
                <a:cubicBezTo>
                  <a:pt x="16360" y="24691"/>
                  <a:pt x="21305" y="35293"/>
                  <a:pt x="25043" y="46333"/>
                </a:cubicBezTo>
                <a:cubicBezTo>
                  <a:pt x="28856" y="57619"/>
                  <a:pt x="33659" y="68545"/>
                  <a:pt x="39403" y="78975"/>
                </a:cubicBezTo>
                <a:cubicBezTo>
                  <a:pt x="41390" y="82325"/>
                  <a:pt x="43653" y="85504"/>
                  <a:pt x="46154" y="88492"/>
                </a:cubicBezTo>
                <a:lnTo>
                  <a:pt x="49102" y="91918"/>
                </a:lnTo>
                <a:cubicBezTo>
                  <a:pt x="49549" y="92365"/>
                  <a:pt x="50272" y="92365"/>
                  <a:pt x="50719" y="91918"/>
                </a:cubicBezTo>
                <a:cubicBezTo>
                  <a:pt x="50719" y="91918"/>
                  <a:pt x="50719" y="91918"/>
                  <a:pt x="50719" y="91918"/>
                </a:cubicBezTo>
                <a:cubicBezTo>
                  <a:pt x="51138" y="91423"/>
                  <a:pt x="51138" y="90700"/>
                  <a:pt x="50719" y="90205"/>
                </a:cubicBezTo>
                <a:lnTo>
                  <a:pt x="50719" y="90205"/>
                </a:lnTo>
                <a:lnTo>
                  <a:pt x="48056" y="86779"/>
                </a:lnTo>
                <a:cubicBezTo>
                  <a:pt x="45689" y="83819"/>
                  <a:pt x="43625" y="80631"/>
                  <a:pt x="41875" y="77262"/>
                </a:cubicBezTo>
                <a:cubicBezTo>
                  <a:pt x="36464" y="66832"/>
                  <a:pt x="31975" y="55935"/>
                  <a:pt x="28466" y="44715"/>
                </a:cubicBezTo>
                <a:cubicBezTo>
                  <a:pt x="24948" y="33238"/>
                  <a:pt x="19888" y="22293"/>
                  <a:pt x="13440" y="12167"/>
                </a:cubicBezTo>
                <a:cubicBezTo>
                  <a:pt x="11149" y="8875"/>
                  <a:pt x="8505" y="5839"/>
                  <a:pt x="5548" y="3126"/>
                </a:cubicBezTo>
                <a:lnTo>
                  <a:pt x="2124" y="271"/>
                </a:lnTo>
                <a:cubicBezTo>
                  <a:pt x="1677" y="-176"/>
                  <a:pt x="954" y="-176"/>
                  <a:pt x="507" y="271"/>
                </a:cubicBezTo>
                <a:cubicBezTo>
                  <a:pt x="507" y="271"/>
                  <a:pt x="507" y="271"/>
                  <a:pt x="507" y="271"/>
                </a:cubicBezTo>
                <a:cubicBezTo>
                  <a:pt x="-25" y="604"/>
                  <a:pt x="-196" y="1309"/>
                  <a:pt x="136" y="1842"/>
                </a:cubicBezTo>
                <a:cubicBezTo>
                  <a:pt x="241" y="2023"/>
                  <a:pt x="412" y="2175"/>
                  <a:pt x="603" y="227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29DDB3BC-89F7-6E4D-98CC-91CEFC4722E0}"/>
              </a:ext>
            </a:extLst>
          </p:cNvPr>
          <p:cNvSpPr/>
          <p:nvPr/>
        </p:nvSpPr>
        <p:spPr>
          <a:xfrm>
            <a:off x="12355576" y="8406152"/>
            <a:ext cx="200554" cy="667321"/>
          </a:xfrm>
          <a:custGeom>
            <a:avLst/>
            <a:gdLst>
              <a:gd name="connsiteX0" fmla="*/ 36690 w 43867"/>
              <a:gd name="connsiteY0" fmla="*/ 3429 h 145962"/>
              <a:gd name="connsiteX1" fmla="*/ 36690 w 43867"/>
              <a:gd name="connsiteY1" fmla="*/ 5047 h 145962"/>
              <a:gd name="connsiteX2" fmla="*/ 37355 w 43867"/>
              <a:gd name="connsiteY2" fmla="*/ 9330 h 145962"/>
              <a:gd name="connsiteX3" fmla="*/ 34217 w 43867"/>
              <a:gd name="connsiteY3" fmla="*/ 24367 h 145962"/>
              <a:gd name="connsiteX4" fmla="*/ 29462 w 43867"/>
              <a:gd name="connsiteY4" fmla="*/ 34454 h 145962"/>
              <a:gd name="connsiteX5" fmla="*/ 24137 w 43867"/>
              <a:gd name="connsiteY5" fmla="*/ 45874 h 145962"/>
              <a:gd name="connsiteX6" fmla="*/ 18336 w 43867"/>
              <a:gd name="connsiteY6" fmla="*/ 58151 h 145962"/>
              <a:gd name="connsiteX7" fmla="*/ 12820 w 43867"/>
              <a:gd name="connsiteY7" fmla="*/ 71094 h 145962"/>
              <a:gd name="connsiteX8" fmla="*/ 8921 w 43867"/>
              <a:gd name="connsiteY8" fmla="*/ 84893 h 145962"/>
              <a:gd name="connsiteX9" fmla="*/ 8256 w 43867"/>
              <a:gd name="connsiteY9" fmla="*/ 98693 h 145962"/>
              <a:gd name="connsiteX10" fmla="*/ 8731 w 43867"/>
              <a:gd name="connsiteY10" fmla="*/ 111350 h 145962"/>
              <a:gd name="connsiteX11" fmla="*/ 7780 w 43867"/>
              <a:gd name="connsiteY11" fmla="*/ 122389 h 145962"/>
              <a:gd name="connsiteX12" fmla="*/ 5593 w 43867"/>
              <a:gd name="connsiteY12" fmla="*/ 131906 h 145962"/>
              <a:gd name="connsiteX13" fmla="*/ 2930 w 43867"/>
              <a:gd name="connsiteY13" fmla="*/ 138663 h 145962"/>
              <a:gd name="connsiteX14" fmla="*/ 77 w 43867"/>
              <a:gd name="connsiteY14" fmla="*/ 144183 h 145962"/>
              <a:gd name="connsiteX15" fmla="*/ 77 w 43867"/>
              <a:gd name="connsiteY15" fmla="*/ 144183 h 145962"/>
              <a:gd name="connsiteX16" fmla="*/ 648 w 43867"/>
              <a:gd name="connsiteY16" fmla="*/ 145801 h 145962"/>
              <a:gd name="connsiteX17" fmla="*/ 2169 w 43867"/>
              <a:gd name="connsiteY17" fmla="*/ 145325 h 145962"/>
              <a:gd name="connsiteX18" fmla="*/ 5308 w 43867"/>
              <a:gd name="connsiteY18" fmla="*/ 139520 h 145962"/>
              <a:gd name="connsiteX19" fmla="*/ 8256 w 43867"/>
              <a:gd name="connsiteY19" fmla="*/ 132572 h 145962"/>
              <a:gd name="connsiteX20" fmla="*/ 10823 w 43867"/>
              <a:gd name="connsiteY20" fmla="*/ 123056 h 145962"/>
              <a:gd name="connsiteX21" fmla="*/ 12154 w 43867"/>
              <a:gd name="connsiteY21" fmla="*/ 111635 h 145962"/>
              <a:gd name="connsiteX22" fmla="*/ 12154 w 43867"/>
              <a:gd name="connsiteY22" fmla="*/ 99073 h 145962"/>
              <a:gd name="connsiteX23" fmla="*/ 13106 w 43867"/>
              <a:gd name="connsiteY23" fmla="*/ 85940 h 145962"/>
              <a:gd name="connsiteX24" fmla="*/ 17100 w 43867"/>
              <a:gd name="connsiteY24" fmla="*/ 72997 h 145962"/>
              <a:gd name="connsiteX25" fmla="*/ 22900 w 43867"/>
              <a:gd name="connsiteY25" fmla="*/ 60530 h 145962"/>
              <a:gd name="connsiteX26" fmla="*/ 28892 w 43867"/>
              <a:gd name="connsiteY26" fmla="*/ 48444 h 145962"/>
              <a:gd name="connsiteX27" fmla="*/ 34598 w 43867"/>
              <a:gd name="connsiteY27" fmla="*/ 37119 h 145962"/>
              <a:gd name="connsiteX28" fmla="*/ 39733 w 43867"/>
              <a:gd name="connsiteY28" fmla="*/ 26841 h 145962"/>
              <a:gd name="connsiteX29" fmla="*/ 42966 w 43867"/>
              <a:gd name="connsiteY29" fmla="*/ 17324 h 145962"/>
              <a:gd name="connsiteX30" fmla="*/ 43822 w 43867"/>
              <a:gd name="connsiteY30" fmla="*/ 9140 h 145962"/>
              <a:gd name="connsiteX31" fmla="*/ 43156 w 43867"/>
              <a:gd name="connsiteY31" fmla="*/ 4096 h 145962"/>
              <a:gd name="connsiteX32" fmla="*/ 43156 w 43867"/>
              <a:gd name="connsiteY32" fmla="*/ 2383 h 145962"/>
              <a:gd name="connsiteX33" fmla="*/ 39447 w 43867"/>
              <a:gd name="connsiteY33" fmla="*/ 4 h 145962"/>
              <a:gd name="connsiteX34" fmla="*/ 36965 w 43867"/>
              <a:gd name="connsiteY34" fmla="*/ 3686 h 145962"/>
              <a:gd name="connsiteX35" fmla="*/ 36975 w 43867"/>
              <a:gd name="connsiteY35" fmla="*/ 3715 h 14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3867" h="145962">
                <a:moveTo>
                  <a:pt x="36690" y="3429"/>
                </a:moveTo>
                <a:lnTo>
                  <a:pt x="36690" y="5047"/>
                </a:lnTo>
                <a:cubicBezTo>
                  <a:pt x="37137" y="6427"/>
                  <a:pt x="37355" y="7874"/>
                  <a:pt x="37355" y="9330"/>
                </a:cubicBezTo>
                <a:cubicBezTo>
                  <a:pt x="37422" y="14517"/>
                  <a:pt x="36357" y="19646"/>
                  <a:pt x="34217" y="24367"/>
                </a:cubicBezTo>
                <a:cubicBezTo>
                  <a:pt x="32981" y="27507"/>
                  <a:pt x="31269" y="30743"/>
                  <a:pt x="29462" y="34454"/>
                </a:cubicBezTo>
                <a:lnTo>
                  <a:pt x="24137" y="45874"/>
                </a:lnTo>
                <a:lnTo>
                  <a:pt x="18336" y="58151"/>
                </a:lnTo>
                <a:cubicBezTo>
                  <a:pt x="16339" y="62243"/>
                  <a:pt x="14437" y="66716"/>
                  <a:pt x="12820" y="71094"/>
                </a:cubicBezTo>
                <a:cubicBezTo>
                  <a:pt x="11061" y="75548"/>
                  <a:pt x="9748" y="80173"/>
                  <a:pt x="8921" y="84893"/>
                </a:cubicBezTo>
                <a:cubicBezTo>
                  <a:pt x="8236" y="89461"/>
                  <a:pt x="8018" y="94086"/>
                  <a:pt x="8256" y="98693"/>
                </a:cubicBezTo>
                <a:cubicBezTo>
                  <a:pt x="8256" y="103070"/>
                  <a:pt x="8256" y="107353"/>
                  <a:pt x="8731" y="111350"/>
                </a:cubicBezTo>
                <a:cubicBezTo>
                  <a:pt x="8722" y="115052"/>
                  <a:pt x="8398" y="118744"/>
                  <a:pt x="7780" y="122389"/>
                </a:cubicBezTo>
                <a:cubicBezTo>
                  <a:pt x="7352" y="125625"/>
                  <a:pt x="6620" y="128813"/>
                  <a:pt x="5593" y="131906"/>
                </a:cubicBezTo>
                <a:cubicBezTo>
                  <a:pt x="4937" y="134247"/>
                  <a:pt x="4043" y="136503"/>
                  <a:pt x="2930" y="138663"/>
                </a:cubicBezTo>
                <a:lnTo>
                  <a:pt x="77" y="144183"/>
                </a:lnTo>
                <a:lnTo>
                  <a:pt x="77" y="144183"/>
                </a:lnTo>
                <a:cubicBezTo>
                  <a:pt x="-199" y="144792"/>
                  <a:pt x="58" y="145506"/>
                  <a:pt x="648" y="145801"/>
                </a:cubicBezTo>
                <a:cubicBezTo>
                  <a:pt x="1199" y="146039"/>
                  <a:pt x="1846" y="145829"/>
                  <a:pt x="2169" y="145325"/>
                </a:cubicBezTo>
                <a:lnTo>
                  <a:pt x="5308" y="139520"/>
                </a:lnTo>
                <a:cubicBezTo>
                  <a:pt x="6553" y="137331"/>
                  <a:pt x="7542" y="134999"/>
                  <a:pt x="8256" y="132572"/>
                </a:cubicBezTo>
                <a:cubicBezTo>
                  <a:pt x="9397" y="129479"/>
                  <a:pt x="10252" y="126301"/>
                  <a:pt x="10823" y="123056"/>
                </a:cubicBezTo>
                <a:cubicBezTo>
                  <a:pt x="11546" y="119287"/>
                  <a:pt x="11993" y="115471"/>
                  <a:pt x="12154" y="111635"/>
                </a:cubicBezTo>
                <a:cubicBezTo>
                  <a:pt x="12154" y="107638"/>
                  <a:pt x="12154" y="103451"/>
                  <a:pt x="12154" y="99073"/>
                </a:cubicBezTo>
                <a:cubicBezTo>
                  <a:pt x="12041" y="94677"/>
                  <a:pt x="12354" y="90280"/>
                  <a:pt x="13106" y="85940"/>
                </a:cubicBezTo>
                <a:cubicBezTo>
                  <a:pt x="14028" y="81515"/>
                  <a:pt x="15369" y="77175"/>
                  <a:pt x="17100" y="72997"/>
                </a:cubicBezTo>
                <a:cubicBezTo>
                  <a:pt x="18783" y="68734"/>
                  <a:pt x="20713" y="64565"/>
                  <a:pt x="22900" y="60530"/>
                </a:cubicBezTo>
                <a:cubicBezTo>
                  <a:pt x="24898" y="56343"/>
                  <a:pt x="26990" y="52346"/>
                  <a:pt x="28892" y="48444"/>
                </a:cubicBezTo>
                <a:lnTo>
                  <a:pt x="34598" y="37119"/>
                </a:lnTo>
                <a:cubicBezTo>
                  <a:pt x="36404" y="33693"/>
                  <a:pt x="38306" y="30172"/>
                  <a:pt x="39733" y="26841"/>
                </a:cubicBezTo>
                <a:cubicBezTo>
                  <a:pt x="41140" y="23796"/>
                  <a:pt x="42224" y="20598"/>
                  <a:pt x="42966" y="17324"/>
                </a:cubicBezTo>
                <a:cubicBezTo>
                  <a:pt x="43613" y="14640"/>
                  <a:pt x="43898" y="11890"/>
                  <a:pt x="43822" y="9140"/>
                </a:cubicBezTo>
                <a:cubicBezTo>
                  <a:pt x="43803" y="7436"/>
                  <a:pt x="43584" y="5742"/>
                  <a:pt x="43156" y="4096"/>
                </a:cubicBezTo>
                <a:lnTo>
                  <a:pt x="43156" y="2383"/>
                </a:lnTo>
                <a:cubicBezTo>
                  <a:pt x="42776" y="708"/>
                  <a:pt x="41121" y="-349"/>
                  <a:pt x="39447" y="4"/>
                </a:cubicBezTo>
                <a:cubicBezTo>
                  <a:pt x="37746" y="337"/>
                  <a:pt x="36633" y="1983"/>
                  <a:pt x="36965" y="3686"/>
                </a:cubicBezTo>
                <a:cubicBezTo>
                  <a:pt x="36975" y="3696"/>
                  <a:pt x="36975" y="3705"/>
                  <a:pt x="36975" y="371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64ADCEAF-CA85-2B4B-88A8-B7978D1AF5A6}"/>
              </a:ext>
            </a:extLst>
          </p:cNvPr>
          <p:cNvSpPr/>
          <p:nvPr/>
        </p:nvSpPr>
        <p:spPr>
          <a:xfrm>
            <a:off x="12521299" y="9014828"/>
            <a:ext cx="194405" cy="786184"/>
          </a:xfrm>
          <a:custGeom>
            <a:avLst/>
            <a:gdLst>
              <a:gd name="connsiteX0" fmla="*/ 442 w 42522"/>
              <a:gd name="connsiteY0" fmla="*/ 1151 h 171961"/>
              <a:gd name="connsiteX1" fmla="*/ -33 w 42522"/>
              <a:gd name="connsiteY1" fmla="*/ 3530 h 171961"/>
              <a:gd name="connsiteX2" fmla="*/ 1678 w 42522"/>
              <a:gd name="connsiteY2" fmla="*/ 8859 h 171961"/>
              <a:gd name="connsiteX3" fmla="*/ 8811 w 42522"/>
              <a:gd name="connsiteY3" fmla="*/ 27893 h 171961"/>
              <a:gd name="connsiteX4" fmla="*/ 13756 w 42522"/>
              <a:gd name="connsiteY4" fmla="*/ 40360 h 171961"/>
              <a:gd name="connsiteX5" fmla="*/ 19462 w 42522"/>
              <a:gd name="connsiteY5" fmla="*/ 54064 h 171961"/>
              <a:gd name="connsiteX6" fmla="*/ 24692 w 42522"/>
              <a:gd name="connsiteY6" fmla="*/ 68910 h 171961"/>
              <a:gd name="connsiteX7" fmla="*/ 28496 w 42522"/>
              <a:gd name="connsiteY7" fmla="*/ 84613 h 171961"/>
              <a:gd name="connsiteX8" fmla="*/ 30112 w 42522"/>
              <a:gd name="connsiteY8" fmla="*/ 100601 h 171961"/>
              <a:gd name="connsiteX9" fmla="*/ 29352 w 42522"/>
              <a:gd name="connsiteY9" fmla="*/ 116399 h 171961"/>
              <a:gd name="connsiteX10" fmla="*/ 29352 w 42522"/>
              <a:gd name="connsiteY10" fmla="*/ 131531 h 171961"/>
              <a:gd name="connsiteX11" fmla="*/ 31349 w 42522"/>
              <a:gd name="connsiteY11" fmla="*/ 145045 h 171961"/>
              <a:gd name="connsiteX12" fmla="*/ 37245 w 42522"/>
              <a:gd name="connsiteY12" fmla="*/ 164078 h 171961"/>
              <a:gd name="connsiteX13" fmla="*/ 40193 w 42522"/>
              <a:gd name="connsiteY13" fmla="*/ 171216 h 171961"/>
              <a:gd name="connsiteX14" fmla="*/ 41809 w 42522"/>
              <a:gd name="connsiteY14" fmla="*/ 171787 h 171961"/>
              <a:gd name="connsiteX15" fmla="*/ 42390 w 42522"/>
              <a:gd name="connsiteY15" fmla="*/ 170283 h 171961"/>
              <a:gd name="connsiteX16" fmla="*/ 42380 w 42522"/>
              <a:gd name="connsiteY16" fmla="*/ 170264 h 171961"/>
              <a:gd name="connsiteX17" fmla="*/ 42380 w 42522"/>
              <a:gd name="connsiteY17" fmla="*/ 170264 h 171961"/>
              <a:gd name="connsiteX18" fmla="*/ 39717 w 42522"/>
              <a:gd name="connsiteY18" fmla="*/ 163222 h 171961"/>
              <a:gd name="connsiteX19" fmla="*/ 34677 w 42522"/>
              <a:gd name="connsiteY19" fmla="*/ 144188 h 171961"/>
              <a:gd name="connsiteX20" fmla="*/ 33251 w 42522"/>
              <a:gd name="connsiteY20" fmla="*/ 131245 h 171961"/>
              <a:gd name="connsiteX21" fmla="*/ 33251 w 42522"/>
              <a:gd name="connsiteY21" fmla="*/ 123917 h 171961"/>
              <a:gd name="connsiteX22" fmla="*/ 33917 w 42522"/>
              <a:gd name="connsiteY22" fmla="*/ 116494 h 171961"/>
              <a:gd name="connsiteX23" fmla="*/ 35058 w 42522"/>
              <a:gd name="connsiteY23" fmla="*/ 100411 h 171961"/>
              <a:gd name="connsiteX24" fmla="*/ 33726 w 42522"/>
              <a:gd name="connsiteY24" fmla="*/ 83566 h 171961"/>
              <a:gd name="connsiteX25" fmla="*/ 29922 w 42522"/>
              <a:gd name="connsiteY25" fmla="*/ 67293 h 171961"/>
              <a:gd name="connsiteX26" fmla="*/ 24692 w 42522"/>
              <a:gd name="connsiteY26" fmla="*/ 51970 h 171961"/>
              <a:gd name="connsiteX27" fmla="*/ 19081 w 42522"/>
              <a:gd name="connsiteY27" fmla="*/ 38076 h 171961"/>
              <a:gd name="connsiteX28" fmla="*/ 14231 w 42522"/>
              <a:gd name="connsiteY28" fmla="*/ 25609 h 171961"/>
              <a:gd name="connsiteX29" fmla="*/ 7099 w 42522"/>
              <a:gd name="connsiteY29" fmla="*/ 6575 h 171961"/>
              <a:gd name="connsiteX30" fmla="*/ 4817 w 42522"/>
              <a:gd name="connsiteY30" fmla="*/ 1531 h 171961"/>
              <a:gd name="connsiteX31" fmla="*/ 2915 w 42522"/>
              <a:gd name="connsiteY31" fmla="*/ 104 h 171961"/>
              <a:gd name="connsiteX32" fmla="*/ 509 w 42522"/>
              <a:gd name="connsiteY32" fmla="*/ 979 h 171961"/>
              <a:gd name="connsiteX33" fmla="*/ 442 w 42522"/>
              <a:gd name="connsiteY33" fmla="*/ 1151 h 1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522" h="171961">
                <a:moveTo>
                  <a:pt x="442" y="1151"/>
                </a:moveTo>
                <a:cubicBezTo>
                  <a:pt x="119" y="1903"/>
                  <a:pt x="-43" y="2711"/>
                  <a:pt x="-33" y="3530"/>
                </a:cubicBezTo>
                <a:cubicBezTo>
                  <a:pt x="223" y="5395"/>
                  <a:pt x="804" y="7194"/>
                  <a:pt x="1678" y="8859"/>
                </a:cubicBezTo>
                <a:lnTo>
                  <a:pt x="8811" y="27893"/>
                </a:lnTo>
                <a:cubicBezTo>
                  <a:pt x="10427" y="31700"/>
                  <a:pt x="11854" y="35982"/>
                  <a:pt x="13756" y="40360"/>
                </a:cubicBezTo>
                <a:lnTo>
                  <a:pt x="19462" y="54064"/>
                </a:lnTo>
                <a:cubicBezTo>
                  <a:pt x="21268" y="58822"/>
                  <a:pt x="23075" y="63581"/>
                  <a:pt x="24692" y="68910"/>
                </a:cubicBezTo>
                <a:cubicBezTo>
                  <a:pt x="26242" y="74069"/>
                  <a:pt x="27507" y="79312"/>
                  <a:pt x="28496" y="84613"/>
                </a:cubicBezTo>
                <a:cubicBezTo>
                  <a:pt x="29504" y="89885"/>
                  <a:pt x="30046" y="95234"/>
                  <a:pt x="30112" y="100601"/>
                </a:cubicBezTo>
                <a:cubicBezTo>
                  <a:pt x="30112" y="105740"/>
                  <a:pt x="29542" y="111260"/>
                  <a:pt x="29352" y="116399"/>
                </a:cubicBezTo>
                <a:cubicBezTo>
                  <a:pt x="28876" y="121434"/>
                  <a:pt x="28876" y="126497"/>
                  <a:pt x="29352" y="131531"/>
                </a:cubicBezTo>
                <a:cubicBezTo>
                  <a:pt x="29685" y="136080"/>
                  <a:pt x="30350" y="140600"/>
                  <a:pt x="31349" y="145045"/>
                </a:cubicBezTo>
                <a:cubicBezTo>
                  <a:pt x="32737" y="151554"/>
                  <a:pt x="34715" y="157921"/>
                  <a:pt x="37245" y="164078"/>
                </a:cubicBezTo>
                <a:lnTo>
                  <a:pt x="40193" y="171216"/>
                </a:lnTo>
                <a:cubicBezTo>
                  <a:pt x="40488" y="171806"/>
                  <a:pt x="41201" y="172063"/>
                  <a:pt x="41809" y="171787"/>
                </a:cubicBezTo>
                <a:cubicBezTo>
                  <a:pt x="42390" y="171530"/>
                  <a:pt x="42646" y="170854"/>
                  <a:pt x="42390" y="170283"/>
                </a:cubicBezTo>
                <a:cubicBezTo>
                  <a:pt x="42380" y="170274"/>
                  <a:pt x="42380" y="170274"/>
                  <a:pt x="42380" y="170264"/>
                </a:cubicBezTo>
                <a:lnTo>
                  <a:pt x="42380" y="170264"/>
                </a:lnTo>
                <a:lnTo>
                  <a:pt x="39717" y="163222"/>
                </a:lnTo>
                <a:cubicBezTo>
                  <a:pt x="37568" y="157007"/>
                  <a:pt x="35885" y="150650"/>
                  <a:pt x="34677" y="144188"/>
                </a:cubicBezTo>
                <a:cubicBezTo>
                  <a:pt x="33897" y="139915"/>
                  <a:pt x="33422" y="135585"/>
                  <a:pt x="33251" y="131245"/>
                </a:cubicBezTo>
                <a:cubicBezTo>
                  <a:pt x="33251" y="128961"/>
                  <a:pt x="33251" y="126392"/>
                  <a:pt x="33251" y="123917"/>
                </a:cubicBezTo>
                <a:cubicBezTo>
                  <a:pt x="33251" y="121443"/>
                  <a:pt x="33251" y="119064"/>
                  <a:pt x="33917" y="116494"/>
                </a:cubicBezTo>
                <a:cubicBezTo>
                  <a:pt x="33917" y="111260"/>
                  <a:pt x="35058" y="106121"/>
                  <a:pt x="35058" y="100411"/>
                </a:cubicBezTo>
                <a:cubicBezTo>
                  <a:pt x="35086" y="94767"/>
                  <a:pt x="34639" y="89133"/>
                  <a:pt x="33726" y="83566"/>
                </a:cubicBezTo>
                <a:cubicBezTo>
                  <a:pt x="32804" y="78065"/>
                  <a:pt x="31539" y="72632"/>
                  <a:pt x="29922" y="67293"/>
                </a:cubicBezTo>
                <a:cubicBezTo>
                  <a:pt x="28306" y="61963"/>
                  <a:pt x="26499" y="56824"/>
                  <a:pt x="24692" y="51970"/>
                </a:cubicBezTo>
                <a:cubicBezTo>
                  <a:pt x="22885" y="47117"/>
                  <a:pt x="20888" y="42454"/>
                  <a:pt x="19081" y="38076"/>
                </a:cubicBezTo>
                <a:cubicBezTo>
                  <a:pt x="17275" y="33698"/>
                  <a:pt x="15753" y="29416"/>
                  <a:pt x="14231" y="25609"/>
                </a:cubicBezTo>
                <a:lnTo>
                  <a:pt x="7099" y="6575"/>
                </a:lnTo>
                <a:cubicBezTo>
                  <a:pt x="6624" y="4777"/>
                  <a:pt x="5853" y="3073"/>
                  <a:pt x="4817" y="1531"/>
                </a:cubicBezTo>
                <a:cubicBezTo>
                  <a:pt x="4284" y="932"/>
                  <a:pt x="3637" y="446"/>
                  <a:pt x="2915" y="104"/>
                </a:cubicBezTo>
                <a:cubicBezTo>
                  <a:pt x="2011" y="-315"/>
                  <a:pt x="937" y="75"/>
                  <a:pt x="509" y="979"/>
                </a:cubicBezTo>
                <a:cubicBezTo>
                  <a:pt x="490" y="1037"/>
                  <a:pt x="461" y="1094"/>
                  <a:pt x="442" y="1151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E94F2E78-748B-444D-B8B8-27F2FB5E838D}"/>
              </a:ext>
            </a:extLst>
          </p:cNvPr>
          <p:cNvSpPr/>
          <p:nvPr/>
        </p:nvSpPr>
        <p:spPr>
          <a:xfrm>
            <a:off x="12609148" y="10162969"/>
            <a:ext cx="194753" cy="661012"/>
          </a:xfrm>
          <a:custGeom>
            <a:avLst/>
            <a:gdLst>
              <a:gd name="connsiteX0" fmla="*/ 912 w 42598"/>
              <a:gd name="connsiteY0" fmla="*/ 4499 h 144582"/>
              <a:gd name="connsiteX1" fmla="*/ 3385 w 42598"/>
              <a:gd name="connsiteY1" fmla="*/ 10400 h 144582"/>
              <a:gd name="connsiteX2" fmla="*/ 10802 w 42598"/>
              <a:gd name="connsiteY2" fmla="*/ 25721 h 144582"/>
              <a:gd name="connsiteX3" fmla="*/ 20312 w 42598"/>
              <a:gd name="connsiteY3" fmla="*/ 46849 h 144582"/>
              <a:gd name="connsiteX4" fmla="*/ 25257 w 42598"/>
              <a:gd name="connsiteY4" fmla="*/ 72544 h 144582"/>
              <a:gd name="connsiteX5" fmla="*/ 25257 w 42598"/>
              <a:gd name="connsiteY5" fmla="*/ 99762 h 144582"/>
              <a:gd name="connsiteX6" fmla="*/ 28966 w 42598"/>
              <a:gd name="connsiteY6" fmla="*/ 123554 h 144582"/>
              <a:gd name="connsiteX7" fmla="*/ 32675 w 42598"/>
              <a:gd name="connsiteY7" fmla="*/ 133071 h 144582"/>
              <a:gd name="connsiteX8" fmla="*/ 36764 w 42598"/>
              <a:gd name="connsiteY8" fmla="*/ 139352 h 144582"/>
              <a:gd name="connsiteX9" fmla="*/ 42565 w 42598"/>
              <a:gd name="connsiteY9" fmla="*/ 144491 h 144582"/>
              <a:gd name="connsiteX10" fmla="*/ 35243 w 42598"/>
              <a:gd name="connsiteY10" fmla="*/ 131739 h 144582"/>
              <a:gd name="connsiteX11" fmla="*/ 32010 w 42598"/>
              <a:gd name="connsiteY11" fmla="*/ 123173 h 144582"/>
              <a:gd name="connsiteX12" fmla="*/ 29251 w 42598"/>
              <a:gd name="connsiteY12" fmla="*/ 100143 h 144582"/>
              <a:gd name="connsiteX13" fmla="*/ 29822 w 42598"/>
              <a:gd name="connsiteY13" fmla="*/ 73020 h 144582"/>
              <a:gd name="connsiteX14" fmla="*/ 25448 w 42598"/>
              <a:gd name="connsiteY14" fmla="*/ 45421 h 144582"/>
              <a:gd name="connsiteX15" fmla="*/ 15938 w 42598"/>
              <a:gd name="connsiteY15" fmla="*/ 23342 h 144582"/>
              <a:gd name="connsiteX16" fmla="*/ 9186 w 42598"/>
              <a:gd name="connsiteY16" fmla="*/ 8211 h 144582"/>
              <a:gd name="connsiteX17" fmla="*/ 6999 w 42598"/>
              <a:gd name="connsiteY17" fmla="*/ 2405 h 144582"/>
              <a:gd name="connsiteX18" fmla="*/ 2434 w 42598"/>
              <a:gd name="connsiteY18" fmla="*/ 121 h 144582"/>
              <a:gd name="connsiteX19" fmla="*/ 152 w 42598"/>
              <a:gd name="connsiteY19" fmla="*/ 4689 h 144582"/>
              <a:gd name="connsiteX20" fmla="*/ 152 w 42598"/>
              <a:gd name="connsiteY20" fmla="*/ 4689 h 14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598" h="144582">
                <a:moveTo>
                  <a:pt x="912" y="4499"/>
                </a:moveTo>
                <a:lnTo>
                  <a:pt x="3385" y="10400"/>
                </a:lnTo>
                <a:cubicBezTo>
                  <a:pt x="5097" y="14301"/>
                  <a:pt x="7665" y="19916"/>
                  <a:pt x="10802" y="25721"/>
                </a:cubicBezTo>
                <a:cubicBezTo>
                  <a:pt x="14416" y="32555"/>
                  <a:pt x="17592" y="39616"/>
                  <a:pt x="20312" y="46849"/>
                </a:cubicBezTo>
                <a:cubicBezTo>
                  <a:pt x="23517" y="55043"/>
                  <a:pt x="25201" y="63751"/>
                  <a:pt x="25257" y="72544"/>
                </a:cubicBezTo>
                <a:cubicBezTo>
                  <a:pt x="25257" y="82061"/>
                  <a:pt x="25257" y="91007"/>
                  <a:pt x="25257" y="99762"/>
                </a:cubicBezTo>
                <a:cubicBezTo>
                  <a:pt x="25495" y="107813"/>
                  <a:pt x="26741" y="115807"/>
                  <a:pt x="28966" y="123554"/>
                </a:cubicBezTo>
                <a:cubicBezTo>
                  <a:pt x="29946" y="126818"/>
                  <a:pt x="31182" y="130007"/>
                  <a:pt x="32675" y="133071"/>
                </a:cubicBezTo>
                <a:cubicBezTo>
                  <a:pt x="33854" y="135279"/>
                  <a:pt x="35214" y="137382"/>
                  <a:pt x="36764" y="139352"/>
                </a:cubicBezTo>
                <a:cubicBezTo>
                  <a:pt x="37906" y="141160"/>
                  <a:pt x="42090" y="144872"/>
                  <a:pt x="42565" y="144491"/>
                </a:cubicBezTo>
                <a:cubicBezTo>
                  <a:pt x="40340" y="140123"/>
                  <a:pt x="37896" y="135859"/>
                  <a:pt x="35243" y="131739"/>
                </a:cubicBezTo>
                <a:cubicBezTo>
                  <a:pt x="33959" y="128969"/>
                  <a:pt x="32875" y="126105"/>
                  <a:pt x="32010" y="123173"/>
                </a:cubicBezTo>
                <a:cubicBezTo>
                  <a:pt x="30079" y="115655"/>
                  <a:pt x="29147" y="107909"/>
                  <a:pt x="29251" y="100143"/>
                </a:cubicBezTo>
                <a:cubicBezTo>
                  <a:pt x="29251" y="91578"/>
                  <a:pt x="29251" y="82346"/>
                  <a:pt x="29822" y="73020"/>
                </a:cubicBezTo>
                <a:cubicBezTo>
                  <a:pt x="30041" y="63627"/>
                  <a:pt x="28557" y="54281"/>
                  <a:pt x="25448" y="45421"/>
                </a:cubicBezTo>
                <a:cubicBezTo>
                  <a:pt x="22718" y="37884"/>
                  <a:pt x="19542" y="30508"/>
                  <a:pt x="15938" y="23342"/>
                </a:cubicBezTo>
                <a:cubicBezTo>
                  <a:pt x="12990" y="17061"/>
                  <a:pt x="10613" y="11827"/>
                  <a:pt x="9186" y="8211"/>
                </a:cubicBezTo>
                <a:cubicBezTo>
                  <a:pt x="7759" y="4594"/>
                  <a:pt x="6999" y="2405"/>
                  <a:pt x="6999" y="2405"/>
                </a:cubicBezTo>
                <a:cubicBezTo>
                  <a:pt x="6362" y="512"/>
                  <a:pt x="4327" y="-507"/>
                  <a:pt x="2434" y="121"/>
                </a:cubicBezTo>
                <a:cubicBezTo>
                  <a:pt x="542" y="759"/>
                  <a:pt x="-476" y="2795"/>
                  <a:pt x="152" y="4689"/>
                </a:cubicBezTo>
                <a:lnTo>
                  <a:pt x="152" y="4689"/>
                </a:ln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9248DED3-E1E9-3C4A-AFEF-11454E81C1FF}"/>
              </a:ext>
            </a:extLst>
          </p:cNvPr>
          <p:cNvSpPr/>
          <p:nvPr/>
        </p:nvSpPr>
        <p:spPr>
          <a:xfrm>
            <a:off x="12547203" y="10572857"/>
            <a:ext cx="97436" cy="394580"/>
          </a:xfrm>
          <a:custGeom>
            <a:avLst/>
            <a:gdLst>
              <a:gd name="connsiteX0" fmla="*/ 17124 w 21312"/>
              <a:gd name="connsiteY0" fmla="*/ 115 h 86306"/>
              <a:gd name="connsiteX1" fmla="*/ 16078 w 21312"/>
              <a:gd name="connsiteY1" fmla="*/ 115 h 86306"/>
              <a:gd name="connsiteX2" fmla="*/ 13130 w 21312"/>
              <a:gd name="connsiteY2" fmla="*/ 1067 h 86306"/>
              <a:gd name="connsiteX3" fmla="*/ 8375 w 21312"/>
              <a:gd name="connsiteY3" fmla="*/ 4112 h 86306"/>
              <a:gd name="connsiteX4" fmla="*/ 4191 w 21312"/>
              <a:gd name="connsiteY4" fmla="*/ 9156 h 86306"/>
              <a:gd name="connsiteX5" fmla="*/ 1147 w 21312"/>
              <a:gd name="connsiteY5" fmla="*/ 16103 h 86306"/>
              <a:gd name="connsiteX6" fmla="*/ 6 w 21312"/>
              <a:gd name="connsiteY6" fmla="*/ 24383 h 86306"/>
              <a:gd name="connsiteX7" fmla="*/ 577 w 21312"/>
              <a:gd name="connsiteY7" fmla="*/ 32758 h 86306"/>
              <a:gd name="connsiteX8" fmla="*/ 2479 w 21312"/>
              <a:gd name="connsiteY8" fmla="*/ 41323 h 86306"/>
              <a:gd name="connsiteX9" fmla="*/ 7329 w 21312"/>
              <a:gd name="connsiteY9" fmla="*/ 57216 h 86306"/>
              <a:gd name="connsiteX10" fmla="*/ 9136 w 21312"/>
              <a:gd name="connsiteY10" fmla="*/ 64544 h 86306"/>
              <a:gd name="connsiteX11" fmla="*/ 10277 w 21312"/>
              <a:gd name="connsiteY11" fmla="*/ 71110 h 86306"/>
              <a:gd name="connsiteX12" fmla="*/ 11704 w 21312"/>
              <a:gd name="connsiteY12" fmla="*/ 86242 h 86306"/>
              <a:gd name="connsiteX13" fmla="*/ 13225 w 21312"/>
              <a:gd name="connsiteY13" fmla="*/ 81198 h 86306"/>
              <a:gd name="connsiteX14" fmla="*/ 13225 w 21312"/>
              <a:gd name="connsiteY14" fmla="*/ 76630 h 86306"/>
              <a:gd name="connsiteX15" fmla="*/ 13225 w 21312"/>
              <a:gd name="connsiteY15" fmla="*/ 70825 h 86306"/>
              <a:gd name="connsiteX16" fmla="*/ 12369 w 21312"/>
              <a:gd name="connsiteY16" fmla="*/ 63877 h 86306"/>
              <a:gd name="connsiteX17" fmla="*/ 10848 w 21312"/>
              <a:gd name="connsiteY17" fmla="*/ 56264 h 86306"/>
              <a:gd name="connsiteX18" fmla="*/ 6758 w 21312"/>
              <a:gd name="connsiteY18" fmla="*/ 40276 h 86306"/>
              <a:gd name="connsiteX19" fmla="*/ 5332 w 21312"/>
              <a:gd name="connsiteY19" fmla="*/ 32282 h 86306"/>
              <a:gd name="connsiteX20" fmla="*/ 5332 w 21312"/>
              <a:gd name="connsiteY20" fmla="*/ 24478 h 86306"/>
              <a:gd name="connsiteX21" fmla="*/ 6568 w 21312"/>
              <a:gd name="connsiteY21" fmla="*/ 17721 h 86306"/>
              <a:gd name="connsiteX22" fmla="*/ 9326 w 21312"/>
              <a:gd name="connsiteY22" fmla="*/ 12297 h 86306"/>
              <a:gd name="connsiteX23" fmla="*/ 12559 w 21312"/>
              <a:gd name="connsiteY23" fmla="*/ 8680 h 86306"/>
              <a:gd name="connsiteX24" fmla="*/ 15317 w 21312"/>
              <a:gd name="connsiteY24" fmla="*/ 6967 h 86306"/>
              <a:gd name="connsiteX25" fmla="*/ 17790 w 21312"/>
              <a:gd name="connsiteY25" fmla="*/ 6301 h 86306"/>
              <a:gd name="connsiteX26" fmla="*/ 18741 w 21312"/>
              <a:gd name="connsiteY26" fmla="*/ 6301 h 86306"/>
              <a:gd name="connsiteX27" fmla="*/ 21214 w 21312"/>
              <a:gd name="connsiteY27" fmla="*/ 2494 h 86306"/>
              <a:gd name="connsiteX28" fmla="*/ 17552 w 21312"/>
              <a:gd name="connsiteY28" fmla="*/ -9 h 86306"/>
              <a:gd name="connsiteX29" fmla="*/ 17409 w 21312"/>
              <a:gd name="connsiteY29" fmla="*/ 20 h 8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312" h="86306">
                <a:moveTo>
                  <a:pt x="17124" y="115"/>
                </a:moveTo>
                <a:lnTo>
                  <a:pt x="16078" y="115"/>
                </a:lnTo>
                <a:cubicBezTo>
                  <a:pt x="15051" y="258"/>
                  <a:pt x="14052" y="572"/>
                  <a:pt x="13130" y="1067"/>
                </a:cubicBezTo>
                <a:cubicBezTo>
                  <a:pt x="11371" y="1780"/>
                  <a:pt x="9763" y="2808"/>
                  <a:pt x="8375" y="4112"/>
                </a:cubicBezTo>
                <a:cubicBezTo>
                  <a:pt x="6739" y="5578"/>
                  <a:pt x="5332" y="7281"/>
                  <a:pt x="4191" y="9156"/>
                </a:cubicBezTo>
                <a:cubicBezTo>
                  <a:pt x="2869" y="11326"/>
                  <a:pt x="1852" y="13667"/>
                  <a:pt x="1147" y="16103"/>
                </a:cubicBezTo>
                <a:cubicBezTo>
                  <a:pt x="282" y="18778"/>
                  <a:pt x="-107" y="21576"/>
                  <a:pt x="6" y="24383"/>
                </a:cubicBezTo>
                <a:cubicBezTo>
                  <a:pt x="-127" y="27190"/>
                  <a:pt x="73" y="29998"/>
                  <a:pt x="577" y="32758"/>
                </a:cubicBezTo>
                <a:cubicBezTo>
                  <a:pt x="995" y="35660"/>
                  <a:pt x="1633" y="38515"/>
                  <a:pt x="2479" y="41323"/>
                </a:cubicBezTo>
                <a:cubicBezTo>
                  <a:pt x="4095" y="46938"/>
                  <a:pt x="5807" y="52172"/>
                  <a:pt x="7329" y="57216"/>
                </a:cubicBezTo>
                <a:cubicBezTo>
                  <a:pt x="8090" y="59785"/>
                  <a:pt x="8565" y="62165"/>
                  <a:pt x="9136" y="64544"/>
                </a:cubicBezTo>
                <a:cubicBezTo>
                  <a:pt x="9735" y="66695"/>
                  <a:pt x="10115" y="68893"/>
                  <a:pt x="10277" y="71110"/>
                </a:cubicBezTo>
                <a:cubicBezTo>
                  <a:pt x="11323" y="78153"/>
                  <a:pt x="11038" y="86242"/>
                  <a:pt x="11704" y="86242"/>
                </a:cubicBezTo>
                <a:cubicBezTo>
                  <a:pt x="12369" y="86242"/>
                  <a:pt x="13035" y="83768"/>
                  <a:pt x="13225" y="81198"/>
                </a:cubicBezTo>
                <a:cubicBezTo>
                  <a:pt x="13415" y="78629"/>
                  <a:pt x="13225" y="78438"/>
                  <a:pt x="13225" y="76630"/>
                </a:cubicBezTo>
                <a:cubicBezTo>
                  <a:pt x="13358" y="74698"/>
                  <a:pt x="13358" y="72757"/>
                  <a:pt x="13225" y="70825"/>
                </a:cubicBezTo>
                <a:cubicBezTo>
                  <a:pt x="13158" y="68484"/>
                  <a:pt x="12873" y="66162"/>
                  <a:pt x="12369" y="63877"/>
                </a:cubicBezTo>
                <a:cubicBezTo>
                  <a:pt x="11894" y="61498"/>
                  <a:pt x="11513" y="58834"/>
                  <a:pt x="10848" y="56264"/>
                </a:cubicBezTo>
                <a:cubicBezTo>
                  <a:pt x="9611" y="51125"/>
                  <a:pt x="7995" y="45605"/>
                  <a:pt x="6758" y="40276"/>
                </a:cubicBezTo>
                <a:cubicBezTo>
                  <a:pt x="6074" y="37649"/>
                  <a:pt x="5589" y="34985"/>
                  <a:pt x="5332" y="32282"/>
                </a:cubicBezTo>
                <a:cubicBezTo>
                  <a:pt x="5047" y="29693"/>
                  <a:pt x="5047" y="27067"/>
                  <a:pt x="5332" y="24478"/>
                </a:cubicBezTo>
                <a:cubicBezTo>
                  <a:pt x="5351" y="22175"/>
                  <a:pt x="5769" y="19881"/>
                  <a:pt x="6568" y="17721"/>
                </a:cubicBezTo>
                <a:cubicBezTo>
                  <a:pt x="7186" y="15780"/>
                  <a:pt x="8118" y="13943"/>
                  <a:pt x="9326" y="12297"/>
                </a:cubicBezTo>
                <a:cubicBezTo>
                  <a:pt x="10173" y="10907"/>
                  <a:pt x="11266" y="9680"/>
                  <a:pt x="12559" y="8680"/>
                </a:cubicBezTo>
                <a:cubicBezTo>
                  <a:pt x="13396" y="7985"/>
                  <a:pt x="14328" y="7414"/>
                  <a:pt x="15317" y="6967"/>
                </a:cubicBezTo>
                <a:cubicBezTo>
                  <a:pt x="16106" y="6644"/>
                  <a:pt x="16943" y="6425"/>
                  <a:pt x="17790" y="6301"/>
                </a:cubicBezTo>
                <a:lnTo>
                  <a:pt x="18741" y="6301"/>
                </a:lnTo>
                <a:cubicBezTo>
                  <a:pt x="20462" y="5920"/>
                  <a:pt x="21565" y="4226"/>
                  <a:pt x="21214" y="2494"/>
                </a:cubicBezTo>
                <a:cubicBezTo>
                  <a:pt x="20890" y="791"/>
                  <a:pt x="19254" y="-332"/>
                  <a:pt x="17552" y="-9"/>
                </a:cubicBezTo>
                <a:cubicBezTo>
                  <a:pt x="17505" y="1"/>
                  <a:pt x="17457" y="10"/>
                  <a:pt x="17409" y="2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FE6797F0-E219-3E4A-84F8-BA4B41518530}"/>
              </a:ext>
            </a:extLst>
          </p:cNvPr>
          <p:cNvSpPr/>
          <p:nvPr/>
        </p:nvSpPr>
        <p:spPr>
          <a:xfrm>
            <a:off x="12674535" y="11073605"/>
            <a:ext cx="135455" cy="290209"/>
          </a:xfrm>
          <a:custGeom>
            <a:avLst/>
            <a:gdLst>
              <a:gd name="connsiteX0" fmla="*/ 304 w 29628"/>
              <a:gd name="connsiteY0" fmla="*/ 983 h 63477"/>
              <a:gd name="connsiteX1" fmla="*/ 304 w 29628"/>
              <a:gd name="connsiteY1" fmla="*/ 2125 h 63477"/>
              <a:gd name="connsiteX2" fmla="*/ 1446 w 29628"/>
              <a:gd name="connsiteY2" fmla="*/ 4028 h 63477"/>
              <a:gd name="connsiteX3" fmla="*/ 3252 w 29628"/>
              <a:gd name="connsiteY3" fmla="*/ 6978 h 63477"/>
              <a:gd name="connsiteX4" fmla="*/ 6200 w 29628"/>
              <a:gd name="connsiteY4" fmla="*/ 10595 h 63477"/>
              <a:gd name="connsiteX5" fmla="*/ 13903 w 29628"/>
              <a:gd name="connsiteY5" fmla="*/ 19065 h 63477"/>
              <a:gd name="connsiteX6" fmla="*/ 17897 w 29628"/>
              <a:gd name="connsiteY6" fmla="*/ 23728 h 63477"/>
              <a:gd name="connsiteX7" fmla="*/ 21321 w 29628"/>
              <a:gd name="connsiteY7" fmla="*/ 29057 h 63477"/>
              <a:gd name="connsiteX8" fmla="*/ 25600 w 29628"/>
              <a:gd name="connsiteY8" fmla="*/ 40572 h 63477"/>
              <a:gd name="connsiteX9" fmla="*/ 26551 w 29628"/>
              <a:gd name="connsiteY9" fmla="*/ 46188 h 63477"/>
              <a:gd name="connsiteX10" fmla="*/ 26551 w 29628"/>
              <a:gd name="connsiteY10" fmla="*/ 52183 h 63477"/>
              <a:gd name="connsiteX11" fmla="*/ 26551 w 29628"/>
              <a:gd name="connsiteY11" fmla="*/ 63413 h 63477"/>
              <a:gd name="connsiteX12" fmla="*/ 28548 w 29628"/>
              <a:gd name="connsiteY12" fmla="*/ 59416 h 63477"/>
              <a:gd name="connsiteX13" fmla="*/ 29595 w 29628"/>
              <a:gd name="connsiteY13" fmla="*/ 51326 h 63477"/>
              <a:gd name="connsiteX14" fmla="*/ 29595 w 29628"/>
              <a:gd name="connsiteY14" fmla="*/ 45902 h 63477"/>
              <a:gd name="connsiteX15" fmla="*/ 28643 w 29628"/>
              <a:gd name="connsiteY15" fmla="*/ 39811 h 63477"/>
              <a:gd name="connsiteX16" fmla="*/ 24174 w 29628"/>
              <a:gd name="connsiteY16" fmla="*/ 27249 h 63477"/>
              <a:gd name="connsiteX17" fmla="*/ 20655 w 29628"/>
              <a:gd name="connsiteY17" fmla="*/ 21539 h 63477"/>
              <a:gd name="connsiteX18" fmla="*/ 16566 w 29628"/>
              <a:gd name="connsiteY18" fmla="*/ 16495 h 63477"/>
              <a:gd name="connsiteX19" fmla="*/ 9244 w 29628"/>
              <a:gd name="connsiteY19" fmla="*/ 8215 h 63477"/>
              <a:gd name="connsiteX20" fmla="*/ 6581 w 29628"/>
              <a:gd name="connsiteY20" fmla="*/ 4884 h 63477"/>
              <a:gd name="connsiteX21" fmla="*/ 4869 w 29628"/>
              <a:gd name="connsiteY21" fmla="*/ 1934 h 63477"/>
              <a:gd name="connsiteX22" fmla="*/ 3728 w 29628"/>
              <a:gd name="connsiteY22" fmla="*/ -64 h 63477"/>
              <a:gd name="connsiteX23" fmla="*/ 2492 w 29628"/>
              <a:gd name="connsiteY23" fmla="*/ -64 h 63477"/>
              <a:gd name="connsiteX24" fmla="*/ 304 w 29628"/>
              <a:gd name="connsiteY24" fmla="*/ 983 h 6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628" h="63477">
                <a:moveTo>
                  <a:pt x="304" y="983"/>
                </a:moveTo>
                <a:cubicBezTo>
                  <a:pt x="304" y="983"/>
                  <a:pt x="-456" y="1744"/>
                  <a:pt x="304" y="2125"/>
                </a:cubicBezTo>
                <a:lnTo>
                  <a:pt x="1446" y="4028"/>
                </a:lnTo>
                <a:lnTo>
                  <a:pt x="3252" y="6978"/>
                </a:lnTo>
                <a:cubicBezTo>
                  <a:pt x="4165" y="8235"/>
                  <a:pt x="5155" y="9443"/>
                  <a:pt x="6200" y="10595"/>
                </a:cubicBezTo>
                <a:cubicBezTo>
                  <a:pt x="8483" y="13355"/>
                  <a:pt x="11146" y="16019"/>
                  <a:pt x="13903" y="19065"/>
                </a:cubicBezTo>
                <a:lnTo>
                  <a:pt x="17897" y="23728"/>
                </a:lnTo>
                <a:cubicBezTo>
                  <a:pt x="19134" y="25441"/>
                  <a:pt x="20275" y="27221"/>
                  <a:pt x="21321" y="29057"/>
                </a:cubicBezTo>
                <a:cubicBezTo>
                  <a:pt x="23251" y="32693"/>
                  <a:pt x="24687" y="36566"/>
                  <a:pt x="25600" y="40572"/>
                </a:cubicBezTo>
                <a:cubicBezTo>
                  <a:pt x="26171" y="42476"/>
                  <a:pt x="26171" y="44379"/>
                  <a:pt x="26551" y="46188"/>
                </a:cubicBezTo>
                <a:cubicBezTo>
                  <a:pt x="26932" y="47996"/>
                  <a:pt x="26551" y="50565"/>
                  <a:pt x="26551" y="52183"/>
                </a:cubicBezTo>
                <a:cubicBezTo>
                  <a:pt x="26333" y="55923"/>
                  <a:pt x="26333" y="59673"/>
                  <a:pt x="26551" y="63413"/>
                </a:cubicBezTo>
                <a:cubicBezTo>
                  <a:pt x="27217" y="63413"/>
                  <a:pt x="28168" y="61414"/>
                  <a:pt x="28548" y="59416"/>
                </a:cubicBezTo>
                <a:cubicBezTo>
                  <a:pt x="29138" y="56761"/>
                  <a:pt x="29490" y="54048"/>
                  <a:pt x="29595" y="51326"/>
                </a:cubicBezTo>
                <a:cubicBezTo>
                  <a:pt x="29595" y="49709"/>
                  <a:pt x="29595" y="47805"/>
                  <a:pt x="29595" y="45902"/>
                </a:cubicBezTo>
                <a:cubicBezTo>
                  <a:pt x="29404" y="43856"/>
                  <a:pt x="29081" y="41819"/>
                  <a:pt x="28643" y="39811"/>
                </a:cubicBezTo>
                <a:cubicBezTo>
                  <a:pt x="27797" y="35424"/>
                  <a:pt x="26285" y="31189"/>
                  <a:pt x="24174" y="27249"/>
                </a:cubicBezTo>
                <a:cubicBezTo>
                  <a:pt x="23166" y="25251"/>
                  <a:pt x="21986" y="23338"/>
                  <a:pt x="20655" y="21539"/>
                </a:cubicBezTo>
                <a:lnTo>
                  <a:pt x="16566" y="16495"/>
                </a:lnTo>
                <a:cubicBezTo>
                  <a:pt x="13808" y="13355"/>
                  <a:pt x="11051" y="10595"/>
                  <a:pt x="9244" y="8215"/>
                </a:cubicBezTo>
                <a:cubicBezTo>
                  <a:pt x="8292" y="7159"/>
                  <a:pt x="7408" y="6046"/>
                  <a:pt x="6581" y="4884"/>
                </a:cubicBezTo>
                <a:lnTo>
                  <a:pt x="4869" y="1934"/>
                </a:lnTo>
                <a:lnTo>
                  <a:pt x="3728" y="-64"/>
                </a:lnTo>
                <a:cubicBezTo>
                  <a:pt x="3728" y="-64"/>
                  <a:pt x="2492" y="-64"/>
                  <a:pt x="2492" y="-64"/>
                </a:cubicBezTo>
                <a:cubicBezTo>
                  <a:pt x="1684" y="88"/>
                  <a:pt x="932" y="450"/>
                  <a:pt x="304" y="98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9C412F09-C2A2-7A40-8033-C790911A1CA4}"/>
              </a:ext>
            </a:extLst>
          </p:cNvPr>
          <p:cNvSpPr/>
          <p:nvPr/>
        </p:nvSpPr>
        <p:spPr>
          <a:xfrm>
            <a:off x="12711032" y="11458854"/>
            <a:ext cx="77220" cy="270487"/>
          </a:xfrm>
          <a:custGeom>
            <a:avLst/>
            <a:gdLst>
              <a:gd name="connsiteX0" fmla="*/ 10580 w 16890"/>
              <a:gd name="connsiteY0" fmla="*/ 51475 h 59163"/>
              <a:gd name="connsiteX1" fmla="*/ 9439 w 16890"/>
              <a:gd name="connsiteY1" fmla="*/ 30253 h 59163"/>
              <a:gd name="connsiteX2" fmla="*/ 5540 w 16890"/>
              <a:gd name="connsiteY2" fmla="*/ 9601 h 59163"/>
              <a:gd name="connsiteX3" fmla="*/ 2306 w 16890"/>
              <a:gd name="connsiteY3" fmla="*/ 751 h 59163"/>
              <a:gd name="connsiteX4" fmla="*/ 785 w 16890"/>
              <a:gd name="connsiteY4" fmla="*/ -11 h 59163"/>
              <a:gd name="connsiteX5" fmla="*/ 24 w 16890"/>
              <a:gd name="connsiteY5" fmla="*/ 1607 h 59163"/>
              <a:gd name="connsiteX6" fmla="*/ 3163 w 16890"/>
              <a:gd name="connsiteY6" fmla="*/ 10363 h 59163"/>
              <a:gd name="connsiteX7" fmla="*/ 6871 w 16890"/>
              <a:gd name="connsiteY7" fmla="*/ 30253 h 59163"/>
              <a:gd name="connsiteX8" fmla="*/ 8868 w 16890"/>
              <a:gd name="connsiteY8" fmla="*/ 51189 h 59163"/>
              <a:gd name="connsiteX9" fmla="*/ 12672 w 16890"/>
              <a:gd name="connsiteY9" fmla="*/ 57566 h 59163"/>
              <a:gd name="connsiteX10" fmla="*/ 16857 w 16890"/>
              <a:gd name="connsiteY10" fmla="*/ 58803 h 59163"/>
              <a:gd name="connsiteX11" fmla="*/ 10580 w 16890"/>
              <a:gd name="connsiteY11" fmla="*/ 51475 h 5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90" h="59163">
                <a:moveTo>
                  <a:pt x="10580" y="51475"/>
                </a:moveTo>
                <a:cubicBezTo>
                  <a:pt x="9277" y="44480"/>
                  <a:pt x="8887" y="37343"/>
                  <a:pt x="9439" y="30253"/>
                </a:cubicBezTo>
                <a:cubicBezTo>
                  <a:pt x="9135" y="23220"/>
                  <a:pt x="7822" y="16263"/>
                  <a:pt x="5540" y="9601"/>
                </a:cubicBezTo>
                <a:cubicBezTo>
                  <a:pt x="3733" y="4177"/>
                  <a:pt x="2306" y="751"/>
                  <a:pt x="2306" y="751"/>
                </a:cubicBezTo>
                <a:cubicBezTo>
                  <a:pt x="2078" y="132"/>
                  <a:pt x="1413" y="-201"/>
                  <a:pt x="785" y="-11"/>
                </a:cubicBezTo>
                <a:cubicBezTo>
                  <a:pt x="157" y="256"/>
                  <a:pt x="-176" y="950"/>
                  <a:pt x="24" y="1607"/>
                </a:cubicBezTo>
                <a:cubicBezTo>
                  <a:pt x="24" y="1607"/>
                  <a:pt x="1450" y="5128"/>
                  <a:pt x="3163" y="10363"/>
                </a:cubicBezTo>
                <a:cubicBezTo>
                  <a:pt x="5311" y="16786"/>
                  <a:pt x="6557" y="23486"/>
                  <a:pt x="6871" y="30253"/>
                </a:cubicBezTo>
                <a:cubicBezTo>
                  <a:pt x="6452" y="37295"/>
                  <a:pt x="7128" y="44357"/>
                  <a:pt x="8868" y="51189"/>
                </a:cubicBezTo>
                <a:cubicBezTo>
                  <a:pt x="9553" y="53616"/>
                  <a:pt x="10865" y="55815"/>
                  <a:pt x="12672" y="57566"/>
                </a:cubicBezTo>
                <a:cubicBezTo>
                  <a:pt x="14289" y="58993"/>
                  <a:pt x="16476" y="59469"/>
                  <a:pt x="16857" y="58803"/>
                </a:cubicBezTo>
                <a:cubicBezTo>
                  <a:pt x="13842" y="57328"/>
                  <a:pt x="11578" y="54682"/>
                  <a:pt x="10580" y="5147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E0FED60B-301F-3848-82CE-89708CDEA2AA}"/>
              </a:ext>
            </a:extLst>
          </p:cNvPr>
          <p:cNvSpPr/>
          <p:nvPr/>
        </p:nvSpPr>
        <p:spPr>
          <a:xfrm>
            <a:off x="12385775" y="9091883"/>
            <a:ext cx="155161" cy="411666"/>
          </a:xfrm>
          <a:custGeom>
            <a:avLst/>
            <a:gdLst>
              <a:gd name="connsiteX0" fmla="*/ 29420 w 33938"/>
              <a:gd name="connsiteY0" fmla="*/ 1236 h 90043"/>
              <a:gd name="connsiteX1" fmla="*/ 19910 w 33938"/>
              <a:gd name="connsiteY1" fmla="*/ 12657 h 90043"/>
              <a:gd name="connsiteX2" fmla="*/ 10400 w 33938"/>
              <a:gd name="connsiteY2" fmla="*/ 25219 h 90043"/>
              <a:gd name="connsiteX3" fmla="*/ 3553 w 33938"/>
              <a:gd name="connsiteY3" fmla="*/ 41873 h 90043"/>
              <a:gd name="connsiteX4" fmla="*/ 2697 w 33938"/>
              <a:gd name="connsiteY4" fmla="*/ 50914 h 90043"/>
              <a:gd name="connsiteX5" fmla="*/ 2697 w 33938"/>
              <a:gd name="connsiteY5" fmla="*/ 59670 h 90043"/>
              <a:gd name="connsiteX6" fmla="*/ 3268 w 33938"/>
              <a:gd name="connsiteY6" fmla="*/ 74611 h 90043"/>
              <a:gd name="connsiteX7" fmla="*/ 2602 w 33938"/>
              <a:gd name="connsiteY7" fmla="*/ 80416 h 90043"/>
              <a:gd name="connsiteX8" fmla="*/ 1556 w 33938"/>
              <a:gd name="connsiteY8" fmla="*/ 84699 h 90043"/>
              <a:gd name="connsiteX9" fmla="*/ 35 w 33938"/>
              <a:gd name="connsiteY9" fmla="*/ 88315 h 90043"/>
              <a:gd name="connsiteX10" fmla="*/ 35 w 33938"/>
              <a:gd name="connsiteY10" fmla="*/ 88315 h 90043"/>
              <a:gd name="connsiteX11" fmla="*/ 700 w 33938"/>
              <a:gd name="connsiteY11" fmla="*/ 89933 h 90043"/>
              <a:gd name="connsiteX12" fmla="*/ 2222 w 33938"/>
              <a:gd name="connsiteY12" fmla="*/ 89267 h 90043"/>
              <a:gd name="connsiteX13" fmla="*/ 4029 w 33938"/>
              <a:gd name="connsiteY13" fmla="*/ 85460 h 90043"/>
              <a:gd name="connsiteX14" fmla="*/ 5455 w 33938"/>
              <a:gd name="connsiteY14" fmla="*/ 80797 h 90043"/>
              <a:gd name="connsiteX15" fmla="*/ 6311 w 33938"/>
              <a:gd name="connsiteY15" fmla="*/ 74611 h 90043"/>
              <a:gd name="connsiteX16" fmla="*/ 6311 w 33938"/>
              <a:gd name="connsiteY16" fmla="*/ 59384 h 90043"/>
              <a:gd name="connsiteX17" fmla="*/ 6311 w 33938"/>
              <a:gd name="connsiteY17" fmla="*/ 51009 h 90043"/>
              <a:gd name="connsiteX18" fmla="*/ 7452 w 33938"/>
              <a:gd name="connsiteY18" fmla="*/ 42539 h 90043"/>
              <a:gd name="connsiteX19" fmla="*/ 14204 w 33938"/>
              <a:gd name="connsiteY19" fmla="*/ 27503 h 90043"/>
              <a:gd name="connsiteX20" fmla="*/ 23714 w 33938"/>
              <a:gd name="connsiteY20" fmla="*/ 15797 h 90043"/>
              <a:gd name="connsiteX21" fmla="*/ 33224 w 33938"/>
              <a:gd name="connsiteY21" fmla="*/ 4663 h 90043"/>
              <a:gd name="connsiteX22" fmla="*/ 32891 w 33938"/>
              <a:gd name="connsiteY22" fmla="*/ 618 h 90043"/>
              <a:gd name="connsiteX23" fmla="*/ 28849 w 33938"/>
              <a:gd name="connsiteY23" fmla="*/ 951 h 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38" h="90043">
                <a:moveTo>
                  <a:pt x="29420" y="1236"/>
                </a:moveTo>
                <a:lnTo>
                  <a:pt x="19910" y="12657"/>
                </a:lnTo>
                <a:cubicBezTo>
                  <a:pt x="16486" y="16644"/>
                  <a:pt x="13310" y="20841"/>
                  <a:pt x="10400" y="25219"/>
                </a:cubicBezTo>
                <a:cubicBezTo>
                  <a:pt x="7186" y="30339"/>
                  <a:pt x="4866" y="35973"/>
                  <a:pt x="3553" y="41873"/>
                </a:cubicBezTo>
                <a:cubicBezTo>
                  <a:pt x="3001" y="44852"/>
                  <a:pt x="2716" y="47878"/>
                  <a:pt x="2697" y="50914"/>
                </a:cubicBezTo>
                <a:cubicBezTo>
                  <a:pt x="2697" y="53959"/>
                  <a:pt x="2697" y="56910"/>
                  <a:pt x="2697" y="59670"/>
                </a:cubicBezTo>
                <a:cubicBezTo>
                  <a:pt x="3144" y="64637"/>
                  <a:pt x="3334" y="69624"/>
                  <a:pt x="3268" y="74611"/>
                </a:cubicBezTo>
                <a:cubicBezTo>
                  <a:pt x="3220" y="76562"/>
                  <a:pt x="3001" y="78503"/>
                  <a:pt x="2602" y="80416"/>
                </a:cubicBezTo>
                <a:cubicBezTo>
                  <a:pt x="2421" y="81882"/>
                  <a:pt x="2070" y="83319"/>
                  <a:pt x="1556" y="84699"/>
                </a:cubicBezTo>
                <a:lnTo>
                  <a:pt x="35" y="88315"/>
                </a:lnTo>
                <a:lnTo>
                  <a:pt x="35" y="88315"/>
                </a:lnTo>
                <a:cubicBezTo>
                  <a:pt x="-175" y="88943"/>
                  <a:pt x="111" y="89638"/>
                  <a:pt x="700" y="89933"/>
                </a:cubicBezTo>
                <a:cubicBezTo>
                  <a:pt x="1299" y="90095"/>
                  <a:pt x="1936" y="89819"/>
                  <a:pt x="2222" y="89267"/>
                </a:cubicBezTo>
                <a:lnTo>
                  <a:pt x="4029" y="85460"/>
                </a:lnTo>
                <a:cubicBezTo>
                  <a:pt x="4713" y="83975"/>
                  <a:pt x="5198" y="82405"/>
                  <a:pt x="5455" y="80797"/>
                </a:cubicBezTo>
                <a:cubicBezTo>
                  <a:pt x="5959" y="78770"/>
                  <a:pt x="6244" y="76695"/>
                  <a:pt x="6311" y="74611"/>
                </a:cubicBezTo>
                <a:cubicBezTo>
                  <a:pt x="6311" y="70043"/>
                  <a:pt x="6311" y="65094"/>
                  <a:pt x="6311" y="59384"/>
                </a:cubicBezTo>
                <a:cubicBezTo>
                  <a:pt x="6311" y="56529"/>
                  <a:pt x="6311" y="53769"/>
                  <a:pt x="6311" y="51009"/>
                </a:cubicBezTo>
                <a:cubicBezTo>
                  <a:pt x="6396" y="48154"/>
                  <a:pt x="6777" y="45318"/>
                  <a:pt x="7452" y="42539"/>
                </a:cubicBezTo>
                <a:cubicBezTo>
                  <a:pt x="8793" y="37162"/>
                  <a:pt x="11085" y="32071"/>
                  <a:pt x="14204" y="27503"/>
                </a:cubicBezTo>
                <a:cubicBezTo>
                  <a:pt x="17142" y="23420"/>
                  <a:pt x="20319" y="19509"/>
                  <a:pt x="23714" y="15797"/>
                </a:cubicBezTo>
                <a:lnTo>
                  <a:pt x="33224" y="4663"/>
                </a:lnTo>
                <a:cubicBezTo>
                  <a:pt x="34250" y="3454"/>
                  <a:pt x="34098" y="1646"/>
                  <a:pt x="32891" y="618"/>
                </a:cubicBezTo>
                <a:cubicBezTo>
                  <a:pt x="31683" y="-410"/>
                  <a:pt x="29876" y="-258"/>
                  <a:pt x="28849" y="951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A5EC71F3-84F2-594B-AAA8-B0AA70F9E4E5}"/>
              </a:ext>
            </a:extLst>
          </p:cNvPr>
          <p:cNvSpPr/>
          <p:nvPr/>
        </p:nvSpPr>
        <p:spPr>
          <a:xfrm>
            <a:off x="12546399" y="8816377"/>
            <a:ext cx="202991" cy="335900"/>
          </a:xfrm>
          <a:custGeom>
            <a:avLst/>
            <a:gdLst>
              <a:gd name="connsiteX0" fmla="*/ 1228 w 44400"/>
              <a:gd name="connsiteY0" fmla="*/ 304 h 73471"/>
              <a:gd name="connsiteX1" fmla="*/ 87 w 44400"/>
              <a:gd name="connsiteY1" fmla="*/ 1066 h 73471"/>
              <a:gd name="connsiteX2" fmla="*/ 87 w 44400"/>
              <a:gd name="connsiteY2" fmla="*/ 4206 h 73471"/>
              <a:gd name="connsiteX3" fmla="*/ 2275 w 44400"/>
              <a:gd name="connsiteY3" fmla="*/ 13723 h 73471"/>
              <a:gd name="connsiteX4" fmla="*/ 8456 w 44400"/>
              <a:gd name="connsiteY4" fmla="*/ 26285 h 73471"/>
              <a:gd name="connsiteX5" fmla="*/ 10644 w 44400"/>
              <a:gd name="connsiteY5" fmla="*/ 29711 h 73471"/>
              <a:gd name="connsiteX6" fmla="*/ 13116 w 44400"/>
              <a:gd name="connsiteY6" fmla="*/ 32662 h 73471"/>
              <a:gd name="connsiteX7" fmla="*/ 18631 w 44400"/>
              <a:gd name="connsiteY7" fmla="*/ 38657 h 73471"/>
              <a:gd name="connsiteX8" fmla="*/ 24242 w 44400"/>
              <a:gd name="connsiteY8" fmla="*/ 44177 h 73471"/>
              <a:gd name="connsiteX9" fmla="*/ 29187 w 44400"/>
              <a:gd name="connsiteY9" fmla="*/ 49887 h 73471"/>
              <a:gd name="connsiteX10" fmla="*/ 33277 w 44400"/>
              <a:gd name="connsiteY10" fmla="*/ 55502 h 73471"/>
              <a:gd name="connsiteX11" fmla="*/ 36510 w 44400"/>
              <a:gd name="connsiteY11" fmla="*/ 60926 h 73471"/>
              <a:gd name="connsiteX12" fmla="*/ 40694 w 44400"/>
              <a:gd name="connsiteY12" fmla="*/ 69396 h 73471"/>
              <a:gd name="connsiteX13" fmla="*/ 42121 w 44400"/>
              <a:gd name="connsiteY13" fmla="*/ 72727 h 73471"/>
              <a:gd name="connsiteX14" fmla="*/ 42121 w 44400"/>
              <a:gd name="connsiteY14" fmla="*/ 72727 h 73471"/>
              <a:gd name="connsiteX15" fmla="*/ 43633 w 44400"/>
              <a:gd name="connsiteY15" fmla="*/ 73308 h 73471"/>
              <a:gd name="connsiteX16" fmla="*/ 43642 w 44400"/>
              <a:gd name="connsiteY16" fmla="*/ 73298 h 73471"/>
              <a:gd name="connsiteX17" fmla="*/ 44308 w 44400"/>
              <a:gd name="connsiteY17" fmla="*/ 71871 h 73471"/>
              <a:gd name="connsiteX18" fmla="*/ 43072 w 44400"/>
              <a:gd name="connsiteY18" fmla="*/ 68350 h 73471"/>
              <a:gd name="connsiteX19" fmla="*/ 39267 w 44400"/>
              <a:gd name="connsiteY19" fmla="*/ 59404 h 73471"/>
              <a:gd name="connsiteX20" fmla="*/ 36130 w 44400"/>
              <a:gd name="connsiteY20" fmla="*/ 53599 h 73471"/>
              <a:gd name="connsiteX21" fmla="*/ 32041 w 44400"/>
              <a:gd name="connsiteY21" fmla="*/ 47508 h 73471"/>
              <a:gd name="connsiteX22" fmla="*/ 27095 w 44400"/>
              <a:gd name="connsiteY22" fmla="*/ 41512 h 73471"/>
              <a:gd name="connsiteX23" fmla="*/ 21579 w 44400"/>
              <a:gd name="connsiteY23" fmla="*/ 35707 h 73471"/>
              <a:gd name="connsiteX24" fmla="*/ 16444 w 44400"/>
              <a:gd name="connsiteY24" fmla="*/ 29997 h 73471"/>
              <a:gd name="connsiteX25" fmla="*/ 14067 w 44400"/>
              <a:gd name="connsiteY25" fmla="*/ 26951 h 73471"/>
              <a:gd name="connsiteX26" fmla="*/ 12070 w 44400"/>
              <a:gd name="connsiteY26" fmla="*/ 24001 h 73471"/>
              <a:gd name="connsiteX27" fmla="*/ 6459 w 44400"/>
              <a:gd name="connsiteY27" fmla="*/ 12105 h 73471"/>
              <a:gd name="connsiteX28" fmla="*/ 4557 w 44400"/>
              <a:gd name="connsiteY28" fmla="*/ 3445 h 73471"/>
              <a:gd name="connsiteX29" fmla="*/ 4557 w 44400"/>
              <a:gd name="connsiteY29" fmla="*/ 1161 h 73471"/>
              <a:gd name="connsiteX30" fmla="*/ 3701 w 44400"/>
              <a:gd name="connsiteY30" fmla="*/ 114 h 73471"/>
              <a:gd name="connsiteX31" fmla="*/ 1228 w 44400"/>
              <a:gd name="connsiteY31" fmla="*/ 304 h 7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400" h="73471">
                <a:moveTo>
                  <a:pt x="1228" y="304"/>
                </a:moveTo>
                <a:cubicBezTo>
                  <a:pt x="1228" y="304"/>
                  <a:pt x="373" y="304"/>
                  <a:pt x="87" y="1066"/>
                </a:cubicBezTo>
                <a:cubicBezTo>
                  <a:pt x="-74" y="2103"/>
                  <a:pt x="-74" y="3169"/>
                  <a:pt x="87" y="4206"/>
                </a:cubicBezTo>
                <a:cubicBezTo>
                  <a:pt x="354" y="7471"/>
                  <a:pt x="1095" y="10668"/>
                  <a:pt x="2275" y="13723"/>
                </a:cubicBezTo>
                <a:cubicBezTo>
                  <a:pt x="3891" y="18120"/>
                  <a:pt x="5965" y="22326"/>
                  <a:pt x="8456" y="26285"/>
                </a:cubicBezTo>
                <a:cubicBezTo>
                  <a:pt x="9122" y="27427"/>
                  <a:pt x="9787" y="28474"/>
                  <a:pt x="10644" y="29711"/>
                </a:cubicBezTo>
                <a:lnTo>
                  <a:pt x="13116" y="32662"/>
                </a:lnTo>
                <a:cubicBezTo>
                  <a:pt x="14733" y="34755"/>
                  <a:pt x="16825" y="36754"/>
                  <a:pt x="18631" y="38657"/>
                </a:cubicBezTo>
                <a:cubicBezTo>
                  <a:pt x="20438" y="40561"/>
                  <a:pt x="22436" y="42369"/>
                  <a:pt x="24242" y="44177"/>
                </a:cubicBezTo>
                <a:cubicBezTo>
                  <a:pt x="26049" y="45985"/>
                  <a:pt x="27475" y="47984"/>
                  <a:pt x="29187" y="49887"/>
                </a:cubicBezTo>
                <a:cubicBezTo>
                  <a:pt x="30681" y="51657"/>
                  <a:pt x="32050" y="53532"/>
                  <a:pt x="33277" y="55502"/>
                </a:cubicBezTo>
                <a:cubicBezTo>
                  <a:pt x="34522" y="57205"/>
                  <a:pt x="35607" y="59014"/>
                  <a:pt x="36510" y="60926"/>
                </a:cubicBezTo>
                <a:cubicBezTo>
                  <a:pt x="38117" y="63639"/>
                  <a:pt x="39515" y="66475"/>
                  <a:pt x="40694" y="69396"/>
                </a:cubicBezTo>
                <a:lnTo>
                  <a:pt x="42121" y="72727"/>
                </a:lnTo>
                <a:lnTo>
                  <a:pt x="42121" y="72727"/>
                </a:lnTo>
                <a:cubicBezTo>
                  <a:pt x="42377" y="73308"/>
                  <a:pt x="43052" y="73565"/>
                  <a:pt x="43633" y="73308"/>
                </a:cubicBezTo>
                <a:cubicBezTo>
                  <a:pt x="43633" y="73298"/>
                  <a:pt x="43642" y="73298"/>
                  <a:pt x="43642" y="73298"/>
                </a:cubicBezTo>
                <a:cubicBezTo>
                  <a:pt x="44213" y="73079"/>
                  <a:pt x="44498" y="72451"/>
                  <a:pt x="44308" y="71871"/>
                </a:cubicBezTo>
                <a:lnTo>
                  <a:pt x="43072" y="68350"/>
                </a:lnTo>
                <a:cubicBezTo>
                  <a:pt x="42054" y="65266"/>
                  <a:pt x="40779" y="62278"/>
                  <a:pt x="39267" y="59404"/>
                </a:cubicBezTo>
                <a:cubicBezTo>
                  <a:pt x="38412" y="57377"/>
                  <a:pt x="37356" y="55426"/>
                  <a:pt x="36130" y="53599"/>
                </a:cubicBezTo>
                <a:cubicBezTo>
                  <a:pt x="34941" y="51457"/>
                  <a:pt x="33571" y="49421"/>
                  <a:pt x="32041" y="47508"/>
                </a:cubicBezTo>
                <a:cubicBezTo>
                  <a:pt x="30519" y="45605"/>
                  <a:pt x="28902" y="43416"/>
                  <a:pt x="27095" y="41512"/>
                </a:cubicBezTo>
                <a:cubicBezTo>
                  <a:pt x="25288" y="39609"/>
                  <a:pt x="23482" y="37610"/>
                  <a:pt x="21579" y="35707"/>
                </a:cubicBezTo>
                <a:cubicBezTo>
                  <a:pt x="19677" y="33803"/>
                  <a:pt x="18061" y="31995"/>
                  <a:pt x="16444" y="29997"/>
                </a:cubicBezTo>
                <a:lnTo>
                  <a:pt x="14067" y="26951"/>
                </a:lnTo>
                <a:cubicBezTo>
                  <a:pt x="13401" y="26095"/>
                  <a:pt x="12735" y="24953"/>
                  <a:pt x="12070" y="24001"/>
                </a:cubicBezTo>
                <a:cubicBezTo>
                  <a:pt x="9787" y="20242"/>
                  <a:pt x="7905" y="16255"/>
                  <a:pt x="6459" y="12105"/>
                </a:cubicBezTo>
                <a:cubicBezTo>
                  <a:pt x="5394" y="9326"/>
                  <a:pt x="4757" y="6414"/>
                  <a:pt x="4557" y="3445"/>
                </a:cubicBezTo>
                <a:cubicBezTo>
                  <a:pt x="4462" y="2684"/>
                  <a:pt x="4462" y="1922"/>
                  <a:pt x="4557" y="1161"/>
                </a:cubicBezTo>
                <a:cubicBezTo>
                  <a:pt x="4557" y="495"/>
                  <a:pt x="3606" y="114"/>
                  <a:pt x="3701" y="114"/>
                </a:cubicBezTo>
                <a:cubicBezTo>
                  <a:pt x="2883" y="-181"/>
                  <a:pt x="1989" y="-105"/>
                  <a:pt x="1228" y="30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20D7C430-F1D3-C34F-846C-217473094A6D}"/>
              </a:ext>
            </a:extLst>
          </p:cNvPr>
          <p:cNvSpPr/>
          <p:nvPr/>
        </p:nvSpPr>
        <p:spPr>
          <a:xfrm>
            <a:off x="12201089" y="7909165"/>
            <a:ext cx="171582" cy="406861"/>
          </a:xfrm>
          <a:custGeom>
            <a:avLst/>
            <a:gdLst>
              <a:gd name="connsiteX0" fmla="*/ 30255 w 37530"/>
              <a:gd name="connsiteY0" fmla="*/ 3644 h 88992"/>
              <a:gd name="connsiteX1" fmla="*/ 31396 w 37530"/>
              <a:gd name="connsiteY1" fmla="*/ 7641 h 88992"/>
              <a:gd name="connsiteX2" fmla="*/ 31396 w 37530"/>
              <a:gd name="connsiteY2" fmla="*/ 17158 h 88992"/>
              <a:gd name="connsiteX3" fmla="*/ 29589 w 37530"/>
              <a:gd name="connsiteY3" fmla="*/ 23534 h 88992"/>
              <a:gd name="connsiteX4" fmla="*/ 26260 w 37530"/>
              <a:gd name="connsiteY4" fmla="*/ 30291 h 88992"/>
              <a:gd name="connsiteX5" fmla="*/ 21316 w 37530"/>
              <a:gd name="connsiteY5" fmla="*/ 37048 h 88992"/>
              <a:gd name="connsiteX6" fmla="*/ 15705 w 37530"/>
              <a:gd name="connsiteY6" fmla="*/ 43709 h 88992"/>
              <a:gd name="connsiteX7" fmla="*/ 9904 w 37530"/>
              <a:gd name="connsiteY7" fmla="*/ 50657 h 88992"/>
              <a:gd name="connsiteX8" fmla="*/ 4959 w 37530"/>
              <a:gd name="connsiteY8" fmla="*/ 57985 h 88992"/>
              <a:gd name="connsiteX9" fmla="*/ 1631 w 37530"/>
              <a:gd name="connsiteY9" fmla="*/ 65693 h 88992"/>
              <a:gd name="connsiteX10" fmla="*/ 109 w 37530"/>
              <a:gd name="connsiteY10" fmla="*/ 73021 h 88992"/>
              <a:gd name="connsiteX11" fmla="*/ 109 w 37530"/>
              <a:gd name="connsiteY11" fmla="*/ 79397 h 88992"/>
              <a:gd name="connsiteX12" fmla="*/ 1155 w 37530"/>
              <a:gd name="connsiteY12" fmla="*/ 84251 h 88992"/>
              <a:gd name="connsiteX13" fmla="*/ 2867 w 37530"/>
              <a:gd name="connsiteY13" fmla="*/ 88248 h 88992"/>
              <a:gd name="connsiteX14" fmla="*/ 4379 w 37530"/>
              <a:gd name="connsiteY14" fmla="*/ 88829 h 88992"/>
              <a:gd name="connsiteX15" fmla="*/ 4388 w 37530"/>
              <a:gd name="connsiteY15" fmla="*/ 88819 h 88992"/>
              <a:gd name="connsiteX16" fmla="*/ 5054 w 37530"/>
              <a:gd name="connsiteY16" fmla="*/ 87297 h 88992"/>
              <a:gd name="connsiteX17" fmla="*/ 5054 w 37530"/>
              <a:gd name="connsiteY17" fmla="*/ 87297 h 88992"/>
              <a:gd name="connsiteX18" fmla="*/ 3627 w 37530"/>
              <a:gd name="connsiteY18" fmla="*/ 83680 h 88992"/>
              <a:gd name="connsiteX19" fmla="*/ 2962 w 37530"/>
              <a:gd name="connsiteY19" fmla="*/ 79302 h 88992"/>
              <a:gd name="connsiteX20" fmla="*/ 2962 w 37530"/>
              <a:gd name="connsiteY20" fmla="*/ 73592 h 88992"/>
              <a:gd name="connsiteX21" fmla="*/ 4579 w 37530"/>
              <a:gd name="connsiteY21" fmla="*/ 66930 h 88992"/>
              <a:gd name="connsiteX22" fmla="*/ 7907 w 37530"/>
              <a:gd name="connsiteY22" fmla="*/ 59983 h 88992"/>
              <a:gd name="connsiteX23" fmla="*/ 12852 w 37530"/>
              <a:gd name="connsiteY23" fmla="*/ 53322 h 88992"/>
              <a:gd name="connsiteX24" fmla="*/ 18748 w 37530"/>
              <a:gd name="connsiteY24" fmla="*/ 46850 h 88992"/>
              <a:gd name="connsiteX25" fmla="*/ 24930 w 37530"/>
              <a:gd name="connsiteY25" fmla="*/ 40284 h 88992"/>
              <a:gd name="connsiteX26" fmla="*/ 30445 w 37530"/>
              <a:gd name="connsiteY26" fmla="*/ 33336 h 88992"/>
              <a:gd name="connsiteX27" fmla="*/ 34534 w 37530"/>
              <a:gd name="connsiteY27" fmla="*/ 25913 h 88992"/>
              <a:gd name="connsiteX28" fmla="*/ 36911 w 37530"/>
              <a:gd name="connsiteY28" fmla="*/ 18490 h 88992"/>
              <a:gd name="connsiteX29" fmla="*/ 36911 w 37530"/>
              <a:gd name="connsiteY29" fmla="*/ 6404 h 88992"/>
              <a:gd name="connsiteX30" fmla="*/ 35865 w 37530"/>
              <a:gd name="connsiteY30" fmla="*/ 2407 h 88992"/>
              <a:gd name="connsiteX31" fmla="*/ 31871 w 37530"/>
              <a:gd name="connsiteY31" fmla="*/ 27 h 88992"/>
              <a:gd name="connsiteX32" fmla="*/ 29579 w 37530"/>
              <a:gd name="connsiteY32" fmla="*/ 3987 h 88992"/>
              <a:gd name="connsiteX33" fmla="*/ 29589 w 37530"/>
              <a:gd name="connsiteY33" fmla="*/ 4025 h 8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530" h="88992">
                <a:moveTo>
                  <a:pt x="30255" y="3644"/>
                </a:moveTo>
                <a:lnTo>
                  <a:pt x="31396" y="7641"/>
                </a:lnTo>
                <a:cubicBezTo>
                  <a:pt x="32024" y="10781"/>
                  <a:pt x="32024" y="14017"/>
                  <a:pt x="31396" y="17158"/>
                </a:cubicBezTo>
                <a:cubicBezTo>
                  <a:pt x="30987" y="19337"/>
                  <a:pt x="30388" y="21469"/>
                  <a:pt x="29589" y="23534"/>
                </a:cubicBezTo>
                <a:cubicBezTo>
                  <a:pt x="28733" y="25904"/>
                  <a:pt x="27611" y="28169"/>
                  <a:pt x="26260" y="30291"/>
                </a:cubicBezTo>
                <a:cubicBezTo>
                  <a:pt x="24777" y="32661"/>
                  <a:pt x="23123" y="34916"/>
                  <a:pt x="21316" y="37048"/>
                </a:cubicBezTo>
                <a:cubicBezTo>
                  <a:pt x="19604" y="39427"/>
                  <a:pt x="17607" y="41426"/>
                  <a:pt x="15705" y="43709"/>
                </a:cubicBezTo>
                <a:cubicBezTo>
                  <a:pt x="13803" y="45994"/>
                  <a:pt x="11711" y="48182"/>
                  <a:pt x="9904" y="50657"/>
                </a:cubicBezTo>
                <a:cubicBezTo>
                  <a:pt x="8116" y="52998"/>
                  <a:pt x="6461" y="55444"/>
                  <a:pt x="4959" y="57985"/>
                </a:cubicBezTo>
                <a:cubicBezTo>
                  <a:pt x="3580" y="60431"/>
                  <a:pt x="2458" y="63010"/>
                  <a:pt x="1631" y="65693"/>
                </a:cubicBezTo>
                <a:cubicBezTo>
                  <a:pt x="870" y="68072"/>
                  <a:pt x="356" y="70528"/>
                  <a:pt x="109" y="73021"/>
                </a:cubicBezTo>
                <a:cubicBezTo>
                  <a:pt x="-81" y="75144"/>
                  <a:pt x="-81" y="77275"/>
                  <a:pt x="109" y="79397"/>
                </a:cubicBezTo>
                <a:cubicBezTo>
                  <a:pt x="356" y="81034"/>
                  <a:pt x="698" y="82662"/>
                  <a:pt x="1155" y="84251"/>
                </a:cubicBezTo>
                <a:cubicBezTo>
                  <a:pt x="2201" y="86821"/>
                  <a:pt x="2867" y="88248"/>
                  <a:pt x="2867" y="88248"/>
                </a:cubicBezTo>
                <a:cubicBezTo>
                  <a:pt x="3123" y="88829"/>
                  <a:pt x="3798" y="89086"/>
                  <a:pt x="4379" y="88829"/>
                </a:cubicBezTo>
                <a:cubicBezTo>
                  <a:pt x="4379" y="88829"/>
                  <a:pt x="4388" y="88819"/>
                  <a:pt x="4388" y="88819"/>
                </a:cubicBezTo>
                <a:cubicBezTo>
                  <a:pt x="4969" y="88562"/>
                  <a:pt x="5254" y="87896"/>
                  <a:pt x="5054" y="87297"/>
                </a:cubicBezTo>
                <a:lnTo>
                  <a:pt x="5054" y="87297"/>
                </a:lnTo>
                <a:lnTo>
                  <a:pt x="3627" y="83680"/>
                </a:lnTo>
                <a:cubicBezTo>
                  <a:pt x="3275" y="82243"/>
                  <a:pt x="3057" y="80778"/>
                  <a:pt x="2962" y="79302"/>
                </a:cubicBezTo>
                <a:cubicBezTo>
                  <a:pt x="2686" y="77409"/>
                  <a:pt x="2686" y="75486"/>
                  <a:pt x="2962" y="73592"/>
                </a:cubicBezTo>
                <a:cubicBezTo>
                  <a:pt x="3247" y="71318"/>
                  <a:pt x="3789" y="69081"/>
                  <a:pt x="4579" y="66930"/>
                </a:cubicBezTo>
                <a:cubicBezTo>
                  <a:pt x="5434" y="64504"/>
                  <a:pt x="6547" y="62172"/>
                  <a:pt x="7907" y="59983"/>
                </a:cubicBezTo>
                <a:cubicBezTo>
                  <a:pt x="9238" y="57699"/>
                  <a:pt x="11235" y="55605"/>
                  <a:pt x="12852" y="53322"/>
                </a:cubicBezTo>
                <a:cubicBezTo>
                  <a:pt x="14468" y="51038"/>
                  <a:pt x="16846" y="49039"/>
                  <a:pt x="18748" y="46850"/>
                </a:cubicBezTo>
                <a:cubicBezTo>
                  <a:pt x="20650" y="44661"/>
                  <a:pt x="23027" y="42472"/>
                  <a:pt x="24930" y="40284"/>
                </a:cubicBezTo>
                <a:cubicBezTo>
                  <a:pt x="26898" y="38076"/>
                  <a:pt x="28733" y="35753"/>
                  <a:pt x="30445" y="33336"/>
                </a:cubicBezTo>
                <a:cubicBezTo>
                  <a:pt x="32024" y="30985"/>
                  <a:pt x="33393" y="28502"/>
                  <a:pt x="34534" y="25913"/>
                </a:cubicBezTo>
                <a:cubicBezTo>
                  <a:pt x="35599" y="23534"/>
                  <a:pt x="36398" y="21041"/>
                  <a:pt x="36911" y="18490"/>
                </a:cubicBezTo>
                <a:cubicBezTo>
                  <a:pt x="37691" y="14502"/>
                  <a:pt x="37691" y="10391"/>
                  <a:pt x="36911" y="6404"/>
                </a:cubicBezTo>
                <a:lnTo>
                  <a:pt x="35865" y="2407"/>
                </a:lnTo>
                <a:cubicBezTo>
                  <a:pt x="35399" y="665"/>
                  <a:pt x="33631" y="-391"/>
                  <a:pt x="31871" y="27"/>
                </a:cubicBezTo>
                <a:cubicBezTo>
                  <a:pt x="30150" y="484"/>
                  <a:pt x="29123" y="2264"/>
                  <a:pt x="29579" y="3987"/>
                </a:cubicBezTo>
                <a:cubicBezTo>
                  <a:pt x="29579" y="3996"/>
                  <a:pt x="29589" y="4015"/>
                  <a:pt x="29589" y="402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EA0A1AF2-AC55-5C42-8A4C-BF0A5F619BFB}"/>
              </a:ext>
            </a:extLst>
          </p:cNvPr>
          <p:cNvSpPr/>
          <p:nvPr/>
        </p:nvSpPr>
        <p:spPr>
          <a:xfrm>
            <a:off x="11423833" y="11704057"/>
            <a:ext cx="235305" cy="430241"/>
          </a:xfrm>
          <a:custGeom>
            <a:avLst/>
            <a:gdLst>
              <a:gd name="connsiteX0" fmla="*/ 27755 w 51468"/>
              <a:gd name="connsiteY0" fmla="*/ 93962 h 94106"/>
              <a:gd name="connsiteX1" fmla="*/ 25758 w 51468"/>
              <a:gd name="connsiteY1" fmla="*/ 93962 h 94106"/>
              <a:gd name="connsiteX2" fmla="*/ 12349 w 51468"/>
              <a:gd name="connsiteY2" fmla="*/ 91773 h 94106"/>
              <a:gd name="connsiteX3" fmla="*/ 462 w 51468"/>
              <a:gd name="connsiteY3" fmla="*/ 83018 h 94106"/>
              <a:gd name="connsiteX4" fmla="*/ 3030 w 51468"/>
              <a:gd name="connsiteY4" fmla="*/ 70265 h 94106"/>
              <a:gd name="connsiteX5" fmla="*/ 15582 w 51468"/>
              <a:gd name="connsiteY5" fmla="*/ 56656 h 94106"/>
              <a:gd name="connsiteX6" fmla="*/ 18436 w 51468"/>
              <a:gd name="connsiteY6" fmla="*/ 53991 h 94106"/>
              <a:gd name="connsiteX7" fmla="*/ 49627 w 51468"/>
              <a:gd name="connsiteY7" fmla="*/ -64 h 94106"/>
              <a:gd name="connsiteX8" fmla="*/ 51434 w 51468"/>
              <a:gd name="connsiteY8" fmla="*/ 5170 h 94106"/>
              <a:gd name="connsiteX9" fmla="*/ 41925 w 51468"/>
              <a:gd name="connsiteY9" fmla="*/ 62271 h 94106"/>
              <a:gd name="connsiteX10" fmla="*/ 43731 w 51468"/>
              <a:gd name="connsiteY10" fmla="*/ 66744 h 94106"/>
              <a:gd name="connsiteX11" fmla="*/ 46014 w 51468"/>
              <a:gd name="connsiteY11" fmla="*/ 84445 h 94106"/>
              <a:gd name="connsiteX12" fmla="*/ 27755 w 51468"/>
              <a:gd name="connsiteY12" fmla="*/ 93962 h 94106"/>
              <a:gd name="connsiteX13" fmla="*/ 42875 w 51468"/>
              <a:gd name="connsiteY13" fmla="*/ 18779 h 94106"/>
              <a:gd name="connsiteX14" fmla="*/ 21098 w 51468"/>
              <a:gd name="connsiteY14" fmla="*/ 56846 h 94106"/>
              <a:gd name="connsiteX15" fmla="*/ 18245 w 51468"/>
              <a:gd name="connsiteY15" fmla="*/ 59416 h 94106"/>
              <a:gd name="connsiteX16" fmla="*/ 6358 w 51468"/>
              <a:gd name="connsiteY16" fmla="*/ 72264 h 94106"/>
              <a:gd name="connsiteX17" fmla="*/ 4171 w 51468"/>
              <a:gd name="connsiteY17" fmla="*/ 81780 h 94106"/>
              <a:gd name="connsiteX18" fmla="*/ 13681 w 51468"/>
              <a:gd name="connsiteY18" fmla="*/ 88061 h 94106"/>
              <a:gd name="connsiteX19" fmla="*/ 26233 w 51468"/>
              <a:gd name="connsiteY19" fmla="*/ 90155 h 94106"/>
              <a:gd name="connsiteX20" fmla="*/ 28040 w 51468"/>
              <a:gd name="connsiteY20" fmla="*/ 90155 h 94106"/>
              <a:gd name="connsiteX21" fmla="*/ 43066 w 51468"/>
              <a:gd name="connsiteY21" fmla="*/ 83208 h 94106"/>
              <a:gd name="connsiteX22" fmla="*/ 40783 w 51468"/>
              <a:gd name="connsiteY22" fmla="*/ 68171 h 94106"/>
              <a:gd name="connsiteX23" fmla="*/ 38977 w 51468"/>
              <a:gd name="connsiteY23" fmla="*/ 63508 h 94106"/>
              <a:gd name="connsiteX24" fmla="*/ 42875 w 51468"/>
              <a:gd name="connsiteY24" fmla="*/ 18779 h 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468" h="94106">
                <a:moveTo>
                  <a:pt x="27755" y="93962"/>
                </a:moveTo>
                <a:lnTo>
                  <a:pt x="25758" y="93962"/>
                </a:lnTo>
                <a:cubicBezTo>
                  <a:pt x="21222" y="93714"/>
                  <a:pt x="16723" y="92982"/>
                  <a:pt x="12349" y="91773"/>
                </a:cubicBezTo>
                <a:cubicBezTo>
                  <a:pt x="7185" y="90983"/>
                  <a:pt x="2744" y="87709"/>
                  <a:pt x="462" y="83018"/>
                </a:cubicBezTo>
                <a:cubicBezTo>
                  <a:pt x="-717" y="78602"/>
                  <a:pt x="234" y="73882"/>
                  <a:pt x="3030" y="70265"/>
                </a:cubicBezTo>
                <a:cubicBezTo>
                  <a:pt x="6605" y="65202"/>
                  <a:pt x="10827" y="60625"/>
                  <a:pt x="15582" y="56656"/>
                </a:cubicBezTo>
                <a:lnTo>
                  <a:pt x="18436" y="53991"/>
                </a:lnTo>
                <a:cubicBezTo>
                  <a:pt x="27945" y="45236"/>
                  <a:pt x="42970" y="10404"/>
                  <a:pt x="49627" y="-64"/>
                </a:cubicBezTo>
                <a:lnTo>
                  <a:pt x="51434" y="5170"/>
                </a:lnTo>
                <a:cubicBezTo>
                  <a:pt x="36409" y="35719"/>
                  <a:pt x="39738" y="54848"/>
                  <a:pt x="41925" y="62271"/>
                </a:cubicBezTo>
                <a:cubicBezTo>
                  <a:pt x="42495" y="63794"/>
                  <a:pt x="43066" y="65316"/>
                  <a:pt x="43731" y="66744"/>
                </a:cubicBezTo>
                <a:cubicBezTo>
                  <a:pt x="46851" y="72092"/>
                  <a:pt x="47668" y="78478"/>
                  <a:pt x="46014" y="84445"/>
                </a:cubicBezTo>
                <a:cubicBezTo>
                  <a:pt x="42315" y="90926"/>
                  <a:pt x="35182" y="94647"/>
                  <a:pt x="27755" y="93962"/>
                </a:cubicBezTo>
                <a:close/>
                <a:moveTo>
                  <a:pt x="42875" y="18779"/>
                </a:moveTo>
                <a:cubicBezTo>
                  <a:pt x="33366" y="31532"/>
                  <a:pt x="27375" y="51041"/>
                  <a:pt x="21098" y="56846"/>
                </a:cubicBezTo>
                <a:lnTo>
                  <a:pt x="18245" y="59416"/>
                </a:lnTo>
                <a:cubicBezTo>
                  <a:pt x="13757" y="63175"/>
                  <a:pt x="9762" y="67496"/>
                  <a:pt x="6358" y="72264"/>
                </a:cubicBezTo>
                <a:cubicBezTo>
                  <a:pt x="4247" y="74947"/>
                  <a:pt x="3439" y="78440"/>
                  <a:pt x="4171" y="81780"/>
                </a:cubicBezTo>
                <a:cubicBezTo>
                  <a:pt x="5217" y="84636"/>
                  <a:pt x="8260" y="86729"/>
                  <a:pt x="13681" y="88061"/>
                </a:cubicBezTo>
                <a:cubicBezTo>
                  <a:pt x="17779" y="89194"/>
                  <a:pt x="21992" y="89889"/>
                  <a:pt x="26233" y="90155"/>
                </a:cubicBezTo>
                <a:lnTo>
                  <a:pt x="28040" y="90155"/>
                </a:lnTo>
                <a:cubicBezTo>
                  <a:pt x="31654" y="90155"/>
                  <a:pt x="40403" y="89489"/>
                  <a:pt x="43066" y="83208"/>
                </a:cubicBezTo>
                <a:cubicBezTo>
                  <a:pt x="44426" y="78097"/>
                  <a:pt x="43599" y="72644"/>
                  <a:pt x="40783" y="68171"/>
                </a:cubicBezTo>
                <a:cubicBezTo>
                  <a:pt x="40118" y="66649"/>
                  <a:pt x="39547" y="65031"/>
                  <a:pt x="38977" y="63508"/>
                </a:cubicBezTo>
                <a:cubicBezTo>
                  <a:pt x="35857" y="48538"/>
                  <a:pt x="37208" y="32978"/>
                  <a:pt x="42875" y="18779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44A0433C-228D-9E49-A9E9-2A0C36443E43}"/>
              </a:ext>
            </a:extLst>
          </p:cNvPr>
          <p:cNvSpPr/>
          <p:nvPr/>
        </p:nvSpPr>
        <p:spPr>
          <a:xfrm>
            <a:off x="11303062" y="12073891"/>
            <a:ext cx="133668" cy="125740"/>
          </a:xfrm>
          <a:custGeom>
            <a:avLst/>
            <a:gdLst>
              <a:gd name="connsiteX0" fmla="*/ 29161 w 29237"/>
              <a:gd name="connsiteY0" fmla="*/ 1459 h 27503"/>
              <a:gd name="connsiteX1" fmla="*/ 29161 w 29237"/>
              <a:gd name="connsiteY1" fmla="*/ 2125 h 27503"/>
              <a:gd name="connsiteX2" fmla="*/ 28305 w 29237"/>
              <a:gd name="connsiteY2" fmla="*/ 2981 h 27503"/>
              <a:gd name="connsiteX3" fmla="*/ 24977 w 29237"/>
              <a:gd name="connsiteY3" fmla="*/ 5931 h 27503"/>
              <a:gd name="connsiteX4" fmla="*/ 14801 w 29237"/>
              <a:gd name="connsiteY4" fmla="*/ 14782 h 27503"/>
              <a:gd name="connsiteX5" fmla="*/ -34 w 29237"/>
              <a:gd name="connsiteY5" fmla="*/ 27440 h 27503"/>
              <a:gd name="connsiteX6" fmla="*/ -34 w 29237"/>
              <a:gd name="connsiteY6" fmla="*/ 27440 h 27503"/>
              <a:gd name="connsiteX7" fmla="*/ -34 w 29237"/>
              <a:gd name="connsiteY7" fmla="*/ 27440 h 27503"/>
              <a:gd name="connsiteX8" fmla="*/ 13660 w 29237"/>
              <a:gd name="connsiteY8" fmla="*/ 13450 h 27503"/>
              <a:gd name="connsiteX9" fmla="*/ 23170 w 29237"/>
              <a:gd name="connsiteY9" fmla="*/ 3933 h 27503"/>
              <a:gd name="connsiteX10" fmla="*/ 26308 w 29237"/>
              <a:gd name="connsiteY10" fmla="*/ 793 h 27503"/>
              <a:gd name="connsiteX11" fmla="*/ 27259 w 29237"/>
              <a:gd name="connsiteY11" fmla="*/ -64 h 27503"/>
              <a:gd name="connsiteX12" fmla="*/ 27925 w 29237"/>
              <a:gd name="connsiteY12" fmla="*/ -64 h 27503"/>
              <a:gd name="connsiteX13" fmla="*/ 29161 w 29237"/>
              <a:gd name="connsiteY13" fmla="*/ 1459 h 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237" h="27503">
                <a:moveTo>
                  <a:pt x="29161" y="1459"/>
                </a:moveTo>
                <a:cubicBezTo>
                  <a:pt x="29218" y="1678"/>
                  <a:pt x="29218" y="1906"/>
                  <a:pt x="29161" y="2125"/>
                </a:cubicBezTo>
                <a:cubicBezTo>
                  <a:pt x="29161" y="2125"/>
                  <a:pt x="28686" y="2601"/>
                  <a:pt x="28305" y="2981"/>
                </a:cubicBezTo>
                <a:lnTo>
                  <a:pt x="24977" y="5931"/>
                </a:lnTo>
                <a:lnTo>
                  <a:pt x="14801" y="14782"/>
                </a:lnTo>
                <a:cubicBezTo>
                  <a:pt x="7574" y="21254"/>
                  <a:pt x="-34" y="27440"/>
                  <a:pt x="-34" y="27440"/>
                </a:cubicBezTo>
                <a:lnTo>
                  <a:pt x="-34" y="27440"/>
                </a:lnTo>
                <a:cubicBezTo>
                  <a:pt x="-34" y="27440"/>
                  <a:pt x="-34" y="27440"/>
                  <a:pt x="-34" y="27440"/>
                </a:cubicBezTo>
                <a:cubicBezTo>
                  <a:pt x="-34" y="27440"/>
                  <a:pt x="6718" y="20302"/>
                  <a:pt x="13660" y="13450"/>
                </a:cubicBezTo>
                <a:lnTo>
                  <a:pt x="23170" y="3933"/>
                </a:lnTo>
                <a:lnTo>
                  <a:pt x="26308" y="793"/>
                </a:lnTo>
                <a:cubicBezTo>
                  <a:pt x="26308" y="793"/>
                  <a:pt x="26879" y="31"/>
                  <a:pt x="27259" y="-64"/>
                </a:cubicBezTo>
                <a:lnTo>
                  <a:pt x="27925" y="-64"/>
                </a:lnTo>
                <a:cubicBezTo>
                  <a:pt x="28505" y="279"/>
                  <a:pt x="28942" y="821"/>
                  <a:pt x="29161" y="1459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35D00610-3911-E24B-8B1A-EFFAC46CAB58}"/>
              </a:ext>
            </a:extLst>
          </p:cNvPr>
          <p:cNvSpPr/>
          <p:nvPr/>
        </p:nvSpPr>
        <p:spPr>
          <a:xfrm>
            <a:off x="11324361" y="12097668"/>
            <a:ext cx="129128" cy="162873"/>
          </a:xfrm>
          <a:custGeom>
            <a:avLst/>
            <a:gdLst>
              <a:gd name="connsiteX0" fmla="*/ 28211 w 28244"/>
              <a:gd name="connsiteY0" fmla="*/ 1111 h 35625"/>
              <a:gd name="connsiteX1" fmla="*/ 28211 w 28244"/>
              <a:gd name="connsiteY1" fmla="*/ 1682 h 35625"/>
              <a:gd name="connsiteX2" fmla="*/ 27354 w 28244"/>
              <a:gd name="connsiteY2" fmla="*/ 2824 h 35625"/>
              <a:gd name="connsiteX3" fmla="*/ 24406 w 28244"/>
              <a:gd name="connsiteY3" fmla="*/ 6821 h 35625"/>
              <a:gd name="connsiteX4" fmla="*/ 14897 w 28244"/>
              <a:gd name="connsiteY4" fmla="*/ 18907 h 35625"/>
              <a:gd name="connsiteX5" fmla="*/ 537 w 28244"/>
              <a:gd name="connsiteY5" fmla="*/ 35562 h 35625"/>
              <a:gd name="connsiteX6" fmla="*/ -34 w 28244"/>
              <a:gd name="connsiteY6" fmla="*/ 35562 h 35625"/>
              <a:gd name="connsiteX7" fmla="*/ -34 w 28244"/>
              <a:gd name="connsiteY7" fmla="*/ 35086 h 35625"/>
              <a:gd name="connsiteX8" fmla="*/ 13375 w 28244"/>
              <a:gd name="connsiteY8" fmla="*/ 17861 h 35625"/>
              <a:gd name="connsiteX9" fmla="*/ 21744 w 28244"/>
              <a:gd name="connsiteY9" fmla="*/ 5298 h 35625"/>
              <a:gd name="connsiteX10" fmla="*/ 24502 w 28244"/>
              <a:gd name="connsiteY10" fmla="*/ 1111 h 35625"/>
              <a:gd name="connsiteX11" fmla="*/ 25263 w 28244"/>
              <a:gd name="connsiteY11" fmla="*/ -31 h 35625"/>
              <a:gd name="connsiteX12" fmla="*/ 25263 w 28244"/>
              <a:gd name="connsiteY12" fmla="*/ -31 h 35625"/>
              <a:gd name="connsiteX13" fmla="*/ 28211 w 28244"/>
              <a:gd name="connsiteY13" fmla="*/ 1111 h 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244" h="35625">
                <a:moveTo>
                  <a:pt x="28211" y="1111"/>
                </a:moveTo>
                <a:cubicBezTo>
                  <a:pt x="28211" y="1111"/>
                  <a:pt x="28211" y="1111"/>
                  <a:pt x="28211" y="1682"/>
                </a:cubicBezTo>
                <a:lnTo>
                  <a:pt x="27354" y="2824"/>
                </a:lnTo>
                <a:lnTo>
                  <a:pt x="24406" y="6821"/>
                </a:lnTo>
                <a:lnTo>
                  <a:pt x="14897" y="18907"/>
                </a:lnTo>
                <a:cubicBezTo>
                  <a:pt x="7669" y="27187"/>
                  <a:pt x="537" y="35562"/>
                  <a:pt x="537" y="35562"/>
                </a:cubicBezTo>
                <a:cubicBezTo>
                  <a:pt x="537" y="35562"/>
                  <a:pt x="537" y="35562"/>
                  <a:pt x="-34" y="35562"/>
                </a:cubicBezTo>
                <a:lnTo>
                  <a:pt x="-34" y="35086"/>
                </a:lnTo>
                <a:cubicBezTo>
                  <a:pt x="-34" y="35086"/>
                  <a:pt x="6623" y="26426"/>
                  <a:pt x="13375" y="17861"/>
                </a:cubicBezTo>
                <a:lnTo>
                  <a:pt x="21744" y="5298"/>
                </a:lnTo>
                <a:lnTo>
                  <a:pt x="24502" y="1111"/>
                </a:lnTo>
                <a:lnTo>
                  <a:pt x="25263" y="-31"/>
                </a:lnTo>
                <a:cubicBezTo>
                  <a:pt x="25263" y="-31"/>
                  <a:pt x="25263" y="-31"/>
                  <a:pt x="25263" y="-31"/>
                </a:cubicBezTo>
                <a:cubicBezTo>
                  <a:pt x="26375" y="-193"/>
                  <a:pt x="27497" y="245"/>
                  <a:pt x="28211" y="1111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8036F8DB-A78A-444C-9E89-33656CEC89E9}"/>
              </a:ext>
            </a:extLst>
          </p:cNvPr>
          <p:cNvSpPr/>
          <p:nvPr/>
        </p:nvSpPr>
        <p:spPr>
          <a:xfrm>
            <a:off x="11377406" y="12116733"/>
            <a:ext cx="113167" cy="178618"/>
          </a:xfrm>
          <a:custGeom>
            <a:avLst/>
            <a:gdLst>
              <a:gd name="connsiteX0" fmla="*/ 24691 w 24753"/>
              <a:gd name="connsiteY0" fmla="*/ 652 h 39069"/>
              <a:gd name="connsiteX1" fmla="*/ 24691 w 24753"/>
              <a:gd name="connsiteY1" fmla="*/ 1413 h 39069"/>
              <a:gd name="connsiteX2" fmla="*/ 24691 w 24753"/>
              <a:gd name="connsiteY2" fmla="*/ 2746 h 39069"/>
              <a:gd name="connsiteX3" fmla="*/ 22409 w 24753"/>
              <a:gd name="connsiteY3" fmla="*/ 7409 h 39069"/>
              <a:gd name="connsiteX4" fmla="*/ 19176 w 24753"/>
              <a:gd name="connsiteY4" fmla="*/ 13976 h 39069"/>
              <a:gd name="connsiteX5" fmla="*/ 15182 w 24753"/>
              <a:gd name="connsiteY5" fmla="*/ 21399 h 39069"/>
              <a:gd name="connsiteX6" fmla="*/ 12995 w 24753"/>
              <a:gd name="connsiteY6" fmla="*/ 25205 h 39069"/>
              <a:gd name="connsiteX7" fmla="*/ 10427 w 24753"/>
              <a:gd name="connsiteY7" fmla="*/ 28441 h 39069"/>
              <a:gd name="connsiteX8" fmla="*/ 5672 w 24753"/>
              <a:gd name="connsiteY8" fmla="*/ 33961 h 39069"/>
              <a:gd name="connsiteX9" fmla="*/ 537 w 24753"/>
              <a:gd name="connsiteY9" fmla="*/ 39005 h 39069"/>
              <a:gd name="connsiteX10" fmla="*/ -34 w 24753"/>
              <a:gd name="connsiteY10" fmla="*/ 39005 h 39069"/>
              <a:gd name="connsiteX11" fmla="*/ -34 w 24753"/>
              <a:gd name="connsiteY11" fmla="*/ 38434 h 39069"/>
              <a:gd name="connsiteX12" fmla="*/ 4531 w 24753"/>
              <a:gd name="connsiteY12" fmla="*/ 33009 h 39069"/>
              <a:gd name="connsiteX13" fmla="*/ 8810 w 24753"/>
              <a:gd name="connsiteY13" fmla="*/ 27204 h 39069"/>
              <a:gd name="connsiteX14" fmla="*/ 11188 w 24753"/>
              <a:gd name="connsiteY14" fmla="*/ 23778 h 39069"/>
              <a:gd name="connsiteX15" fmla="*/ 12995 w 24753"/>
              <a:gd name="connsiteY15" fmla="*/ 20161 h 39069"/>
              <a:gd name="connsiteX16" fmla="*/ 14801 w 24753"/>
              <a:gd name="connsiteY16" fmla="*/ 16355 h 39069"/>
              <a:gd name="connsiteX17" fmla="*/ 16513 w 24753"/>
              <a:gd name="connsiteY17" fmla="*/ 12643 h 39069"/>
              <a:gd name="connsiteX18" fmla="*/ 19366 w 24753"/>
              <a:gd name="connsiteY18" fmla="*/ 5982 h 39069"/>
              <a:gd name="connsiteX19" fmla="*/ 21363 w 24753"/>
              <a:gd name="connsiteY19" fmla="*/ 1223 h 39069"/>
              <a:gd name="connsiteX20" fmla="*/ 22029 w 24753"/>
              <a:gd name="connsiteY20" fmla="*/ -14 h 39069"/>
              <a:gd name="connsiteX21" fmla="*/ 22789 w 24753"/>
              <a:gd name="connsiteY21" fmla="*/ -14 h 39069"/>
              <a:gd name="connsiteX22" fmla="*/ 24691 w 24753"/>
              <a:gd name="connsiteY22" fmla="*/ 652 h 3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753" h="39069">
                <a:moveTo>
                  <a:pt x="24691" y="652"/>
                </a:moveTo>
                <a:cubicBezTo>
                  <a:pt x="24730" y="909"/>
                  <a:pt x="24730" y="1156"/>
                  <a:pt x="24691" y="1413"/>
                </a:cubicBezTo>
                <a:cubicBezTo>
                  <a:pt x="24691" y="1413"/>
                  <a:pt x="24691" y="2175"/>
                  <a:pt x="24691" y="2746"/>
                </a:cubicBezTo>
                <a:lnTo>
                  <a:pt x="22409" y="7409"/>
                </a:lnTo>
                <a:lnTo>
                  <a:pt x="19176" y="13976"/>
                </a:lnTo>
                <a:lnTo>
                  <a:pt x="15182" y="21399"/>
                </a:lnTo>
                <a:cubicBezTo>
                  <a:pt x="14516" y="22702"/>
                  <a:pt x="13793" y="23978"/>
                  <a:pt x="12995" y="25205"/>
                </a:cubicBezTo>
                <a:lnTo>
                  <a:pt x="10427" y="28441"/>
                </a:lnTo>
                <a:cubicBezTo>
                  <a:pt x="9010" y="30421"/>
                  <a:pt x="7422" y="32267"/>
                  <a:pt x="5672" y="33961"/>
                </a:cubicBezTo>
                <a:lnTo>
                  <a:pt x="537" y="39005"/>
                </a:lnTo>
                <a:cubicBezTo>
                  <a:pt x="537" y="39005"/>
                  <a:pt x="61" y="39005"/>
                  <a:pt x="-34" y="39005"/>
                </a:cubicBezTo>
                <a:lnTo>
                  <a:pt x="-34" y="38434"/>
                </a:lnTo>
                <a:lnTo>
                  <a:pt x="4531" y="33009"/>
                </a:lnTo>
                <a:cubicBezTo>
                  <a:pt x="6062" y="31153"/>
                  <a:pt x="7489" y="29212"/>
                  <a:pt x="8810" y="27204"/>
                </a:cubicBezTo>
                <a:lnTo>
                  <a:pt x="11188" y="23778"/>
                </a:lnTo>
                <a:cubicBezTo>
                  <a:pt x="11901" y="22636"/>
                  <a:pt x="12509" y="21418"/>
                  <a:pt x="12995" y="20161"/>
                </a:cubicBezTo>
                <a:cubicBezTo>
                  <a:pt x="13565" y="18829"/>
                  <a:pt x="14231" y="17592"/>
                  <a:pt x="14801" y="16355"/>
                </a:cubicBezTo>
                <a:lnTo>
                  <a:pt x="16513" y="12643"/>
                </a:lnTo>
                <a:lnTo>
                  <a:pt x="19366" y="5982"/>
                </a:lnTo>
                <a:cubicBezTo>
                  <a:pt x="20127" y="3983"/>
                  <a:pt x="20888" y="2365"/>
                  <a:pt x="21363" y="1223"/>
                </a:cubicBezTo>
                <a:cubicBezTo>
                  <a:pt x="21839" y="81"/>
                  <a:pt x="21363" y="176"/>
                  <a:pt x="22029" y="-14"/>
                </a:cubicBezTo>
                <a:cubicBezTo>
                  <a:pt x="22276" y="-81"/>
                  <a:pt x="22542" y="-81"/>
                  <a:pt x="22789" y="-14"/>
                </a:cubicBezTo>
                <a:cubicBezTo>
                  <a:pt x="23484" y="-43"/>
                  <a:pt x="24168" y="195"/>
                  <a:pt x="24691" y="652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A21EB3A9-AF92-1C4C-9C37-A452194DE833}"/>
              </a:ext>
            </a:extLst>
          </p:cNvPr>
          <p:cNvSpPr/>
          <p:nvPr/>
        </p:nvSpPr>
        <p:spPr>
          <a:xfrm>
            <a:off x="11448273" y="12120456"/>
            <a:ext cx="88681" cy="194908"/>
          </a:xfrm>
          <a:custGeom>
            <a:avLst/>
            <a:gdLst>
              <a:gd name="connsiteX0" fmla="*/ 19081 w 19397"/>
              <a:gd name="connsiteY0" fmla="*/ 2598 h 42632"/>
              <a:gd name="connsiteX1" fmla="*/ 10997 w 19397"/>
              <a:gd name="connsiteY1" fmla="*/ 23059 h 42632"/>
              <a:gd name="connsiteX2" fmla="*/ 442 w 19397"/>
              <a:gd name="connsiteY2" fmla="*/ 42569 h 42632"/>
              <a:gd name="connsiteX3" fmla="*/ -34 w 19397"/>
              <a:gd name="connsiteY3" fmla="*/ 42569 h 42632"/>
              <a:gd name="connsiteX4" fmla="*/ -34 w 19397"/>
              <a:gd name="connsiteY4" fmla="*/ 42569 h 42632"/>
              <a:gd name="connsiteX5" fmla="*/ -34 w 19397"/>
              <a:gd name="connsiteY5" fmla="*/ 42569 h 42632"/>
              <a:gd name="connsiteX6" fmla="*/ 8810 w 19397"/>
              <a:gd name="connsiteY6" fmla="*/ 22583 h 42632"/>
              <a:gd name="connsiteX7" fmla="*/ 15182 w 19397"/>
              <a:gd name="connsiteY7" fmla="*/ 1456 h 42632"/>
              <a:gd name="connsiteX8" fmla="*/ 17845 w 19397"/>
              <a:gd name="connsiteY8" fmla="*/ 28 h 42632"/>
              <a:gd name="connsiteX9" fmla="*/ 19271 w 19397"/>
              <a:gd name="connsiteY9" fmla="*/ 2693 h 4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97" h="42632">
                <a:moveTo>
                  <a:pt x="19081" y="2598"/>
                </a:moveTo>
                <a:lnTo>
                  <a:pt x="10997" y="23059"/>
                </a:lnTo>
                <a:lnTo>
                  <a:pt x="442" y="42569"/>
                </a:lnTo>
                <a:lnTo>
                  <a:pt x="-34" y="42569"/>
                </a:lnTo>
                <a:cubicBezTo>
                  <a:pt x="-34" y="42569"/>
                  <a:pt x="-34" y="42569"/>
                  <a:pt x="-34" y="42569"/>
                </a:cubicBezTo>
                <a:lnTo>
                  <a:pt x="-34" y="42569"/>
                </a:lnTo>
                <a:lnTo>
                  <a:pt x="8810" y="22583"/>
                </a:lnTo>
                <a:cubicBezTo>
                  <a:pt x="11949" y="12020"/>
                  <a:pt x="15182" y="1456"/>
                  <a:pt x="15182" y="1456"/>
                </a:cubicBezTo>
                <a:cubicBezTo>
                  <a:pt x="15524" y="324"/>
                  <a:pt x="16713" y="-314"/>
                  <a:pt x="17845" y="28"/>
                </a:cubicBezTo>
                <a:cubicBezTo>
                  <a:pt x="18976" y="371"/>
                  <a:pt x="19613" y="1561"/>
                  <a:pt x="19271" y="269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61FD3076-BA71-144C-907E-F156097DB0A9}"/>
              </a:ext>
            </a:extLst>
          </p:cNvPr>
          <p:cNvSpPr/>
          <p:nvPr/>
        </p:nvSpPr>
        <p:spPr>
          <a:xfrm>
            <a:off x="11562621" y="12108696"/>
            <a:ext cx="39996" cy="215368"/>
          </a:xfrm>
          <a:custGeom>
            <a:avLst/>
            <a:gdLst>
              <a:gd name="connsiteX0" fmla="*/ 8525 w 8748"/>
              <a:gd name="connsiteY0" fmla="*/ 2601 h 47107"/>
              <a:gd name="connsiteX1" fmla="*/ 7954 w 8748"/>
              <a:gd name="connsiteY1" fmla="*/ 9643 h 47107"/>
              <a:gd name="connsiteX2" fmla="*/ 6433 w 8748"/>
              <a:gd name="connsiteY2" fmla="*/ 25155 h 47107"/>
              <a:gd name="connsiteX3" fmla="*/ 5101 w 8748"/>
              <a:gd name="connsiteY3" fmla="*/ 33435 h 47107"/>
              <a:gd name="connsiteX4" fmla="*/ 3199 w 8748"/>
              <a:gd name="connsiteY4" fmla="*/ 40477 h 47107"/>
              <a:gd name="connsiteX5" fmla="*/ 442 w 8748"/>
              <a:gd name="connsiteY5" fmla="*/ 47044 h 47107"/>
              <a:gd name="connsiteX6" fmla="*/ -34 w 8748"/>
              <a:gd name="connsiteY6" fmla="*/ 47044 h 47107"/>
              <a:gd name="connsiteX7" fmla="*/ -34 w 8748"/>
              <a:gd name="connsiteY7" fmla="*/ 46568 h 47107"/>
              <a:gd name="connsiteX8" fmla="*/ -34 w 8748"/>
              <a:gd name="connsiteY8" fmla="*/ 46568 h 47107"/>
              <a:gd name="connsiteX9" fmla="*/ 2153 w 8748"/>
              <a:gd name="connsiteY9" fmla="*/ 39906 h 47107"/>
              <a:gd name="connsiteX10" fmla="*/ 3390 w 8748"/>
              <a:gd name="connsiteY10" fmla="*/ 32864 h 47107"/>
              <a:gd name="connsiteX11" fmla="*/ 4151 w 8748"/>
              <a:gd name="connsiteY11" fmla="*/ 24775 h 47107"/>
              <a:gd name="connsiteX12" fmla="*/ 4151 w 8748"/>
              <a:gd name="connsiteY12" fmla="*/ 9357 h 47107"/>
              <a:gd name="connsiteX13" fmla="*/ 4151 w 8748"/>
              <a:gd name="connsiteY13" fmla="*/ 2220 h 47107"/>
              <a:gd name="connsiteX14" fmla="*/ 6433 w 8748"/>
              <a:gd name="connsiteY14" fmla="*/ -64 h 47107"/>
              <a:gd name="connsiteX15" fmla="*/ 8715 w 8748"/>
              <a:gd name="connsiteY15" fmla="*/ 2220 h 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48" h="47107">
                <a:moveTo>
                  <a:pt x="8525" y="2601"/>
                </a:moveTo>
                <a:lnTo>
                  <a:pt x="7954" y="9643"/>
                </a:lnTo>
                <a:cubicBezTo>
                  <a:pt x="7954" y="13926"/>
                  <a:pt x="7193" y="19160"/>
                  <a:pt x="6433" y="25155"/>
                </a:cubicBezTo>
                <a:cubicBezTo>
                  <a:pt x="6147" y="27934"/>
                  <a:pt x="5710" y="30704"/>
                  <a:pt x="5101" y="33435"/>
                </a:cubicBezTo>
                <a:cubicBezTo>
                  <a:pt x="4340" y="36005"/>
                  <a:pt x="4055" y="38479"/>
                  <a:pt x="3199" y="40477"/>
                </a:cubicBezTo>
                <a:lnTo>
                  <a:pt x="442" y="47044"/>
                </a:lnTo>
                <a:lnTo>
                  <a:pt x="-34" y="47044"/>
                </a:lnTo>
                <a:cubicBezTo>
                  <a:pt x="-34" y="47044"/>
                  <a:pt x="-34" y="47044"/>
                  <a:pt x="-34" y="46568"/>
                </a:cubicBezTo>
                <a:lnTo>
                  <a:pt x="-34" y="46568"/>
                </a:lnTo>
                <a:lnTo>
                  <a:pt x="2153" y="39906"/>
                </a:lnTo>
                <a:cubicBezTo>
                  <a:pt x="2705" y="37584"/>
                  <a:pt x="3123" y="35233"/>
                  <a:pt x="3390" y="32864"/>
                </a:cubicBezTo>
                <a:cubicBezTo>
                  <a:pt x="3798" y="30180"/>
                  <a:pt x="4055" y="27487"/>
                  <a:pt x="4151" y="24775"/>
                </a:cubicBezTo>
                <a:cubicBezTo>
                  <a:pt x="4151" y="19160"/>
                  <a:pt x="4151" y="13545"/>
                  <a:pt x="4151" y="9357"/>
                </a:cubicBezTo>
                <a:lnTo>
                  <a:pt x="4151" y="2220"/>
                </a:lnTo>
                <a:cubicBezTo>
                  <a:pt x="4151" y="954"/>
                  <a:pt x="5168" y="-64"/>
                  <a:pt x="6433" y="-64"/>
                </a:cubicBezTo>
                <a:cubicBezTo>
                  <a:pt x="7698" y="-64"/>
                  <a:pt x="8715" y="954"/>
                  <a:pt x="8715" y="222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E6CC90ED-7613-3748-B3E9-18C885039AC5}"/>
              </a:ext>
            </a:extLst>
          </p:cNvPr>
          <p:cNvSpPr/>
          <p:nvPr/>
        </p:nvSpPr>
        <p:spPr>
          <a:xfrm>
            <a:off x="11605532" y="11950495"/>
            <a:ext cx="59648" cy="159938"/>
          </a:xfrm>
          <a:custGeom>
            <a:avLst/>
            <a:gdLst>
              <a:gd name="connsiteX0" fmla="*/ 1041 w 13047"/>
              <a:gd name="connsiteY0" fmla="*/ 374 h 34983"/>
              <a:gd name="connsiteX1" fmla="*/ 5035 w 13047"/>
              <a:gd name="connsiteY1" fmla="*/ 4656 h 34983"/>
              <a:gd name="connsiteX2" fmla="*/ 6842 w 13047"/>
              <a:gd name="connsiteY2" fmla="*/ 6845 h 34983"/>
              <a:gd name="connsiteX3" fmla="*/ 8649 w 13047"/>
              <a:gd name="connsiteY3" fmla="*/ 9605 h 34983"/>
              <a:gd name="connsiteX4" fmla="*/ 11407 w 13047"/>
              <a:gd name="connsiteY4" fmla="*/ 16076 h 34983"/>
              <a:gd name="connsiteX5" fmla="*/ 12928 w 13047"/>
              <a:gd name="connsiteY5" fmla="*/ 29114 h 34983"/>
              <a:gd name="connsiteX6" fmla="*/ 12928 w 13047"/>
              <a:gd name="connsiteY6" fmla="*/ 33302 h 34983"/>
              <a:gd name="connsiteX7" fmla="*/ 12928 w 13047"/>
              <a:gd name="connsiteY7" fmla="*/ 34920 h 34983"/>
              <a:gd name="connsiteX8" fmla="*/ 12928 w 13047"/>
              <a:gd name="connsiteY8" fmla="*/ 34920 h 34983"/>
              <a:gd name="connsiteX9" fmla="*/ 12928 w 13047"/>
              <a:gd name="connsiteY9" fmla="*/ 34920 h 34983"/>
              <a:gd name="connsiteX10" fmla="*/ 12928 w 13047"/>
              <a:gd name="connsiteY10" fmla="*/ 33302 h 34983"/>
              <a:gd name="connsiteX11" fmla="*/ 12928 w 13047"/>
              <a:gd name="connsiteY11" fmla="*/ 29114 h 34983"/>
              <a:gd name="connsiteX12" fmla="*/ 10931 w 13047"/>
              <a:gd name="connsiteY12" fmla="*/ 16647 h 34983"/>
              <a:gd name="connsiteX13" fmla="*/ 8078 w 13047"/>
              <a:gd name="connsiteY13" fmla="*/ 10652 h 34983"/>
              <a:gd name="connsiteX14" fmla="*/ 6271 w 13047"/>
              <a:gd name="connsiteY14" fmla="*/ 8177 h 34983"/>
              <a:gd name="connsiteX15" fmla="*/ 4464 w 13047"/>
              <a:gd name="connsiteY15" fmla="*/ 6084 h 34983"/>
              <a:gd name="connsiteX16" fmla="*/ 280 w 13047"/>
              <a:gd name="connsiteY16" fmla="*/ 1991 h 34983"/>
              <a:gd name="connsiteX17" fmla="*/ 280 w 13047"/>
              <a:gd name="connsiteY17" fmla="*/ 278 h 34983"/>
              <a:gd name="connsiteX18" fmla="*/ 1992 w 13047"/>
              <a:gd name="connsiteY18" fmla="*/ 278 h 34983"/>
              <a:gd name="connsiteX19" fmla="*/ 1992 w 13047"/>
              <a:gd name="connsiteY19" fmla="*/ 278 h 3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047" h="34983">
                <a:moveTo>
                  <a:pt x="1041" y="374"/>
                </a:moveTo>
                <a:cubicBezTo>
                  <a:pt x="1041" y="374"/>
                  <a:pt x="2658" y="1991"/>
                  <a:pt x="5035" y="4656"/>
                </a:cubicBezTo>
                <a:lnTo>
                  <a:pt x="6842" y="6845"/>
                </a:lnTo>
                <a:cubicBezTo>
                  <a:pt x="7508" y="7606"/>
                  <a:pt x="7983" y="8653"/>
                  <a:pt x="8649" y="9605"/>
                </a:cubicBezTo>
                <a:cubicBezTo>
                  <a:pt x="9857" y="11622"/>
                  <a:pt x="10789" y="13802"/>
                  <a:pt x="11407" y="16076"/>
                </a:cubicBezTo>
                <a:cubicBezTo>
                  <a:pt x="12700" y="20292"/>
                  <a:pt x="13214" y="24708"/>
                  <a:pt x="12928" y="29114"/>
                </a:cubicBezTo>
                <a:cubicBezTo>
                  <a:pt x="13014" y="30513"/>
                  <a:pt x="13014" y="31903"/>
                  <a:pt x="12928" y="33302"/>
                </a:cubicBezTo>
                <a:lnTo>
                  <a:pt x="12928" y="34920"/>
                </a:lnTo>
                <a:cubicBezTo>
                  <a:pt x="12928" y="34920"/>
                  <a:pt x="12928" y="34920"/>
                  <a:pt x="12928" y="34920"/>
                </a:cubicBezTo>
                <a:lnTo>
                  <a:pt x="12928" y="34920"/>
                </a:lnTo>
                <a:lnTo>
                  <a:pt x="12928" y="33302"/>
                </a:lnTo>
                <a:cubicBezTo>
                  <a:pt x="13043" y="31912"/>
                  <a:pt x="13043" y="30504"/>
                  <a:pt x="12928" y="29114"/>
                </a:cubicBezTo>
                <a:cubicBezTo>
                  <a:pt x="13033" y="24870"/>
                  <a:pt x="12358" y="20645"/>
                  <a:pt x="10931" y="16647"/>
                </a:cubicBezTo>
                <a:cubicBezTo>
                  <a:pt x="10208" y="14544"/>
                  <a:pt x="9258" y="12536"/>
                  <a:pt x="8078" y="10652"/>
                </a:cubicBezTo>
                <a:cubicBezTo>
                  <a:pt x="7527" y="9786"/>
                  <a:pt x="6928" y="8958"/>
                  <a:pt x="6271" y="8177"/>
                </a:cubicBezTo>
                <a:cubicBezTo>
                  <a:pt x="5606" y="7511"/>
                  <a:pt x="5035" y="6750"/>
                  <a:pt x="4464" y="6084"/>
                </a:cubicBezTo>
                <a:lnTo>
                  <a:pt x="280" y="1991"/>
                </a:lnTo>
                <a:cubicBezTo>
                  <a:pt x="-138" y="1497"/>
                  <a:pt x="-138" y="773"/>
                  <a:pt x="280" y="278"/>
                </a:cubicBezTo>
                <a:cubicBezTo>
                  <a:pt x="756" y="-178"/>
                  <a:pt x="1516" y="-178"/>
                  <a:pt x="1992" y="278"/>
                </a:cubicBezTo>
                <a:lnTo>
                  <a:pt x="1992" y="278"/>
                </a:ln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60861C30-35D0-6F43-A184-C2E752EAF6DC}"/>
              </a:ext>
            </a:extLst>
          </p:cNvPr>
          <p:cNvSpPr/>
          <p:nvPr/>
        </p:nvSpPr>
        <p:spPr>
          <a:xfrm>
            <a:off x="11619162" y="12085407"/>
            <a:ext cx="19975" cy="125539"/>
          </a:xfrm>
          <a:custGeom>
            <a:avLst/>
            <a:gdLst>
              <a:gd name="connsiteX0" fmla="*/ 3195 w 4369"/>
              <a:gd name="connsiteY0" fmla="*/ 1509 h 27459"/>
              <a:gd name="connsiteX1" fmla="*/ 3195 w 4369"/>
              <a:gd name="connsiteY1" fmla="*/ 2556 h 27459"/>
              <a:gd name="connsiteX2" fmla="*/ 3195 w 4369"/>
              <a:gd name="connsiteY2" fmla="*/ 4269 h 27459"/>
              <a:gd name="connsiteX3" fmla="*/ 3195 w 4369"/>
              <a:gd name="connsiteY3" fmla="*/ 6268 h 27459"/>
              <a:gd name="connsiteX4" fmla="*/ 2149 w 4369"/>
              <a:gd name="connsiteY4" fmla="*/ 10550 h 27459"/>
              <a:gd name="connsiteX5" fmla="*/ 1198 w 4369"/>
              <a:gd name="connsiteY5" fmla="*/ 15308 h 27459"/>
              <a:gd name="connsiteX6" fmla="*/ 1198 w 4369"/>
              <a:gd name="connsiteY6" fmla="*/ 19972 h 27459"/>
              <a:gd name="connsiteX7" fmla="*/ 2149 w 4369"/>
              <a:gd name="connsiteY7" fmla="*/ 23873 h 27459"/>
              <a:gd name="connsiteX8" fmla="*/ 4336 w 4369"/>
              <a:gd name="connsiteY8" fmla="*/ 27395 h 27459"/>
              <a:gd name="connsiteX9" fmla="*/ 4336 w 4369"/>
              <a:gd name="connsiteY9" fmla="*/ 27395 h 27459"/>
              <a:gd name="connsiteX10" fmla="*/ 4336 w 4369"/>
              <a:gd name="connsiteY10" fmla="*/ 27395 h 27459"/>
              <a:gd name="connsiteX11" fmla="*/ 1674 w 4369"/>
              <a:gd name="connsiteY11" fmla="*/ 24064 h 27459"/>
              <a:gd name="connsiteX12" fmla="*/ 152 w 4369"/>
              <a:gd name="connsiteY12" fmla="*/ 19972 h 27459"/>
              <a:gd name="connsiteX13" fmla="*/ 152 w 4369"/>
              <a:gd name="connsiteY13" fmla="*/ 14928 h 27459"/>
              <a:gd name="connsiteX14" fmla="*/ 152 w 4369"/>
              <a:gd name="connsiteY14" fmla="*/ 9884 h 27459"/>
              <a:gd name="connsiteX15" fmla="*/ 152 w 4369"/>
              <a:gd name="connsiteY15" fmla="*/ 5792 h 27459"/>
              <a:gd name="connsiteX16" fmla="*/ 152 w 4369"/>
              <a:gd name="connsiteY16" fmla="*/ 3508 h 27459"/>
              <a:gd name="connsiteX17" fmla="*/ 152 w 4369"/>
              <a:gd name="connsiteY17" fmla="*/ 2461 h 27459"/>
              <a:gd name="connsiteX18" fmla="*/ 1103 w 4369"/>
              <a:gd name="connsiteY18" fmla="*/ 81 h 27459"/>
              <a:gd name="connsiteX19" fmla="*/ 3480 w 4369"/>
              <a:gd name="connsiteY19" fmla="*/ 1033 h 2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69" h="27459">
                <a:moveTo>
                  <a:pt x="3195" y="1509"/>
                </a:moveTo>
                <a:lnTo>
                  <a:pt x="3195" y="2556"/>
                </a:lnTo>
                <a:cubicBezTo>
                  <a:pt x="3262" y="3127"/>
                  <a:pt x="3262" y="3698"/>
                  <a:pt x="3195" y="4269"/>
                </a:cubicBezTo>
                <a:cubicBezTo>
                  <a:pt x="3290" y="4935"/>
                  <a:pt x="3290" y="5601"/>
                  <a:pt x="3195" y="6268"/>
                </a:cubicBezTo>
                <a:cubicBezTo>
                  <a:pt x="3195" y="7790"/>
                  <a:pt x="2529" y="9027"/>
                  <a:pt x="2149" y="10550"/>
                </a:cubicBezTo>
                <a:cubicBezTo>
                  <a:pt x="1683" y="12101"/>
                  <a:pt x="1369" y="13700"/>
                  <a:pt x="1198" y="15308"/>
                </a:cubicBezTo>
                <a:cubicBezTo>
                  <a:pt x="1008" y="16860"/>
                  <a:pt x="1008" y="18420"/>
                  <a:pt x="1198" y="19972"/>
                </a:cubicBezTo>
                <a:cubicBezTo>
                  <a:pt x="1322" y="21314"/>
                  <a:pt x="1645" y="22627"/>
                  <a:pt x="2149" y="23873"/>
                </a:cubicBezTo>
                <a:cubicBezTo>
                  <a:pt x="2663" y="25168"/>
                  <a:pt x="3404" y="26358"/>
                  <a:pt x="4336" y="27395"/>
                </a:cubicBezTo>
                <a:lnTo>
                  <a:pt x="4336" y="27395"/>
                </a:lnTo>
                <a:lnTo>
                  <a:pt x="4336" y="27395"/>
                </a:lnTo>
                <a:cubicBezTo>
                  <a:pt x="3300" y="26415"/>
                  <a:pt x="2396" y="25292"/>
                  <a:pt x="1674" y="24064"/>
                </a:cubicBezTo>
                <a:cubicBezTo>
                  <a:pt x="923" y="22798"/>
                  <a:pt x="409" y="21418"/>
                  <a:pt x="152" y="19972"/>
                </a:cubicBezTo>
                <a:cubicBezTo>
                  <a:pt x="-96" y="18297"/>
                  <a:pt x="-96" y="16603"/>
                  <a:pt x="152" y="14928"/>
                </a:cubicBezTo>
                <a:cubicBezTo>
                  <a:pt x="-48" y="13253"/>
                  <a:pt x="-48" y="11559"/>
                  <a:pt x="152" y="9884"/>
                </a:cubicBezTo>
                <a:cubicBezTo>
                  <a:pt x="152" y="8361"/>
                  <a:pt x="152" y="6839"/>
                  <a:pt x="152" y="5792"/>
                </a:cubicBezTo>
                <a:cubicBezTo>
                  <a:pt x="323" y="5040"/>
                  <a:pt x="323" y="4260"/>
                  <a:pt x="152" y="3508"/>
                </a:cubicBezTo>
                <a:lnTo>
                  <a:pt x="152" y="2461"/>
                </a:lnTo>
                <a:cubicBezTo>
                  <a:pt x="-238" y="1538"/>
                  <a:pt x="181" y="472"/>
                  <a:pt x="1103" y="81"/>
                </a:cubicBezTo>
                <a:cubicBezTo>
                  <a:pt x="2025" y="-309"/>
                  <a:pt x="3090" y="110"/>
                  <a:pt x="3480" y="103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AA905F3F-6B3D-A249-96FC-3F2C476DEE53}"/>
              </a:ext>
            </a:extLst>
          </p:cNvPr>
          <p:cNvSpPr/>
          <p:nvPr/>
        </p:nvSpPr>
        <p:spPr>
          <a:xfrm>
            <a:off x="11617589" y="11841982"/>
            <a:ext cx="64596" cy="170988"/>
          </a:xfrm>
          <a:custGeom>
            <a:avLst/>
            <a:gdLst>
              <a:gd name="connsiteX0" fmla="*/ 13335 w 14129"/>
              <a:gd name="connsiteY0" fmla="*/ -64 h 37400"/>
              <a:gd name="connsiteX1" fmla="*/ 8104 w 14129"/>
              <a:gd name="connsiteY1" fmla="*/ 8882 h 37400"/>
              <a:gd name="connsiteX2" fmla="*/ 5822 w 14129"/>
              <a:gd name="connsiteY2" fmla="*/ 11356 h 37400"/>
              <a:gd name="connsiteX3" fmla="*/ 402 w 14129"/>
              <a:gd name="connsiteY3" fmla="*/ 19540 h 37400"/>
              <a:gd name="connsiteX4" fmla="*/ 402 w 14129"/>
              <a:gd name="connsiteY4" fmla="*/ 27630 h 37400"/>
              <a:gd name="connsiteX5" fmla="*/ 402 w 14129"/>
              <a:gd name="connsiteY5" fmla="*/ 35719 h 37400"/>
              <a:gd name="connsiteX6" fmla="*/ 402 w 14129"/>
              <a:gd name="connsiteY6" fmla="*/ 37337 h 37400"/>
              <a:gd name="connsiteX7" fmla="*/ 972 w 14129"/>
              <a:gd name="connsiteY7" fmla="*/ 37337 h 37400"/>
              <a:gd name="connsiteX8" fmla="*/ 2018 w 14129"/>
              <a:gd name="connsiteY8" fmla="*/ 36671 h 37400"/>
              <a:gd name="connsiteX9" fmla="*/ 2493 w 14129"/>
              <a:gd name="connsiteY9" fmla="*/ 27154 h 37400"/>
              <a:gd name="connsiteX10" fmla="*/ 2493 w 14129"/>
              <a:gd name="connsiteY10" fmla="*/ 20016 h 37400"/>
              <a:gd name="connsiteX11" fmla="*/ 7344 w 14129"/>
              <a:gd name="connsiteY11" fmla="*/ 12879 h 37400"/>
              <a:gd name="connsiteX12" fmla="*/ 9721 w 14129"/>
              <a:gd name="connsiteY12" fmla="*/ 10309 h 37400"/>
              <a:gd name="connsiteX13" fmla="*/ 14096 w 14129"/>
              <a:gd name="connsiteY13" fmla="*/ 3362 h 37400"/>
              <a:gd name="connsiteX14" fmla="*/ 13335 w 14129"/>
              <a:gd name="connsiteY14" fmla="*/ -64 h 3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29" h="37400">
                <a:moveTo>
                  <a:pt x="13335" y="-64"/>
                </a:moveTo>
                <a:cubicBezTo>
                  <a:pt x="11984" y="3133"/>
                  <a:pt x="10225" y="6141"/>
                  <a:pt x="8104" y="8882"/>
                </a:cubicBezTo>
                <a:lnTo>
                  <a:pt x="5822" y="11356"/>
                </a:lnTo>
                <a:cubicBezTo>
                  <a:pt x="3330" y="13564"/>
                  <a:pt x="1467" y="16381"/>
                  <a:pt x="402" y="19540"/>
                </a:cubicBezTo>
                <a:cubicBezTo>
                  <a:pt x="-179" y="22205"/>
                  <a:pt x="-179" y="24965"/>
                  <a:pt x="402" y="27630"/>
                </a:cubicBezTo>
                <a:cubicBezTo>
                  <a:pt x="1219" y="30266"/>
                  <a:pt x="1219" y="33083"/>
                  <a:pt x="402" y="35719"/>
                </a:cubicBezTo>
                <a:cubicBezTo>
                  <a:pt x="2" y="36185"/>
                  <a:pt x="2" y="36871"/>
                  <a:pt x="402" y="37337"/>
                </a:cubicBezTo>
                <a:lnTo>
                  <a:pt x="972" y="37337"/>
                </a:lnTo>
                <a:cubicBezTo>
                  <a:pt x="1419" y="37337"/>
                  <a:pt x="1828" y="37080"/>
                  <a:pt x="2018" y="36671"/>
                </a:cubicBezTo>
                <a:cubicBezTo>
                  <a:pt x="3169" y="33625"/>
                  <a:pt x="3340" y="30294"/>
                  <a:pt x="2493" y="27154"/>
                </a:cubicBezTo>
                <a:cubicBezTo>
                  <a:pt x="2018" y="24794"/>
                  <a:pt x="2018" y="22376"/>
                  <a:pt x="2493" y="20016"/>
                </a:cubicBezTo>
                <a:cubicBezTo>
                  <a:pt x="3454" y="17247"/>
                  <a:pt x="5127" y="14792"/>
                  <a:pt x="7344" y="12879"/>
                </a:cubicBezTo>
                <a:lnTo>
                  <a:pt x="9721" y="10309"/>
                </a:lnTo>
                <a:cubicBezTo>
                  <a:pt x="11461" y="8187"/>
                  <a:pt x="12935" y="5855"/>
                  <a:pt x="14096" y="3362"/>
                </a:cubicBezTo>
                <a:cubicBezTo>
                  <a:pt x="13706" y="2258"/>
                  <a:pt x="13448" y="1106"/>
                  <a:pt x="13335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AEDCBC08-5128-5B4A-AD06-9CAE0BBA8D36}"/>
              </a:ext>
            </a:extLst>
          </p:cNvPr>
          <p:cNvSpPr/>
          <p:nvPr/>
        </p:nvSpPr>
        <p:spPr>
          <a:xfrm>
            <a:off x="11614936" y="11819589"/>
            <a:ext cx="49802" cy="195128"/>
          </a:xfrm>
          <a:custGeom>
            <a:avLst/>
            <a:gdLst>
              <a:gd name="connsiteX0" fmla="*/ 2218 w 10893"/>
              <a:gd name="connsiteY0" fmla="*/ 1028 h 42680"/>
              <a:gd name="connsiteX1" fmla="*/ 1647 w 10893"/>
              <a:gd name="connsiteY1" fmla="*/ 2836 h 42680"/>
              <a:gd name="connsiteX2" fmla="*/ 1076 w 10893"/>
              <a:gd name="connsiteY2" fmla="*/ 4834 h 42680"/>
              <a:gd name="connsiteX3" fmla="*/ 1076 w 10893"/>
              <a:gd name="connsiteY3" fmla="*/ 7404 h 42680"/>
              <a:gd name="connsiteX4" fmla="*/ 1076 w 10893"/>
              <a:gd name="connsiteY4" fmla="*/ 10545 h 42680"/>
              <a:gd name="connsiteX5" fmla="*/ 2028 w 10893"/>
              <a:gd name="connsiteY5" fmla="*/ 14066 h 42680"/>
              <a:gd name="connsiteX6" fmla="*/ 3549 w 10893"/>
              <a:gd name="connsiteY6" fmla="*/ 17587 h 42680"/>
              <a:gd name="connsiteX7" fmla="*/ 5261 w 10893"/>
              <a:gd name="connsiteY7" fmla="*/ 21394 h 42680"/>
              <a:gd name="connsiteX8" fmla="*/ 8780 w 10893"/>
              <a:gd name="connsiteY8" fmla="*/ 28722 h 42680"/>
              <a:gd name="connsiteX9" fmla="*/ 10681 w 10893"/>
              <a:gd name="connsiteY9" fmla="*/ 35574 h 42680"/>
              <a:gd name="connsiteX10" fmla="*/ 10681 w 10893"/>
              <a:gd name="connsiteY10" fmla="*/ 40713 h 42680"/>
              <a:gd name="connsiteX11" fmla="*/ 10681 w 10893"/>
              <a:gd name="connsiteY11" fmla="*/ 42616 h 42680"/>
              <a:gd name="connsiteX12" fmla="*/ 10681 w 10893"/>
              <a:gd name="connsiteY12" fmla="*/ 42616 h 42680"/>
              <a:gd name="connsiteX13" fmla="*/ 10681 w 10893"/>
              <a:gd name="connsiteY13" fmla="*/ 42616 h 42680"/>
              <a:gd name="connsiteX14" fmla="*/ 10681 w 10893"/>
              <a:gd name="connsiteY14" fmla="*/ 42616 h 42680"/>
              <a:gd name="connsiteX15" fmla="*/ 10681 w 10893"/>
              <a:gd name="connsiteY15" fmla="*/ 40808 h 42680"/>
              <a:gd name="connsiteX16" fmla="*/ 10681 w 10893"/>
              <a:gd name="connsiteY16" fmla="*/ 35954 h 42680"/>
              <a:gd name="connsiteX17" fmla="*/ 8494 w 10893"/>
              <a:gd name="connsiteY17" fmla="*/ 29293 h 42680"/>
              <a:gd name="connsiteX18" fmla="*/ 4690 w 10893"/>
              <a:gd name="connsiteY18" fmla="*/ 22155 h 42680"/>
              <a:gd name="connsiteX19" fmla="*/ 2883 w 10893"/>
              <a:gd name="connsiteY19" fmla="*/ 18539 h 42680"/>
              <a:gd name="connsiteX20" fmla="*/ 1171 w 10893"/>
              <a:gd name="connsiteY20" fmla="*/ 14827 h 42680"/>
              <a:gd name="connsiteX21" fmla="*/ 30 w 10893"/>
              <a:gd name="connsiteY21" fmla="*/ 11115 h 42680"/>
              <a:gd name="connsiteX22" fmla="*/ 30 w 10893"/>
              <a:gd name="connsiteY22" fmla="*/ 7689 h 42680"/>
              <a:gd name="connsiteX23" fmla="*/ 30 w 10893"/>
              <a:gd name="connsiteY23" fmla="*/ 4834 h 42680"/>
              <a:gd name="connsiteX24" fmla="*/ 30 w 10893"/>
              <a:gd name="connsiteY24" fmla="*/ 2645 h 42680"/>
              <a:gd name="connsiteX25" fmla="*/ 506 w 10893"/>
              <a:gd name="connsiteY25" fmla="*/ 837 h 42680"/>
              <a:gd name="connsiteX26" fmla="*/ 2028 w 10893"/>
              <a:gd name="connsiteY26" fmla="*/ -19 h 42680"/>
              <a:gd name="connsiteX27" fmla="*/ 2788 w 10893"/>
              <a:gd name="connsiteY27" fmla="*/ 1408 h 42680"/>
              <a:gd name="connsiteX28" fmla="*/ 2788 w 10893"/>
              <a:gd name="connsiteY28" fmla="*/ 1408 h 4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893" h="42680">
                <a:moveTo>
                  <a:pt x="2218" y="1028"/>
                </a:moveTo>
                <a:lnTo>
                  <a:pt x="1647" y="2836"/>
                </a:lnTo>
                <a:cubicBezTo>
                  <a:pt x="1362" y="3473"/>
                  <a:pt x="1162" y="4140"/>
                  <a:pt x="1076" y="4834"/>
                </a:cubicBezTo>
                <a:lnTo>
                  <a:pt x="1076" y="7404"/>
                </a:lnTo>
                <a:cubicBezTo>
                  <a:pt x="991" y="8451"/>
                  <a:pt x="991" y="9498"/>
                  <a:pt x="1076" y="10545"/>
                </a:cubicBezTo>
                <a:cubicBezTo>
                  <a:pt x="1314" y="11734"/>
                  <a:pt x="1637" y="12914"/>
                  <a:pt x="2028" y="14066"/>
                </a:cubicBezTo>
                <a:cubicBezTo>
                  <a:pt x="2446" y="15274"/>
                  <a:pt x="2960" y="16454"/>
                  <a:pt x="3549" y="17587"/>
                </a:cubicBezTo>
                <a:lnTo>
                  <a:pt x="5261" y="21394"/>
                </a:lnTo>
                <a:cubicBezTo>
                  <a:pt x="6402" y="23868"/>
                  <a:pt x="7733" y="26247"/>
                  <a:pt x="8780" y="28722"/>
                </a:cubicBezTo>
                <a:cubicBezTo>
                  <a:pt x="9683" y="30920"/>
                  <a:pt x="10320" y="33223"/>
                  <a:pt x="10681" y="35574"/>
                </a:cubicBezTo>
                <a:cubicBezTo>
                  <a:pt x="10919" y="37277"/>
                  <a:pt x="10919" y="39009"/>
                  <a:pt x="10681" y="40713"/>
                </a:cubicBezTo>
                <a:lnTo>
                  <a:pt x="10681" y="42616"/>
                </a:lnTo>
                <a:cubicBezTo>
                  <a:pt x="10681" y="42616"/>
                  <a:pt x="10681" y="42616"/>
                  <a:pt x="10681" y="42616"/>
                </a:cubicBezTo>
                <a:cubicBezTo>
                  <a:pt x="10681" y="42616"/>
                  <a:pt x="10681" y="42616"/>
                  <a:pt x="10681" y="42616"/>
                </a:cubicBezTo>
                <a:lnTo>
                  <a:pt x="10681" y="42616"/>
                </a:lnTo>
                <a:lnTo>
                  <a:pt x="10681" y="40808"/>
                </a:lnTo>
                <a:cubicBezTo>
                  <a:pt x="10910" y="39199"/>
                  <a:pt x="10910" y="37563"/>
                  <a:pt x="10681" y="35954"/>
                </a:cubicBezTo>
                <a:cubicBezTo>
                  <a:pt x="10244" y="33651"/>
                  <a:pt x="9512" y="31405"/>
                  <a:pt x="8494" y="29293"/>
                </a:cubicBezTo>
                <a:cubicBezTo>
                  <a:pt x="7448" y="27008"/>
                  <a:pt x="6021" y="24629"/>
                  <a:pt x="4690" y="22155"/>
                </a:cubicBezTo>
                <a:lnTo>
                  <a:pt x="2883" y="18539"/>
                </a:lnTo>
                <a:cubicBezTo>
                  <a:pt x="2236" y="17339"/>
                  <a:pt x="1666" y="16102"/>
                  <a:pt x="1171" y="14827"/>
                </a:cubicBezTo>
                <a:cubicBezTo>
                  <a:pt x="715" y="13609"/>
                  <a:pt x="335" y="12372"/>
                  <a:pt x="30" y="11115"/>
                </a:cubicBezTo>
                <a:cubicBezTo>
                  <a:pt x="-46" y="9974"/>
                  <a:pt x="-46" y="8832"/>
                  <a:pt x="30" y="7689"/>
                </a:cubicBezTo>
                <a:lnTo>
                  <a:pt x="30" y="4834"/>
                </a:lnTo>
                <a:cubicBezTo>
                  <a:pt x="-55" y="4111"/>
                  <a:pt x="-55" y="3369"/>
                  <a:pt x="30" y="2645"/>
                </a:cubicBezTo>
                <a:lnTo>
                  <a:pt x="506" y="837"/>
                </a:lnTo>
                <a:cubicBezTo>
                  <a:pt x="687" y="181"/>
                  <a:pt x="1371" y="-200"/>
                  <a:pt x="2028" y="-19"/>
                </a:cubicBezTo>
                <a:cubicBezTo>
                  <a:pt x="2627" y="162"/>
                  <a:pt x="2969" y="799"/>
                  <a:pt x="2788" y="1408"/>
                </a:cubicBezTo>
                <a:cubicBezTo>
                  <a:pt x="2788" y="1408"/>
                  <a:pt x="2788" y="1408"/>
                  <a:pt x="2788" y="140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0C963598-6EFB-9F44-BCC8-678E81A649BF}"/>
              </a:ext>
            </a:extLst>
          </p:cNvPr>
          <p:cNvSpPr/>
          <p:nvPr/>
        </p:nvSpPr>
        <p:spPr>
          <a:xfrm>
            <a:off x="12694774" y="11719721"/>
            <a:ext cx="235154" cy="415011"/>
          </a:xfrm>
          <a:custGeom>
            <a:avLst/>
            <a:gdLst>
              <a:gd name="connsiteX0" fmla="*/ 5387 w 51435"/>
              <a:gd name="connsiteY0" fmla="*/ 81114 h 90775"/>
              <a:gd name="connsiteX1" fmla="*/ 7669 w 51435"/>
              <a:gd name="connsiteY1" fmla="*/ 63413 h 90775"/>
              <a:gd name="connsiteX2" fmla="*/ 9476 w 51435"/>
              <a:gd name="connsiteY2" fmla="*/ 58940 h 90775"/>
              <a:gd name="connsiteX3" fmla="*/ -34 w 51435"/>
              <a:gd name="connsiteY3" fmla="*/ 1839 h 90775"/>
              <a:gd name="connsiteX4" fmla="*/ 3390 w 51435"/>
              <a:gd name="connsiteY4" fmla="*/ -64 h 90775"/>
              <a:gd name="connsiteX5" fmla="*/ 32965 w 51435"/>
              <a:gd name="connsiteY5" fmla="*/ 50660 h 90775"/>
              <a:gd name="connsiteX6" fmla="*/ 35723 w 51435"/>
              <a:gd name="connsiteY6" fmla="*/ 53325 h 90775"/>
              <a:gd name="connsiteX7" fmla="*/ 48371 w 51435"/>
              <a:gd name="connsiteY7" fmla="*/ 66934 h 90775"/>
              <a:gd name="connsiteX8" fmla="*/ 50938 w 51435"/>
              <a:gd name="connsiteY8" fmla="*/ 79687 h 90775"/>
              <a:gd name="connsiteX9" fmla="*/ 39051 w 51435"/>
              <a:gd name="connsiteY9" fmla="*/ 88442 h 90775"/>
              <a:gd name="connsiteX10" fmla="*/ 25643 w 51435"/>
              <a:gd name="connsiteY10" fmla="*/ 90631 h 90775"/>
              <a:gd name="connsiteX11" fmla="*/ 23645 w 51435"/>
              <a:gd name="connsiteY11" fmla="*/ 90631 h 90775"/>
              <a:gd name="connsiteX12" fmla="*/ 5387 w 51435"/>
              <a:gd name="connsiteY12" fmla="*/ 81114 h 90775"/>
              <a:gd name="connsiteX13" fmla="*/ 13185 w 51435"/>
              <a:gd name="connsiteY13" fmla="*/ 60272 h 90775"/>
              <a:gd name="connsiteX14" fmla="*/ 11283 w 51435"/>
              <a:gd name="connsiteY14" fmla="*/ 64935 h 90775"/>
              <a:gd name="connsiteX15" fmla="*/ 9001 w 51435"/>
              <a:gd name="connsiteY15" fmla="*/ 79591 h 90775"/>
              <a:gd name="connsiteX16" fmla="*/ 24026 w 51435"/>
              <a:gd name="connsiteY16" fmla="*/ 86539 h 90775"/>
              <a:gd name="connsiteX17" fmla="*/ 25833 w 51435"/>
              <a:gd name="connsiteY17" fmla="*/ 86539 h 90775"/>
              <a:gd name="connsiteX18" fmla="*/ 38385 w 51435"/>
              <a:gd name="connsiteY18" fmla="*/ 84445 h 90775"/>
              <a:gd name="connsiteX19" fmla="*/ 47895 w 51435"/>
              <a:gd name="connsiteY19" fmla="*/ 78164 h 90775"/>
              <a:gd name="connsiteX20" fmla="*/ 45708 w 51435"/>
              <a:gd name="connsiteY20" fmla="*/ 68647 h 90775"/>
              <a:gd name="connsiteX21" fmla="*/ 33821 w 51435"/>
              <a:gd name="connsiteY21" fmla="*/ 55799 h 90775"/>
              <a:gd name="connsiteX22" fmla="*/ 30873 w 51435"/>
              <a:gd name="connsiteY22" fmla="*/ 53230 h 90775"/>
              <a:gd name="connsiteX23" fmla="*/ 11853 w 51435"/>
              <a:gd name="connsiteY23" fmla="*/ 21158 h 90775"/>
              <a:gd name="connsiteX24" fmla="*/ 13185 w 51435"/>
              <a:gd name="connsiteY24" fmla="*/ 60272 h 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435" h="90775">
                <a:moveTo>
                  <a:pt x="5387" y="81114"/>
                </a:moveTo>
                <a:cubicBezTo>
                  <a:pt x="3675" y="75147"/>
                  <a:pt x="4502" y="68742"/>
                  <a:pt x="7669" y="63413"/>
                </a:cubicBezTo>
                <a:cubicBezTo>
                  <a:pt x="8335" y="61985"/>
                  <a:pt x="8905" y="60463"/>
                  <a:pt x="9476" y="58940"/>
                </a:cubicBezTo>
                <a:cubicBezTo>
                  <a:pt x="12044" y="51326"/>
                  <a:pt x="15372" y="32198"/>
                  <a:pt x="-34" y="1839"/>
                </a:cubicBezTo>
                <a:lnTo>
                  <a:pt x="3390" y="-64"/>
                </a:lnTo>
                <a:cubicBezTo>
                  <a:pt x="10047" y="10309"/>
                  <a:pt x="23360" y="41905"/>
                  <a:pt x="32965" y="50660"/>
                </a:cubicBezTo>
                <a:lnTo>
                  <a:pt x="35723" y="53325"/>
                </a:lnTo>
                <a:cubicBezTo>
                  <a:pt x="40535" y="57265"/>
                  <a:pt x="44786" y="61843"/>
                  <a:pt x="48371" y="66934"/>
                </a:cubicBezTo>
                <a:cubicBezTo>
                  <a:pt x="51119" y="70579"/>
                  <a:pt x="52061" y="75261"/>
                  <a:pt x="50938" y="79687"/>
                </a:cubicBezTo>
                <a:cubicBezTo>
                  <a:pt x="48656" y="84378"/>
                  <a:pt x="44215" y="87652"/>
                  <a:pt x="39051" y="88442"/>
                </a:cubicBezTo>
                <a:cubicBezTo>
                  <a:pt x="34667" y="89641"/>
                  <a:pt x="30179" y="90374"/>
                  <a:pt x="25643" y="90631"/>
                </a:cubicBezTo>
                <a:lnTo>
                  <a:pt x="23645" y="90631"/>
                </a:lnTo>
                <a:cubicBezTo>
                  <a:pt x="16218" y="91316"/>
                  <a:pt x="9086" y="87595"/>
                  <a:pt x="5387" y="81114"/>
                </a:cubicBezTo>
                <a:close/>
                <a:moveTo>
                  <a:pt x="13185" y="60272"/>
                </a:moveTo>
                <a:cubicBezTo>
                  <a:pt x="12614" y="61795"/>
                  <a:pt x="11949" y="63413"/>
                  <a:pt x="11283" y="64935"/>
                </a:cubicBezTo>
                <a:cubicBezTo>
                  <a:pt x="8649" y="69342"/>
                  <a:pt x="7831" y="74595"/>
                  <a:pt x="9001" y="79591"/>
                </a:cubicBezTo>
                <a:cubicBezTo>
                  <a:pt x="11663" y="85872"/>
                  <a:pt x="20412" y="86539"/>
                  <a:pt x="24026" y="86539"/>
                </a:cubicBezTo>
                <a:lnTo>
                  <a:pt x="25833" y="86539"/>
                </a:lnTo>
                <a:cubicBezTo>
                  <a:pt x="30074" y="86263"/>
                  <a:pt x="34287" y="85568"/>
                  <a:pt x="38385" y="84445"/>
                </a:cubicBezTo>
                <a:cubicBezTo>
                  <a:pt x="43426" y="83113"/>
                  <a:pt x="46564" y="81019"/>
                  <a:pt x="47895" y="78164"/>
                </a:cubicBezTo>
                <a:cubicBezTo>
                  <a:pt x="48589" y="74823"/>
                  <a:pt x="47791" y="71350"/>
                  <a:pt x="45708" y="68647"/>
                </a:cubicBezTo>
                <a:cubicBezTo>
                  <a:pt x="42285" y="63898"/>
                  <a:pt x="38290" y="59587"/>
                  <a:pt x="33821" y="55799"/>
                </a:cubicBezTo>
                <a:lnTo>
                  <a:pt x="30873" y="53230"/>
                </a:lnTo>
                <a:cubicBezTo>
                  <a:pt x="24691" y="47425"/>
                  <a:pt x="20602" y="34196"/>
                  <a:pt x="11853" y="21158"/>
                </a:cubicBezTo>
                <a:cubicBezTo>
                  <a:pt x="16970" y="33616"/>
                  <a:pt x="17445" y="47501"/>
                  <a:pt x="13185" y="60272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2B227F32-C33C-024B-8570-47E7B6ACA155}"/>
              </a:ext>
            </a:extLst>
          </p:cNvPr>
          <p:cNvSpPr/>
          <p:nvPr/>
        </p:nvSpPr>
        <p:spPr>
          <a:xfrm>
            <a:off x="12919794" y="12073891"/>
            <a:ext cx="133234" cy="125740"/>
          </a:xfrm>
          <a:custGeom>
            <a:avLst/>
            <a:gdLst>
              <a:gd name="connsiteX0" fmla="*/ 9 w 29142"/>
              <a:gd name="connsiteY0" fmla="*/ 1459 h 27503"/>
              <a:gd name="connsiteX1" fmla="*/ 9 w 29142"/>
              <a:gd name="connsiteY1" fmla="*/ 2125 h 27503"/>
              <a:gd name="connsiteX2" fmla="*/ 865 w 29142"/>
              <a:gd name="connsiteY2" fmla="*/ 2981 h 27503"/>
              <a:gd name="connsiteX3" fmla="*/ 4193 w 29142"/>
              <a:gd name="connsiteY3" fmla="*/ 5931 h 27503"/>
              <a:gd name="connsiteX4" fmla="*/ 14274 w 29142"/>
              <a:gd name="connsiteY4" fmla="*/ 14782 h 27503"/>
              <a:gd name="connsiteX5" fmla="*/ 29109 w 29142"/>
              <a:gd name="connsiteY5" fmla="*/ 27440 h 27503"/>
              <a:gd name="connsiteX6" fmla="*/ 29109 w 29142"/>
              <a:gd name="connsiteY6" fmla="*/ 27440 h 27503"/>
              <a:gd name="connsiteX7" fmla="*/ 29109 w 29142"/>
              <a:gd name="connsiteY7" fmla="*/ 27440 h 27503"/>
              <a:gd name="connsiteX8" fmla="*/ 15510 w 29142"/>
              <a:gd name="connsiteY8" fmla="*/ 13450 h 27503"/>
              <a:gd name="connsiteX9" fmla="*/ 6000 w 29142"/>
              <a:gd name="connsiteY9" fmla="*/ 3933 h 27503"/>
              <a:gd name="connsiteX10" fmla="*/ 2862 w 29142"/>
              <a:gd name="connsiteY10" fmla="*/ 793 h 27503"/>
              <a:gd name="connsiteX11" fmla="*/ 1911 w 29142"/>
              <a:gd name="connsiteY11" fmla="*/ -64 h 27503"/>
              <a:gd name="connsiteX12" fmla="*/ 1245 w 29142"/>
              <a:gd name="connsiteY12" fmla="*/ -64 h 27503"/>
              <a:gd name="connsiteX13" fmla="*/ 9 w 29142"/>
              <a:gd name="connsiteY13" fmla="*/ 1459 h 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142" h="27503">
                <a:moveTo>
                  <a:pt x="9" y="1459"/>
                </a:moveTo>
                <a:cubicBezTo>
                  <a:pt x="-48" y="1678"/>
                  <a:pt x="-48" y="1906"/>
                  <a:pt x="9" y="2125"/>
                </a:cubicBezTo>
                <a:cubicBezTo>
                  <a:pt x="9" y="2125"/>
                  <a:pt x="9" y="2601"/>
                  <a:pt x="865" y="2981"/>
                </a:cubicBezTo>
                <a:lnTo>
                  <a:pt x="4193" y="5931"/>
                </a:lnTo>
                <a:lnTo>
                  <a:pt x="14274" y="14782"/>
                </a:lnTo>
                <a:cubicBezTo>
                  <a:pt x="21596" y="21254"/>
                  <a:pt x="29109" y="27440"/>
                  <a:pt x="29109" y="27440"/>
                </a:cubicBezTo>
                <a:lnTo>
                  <a:pt x="29109" y="27440"/>
                </a:lnTo>
                <a:lnTo>
                  <a:pt x="29109" y="27440"/>
                </a:lnTo>
                <a:cubicBezTo>
                  <a:pt x="29109" y="27440"/>
                  <a:pt x="22452" y="20302"/>
                  <a:pt x="15510" y="13450"/>
                </a:cubicBezTo>
                <a:lnTo>
                  <a:pt x="6000" y="3933"/>
                </a:lnTo>
                <a:lnTo>
                  <a:pt x="2862" y="793"/>
                </a:lnTo>
                <a:cubicBezTo>
                  <a:pt x="2862" y="793"/>
                  <a:pt x="2196" y="31"/>
                  <a:pt x="1911" y="-64"/>
                </a:cubicBezTo>
                <a:lnTo>
                  <a:pt x="1245" y="-64"/>
                </a:lnTo>
                <a:cubicBezTo>
                  <a:pt x="665" y="279"/>
                  <a:pt x="228" y="821"/>
                  <a:pt x="9" y="1459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E1130099-1BB5-5046-9BB3-738591844566}"/>
              </a:ext>
            </a:extLst>
          </p:cNvPr>
          <p:cNvSpPr/>
          <p:nvPr/>
        </p:nvSpPr>
        <p:spPr>
          <a:xfrm>
            <a:off x="12902164" y="12097820"/>
            <a:ext cx="126952" cy="162722"/>
          </a:xfrm>
          <a:custGeom>
            <a:avLst/>
            <a:gdLst>
              <a:gd name="connsiteX0" fmla="*/ -34 w 27768"/>
              <a:gd name="connsiteY0" fmla="*/ 1078 h 35592"/>
              <a:gd name="connsiteX1" fmla="*/ -34 w 27768"/>
              <a:gd name="connsiteY1" fmla="*/ 1649 h 35592"/>
              <a:gd name="connsiteX2" fmla="*/ 822 w 27768"/>
              <a:gd name="connsiteY2" fmla="*/ 2791 h 35592"/>
              <a:gd name="connsiteX3" fmla="*/ 3770 w 27768"/>
              <a:gd name="connsiteY3" fmla="*/ 6788 h 35592"/>
              <a:gd name="connsiteX4" fmla="*/ 12804 w 27768"/>
              <a:gd name="connsiteY4" fmla="*/ 18874 h 35592"/>
              <a:gd name="connsiteX5" fmla="*/ 27164 w 27768"/>
              <a:gd name="connsiteY5" fmla="*/ 35529 h 35592"/>
              <a:gd name="connsiteX6" fmla="*/ 27735 w 27768"/>
              <a:gd name="connsiteY6" fmla="*/ 35529 h 35592"/>
              <a:gd name="connsiteX7" fmla="*/ 27735 w 27768"/>
              <a:gd name="connsiteY7" fmla="*/ 35053 h 35592"/>
              <a:gd name="connsiteX8" fmla="*/ 14326 w 27768"/>
              <a:gd name="connsiteY8" fmla="*/ 17827 h 35592"/>
              <a:gd name="connsiteX9" fmla="*/ 5957 w 27768"/>
              <a:gd name="connsiteY9" fmla="*/ 5265 h 35592"/>
              <a:gd name="connsiteX10" fmla="*/ 3199 w 27768"/>
              <a:gd name="connsiteY10" fmla="*/ 1078 h 35592"/>
              <a:gd name="connsiteX11" fmla="*/ 2438 w 27768"/>
              <a:gd name="connsiteY11" fmla="*/ -64 h 35592"/>
              <a:gd name="connsiteX12" fmla="*/ 1868 w 27768"/>
              <a:gd name="connsiteY12" fmla="*/ -64 h 35592"/>
              <a:gd name="connsiteX13" fmla="*/ -34 w 27768"/>
              <a:gd name="connsiteY13" fmla="*/ 1078 h 3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68" h="35592">
                <a:moveTo>
                  <a:pt x="-34" y="1078"/>
                </a:moveTo>
                <a:cubicBezTo>
                  <a:pt x="-34" y="1078"/>
                  <a:pt x="-34" y="1078"/>
                  <a:pt x="-34" y="1649"/>
                </a:cubicBezTo>
                <a:lnTo>
                  <a:pt x="822" y="2791"/>
                </a:lnTo>
                <a:lnTo>
                  <a:pt x="3770" y="6788"/>
                </a:lnTo>
                <a:lnTo>
                  <a:pt x="12804" y="18874"/>
                </a:lnTo>
                <a:lnTo>
                  <a:pt x="27164" y="35529"/>
                </a:lnTo>
                <a:cubicBezTo>
                  <a:pt x="27164" y="35529"/>
                  <a:pt x="27164" y="35529"/>
                  <a:pt x="27735" y="35529"/>
                </a:cubicBezTo>
                <a:lnTo>
                  <a:pt x="27735" y="35053"/>
                </a:lnTo>
                <a:lnTo>
                  <a:pt x="14326" y="17827"/>
                </a:lnTo>
                <a:lnTo>
                  <a:pt x="5957" y="5265"/>
                </a:lnTo>
                <a:lnTo>
                  <a:pt x="3199" y="1078"/>
                </a:lnTo>
                <a:lnTo>
                  <a:pt x="2438" y="-64"/>
                </a:lnTo>
                <a:cubicBezTo>
                  <a:pt x="2438" y="-64"/>
                  <a:pt x="1868" y="-64"/>
                  <a:pt x="1868" y="-64"/>
                </a:cubicBezTo>
                <a:cubicBezTo>
                  <a:pt x="1117" y="60"/>
                  <a:pt x="432" y="469"/>
                  <a:pt x="-34" y="107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147778F4-826E-7243-B9E2-99BCC5B9113F}"/>
              </a:ext>
            </a:extLst>
          </p:cNvPr>
          <p:cNvSpPr/>
          <p:nvPr/>
        </p:nvSpPr>
        <p:spPr>
          <a:xfrm>
            <a:off x="12864707" y="12116733"/>
            <a:ext cx="113103" cy="178618"/>
          </a:xfrm>
          <a:custGeom>
            <a:avLst/>
            <a:gdLst>
              <a:gd name="connsiteX0" fmla="*/ -20 w 24739"/>
              <a:gd name="connsiteY0" fmla="*/ 652 h 39069"/>
              <a:gd name="connsiteX1" fmla="*/ -20 w 24739"/>
              <a:gd name="connsiteY1" fmla="*/ 1413 h 39069"/>
              <a:gd name="connsiteX2" fmla="*/ -20 w 24739"/>
              <a:gd name="connsiteY2" fmla="*/ 2746 h 39069"/>
              <a:gd name="connsiteX3" fmla="*/ 2263 w 24739"/>
              <a:gd name="connsiteY3" fmla="*/ 7409 h 39069"/>
              <a:gd name="connsiteX4" fmla="*/ 5496 w 24739"/>
              <a:gd name="connsiteY4" fmla="*/ 13976 h 39069"/>
              <a:gd name="connsiteX5" fmla="*/ 9395 w 24739"/>
              <a:gd name="connsiteY5" fmla="*/ 21399 h 39069"/>
              <a:gd name="connsiteX6" fmla="*/ 11678 w 24739"/>
              <a:gd name="connsiteY6" fmla="*/ 25205 h 39069"/>
              <a:gd name="connsiteX7" fmla="*/ 14150 w 24739"/>
              <a:gd name="connsiteY7" fmla="*/ 28441 h 39069"/>
              <a:gd name="connsiteX8" fmla="*/ 19000 w 24739"/>
              <a:gd name="connsiteY8" fmla="*/ 33961 h 39069"/>
              <a:gd name="connsiteX9" fmla="*/ 24040 w 24739"/>
              <a:gd name="connsiteY9" fmla="*/ 39005 h 39069"/>
              <a:gd name="connsiteX10" fmla="*/ 24706 w 24739"/>
              <a:gd name="connsiteY10" fmla="*/ 39005 h 39069"/>
              <a:gd name="connsiteX11" fmla="*/ 24706 w 24739"/>
              <a:gd name="connsiteY11" fmla="*/ 38434 h 39069"/>
              <a:gd name="connsiteX12" fmla="*/ 20236 w 24739"/>
              <a:gd name="connsiteY12" fmla="*/ 33009 h 39069"/>
              <a:gd name="connsiteX13" fmla="*/ 15957 w 24739"/>
              <a:gd name="connsiteY13" fmla="*/ 27204 h 39069"/>
              <a:gd name="connsiteX14" fmla="*/ 13580 w 24739"/>
              <a:gd name="connsiteY14" fmla="*/ 23778 h 39069"/>
              <a:gd name="connsiteX15" fmla="*/ 11773 w 24739"/>
              <a:gd name="connsiteY15" fmla="*/ 20161 h 39069"/>
              <a:gd name="connsiteX16" fmla="*/ 9966 w 24739"/>
              <a:gd name="connsiteY16" fmla="*/ 16355 h 39069"/>
              <a:gd name="connsiteX17" fmla="*/ 8254 w 24739"/>
              <a:gd name="connsiteY17" fmla="*/ 12643 h 39069"/>
              <a:gd name="connsiteX18" fmla="*/ 5401 w 24739"/>
              <a:gd name="connsiteY18" fmla="*/ 5982 h 39069"/>
              <a:gd name="connsiteX19" fmla="*/ 3404 w 24739"/>
              <a:gd name="connsiteY19" fmla="*/ 1223 h 39069"/>
              <a:gd name="connsiteX20" fmla="*/ 2738 w 24739"/>
              <a:gd name="connsiteY20" fmla="*/ -14 h 39069"/>
              <a:gd name="connsiteX21" fmla="*/ 1977 w 24739"/>
              <a:gd name="connsiteY21" fmla="*/ -14 h 39069"/>
              <a:gd name="connsiteX22" fmla="*/ -20 w 24739"/>
              <a:gd name="connsiteY22" fmla="*/ 652 h 3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739" h="39069">
                <a:moveTo>
                  <a:pt x="-20" y="652"/>
                </a:moveTo>
                <a:cubicBezTo>
                  <a:pt x="-38" y="909"/>
                  <a:pt x="-38" y="1156"/>
                  <a:pt x="-20" y="1413"/>
                </a:cubicBezTo>
                <a:cubicBezTo>
                  <a:pt x="-20" y="1413"/>
                  <a:pt x="-20" y="2175"/>
                  <a:pt x="-20" y="2746"/>
                </a:cubicBezTo>
                <a:lnTo>
                  <a:pt x="2263" y="7409"/>
                </a:lnTo>
                <a:lnTo>
                  <a:pt x="5496" y="13976"/>
                </a:lnTo>
                <a:lnTo>
                  <a:pt x="9395" y="21399"/>
                </a:lnTo>
                <a:cubicBezTo>
                  <a:pt x="10061" y="22722"/>
                  <a:pt x="10821" y="23997"/>
                  <a:pt x="11678" y="25205"/>
                </a:cubicBezTo>
                <a:lnTo>
                  <a:pt x="14150" y="28441"/>
                </a:lnTo>
                <a:cubicBezTo>
                  <a:pt x="15596" y="30421"/>
                  <a:pt x="17222" y="32267"/>
                  <a:pt x="19000" y="33961"/>
                </a:cubicBezTo>
                <a:lnTo>
                  <a:pt x="24040" y="39005"/>
                </a:lnTo>
                <a:lnTo>
                  <a:pt x="24706" y="39005"/>
                </a:lnTo>
                <a:cubicBezTo>
                  <a:pt x="24706" y="39005"/>
                  <a:pt x="24706" y="38529"/>
                  <a:pt x="24706" y="38434"/>
                </a:cubicBezTo>
                <a:lnTo>
                  <a:pt x="20236" y="33009"/>
                </a:lnTo>
                <a:cubicBezTo>
                  <a:pt x="18705" y="31153"/>
                  <a:pt x="17279" y="29212"/>
                  <a:pt x="15957" y="27204"/>
                </a:cubicBezTo>
                <a:lnTo>
                  <a:pt x="13580" y="23778"/>
                </a:lnTo>
                <a:cubicBezTo>
                  <a:pt x="12866" y="22636"/>
                  <a:pt x="12257" y="21418"/>
                  <a:pt x="11773" y="20161"/>
                </a:cubicBezTo>
                <a:lnTo>
                  <a:pt x="9966" y="16355"/>
                </a:lnTo>
                <a:lnTo>
                  <a:pt x="8254" y="12643"/>
                </a:lnTo>
                <a:lnTo>
                  <a:pt x="5401" y="5982"/>
                </a:lnTo>
                <a:lnTo>
                  <a:pt x="3404" y="1223"/>
                </a:lnTo>
                <a:cubicBezTo>
                  <a:pt x="3404" y="652"/>
                  <a:pt x="3404" y="176"/>
                  <a:pt x="2738" y="-14"/>
                </a:cubicBezTo>
                <a:cubicBezTo>
                  <a:pt x="2491" y="-81"/>
                  <a:pt x="2225" y="-81"/>
                  <a:pt x="1977" y="-14"/>
                </a:cubicBezTo>
                <a:cubicBezTo>
                  <a:pt x="1255" y="-33"/>
                  <a:pt x="551" y="205"/>
                  <a:pt x="-20" y="652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39287C81-8B1F-6249-8E01-4F164707BDF1}"/>
              </a:ext>
            </a:extLst>
          </p:cNvPr>
          <p:cNvSpPr/>
          <p:nvPr/>
        </p:nvSpPr>
        <p:spPr>
          <a:xfrm>
            <a:off x="12818750" y="12120377"/>
            <a:ext cx="88626" cy="194991"/>
          </a:xfrm>
          <a:custGeom>
            <a:avLst/>
            <a:gdLst>
              <a:gd name="connsiteX0" fmla="*/ 237 w 19385"/>
              <a:gd name="connsiteY0" fmla="*/ 2615 h 42650"/>
              <a:gd name="connsiteX1" fmla="*/ 8320 w 19385"/>
              <a:gd name="connsiteY1" fmla="*/ 23076 h 42650"/>
              <a:gd name="connsiteX2" fmla="*/ 18877 w 19385"/>
              <a:gd name="connsiteY2" fmla="*/ 42586 h 42650"/>
              <a:gd name="connsiteX3" fmla="*/ 19352 w 19385"/>
              <a:gd name="connsiteY3" fmla="*/ 42586 h 42650"/>
              <a:gd name="connsiteX4" fmla="*/ 19352 w 19385"/>
              <a:gd name="connsiteY4" fmla="*/ 42586 h 42650"/>
              <a:gd name="connsiteX5" fmla="*/ 19352 w 19385"/>
              <a:gd name="connsiteY5" fmla="*/ 42586 h 42650"/>
              <a:gd name="connsiteX6" fmla="*/ 10603 w 19385"/>
              <a:gd name="connsiteY6" fmla="*/ 22601 h 42650"/>
              <a:gd name="connsiteX7" fmla="*/ 4231 w 19385"/>
              <a:gd name="connsiteY7" fmla="*/ 1473 h 42650"/>
              <a:gd name="connsiteX8" fmla="*/ 1493 w 19385"/>
              <a:gd name="connsiteY8" fmla="*/ 36 h 42650"/>
              <a:gd name="connsiteX9" fmla="*/ 1474 w 19385"/>
              <a:gd name="connsiteY9" fmla="*/ 46 h 42650"/>
              <a:gd name="connsiteX10" fmla="*/ 47 w 19385"/>
              <a:gd name="connsiteY10" fmla="*/ 2710 h 4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85" h="42650">
                <a:moveTo>
                  <a:pt x="237" y="2615"/>
                </a:moveTo>
                <a:lnTo>
                  <a:pt x="8320" y="23076"/>
                </a:lnTo>
                <a:lnTo>
                  <a:pt x="18877" y="42586"/>
                </a:lnTo>
                <a:lnTo>
                  <a:pt x="19352" y="42586"/>
                </a:lnTo>
                <a:cubicBezTo>
                  <a:pt x="19352" y="42586"/>
                  <a:pt x="19352" y="42586"/>
                  <a:pt x="19352" y="42586"/>
                </a:cubicBezTo>
                <a:lnTo>
                  <a:pt x="19352" y="42586"/>
                </a:lnTo>
                <a:lnTo>
                  <a:pt x="10603" y="22601"/>
                </a:lnTo>
                <a:cubicBezTo>
                  <a:pt x="7370" y="12037"/>
                  <a:pt x="4231" y="1473"/>
                  <a:pt x="4231" y="1473"/>
                </a:cubicBezTo>
                <a:cubicBezTo>
                  <a:pt x="3870" y="322"/>
                  <a:pt x="2643" y="-325"/>
                  <a:pt x="1493" y="36"/>
                </a:cubicBezTo>
                <a:cubicBezTo>
                  <a:pt x="1483" y="46"/>
                  <a:pt x="1483" y="46"/>
                  <a:pt x="1474" y="46"/>
                </a:cubicBezTo>
                <a:cubicBezTo>
                  <a:pt x="361" y="407"/>
                  <a:pt x="-267" y="1587"/>
                  <a:pt x="47" y="271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074C9D17-242B-3647-9D39-9E6DB1F2B59A}"/>
              </a:ext>
            </a:extLst>
          </p:cNvPr>
          <p:cNvSpPr/>
          <p:nvPr/>
        </p:nvSpPr>
        <p:spPr>
          <a:xfrm>
            <a:off x="12753468" y="12108696"/>
            <a:ext cx="39565" cy="215368"/>
          </a:xfrm>
          <a:custGeom>
            <a:avLst/>
            <a:gdLst>
              <a:gd name="connsiteX0" fmla="*/ 61 w 8654"/>
              <a:gd name="connsiteY0" fmla="*/ 2601 h 47107"/>
              <a:gd name="connsiteX1" fmla="*/ 632 w 8654"/>
              <a:gd name="connsiteY1" fmla="*/ 9643 h 47107"/>
              <a:gd name="connsiteX2" fmla="*/ 2059 w 8654"/>
              <a:gd name="connsiteY2" fmla="*/ 25155 h 47107"/>
              <a:gd name="connsiteX3" fmla="*/ 3485 w 8654"/>
              <a:gd name="connsiteY3" fmla="*/ 33435 h 47107"/>
              <a:gd name="connsiteX4" fmla="*/ 5387 w 8654"/>
              <a:gd name="connsiteY4" fmla="*/ 40477 h 47107"/>
              <a:gd name="connsiteX5" fmla="*/ 8145 w 8654"/>
              <a:gd name="connsiteY5" fmla="*/ 47044 h 47107"/>
              <a:gd name="connsiteX6" fmla="*/ 8620 w 8654"/>
              <a:gd name="connsiteY6" fmla="*/ 47044 h 47107"/>
              <a:gd name="connsiteX7" fmla="*/ 8620 w 8654"/>
              <a:gd name="connsiteY7" fmla="*/ 46568 h 47107"/>
              <a:gd name="connsiteX8" fmla="*/ 8620 w 8654"/>
              <a:gd name="connsiteY8" fmla="*/ 46568 h 47107"/>
              <a:gd name="connsiteX9" fmla="*/ 6528 w 8654"/>
              <a:gd name="connsiteY9" fmla="*/ 39906 h 47107"/>
              <a:gd name="connsiteX10" fmla="*/ 5197 w 8654"/>
              <a:gd name="connsiteY10" fmla="*/ 32864 h 47107"/>
              <a:gd name="connsiteX11" fmla="*/ 4531 w 8654"/>
              <a:gd name="connsiteY11" fmla="*/ 24775 h 47107"/>
              <a:gd name="connsiteX12" fmla="*/ 4531 w 8654"/>
              <a:gd name="connsiteY12" fmla="*/ 9357 h 47107"/>
              <a:gd name="connsiteX13" fmla="*/ 4531 w 8654"/>
              <a:gd name="connsiteY13" fmla="*/ 2220 h 47107"/>
              <a:gd name="connsiteX14" fmla="*/ 2249 w 8654"/>
              <a:gd name="connsiteY14" fmla="*/ -64 h 47107"/>
              <a:gd name="connsiteX15" fmla="*/ -34 w 8654"/>
              <a:gd name="connsiteY15" fmla="*/ 2220 h 4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654" h="47107">
                <a:moveTo>
                  <a:pt x="61" y="2601"/>
                </a:moveTo>
                <a:lnTo>
                  <a:pt x="632" y="9643"/>
                </a:lnTo>
                <a:cubicBezTo>
                  <a:pt x="632" y="13926"/>
                  <a:pt x="1393" y="19160"/>
                  <a:pt x="2059" y="25155"/>
                </a:cubicBezTo>
                <a:cubicBezTo>
                  <a:pt x="2373" y="27944"/>
                  <a:pt x="2848" y="30704"/>
                  <a:pt x="3485" y="33435"/>
                </a:cubicBezTo>
                <a:cubicBezTo>
                  <a:pt x="4246" y="36005"/>
                  <a:pt x="4531" y="38479"/>
                  <a:pt x="5387" y="40477"/>
                </a:cubicBezTo>
                <a:lnTo>
                  <a:pt x="8145" y="47044"/>
                </a:lnTo>
                <a:lnTo>
                  <a:pt x="8620" y="47044"/>
                </a:lnTo>
                <a:cubicBezTo>
                  <a:pt x="8620" y="47044"/>
                  <a:pt x="8620" y="47044"/>
                  <a:pt x="8620" y="46568"/>
                </a:cubicBezTo>
                <a:lnTo>
                  <a:pt x="8620" y="46568"/>
                </a:lnTo>
                <a:lnTo>
                  <a:pt x="6528" y="39906"/>
                </a:lnTo>
                <a:cubicBezTo>
                  <a:pt x="5939" y="37584"/>
                  <a:pt x="5491" y="35233"/>
                  <a:pt x="5197" y="32864"/>
                </a:cubicBezTo>
                <a:cubicBezTo>
                  <a:pt x="4721" y="30389"/>
                  <a:pt x="5197" y="27534"/>
                  <a:pt x="4531" y="24775"/>
                </a:cubicBezTo>
                <a:cubicBezTo>
                  <a:pt x="4531" y="19160"/>
                  <a:pt x="4531" y="13545"/>
                  <a:pt x="4531" y="9357"/>
                </a:cubicBezTo>
                <a:lnTo>
                  <a:pt x="4531" y="2220"/>
                </a:lnTo>
                <a:cubicBezTo>
                  <a:pt x="4531" y="954"/>
                  <a:pt x="3514" y="-64"/>
                  <a:pt x="2249" y="-64"/>
                </a:cubicBezTo>
                <a:cubicBezTo>
                  <a:pt x="984" y="-64"/>
                  <a:pt x="-34" y="954"/>
                  <a:pt x="-34" y="222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0545C34F-CBAD-FF4E-9829-2E22D83380B2}"/>
              </a:ext>
            </a:extLst>
          </p:cNvPr>
          <p:cNvSpPr/>
          <p:nvPr/>
        </p:nvSpPr>
        <p:spPr>
          <a:xfrm>
            <a:off x="12688730" y="11950495"/>
            <a:ext cx="59648" cy="159938"/>
          </a:xfrm>
          <a:custGeom>
            <a:avLst/>
            <a:gdLst>
              <a:gd name="connsiteX0" fmla="*/ 11844 w 13047"/>
              <a:gd name="connsiteY0" fmla="*/ 374 h 34983"/>
              <a:gd name="connsiteX1" fmla="*/ 7945 w 13047"/>
              <a:gd name="connsiteY1" fmla="*/ 4656 h 34983"/>
              <a:gd name="connsiteX2" fmla="*/ 6138 w 13047"/>
              <a:gd name="connsiteY2" fmla="*/ 6845 h 34983"/>
              <a:gd name="connsiteX3" fmla="*/ 4332 w 13047"/>
              <a:gd name="connsiteY3" fmla="*/ 9605 h 34983"/>
              <a:gd name="connsiteX4" fmla="*/ 1573 w 13047"/>
              <a:gd name="connsiteY4" fmla="*/ 16076 h 34983"/>
              <a:gd name="connsiteX5" fmla="*/ 52 w 13047"/>
              <a:gd name="connsiteY5" fmla="*/ 29114 h 34983"/>
              <a:gd name="connsiteX6" fmla="*/ 52 w 13047"/>
              <a:gd name="connsiteY6" fmla="*/ 33302 h 34983"/>
              <a:gd name="connsiteX7" fmla="*/ 52 w 13047"/>
              <a:gd name="connsiteY7" fmla="*/ 34920 h 34983"/>
              <a:gd name="connsiteX8" fmla="*/ 52 w 13047"/>
              <a:gd name="connsiteY8" fmla="*/ 34920 h 34983"/>
              <a:gd name="connsiteX9" fmla="*/ 52 w 13047"/>
              <a:gd name="connsiteY9" fmla="*/ 34920 h 34983"/>
              <a:gd name="connsiteX10" fmla="*/ 52 w 13047"/>
              <a:gd name="connsiteY10" fmla="*/ 33302 h 34983"/>
              <a:gd name="connsiteX11" fmla="*/ 52 w 13047"/>
              <a:gd name="connsiteY11" fmla="*/ 29114 h 34983"/>
              <a:gd name="connsiteX12" fmla="*/ 2049 w 13047"/>
              <a:gd name="connsiteY12" fmla="*/ 16647 h 34983"/>
              <a:gd name="connsiteX13" fmla="*/ 4902 w 13047"/>
              <a:gd name="connsiteY13" fmla="*/ 10652 h 34983"/>
              <a:gd name="connsiteX14" fmla="*/ 6614 w 13047"/>
              <a:gd name="connsiteY14" fmla="*/ 8177 h 34983"/>
              <a:gd name="connsiteX15" fmla="*/ 8516 w 13047"/>
              <a:gd name="connsiteY15" fmla="*/ 6084 h 34983"/>
              <a:gd name="connsiteX16" fmla="*/ 12700 w 13047"/>
              <a:gd name="connsiteY16" fmla="*/ 1991 h 34983"/>
              <a:gd name="connsiteX17" fmla="*/ 12700 w 13047"/>
              <a:gd name="connsiteY17" fmla="*/ 278 h 34983"/>
              <a:gd name="connsiteX18" fmla="*/ 10988 w 13047"/>
              <a:gd name="connsiteY18" fmla="*/ 278 h 34983"/>
              <a:gd name="connsiteX19" fmla="*/ 10988 w 13047"/>
              <a:gd name="connsiteY19" fmla="*/ 278 h 3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047" h="34983">
                <a:moveTo>
                  <a:pt x="11844" y="374"/>
                </a:moveTo>
                <a:cubicBezTo>
                  <a:pt x="11844" y="374"/>
                  <a:pt x="10228" y="1991"/>
                  <a:pt x="7945" y="4656"/>
                </a:cubicBezTo>
                <a:lnTo>
                  <a:pt x="6138" y="6845"/>
                </a:lnTo>
                <a:cubicBezTo>
                  <a:pt x="5463" y="7711"/>
                  <a:pt x="4855" y="8634"/>
                  <a:pt x="4332" y="9605"/>
                </a:cubicBezTo>
                <a:cubicBezTo>
                  <a:pt x="3124" y="11622"/>
                  <a:pt x="2191" y="13802"/>
                  <a:pt x="1573" y="16076"/>
                </a:cubicBezTo>
                <a:cubicBezTo>
                  <a:pt x="280" y="20292"/>
                  <a:pt x="-233" y="24708"/>
                  <a:pt x="52" y="29114"/>
                </a:cubicBezTo>
                <a:cubicBezTo>
                  <a:pt x="-33" y="30513"/>
                  <a:pt x="-33" y="31903"/>
                  <a:pt x="52" y="33302"/>
                </a:cubicBezTo>
                <a:lnTo>
                  <a:pt x="52" y="34920"/>
                </a:lnTo>
                <a:cubicBezTo>
                  <a:pt x="52" y="34920"/>
                  <a:pt x="52" y="34920"/>
                  <a:pt x="52" y="34920"/>
                </a:cubicBezTo>
                <a:cubicBezTo>
                  <a:pt x="52" y="34920"/>
                  <a:pt x="52" y="34920"/>
                  <a:pt x="52" y="34920"/>
                </a:cubicBezTo>
                <a:lnTo>
                  <a:pt x="52" y="33302"/>
                </a:lnTo>
                <a:cubicBezTo>
                  <a:pt x="-62" y="31912"/>
                  <a:pt x="-62" y="30504"/>
                  <a:pt x="52" y="29114"/>
                </a:cubicBezTo>
                <a:cubicBezTo>
                  <a:pt x="-52" y="24870"/>
                  <a:pt x="623" y="20645"/>
                  <a:pt x="2049" y="16647"/>
                </a:cubicBezTo>
                <a:cubicBezTo>
                  <a:pt x="2724" y="14535"/>
                  <a:pt x="3685" y="12517"/>
                  <a:pt x="4902" y="10652"/>
                </a:cubicBezTo>
                <a:cubicBezTo>
                  <a:pt x="5568" y="9795"/>
                  <a:pt x="5948" y="8939"/>
                  <a:pt x="6614" y="8177"/>
                </a:cubicBezTo>
                <a:lnTo>
                  <a:pt x="8516" y="6084"/>
                </a:lnTo>
                <a:lnTo>
                  <a:pt x="12700" y="1991"/>
                </a:lnTo>
                <a:cubicBezTo>
                  <a:pt x="13119" y="1497"/>
                  <a:pt x="13119" y="773"/>
                  <a:pt x="12700" y="278"/>
                </a:cubicBezTo>
                <a:cubicBezTo>
                  <a:pt x="12225" y="-178"/>
                  <a:pt x="11464" y="-178"/>
                  <a:pt x="10988" y="278"/>
                </a:cubicBezTo>
                <a:lnTo>
                  <a:pt x="10988" y="278"/>
                </a:ln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66D93E44-9247-6E44-8300-2328DFD2F2B8}"/>
              </a:ext>
            </a:extLst>
          </p:cNvPr>
          <p:cNvSpPr/>
          <p:nvPr/>
        </p:nvSpPr>
        <p:spPr>
          <a:xfrm>
            <a:off x="12716079" y="12085407"/>
            <a:ext cx="19815" cy="125539"/>
          </a:xfrm>
          <a:custGeom>
            <a:avLst/>
            <a:gdLst>
              <a:gd name="connsiteX0" fmla="*/ 1107 w 4334"/>
              <a:gd name="connsiteY0" fmla="*/ 1509 h 27459"/>
              <a:gd name="connsiteX1" fmla="*/ 1107 w 4334"/>
              <a:gd name="connsiteY1" fmla="*/ 2556 h 27459"/>
              <a:gd name="connsiteX2" fmla="*/ 1107 w 4334"/>
              <a:gd name="connsiteY2" fmla="*/ 4269 h 27459"/>
              <a:gd name="connsiteX3" fmla="*/ 1107 w 4334"/>
              <a:gd name="connsiteY3" fmla="*/ 6268 h 27459"/>
              <a:gd name="connsiteX4" fmla="*/ 2153 w 4334"/>
              <a:gd name="connsiteY4" fmla="*/ 10550 h 27459"/>
              <a:gd name="connsiteX5" fmla="*/ 3105 w 4334"/>
              <a:gd name="connsiteY5" fmla="*/ 15308 h 27459"/>
              <a:gd name="connsiteX6" fmla="*/ 3105 w 4334"/>
              <a:gd name="connsiteY6" fmla="*/ 19972 h 27459"/>
              <a:gd name="connsiteX7" fmla="*/ 2059 w 4334"/>
              <a:gd name="connsiteY7" fmla="*/ 23873 h 27459"/>
              <a:gd name="connsiteX8" fmla="*/ -34 w 4334"/>
              <a:gd name="connsiteY8" fmla="*/ 27395 h 27459"/>
              <a:gd name="connsiteX9" fmla="*/ -34 w 4334"/>
              <a:gd name="connsiteY9" fmla="*/ 27395 h 27459"/>
              <a:gd name="connsiteX10" fmla="*/ -34 w 4334"/>
              <a:gd name="connsiteY10" fmla="*/ 27395 h 27459"/>
              <a:gd name="connsiteX11" fmla="*/ 2534 w 4334"/>
              <a:gd name="connsiteY11" fmla="*/ 24064 h 27459"/>
              <a:gd name="connsiteX12" fmla="*/ 4151 w 4334"/>
              <a:gd name="connsiteY12" fmla="*/ 19972 h 27459"/>
              <a:gd name="connsiteX13" fmla="*/ 4151 w 4334"/>
              <a:gd name="connsiteY13" fmla="*/ 14928 h 27459"/>
              <a:gd name="connsiteX14" fmla="*/ 4151 w 4334"/>
              <a:gd name="connsiteY14" fmla="*/ 9884 h 27459"/>
              <a:gd name="connsiteX15" fmla="*/ 4151 w 4334"/>
              <a:gd name="connsiteY15" fmla="*/ 5792 h 27459"/>
              <a:gd name="connsiteX16" fmla="*/ 4151 w 4334"/>
              <a:gd name="connsiteY16" fmla="*/ 3508 h 27459"/>
              <a:gd name="connsiteX17" fmla="*/ 4151 w 4334"/>
              <a:gd name="connsiteY17" fmla="*/ 2461 h 27459"/>
              <a:gd name="connsiteX18" fmla="*/ 3200 w 4334"/>
              <a:gd name="connsiteY18" fmla="*/ 81 h 27459"/>
              <a:gd name="connsiteX19" fmla="*/ 822 w 4334"/>
              <a:gd name="connsiteY19" fmla="*/ 1033 h 2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" h="27459">
                <a:moveTo>
                  <a:pt x="1107" y="1509"/>
                </a:moveTo>
                <a:lnTo>
                  <a:pt x="1107" y="2556"/>
                </a:lnTo>
                <a:cubicBezTo>
                  <a:pt x="1031" y="3127"/>
                  <a:pt x="1031" y="3698"/>
                  <a:pt x="1107" y="4269"/>
                </a:cubicBezTo>
                <a:cubicBezTo>
                  <a:pt x="1060" y="4935"/>
                  <a:pt x="1060" y="5601"/>
                  <a:pt x="1107" y="6268"/>
                </a:cubicBezTo>
                <a:cubicBezTo>
                  <a:pt x="1107" y="7790"/>
                  <a:pt x="1773" y="9027"/>
                  <a:pt x="2153" y="10550"/>
                </a:cubicBezTo>
                <a:cubicBezTo>
                  <a:pt x="2619" y="12101"/>
                  <a:pt x="2933" y="13700"/>
                  <a:pt x="3105" y="15308"/>
                </a:cubicBezTo>
                <a:cubicBezTo>
                  <a:pt x="3247" y="16860"/>
                  <a:pt x="3247" y="18420"/>
                  <a:pt x="3105" y="19972"/>
                </a:cubicBezTo>
                <a:cubicBezTo>
                  <a:pt x="3000" y="21323"/>
                  <a:pt x="2639" y="22646"/>
                  <a:pt x="2059" y="23873"/>
                </a:cubicBezTo>
                <a:cubicBezTo>
                  <a:pt x="1554" y="25149"/>
                  <a:pt x="851" y="26338"/>
                  <a:pt x="-34" y="27395"/>
                </a:cubicBezTo>
                <a:lnTo>
                  <a:pt x="-34" y="27395"/>
                </a:lnTo>
                <a:lnTo>
                  <a:pt x="-34" y="27395"/>
                </a:lnTo>
                <a:cubicBezTo>
                  <a:pt x="994" y="26424"/>
                  <a:pt x="1859" y="25301"/>
                  <a:pt x="2534" y="24064"/>
                </a:cubicBezTo>
                <a:cubicBezTo>
                  <a:pt x="3276" y="22789"/>
                  <a:pt x="3818" y="21409"/>
                  <a:pt x="4151" y="19972"/>
                </a:cubicBezTo>
                <a:cubicBezTo>
                  <a:pt x="4350" y="18297"/>
                  <a:pt x="4350" y="16603"/>
                  <a:pt x="4151" y="14928"/>
                </a:cubicBezTo>
                <a:cubicBezTo>
                  <a:pt x="4303" y="13253"/>
                  <a:pt x="4303" y="11559"/>
                  <a:pt x="4151" y="9884"/>
                </a:cubicBezTo>
                <a:cubicBezTo>
                  <a:pt x="4151" y="8361"/>
                  <a:pt x="4151" y="6839"/>
                  <a:pt x="4151" y="5792"/>
                </a:cubicBezTo>
                <a:cubicBezTo>
                  <a:pt x="4036" y="5030"/>
                  <a:pt x="4036" y="4269"/>
                  <a:pt x="4151" y="3508"/>
                </a:cubicBezTo>
                <a:lnTo>
                  <a:pt x="4151" y="2461"/>
                </a:lnTo>
                <a:cubicBezTo>
                  <a:pt x="4541" y="1538"/>
                  <a:pt x="4122" y="472"/>
                  <a:pt x="3200" y="81"/>
                </a:cubicBezTo>
                <a:cubicBezTo>
                  <a:pt x="2277" y="-309"/>
                  <a:pt x="1212" y="110"/>
                  <a:pt x="822" y="103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AC2854D0-26CB-3D43-8910-4B3717A5A6C4}"/>
              </a:ext>
            </a:extLst>
          </p:cNvPr>
          <p:cNvSpPr/>
          <p:nvPr/>
        </p:nvSpPr>
        <p:spPr>
          <a:xfrm>
            <a:off x="12674771" y="11844561"/>
            <a:ext cx="62425" cy="167984"/>
          </a:xfrm>
          <a:custGeom>
            <a:avLst/>
            <a:gdLst>
              <a:gd name="connsiteX0" fmla="*/ 13185 w 13654"/>
              <a:gd name="connsiteY0" fmla="*/ 26970 h 36743"/>
              <a:gd name="connsiteX1" fmla="*/ 13185 w 13654"/>
              <a:gd name="connsiteY1" fmla="*/ 18881 h 36743"/>
              <a:gd name="connsiteX2" fmla="*/ 7764 w 13654"/>
              <a:gd name="connsiteY2" fmla="*/ 10697 h 36743"/>
              <a:gd name="connsiteX3" fmla="*/ 5482 w 13654"/>
              <a:gd name="connsiteY3" fmla="*/ 8222 h 36743"/>
              <a:gd name="connsiteX4" fmla="*/ 1107 w 13654"/>
              <a:gd name="connsiteY4" fmla="*/ 1085 h 36743"/>
              <a:gd name="connsiteX5" fmla="*/ -34 w 13654"/>
              <a:gd name="connsiteY5" fmla="*/ 133 h 36743"/>
              <a:gd name="connsiteX6" fmla="*/ 3675 w 13654"/>
              <a:gd name="connsiteY6" fmla="*/ 9650 h 36743"/>
              <a:gd name="connsiteX7" fmla="*/ 6053 w 13654"/>
              <a:gd name="connsiteY7" fmla="*/ 12219 h 36743"/>
              <a:gd name="connsiteX8" fmla="*/ 10903 w 13654"/>
              <a:gd name="connsiteY8" fmla="*/ 19357 h 36743"/>
              <a:gd name="connsiteX9" fmla="*/ 10903 w 13654"/>
              <a:gd name="connsiteY9" fmla="*/ 26495 h 36743"/>
              <a:gd name="connsiteX10" fmla="*/ 10903 w 13654"/>
              <a:gd name="connsiteY10" fmla="*/ 36011 h 36743"/>
              <a:gd name="connsiteX11" fmla="*/ 11949 w 13654"/>
              <a:gd name="connsiteY11" fmla="*/ 36678 h 36743"/>
              <a:gd name="connsiteX12" fmla="*/ 12424 w 13654"/>
              <a:gd name="connsiteY12" fmla="*/ 36678 h 36743"/>
              <a:gd name="connsiteX13" fmla="*/ 13061 w 13654"/>
              <a:gd name="connsiteY13" fmla="*/ 35193 h 36743"/>
              <a:gd name="connsiteX14" fmla="*/ 12995 w 13654"/>
              <a:gd name="connsiteY14" fmla="*/ 35060 h 36743"/>
              <a:gd name="connsiteX15" fmla="*/ 13185 w 13654"/>
              <a:gd name="connsiteY15" fmla="*/ 26970 h 3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654" h="36743">
                <a:moveTo>
                  <a:pt x="13185" y="26970"/>
                </a:moveTo>
                <a:cubicBezTo>
                  <a:pt x="13765" y="24306"/>
                  <a:pt x="13765" y="21546"/>
                  <a:pt x="13185" y="18881"/>
                </a:cubicBezTo>
                <a:cubicBezTo>
                  <a:pt x="12120" y="15721"/>
                  <a:pt x="10256" y="12904"/>
                  <a:pt x="7764" y="10697"/>
                </a:cubicBezTo>
                <a:cubicBezTo>
                  <a:pt x="7003" y="9840"/>
                  <a:pt x="6148" y="9079"/>
                  <a:pt x="5482" y="8222"/>
                </a:cubicBezTo>
                <a:cubicBezTo>
                  <a:pt x="3732" y="6034"/>
                  <a:pt x="2268" y="3635"/>
                  <a:pt x="1107" y="1085"/>
                </a:cubicBezTo>
                <a:cubicBezTo>
                  <a:pt x="1107" y="2036"/>
                  <a:pt x="252" y="-819"/>
                  <a:pt x="-34" y="133"/>
                </a:cubicBezTo>
                <a:cubicBezTo>
                  <a:pt x="775" y="3454"/>
                  <a:pt x="2030" y="6652"/>
                  <a:pt x="3675" y="9650"/>
                </a:cubicBezTo>
                <a:cubicBezTo>
                  <a:pt x="4313" y="10639"/>
                  <a:pt x="5120" y="11505"/>
                  <a:pt x="6053" y="12219"/>
                </a:cubicBezTo>
                <a:cubicBezTo>
                  <a:pt x="8240" y="14151"/>
                  <a:pt x="9914" y="16607"/>
                  <a:pt x="10903" y="19357"/>
                </a:cubicBezTo>
                <a:cubicBezTo>
                  <a:pt x="11378" y="21717"/>
                  <a:pt x="11378" y="24134"/>
                  <a:pt x="10903" y="26495"/>
                </a:cubicBezTo>
                <a:cubicBezTo>
                  <a:pt x="9857" y="29578"/>
                  <a:pt x="9857" y="32928"/>
                  <a:pt x="10903" y="36011"/>
                </a:cubicBezTo>
                <a:cubicBezTo>
                  <a:pt x="11064" y="36439"/>
                  <a:pt x="11492" y="36706"/>
                  <a:pt x="11949" y="36678"/>
                </a:cubicBezTo>
                <a:lnTo>
                  <a:pt x="12424" y="36678"/>
                </a:lnTo>
                <a:cubicBezTo>
                  <a:pt x="13014" y="36439"/>
                  <a:pt x="13289" y="35773"/>
                  <a:pt x="13061" y="35193"/>
                </a:cubicBezTo>
                <a:cubicBezTo>
                  <a:pt x="13042" y="35145"/>
                  <a:pt x="13014" y="35107"/>
                  <a:pt x="12995" y="35060"/>
                </a:cubicBezTo>
                <a:cubicBezTo>
                  <a:pt x="12234" y="32405"/>
                  <a:pt x="12300" y="29587"/>
                  <a:pt x="13185" y="2697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04C03F03-3DF6-7743-AF57-E88EA541C0B1}"/>
              </a:ext>
            </a:extLst>
          </p:cNvPr>
          <p:cNvSpPr/>
          <p:nvPr/>
        </p:nvSpPr>
        <p:spPr>
          <a:xfrm>
            <a:off x="12690284" y="11819589"/>
            <a:ext cx="51878" cy="195128"/>
          </a:xfrm>
          <a:custGeom>
            <a:avLst/>
            <a:gdLst>
              <a:gd name="connsiteX0" fmla="*/ 8746 w 11347"/>
              <a:gd name="connsiteY0" fmla="*/ 1028 h 42680"/>
              <a:gd name="connsiteX1" fmla="*/ 9317 w 11347"/>
              <a:gd name="connsiteY1" fmla="*/ 2836 h 42680"/>
              <a:gd name="connsiteX2" fmla="*/ 9888 w 11347"/>
              <a:gd name="connsiteY2" fmla="*/ 4834 h 42680"/>
              <a:gd name="connsiteX3" fmla="*/ 9888 w 11347"/>
              <a:gd name="connsiteY3" fmla="*/ 7404 h 42680"/>
              <a:gd name="connsiteX4" fmla="*/ 9888 w 11347"/>
              <a:gd name="connsiteY4" fmla="*/ 10545 h 42680"/>
              <a:gd name="connsiteX5" fmla="*/ 8937 w 11347"/>
              <a:gd name="connsiteY5" fmla="*/ 14066 h 42680"/>
              <a:gd name="connsiteX6" fmla="*/ 7415 w 11347"/>
              <a:gd name="connsiteY6" fmla="*/ 17587 h 42680"/>
              <a:gd name="connsiteX7" fmla="*/ 5703 w 11347"/>
              <a:gd name="connsiteY7" fmla="*/ 21394 h 42680"/>
              <a:gd name="connsiteX8" fmla="*/ 2185 w 11347"/>
              <a:gd name="connsiteY8" fmla="*/ 28722 h 42680"/>
              <a:gd name="connsiteX9" fmla="*/ 187 w 11347"/>
              <a:gd name="connsiteY9" fmla="*/ 35574 h 42680"/>
              <a:gd name="connsiteX10" fmla="*/ 187 w 11347"/>
              <a:gd name="connsiteY10" fmla="*/ 40713 h 42680"/>
              <a:gd name="connsiteX11" fmla="*/ 187 w 11347"/>
              <a:gd name="connsiteY11" fmla="*/ 42616 h 42680"/>
              <a:gd name="connsiteX12" fmla="*/ 187 w 11347"/>
              <a:gd name="connsiteY12" fmla="*/ 42616 h 42680"/>
              <a:gd name="connsiteX13" fmla="*/ 187 w 11347"/>
              <a:gd name="connsiteY13" fmla="*/ 42616 h 42680"/>
              <a:gd name="connsiteX14" fmla="*/ 187 w 11347"/>
              <a:gd name="connsiteY14" fmla="*/ 42616 h 42680"/>
              <a:gd name="connsiteX15" fmla="*/ 187 w 11347"/>
              <a:gd name="connsiteY15" fmla="*/ 40808 h 42680"/>
              <a:gd name="connsiteX16" fmla="*/ 187 w 11347"/>
              <a:gd name="connsiteY16" fmla="*/ 35954 h 42680"/>
              <a:gd name="connsiteX17" fmla="*/ 2375 w 11347"/>
              <a:gd name="connsiteY17" fmla="*/ 29293 h 42680"/>
              <a:gd name="connsiteX18" fmla="*/ 6083 w 11347"/>
              <a:gd name="connsiteY18" fmla="*/ 22155 h 42680"/>
              <a:gd name="connsiteX19" fmla="*/ 7985 w 11347"/>
              <a:gd name="connsiteY19" fmla="*/ 18539 h 42680"/>
              <a:gd name="connsiteX20" fmla="*/ 9697 w 11347"/>
              <a:gd name="connsiteY20" fmla="*/ 14827 h 42680"/>
              <a:gd name="connsiteX21" fmla="*/ 10838 w 11347"/>
              <a:gd name="connsiteY21" fmla="*/ 11115 h 42680"/>
              <a:gd name="connsiteX22" fmla="*/ 11314 w 11347"/>
              <a:gd name="connsiteY22" fmla="*/ 7689 h 42680"/>
              <a:gd name="connsiteX23" fmla="*/ 11314 w 11347"/>
              <a:gd name="connsiteY23" fmla="*/ 4834 h 42680"/>
              <a:gd name="connsiteX24" fmla="*/ 10838 w 11347"/>
              <a:gd name="connsiteY24" fmla="*/ 2645 h 42680"/>
              <a:gd name="connsiteX25" fmla="*/ 10838 w 11347"/>
              <a:gd name="connsiteY25" fmla="*/ 837 h 42680"/>
              <a:gd name="connsiteX26" fmla="*/ 9317 w 11347"/>
              <a:gd name="connsiteY26" fmla="*/ -19 h 42680"/>
              <a:gd name="connsiteX27" fmla="*/ 8556 w 11347"/>
              <a:gd name="connsiteY27" fmla="*/ 1408 h 42680"/>
              <a:gd name="connsiteX28" fmla="*/ 8556 w 11347"/>
              <a:gd name="connsiteY28" fmla="*/ 1408 h 4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347" h="42680">
                <a:moveTo>
                  <a:pt x="8746" y="1028"/>
                </a:moveTo>
                <a:lnTo>
                  <a:pt x="9317" y="2836"/>
                </a:lnTo>
                <a:cubicBezTo>
                  <a:pt x="9317" y="3407"/>
                  <a:pt x="9317" y="4168"/>
                  <a:pt x="9888" y="4834"/>
                </a:cubicBezTo>
                <a:lnTo>
                  <a:pt x="9888" y="7404"/>
                </a:lnTo>
                <a:cubicBezTo>
                  <a:pt x="9888" y="8356"/>
                  <a:pt x="9888" y="9403"/>
                  <a:pt x="9888" y="10545"/>
                </a:cubicBezTo>
                <a:cubicBezTo>
                  <a:pt x="9650" y="11734"/>
                  <a:pt x="9326" y="12914"/>
                  <a:pt x="8937" y="14066"/>
                </a:cubicBezTo>
                <a:cubicBezTo>
                  <a:pt x="8937" y="15112"/>
                  <a:pt x="7890" y="16350"/>
                  <a:pt x="7415" y="17587"/>
                </a:cubicBezTo>
                <a:lnTo>
                  <a:pt x="5703" y="21394"/>
                </a:lnTo>
                <a:cubicBezTo>
                  <a:pt x="4562" y="23868"/>
                  <a:pt x="3231" y="26247"/>
                  <a:pt x="2185" y="28722"/>
                </a:cubicBezTo>
                <a:cubicBezTo>
                  <a:pt x="1300" y="30939"/>
                  <a:pt x="625" y="33233"/>
                  <a:pt x="187" y="35574"/>
                </a:cubicBezTo>
                <a:cubicBezTo>
                  <a:pt x="-107" y="37277"/>
                  <a:pt x="-107" y="39009"/>
                  <a:pt x="187" y="40713"/>
                </a:cubicBezTo>
                <a:lnTo>
                  <a:pt x="187" y="42616"/>
                </a:lnTo>
                <a:cubicBezTo>
                  <a:pt x="187" y="42616"/>
                  <a:pt x="187" y="42616"/>
                  <a:pt x="187" y="42616"/>
                </a:cubicBezTo>
                <a:cubicBezTo>
                  <a:pt x="187" y="42616"/>
                  <a:pt x="187" y="42616"/>
                  <a:pt x="187" y="42616"/>
                </a:cubicBezTo>
                <a:lnTo>
                  <a:pt x="187" y="42616"/>
                </a:lnTo>
                <a:lnTo>
                  <a:pt x="187" y="40808"/>
                </a:lnTo>
                <a:cubicBezTo>
                  <a:pt x="-88" y="39199"/>
                  <a:pt x="-88" y="37563"/>
                  <a:pt x="187" y="35954"/>
                </a:cubicBezTo>
                <a:cubicBezTo>
                  <a:pt x="625" y="33651"/>
                  <a:pt x="1357" y="31405"/>
                  <a:pt x="2375" y="29293"/>
                </a:cubicBezTo>
                <a:cubicBezTo>
                  <a:pt x="3421" y="27008"/>
                  <a:pt x="4847" y="24629"/>
                  <a:pt x="6083" y="22155"/>
                </a:cubicBezTo>
                <a:lnTo>
                  <a:pt x="7985" y="18539"/>
                </a:lnTo>
                <a:cubicBezTo>
                  <a:pt x="8556" y="17206"/>
                  <a:pt x="9222" y="16159"/>
                  <a:pt x="9697" y="14827"/>
                </a:cubicBezTo>
                <a:cubicBezTo>
                  <a:pt x="10154" y="13609"/>
                  <a:pt x="10534" y="12372"/>
                  <a:pt x="10838" y="11115"/>
                </a:cubicBezTo>
                <a:cubicBezTo>
                  <a:pt x="11076" y="9983"/>
                  <a:pt x="11238" y="8841"/>
                  <a:pt x="11314" y="7689"/>
                </a:cubicBezTo>
                <a:lnTo>
                  <a:pt x="11314" y="4834"/>
                </a:lnTo>
                <a:cubicBezTo>
                  <a:pt x="11238" y="4092"/>
                  <a:pt x="11086" y="3350"/>
                  <a:pt x="10838" y="2645"/>
                </a:cubicBezTo>
                <a:lnTo>
                  <a:pt x="10838" y="837"/>
                </a:lnTo>
                <a:cubicBezTo>
                  <a:pt x="10658" y="181"/>
                  <a:pt x="9973" y="-200"/>
                  <a:pt x="9317" y="-19"/>
                </a:cubicBezTo>
                <a:cubicBezTo>
                  <a:pt x="8718" y="162"/>
                  <a:pt x="8376" y="799"/>
                  <a:pt x="8556" y="1408"/>
                </a:cubicBezTo>
                <a:cubicBezTo>
                  <a:pt x="8556" y="1408"/>
                  <a:pt x="8556" y="1408"/>
                  <a:pt x="8556" y="140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2D18F090-D126-5F49-99A8-36722F28F6BA}"/>
              </a:ext>
            </a:extLst>
          </p:cNvPr>
          <p:cNvSpPr/>
          <p:nvPr/>
        </p:nvSpPr>
        <p:spPr>
          <a:xfrm>
            <a:off x="12123695" y="6353922"/>
            <a:ext cx="434817" cy="527818"/>
          </a:xfrm>
          <a:custGeom>
            <a:avLst/>
            <a:gdLst>
              <a:gd name="connsiteX0" fmla="*/ 95017 w 95107"/>
              <a:gd name="connsiteY0" fmla="*/ 69450 h 115449"/>
              <a:gd name="connsiteX1" fmla="*/ 92069 w 95107"/>
              <a:gd name="connsiteY1" fmla="*/ 52415 h 115449"/>
              <a:gd name="connsiteX2" fmla="*/ 89121 w 95107"/>
              <a:gd name="connsiteY2" fmla="*/ 47276 h 115449"/>
              <a:gd name="connsiteX3" fmla="*/ 84366 w 95107"/>
              <a:gd name="connsiteY3" fmla="*/ 29575 h 115449"/>
              <a:gd name="connsiteX4" fmla="*/ 84366 w 95107"/>
              <a:gd name="connsiteY4" fmla="*/ 26148 h 115449"/>
              <a:gd name="connsiteX5" fmla="*/ 83225 w 95107"/>
              <a:gd name="connsiteY5" fmla="*/ 21581 h 115449"/>
              <a:gd name="connsiteX6" fmla="*/ 76853 w 95107"/>
              <a:gd name="connsiteY6" fmla="*/ 17012 h 115449"/>
              <a:gd name="connsiteX7" fmla="*/ 67344 w 95107"/>
              <a:gd name="connsiteY7" fmla="*/ 11493 h 115449"/>
              <a:gd name="connsiteX8" fmla="*/ 64966 w 95107"/>
              <a:gd name="connsiteY8" fmla="*/ 5687 h 115449"/>
              <a:gd name="connsiteX9" fmla="*/ 60591 w 95107"/>
              <a:gd name="connsiteY9" fmla="*/ 2927 h 115449"/>
              <a:gd name="connsiteX10" fmla="*/ 37103 w 95107"/>
              <a:gd name="connsiteY10" fmla="*/ 1310 h 115449"/>
              <a:gd name="connsiteX11" fmla="*/ 23218 w 95107"/>
              <a:gd name="connsiteY11" fmla="*/ 6449 h 115449"/>
              <a:gd name="connsiteX12" fmla="*/ 12852 w 95107"/>
              <a:gd name="connsiteY12" fmla="*/ 16917 h 115449"/>
              <a:gd name="connsiteX13" fmla="*/ 3343 w 95107"/>
              <a:gd name="connsiteY13" fmla="*/ 25863 h 115449"/>
              <a:gd name="connsiteX14" fmla="*/ 585 w 95107"/>
              <a:gd name="connsiteY14" fmla="*/ 54413 h 115449"/>
              <a:gd name="connsiteX15" fmla="*/ 4389 w 95107"/>
              <a:gd name="connsiteY15" fmla="*/ 66119 h 115449"/>
              <a:gd name="connsiteX16" fmla="*/ 8383 w 95107"/>
              <a:gd name="connsiteY16" fmla="*/ 69545 h 115449"/>
              <a:gd name="connsiteX17" fmla="*/ 12852 w 95107"/>
              <a:gd name="connsiteY17" fmla="*/ 87627 h 115449"/>
              <a:gd name="connsiteX18" fmla="*/ 23313 w 95107"/>
              <a:gd name="connsiteY18" fmla="*/ 98095 h 115449"/>
              <a:gd name="connsiteX19" fmla="*/ 37483 w 95107"/>
              <a:gd name="connsiteY19" fmla="*/ 103520 h 115449"/>
              <a:gd name="connsiteX20" fmla="*/ 56502 w 95107"/>
              <a:gd name="connsiteY20" fmla="*/ 113037 h 115449"/>
              <a:gd name="connsiteX21" fmla="*/ 77234 w 95107"/>
              <a:gd name="connsiteY21" fmla="*/ 113037 h 115449"/>
              <a:gd name="connsiteX22" fmla="*/ 83700 w 95107"/>
              <a:gd name="connsiteY22" fmla="*/ 107232 h 115449"/>
              <a:gd name="connsiteX23" fmla="*/ 95017 w 95107"/>
              <a:gd name="connsiteY23" fmla="*/ 69450 h 11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107" h="115449">
                <a:moveTo>
                  <a:pt x="95017" y="69450"/>
                </a:moveTo>
                <a:cubicBezTo>
                  <a:pt x="95197" y="63626"/>
                  <a:pt x="94199" y="57830"/>
                  <a:pt x="92069" y="52415"/>
                </a:cubicBezTo>
                <a:cubicBezTo>
                  <a:pt x="91232" y="50616"/>
                  <a:pt x="90253" y="48903"/>
                  <a:pt x="89121" y="47276"/>
                </a:cubicBezTo>
                <a:cubicBezTo>
                  <a:pt x="85707" y="42032"/>
                  <a:pt x="84043" y="35827"/>
                  <a:pt x="84366" y="29575"/>
                </a:cubicBezTo>
                <a:cubicBezTo>
                  <a:pt x="84366" y="28432"/>
                  <a:pt x="84366" y="27290"/>
                  <a:pt x="84366" y="26148"/>
                </a:cubicBezTo>
                <a:cubicBezTo>
                  <a:pt x="84318" y="24559"/>
                  <a:pt x="83928" y="23008"/>
                  <a:pt x="83225" y="21581"/>
                </a:cubicBezTo>
                <a:cubicBezTo>
                  <a:pt x="81856" y="19211"/>
                  <a:pt x="79535" y="17545"/>
                  <a:pt x="76853" y="17012"/>
                </a:cubicBezTo>
                <a:cubicBezTo>
                  <a:pt x="73392" y="15728"/>
                  <a:pt x="70177" y="13862"/>
                  <a:pt x="67344" y="11493"/>
                </a:cubicBezTo>
                <a:cubicBezTo>
                  <a:pt x="67172" y="9361"/>
                  <a:pt x="66345" y="7324"/>
                  <a:pt x="64966" y="5687"/>
                </a:cubicBezTo>
                <a:cubicBezTo>
                  <a:pt x="63701" y="4488"/>
                  <a:pt x="62218" y="3546"/>
                  <a:pt x="60591" y="2927"/>
                </a:cubicBezTo>
                <a:cubicBezTo>
                  <a:pt x="53203" y="-394"/>
                  <a:pt x="44872" y="-974"/>
                  <a:pt x="37103" y="1310"/>
                </a:cubicBezTo>
                <a:cubicBezTo>
                  <a:pt x="32338" y="2642"/>
                  <a:pt x="27697" y="4355"/>
                  <a:pt x="23218" y="6449"/>
                </a:cubicBezTo>
                <a:cubicBezTo>
                  <a:pt x="18273" y="9113"/>
                  <a:pt x="16466" y="12825"/>
                  <a:pt x="12852" y="16917"/>
                </a:cubicBezTo>
                <a:cubicBezTo>
                  <a:pt x="9239" y="21009"/>
                  <a:pt x="6671" y="22818"/>
                  <a:pt x="3343" y="25863"/>
                </a:cubicBezTo>
                <a:cubicBezTo>
                  <a:pt x="-2173" y="31288"/>
                  <a:pt x="775" y="46515"/>
                  <a:pt x="585" y="54413"/>
                </a:cubicBezTo>
                <a:cubicBezTo>
                  <a:pt x="205" y="58667"/>
                  <a:pt x="1583" y="62902"/>
                  <a:pt x="4389" y="66119"/>
                </a:cubicBezTo>
                <a:cubicBezTo>
                  <a:pt x="5787" y="67185"/>
                  <a:pt x="7118" y="68327"/>
                  <a:pt x="8383" y="69545"/>
                </a:cubicBezTo>
                <a:cubicBezTo>
                  <a:pt x="12567" y="74113"/>
                  <a:pt x="10760" y="81632"/>
                  <a:pt x="12852" y="87627"/>
                </a:cubicBezTo>
                <a:cubicBezTo>
                  <a:pt x="14859" y="92338"/>
                  <a:pt x="18606" y="96087"/>
                  <a:pt x="23313" y="98095"/>
                </a:cubicBezTo>
                <a:cubicBezTo>
                  <a:pt x="27878" y="100284"/>
                  <a:pt x="32823" y="101522"/>
                  <a:pt x="37483" y="103520"/>
                </a:cubicBezTo>
                <a:cubicBezTo>
                  <a:pt x="44045" y="106280"/>
                  <a:pt x="50036" y="110562"/>
                  <a:pt x="56502" y="113037"/>
                </a:cubicBezTo>
                <a:cubicBezTo>
                  <a:pt x="63055" y="116168"/>
                  <a:pt x="70682" y="116168"/>
                  <a:pt x="77234" y="113037"/>
                </a:cubicBezTo>
                <a:cubicBezTo>
                  <a:pt x="79754" y="111552"/>
                  <a:pt x="81951" y="109573"/>
                  <a:pt x="83700" y="107232"/>
                </a:cubicBezTo>
                <a:cubicBezTo>
                  <a:pt x="91613" y="96268"/>
                  <a:pt x="95606" y="82964"/>
                  <a:pt x="95017" y="6945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23FE1269-D041-634B-BF12-1B4CF5E2BF0A}"/>
              </a:ext>
            </a:extLst>
          </p:cNvPr>
          <p:cNvSpPr/>
          <p:nvPr/>
        </p:nvSpPr>
        <p:spPr>
          <a:xfrm>
            <a:off x="12245652" y="6353922"/>
            <a:ext cx="183909" cy="90057"/>
          </a:xfrm>
          <a:custGeom>
            <a:avLst/>
            <a:gdLst>
              <a:gd name="connsiteX0" fmla="*/ 40193 w 40226"/>
              <a:gd name="connsiteY0" fmla="*/ 8352 h 19698"/>
              <a:gd name="connsiteX1" fmla="*/ 38576 w 40226"/>
              <a:gd name="connsiteY1" fmla="*/ 5687 h 19698"/>
              <a:gd name="connsiteX2" fmla="*/ 34202 w 40226"/>
              <a:gd name="connsiteY2" fmla="*/ 2927 h 19698"/>
              <a:gd name="connsiteX3" fmla="*/ 10712 w 40226"/>
              <a:gd name="connsiteY3" fmla="*/ 1310 h 19698"/>
              <a:gd name="connsiteX4" fmla="*/ -34 w 40226"/>
              <a:gd name="connsiteY4" fmla="*/ 8067 h 19698"/>
              <a:gd name="connsiteX5" fmla="*/ 28496 w 40226"/>
              <a:gd name="connsiteY5" fmla="*/ 17583 h 19698"/>
              <a:gd name="connsiteX6" fmla="*/ 37340 w 40226"/>
              <a:gd name="connsiteY6" fmla="*/ 14823 h 19698"/>
              <a:gd name="connsiteX7" fmla="*/ 40193 w 40226"/>
              <a:gd name="connsiteY7" fmla="*/ 8352 h 1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26" h="19698">
                <a:moveTo>
                  <a:pt x="40193" y="8352"/>
                </a:moveTo>
                <a:cubicBezTo>
                  <a:pt x="39860" y="7353"/>
                  <a:pt x="39308" y="6439"/>
                  <a:pt x="38576" y="5687"/>
                </a:cubicBezTo>
                <a:cubicBezTo>
                  <a:pt x="37311" y="4488"/>
                  <a:pt x="35828" y="3546"/>
                  <a:pt x="34202" y="2927"/>
                </a:cubicBezTo>
                <a:cubicBezTo>
                  <a:pt x="26812" y="-394"/>
                  <a:pt x="18482" y="-974"/>
                  <a:pt x="10712" y="1310"/>
                </a:cubicBezTo>
                <a:cubicBezTo>
                  <a:pt x="6662" y="2709"/>
                  <a:pt x="2981" y="5021"/>
                  <a:pt x="-34" y="8067"/>
                </a:cubicBezTo>
                <a:cubicBezTo>
                  <a:pt x="8050" y="13967"/>
                  <a:pt x="16894" y="23960"/>
                  <a:pt x="28496" y="17583"/>
                </a:cubicBezTo>
                <a:cubicBezTo>
                  <a:pt x="31320" y="16308"/>
                  <a:pt x="34287" y="15376"/>
                  <a:pt x="37340" y="14823"/>
                </a:cubicBezTo>
                <a:cubicBezTo>
                  <a:pt x="38034" y="12558"/>
                  <a:pt x="38985" y="10389"/>
                  <a:pt x="40193" y="8352"/>
                </a:cubicBezTo>
                <a:close/>
              </a:path>
            </a:pathLst>
          </a:custGeom>
          <a:solidFill>
            <a:srgbClr val="AE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8B766E6B-516E-C64F-BF06-CBC6FA159550}"/>
              </a:ext>
            </a:extLst>
          </p:cNvPr>
          <p:cNvSpPr/>
          <p:nvPr/>
        </p:nvSpPr>
        <p:spPr>
          <a:xfrm>
            <a:off x="12302173" y="6384569"/>
            <a:ext cx="116518" cy="96156"/>
          </a:xfrm>
          <a:custGeom>
            <a:avLst/>
            <a:gdLst>
              <a:gd name="connsiteX0" fmla="*/ 25453 w 25486"/>
              <a:gd name="connsiteY0" fmla="*/ 9739 h 21032"/>
              <a:gd name="connsiteX1" fmla="*/ 13756 w 25486"/>
              <a:gd name="connsiteY1" fmla="*/ 20968 h 21032"/>
              <a:gd name="connsiteX2" fmla="*/ -34 w 25486"/>
              <a:gd name="connsiteY2" fmla="*/ 9453 h 21032"/>
              <a:gd name="connsiteX3" fmla="*/ 13660 w 25486"/>
              <a:gd name="connsiteY3" fmla="*/ -64 h 21032"/>
              <a:gd name="connsiteX4" fmla="*/ 25453 w 25486"/>
              <a:gd name="connsiteY4" fmla="*/ 9739 h 2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6" h="21032">
                <a:moveTo>
                  <a:pt x="25453" y="9739"/>
                </a:moveTo>
                <a:cubicBezTo>
                  <a:pt x="24711" y="15781"/>
                  <a:pt x="19823" y="20473"/>
                  <a:pt x="13756" y="20968"/>
                </a:cubicBezTo>
                <a:cubicBezTo>
                  <a:pt x="8430" y="20968"/>
                  <a:pt x="-34" y="14973"/>
                  <a:pt x="-34" y="9453"/>
                </a:cubicBezTo>
                <a:cubicBezTo>
                  <a:pt x="-34" y="3933"/>
                  <a:pt x="8335" y="-64"/>
                  <a:pt x="13660" y="-64"/>
                </a:cubicBezTo>
                <a:cubicBezTo>
                  <a:pt x="19452" y="-111"/>
                  <a:pt x="24435" y="4028"/>
                  <a:pt x="25453" y="9739"/>
                </a:cubicBezTo>
                <a:close/>
              </a:path>
            </a:pathLst>
          </a:custGeom>
          <a:solidFill>
            <a:srgbClr val="AE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02BA91EB-2682-E949-B873-924366F785C5}"/>
              </a:ext>
            </a:extLst>
          </p:cNvPr>
          <p:cNvSpPr/>
          <p:nvPr/>
        </p:nvSpPr>
        <p:spPr>
          <a:xfrm>
            <a:off x="12333275" y="6329747"/>
            <a:ext cx="593292" cy="300166"/>
          </a:xfrm>
          <a:custGeom>
            <a:avLst/>
            <a:gdLst>
              <a:gd name="connsiteX0" fmla="*/ 128677 w 129770"/>
              <a:gd name="connsiteY0" fmla="*/ 63603 h 65655"/>
              <a:gd name="connsiteX1" fmla="*/ 124778 w 129770"/>
              <a:gd name="connsiteY1" fmla="*/ 58655 h 65655"/>
              <a:gd name="connsiteX2" fmla="*/ 117076 w 129770"/>
              <a:gd name="connsiteY2" fmla="*/ 53611 h 65655"/>
              <a:gd name="connsiteX3" fmla="*/ 107566 w 129770"/>
              <a:gd name="connsiteY3" fmla="*/ 48376 h 65655"/>
              <a:gd name="connsiteX4" fmla="*/ 105379 w 129770"/>
              <a:gd name="connsiteY4" fmla="*/ 46854 h 65655"/>
              <a:gd name="connsiteX5" fmla="*/ 103096 w 129770"/>
              <a:gd name="connsiteY5" fmla="*/ 44474 h 65655"/>
              <a:gd name="connsiteX6" fmla="*/ 100148 w 129770"/>
              <a:gd name="connsiteY6" fmla="*/ 39526 h 65655"/>
              <a:gd name="connsiteX7" fmla="*/ 95013 w 129770"/>
              <a:gd name="connsiteY7" fmla="*/ 25631 h 65655"/>
              <a:gd name="connsiteX8" fmla="*/ 91304 w 129770"/>
              <a:gd name="connsiteY8" fmla="*/ 18018 h 65655"/>
              <a:gd name="connsiteX9" fmla="*/ 89117 w 129770"/>
              <a:gd name="connsiteY9" fmla="*/ 14687 h 65655"/>
              <a:gd name="connsiteX10" fmla="*/ 87976 w 129770"/>
              <a:gd name="connsiteY10" fmla="*/ 12974 h 65655"/>
              <a:gd name="connsiteX11" fmla="*/ 86454 w 129770"/>
              <a:gd name="connsiteY11" fmla="*/ 11166 h 65655"/>
              <a:gd name="connsiteX12" fmla="*/ 79797 w 129770"/>
              <a:gd name="connsiteY12" fmla="*/ 5170 h 65655"/>
              <a:gd name="connsiteX13" fmla="*/ 75613 w 129770"/>
              <a:gd name="connsiteY13" fmla="*/ 2696 h 65655"/>
              <a:gd name="connsiteX14" fmla="*/ 73331 w 129770"/>
              <a:gd name="connsiteY14" fmla="*/ 1649 h 65655"/>
              <a:gd name="connsiteX15" fmla="*/ 71429 w 129770"/>
              <a:gd name="connsiteY15" fmla="*/ 1078 h 65655"/>
              <a:gd name="connsiteX16" fmla="*/ 53550 w 129770"/>
              <a:gd name="connsiteY16" fmla="*/ 1078 h 65655"/>
              <a:gd name="connsiteX17" fmla="*/ 38334 w 129770"/>
              <a:gd name="connsiteY17" fmla="*/ 3648 h 65655"/>
              <a:gd name="connsiteX18" fmla="*/ 17413 w 129770"/>
              <a:gd name="connsiteY18" fmla="*/ 8311 h 65655"/>
              <a:gd name="connsiteX19" fmla="*/ 391 w 129770"/>
              <a:gd name="connsiteY19" fmla="*/ 24299 h 65655"/>
              <a:gd name="connsiteX20" fmla="*/ 9900 w 129770"/>
              <a:gd name="connsiteY20" fmla="*/ 27535 h 65655"/>
              <a:gd name="connsiteX21" fmla="*/ 24355 w 129770"/>
              <a:gd name="connsiteY21" fmla="*/ 12117 h 65655"/>
              <a:gd name="connsiteX22" fmla="*/ 39095 w 129770"/>
              <a:gd name="connsiteY22" fmla="*/ 11166 h 65655"/>
              <a:gd name="connsiteX23" fmla="*/ 55072 w 129770"/>
              <a:gd name="connsiteY23" fmla="*/ 8311 h 65655"/>
              <a:gd name="connsiteX24" fmla="*/ 69527 w 129770"/>
              <a:gd name="connsiteY24" fmla="*/ 8311 h 65655"/>
              <a:gd name="connsiteX25" fmla="*/ 71524 w 129770"/>
              <a:gd name="connsiteY25" fmla="*/ 8311 h 65655"/>
              <a:gd name="connsiteX26" fmla="*/ 72950 w 129770"/>
              <a:gd name="connsiteY26" fmla="*/ 9167 h 65655"/>
              <a:gd name="connsiteX27" fmla="*/ 75898 w 129770"/>
              <a:gd name="connsiteY27" fmla="*/ 10690 h 65655"/>
              <a:gd name="connsiteX28" fmla="*/ 81414 w 129770"/>
              <a:gd name="connsiteY28" fmla="*/ 15544 h 65655"/>
              <a:gd name="connsiteX29" fmla="*/ 85978 w 129770"/>
              <a:gd name="connsiteY29" fmla="*/ 21539 h 65655"/>
              <a:gd name="connsiteX30" fmla="*/ 89307 w 129770"/>
              <a:gd name="connsiteY30" fmla="*/ 28011 h 65655"/>
              <a:gd name="connsiteX31" fmla="*/ 94822 w 129770"/>
              <a:gd name="connsiteY31" fmla="*/ 41810 h 65655"/>
              <a:gd name="connsiteX32" fmla="*/ 99197 w 129770"/>
              <a:gd name="connsiteY32" fmla="*/ 48376 h 65655"/>
              <a:gd name="connsiteX33" fmla="*/ 101670 w 129770"/>
              <a:gd name="connsiteY33" fmla="*/ 50565 h 65655"/>
              <a:gd name="connsiteX34" fmla="*/ 104618 w 129770"/>
              <a:gd name="connsiteY34" fmla="*/ 52564 h 65655"/>
              <a:gd name="connsiteX35" fmla="*/ 114983 w 129770"/>
              <a:gd name="connsiteY35" fmla="*/ 57703 h 65655"/>
              <a:gd name="connsiteX36" fmla="*/ 129724 w 129770"/>
              <a:gd name="connsiteY36" fmla="*/ 65507 h 6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9770" h="65655">
                <a:moveTo>
                  <a:pt x="128677" y="63603"/>
                </a:moveTo>
                <a:cubicBezTo>
                  <a:pt x="127488" y="61871"/>
                  <a:pt x="126186" y="60215"/>
                  <a:pt x="124778" y="58655"/>
                </a:cubicBezTo>
                <a:cubicBezTo>
                  <a:pt x="122401" y="56704"/>
                  <a:pt x="119815" y="55009"/>
                  <a:pt x="117076" y="53611"/>
                </a:cubicBezTo>
                <a:cubicBezTo>
                  <a:pt x="114128" y="51993"/>
                  <a:pt x="110609" y="50375"/>
                  <a:pt x="107566" y="48376"/>
                </a:cubicBezTo>
                <a:cubicBezTo>
                  <a:pt x="106900" y="47805"/>
                  <a:pt x="106139" y="47425"/>
                  <a:pt x="105379" y="46854"/>
                </a:cubicBezTo>
                <a:lnTo>
                  <a:pt x="103096" y="44474"/>
                </a:lnTo>
                <a:cubicBezTo>
                  <a:pt x="101850" y="42999"/>
                  <a:pt x="100852" y="41324"/>
                  <a:pt x="100148" y="39526"/>
                </a:cubicBezTo>
                <a:cubicBezTo>
                  <a:pt x="98531" y="35624"/>
                  <a:pt x="97200" y="30485"/>
                  <a:pt x="95013" y="25631"/>
                </a:cubicBezTo>
                <a:cubicBezTo>
                  <a:pt x="93948" y="23014"/>
                  <a:pt x="92711" y="20464"/>
                  <a:pt x="91304" y="18018"/>
                </a:cubicBezTo>
                <a:cubicBezTo>
                  <a:pt x="90638" y="16781"/>
                  <a:pt x="89878" y="15829"/>
                  <a:pt x="89117" y="14687"/>
                </a:cubicBezTo>
                <a:lnTo>
                  <a:pt x="87976" y="12974"/>
                </a:lnTo>
                <a:cubicBezTo>
                  <a:pt x="87310" y="12117"/>
                  <a:pt x="86930" y="11832"/>
                  <a:pt x="86454" y="11166"/>
                </a:cubicBezTo>
                <a:cubicBezTo>
                  <a:pt x="84486" y="8901"/>
                  <a:pt x="82251" y="6883"/>
                  <a:pt x="79797" y="5170"/>
                </a:cubicBezTo>
                <a:cubicBezTo>
                  <a:pt x="78504" y="4181"/>
                  <a:pt x="77106" y="3353"/>
                  <a:pt x="75613" y="2696"/>
                </a:cubicBezTo>
                <a:lnTo>
                  <a:pt x="73331" y="1649"/>
                </a:lnTo>
                <a:lnTo>
                  <a:pt x="71429" y="1078"/>
                </a:lnTo>
                <a:cubicBezTo>
                  <a:pt x="65561" y="-445"/>
                  <a:pt x="59418" y="-445"/>
                  <a:pt x="53550" y="1078"/>
                </a:cubicBezTo>
                <a:cubicBezTo>
                  <a:pt x="48558" y="2363"/>
                  <a:pt x="43470" y="3219"/>
                  <a:pt x="38334" y="3648"/>
                </a:cubicBezTo>
                <a:cubicBezTo>
                  <a:pt x="31193" y="4304"/>
                  <a:pt x="24156" y="5874"/>
                  <a:pt x="17413" y="8311"/>
                </a:cubicBezTo>
                <a:cubicBezTo>
                  <a:pt x="15321" y="9072"/>
                  <a:pt x="-3033" y="15163"/>
                  <a:pt x="391" y="24299"/>
                </a:cubicBezTo>
                <a:cubicBezTo>
                  <a:pt x="2131" y="27811"/>
                  <a:pt x="6382" y="29248"/>
                  <a:pt x="9900" y="27535"/>
                </a:cubicBezTo>
                <a:cubicBezTo>
                  <a:pt x="14846" y="25726"/>
                  <a:pt x="20171" y="13164"/>
                  <a:pt x="24355" y="12117"/>
                </a:cubicBezTo>
                <a:cubicBezTo>
                  <a:pt x="28540" y="11071"/>
                  <a:pt x="33865" y="12117"/>
                  <a:pt x="39095" y="11166"/>
                </a:cubicBezTo>
                <a:cubicBezTo>
                  <a:pt x="44497" y="10728"/>
                  <a:pt x="49851" y="9776"/>
                  <a:pt x="55072" y="8311"/>
                </a:cubicBezTo>
                <a:cubicBezTo>
                  <a:pt x="59827" y="7169"/>
                  <a:pt x="64772" y="7169"/>
                  <a:pt x="69527" y="8311"/>
                </a:cubicBezTo>
                <a:lnTo>
                  <a:pt x="71524" y="8311"/>
                </a:lnTo>
                <a:lnTo>
                  <a:pt x="72950" y="9167"/>
                </a:lnTo>
                <a:cubicBezTo>
                  <a:pt x="73968" y="9596"/>
                  <a:pt x="74957" y="10109"/>
                  <a:pt x="75898" y="10690"/>
                </a:cubicBezTo>
                <a:cubicBezTo>
                  <a:pt x="77933" y="12070"/>
                  <a:pt x="79778" y="13707"/>
                  <a:pt x="81414" y="15544"/>
                </a:cubicBezTo>
                <a:cubicBezTo>
                  <a:pt x="83154" y="17371"/>
                  <a:pt x="84685" y="19379"/>
                  <a:pt x="85978" y="21539"/>
                </a:cubicBezTo>
                <a:cubicBezTo>
                  <a:pt x="87205" y="23633"/>
                  <a:pt x="88308" y="25793"/>
                  <a:pt x="89307" y="28011"/>
                </a:cubicBezTo>
                <a:cubicBezTo>
                  <a:pt x="91399" y="32483"/>
                  <a:pt x="92635" y="37051"/>
                  <a:pt x="94822" y="41810"/>
                </a:cubicBezTo>
                <a:cubicBezTo>
                  <a:pt x="95907" y="44227"/>
                  <a:pt x="97390" y="46444"/>
                  <a:pt x="99197" y="48376"/>
                </a:cubicBezTo>
                <a:lnTo>
                  <a:pt x="101670" y="50565"/>
                </a:lnTo>
                <a:lnTo>
                  <a:pt x="104618" y="52564"/>
                </a:lnTo>
                <a:cubicBezTo>
                  <a:pt x="107984" y="54448"/>
                  <a:pt x="111446" y="56171"/>
                  <a:pt x="114983" y="57703"/>
                </a:cubicBezTo>
                <a:cubicBezTo>
                  <a:pt x="117932" y="59130"/>
                  <a:pt x="130199" y="66458"/>
                  <a:pt x="129724" y="65507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" name="Freeform 249">
            <a:extLst>
              <a:ext uri="{FF2B5EF4-FFF2-40B4-BE49-F238E27FC236}">
                <a16:creationId xmlns:a16="http://schemas.microsoft.com/office/drawing/2014/main" id="{5199E61D-430F-F743-93A6-69EC3BCEEB13}"/>
              </a:ext>
            </a:extLst>
          </p:cNvPr>
          <p:cNvSpPr/>
          <p:nvPr/>
        </p:nvSpPr>
        <p:spPr>
          <a:xfrm>
            <a:off x="12443911" y="6188946"/>
            <a:ext cx="189322" cy="179136"/>
          </a:xfrm>
          <a:custGeom>
            <a:avLst/>
            <a:gdLst>
              <a:gd name="connsiteX0" fmla="*/ 40478 w 41410"/>
              <a:gd name="connsiteY0" fmla="*/ 1992 h 39182"/>
              <a:gd name="connsiteX1" fmla="*/ 38196 w 41410"/>
              <a:gd name="connsiteY1" fmla="*/ 2944 h 39182"/>
              <a:gd name="connsiteX2" fmla="*/ 29352 w 41410"/>
              <a:gd name="connsiteY2" fmla="*/ 14269 h 39182"/>
              <a:gd name="connsiteX3" fmla="*/ 29352 w 41410"/>
              <a:gd name="connsiteY3" fmla="*/ 19408 h 39182"/>
              <a:gd name="connsiteX4" fmla="*/ 29352 w 41410"/>
              <a:gd name="connsiteY4" fmla="*/ 22358 h 39182"/>
              <a:gd name="connsiteX5" fmla="*/ 28591 w 41410"/>
              <a:gd name="connsiteY5" fmla="*/ 24928 h 39182"/>
              <a:gd name="connsiteX6" fmla="*/ 25358 w 41410"/>
              <a:gd name="connsiteY6" fmla="*/ 30067 h 39182"/>
              <a:gd name="connsiteX7" fmla="*/ 20888 w 41410"/>
              <a:gd name="connsiteY7" fmla="*/ 33683 h 39182"/>
              <a:gd name="connsiteX8" fmla="*/ 18510 w 41410"/>
              <a:gd name="connsiteY8" fmla="*/ 35111 h 39182"/>
              <a:gd name="connsiteX9" fmla="*/ 16228 w 41410"/>
              <a:gd name="connsiteY9" fmla="*/ 36062 h 39182"/>
              <a:gd name="connsiteX10" fmla="*/ 11758 w 41410"/>
              <a:gd name="connsiteY10" fmla="*/ 37490 h 39182"/>
              <a:gd name="connsiteX11" fmla="*/ 2249 w 41410"/>
              <a:gd name="connsiteY11" fmla="*/ 39108 h 39182"/>
              <a:gd name="connsiteX12" fmla="*/ 2249 w 41410"/>
              <a:gd name="connsiteY12" fmla="*/ 39108 h 39182"/>
              <a:gd name="connsiteX13" fmla="*/ -34 w 41410"/>
              <a:gd name="connsiteY13" fmla="*/ 37223 h 39182"/>
              <a:gd name="connsiteX14" fmla="*/ -34 w 41410"/>
              <a:gd name="connsiteY14" fmla="*/ 37204 h 39182"/>
              <a:gd name="connsiteX15" fmla="*/ 10712 w 41410"/>
              <a:gd name="connsiteY15" fmla="*/ 33778 h 39182"/>
              <a:gd name="connsiteX16" fmla="*/ 14706 w 41410"/>
              <a:gd name="connsiteY16" fmla="*/ 32636 h 39182"/>
              <a:gd name="connsiteX17" fmla="*/ 16989 w 41410"/>
              <a:gd name="connsiteY17" fmla="*/ 31780 h 39182"/>
              <a:gd name="connsiteX18" fmla="*/ 18891 w 41410"/>
              <a:gd name="connsiteY18" fmla="*/ 30733 h 39182"/>
              <a:gd name="connsiteX19" fmla="*/ 22695 w 41410"/>
              <a:gd name="connsiteY19" fmla="*/ 27878 h 39182"/>
              <a:gd name="connsiteX20" fmla="*/ 25452 w 41410"/>
              <a:gd name="connsiteY20" fmla="*/ 23976 h 39182"/>
              <a:gd name="connsiteX21" fmla="*/ 26308 w 41410"/>
              <a:gd name="connsiteY21" fmla="*/ 21406 h 39182"/>
              <a:gd name="connsiteX22" fmla="*/ 26308 w 41410"/>
              <a:gd name="connsiteY22" fmla="*/ 19027 h 39182"/>
              <a:gd name="connsiteX23" fmla="*/ 26974 w 41410"/>
              <a:gd name="connsiteY23" fmla="*/ 13698 h 39182"/>
              <a:gd name="connsiteX24" fmla="*/ 37625 w 41410"/>
              <a:gd name="connsiteY24" fmla="*/ 945 h 39182"/>
              <a:gd name="connsiteX25" fmla="*/ 40003 w 41410"/>
              <a:gd name="connsiteY25" fmla="*/ -6 h 39182"/>
              <a:gd name="connsiteX26" fmla="*/ 41334 w 41410"/>
              <a:gd name="connsiteY26" fmla="*/ 650 h 39182"/>
              <a:gd name="connsiteX27" fmla="*/ 41334 w 41410"/>
              <a:gd name="connsiteY27" fmla="*/ 660 h 39182"/>
              <a:gd name="connsiteX28" fmla="*/ 40630 w 41410"/>
              <a:gd name="connsiteY28" fmla="*/ 1964 h 39182"/>
              <a:gd name="connsiteX29" fmla="*/ 40478 w 41410"/>
              <a:gd name="connsiteY29" fmla="*/ 1992 h 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410" h="39182">
                <a:moveTo>
                  <a:pt x="40478" y="1992"/>
                </a:moveTo>
                <a:lnTo>
                  <a:pt x="38196" y="2944"/>
                </a:lnTo>
                <a:cubicBezTo>
                  <a:pt x="33783" y="5295"/>
                  <a:pt x="30569" y="9415"/>
                  <a:pt x="29352" y="14269"/>
                </a:cubicBezTo>
                <a:cubicBezTo>
                  <a:pt x="29247" y="15982"/>
                  <a:pt x="29247" y="17695"/>
                  <a:pt x="29352" y="19408"/>
                </a:cubicBezTo>
                <a:cubicBezTo>
                  <a:pt x="29504" y="20388"/>
                  <a:pt x="29504" y="21378"/>
                  <a:pt x="29352" y="22358"/>
                </a:cubicBezTo>
                <a:lnTo>
                  <a:pt x="28591" y="24928"/>
                </a:lnTo>
                <a:cubicBezTo>
                  <a:pt x="27811" y="26812"/>
                  <a:pt x="26717" y="28544"/>
                  <a:pt x="25358" y="30067"/>
                </a:cubicBezTo>
                <a:cubicBezTo>
                  <a:pt x="24074" y="31504"/>
                  <a:pt x="22562" y="32731"/>
                  <a:pt x="20888" y="33683"/>
                </a:cubicBezTo>
                <a:cubicBezTo>
                  <a:pt x="20146" y="34235"/>
                  <a:pt x="19347" y="34711"/>
                  <a:pt x="18510" y="35111"/>
                </a:cubicBezTo>
                <a:lnTo>
                  <a:pt x="16228" y="36062"/>
                </a:lnTo>
                <a:cubicBezTo>
                  <a:pt x="14773" y="36633"/>
                  <a:pt x="13280" y="37119"/>
                  <a:pt x="11758" y="37490"/>
                </a:cubicBezTo>
                <a:cubicBezTo>
                  <a:pt x="8620" y="38194"/>
                  <a:pt x="5444" y="38737"/>
                  <a:pt x="2249" y="39108"/>
                </a:cubicBezTo>
                <a:lnTo>
                  <a:pt x="2249" y="39108"/>
                </a:lnTo>
                <a:cubicBezTo>
                  <a:pt x="1098" y="39222"/>
                  <a:pt x="81" y="38375"/>
                  <a:pt x="-34" y="37223"/>
                </a:cubicBezTo>
                <a:cubicBezTo>
                  <a:pt x="-34" y="37214"/>
                  <a:pt x="-34" y="37214"/>
                  <a:pt x="-34" y="37204"/>
                </a:cubicBezTo>
                <a:cubicBezTo>
                  <a:pt x="-34" y="36062"/>
                  <a:pt x="5577" y="34730"/>
                  <a:pt x="10712" y="33778"/>
                </a:cubicBezTo>
                <a:cubicBezTo>
                  <a:pt x="12072" y="33493"/>
                  <a:pt x="13404" y="33112"/>
                  <a:pt x="14706" y="32636"/>
                </a:cubicBezTo>
                <a:lnTo>
                  <a:pt x="16989" y="31780"/>
                </a:lnTo>
                <a:lnTo>
                  <a:pt x="18891" y="30733"/>
                </a:lnTo>
                <a:cubicBezTo>
                  <a:pt x="20280" y="29953"/>
                  <a:pt x="21554" y="28992"/>
                  <a:pt x="22695" y="27878"/>
                </a:cubicBezTo>
                <a:cubicBezTo>
                  <a:pt x="23798" y="26717"/>
                  <a:pt x="24720" y="25404"/>
                  <a:pt x="25452" y="23976"/>
                </a:cubicBezTo>
                <a:lnTo>
                  <a:pt x="26308" y="21406"/>
                </a:lnTo>
                <a:cubicBezTo>
                  <a:pt x="26308" y="21406"/>
                  <a:pt x="26308" y="19789"/>
                  <a:pt x="26308" y="19027"/>
                </a:cubicBezTo>
                <a:cubicBezTo>
                  <a:pt x="26394" y="17238"/>
                  <a:pt x="26613" y="15458"/>
                  <a:pt x="26974" y="13698"/>
                </a:cubicBezTo>
                <a:cubicBezTo>
                  <a:pt x="28505" y="8102"/>
                  <a:pt x="32395" y="3448"/>
                  <a:pt x="37625" y="945"/>
                </a:cubicBezTo>
                <a:lnTo>
                  <a:pt x="40003" y="-6"/>
                </a:lnTo>
                <a:cubicBezTo>
                  <a:pt x="40554" y="-197"/>
                  <a:pt x="41144" y="98"/>
                  <a:pt x="41334" y="650"/>
                </a:cubicBezTo>
                <a:cubicBezTo>
                  <a:pt x="41334" y="650"/>
                  <a:pt x="41334" y="660"/>
                  <a:pt x="41334" y="660"/>
                </a:cubicBezTo>
                <a:cubicBezTo>
                  <a:pt x="41495" y="1212"/>
                  <a:pt x="41182" y="1793"/>
                  <a:pt x="40630" y="1964"/>
                </a:cubicBezTo>
                <a:cubicBezTo>
                  <a:pt x="40573" y="1973"/>
                  <a:pt x="40526" y="1983"/>
                  <a:pt x="40478" y="1992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82A97024-CFD4-D74D-85BF-1E208CF94AE8}"/>
              </a:ext>
            </a:extLst>
          </p:cNvPr>
          <p:cNvSpPr/>
          <p:nvPr/>
        </p:nvSpPr>
        <p:spPr>
          <a:xfrm>
            <a:off x="12546545" y="6238858"/>
            <a:ext cx="213978" cy="123423"/>
          </a:xfrm>
          <a:custGeom>
            <a:avLst/>
            <a:gdLst>
              <a:gd name="connsiteX0" fmla="*/ 45512 w 46803"/>
              <a:gd name="connsiteY0" fmla="*/ 2020 h 26996"/>
              <a:gd name="connsiteX1" fmla="*/ 43230 w 46803"/>
              <a:gd name="connsiteY1" fmla="*/ 2020 h 26996"/>
              <a:gd name="connsiteX2" fmla="*/ 40757 w 46803"/>
              <a:gd name="connsiteY2" fmla="*/ 2020 h 26996"/>
              <a:gd name="connsiteX3" fmla="*/ 37714 w 46803"/>
              <a:gd name="connsiteY3" fmla="*/ 2686 h 26996"/>
              <a:gd name="connsiteX4" fmla="*/ 30867 w 46803"/>
              <a:gd name="connsiteY4" fmla="*/ 6303 h 26996"/>
              <a:gd name="connsiteX5" fmla="*/ 27918 w 46803"/>
              <a:gd name="connsiteY5" fmla="*/ 9348 h 26996"/>
              <a:gd name="connsiteX6" fmla="*/ 25446 w 46803"/>
              <a:gd name="connsiteY6" fmla="*/ 13345 h 26996"/>
              <a:gd name="connsiteX7" fmla="*/ 22688 w 46803"/>
              <a:gd name="connsiteY7" fmla="*/ 17533 h 26996"/>
              <a:gd name="connsiteX8" fmla="*/ 19074 w 46803"/>
              <a:gd name="connsiteY8" fmla="*/ 21529 h 26996"/>
              <a:gd name="connsiteX9" fmla="*/ 14985 w 46803"/>
              <a:gd name="connsiteY9" fmla="*/ 24480 h 26996"/>
              <a:gd name="connsiteX10" fmla="*/ 10801 w 46803"/>
              <a:gd name="connsiteY10" fmla="*/ 26288 h 26996"/>
              <a:gd name="connsiteX11" fmla="*/ 3859 w 46803"/>
              <a:gd name="connsiteY11" fmla="*/ 26764 h 26996"/>
              <a:gd name="connsiteX12" fmla="*/ 1291 w 46803"/>
              <a:gd name="connsiteY12" fmla="*/ 26098 h 26996"/>
              <a:gd name="connsiteX13" fmla="*/ 55 w 46803"/>
              <a:gd name="connsiteY13" fmla="*/ 23623 h 26996"/>
              <a:gd name="connsiteX14" fmla="*/ 1672 w 46803"/>
              <a:gd name="connsiteY14" fmla="*/ 22291 h 26996"/>
              <a:gd name="connsiteX15" fmla="*/ 4430 w 46803"/>
              <a:gd name="connsiteY15" fmla="*/ 22291 h 26996"/>
              <a:gd name="connsiteX16" fmla="*/ 6617 w 46803"/>
              <a:gd name="connsiteY16" fmla="*/ 22291 h 26996"/>
              <a:gd name="connsiteX17" fmla="*/ 9375 w 46803"/>
              <a:gd name="connsiteY17" fmla="*/ 21529 h 26996"/>
              <a:gd name="connsiteX18" fmla="*/ 15651 w 46803"/>
              <a:gd name="connsiteY18" fmla="*/ 17818 h 26996"/>
              <a:gd name="connsiteX19" fmla="*/ 18694 w 46803"/>
              <a:gd name="connsiteY19" fmla="*/ 14868 h 26996"/>
              <a:gd name="connsiteX20" fmla="*/ 21547 w 46803"/>
              <a:gd name="connsiteY20" fmla="*/ 10966 h 26996"/>
              <a:gd name="connsiteX21" fmla="*/ 24685 w 46803"/>
              <a:gd name="connsiteY21" fmla="*/ 6778 h 26996"/>
              <a:gd name="connsiteX22" fmla="*/ 28679 w 46803"/>
              <a:gd name="connsiteY22" fmla="*/ 3352 h 26996"/>
              <a:gd name="connsiteX23" fmla="*/ 37334 w 46803"/>
              <a:gd name="connsiteY23" fmla="*/ 22 h 26996"/>
              <a:gd name="connsiteX24" fmla="*/ 40947 w 46803"/>
              <a:gd name="connsiteY24" fmla="*/ 22 h 26996"/>
              <a:gd name="connsiteX25" fmla="*/ 43800 w 46803"/>
              <a:gd name="connsiteY25" fmla="*/ 22 h 26996"/>
              <a:gd name="connsiteX26" fmla="*/ 45987 w 46803"/>
              <a:gd name="connsiteY26" fmla="*/ 497 h 26996"/>
              <a:gd name="connsiteX27" fmla="*/ 46767 w 46803"/>
              <a:gd name="connsiteY27" fmla="*/ 1421 h 26996"/>
              <a:gd name="connsiteX28" fmla="*/ 46748 w 46803"/>
              <a:gd name="connsiteY28" fmla="*/ 1544 h 26996"/>
              <a:gd name="connsiteX29" fmla="*/ 45512 w 46803"/>
              <a:gd name="connsiteY29" fmla="*/ 2020 h 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6803" h="26996">
                <a:moveTo>
                  <a:pt x="45512" y="2020"/>
                </a:moveTo>
                <a:lnTo>
                  <a:pt x="43230" y="2020"/>
                </a:lnTo>
                <a:cubicBezTo>
                  <a:pt x="42412" y="1934"/>
                  <a:pt x="41575" y="1934"/>
                  <a:pt x="40757" y="2020"/>
                </a:cubicBezTo>
                <a:cubicBezTo>
                  <a:pt x="39720" y="2134"/>
                  <a:pt x="38703" y="2353"/>
                  <a:pt x="37714" y="2686"/>
                </a:cubicBezTo>
                <a:cubicBezTo>
                  <a:pt x="35213" y="3438"/>
                  <a:pt x="32892" y="4666"/>
                  <a:pt x="30867" y="6303"/>
                </a:cubicBezTo>
                <a:cubicBezTo>
                  <a:pt x="29745" y="7178"/>
                  <a:pt x="28755" y="8196"/>
                  <a:pt x="27918" y="9348"/>
                </a:cubicBezTo>
                <a:cubicBezTo>
                  <a:pt x="26987" y="10614"/>
                  <a:pt x="26159" y="11946"/>
                  <a:pt x="25446" y="13345"/>
                </a:cubicBezTo>
                <a:cubicBezTo>
                  <a:pt x="24619" y="14801"/>
                  <a:pt x="23696" y="16200"/>
                  <a:pt x="22688" y="17533"/>
                </a:cubicBezTo>
                <a:cubicBezTo>
                  <a:pt x="21661" y="19017"/>
                  <a:pt x="20454" y="20359"/>
                  <a:pt x="19074" y="21529"/>
                </a:cubicBezTo>
                <a:cubicBezTo>
                  <a:pt x="17838" y="22681"/>
                  <a:pt x="16469" y="23671"/>
                  <a:pt x="14985" y="24480"/>
                </a:cubicBezTo>
                <a:cubicBezTo>
                  <a:pt x="13654" y="25222"/>
                  <a:pt x="12256" y="25831"/>
                  <a:pt x="10801" y="26288"/>
                </a:cubicBezTo>
                <a:cubicBezTo>
                  <a:pt x="8547" y="26935"/>
                  <a:pt x="6180" y="27097"/>
                  <a:pt x="3859" y="26764"/>
                </a:cubicBezTo>
                <a:lnTo>
                  <a:pt x="1291" y="26098"/>
                </a:lnTo>
                <a:cubicBezTo>
                  <a:pt x="284" y="25736"/>
                  <a:pt x="-258" y="24651"/>
                  <a:pt x="55" y="23623"/>
                </a:cubicBezTo>
                <a:cubicBezTo>
                  <a:pt x="321" y="22919"/>
                  <a:pt x="930" y="22415"/>
                  <a:pt x="1672" y="22291"/>
                </a:cubicBezTo>
                <a:lnTo>
                  <a:pt x="4430" y="22291"/>
                </a:lnTo>
                <a:cubicBezTo>
                  <a:pt x="5152" y="22377"/>
                  <a:pt x="5894" y="22377"/>
                  <a:pt x="6617" y="22291"/>
                </a:cubicBezTo>
                <a:cubicBezTo>
                  <a:pt x="7568" y="22158"/>
                  <a:pt x="8490" y="21901"/>
                  <a:pt x="9375" y="21529"/>
                </a:cubicBezTo>
                <a:cubicBezTo>
                  <a:pt x="11666" y="20673"/>
                  <a:pt x="13797" y="19417"/>
                  <a:pt x="15651" y="17818"/>
                </a:cubicBezTo>
                <a:cubicBezTo>
                  <a:pt x="16783" y="16962"/>
                  <a:pt x="17800" y="15972"/>
                  <a:pt x="18694" y="14868"/>
                </a:cubicBezTo>
                <a:cubicBezTo>
                  <a:pt x="19721" y="13621"/>
                  <a:pt x="20672" y="12317"/>
                  <a:pt x="21547" y="10966"/>
                </a:cubicBezTo>
                <a:cubicBezTo>
                  <a:pt x="22469" y="9481"/>
                  <a:pt x="23516" y="8082"/>
                  <a:pt x="24685" y="6778"/>
                </a:cubicBezTo>
                <a:cubicBezTo>
                  <a:pt x="25855" y="5456"/>
                  <a:pt x="27196" y="4304"/>
                  <a:pt x="28679" y="3352"/>
                </a:cubicBezTo>
                <a:cubicBezTo>
                  <a:pt x="31314" y="1677"/>
                  <a:pt x="34252" y="545"/>
                  <a:pt x="37334" y="22"/>
                </a:cubicBezTo>
                <a:cubicBezTo>
                  <a:pt x="38532" y="-64"/>
                  <a:pt x="39740" y="-64"/>
                  <a:pt x="40947" y="22"/>
                </a:cubicBezTo>
                <a:cubicBezTo>
                  <a:pt x="41898" y="-93"/>
                  <a:pt x="42849" y="-93"/>
                  <a:pt x="43800" y="22"/>
                </a:cubicBezTo>
                <a:lnTo>
                  <a:pt x="45987" y="497"/>
                </a:lnTo>
                <a:cubicBezTo>
                  <a:pt x="46453" y="535"/>
                  <a:pt x="46805" y="954"/>
                  <a:pt x="46767" y="1421"/>
                </a:cubicBezTo>
                <a:cubicBezTo>
                  <a:pt x="46767" y="1468"/>
                  <a:pt x="46757" y="1506"/>
                  <a:pt x="46748" y="1544"/>
                </a:cubicBezTo>
                <a:cubicBezTo>
                  <a:pt x="46529" y="2011"/>
                  <a:pt x="45987" y="2220"/>
                  <a:pt x="45512" y="2020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04AC21AB-40C1-6A4C-B7E2-730681DB735B}"/>
              </a:ext>
            </a:extLst>
          </p:cNvPr>
          <p:cNvSpPr/>
          <p:nvPr/>
        </p:nvSpPr>
        <p:spPr>
          <a:xfrm>
            <a:off x="12687125" y="6362870"/>
            <a:ext cx="218285" cy="33338"/>
          </a:xfrm>
          <a:custGeom>
            <a:avLst/>
            <a:gdLst>
              <a:gd name="connsiteX0" fmla="*/ 46620 w 47745"/>
              <a:gd name="connsiteY0" fmla="*/ 6110 h 7292"/>
              <a:gd name="connsiteX1" fmla="*/ 44813 w 47745"/>
              <a:gd name="connsiteY1" fmla="*/ 5158 h 7292"/>
              <a:gd name="connsiteX2" fmla="*/ 42912 w 47745"/>
              <a:gd name="connsiteY2" fmla="*/ 4492 h 7292"/>
              <a:gd name="connsiteX3" fmla="*/ 40058 w 47745"/>
              <a:gd name="connsiteY3" fmla="*/ 4492 h 7292"/>
              <a:gd name="connsiteX4" fmla="*/ 32926 w 47745"/>
              <a:gd name="connsiteY4" fmla="*/ 4492 h 7292"/>
              <a:gd name="connsiteX5" fmla="*/ 24557 w 47745"/>
              <a:gd name="connsiteY5" fmla="*/ 5824 h 7292"/>
              <a:gd name="connsiteX6" fmla="*/ 15904 w 47745"/>
              <a:gd name="connsiteY6" fmla="*/ 7157 h 7292"/>
              <a:gd name="connsiteX7" fmla="*/ 11624 w 47745"/>
              <a:gd name="connsiteY7" fmla="*/ 7157 h 7292"/>
              <a:gd name="connsiteX8" fmla="*/ 7630 w 47745"/>
              <a:gd name="connsiteY8" fmla="*/ 7157 h 7292"/>
              <a:gd name="connsiteX9" fmla="*/ 6108 w 47745"/>
              <a:gd name="connsiteY9" fmla="*/ 7157 h 7292"/>
              <a:gd name="connsiteX10" fmla="*/ 4301 w 47745"/>
              <a:gd name="connsiteY10" fmla="*/ 6491 h 7292"/>
              <a:gd name="connsiteX11" fmla="*/ 1734 w 47745"/>
              <a:gd name="connsiteY11" fmla="*/ 4873 h 7292"/>
              <a:gd name="connsiteX12" fmla="*/ 118 w 47745"/>
              <a:gd name="connsiteY12" fmla="*/ 2589 h 7292"/>
              <a:gd name="connsiteX13" fmla="*/ 1068 w 47745"/>
              <a:gd name="connsiteY13" fmla="*/ 114 h 7292"/>
              <a:gd name="connsiteX14" fmla="*/ 2495 w 47745"/>
              <a:gd name="connsiteY14" fmla="*/ 114 h 7292"/>
              <a:gd name="connsiteX15" fmla="*/ 3351 w 47745"/>
              <a:gd name="connsiteY15" fmla="*/ 114 h 7292"/>
              <a:gd name="connsiteX16" fmla="*/ 4587 w 47745"/>
              <a:gd name="connsiteY16" fmla="*/ 685 h 7292"/>
              <a:gd name="connsiteX17" fmla="*/ 6108 w 47745"/>
              <a:gd name="connsiteY17" fmla="*/ 1161 h 7292"/>
              <a:gd name="connsiteX18" fmla="*/ 7060 w 47745"/>
              <a:gd name="connsiteY18" fmla="*/ 1161 h 7292"/>
              <a:gd name="connsiteX19" fmla="*/ 8676 w 47745"/>
              <a:gd name="connsiteY19" fmla="*/ 1161 h 7292"/>
              <a:gd name="connsiteX20" fmla="*/ 11814 w 47745"/>
              <a:gd name="connsiteY20" fmla="*/ 1161 h 7292"/>
              <a:gd name="connsiteX21" fmla="*/ 15523 w 47745"/>
              <a:gd name="connsiteY21" fmla="*/ 1161 h 7292"/>
              <a:gd name="connsiteX22" fmla="*/ 23892 w 47745"/>
              <a:gd name="connsiteY22" fmla="*/ 590 h 7292"/>
              <a:gd name="connsiteX23" fmla="*/ 32736 w 47745"/>
              <a:gd name="connsiteY23" fmla="*/ 590 h 7292"/>
              <a:gd name="connsiteX24" fmla="*/ 40629 w 47745"/>
              <a:gd name="connsiteY24" fmla="*/ 1637 h 7292"/>
              <a:gd name="connsiteX25" fmla="*/ 43672 w 47745"/>
              <a:gd name="connsiteY25" fmla="*/ 2684 h 7292"/>
              <a:gd name="connsiteX26" fmla="*/ 45954 w 47745"/>
              <a:gd name="connsiteY26" fmla="*/ 3826 h 7292"/>
              <a:gd name="connsiteX27" fmla="*/ 47476 w 47745"/>
              <a:gd name="connsiteY27" fmla="*/ 5158 h 7292"/>
              <a:gd name="connsiteX28" fmla="*/ 47504 w 47745"/>
              <a:gd name="connsiteY28" fmla="*/ 6234 h 7292"/>
              <a:gd name="connsiteX29" fmla="*/ 46620 w 47745"/>
              <a:gd name="connsiteY29" fmla="*/ 6395 h 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745" h="7292">
                <a:moveTo>
                  <a:pt x="46620" y="6110"/>
                </a:moveTo>
                <a:lnTo>
                  <a:pt x="44813" y="5158"/>
                </a:lnTo>
                <a:cubicBezTo>
                  <a:pt x="44205" y="4882"/>
                  <a:pt x="43567" y="4654"/>
                  <a:pt x="42912" y="4492"/>
                </a:cubicBezTo>
                <a:lnTo>
                  <a:pt x="40058" y="4492"/>
                </a:lnTo>
                <a:cubicBezTo>
                  <a:pt x="37691" y="4206"/>
                  <a:pt x="35294" y="4206"/>
                  <a:pt x="32926" y="4492"/>
                </a:cubicBezTo>
                <a:cubicBezTo>
                  <a:pt x="30263" y="4492"/>
                  <a:pt x="27505" y="5349"/>
                  <a:pt x="24557" y="5824"/>
                </a:cubicBezTo>
                <a:cubicBezTo>
                  <a:pt x="21609" y="6300"/>
                  <a:pt x="18756" y="6871"/>
                  <a:pt x="15904" y="7157"/>
                </a:cubicBezTo>
                <a:cubicBezTo>
                  <a:pt x="14477" y="7252"/>
                  <a:pt x="13051" y="7252"/>
                  <a:pt x="11624" y="7157"/>
                </a:cubicBezTo>
                <a:cubicBezTo>
                  <a:pt x="10293" y="7252"/>
                  <a:pt x="8962" y="7252"/>
                  <a:pt x="7630" y="7157"/>
                </a:cubicBezTo>
                <a:lnTo>
                  <a:pt x="6108" y="7157"/>
                </a:lnTo>
                <a:lnTo>
                  <a:pt x="4301" y="6491"/>
                </a:lnTo>
                <a:cubicBezTo>
                  <a:pt x="3370" y="6072"/>
                  <a:pt x="2514" y="5529"/>
                  <a:pt x="1734" y="4873"/>
                </a:cubicBezTo>
                <a:cubicBezTo>
                  <a:pt x="1068" y="4206"/>
                  <a:pt x="526" y="3436"/>
                  <a:pt x="118" y="2589"/>
                </a:cubicBezTo>
                <a:cubicBezTo>
                  <a:pt x="-282" y="1647"/>
                  <a:pt x="136" y="543"/>
                  <a:pt x="1068" y="114"/>
                </a:cubicBezTo>
                <a:cubicBezTo>
                  <a:pt x="1515" y="-124"/>
                  <a:pt x="2048" y="-124"/>
                  <a:pt x="2495" y="114"/>
                </a:cubicBezTo>
                <a:lnTo>
                  <a:pt x="3351" y="114"/>
                </a:lnTo>
                <a:lnTo>
                  <a:pt x="4587" y="685"/>
                </a:lnTo>
                <a:lnTo>
                  <a:pt x="6108" y="1161"/>
                </a:lnTo>
                <a:lnTo>
                  <a:pt x="7060" y="1161"/>
                </a:lnTo>
                <a:lnTo>
                  <a:pt x="8676" y="1161"/>
                </a:lnTo>
                <a:lnTo>
                  <a:pt x="11814" y="1161"/>
                </a:lnTo>
                <a:cubicBezTo>
                  <a:pt x="12956" y="1161"/>
                  <a:pt x="14192" y="1161"/>
                  <a:pt x="15523" y="1161"/>
                </a:cubicBezTo>
                <a:cubicBezTo>
                  <a:pt x="16854" y="1161"/>
                  <a:pt x="20943" y="1161"/>
                  <a:pt x="23892" y="590"/>
                </a:cubicBezTo>
                <a:cubicBezTo>
                  <a:pt x="26840" y="400"/>
                  <a:pt x="29788" y="400"/>
                  <a:pt x="32736" y="590"/>
                </a:cubicBezTo>
                <a:cubicBezTo>
                  <a:pt x="35408" y="505"/>
                  <a:pt x="38071" y="857"/>
                  <a:pt x="40629" y="1637"/>
                </a:cubicBezTo>
                <a:lnTo>
                  <a:pt x="43672" y="2684"/>
                </a:lnTo>
                <a:lnTo>
                  <a:pt x="45954" y="3826"/>
                </a:lnTo>
                <a:lnTo>
                  <a:pt x="47476" y="5158"/>
                </a:lnTo>
                <a:cubicBezTo>
                  <a:pt x="47780" y="5444"/>
                  <a:pt x="47790" y="5929"/>
                  <a:pt x="47504" y="6234"/>
                </a:cubicBezTo>
                <a:cubicBezTo>
                  <a:pt x="47276" y="6471"/>
                  <a:pt x="46915" y="6538"/>
                  <a:pt x="46620" y="6395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190C2F96-765D-3142-AAC2-4CA4B734E560}"/>
              </a:ext>
            </a:extLst>
          </p:cNvPr>
          <p:cNvSpPr/>
          <p:nvPr/>
        </p:nvSpPr>
        <p:spPr>
          <a:xfrm>
            <a:off x="12431077" y="6501229"/>
            <a:ext cx="460982" cy="98972"/>
          </a:xfrm>
          <a:custGeom>
            <a:avLst/>
            <a:gdLst>
              <a:gd name="connsiteX0" fmla="*/ 99677 w 100830"/>
              <a:gd name="connsiteY0" fmla="*/ 4016 h 21648"/>
              <a:gd name="connsiteX1" fmla="*/ 95493 w 100830"/>
              <a:gd name="connsiteY1" fmla="*/ 4016 h 21648"/>
              <a:gd name="connsiteX2" fmla="*/ 91023 w 100830"/>
              <a:gd name="connsiteY2" fmla="*/ 4016 h 21648"/>
              <a:gd name="connsiteX3" fmla="*/ 85317 w 100830"/>
              <a:gd name="connsiteY3" fmla="*/ 5634 h 21648"/>
              <a:gd name="connsiteX4" fmla="*/ 71148 w 100830"/>
              <a:gd name="connsiteY4" fmla="*/ 11820 h 21648"/>
              <a:gd name="connsiteX5" fmla="*/ 62494 w 100830"/>
              <a:gd name="connsiteY5" fmla="*/ 14960 h 21648"/>
              <a:gd name="connsiteX6" fmla="*/ 57549 w 100830"/>
              <a:gd name="connsiteY6" fmla="*/ 16007 h 21648"/>
              <a:gd name="connsiteX7" fmla="*/ 52984 w 100830"/>
              <a:gd name="connsiteY7" fmla="*/ 16007 h 21648"/>
              <a:gd name="connsiteX8" fmla="*/ 43474 w 100830"/>
              <a:gd name="connsiteY8" fmla="*/ 16007 h 21648"/>
              <a:gd name="connsiteX9" fmla="*/ 34726 w 100830"/>
              <a:gd name="connsiteY9" fmla="*/ 16007 h 21648"/>
              <a:gd name="connsiteX10" fmla="*/ 26832 w 100830"/>
              <a:gd name="connsiteY10" fmla="*/ 16007 h 21648"/>
              <a:gd name="connsiteX11" fmla="*/ 19985 w 100830"/>
              <a:gd name="connsiteY11" fmla="*/ 17054 h 21648"/>
              <a:gd name="connsiteX12" fmla="*/ 14375 w 100830"/>
              <a:gd name="connsiteY12" fmla="*/ 18387 h 21648"/>
              <a:gd name="connsiteX13" fmla="*/ 10285 w 100830"/>
              <a:gd name="connsiteY13" fmla="*/ 20004 h 21648"/>
              <a:gd name="connsiteX14" fmla="*/ 6767 w 100830"/>
              <a:gd name="connsiteY14" fmla="*/ 21432 h 21648"/>
              <a:gd name="connsiteX15" fmla="*/ 5911 w 100830"/>
              <a:gd name="connsiteY15" fmla="*/ 21432 h 21648"/>
              <a:gd name="connsiteX16" fmla="*/ 119 w 100830"/>
              <a:gd name="connsiteY16" fmla="*/ 18015 h 21648"/>
              <a:gd name="connsiteX17" fmla="*/ 2392 w 100830"/>
              <a:gd name="connsiteY17" fmla="*/ 12676 h 21648"/>
              <a:gd name="connsiteX18" fmla="*/ 2392 w 100830"/>
              <a:gd name="connsiteY18" fmla="*/ 12676 h 21648"/>
              <a:gd name="connsiteX19" fmla="*/ 6767 w 100830"/>
              <a:gd name="connsiteY19" fmla="*/ 11249 h 21648"/>
              <a:gd name="connsiteX20" fmla="*/ 11807 w 100830"/>
              <a:gd name="connsiteY20" fmla="*/ 9631 h 21648"/>
              <a:gd name="connsiteX21" fmla="*/ 18368 w 100830"/>
              <a:gd name="connsiteY21" fmla="*/ 8584 h 21648"/>
              <a:gd name="connsiteX22" fmla="*/ 26167 w 100830"/>
              <a:gd name="connsiteY22" fmla="*/ 8013 h 21648"/>
              <a:gd name="connsiteX23" fmla="*/ 34726 w 100830"/>
              <a:gd name="connsiteY23" fmla="*/ 8013 h 21648"/>
              <a:gd name="connsiteX24" fmla="*/ 43570 w 100830"/>
              <a:gd name="connsiteY24" fmla="*/ 8775 h 21648"/>
              <a:gd name="connsiteX25" fmla="*/ 52318 w 100830"/>
              <a:gd name="connsiteY25" fmla="*/ 9536 h 21648"/>
              <a:gd name="connsiteX26" fmla="*/ 56978 w 100830"/>
              <a:gd name="connsiteY26" fmla="*/ 9536 h 21648"/>
              <a:gd name="connsiteX27" fmla="*/ 60877 w 100830"/>
              <a:gd name="connsiteY27" fmla="*/ 8965 h 21648"/>
              <a:gd name="connsiteX28" fmla="*/ 69056 w 100830"/>
              <a:gd name="connsiteY28" fmla="*/ 6586 h 21648"/>
              <a:gd name="connsiteX29" fmla="*/ 83891 w 100830"/>
              <a:gd name="connsiteY29" fmla="*/ 1351 h 21648"/>
              <a:gd name="connsiteX30" fmla="*/ 90357 w 100830"/>
              <a:gd name="connsiteY30" fmla="*/ 114 h 21648"/>
              <a:gd name="connsiteX31" fmla="*/ 95397 w 100830"/>
              <a:gd name="connsiteY31" fmla="*/ 114 h 21648"/>
              <a:gd name="connsiteX32" fmla="*/ 99582 w 100830"/>
              <a:gd name="connsiteY32" fmla="*/ 685 h 21648"/>
              <a:gd name="connsiteX33" fmla="*/ 100542 w 100830"/>
              <a:gd name="connsiteY33" fmla="*/ 1989 h 21648"/>
              <a:gd name="connsiteX34" fmla="*/ 100533 w 100830"/>
              <a:gd name="connsiteY34" fmla="*/ 2018 h 21648"/>
              <a:gd name="connsiteX35" fmla="*/ 100323 w 100830"/>
              <a:gd name="connsiteY35" fmla="*/ 3759 h 21648"/>
              <a:gd name="connsiteX36" fmla="*/ 99677 w 100830"/>
              <a:gd name="connsiteY36" fmla="*/ 4016 h 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0830" h="21648">
                <a:moveTo>
                  <a:pt x="99677" y="4016"/>
                </a:moveTo>
                <a:lnTo>
                  <a:pt x="95493" y="4016"/>
                </a:lnTo>
                <a:cubicBezTo>
                  <a:pt x="94009" y="3845"/>
                  <a:pt x="92507" y="3845"/>
                  <a:pt x="91023" y="4016"/>
                </a:cubicBezTo>
                <a:cubicBezTo>
                  <a:pt x="89083" y="4397"/>
                  <a:pt x="87171" y="4939"/>
                  <a:pt x="85317" y="5634"/>
                </a:cubicBezTo>
                <a:cubicBezTo>
                  <a:pt x="81133" y="7157"/>
                  <a:pt x="76473" y="9441"/>
                  <a:pt x="71148" y="11820"/>
                </a:cubicBezTo>
                <a:cubicBezTo>
                  <a:pt x="68352" y="13095"/>
                  <a:pt x="65461" y="14142"/>
                  <a:pt x="62494" y="14960"/>
                </a:cubicBezTo>
                <a:cubicBezTo>
                  <a:pt x="60887" y="15484"/>
                  <a:pt x="59232" y="15836"/>
                  <a:pt x="57549" y="16007"/>
                </a:cubicBezTo>
                <a:lnTo>
                  <a:pt x="52984" y="16007"/>
                </a:lnTo>
                <a:cubicBezTo>
                  <a:pt x="50036" y="16007"/>
                  <a:pt x="46707" y="16007"/>
                  <a:pt x="43474" y="16007"/>
                </a:cubicBezTo>
                <a:lnTo>
                  <a:pt x="34726" y="16007"/>
                </a:lnTo>
                <a:cubicBezTo>
                  <a:pt x="32101" y="15855"/>
                  <a:pt x="29457" y="15855"/>
                  <a:pt x="26832" y="16007"/>
                </a:cubicBezTo>
                <a:cubicBezTo>
                  <a:pt x="24521" y="16141"/>
                  <a:pt x="22230" y="16493"/>
                  <a:pt x="19985" y="17054"/>
                </a:cubicBezTo>
                <a:cubicBezTo>
                  <a:pt x="18093" y="17397"/>
                  <a:pt x="16219" y="17844"/>
                  <a:pt x="14375" y="18387"/>
                </a:cubicBezTo>
                <a:lnTo>
                  <a:pt x="10285" y="20004"/>
                </a:lnTo>
                <a:lnTo>
                  <a:pt x="6767" y="21432"/>
                </a:lnTo>
                <a:lnTo>
                  <a:pt x="5911" y="21432"/>
                </a:lnTo>
                <a:cubicBezTo>
                  <a:pt x="3371" y="22089"/>
                  <a:pt x="776" y="20556"/>
                  <a:pt x="119" y="18015"/>
                </a:cubicBezTo>
                <a:cubicBezTo>
                  <a:pt x="-423" y="15922"/>
                  <a:pt x="509" y="13733"/>
                  <a:pt x="2392" y="12676"/>
                </a:cubicBezTo>
                <a:lnTo>
                  <a:pt x="2392" y="12676"/>
                </a:lnTo>
                <a:lnTo>
                  <a:pt x="6767" y="11249"/>
                </a:lnTo>
                <a:lnTo>
                  <a:pt x="11807" y="9631"/>
                </a:lnTo>
                <a:cubicBezTo>
                  <a:pt x="13709" y="9155"/>
                  <a:pt x="15991" y="8965"/>
                  <a:pt x="18368" y="8584"/>
                </a:cubicBezTo>
                <a:cubicBezTo>
                  <a:pt x="20946" y="8147"/>
                  <a:pt x="23551" y="7956"/>
                  <a:pt x="26167" y="8013"/>
                </a:cubicBezTo>
                <a:cubicBezTo>
                  <a:pt x="29019" y="7823"/>
                  <a:pt x="31872" y="7823"/>
                  <a:pt x="34726" y="8013"/>
                </a:cubicBezTo>
                <a:lnTo>
                  <a:pt x="43570" y="8775"/>
                </a:lnTo>
                <a:cubicBezTo>
                  <a:pt x="46470" y="9174"/>
                  <a:pt x="49390" y="9431"/>
                  <a:pt x="52318" y="9536"/>
                </a:cubicBezTo>
                <a:lnTo>
                  <a:pt x="56978" y="9536"/>
                </a:lnTo>
                <a:cubicBezTo>
                  <a:pt x="58290" y="9422"/>
                  <a:pt x="59594" y="9231"/>
                  <a:pt x="60877" y="8965"/>
                </a:cubicBezTo>
                <a:cubicBezTo>
                  <a:pt x="63663" y="8403"/>
                  <a:pt x="66403" y="7614"/>
                  <a:pt x="69056" y="6586"/>
                </a:cubicBezTo>
                <a:cubicBezTo>
                  <a:pt x="74286" y="4682"/>
                  <a:pt x="79326" y="2684"/>
                  <a:pt x="83891" y="1351"/>
                </a:cubicBezTo>
                <a:cubicBezTo>
                  <a:pt x="86002" y="724"/>
                  <a:pt x="88170" y="314"/>
                  <a:pt x="90357" y="114"/>
                </a:cubicBezTo>
                <a:cubicBezTo>
                  <a:pt x="92031" y="-124"/>
                  <a:pt x="93724" y="-124"/>
                  <a:pt x="95397" y="114"/>
                </a:cubicBezTo>
                <a:lnTo>
                  <a:pt x="99582" y="685"/>
                </a:lnTo>
                <a:cubicBezTo>
                  <a:pt x="100200" y="780"/>
                  <a:pt x="100637" y="1361"/>
                  <a:pt x="100542" y="1989"/>
                </a:cubicBezTo>
                <a:cubicBezTo>
                  <a:pt x="100533" y="1999"/>
                  <a:pt x="100533" y="2008"/>
                  <a:pt x="100533" y="2018"/>
                </a:cubicBezTo>
                <a:cubicBezTo>
                  <a:pt x="100951" y="2551"/>
                  <a:pt x="100866" y="3331"/>
                  <a:pt x="100323" y="3759"/>
                </a:cubicBezTo>
                <a:cubicBezTo>
                  <a:pt x="100143" y="3902"/>
                  <a:pt x="99915" y="3997"/>
                  <a:pt x="99677" y="4016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0E9B7147-C663-D441-8F21-F2A2F996E2DF}"/>
              </a:ext>
            </a:extLst>
          </p:cNvPr>
          <p:cNvSpPr/>
          <p:nvPr/>
        </p:nvSpPr>
        <p:spPr>
          <a:xfrm>
            <a:off x="12453041" y="6616910"/>
            <a:ext cx="363470" cy="330085"/>
          </a:xfrm>
          <a:custGeom>
            <a:avLst/>
            <a:gdLst>
              <a:gd name="connsiteX0" fmla="*/ 70529 w 79501"/>
              <a:gd name="connsiteY0" fmla="*/ 70455 h 72199"/>
              <a:gd name="connsiteX1" fmla="*/ 70529 w 79501"/>
              <a:gd name="connsiteY1" fmla="*/ 69123 h 72199"/>
              <a:gd name="connsiteX2" fmla="*/ 70529 w 79501"/>
              <a:gd name="connsiteY2" fmla="*/ 65221 h 72199"/>
              <a:gd name="connsiteX3" fmla="*/ 73381 w 79501"/>
              <a:gd name="connsiteY3" fmla="*/ 51517 h 72199"/>
              <a:gd name="connsiteX4" fmla="*/ 75188 w 79501"/>
              <a:gd name="connsiteY4" fmla="*/ 42952 h 72199"/>
              <a:gd name="connsiteX5" fmla="*/ 75188 w 79501"/>
              <a:gd name="connsiteY5" fmla="*/ 40763 h 72199"/>
              <a:gd name="connsiteX6" fmla="*/ 75188 w 79501"/>
              <a:gd name="connsiteY6" fmla="*/ 38289 h 72199"/>
              <a:gd name="connsiteX7" fmla="*/ 74142 w 79501"/>
              <a:gd name="connsiteY7" fmla="*/ 33911 h 72199"/>
              <a:gd name="connsiteX8" fmla="*/ 69292 w 79501"/>
              <a:gd name="connsiteY8" fmla="*/ 25346 h 72199"/>
              <a:gd name="connsiteX9" fmla="*/ 61589 w 79501"/>
              <a:gd name="connsiteY9" fmla="*/ 18589 h 72199"/>
              <a:gd name="connsiteX10" fmla="*/ 52080 w 79501"/>
              <a:gd name="connsiteY10" fmla="*/ 14211 h 72199"/>
              <a:gd name="connsiteX11" fmla="*/ 42570 w 79501"/>
              <a:gd name="connsiteY11" fmla="*/ 11737 h 72199"/>
              <a:gd name="connsiteX12" fmla="*/ 33060 w 79501"/>
              <a:gd name="connsiteY12" fmla="*/ 10404 h 72199"/>
              <a:gd name="connsiteX13" fmla="*/ 23550 w 79501"/>
              <a:gd name="connsiteY13" fmla="*/ 9833 h 72199"/>
              <a:gd name="connsiteX14" fmla="*/ 10332 w 79501"/>
              <a:gd name="connsiteY14" fmla="*/ 9833 h 72199"/>
              <a:gd name="connsiteX15" fmla="*/ 5006 w 79501"/>
              <a:gd name="connsiteY15" fmla="*/ 9833 h 72199"/>
              <a:gd name="connsiteX16" fmla="*/ -34 w 79501"/>
              <a:gd name="connsiteY16" fmla="*/ 4884 h 72199"/>
              <a:gd name="connsiteX17" fmla="*/ 4912 w 79501"/>
              <a:gd name="connsiteY17" fmla="*/ -64 h 72199"/>
              <a:gd name="connsiteX18" fmla="*/ 4912 w 79501"/>
              <a:gd name="connsiteY18" fmla="*/ -64 h 72199"/>
              <a:gd name="connsiteX19" fmla="*/ 10237 w 79501"/>
              <a:gd name="connsiteY19" fmla="*/ -64 h 72199"/>
              <a:gd name="connsiteX20" fmla="*/ 24121 w 79501"/>
              <a:gd name="connsiteY20" fmla="*/ 983 h 72199"/>
              <a:gd name="connsiteX21" fmla="*/ 33155 w 79501"/>
              <a:gd name="connsiteY21" fmla="*/ 2125 h 72199"/>
              <a:gd name="connsiteX22" fmla="*/ 43521 w 79501"/>
              <a:gd name="connsiteY22" fmla="*/ 4218 h 72199"/>
              <a:gd name="connsiteX23" fmla="*/ 54457 w 79501"/>
              <a:gd name="connsiteY23" fmla="*/ 7740 h 72199"/>
              <a:gd name="connsiteX24" fmla="*/ 64823 w 79501"/>
              <a:gd name="connsiteY24" fmla="*/ 13259 h 72199"/>
              <a:gd name="connsiteX25" fmla="*/ 73381 w 79501"/>
              <a:gd name="connsiteY25" fmla="*/ 21824 h 72199"/>
              <a:gd name="connsiteX26" fmla="*/ 78517 w 79501"/>
              <a:gd name="connsiteY26" fmla="*/ 32293 h 72199"/>
              <a:gd name="connsiteX27" fmla="*/ 79468 w 79501"/>
              <a:gd name="connsiteY27" fmla="*/ 38003 h 72199"/>
              <a:gd name="connsiteX28" fmla="*/ 79468 w 79501"/>
              <a:gd name="connsiteY28" fmla="*/ 42000 h 72199"/>
              <a:gd name="connsiteX29" fmla="*/ 79468 w 79501"/>
              <a:gd name="connsiteY29" fmla="*/ 43237 h 72199"/>
              <a:gd name="connsiteX30" fmla="*/ 76900 w 79501"/>
              <a:gd name="connsiteY30" fmla="*/ 52754 h 72199"/>
              <a:gd name="connsiteX31" fmla="*/ 73477 w 79501"/>
              <a:gd name="connsiteY31" fmla="*/ 65316 h 72199"/>
              <a:gd name="connsiteX32" fmla="*/ 73477 w 79501"/>
              <a:gd name="connsiteY32" fmla="*/ 69028 h 72199"/>
              <a:gd name="connsiteX33" fmla="*/ 73477 w 79501"/>
              <a:gd name="connsiteY33" fmla="*/ 70360 h 72199"/>
              <a:gd name="connsiteX34" fmla="*/ 72640 w 79501"/>
              <a:gd name="connsiteY34" fmla="*/ 71578 h 72199"/>
              <a:gd name="connsiteX35" fmla="*/ 72431 w 79501"/>
              <a:gd name="connsiteY35" fmla="*/ 71597 h 72199"/>
              <a:gd name="connsiteX36" fmla="*/ 70909 w 79501"/>
              <a:gd name="connsiteY36" fmla="*/ 71978 h 72199"/>
              <a:gd name="connsiteX37" fmla="*/ 70529 w 79501"/>
              <a:gd name="connsiteY37" fmla="*/ 70455 h 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501" h="72199">
                <a:moveTo>
                  <a:pt x="70529" y="70455"/>
                </a:moveTo>
                <a:lnTo>
                  <a:pt x="70529" y="69123"/>
                </a:lnTo>
                <a:cubicBezTo>
                  <a:pt x="70376" y="67829"/>
                  <a:pt x="70376" y="66515"/>
                  <a:pt x="70529" y="65221"/>
                </a:cubicBezTo>
                <a:cubicBezTo>
                  <a:pt x="70852" y="60548"/>
                  <a:pt x="71812" y="55933"/>
                  <a:pt x="73381" y="51517"/>
                </a:cubicBezTo>
                <a:cubicBezTo>
                  <a:pt x="74237" y="48719"/>
                  <a:pt x="74846" y="45854"/>
                  <a:pt x="75188" y="42952"/>
                </a:cubicBezTo>
                <a:cubicBezTo>
                  <a:pt x="75236" y="42219"/>
                  <a:pt x="75236" y="41496"/>
                  <a:pt x="75188" y="40763"/>
                </a:cubicBezTo>
                <a:lnTo>
                  <a:pt x="75188" y="38289"/>
                </a:lnTo>
                <a:cubicBezTo>
                  <a:pt x="75017" y="36794"/>
                  <a:pt x="74665" y="35319"/>
                  <a:pt x="74142" y="33911"/>
                </a:cubicBezTo>
                <a:cubicBezTo>
                  <a:pt x="73010" y="30808"/>
                  <a:pt x="71375" y="27906"/>
                  <a:pt x="69292" y="25346"/>
                </a:cubicBezTo>
                <a:cubicBezTo>
                  <a:pt x="67096" y="22700"/>
                  <a:pt x="64500" y="20416"/>
                  <a:pt x="61589" y="18589"/>
                </a:cubicBezTo>
                <a:cubicBezTo>
                  <a:pt x="58565" y="16828"/>
                  <a:pt x="55379" y="15363"/>
                  <a:pt x="52080" y="14211"/>
                </a:cubicBezTo>
                <a:cubicBezTo>
                  <a:pt x="48979" y="13145"/>
                  <a:pt x="45794" y="12317"/>
                  <a:pt x="42570" y="11737"/>
                </a:cubicBezTo>
                <a:cubicBezTo>
                  <a:pt x="39337" y="11070"/>
                  <a:pt x="35818" y="10785"/>
                  <a:pt x="33060" y="10404"/>
                </a:cubicBezTo>
                <a:lnTo>
                  <a:pt x="23550" y="9833"/>
                </a:lnTo>
                <a:cubicBezTo>
                  <a:pt x="17845" y="9357"/>
                  <a:pt x="14041" y="9833"/>
                  <a:pt x="10332" y="9833"/>
                </a:cubicBezTo>
                <a:lnTo>
                  <a:pt x="5006" y="9833"/>
                </a:lnTo>
                <a:cubicBezTo>
                  <a:pt x="2258" y="9833"/>
                  <a:pt x="14" y="7635"/>
                  <a:pt x="-34" y="4884"/>
                </a:cubicBezTo>
                <a:cubicBezTo>
                  <a:pt x="-34" y="2153"/>
                  <a:pt x="2182" y="-64"/>
                  <a:pt x="4912" y="-64"/>
                </a:cubicBezTo>
                <a:lnTo>
                  <a:pt x="4912" y="-64"/>
                </a:lnTo>
                <a:lnTo>
                  <a:pt x="10237" y="-64"/>
                </a:lnTo>
                <a:cubicBezTo>
                  <a:pt x="13565" y="-64"/>
                  <a:pt x="18606" y="-64"/>
                  <a:pt x="24121" y="983"/>
                </a:cubicBezTo>
                <a:lnTo>
                  <a:pt x="33155" y="2125"/>
                </a:lnTo>
                <a:cubicBezTo>
                  <a:pt x="36645" y="2648"/>
                  <a:pt x="40107" y="3343"/>
                  <a:pt x="43521" y="4218"/>
                </a:cubicBezTo>
                <a:cubicBezTo>
                  <a:pt x="47277" y="5027"/>
                  <a:pt x="50938" y="6207"/>
                  <a:pt x="54457" y="7740"/>
                </a:cubicBezTo>
                <a:cubicBezTo>
                  <a:pt x="58071" y="9253"/>
                  <a:pt x="61542" y="11109"/>
                  <a:pt x="64823" y="13259"/>
                </a:cubicBezTo>
                <a:cubicBezTo>
                  <a:pt x="68066" y="15696"/>
                  <a:pt x="70947" y="18579"/>
                  <a:pt x="73381" y="21824"/>
                </a:cubicBezTo>
                <a:cubicBezTo>
                  <a:pt x="75673" y="24994"/>
                  <a:pt x="77414" y="28534"/>
                  <a:pt x="78517" y="32293"/>
                </a:cubicBezTo>
                <a:cubicBezTo>
                  <a:pt x="78964" y="34168"/>
                  <a:pt x="79287" y="36081"/>
                  <a:pt x="79468" y="38003"/>
                </a:cubicBezTo>
                <a:lnTo>
                  <a:pt x="79468" y="42000"/>
                </a:lnTo>
                <a:lnTo>
                  <a:pt x="79468" y="43237"/>
                </a:lnTo>
                <a:cubicBezTo>
                  <a:pt x="78973" y="46492"/>
                  <a:pt x="78118" y="49690"/>
                  <a:pt x="76900" y="52754"/>
                </a:cubicBezTo>
                <a:cubicBezTo>
                  <a:pt x="75207" y="56770"/>
                  <a:pt x="74057" y="60995"/>
                  <a:pt x="73477" y="65316"/>
                </a:cubicBezTo>
                <a:cubicBezTo>
                  <a:pt x="73277" y="66544"/>
                  <a:pt x="73277" y="67800"/>
                  <a:pt x="73477" y="69028"/>
                </a:cubicBezTo>
                <a:lnTo>
                  <a:pt x="73477" y="70360"/>
                </a:lnTo>
                <a:cubicBezTo>
                  <a:pt x="73581" y="70931"/>
                  <a:pt x="73210" y="71474"/>
                  <a:pt x="72640" y="71578"/>
                </a:cubicBezTo>
                <a:cubicBezTo>
                  <a:pt x="72573" y="71597"/>
                  <a:pt x="72497" y="71597"/>
                  <a:pt x="72431" y="71597"/>
                </a:cubicBezTo>
                <a:cubicBezTo>
                  <a:pt x="72117" y="72121"/>
                  <a:pt x="71432" y="72292"/>
                  <a:pt x="70909" y="71978"/>
                </a:cubicBezTo>
                <a:cubicBezTo>
                  <a:pt x="70386" y="71664"/>
                  <a:pt x="70215" y="70979"/>
                  <a:pt x="70529" y="7045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F600296F-633F-1040-BABB-245944CCA5F2}"/>
              </a:ext>
            </a:extLst>
          </p:cNvPr>
          <p:cNvSpPr/>
          <p:nvPr/>
        </p:nvSpPr>
        <p:spPr>
          <a:xfrm>
            <a:off x="12635211" y="6634316"/>
            <a:ext cx="66141" cy="256272"/>
          </a:xfrm>
          <a:custGeom>
            <a:avLst/>
            <a:gdLst>
              <a:gd name="connsiteX0" fmla="*/ 11188 w 14467"/>
              <a:gd name="connsiteY0" fmla="*/ 55038 h 56054"/>
              <a:gd name="connsiteX1" fmla="*/ 10047 w 14467"/>
              <a:gd name="connsiteY1" fmla="*/ 45521 h 56054"/>
              <a:gd name="connsiteX2" fmla="*/ 10047 w 14467"/>
              <a:gd name="connsiteY2" fmla="*/ 41144 h 56054"/>
              <a:gd name="connsiteX3" fmla="*/ 10047 w 14467"/>
              <a:gd name="connsiteY3" fmla="*/ 36100 h 56054"/>
              <a:gd name="connsiteX4" fmla="*/ 10997 w 14467"/>
              <a:gd name="connsiteY4" fmla="*/ 25251 h 56054"/>
              <a:gd name="connsiteX5" fmla="*/ 10997 w 14467"/>
              <a:gd name="connsiteY5" fmla="*/ 14973 h 56054"/>
              <a:gd name="connsiteX6" fmla="*/ 10997 w 14467"/>
              <a:gd name="connsiteY6" fmla="*/ 12688 h 56054"/>
              <a:gd name="connsiteX7" fmla="*/ 10332 w 14467"/>
              <a:gd name="connsiteY7" fmla="*/ 10595 h 56054"/>
              <a:gd name="connsiteX8" fmla="*/ 8335 w 14467"/>
              <a:gd name="connsiteY8" fmla="*/ 7359 h 56054"/>
              <a:gd name="connsiteX9" fmla="*/ 1964 w 14467"/>
              <a:gd name="connsiteY9" fmla="*/ 3933 h 56054"/>
              <a:gd name="connsiteX10" fmla="*/ -34 w 14467"/>
              <a:gd name="connsiteY10" fmla="*/ 1934 h 56054"/>
              <a:gd name="connsiteX11" fmla="*/ 1964 w 14467"/>
              <a:gd name="connsiteY11" fmla="*/ -64 h 56054"/>
              <a:gd name="connsiteX12" fmla="*/ 5006 w 14467"/>
              <a:gd name="connsiteY12" fmla="*/ 507 h 56054"/>
              <a:gd name="connsiteX13" fmla="*/ 11188 w 14467"/>
              <a:gd name="connsiteY13" fmla="*/ 4980 h 56054"/>
              <a:gd name="connsiteX14" fmla="*/ 13565 w 14467"/>
              <a:gd name="connsiteY14" fmla="*/ 9357 h 56054"/>
              <a:gd name="connsiteX15" fmla="*/ 14326 w 14467"/>
              <a:gd name="connsiteY15" fmla="*/ 11832 h 56054"/>
              <a:gd name="connsiteX16" fmla="*/ 14326 w 14467"/>
              <a:gd name="connsiteY16" fmla="*/ 14592 h 56054"/>
              <a:gd name="connsiteX17" fmla="*/ 13565 w 14467"/>
              <a:gd name="connsiteY17" fmla="*/ 25631 h 56054"/>
              <a:gd name="connsiteX18" fmla="*/ 12329 w 14467"/>
              <a:gd name="connsiteY18" fmla="*/ 36100 h 56054"/>
              <a:gd name="connsiteX19" fmla="*/ 12329 w 14467"/>
              <a:gd name="connsiteY19" fmla="*/ 40953 h 56054"/>
              <a:gd name="connsiteX20" fmla="*/ 12329 w 14467"/>
              <a:gd name="connsiteY20" fmla="*/ 45236 h 56054"/>
              <a:gd name="connsiteX21" fmla="*/ 13185 w 14467"/>
              <a:gd name="connsiteY21" fmla="*/ 54753 h 56054"/>
              <a:gd name="connsiteX22" fmla="*/ 12348 w 14467"/>
              <a:gd name="connsiteY22" fmla="*/ 55971 h 56054"/>
              <a:gd name="connsiteX23" fmla="*/ 12138 w 14467"/>
              <a:gd name="connsiteY23" fmla="*/ 55990 h 56054"/>
              <a:gd name="connsiteX24" fmla="*/ 11188 w 14467"/>
              <a:gd name="connsiteY24" fmla="*/ 55038 h 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467" h="56054">
                <a:moveTo>
                  <a:pt x="11188" y="55038"/>
                </a:moveTo>
                <a:lnTo>
                  <a:pt x="10047" y="45521"/>
                </a:lnTo>
                <a:cubicBezTo>
                  <a:pt x="9895" y="44065"/>
                  <a:pt x="9895" y="42600"/>
                  <a:pt x="10047" y="41144"/>
                </a:cubicBezTo>
                <a:cubicBezTo>
                  <a:pt x="10047" y="39526"/>
                  <a:pt x="10047" y="37813"/>
                  <a:pt x="10047" y="36100"/>
                </a:cubicBezTo>
                <a:cubicBezTo>
                  <a:pt x="10075" y="32464"/>
                  <a:pt x="10398" y="28838"/>
                  <a:pt x="10997" y="25251"/>
                </a:cubicBezTo>
                <a:cubicBezTo>
                  <a:pt x="11463" y="21844"/>
                  <a:pt x="11463" y="18379"/>
                  <a:pt x="10997" y="14973"/>
                </a:cubicBezTo>
                <a:cubicBezTo>
                  <a:pt x="11093" y="14211"/>
                  <a:pt x="11093" y="13450"/>
                  <a:pt x="10997" y="12688"/>
                </a:cubicBezTo>
                <a:cubicBezTo>
                  <a:pt x="10817" y="11975"/>
                  <a:pt x="10598" y="11280"/>
                  <a:pt x="10332" y="10595"/>
                </a:cubicBezTo>
                <a:cubicBezTo>
                  <a:pt x="9799" y="9434"/>
                  <a:pt x="9134" y="8349"/>
                  <a:pt x="8335" y="7359"/>
                </a:cubicBezTo>
                <a:cubicBezTo>
                  <a:pt x="6813" y="5341"/>
                  <a:pt x="4483" y="4085"/>
                  <a:pt x="1964" y="3933"/>
                </a:cubicBezTo>
                <a:cubicBezTo>
                  <a:pt x="860" y="3933"/>
                  <a:pt x="-34" y="3038"/>
                  <a:pt x="-34" y="1934"/>
                </a:cubicBezTo>
                <a:cubicBezTo>
                  <a:pt x="-34" y="830"/>
                  <a:pt x="860" y="-64"/>
                  <a:pt x="1964" y="-64"/>
                </a:cubicBezTo>
                <a:cubicBezTo>
                  <a:pt x="3000" y="-7"/>
                  <a:pt x="4017" y="183"/>
                  <a:pt x="5006" y="507"/>
                </a:cubicBezTo>
                <a:cubicBezTo>
                  <a:pt x="7460" y="1363"/>
                  <a:pt x="9609" y="2914"/>
                  <a:pt x="11188" y="4980"/>
                </a:cubicBezTo>
                <a:cubicBezTo>
                  <a:pt x="12186" y="6312"/>
                  <a:pt x="12985" y="7787"/>
                  <a:pt x="13565" y="9357"/>
                </a:cubicBezTo>
                <a:cubicBezTo>
                  <a:pt x="13927" y="10147"/>
                  <a:pt x="14183" y="10975"/>
                  <a:pt x="14326" y="11832"/>
                </a:cubicBezTo>
                <a:cubicBezTo>
                  <a:pt x="14468" y="12746"/>
                  <a:pt x="14468" y="13678"/>
                  <a:pt x="14326" y="14592"/>
                </a:cubicBezTo>
                <a:cubicBezTo>
                  <a:pt x="14602" y="18294"/>
                  <a:pt x="14345" y="22005"/>
                  <a:pt x="13565" y="25631"/>
                </a:cubicBezTo>
                <a:cubicBezTo>
                  <a:pt x="12890" y="29086"/>
                  <a:pt x="12481" y="32588"/>
                  <a:pt x="12329" y="36100"/>
                </a:cubicBezTo>
                <a:lnTo>
                  <a:pt x="12329" y="40953"/>
                </a:lnTo>
                <a:cubicBezTo>
                  <a:pt x="12138" y="42371"/>
                  <a:pt x="12138" y="43818"/>
                  <a:pt x="12329" y="45236"/>
                </a:cubicBezTo>
                <a:cubicBezTo>
                  <a:pt x="12804" y="50755"/>
                  <a:pt x="13185" y="54753"/>
                  <a:pt x="13185" y="54753"/>
                </a:cubicBezTo>
                <a:cubicBezTo>
                  <a:pt x="13289" y="55324"/>
                  <a:pt x="12919" y="55866"/>
                  <a:pt x="12348" y="55971"/>
                </a:cubicBezTo>
                <a:cubicBezTo>
                  <a:pt x="12281" y="55990"/>
                  <a:pt x="12205" y="55990"/>
                  <a:pt x="12138" y="55990"/>
                </a:cubicBezTo>
                <a:cubicBezTo>
                  <a:pt x="11654" y="55914"/>
                  <a:pt x="11264" y="55533"/>
                  <a:pt x="11188" y="5503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 255">
            <a:extLst>
              <a:ext uri="{FF2B5EF4-FFF2-40B4-BE49-F238E27FC236}">
                <a16:creationId xmlns:a16="http://schemas.microsoft.com/office/drawing/2014/main" id="{6AE05E3C-BD8B-614A-8FCF-27866BA4EB0D}"/>
              </a:ext>
            </a:extLst>
          </p:cNvPr>
          <p:cNvSpPr/>
          <p:nvPr/>
        </p:nvSpPr>
        <p:spPr>
          <a:xfrm>
            <a:off x="12214292" y="6245217"/>
            <a:ext cx="224831" cy="232027"/>
          </a:xfrm>
          <a:custGeom>
            <a:avLst/>
            <a:gdLst>
              <a:gd name="connsiteX0" fmla="*/ 49144 w 49177"/>
              <a:gd name="connsiteY0" fmla="*/ 24040 h 50751"/>
              <a:gd name="connsiteX1" fmla="*/ 20615 w 49177"/>
              <a:gd name="connsiteY1" fmla="*/ 533 h 50751"/>
              <a:gd name="connsiteX2" fmla="*/ 834 w 49177"/>
              <a:gd name="connsiteY2" fmla="*/ 45167 h 50751"/>
              <a:gd name="connsiteX3" fmla="*/ 7301 w 49177"/>
              <a:gd name="connsiteY3" fmla="*/ 50687 h 50751"/>
              <a:gd name="connsiteX4" fmla="*/ 20044 w 49177"/>
              <a:gd name="connsiteY4" fmla="*/ 44025 h 50751"/>
              <a:gd name="connsiteX5" fmla="*/ 28033 w 49177"/>
              <a:gd name="connsiteY5" fmla="*/ 24421 h 50751"/>
              <a:gd name="connsiteX6" fmla="*/ 38588 w 49177"/>
              <a:gd name="connsiteY6" fmla="*/ 28322 h 5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77" h="50751">
                <a:moveTo>
                  <a:pt x="49144" y="24040"/>
                </a:moveTo>
                <a:cubicBezTo>
                  <a:pt x="49144" y="24040"/>
                  <a:pt x="34594" y="-4511"/>
                  <a:pt x="20615" y="533"/>
                </a:cubicBezTo>
                <a:cubicBezTo>
                  <a:pt x="6636" y="5577"/>
                  <a:pt x="-3064" y="14904"/>
                  <a:pt x="834" y="45167"/>
                </a:cubicBezTo>
                <a:lnTo>
                  <a:pt x="7301" y="50687"/>
                </a:lnTo>
                <a:cubicBezTo>
                  <a:pt x="11391" y="48174"/>
                  <a:pt x="15651" y="45947"/>
                  <a:pt x="20044" y="44025"/>
                </a:cubicBezTo>
                <a:cubicBezTo>
                  <a:pt x="20044" y="44025"/>
                  <a:pt x="10534" y="24040"/>
                  <a:pt x="28033" y="24421"/>
                </a:cubicBezTo>
                <a:cubicBezTo>
                  <a:pt x="31875" y="24554"/>
                  <a:pt x="35574" y="25924"/>
                  <a:pt x="38588" y="28322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B23DA31E-398B-5441-825D-E963F06E9DEA}"/>
              </a:ext>
            </a:extLst>
          </p:cNvPr>
          <p:cNvSpPr/>
          <p:nvPr/>
        </p:nvSpPr>
        <p:spPr>
          <a:xfrm>
            <a:off x="10972835" y="6258394"/>
            <a:ext cx="527608" cy="2242049"/>
          </a:xfrm>
          <a:custGeom>
            <a:avLst/>
            <a:gdLst>
              <a:gd name="connsiteX0" fmla="*/ 104244 w 115403"/>
              <a:gd name="connsiteY0" fmla="*/ -64 h 490400"/>
              <a:gd name="connsiteX1" fmla="*/ 99584 w 115403"/>
              <a:gd name="connsiteY1" fmla="*/ 10880 h 490400"/>
              <a:gd name="connsiteX2" fmla="*/ 94639 w 115403"/>
              <a:gd name="connsiteY2" fmla="*/ 25441 h 490400"/>
              <a:gd name="connsiteX3" fmla="*/ 90835 w 115403"/>
              <a:gd name="connsiteY3" fmla="*/ 40382 h 490400"/>
              <a:gd name="connsiteX4" fmla="*/ 89218 w 115403"/>
              <a:gd name="connsiteY4" fmla="*/ 48186 h 490400"/>
              <a:gd name="connsiteX5" fmla="*/ 88172 w 115403"/>
              <a:gd name="connsiteY5" fmla="*/ 55799 h 490400"/>
              <a:gd name="connsiteX6" fmla="*/ 86080 w 115403"/>
              <a:gd name="connsiteY6" fmla="*/ 71026 h 490400"/>
              <a:gd name="connsiteX7" fmla="*/ 84178 w 115403"/>
              <a:gd name="connsiteY7" fmla="*/ 86538 h 490400"/>
              <a:gd name="connsiteX8" fmla="*/ 83417 w 115403"/>
              <a:gd name="connsiteY8" fmla="*/ 102336 h 490400"/>
              <a:gd name="connsiteX9" fmla="*/ 82181 w 115403"/>
              <a:gd name="connsiteY9" fmla="*/ 134027 h 490400"/>
              <a:gd name="connsiteX10" fmla="*/ 80850 w 115403"/>
              <a:gd name="connsiteY10" fmla="*/ 196553 h 490400"/>
              <a:gd name="connsiteX11" fmla="*/ 74098 w 115403"/>
              <a:gd name="connsiteY11" fmla="*/ 256128 h 490400"/>
              <a:gd name="connsiteX12" fmla="*/ 57076 w 115403"/>
              <a:gd name="connsiteY12" fmla="*/ 309136 h 490400"/>
              <a:gd name="connsiteX13" fmla="*/ 51179 w 115403"/>
              <a:gd name="connsiteY13" fmla="*/ 320842 h 490400"/>
              <a:gd name="connsiteX14" fmla="*/ 44332 w 115403"/>
              <a:gd name="connsiteY14" fmla="*/ 331501 h 490400"/>
              <a:gd name="connsiteX15" fmla="*/ 40909 w 115403"/>
              <a:gd name="connsiteY15" fmla="*/ 336640 h 490400"/>
              <a:gd name="connsiteX16" fmla="*/ 37105 w 115403"/>
              <a:gd name="connsiteY16" fmla="*/ 341398 h 490400"/>
              <a:gd name="connsiteX17" fmla="*/ 29497 w 115403"/>
              <a:gd name="connsiteY17" fmla="*/ 350915 h 490400"/>
              <a:gd name="connsiteX18" fmla="*/ 10478 w 115403"/>
              <a:gd name="connsiteY18" fmla="*/ 386698 h 490400"/>
              <a:gd name="connsiteX19" fmla="*/ 968 w 115403"/>
              <a:gd name="connsiteY19" fmla="*/ 419055 h 490400"/>
              <a:gd name="connsiteX20" fmla="*/ 112 w 115403"/>
              <a:gd name="connsiteY20" fmla="*/ 440659 h 490400"/>
              <a:gd name="connsiteX21" fmla="*/ 778 w 115403"/>
              <a:gd name="connsiteY21" fmla="*/ 448367 h 490400"/>
              <a:gd name="connsiteX22" fmla="*/ 1539 w 115403"/>
              <a:gd name="connsiteY22" fmla="*/ 490336 h 490400"/>
              <a:gd name="connsiteX23" fmla="*/ 4677 w 115403"/>
              <a:gd name="connsiteY23" fmla="*/ 448082 h 490400"/>
              <a:gd name="connsiteX24" fmla="*/ 4677 w 115403"/>
              <a:gd name="connsiteY24" fmla="*/ 448082 h 490400"/>
              <a:gd name="connsiteX25" fmla="*/ 4202 w 115403"/>
              <a:gd name="connsiteY25" fmla="*/ 440659 h 490400"/>
              <a:gd name="connsiteX26" fmla="*/ 5343 w 115403"/>
              <a:gd name="connsiteY26" fmla="*/ 419912 h 490400"/>
              <a:gd name="connsiteX27" fmla="*/ 14852 w 115403"/>
              <a:gd name="connsiteY27" fmla="*/ 389077 h 490400"/>
              <a:gd name="connsiteX28" fmla="*/ 33872 w 115403"/>
              <a:gd name="connsiteY28" fmla="*/ 354722 h 490400"/>
              <a:gd name="connsiteX29" fmla="*/ 41575 w 115403"/>
              <a:gd name="connsiteY29" fmla="*/ 345205 h 490400"/>
              <a:gd name="connsiteX30" fmla="*/ 45664 w 115403"/>
              <a:gd name="connsiteY30" fmla="*/ 340352 h 490400"/>
              <a:gd name="connsiteX31" fmla="*/ 49183 w 115403"/>
              <a:gd name="connsiteY31" fmla="*/ 335022 h 490400"/>
              <a:gd name="connsiteX32" fmla="*/ 56505 w 115403"/>
              <a:gd name="connsiteY32" fmla="*/ 324078 h 490400"/>
              <a:gd name="connsiteX33" fmla="*/ 62877 w 115403"/>
              <a:gd name="connsiteY33" fmla="*/ 312087 h 490400"/>
              <a:gd name="connsiteX34" fmla="*/ 81040 w 115403"/>
              <a:gd name="connsiteY34" fmla="*/ 257651 h 490400"/>
              <a:gd name="connsiteX35" fmla="*/ 88648 w 115403"/>
              <a:gd name="connsiteY35" fmla="*/ 196933 h 490400"/>
              <a:gd name="connsiteX36" fmla="*/ 90645 w 115403"/>
              <a:gd name="connsiteY36" fmla="*/ 134218 h 490400"/>
              <a:gd name="connsiteX37" fmla="*/ 92167 w 115403"/>
              <a:gd name="connsiteY37" fmla="*/ 103193 h 490400"/>
              <a:gd name="connsiteX38" fmla="*/ 93118 w 115403"/>
              <a:gd name="connsiteY38" fmla="*/ 87776 h 490400"/>
              <a:gd name="connsiteX39" fmla="*/ 95115 w 115403"/>
              <a:gd name="connsiteY39" fmla="*/ 72359 h 490400"/>
              <a:gd name="connsiteX40" fmla="*/ 97397 w 115403"/>
              <a:gd name="connsiteY40" fmla="*/ 57132 h 490400"/>
              <a:gd name="connsiteX41" fmla="*/ 98538 w 115403"/>
              <a:gd name="connsiteY41" fmla="*/ 49614 h 490400"/>
              <a:gd name="connsiteX42" fmla="*/ 100060 w 115403"/>
              <a:gd name="connsiteY42" fmla="*/ 42476 h 490400"/>
              <a:gd name="connsiteX43" fmla="*/ 103864 w 115403"/>
              <a:gd name="connsiteY43" fmla="*/ 28296 h 490400"/>
              <a:gd name="connsiteX44" fmla="*/ 108619 w 115403"/>
              <a:gd name="connsiteY44" fmla="*/ 14782 h 490400"/>
              <a:gd name="connsiteX45" fmla="*/ 115370 w 115403"/>
              <a:gd name="connsiteY45" fmla="*/ 2695 h 490400"/>
              <a:gd name="connsiteX46" fmla="*/ 104244 w 115403"/>
              <a:gd name="connsiteY46" fmla="*/ -64 h 4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5403" h="490400">
                <a:moveTo>
                  <a:pt x="104244" y="-64"/>
                </a:moveTo>
                <a:cubicBezTo>
                  <a:pt x="102504" y="3505"/>
                  <a:pt x="100944" y="7150"/>
                  <a:pt x="99584" y="10880"/>
                </a:cubicBezTo>
                <a:cubicBezTo>
                  <a:pt x="97663" y="15638"/>
                  <a:pt x="96018" y="20501"/>
                  <a:pt x="94639" y="25441"/>
                </a:cubicBezTo>
                <a:cubicBezTo>
                  <a:pt x="93022" y="30294"/>
                  <a:pt x="92072" y="34958"/>
                  <a:pt x="90835" y="40382"/>
                </a:cubicBezTo>
                <a:cubicBezTo>
                  <a:pt x="90835" y="42952"/>
                  <a:pt x="89599" y="45141"/>
                  <a:pt x="89218" y="48186"/>
                </a:cubicBezTo>
                <a:lnTo>
                  <a:pt x="88172" y="55799"/>
                </a:lnTo>
                <a:cubicBezTo>
                  <a:pt x="87507" y="60843"/>
                  <a:pt x="86841" y="65887"/>
                  <a:pt x="86080" y="71026"/>
                </a:cubicBezTo>
                <a:cubicBezTo>
                  <a:pt x="85320" y="76165"/>
                  <a:pt x="84463" y="81209"/>
                  <a:pt x="84178" y="86538"/>
                </a:cubicBezTo>
                <a:cubicBezTo>
                  <a:pt x="83893" y="91868"/>
                  <a:pt x="83703" y="97007"/>
                  <a:pt x="83417" y="102336"/>
                </a:cubicBezTo>
                <a:cubicBezTo>
                  <a:pt x="82847" y="112900"/>
                  <a:pt x="82181" y="123559"/>
                  <a:pt x="82181" y="134027"/>
                </a:cubicBezTo>
                <a:cubicBezTo>
                  <a:pt x="82181" y="155059"/>
                  <a:pt x="81326" y="175901"/>
                  <a:pt x="80850" y="196553"/>
                </a:cubicBezTo>
                <a:cubicBezTo>
                  <a:pt x="79994" y="216547"/>
                  <a:pt x="77740" y="236457"/>
                  <a:pt x="74098" y="256128"/>
                </a:cubicBezTo>
                <a:cubicBezTo>
                  <a:pt x="70617" y="274429"/>
                  <a:pt x="64892" y="292235"/>
                  <a:pt x="57076" y="309136"/>
                </a:cubicBezTo>
                <a:cubicBezTo>
                  <a:pt x="55079" y="313038"/>
                  <a:pt x="53081" y="316940"/>
                  <a:pt x="51179" y="320842"/>
                </a:cubicBezTo>
                <a:cubicBezTo>
                  <a:pt x="49278" y="324744"/>
                  <a:pt x="46520" y="327980"/>
                  <a:pt x="44332" y="331501"/>
                </a:cubicBezTo>
                <a:lnTo>
                  <a:pt x="40909" y="336640"/>
                </a:lnTo>
                <a:lnTo>
                  <a:pt x="37105" y="341398"/>
                </a:lnTo>
                <a:lnTo>
                  <a:pt x="29497" y="350915"/>
                </a:lnTo>
                <a:cubicBezTo>
                  <a:pt x="21519" y="361898"/>
                  <a:pt x="15109" y="373936"/>
                  <a:pt x="10478" y="386698"/>
                </a:cubicBezTo>
                <a:cubicBezTo>
                  <a:pt x="5808" y="396986"/>
                  <a:pt x="2604" y="407873"/>
                  <a:pt x="968" y="419055"/>
                </a:cubicBezTo>
                <a:cubicBezTo>
                  <a:pt x="46" y="426212"/>
                  <a:pt x="-240" y="433445"/>
                  <a:pt x="112" y="440659"/>
                </a:cubicBezTo>
                <a:cubicBezTo>
                  <a:pt x="112" y="445703"/>
                  <a:pt x="778" y="448367"/>
                  <a:pt x="778" y="448367"/>
                </a:cubicBezTo>
                <a:cubicBezTo>
                  <a:pt x="778" y="448367"/>
                  <a:pt x="778" y="490336"/>
                  <a:pt x="1539" y="490336"/>
                </a:cubicBezTo>
                <a:cubicBezTo>
                  <a:pt x="2300" y="490336"/>
                  <a:pt x="4772" y="449128"/>
                  <a:pt x="4677" y="448082"/>
                </a:cubicBezTo>
                <a:lnTo>
                  <a:pt x="4677" y="448082"/>
                </a:lnTo>
                <a:lnTo>
                  <a:pt x="4202" y="440659"/>
                </a:lnTo>
                <a:cubicBezTo>
                  <a:pt x="3916" y="433721"/>
                  <a:pt x="4306" y="426773"/>
                  <a:pt x="5343" y="419912"/>
                </a:cubicBezTo>
                <a:cubicBezTo>
                  <a:pt x="7054" y="409243"/>
                  <a:pt x="10259" y="398861"/>
                  <a:pt x="14852" y="389077"/>
                </a:cubicBezTo>
                <a:cubicBezTo>
                  <a:pt x="19493" y="376763"/>
                  <a:pt x="25893" y="365190"/>
                  <a:pt x="33872" y="354722"/>
                </a:cubicBezTo>
                <a:lnTo>
                  <a:pt x="41575" y="345205"/>
                </a:lnTo>
                <a:cubicBezTo>
                  <a:pt x="42906" y="343587"/>
                  <a:pt x="44237" y="342160"/>
                  <a:pt x="45664" y="340352"/>
                </a:cubicBezTo>
                <a:lnTo>
                  <a:pt x="49183" y="335022"/>
                </a:lnTo>
                <a:cubicBezTo>
                  <a:pt x="51655" y="331406"/>
                  <a:pt x="54222" y="327885"/>
                  <a:pt x="56505" y="324078"/>
                </a:cubicBezTo>
                <a:cubicBezTo>
                  <a:pt x="58788" y="320271"/>
                  <a:pt x="60689" y="316084"/>
                  <a:pt x="62877" y="312087"/>
                </a:cubicBezTo>
                <a:cubicBezTo>
                  <a:pt x="71198" y="294776"/>
                  <a:pt x="77293" y="276484"/>
                  <a:pt x="81040" y="257651"/>
                </a:cubicBezTo>
                <a:cubicBezTo>
                  <a:pt x="84996" y="237618"/>
                  <a:pt x="87545" y="217328"/>
                  <a:pt x="88648" y="196933"/>
                </a:cubicBezTo>
                <a:cubicBezTo>
                  <a:pt x="89409" y="176187"/>
                  <a:pt x="90170" y="155155"/>
                  <a:pt x="90645" y="134218"/>
                </a:cubicBezTo>
                <a:cubicBezTo>
                  <a:pt x="90645" y="123749"/>
                  <a:pt x="91501" y="113376"/>
                  <a:pt x="92167" y="103193"/>
                </a:cubicBezTo>
                <a:lnTo>
                  <a:pt x="93118" y="87776"/>
                </a:lnTo>
                <a:cubicBezTo>
                  <a:pt x="93118" y="82637"/>
                  <a:pt x="94544" y="77498"/>
                  <a:pt x="95115" y="72359"/>
                </a:cubicBezTo>
                <a:lnTo>
                  <a:pt x="97397" y="57132"/>
                </a:lnTo>
                <a:lnTo>
                  <a:pt x="98538" y="49614"/>
                </a:lnTo>
                <a:cubicBezTo>
                  <a:pt x="98538" y="47520"/>
                  <a:pt x="99584" y="44855"/>
                  <a:pt x="100060" y="42476"/>
                </a:cubicBezTo>
                <a:cubicBezTo>
                  <a:pt x="101296" y="37718"/>
                  <a:pt x="102247" y="32959"/>
                  <a:pt x="103864" y="28296"/>
                </a:cubicBezTo>
                <a:cubicBezTo>
                  <a:pt x="105204" y="23709"/>
                  <a:pt x="106793" y="19198"/>
                  <a:pt x="108619" y="14782"/>
                </a:cubicBezTo>
                <a:cubicBezTo>
                  <a:pt x="109950" y="11927"/>
                  <a:pt x="114134" y="5265"/>
                  <a:pt x="115370" y="2695"/>
                </a:cubicBezTo>
                <a:cubicBezTo>
                  <a:pt x="113183" y="-255"/>
                  <a:pt x="106526" y="3076"/>
                  <a:pt x="104244" y="-6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389D9E64-5DC2-094E-8980-A37353F58409}"/>
              </a:ext>
            </a:extLst>
          </p:cNvPr>
          <p:cNvSpPr/>
          <p:nvPr/>
        </p:nvSpPr>
        <p:spPr>
          <a:xfrm>
            <a:off x="10978664" y="7518390"/>
            <a:ext cx="341392" cy="804482"/>
          </a:xfrm>
          <a:custGeom>
            <a:avLst/>
            <a:gdLst>
              <a:gd name="connsiteX0" fmla="*/ 2451 w 74672"/>
              <a:gd name="connsiteY0" fmla="*/ 175721 h 175963"/>
              <a:gd name="connsiteX1" fmla="*/ 929 w 74672"/>
              <a:gd name="connsiteY1" fmla="*/ 175721 h 175963"/>
              <a:gd name="connsiteX2" fmla="*/ 254 w 74672"/>
              <a:gd name="connsiteY2" fmla="*/ 172980 h 175963"/>
              <a:gd name="connsiteX3" fmla="*/ 264 w 74672"/>
              <a:gd name="connsiteY3" fmla="*/ 172961 h 175963"/>
              <a:gd name="connsiteX4" fmla="*/ 48573 w 74672"/>
              <a:gd name="connsiteY4" fmla="*/ 63042 h 175963"/>
              <a:gd name="connsiteX5" fmla="*/ 61221 w 74672"/>
              <a:gd name="connsiteY5" fmla="*/ 32683 h 175963"/>
              <a:gd name="connsiteX6" fmla="*/ 70731 w 74672"/>
              <a:gd name="connsiteY6" fmla="*/ 1754 h 175963"/>
              <a:gd name="connsiteX7" fmla="*/ 72528 w 74672"/>
              <a:gd name="connsiteY7" fmla="*/ -64 h 175963"/>
              <a:gd name="connsiteX8" fmla="*/ 72728 w 74672"/>
              <a:gd name="connsiteY8" fmla="*/ -55 h 175963"/>
              <a:gd name="connsiteX9" fmla="*/ 74639 w 74672"/>
              <a:gd name="connsiteY9" fmla="*/ 1839 h 175963"/>
              <a:gd name="connsiteX10" fmla="*/ 74630 w 74672"/>
              <a:gd name="connsiteY10" fmla="*/ 2039 h 175963"/>
              <a:gd name="connsiteX11" fmla="*/ 65120 w 74672"/>
              <a:gd name="connsiteY11" fmla="*/ 34206 h 175963"/>
              <a:gd name="connsiteX12" fmla="*/ 52567 w 74672"/>
              <a:gd name="connsiteY12" fmla="*/ 64374 h 175963"/>
              <a:gd name="connsiteX13" fmla="*/ 3972 w 74672"/>
              <a:gd name="connsiteY13" fmla="*/ 174864 h 175963"/>
              <a:gd name="connsiteX14" fmla="*/ 2451 w 74672"/>
              <a:gd name="connsiteY14" fmla="*/ 175721 h 17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672" h="175963">
                <a:moveTo>
                  <a:pt x="2451" y="175721"/>
                </a:moveTo>
                <a:cubicBezTo>
                  <a:pt x="1975" y="175959"/>
                  <a:pt x="1405" y="175959"/>
                  <a:pt x="929" y="175721"/>
                </a:cubicBezTo>
                <a:cubicBezTo>
                  <a:pt x="-12" y="175150"/>
                  <a:pt x="-316" y="173922"/>
                  <a:pt x="254" y="172980"/>
                </a:cubicBezTo>
                <a:cubicBezTo>
                  <a:pt x="254" y="172970"/>
                  <a:pt x="264" y="172970"/>
                  <a:pt x="264" y="172961"/>
                </a:cubicBezTo>
                <a:cubicBezTo>
                  <a:pt x="22517" y="138605"/>
                  <a:pt x="33072" y="100253"/>
                  <a:pt x="48573" y="63042"/>
                </a:cubicBezTo>
                <a:lnTo>
                  <a:pt x="61221" y="32683"/>
                </a:lnTo>
                <a:cubicBezTo>
                  <a:pt x="66118" y="22985"/>
                  <a:pt x="69333" y="12527"/>
                  <a:pt x="70731" y="1754"/>
                </a:cubicBezTo>
                <a:cubicBezTo>
                  <a:pt x="70721" y="754"/>
                  <a:pt x="71530" y="-55"/>
                  <a:pt x="72528" y="-64"/>
                </a:cubicBezTo>
                <a:cubicBezTo>
                  <a:pt x="72595" y="-64"/>
                  <a:pt x="72661" y="-64"/>
                  <a:pt x="72728" y="-55"/>
                </a:cubicBezTo>
                <a:cubicBezTo>
                  <a:pt x="73774" y="-64"/>
                  <a:pt x="74630" y="792"/>
                  <a:pt x="74639" y="1839"/>
                </a:cubicBezTo>
                <a:cubicBezTo>
                  <a:pt x="74639" y="1906"/>
                  <a:pt x="74639" y="1972"/>
                  <a:pt x="74630" y="2039"/>
                </a:cubicBezTo>
                <a:cubicBezTo>
                  <a:pt x="73251" y="13212"/>
                  <a:pt x="70036" y="24080"/>
                  <a:pt x="65120" y="34206"/>
                </a:cubicBezTo>
                <a:lnTo>
                  <a:pt x="52567" y="64374"/>
                </a:lnTo>
                <a:cubicBezTo>
                  <a:pt x="37066" y="101680"/>
                  <a:pt x="26415" y="140508"/>
                  <a:pt x="3972" y="174864"/>
                </a:cubicBezTo>
                <a:cubicBezTo>
                  <a:pt x="3658" y="175406"/>
                  <a:pt x="3079" y="175740"/>
                  <a:pt x="2451" y="17572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2A13DA3B-AE04-0141-93FD-65819EAC580D}"/>
              </a:ext>
            </a:extLst>
          </p:cNvPr>
          <p:cNvSpPr/>
          <p:nvPr/>
        </p:nvSpPr>
        <p:spPr>
          <a:xfrm>
            <a:off x="10844722" y="6647057"/>
            <a:ext cx="548338" cy="1912577"/>
          </a:xfrm>
          <a:custGeom>
            <a:avLst/>
            <a:gdLst>
              <a:gd name="connsiteX0" fmla="*/ 119903 w 119937"/>
              <a:gd name="connsiteY0" fmla="*/ 4572 h 418335"/>
              <a:gd name="connsiteX1" fmla="*/ 113912 w 119937"/>
              <a:gd name="connsiteY1" fmla="*/ 19799 h 418335"/>
              <a:gd name="connsiteX2" fmla="*/ 106400 w 119937"/>
              <a:gd name="connsiteY2" fmla="*/ 37119 h 418335"/>
              <a:gd name="connsiteX3" fmla="*/ 97461 w 119937"/>
              <a:gd name="connsiteY3" fmla="*/ 59483 h 418335"/>
              <a:gd name="connsiteX4" fmla="*/ 90804 w 119937"/>
              <a:gd name="connsiteY4" fmla="*/ 86797 h 418335"/>
              <a:gd name="connsiteX5" fmla="*/ 88617 w 119937"/>
              <a:gd name="connsiteY5" fmla="*/ 118583 h 418335"/>
              <a:gd name="connsiteX6" fmla="*/ 87475 w 119937"/>
              <a:gd name="connsiteY6" fmla="*/ 135618 h 418335"/>
              <a:gd name="connsiteX7" fmla="*/ 86714 w 119937"/>
              <a:gd name="connsiteY7" fmla="*/ 144373 h 418335"/>
              <a:gd name="connsiteX8" fmla="*/ 85193 w 119937"/>
              <a:gd name="connsiteY8" fmla="*/ 153129 h 418335"/>
              <a:gd name="connsiteX9" fmla="*/ 74542 w 119937"/>
              <a:gd name="connsiteY9" fmla="*/ 187484 h 418335"/>
              <a:gd name="connsiteX10" fmla="*/ 61609 w 119937"/>
              <a:gd name="connsiteY10" fmla="*/ 220508 h 418335"/>
              <a:gd name="connsiteX11" fmla="*/ 55713 w 119937"/>
              <a:gd name="connsiteY11" fmla="*/ 236781 h 418335"/>
              <a:gd name="connsiteX12" fmla="*/ 50767 w 119937"/>
              <a:gd name="connsiteY12" fmla="*/ 252865 h 418335"/>
              <a:gd name="connsiteX13" fmla="*/ 47154 w 119937"/>
              <a:gd name="connsiteY13" fmla="*/ 268663 h 418335"/>
              <a:gd name="connsiteX14" fmla="*/ 45347 w 119937"/>
              <a:gd name="connsiteY14" fmla="*/ 284080 h 418335"/>
              <a:gd name="connsiteX15" fmla="*/ 48390 w 119937"/>
              <a:gd name="connsiteY15" fmla="*/ 312630 h 418335"/>
              <a:gd name="connsiteX16" fmla="*/ 45062 w 119937"/>
              <a:gd name="connsiteY16" fmla="*/ 336898 h 418335"/>
              <a:gd name="connsiteX17" fmla="*/ 42494 w 119937"/>
              <a:gd name="connsiteY17" fmla="*/ 346986 h 418335"/>
              <a:gd name="connsiteX18" fmla="*/ 39261 w 119937"/>
              <a:gd name="connsiteY18" fmla="*/ 355170 h 418335"/>
              <a:gd name="connsiteX19" fmla="*/ 37834 w 119937"/>
              <a:gd name="connsiteY19" fmla="*/ 358692 h 418335"/>
              <a:gd name="connsiteX20" fmla="*/ 36122 w 119937"/>
              <a:gd name="connsiteY20" fmla="*/ 361547 h 418335"/>
              <a:gd name="connsiteX21" fmla="*/ 33365 w 119937"/>
              <a:gd name="connsiteY21" fmla="*/ 366115 h 418335"/>
              <a:gd name="connsiteX22" fmla="*/ 31082 w 119937"/>
              <a:gd name="connsiteY22" fmla="*/ 369826 h 418335"/>
              <a:gd name="connsiteX23" fmla="*/ -15 w 119937"/>
              <a:gd name="connsiteY23" fmla="*/ 418267 h 418335"/>
              <a:gd name="connsiteX24" fmla="*/ 27754 w 119937"/>
              <a:gd name="connsiteY24" fmla="*/ 367828 h 418335"/>
              <a:gd name="connsiteX25" fmla="*/ 27754 w 119937"/>
              <a:gd name="connsiteY25" fmla="*/ 367828 h 418335"/>
              <a:gd name="connsiteX26" fmla="*/ 29846 w 119937"/>
              <a:gd name="connsiteY26" fmla="*/ 364211 h 418335"/>
              <a:gd name="connsiteX27" fmla="*/ 32413 w 119937"/>
              <a:gd name="connsiteY27" fmla="*/ 359929 h 418335"/>
              <a:gd name="connsiteX28" fmla="*/ 34030 w 119937"/>
              <a:gd name="connsiteY28" fmla="*/ 357264 h 418335"/>
              <a:gd name="connsiteX29" fmla="*/ 35266 w 119937"/>
              <a:gd name="connsiteY29" fmla="*/ 353838 h 418335"/>
              <a:gd name="connsiteX30" fmla="*/ 38310 w 119937"/>
              <a:gd name="connsiteY30" fmla="*/ 346034 h 418335"/>
              <a:gd name="connsiteX31" fmla="*/ 40687 w 119937"/>
              <a:gd name="connsiteY31" fmla="*/ 336518 h 418335"/>
              <a:gd name="connsiteX32" fmla="*/ 43730 w 119937"/>
              <a:gd name="connsiteY32" fmla="*/ 312535 h 418335"/>
              <a:gd name="connsiteX33" fmla="*/ 40497 w 119937"/>
              <a:gd name="connsiteY33" fmla="*/ 283985 h 418335"/>
              <a:gd name="connsiteX34" fmla="*/ 42209 w 119937"/>
              <a:gd name="connsiteY34" fmla="*/ 268282 h 418335"/>
              <a:gd name="connsiteX35" fmla="*/ 45632 w 119937"/>
              <a:gd name="connsiteY35" fmla="*/ 251913 h 418335"/>
              <a:gd name="connsiteX36" fmla="*/ 50577 w 119937"/>
              <a:gd name="connsiteY36" fmla="*/ 235544 h 418335"/>
              <a:gd name="connsiteX37" fmla="*/ 56378 w 119937"/>
              <a:gd name="connsiteY37" fmla="*/ 219080 h 418335"/>
              <a:gd name="connsiteX38" fmla="*/ 69121 w 119937"/>
              <a:gd name="connsiteY38" fmla="*/ 185867 h 418335"/>
              <a:gd name="connsiteX39" fmla="*/ 78631 w 119937"/>
              <a:gd name="connsiteY39" fmla="*/ 152463 h 418335"/>
              <a:gd name="connsiteX40" fmla="*/ 80057 w 119937"/>
              <a:gd name="connsiteY40" fmla="*/ 143993 h 418335"/>
              <a:gd name="connsiteX41" fmla="*/ 80723 w 119937"/>
              <a:gd name="connsiteY41" fmla="*/ 135428 h 418335"/>
              <a:gd name="connsiteX42" fmla="*/ 81674 w 119937"/>
              <a:gd name="connsiteY42" fmla="*/ 118678 h 418335"/>
              <a:gd name="connsiteX43" fmla="*/ 83576 w 119937"/>
              <a:gd name="connsiteY43" fmla="*/ 86321 h 418335"/>
              <a:gd name="connsiteX44" fmla="*/ 90138 w 119937"/>
              <a:gd name="connsiteY44" fmla="*/ 57770 h 418335"/>
              <a:gd name="connsiteX45" fmla="*/ 99172 w 119937"/>
              <a:gd name="connsiteY45" fmla="*/ 34930 h 418335"/>
              <a:gd name="connsiteX46" fmla="*/ 106305 w 119937"/>
              <a:gd name="connsiteY46" fmla="*/ 17705 h 418335"/>
              <a:gd name="connsiteX47" fmla="*/ 112105 w 119937"/>
              <a:gd name="connsiteY47" fmla="*/ 2383 h 418335"/>
              <a:gd name="connsiteX48" fmla="*/ 117051 w 119937"/>
              <a:gd name="connsiteY48" fmla="*/ 194 h 418335"/>
              <a:gd name="connsiteX49" fmla="*/ 119238 w 119937"/>
              <a:gd name="connsiteY49" fmla="*/ 5143 h 41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9937" h="418335">
                <a:moveTo>
                  <a:pt x="119903" y="4572"/>
                </a:moveTo>
                <a:lnTo>
                  <a:pt x="113912" y="19799"/>
                </a:lnTo>
                <a:cubicBezTo>
                  <a:pt x="111820" y="24652"/>
                  <a:pt x="109348" y="30457"/>
                  <a:pt x="106400" y="37119"/>
                </a:cubicBezTo>
                <a:cubicBezTo>
                  <a:pt x="103452" y="43781"/>
                  <a:pt x="100218" y="51204"/>
                  <a:pt x="97461" y="59483"/>
                </a:cubicBezTo>
                <a:cubicBezTo>
                  <a:pt x="94379" y="68353"/>
                  <a:pt x="92144" y="77499"/>
                  <a:pt x="90804" y="86797"/>
                </a:cubicBezTo>
                <a:cubicBezTo>
                  <a:pt x="89567" y="96314"/>
                  <a:pt x="88901" y="107353"/>
                  <a:pt x="88617" y="118583"/>
                </a:cubicBezTo>
                <a:cubicBezTo>
                  <a:pt x="88617" y="124103"/>
                  <a:pt x="87951" y="129813"/>
                  <a:pt x="87475" y="135618"/>
                </a:cubicBezTo>
                <a:cubicBezTo>
                  <a:pt x="87475" y="138568"/>
                  <a:pt x="87475" y="141518"/>
                  <a:pt x="86714" y="144373"/>
                </a:cubicBezTo>
                <a:cubicBezTo>
                  <a:pt x="86420" y="147324"/>
                  <a:pt x="85906" y="150255"/>
                  <a:pt x="85193" y="153129"/>
                </a:cubicBezTo>
                <a:cubicBezTo>
                  <a:pt x="82654" y="164872"/>
                  <a:pt x="79088" y="176369"/>
                  <a:pt x="74542" y="187484"/>
                </a:cubicBezTo>
                <a:cubicBezTo>
                  <a:pt x="70263" y="198619"/>
                  <a:pt x="65888" y="209659"/>
                  <a:pt x="61609" y="220508"/>
                </a:cubicBezTo>
                <a:cubicBezTo>
                  <a:pt x="59421" y="225932"/>
                  <a:pt x="57329" y="231357"/>
                  <a:pt x="55713" y="236781"/>
                </a:cubicBezTo>
                <a:cubicBezTo>
                  <a:pt x="54096" y="242206"/>
                  <a:pt x="51908" y="247440"/>
                  <a:pt x="50767" y="252865"/>
                </a:cubicBezTo>
                <a:cubicBezTo>
                  <a:pt x="49626" y="258289"/>
                  <a:pt x="48390" y="263524"/>
                  <a:pt x="47154" y="268663"/>
                </a:cubicBezTo>
                <a:cubicBezTo>
                  <a:pt x="45917" y="273802"/>
                  <a:pt x="46012" y="279131"/>
                  <a:pt x="45347" y="284080"/>
                </a:cubicBezTo>
                <a:cubicBezTo>
                  <a:pt x="44301" y="294263"/>
                  <a:pt x="49056" y="303970"/>
                  <a:pt x="48390" y="312630"/>
                </a:cubicBezTo>
                <a:cubicBezTo>
                  <a:pt x="47867" y="320786"/>
                  <a:pt x="46764" y="328904"/>
                  <a:pt x="45062" y="336898"/>
                </a:cubicBezTo>
                <a:cubicBezTo>
                  <a:pt x="44111" y="340515"/>
                  <a:pt x="43255" y="343845"/>
                  <a:pt x="42494" y="346986"/>
                </a:cubicBezTo>
                <a:lnTo>
                  <a:pt x="39261" y="355170"/>
                </a:lnTo>
                <a:lnTo>
                  <a:pt x="37834" y="358692"/>
                </a:lnTo>
                <a:lnTo>
                  <a:pt x="36122" y="361547"/>
                </a:lnTo>
                <a:lnTo>
                  <a:pt x="33365" y="366115"/>
                </a:lnTo>
                <a:cubicBezTo>
                  <a:pt x="31938" y="368589"/>
                  <a:pt x="31082" y="369826"/>
                  <a:pt x="31082" y="369826"/>
                </a:cubicBezTo>
                <a:cubicBezTo>
                  <a:pt x="31082" y="369826"/>
                  <a:pt x="841" y="418838"/>
                  <a:pt x="-15" y="418267"/>
                </a:cubicBezTo>
                <a:cubicBezTo>
                  <a:pt x="-871" y="417696"/>
                  <a:pt x="27183" y="368779"/>
                  <a:pt x="27754" y="367828"/>
                </a:cubicBezTo>
                <a:lnTo>
                  <a:pt x="27754" y="367828"/>
                </a:lnTo>
                <a:lnTo>
                  <a:pt x="29846" y="364211"/>
                </a:lnTo>
                <a:lnTo>
                  <a:pt x="32413" y="359929"/>
                </a:lnTo>
                <a:lnTo>
                  <a:pt x="34030" y="357264"/>
                </a:lnTo>
                <a:lnTo>
                  <a:pt x="35266" y="353838"/>
                </a:lnTo>
                <a:lnTo>
                  <a:pt x="38310" y="346034"/>
                </a:lnTo>
                <a:cubicBezTo>
                  <a:pt x="39070" y="343084"/>
                  <a:pt x="39831" y="339848"/>
                  <a:pt x="40687" y="336518"/>
                </a:cubicBezTo>
                <a:cubicBezTo>
                  <a:pt x="42285" y="328609"/>
                  <a:pt x="43302" y="320596"/>
                  <a:pt x="43730" y="312535"/>
                </a:cubicBezTo>
                <a:cubicBezTo>
                  <a:pt x="44301" y="303589"/>
                  <a:pt x="39451" y="293977"/>
                  <a:pt x="40497" y="283985"/>
                </a:cubicBezTo>
                <a:cubicBezTo>
                  <a:pt x="41068" y="278846"/>
                  <a:pt x="41068" y="273802"/>
                  <a:pt x="42209" y="268282"/>
                </a:cubicBezTo>
                <a:cubicBezTo>
                  <a:pt x="43350" y="262762"/>
                  <a:pt x="44491" y="257528"/>
                  <a:pt x="45632" y="251913"/>
                </a:cubicBezTo>
                <a:cubicBezTo>
                  <a:pt x="46773" y="246298"/>
                  <a:pt x="48960" y="241064"/>
                  <a:pt x="50577" y="235544"/>
                </a:cubicBezTo>
                <a:cubicBezTo>
                  <a:pt x="52194" y="230025"/>
                  <a:pt x="54191" y="224505"/>
                  <a:pt x="56378" y="219080"/>
                </a:cubicBezTo>
                <a:lnTo>
                  <a:pt x="69121" y="185867"/>
                </a:lnTo>
                <a:cubicBezTo>
                  <a:pt x="73211" y="175017"/>
                  <a:pt x="76387" y="163845"/>
                  <a:pt x="78631" y="152463"/>
                </a:cubicBezTo>
                <a:cubicBezTo>
                  <a:pt x="79268" y="149665"/>
                  <a:pt x="79743" y="146838"/>
                  <a:pt x="80057" y="143993"/>
                </a:cubicBezTo>
                <a:cubicBezTo>
                  <a:pt x="80057" y="141138"/>
                  <a:pt x="80533" y="138283"/>
                  <a:pt x="80723" y="135428"/>
                </a:cubicBezTo>
                <a:cubicBezTo>
                  <a:pt x="80723" y="129813"/>
                  <a:pt x="81579" y="124293"/>
                  <a:pt x="81674" y="118678"/>
                </a:cubicBezTo>
                <a:cubicBezTo>
                  <a:pt x="81712" y="107867"/>
                  <a:pt x="82350" y="97065"/>
                  <a:pt x="83576" y="86321"/>
                </a:cubicBezTo>
                <a:cubicBezTo>
                  <a:pt x="84860" y="76614"/>
                  <a:pt x="87057" y="67059"/>
                  <a:pt x="90138" y="57770"/>
                </a:cubicBezTo>
                <a:cubicBezTo>
                  <a:pt x="92991" y="49110"/>
                  <a:pt x="96415" y="41592"/>
                  <a:pt x="99172" y="34930"/>
                </a:cubicBezTo>
                <a:lnTo>
                  <a:pt x="106305" y="17705"/>
                </a:lnTo>
                <a:lnTo>
                  <a:pt x="112105" y="2383"/>
                </a:lnTo>
                <a:cubicBezTo>
                  <a:pt x="112866" y="413"/>
                  <a:pt x="115082" y="-568"/>
                  <a:pt x="117051" y="194"/>
                </a:cubicBezTo>
                <a:cubicBezTo>
                  <a:pt x="119019" y="955"/>
                  <a:pt x="119999" y="3173"/>
                  <a:pt x="119238" y="5143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CC528F66-B957-6A40-B97B-09531109BFEF}"/>
              </a:ext>
            </a:extLst>
          </p:cNvPr>
          <p:cNvSpPr/>
          <p:nvPr/>
        </p:nvSpPr>
        <p:spPr>
          <a:xfrm>
            <a:off x="11124255" y="6214448"/>
            <a:ext cx="324018" cy="1516821"/>
          </a:xfrm>
          <a:custGeom>
            <a:avLst/>
            <a:gdLst>
              <a:gd name="connsiteX0" fmla="*/ 70838 w 70872"/>
              <a:gd name="connsiteY0" fmla="*/ 5455 h 331772"/>
              <a:gd name="connsiteX1" fmla="*/ 67415 w 70872"/>
              <a:gd name="connsiteY1" fmla="*/ 1268 h 331772"/>
              <a:gd name="connsiteX2" fmla="*/ 66369 w 70872"/>
              <a:gd name="connsiteY2" fmla="*/ -64 h 331772"/>
              <a:gd name="connsiteX3" fmla="*/ 44211 w 70872"/>
              <a:gd name="connsiteY3" fmla="*/ 47044 h 331772"/>
              <a:gd name="connsiteX4" fmla="*/ 33845 w 70872"/>
              <a:gd name="connsiteY4" fmla="*/ 148778 h 331772"/>
              <a:gd name="connsiteX5" fmla="*/ 34986 w 70872"/>
              <a:gd name="connsiteY5" fmla="*/ 168478 h 331772"/>
              <a:gd name="connsiteX6" fmla="*/ 30802 w 70872"/>
              <a:gd name="connsiteY6" fmla="*/ 249656 h 331772"/>
              <a:gd name="connsiteX7" fmla="*/ 16062 w 70872"/>
              <a:gd name="connsiteY7" fmla="*/ 284869 h 331772"/>
              <a:gd name="connsiteX8" fmla="*/ 7979 w 70872"/>
              <a:gd name="connsiteY8" fmla="*/ 305996 h 331772"/>
              <a:gd name="connsiteX9" fmla="*/ 371 w 70872"/>
              <a:gd name="connsiteY9" fmla="*/ 326172 h 331772"/>
              <a:gd name="connsiteX10" fmla="*/ 2178 w 70872"/>
              <a:gd name="connsiteY10" fmla="*/ 331501 h 331772"/>
              <a:gd name="connsiteX11" fmla="*/ 4936 w 70872"/>
              <a:gd name="connsiteY11" fmla="*/ 331501 h 331772"/>
              <a:gd name="connsiteX12" fmla="*/ 7503 w 70872"/>
              <a:gd name="connsiteY12" fmla="*/ 329312 h 331772"/>
              <a:gd name="connsiteX13" fmla="*/ 15492 w 70872"/>
              <a:gd name="connsiteY13" fmla="*/ 308185 h 331772"/>
              <a:gd name="connsiteX14" fmla="*/ 23099 w 70872"/>
              <a:gd name="connsiteY14" fmla="*/ 288009 h 331772"/>
              <a:gd name="connsiteX15" fmla="*/ 38315 w 70872"/>
              <a:gd name="connsiteY15" fmla="*/ 251560 h 331772"/>
              <a:gd name="connsiteX16" fmla="*/ 42785 w 70872"/>
              <a:gd name="connsiteY16" fmla="*/ 167717 h 331772"/>
              <a:gd name="connsiteX17" fmla="*/ 41739 w 70872"/>
              <a:gd name="connsiteY17" fmla="*/ 148112 h 331772"/>
              <a:gd name="connsiteX18" fmla="*/ 51248 w 70872"/>
              <a:gd name="connsiteY18" fmla="*/ 48947 h 331772"/>
              <a:gd name="connsiteX19" fmla="*/ 70838 w 70872"/>
              <a:gd name="connsiteY19" fmla="*/ 5455 h 33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872" h="331772">
                <a:moveTo>
                  <a:pt x="70838" y="5455"/>
                </a:moveTo>
                <a:lnTo>
                  <a:pt x="67415" y="1268"/>
                </a:lnTo>
                <a:cubicBezTo>
                  <a:pt x="67120" y="783"/>
                  <a:pt x="66768" y="335"/>
                  <a:pt x="66369" y="-64"/>
                </a:cubicBezTo>
                <a:cubicBezTo>
                  <a:pt x="55604" y="13811"/>
                  <a:pt x="48034" y="29895"/>
                  <a:pt x="44211" y="47044"/>
                </a:cubicBezTo>
                <a:cubicBezTo>
                  <a:pt x="35072" y="80134"/>
                  <a:pt x="31572" y="114527"/>
                  <a:pt x="33845" y="148778"/>
                </a:cubicBezTo>
                <a:cubicBezTo>
                  <a:pt x="33845" y="155126"/>
                  <a:pt x="34226" y="161693"/>
                  <a:pt x="34986" y="168478"/>
                </a:cubicBezTo>
                <a:cubicBezTo>
                  <a:pt x="38277" y="195573"/>
                  <a:pt x="36860" y="223038"/>
                  <a:pt x="30802" y="249656"/>
                </a:cubicBezTo>
                <a:cubicBezTo>
                  <a:pt x="26856" y="261781"/>
                  <a:pt x="21930" y="273553"/>
                  <a:pt x="16062" y="284869"/>
                </a:cubicBezTo>
                <a:cubicBezTo>
                  <a:pt x="12952" y="291749"/>
                  <a:pt x="10251" y="298801"/>
                  <a:pt x="7979" y="305996"/>
                </a:cubicBezTo>
                <a:cubicBezTo>
                  <a:pt x="5924" y="312896"/>
                  <a:pt x="3386" y="319633"/>
                  <a:pt x="371" y="326172"/>
                </a:cubicBezTo>
                <a:cubicBezTo>
                  <a:pt x="-590" y="328142"/>
                  <a:pt x="219" y="330521"/>
                  <a:pt x="2178" y="331501"/>
                </a:cubicBezTo>
                <a:cubicBezTo>
                  <a:pt x="3081" y="331777"/>
                  <a:pt x="4041" y="331777"/>
                  <a:pt x="4936" y="331501"/>
                </a:cubicBezTo>
                <a:cubicBezTo>
                  <a:pt x="6067" y="331177"/>
                  <a:pt x="6999" y="330378"/>
                  <a:pt x="7503" y="329312"/>
                </a:cubicBezTo>
                <a:cubicBezTo>
                  <a:pt x="10594" y="322441"/>
                  <a:pt x="13266" y="315389"/>
                  <a:pt x="15492" y="308185"/>
                </a:cubicBezTo>
                <a:cubicBezTo>
                  <a:pt x="17660" y="301323"/>
                  <a:pt x="20199" y="294595"/>
                  <a:pt x="23099" y="288009"/>
                </a:cubicBezTo>
                <a:cubicBezTo>
                  <a:pt x="29233" y="276332"/>
                  <a:pt x="34321" y="264131"/>
                  <a:pt x="38315" y="251560"/>
                </a:cubicBezTo>
                <a:cubicBezTo>
                  <a:pt x="46398" y="224342"/>
                  <a:pt x="44591" y="195506"/>
                  <a:pt x="42785" y="167717"/>
                </a:cubicBezTo>
                <a:cubicBezTo>
                  <a:pt x="42785" y="161150"/>
                  <a:pt x="42024" y="154679"/>
                  <a:pt x="41739" y="148112"/>
                </a:cubicBezTo>
                <a:cubicBezTo>
                  <a:pt x="39342" y="114756"/>
                  <a:pt x="42556" y="81238"/>
                  <a:pt x="51248" y="48947"/>
                </a:cubicBezTo>
                <a:cubicBezTo>
                  <a:pt x="55965" y="33701"/>
                  <a:pt x="62546" y="19093"/>
                  <a:pt x="70838" y="545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4F193BAA-7BC1-B04A-8292-E3C0CE39A2FF}"/>
              </a:ext>
            </a:extLst>
          </p:cNvPr>
          <p:cNvSpPr/>
          <p:nvPr/>
        </p:nvSpPr>
        <p:spPr>
          <a:xfrm>
            <a:off x="10833986" y="7685076"/>
            <a:ext cx="327612" cy="1033245"/>
          </a:xfrm>
          <a:custGeom>
            <a:avLst/>
            <a:gdLst>
              <a:gd name="connsiteX0" fmla="*/ 33145 w 71658"/>
              <a:gd name="connsiteY0" fmla="*/ 132885 h 226000"/>
              <a:gd name="connsiteX1" fmla="*/ 10132 w 71658"/>
              <a:gd name="connsiteY1" fmla="*/ 170953 h 226000"/>
              <a:gd name="connsiteX2" fmla="*/ 4425 w 71658"/>
              <a:gd name="connsiteY2" fmla="*/ 190843 h 226000"/>
              <a:gd name="connsiteX3" fmla="*/ 4996 w 71658"/>
              <a:gd name="connsiteY3" fmla="*/ 211019 h 226000"/>
              <a:gd name="connsiteX4" fmla="*/ 8610 w 71658"/>
              <a:gd name="connsiteY4" fmla="*/ 219393 h 226000"/>
              <a:gd name="connsiteX5" fmla="*/ 12414 w 71658"/>
              <a:gd name="connsiteY5" fmla="*/ 221297 h 226000"/>
              <a:gd name="connsiteX6" fmla="*/ 16693 w 71658"/>
              <a:gd name="connsiteY6" fmla="*/ 221297 h 226000"/>
              <a:gd name="connsiteX7" fmla="*/ 24015 w 71658"/>
              <a:gd name="connsiteY7" fmla="*/ 216728 h 226000"/>
              <a:gd name="connsiteX8" fmla="*/ 28010 w 71658"/>
              <a:gd name="connsiteY8" fmla="*/ 207878 h 226000"/>
              <a:gd name="connsiteX9" fmla="*/ 29911 w 71658"/>
              <a:gd name="connsiteY9" fmla="*/ 187227 h 226000"/>
              <a:gd name="connsiteX10" fmla="*/ 30387 w 71658"/>
              <a:gd name="connsiteY10" fmla="*/ 166099 h 226000"/>
              <a:gd name="connsiteX11" fmla="*/ 36759 w 71658"/>
              <a:gd name="connsiteY11" fmla="*/ 144781 h 226000"/>
              <a:gd name="connsiteX12" fmla="*/ 39897 w 71658"/>
              <a:gd name="connsiteY12" fmla="*/ 123464 h 226000"/>
              <a:gd name="connsiteX13" fmla="*/ 46839 w 71658"/>
              <a:gd name="connsiteY13" fmla="*/ 103193 h 226000"/>
              <a:gd name="connsiteX14" fmla="*/ 55208 w 71658"/>
              <a:gd name="connsiteY14" fmla="*/ 83589 h 226000"/>
              <a:gd name="connsiteX15" fmla="*/ 57110 w 71658"/>
              <a:gd name="connsiteY15" fmla="*/ 63984 h 226000"/>
              <a:gd name="connsiteX16" fmla="*/ 60248 w 71658"/>
              <a:gd name="connsiteY16" fmla="*/ 53896 h 226000"/>
              <a:gd name="connsiteX17" fmla="*/ 62435 w 71658"/>
              <a:gd name="connsiteY17" fmla="*/ 43808 h 226000"/>
              <a:gd name="connsiteX18" fmla="*/ 65478 w 71658"/>
              <a:gd name="connsiteY18" fmla="*/ 23252 h 226000"/>
              <a:gd name="connsiteX19" fmla="*/ 65954 w 71658"/>
              <a:gd name="connsiteY19" fmla="*/ 12784 h 226000"/>
              <a:gd name="connsiteX20" fmla="*/ 65954 w 71658"/>
              <a:gd name="connsiteY20" fmla="*/ 7549 h 226000"/>
              <a:gd name="connsiteX21" fmla="*/ 67665 w 71658"/>
              <a:gd name="connsiteY21" fmla="*/ 2315 h 226000"/>
              <a:gd name="connsiteX22" fmla="*/ 69757 w 71658"/>
              <a:gd name="connsiteY22" fmla="*/ 3077 h 226000"/>
              <a:gd name="connsiteX23" fmla="*/ 69757 w 71658"/>
              <a:gd name="connsiteY23" fmla="*/ 3077 h 226000"/>
              <a:gd name="connsiteX24" fmla="*/ 66239 w 71658"/>
              <a:gd name="connsiteY24" fmla="*/ 10975 h 226000"/>
              <a:gd name="connsiteX25" fmla="*/ 61865 w 71658"/>
              <a:gd name="connsiteY25" fmla="*/ 18018 h 226000"/>
              <a:gd name="connsiteX26" fmla="*/ 54732 w 71658"/>
              <a:gd name="connsiteY26" fmla="*/ 33150 h 226000"/>
              <a:gd name="connsiteX27" fmla="*/ 45223 w 71658"/>
              <a:gd name="connsiteY27" fmla="*/ 65697 h 226000"/>
              <a:gd name="connsiteX28" fmla="*/ 43225 w 71658"/>
              <a:gd name="connsiteY28" fmla="*/ 99291 h 226000"/>
              <a:gd name="connsiteX29" fmla="*/ 38946 w 71658"/>
              <a:gd name="connsiteY29" fmla="*/ 116136 h 226000"/>
              <a:gd name="connsiteX30" fmla="*/ 33240 w 71658"/>
              <a:gd name="connsiteY30" fmla="*/ 132505 h 226000"/>
              <a:gd name="connsiteX31" fmla="*/ 29722 w 71658"/>
              <a:gd name="connsiteY31" fmla="*/ 131458 h 226000"/>
              <a:gd name="connsiteX32" fmla="*/ 35047 w 71658"/>
              <a:gd name="connsiteY32" fmla="*/ 115279 h 226000"/>
              <a:gd name="connsiteX33" fmla="*/ 39136 w 71658"/>
              <a:gd name="connsiteY33" fmla="*/ 98720 h 226000"/>
              <a:gd name="connsiteX34" fmla="*/ 39992 w 71658"/>
              <a:gd name="connsiteY34" fmla="*/ 64840 h 226000"/>
              <a:gd name="connsiteX35" fmla="*/ 43796 w 71658"/>
              <a:gd name="connsiteY35" fmla="*/ 47901 h 226000"/>
              <a:gd name="connsiteX36" fmla="*/ 48931 w 71658"/>
              <a:gd name="connsiteY36" fmla="*/ 31246 h 226000"/>
              <a:gd name="connsiteX37" fmla="*/ 56349 w 71658"/>
              <a:gd name="connsiteY37" fmla="*/ 15163 h 226000"/>
              <a:gd name="connsiteX38" fmla="*/ 61009 w 71658"/>
              <a:gd name="connsiteY38" fmla="*/ 7644 h 226000"/>
              <a:gd name="connsiteX39" fmla="*/ 67950 w 71658"/>
              <a:gd name="connsiteY39" fmla="*/ 1839 h 226000"/>
              <a:gd name="connsiteX40" fmla="*/ 67950 w 71658"/>
              <a:gd name="connsiteY40" fmla="*/ 1839 h 226000"/>
              <a:gd name="connsiteX41" fmla="*/ 67950 w 71658"/>
              <a:gd name="connsiteY41" fmla="*/ -64 h 226000"/>
              <a:gd name="connsiteX42" fmla="*/ 70138 w 71658"/>
              <a:gd name="connsiteY42" fmla="*/ 2506 h 226000"/>
              <a:gd name="connsiteX43" fmla="*/ 71564 w 71658"/>
              <a:gd name="connsiteY43" fmla="*/ 7835 h 226000"/>
              <a:gd name="connsiteX44" fmla="*/ 71564 w 71658"/>
              <a:gd name="connsiteY44" fmla="*/ 13259 h 226000"/>
              <a:gd name="connsiteX45" fmla="*/ 70994 w 71658"/>
              <a:gd name="connsiteY45" fmla="*/ 23918 h 226000"/>
              <a:gd name="connsiteX46" fmla="*/ 67761 w 71658"/>
              <a:gd name="connsiteY46" fmla="*/ 45236 h 226000"/>
              <a:gd name="connsiteX47" fmla="*/ 65478 w 71658"/>
              <a:gd name="connsiteY47" fmla="*/ 55799 h 226000"/>
              <a:gd name="connsiteX48" fmla="*/ 62245 w 71658"/>
              <a:gd name="connsiteY48" fmla="*/ 65887 h 226000"/>
              <a:gd name="connsiteX49" fmla="*/ 60058 w 71658"/>
              <a:gd name="connsiteY49" fmla="*/ 85872 h 226000"/>
              <a:gd name="connsiteX50" fmla="*/ 51689 w 71658"/>
              <a:gd name="connsiteY50" fmla="*/ 104906 h 226000"/>
              <a:gd name="connsiteX51" fmla="*/ 44842 w 71658"/>
              <a:gd name="connsiteY51" fmla="*/ 124701 h 226000"/>
              <a:gd name="connsiteX52" fmla="*/ 41704 w 71658"/>
              <a:gd name="connsiteY52" fmla="*/ 145162 h 226000"/>
              <a:gd name="connsiteX53" fmla="*/ 35332 w 71658"/>
              <a:gd name="connsiteY53" fmla="*/ 166194 h 226000"/>
              <a:gd name="connsiteX54" fmla="*/ 34666 w 71658"/>
              <a:gd name="connsiteY54" fmla="*/ 187417 h 226000"/>
              <a:gd name="connsiteX55" fmla="*/ 32574 w 71658"/>
              <a:gd name="connsiteY55" fmla="*/ 208925 h 226000"/>
              <a:gd name="connsiteX56" fmla="*/ 27915 w 71658"/>
              <a:gd name="connsiteY56" fmla="*/ 219203 h 226000"/>
              <a:gd name="connsiteX57" fmla="*/ 17834 w 71658"/>
              <a:gd name="connsiteY57" fmla="*/ 225579 h 226000"/>
              <a:gd name="connsiteX58" fmla="*/ 11653 w 71658"/>
              <a:gd name="connsiteY58" fmla="*/ 225579 h 226000"/>
              <a:gd name="connsiteX59" fmla="*/ 6137 w 71658"/>
              <a:gd name="connsiteY59" fmla="*/ 222819 h 226000"/>
              <a:gd name="connsiteX60" fmla="*/ 1097 w 71658"/>
              <a:gd name="connsiteY60" fmla="*/ 212161 h 226000"/>
              <a:gd name="connsiteX61" fmla="*/ 6613 w 71658"/>
              <a:gd name="connsiteY61" fmla="*/ 169620 h 2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1658" h="226000">
                <a:moveTo>
                  <a:pt x="33145" y="132885"/>
                </a:moveTo>
                <a:lnTo>
                  <a:pt x="10132" y="170953"/>
                </a:lnTo>
                <a:cubicBezTo>
                  <a:pt x="7392" y="177310"/>
                  <a:pt x="5481" y="184000"/>
                  <a:pt x="4425" y="190843"/>
                </a:cubicBezTo>
                <a:cubicBezTo>
                  <a:pt x="3379" y="197543"/>
                  <a:pt x="3570" y="204385"/>
                  <a:pt x="4996" y="211019"/>
                </a:cubicBezTo>
                <a:cubicBezTo>
                  <a:pt x="5519" y="214054"/>
                  <a:pt x="6765" y="216928"/>
                  <a:pt x="8610" y="219393"/>
                </a:cubicBezTo>
                <a:cubicBezTo>
                  <a:pt x="9665" y="220383"/>
                  <a:pt x="10987" y="221040"/>
                  <a:pt x="12414" y="221297"/>
                </a:cubicBezTo>
                <a:cubicBezTo>
                  <a:pt x="13821" y="221620"/>
                  <a:pt x="15286" y="221620"/>
                  <a:pt x="16693" y="221297"/>
                </a:cubicBezTo>
                <a:cubicBezTo>
                  <a:pt x="19612" y="220726"/>
                  <a:pt x="22218" y="219098"/>
                  <a:pt x="24015" y="216728"/>
                </a:cubicBezTo>
                <a:cubicBezTo>
                  <a:pt x="25984" y="214111"/>
                  <a:pt x="27344" y="211085"/>
                  <a:pt x="28010" y="207878"/>
                </a:cubicBezTo>
                <a:cubicBezTo>
                  <a:pt x="29284" y="201064"/>
                  <a:pt x="29921" y="194155"/>
                  <a:pt x="29911" y="187227"/>
                </a:cubicBezTo>
                <a:cubicBezTo>
                  <a:pt x="30387" y="180184"/>
                  <a:pt x="29911" y="173142"/>
                  <a:pt x="30387" y="166099"/>
                </a:cubicBezTo>
                <a:cubicBezTo>
                  <a:pt x="30863" y="159057"/>
                  <a:pt x="36473" y="151919"/>
                  <a:pt x="36759" y="144781"/>
                </a:cubicBezTo>
                <a:cubicBezTo>
                  <a:pt x="37044" y="137644"/>
                  <a:pt x="38851" y="130602"/>
                  <a:pt x="39897" y="123464"/>
                </a:cubicBezTo>
                <a:cubicBezTo>
                  <a:pt x="41808" y="116574"/>
                  <a:pt x="44128" y="109807"/>
                  <a:pt x="46839" y="103193"/>
                </a:cubicBezTo>
                <a:cubicBezTo>
                  <a:pt x="49407" y="96436"/>
                  <a:pt x="52449" y="90060"/>
                  <a:pt x="55208" y="83589"/>
                </a:cubicBezTo>
                <a:cubicBezTo>
                  <a:pt x="57965" y="77117"/>
                  <a:pt x="55208" y="70836"/>
                  <a:pt x="57110" y="63984"/>
                </a:cubicBezTo>
                <a:cubicBezTo>
                  <a:pt x="58156" y="60653"/>
                  <a:pt x="59392" y="57322"/>
                  <a:pt x="60248" y="53896"/>
                </a:cubicBezTo>
                <a:lnTo>
                  <a:pt x="62435" y="43808"/>
                </a:lnTo>
                <a:cubicBezTo>
                  <a:pt x="63880" y="37023"/>
                  <a:pt x="64898" y="30161"/>
                  <a:pt x="65478" y="23252"/>
                </a:cubicBezTo>
                <a:cubicBezTo>
                  <a:pt x="65954" y="19731"/>
                  <a:pt x="65478" y="16305"/>
                  <a:pt x="65954" y="12784"/>
                </a:cubicBezTo>
                <a:lnTo>
                  <a:pt x="65954" y="7549"/>
                </a:lnTo>
                <a:cubicBezTo>
                  <a:pt x="65820" y="5646"/>
                  <a:pt x="66438" y="3771"/>
                  <a:pt x="67665" y="2315"/>
                </a:cubicBezTo>
                <a:lnTo>
                  <a:pt x="69757" y="3077"/>
                </a:lnTo>
                <a:lnTo>
                  <a:pt x="69757" y="3077"/>
                </a:lnTo>
                <a:cubicBezTo>
                  <a:pt x="69254" y="5960"/>
                  <a:pt x="68046" y="8672"/>
                  <a:pt x="66239" y="10975"/>
                </a:cubicBezTo>
                <a:lnTo>
                  <a:pt x="61865" y="18018"/>
                </a:lnTo>
                <a:cubicBezTo>
                  <a:pt x="59182" y="22909"/>
                  <a:pt x="56805" y="27963"/>
                  <a:pt x="54732" y="33150"/>
                </a:cubicBezTo>
                <a:cubicBezTo>
                  <a:pt x="50861" y="43780"/>
                  <a:pt x="47685" y="54657"/>
                  <a:pt x="45223" y="65697"/>
                </a:cubicBezTo>
                <a:lnTo>
                  <a:pt x="43225" y="99291"/>
                </a:lnTo>
                <a:cubicBezTo>
                  <a:pt x="41989" y="104906"/>
                  <a:pt x="40468" y="110521"/>
                  <a:pt x="38946" y="116136"/>
                </a:cubicBezTo>
                <a:cubicBezTo>
                  <a:pt x="37424" y="121751"/>
                  <a:pt x="35332" y="127175"/>
                  <a:pt x="33240" y="132505"/>
                </a:cubicBezTo>
                <a:close/>
                <a:moveTo>
                  <a:pt x="29722" y="131458"/>
                </a:moveTo>
                <a:cubicBezTo>
                  <a:pt x="31718" y="126129"/>
                  <a:pt x="33525" y="120799"/>
                  <a:pt x="35047" y="115279"/>
                </a:cubicBezTo>
                <a:cubicBezTo>
                  <a:pt x="36568" y="109760"/>
                  <a:pt x="37900" y="104240"/>
                  <a:pt x="39136" y="98720"/>
                </a:cubicBezTo>
                <a:lnTo>
                  <a:pt x="39992" y="64840"/>
                </a:lnTo>
                <a:cubicBezTo>
                  <a:pt x="41133" y="59226"/>
                  <a:pt x="42369" y="53611"/>
                  <a:pt x="43796" y="47901"/>
                </a:cubicBezTo>
                <a:cubicBezTo>
                  <a:pt x="45223" y="42190"/>
                  <a:pt x="46934" y="36766"/>
                  <a:pt x="48931" y="31246"/>
                </a:cubicBezTo>
                <a:cubicBezTo>
                  <a:pt x="51109" y="25755"/>
                  <a:pt x="53591" y="20388"/>
                  <a:pt x="56349" y="15163"/>
                </a:cubicBezTo>
                <a:lnTo>
                  <a:pt x="61009" y="7644"/>
                </a:lnTo>
                <a:cubicBezTo>
                  <a:pt x="62739" y="5103"/>
                  <a:pt x="65145" y="3095"/>
                  <a:pt x="67950" y="1839"/>
                </a:cubicBezTo>
                <a:lnTo>
                  <a:pt x="67950" y="1839"/>
                </a:lnTo>
                <a:lnTo>
                  <a:pt x="67950" y="-64"/>
                </a:lnTo>
                <a:lnTo>
                  <a:pt x="70138" y="2506"/>
                </a:lnTo>
                <a:cubicBezTo>
                  <a:pt x="71298" y="4028"/>
                  <a:pt x="71811" y="5941"/>
                  <a:pt x="71564" y="7835"/>
                </a:cubicBezTo>
                <a:lnTo>
                  <a:pt x="71564" y="13259"/>
                </a:lnTo>
                <a:cubicBezTo>
                  <a:pt x="71564" y="16819"/>
                  <a:pt x="71374" y="20378"/>
                  <a:pt x="70994" y="23918"/>
                </a:cubicBezTo>
                <a:cubicBezTo>
                  <a:pt x="70385" y="31084"/>
                  <a:pt x="69310" y="38212"/>
                  <a:pt x="67761" y="45236"/>
                </a:cubicBezTo>
                <a:lnTo>
                  <a:pt x="65478" y="55799"/>
                </a:lnTo>
                <a:cubicBezTo>
                  <a:pt x="64527" y="59226"/>
                  <a:pt x="63291" y="62557"/>
                  <a:pt x="62245" y="65887"/>
                </a:cubicBezTo>
                <a:cubicBezTo>
                  <a:pt x="60248" y="72644"/>
                  <a:pt x="62815" y="79496"/>
                  <a:pt x="60058" y="85872"/>
                </a:cubicBezTo>
                <a:cubicBezTo>
                  <a:pt x="57300" y="92249"/>
                  <a:pt x="54256" y="98815"/>
                  <a:pt x="51689" y="104906"/>
                </a:cubicBezTo>
                <a:cubicBezTo>
                  <a:pt x="49064" y="111378"/>
                  <a:pt x="46782" y="117992"/>
                  <a:pt x="44842" y="124701"/>
                </a:cubicBezTo>
                <a:cubicBezTo>
                  <a:pt x="43891" y="131553"/>
                  <a:pt x="42275" y="138310"/>
                  <a:pt x="41704" y="145162"/>
                </a:cubicBezTo>
                <a:cubicBezTo>
                  <a:pt x="41133" y="152014"/>
                  <a:pt x="35332" y="159152"/>
                  <a:pt x="35332" y="166194"/>
                </a:cubicBezTo>
                <a:cubicBezTo>
                  <a:pt x="35332" y="173237"/>
                  <a:pt x="35332" y="180469"/>
                  <a:pt x="34666" y="187417"/>
                </a:cubicBezTo>
                <a:cubicBezTo>
                  <a:pt x="34666" y="194640"/>
                  <a:pt x="33963" y="201844"/>
                  <a:pt x="32574" y="208925"/>
                </a:cubicBezTo>
                <a:cubicBezTo>
                  <a:pt x="31709" y="212627"/>
                  <a:pt x="30121" y="216110"/>
                  <a:pt x="27915" y="219203"/>
                </a:cubicBezTo>
                <a:cubicBezTo>
                  <a:pt x="25432" y="222477"/>
                  <a:pt x="21857" y="224742"/>
                  <a:pt x="17834" y="225579"/>
                </a:cubicBezTo>
                <a:cubicBezTo>
                  <a:pt x="15799" y="226055"/>
                  <a:pt x="13688" y="226055"/>
                  <a:pt x="11653" y="225579"/>
                </a:cubicBezTo>
                <a:cubicBezTo>
                  <a:pt x="9599" y="225189"/>
                  <a:pt x="7687" y="224237"/>
                  <a:pt x="6137" y="222819"/>
                </a:cubicBezTo>
                <a:cubicBezTo>
                  <a:pt x="3494" y="219812"/>
                  <a:pt x="1744" y="216119"/>
                  <a:pt x="1097" y="212161"/>
                </a:cubicBezTo>
                <a:cubicBezTo>
                  <a:pt x="-1508" y="197752"/>
                  <a:pt x="412" y="182887"/>
                  <a:pt x="6613" y="16962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9D921949-1225-D047-8DB6-44A9282DF121}"/>
              </a:ext>
            </a:extLst>
          </p:cNvPr>
          <p:cNvSpPr/>
          <p:nvPr/>
        </p:nvSpPr>
        <p:spPr>
          <a:xfrm>
            <a:off x="10844969" y="8506921"/>
            <a:ext cx="145880" cy="87177"/>
          </a:xfrm>
          <a:custGeom>
            <a:avLst/>
            <a:gdLst>
              <a:gd name="connsiteX0" fmla="*/ 18855 w 31908"/>
              <a:gd name="connsiteY0" fmla="*/ 18790 h 19068"/>
              <a:gd name="connsiteX1" fmla="*/ 13910 w 31908"/>
              <a:gd name="connsiteY1" fmla="*/ 18790 h 19068"/>
              <a:gd name="connsiteX2" fmla="*/ 3164 w 31908"/>
              <a:gd name="connsiteY2" fmla="*/ 12795 h 19068"/>
              <a:gd name="connsiteX3" fmla="*/ 121 w 31908"/>
              <a:gd name="connsiteY3" fmla="*/ 1945 h 19068"/>
              <a:gd name="connsiteX4" fmla="*/ 1300 w 31908"/>
              <a:gd name="connsiteY4" fmla="*/ -15 h 19068"/>
              <a:gd name="connsiteX5" fmla="*/ 3259 w 31908"/>
              <a:gd name="connsiteY5" fmla="*/ 1165 h 19068"/>
              <a:gd name="connsiteX6" fmla="*/ 3259 w 31908"/>
              <a:gd name="connsiteY6" fmla="*/ 1945 h 19068"/>
              <a:gd name="connsiteX7" fmla="*/ 5637 w 31908"/>
              <a:gd name="connsiteY7" fmla="*/ 10416 h 19068"/>
              <a:gd name="connsiteX8" fmla="*/ 14100 w 31908"/>
              <a:gd name="connsiteY8" fmla="*/ 15174 h 19068"/>
              <a:gd name="connsiteX9" fmla="*/ 28365 w 31908"/>
              <a:gd name="connsiteY9" fmla="*/ 4991 h 19068"/>
              <a:gd name="connsiteX10" fmla="*/ 28365 w 31908"/>
              <a:gd name="connsiteY10" fmla="*/ 2992 h 19068"/>
              <a:gd name="connsiteX11" fmla="*/ 30552 w 31908"/>
              <a:gd name="connsiteY11" fmla="*/ 2326 h 19068"/>
              <a:gd name="connsiteX12" fmla="*/ 31788 w 31908"/>
              <a:gd name="connsiteY12" fmla="*/ 5086 h 19068"/>
              <a:gd name="connsiteX13" fmla="*/ 18855 w 31908"/>
              <a:gd name="connsiteY13" fmla="*/ 18790 h 1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908" h="19068">
                <a:moveTo>
                  <a:pt x="18855" y="18790"/>
                </a:moveTo>
                <a:cubicBezTo>
                  <a:pt x="17220" y="19076"/>
                  <a:pt x="15546" y="19076"/>
                  <a:pt x="13910" y="18790"/>
                </a:cubicBezTo>
                <a:cubicBezTo>
                  <a:pt x="9631" y="18438"/>
                  <a:pt x="5713" y="16259"/>
                  <a:pt x="3164" y="12795"/>
                </a:cubicBezTo>
                <a:cubicBezTo>
                  <a:pt x="644" y="9778"/>
                  <a:pt x="-468" y="5828"/>
                  <a:pt x="121" y="1945"/>
                </a:cubicBezTo>
                <a:cubicBezTo>
                  <a:pt x="-97" y="1079"/>
                  <a:pt x="435" y="204"/>
                  <a:pt x="1300" y="-15"/>
                </a:cubicBezTo>
                <a:cubicBezTo>
                  <a:pt x="2166" y="-234"/>
                  <a:pt x="3040" y="299"/>
                  <a:pt x="3259" y="1165"/>
                </a:cubicBezTo>
                <a:cubicBezTo>
                  <a:pt x="3326" y="1422"/>
                  <a:pt x="3326" y="1688"/>
                  <a:pt x="3259" y="1945"/>
                </a:cubicBezTo>
                <a:cubicBezTo>
                  <a:pt x="2831" y="4981"/>
                  <a:pt x="3697" y="8046"/>
                  <a:pt x="5637" y="10416"/>
                </a:cubicBezTo>
                <a:cubicBezTo>
                  <a:pt x="7653" y="13137"/>
                  <a:pt x="10734" y="14869"/>
                  <a:pt x="14100" y="15174"/>
                </a:cubicBezTo>
                <a:cubicBezTo>
                  <a:pt x="20615" y="15412"/>
                  <a:pt x="26473" y="11234"/>
                  <a:pt x="28365" y="4991"/>
                </a:cubicBezTo>
                <a:cubicBezTo>
                  <a:pt x="27937" y="4391"/>
                  <a:pt x="27937" y="3592"/>
                  <a:pt x="28365" y="2992"/>
                </a:cubicBezTo>
                <a:cubicBezTo>
                  <a:pt x="28879" y="2336"/>
                  <a:pt x="29753" y="2069"/>
                  <a:pt x="30552" y="2326"/>
                </a:cubicBezTo>
                <a:cubicBezTo>
                  <a:pt x="31570" y="2831"/>
                  <a:pt x="32093" y="3992"/>
                  <a:pt x="31788" y="5086"/>
                </a:cubicBezTo>
                <a:cubicBezTo>
                  <a:pt x="30409" y="11729"/>
                  <a:pt x="25407" y="17029"/>
                  <a:pt x="18855" y="1879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EA849D-FCBD-F149-B5D6-10FF10CA84A4}"/>
              </a:ext>
            </a:extLst>
          </p:cNvPr>
          <p:cNvSpPr/>
          <p:nvPr/>
        </p:nvSpPr>
        <p:spPr>
          <a:xfrm>
            <a:off x="11218940" y="6287927"/>
            <a:ext cx="183772" cy="327744"/>
          </a:xfrm>
          <a:custGeom>
            <a:avLst/>
            <a:gdLst>
              <a:gd name="connsiteX0" fmla="*/ 39192 w 40196"/>
              <a:gd name="connsiteY0" fmla="*/ 4230 h 71687"/>
              <a:gd name="connsiteX1" fmla="*/ 36435 w 40196"/>
              <a:gd name="connsiteY1" fmla="*/ 6324 h 71687"/>
              <a:gd name="connsiteX2" fmla="*/ 29683 w 40196"/>
              <a:gd name="connsiteY2" fmla="*/ 11844 h 71687"/>
              <a:gd name="connsiteX3" fmla="*/ 25689 w 40196"/>
              <a:gd name="connsiteY3" fmla="*/ 15936 h 71687"/>
              <a:gd name="connsiteX4" fmla="*/ 21885 w 40196"/>
              <a:gd name="connsiteY4" fmla="*/ 21075 h 71687"/>
              <a:gd name="connsiteX5" fmla="*/ 18366 w 40196"/>
              <a:gd name="connsiteY5" fmla="*/ 27071 h 71687"/>
              <a:gd name="connsiteX6" fmla="*/ 15323 w 40196"/>
              <a:gd name="connsiteY6" fmla="*/ 33447 h 71687"/>
              <a:gd name="connsiteX7" fmla="*/ 10949 w 40196"/>
              <a:gd name="connsiteY7" fmla="*/ 47246 h 71687"/>
              <a:gd name="connsiteX8" fmla="*/ 7240 w 40196"/>
              <a:gd name="connsiteY8" fmla="*/ 59428 h 71687"/>
              <a:gd name="connsiteX9" fmla="*/ 3626 w 40196"/>
              <a:gd name="connsiteY9" fmla="*/ 67802 h 71687"/>
              <a:gd name="connsiteX10" fmla="*/ 2199 w 40196"/>
              <a:gd name="connsiteY10" fmla="*/ 70943 h 71687"/>
              <a:gd name="connsiteX11" fmla="*/ 687 w 40196"/>
              <a:gd name="connsiteY11" fmla="*/ 71523 h 71687"/>
              <a:gd name="connsiteX12" fmla="*/ 678 w 40196"/>
              <a:gd name="connsiteY12" fmla="*/ 71514 h 71687"/>
              <a:gd name="connsiteX13" fmla="*/ 12 w 40196"/>
              <a:gd name="connsiteY13" fmla="*/ 69991 h 71687"/>
              <a:gd name="connsiteX14" fmla="*/ 12 w 40196"/>
              <a:gd name="connsiteY14" fmla="*/ 69991 h 71687"/>
              <a:gd name="connsiteX15" fmla="*/ 1344 w 40196"/>
              <a:gd name="connsiteY15" fmla="*/ 66851 h 71687"/>
              <a:gd name="connsiteX16" fmla="*/ 4577 w 40196"/>
              <a:gd name="connsiteY16" fmla="*/ 58761 h 71687"/>
              <a:gd name="connsiteX17" fmla="*/ 7906 w 40196"/>
              <a:gd name="connsiteY17" fmla="*/ 46580 h 71687"/>
              <a:gd name="connsiteX18" fmla="*/ 11899 w 40196"/>
              <a:gd name="connsiteY18" fmla="*/ 32495 h 71687"/>
              <a:gd name="connsiteX19" fmla="*/ 14847 w 40196"/>
              <a:gd name="connsiteY19" fmla="*/ 25548 h 71687"/>
              <a:gd name="connsiteX20" fmla="*/ 18461 w 40196"/>
              <a:gd name="connsiteY20" fmla="*/ 19076 h 71687"/>
              <a:gd name="connsiteX21" fmla="*/ 22360 w 40196"/>
              <a:gd name="connsiteY21" fmla="*/ 13366 h 71687"/>
              <a:gd name="connsiteX22" fmla="*/ 26639 w 40196"/>
              <a:gd name="connsiteY22" fmla="*/ 8798 h 71687"/>
              <a:gd name="connsiteX23" fmla="*/ 33487 w 40196"/>
              <a:gd name="connsiteY23" fmla="*/ 2803 h 71687"/>
              <a:gd name="connsiteX24" fmla="*/ 36149 w 40196"/>
              <a:gd name="connsiteY24" fmla="*/ 614 h 71687"/>
              <a:gd name="connsiteX25" fmla="*/ 39478 w 40196"/>
              <a:gd name="connsiteY25" fmla="*/ 614 h 71687"/>
              <a:gd name="connsiteX26" fmla="*/ 39478 w 40196"/>
              <a:gd name="connsiteY26" fmla="*/ 4040 h 7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196" h="71687">
                <a:moveTo>
                  <a:pt x="39192" y="4230"/>
                </a:moveTo>
                <a:lnTo>
                  <a:pt x="36435" y="6324"/>
                </a:lnTo>
                <a:cubicBezTo>
                  <a:pt x="34019" y="7951"/>
                  <a:pt x="31756" y="9798"/>
                  <a:pt x="29683" y="11844"/>
                </a:cubicBezTo>
                <a:lnTo>
                  <a:pt x="25689" y="15936"/>
                </a:lnTo>
                <a:lnTo>
                  <a:pt x="21885" y="21075"/>
                </a:lnTo>
                <a:cubicBezTo>
                  <a:pt x="20515" y="22950"/>
                  <a:pt x="19336" y="24958"/>
                  <a:pt x="18366" y="27071"/>
                </a:cubicBezTo>
                <a:cubicBezTo>
                  <a:pt x="17158" y="29098"/>
                  <a:pt x="16141" y="31239"/>
                  <a:pt x="15323" y="33447"/>
                </a:cubicBezTo>
                <a:cubicBezTo>
                  <a:pt x="13630" y="37967"/>
                  <a:pt x="12175" y="42573"/>
                  <a:pt x="10949" y="47246"/>
                </a:cubicBezTo>
                <a:cubicBezTo>
                  <a:pt x="9808" y="51624"/>
                  <a:pt x="8381" y="55811"/>
                  <a:pt x="7240" y="59428"/>
                </a:cubicBezTo>
                <a:cubicBezTo>
                  <a:pt x="6241" y="62302"/>
                  <a:pt x="5034" y="65100"/>
                  <a:pt x="3626" y="67802"/>
                </a:cubicBezTo>
                <a:lnTo>
                  <a:pt x="2199" y="70943"/>
                </a:lnTo>
                <a:cubicBezTo>
                  <a:pt x="1943" y="71523"/>
                  <a:pt x="1268" y="71780"/>
                  <a:pt x="687" y="71523"/>
                </a:cubicBezTo>
                <a:cubicBezTo>
                  <a:pt x="687" y="71514"/>
                  <a:pt x="678" y="71514"/>
                  <a:pt x="678" y="71514"/>
                </a:cubicBezTo>
                <a:cubicBezTo>
                  <a:pt x="127" y="71228"/>
                  <a:pt x="-150" y="70591"/>
                  <a:pt x="12" y="69991"/>
                </a:cubicBezTo>
                <a:lnTo>
                  <a:pt x="12" y="69991"/>
                </a:lnTo>
                <a:lnTo>
                  <a:pt x="1344" y="66851"/>
                </a:lnTo>
                <a:cubicBezTo>
                  <a:pt x="2608" y="64234"/>
                  <a:pt x="3683" y="61531"/>
                  <a:pt x="4577" y="58761"/>
                </a:cubicBezTo>
                <a:cubicBezTo>
                  <a:pt x="5528" y="55145"/>
                  <a:pt x="6764" y="51148"/>
                  <a:pt x="7906" y="46580"/>
                </a:cubicBezTo>
                <a:cubicBezTo>
                  <a:pt x="8932" y="41802"/>
                  <a:pt x="10264" y="37101"/>
                  <a:pt x="11899" y="32495"/>
                </a:cubicBezTo>
                <a:cubicBezTo>
                  <a:pt x="12622" y="30078"/>
                  <a:pt x="13611" y="27746"/>
                  <a:pt x="14847" y="25548"/>
                </a:cubicBezTo>
                <a:cubicBezTo>
                  <a:pt x="15827" y="23273"/>
                  <a:pt x="17035" y="21103"/>
                  <a:pt x="18461" y="19076"/>
                </a:cubicBezTo>
                <a:lnTo>
                  <a:pt x="22360" y="13366"/>
                </a:lnTo>
                <a:lnTo>
                  <a:pt x="26639" y="8798"/>
                </a:lnTo>
                <a:cubicBezTo>
                  <a:pt x="28741" y="6600"/>
                  <a:pt x="31033" y="4592"/>
                  <a:pt x="33487" y="2803"/>
                </a:cubicBezTo>
                <a:lnTo>
                  <a:pt x="36149" y="614"/>
                </a:lnTo>
                <a:cubicBezTo>
                  <a:pt x="37072" y="-290"/>
                  <a:pt x="38555" y="-290"/>
                  <a:pt x="39478" y="614"/>
                </a:cubicBezTo>
                <a:cubicBezTo>
                  <a:pt x="40390" y="1575"/>
                  <a:pt x="40390" y="3078"/>
                  <a:pt x="39478" y="404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D66756E2-A349-1645-9C7D-27F80701EFFA}"/>
              </a:ext>
            </a:extLst>
          </p:cNvPr>
          <p:cNvSpPr/>
          <p:nvPr/>
        </p:nvSpPr>
        <p:spPr>
          <a:xfrm>
            <a:off x="11132677" y="7041564"/>
            <a:ext cx="176032" cy="352862"/>
          </a:xfrm>
          <a:custGeom>
            <a:avLst/>
            <a:gdLst>
              <a:gd name="connsiteX0" fmla="*/ 36663 w 38503"/>
              <a:gd name="connsiteY0" fmla="*/ -64 h 77181"/>
              <a:gd name="connsiteX1" fmla="*/ 29151 w 38503"/>
              <a:gd name="connsiteY1" fmla="*/ 7930 h 77181"/>
              <a:gd name="connsiteX2" fmla="*/ 19641 w 38503"/>
              <a:gd name="connsiteY2" fmla="*/ 18303 h 77181"/>
              <a:gd name="connsiteX3" fmla="*/ 14316 w 38503"/>
              <a:gd name="connsiteY3" fmla="*/ 24679 h 77181"/>
              <a:gd name="connsiteX4" fmla="*/ 9656 w 38503"/>
              <a:gd name="connsiteY4" fmla="*/ 32007 h 77181"/>
              <a:gd name="connsiteX5" fmla="*/ 6232 w 38503"/>
              <a:gd name="connsiteY5" fmla="*/ 39906 h 77181"/>
              <a:gd name="connsiteX6" fmla="*/ 4045 w 38503"/>
              <a:gd name="connsiteY6" fmla="*/ 47805 h 77181"/>
              <a:gd name="connsiteX7" fmla="*/ 1287 w 38503"/>
              <a:gd name="connsiteY7" fmla="*/ 61985 h 77181"/>
              <a:gd name="connsiteX8" fmla="*/ 51 w 38503"/>
              <a:gd name="connsiteY8" fmla="*/ 72168 h 77181"/>
              <a:gd name="connsiteX9" fmla="*/ 51 w 38503"/>
              <a:gd name="connsiteY9" fmla="*/ 75118 h 77181"/>
              <a:gd name="connsiteX10" fmla="*/ 51 w 38503"/>
              <a:gd name="connsiteY10" fmla="*/ 76356 h 77181"/>
              <a:gd name="connsiteX11" fmla="*/ 2238 w 38503"/>
              <a:gd name="connsiteY11" fmla="*/ 76356 h 77181"/>
              <a:gd name="connsiteX12" fmla="*/ 2238 w 38503"/>
              <a:gd name="connsiteY12" fmla="*/ 74928 h 77181"/>
              <a:gd name="connsiteX13" fmla="*/ 2238 w 38503"/>
              <a:gd name="connsiteY13" fmla="*/ 74928 h 77181"/>
              <a:gd name="connsiteX14" fmla="*/ 2238 w 38503"/>
              <a:gd name="connsiteY14" fmla="*/ 72263 h 77181"/>
              <a:gd name="connsiteX15" fmla="*/ 3759 w 38503"/>
              <a:gd name="connsiteY15" fmla="*/ 62746 h 77181"/>
              <a:gd name="connsiteX16" fmla="*/ 6993 w 38503"/>
              <a:gd name="connsiteY16" fmla="*/ 48947 h 77181"/>
              <a:gd name="connsiteX17" fmla="*/ 9370 w 38503"/>
              <a:gd name="connsiteY17" fmla="*/ 41334 h 77181"/>
              <a:gd name="connsiteX18" fmla="*/ 12794 w 38503"/>
              <a:gd name="connsiteY18" fmla="*/ 34196 h 77181"/>
              <a:gd name="connsiteX19" fmla="*/ 17359 w 38503"/>
              <a:gd name="connsiteY19" fmla="*/ 27534 h 77181"/>
              <a:gd name="connsiteX20" fmla="*/ 22589 w 38503"/>
              <a:gd name="connsiteY20" fmla="*/ 21634 h 77181"/>
              <a:gd name="connsiteX21" fmla="*/ 32669 w 38503"/>
              <a:gd name="connsiteY21" fmla="*/ 11641 h 77181"/>
              <a:gd name="connsiteX22" fmla="*/ 38470 w 38503"/>
              <a:gd name="connsiteY22" fmla="*/ 5931 h 77181"/>
              <a:gd name="connsiteX23" fmla="*/ 36663 w 38503"/>
              <a:gd name="connsiteY23" fmla="*/ -64 h 77181"/>
              <a:gd name="connsiteX24" fmla="*/ 146 w 38503"/>
              <a:gd name="connsiteY24" fmla="*/ 75118 h 77181"/>
              <a:gd name="connsiteX25" fmla="*/ 717 w 38503"/>
              <a:gd name="connsiteY25" fmla="*/ 75118 h 7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503" h="77181">
                <a:moveTo>
                  <a:pt x="36663" y="-64"/>
                </a:moveTo>
                <a:lnTo>
                  <a:pt x="29151" y="7930"/>
                </a:lnTo>
                <a:lnTo>
                  <a:pt x="19641" y="18303"/>
                </a:lnTo>
                <a:cubicBezTo>
                  <a:pt x="17929" y="20397"/>
                  <a:pt x="16027" y="22395"/>
                  <a:pt x="14316" y="24679"/>
                </a:cubicBezTo>
                <a:cubicBezTo>
                  <a:pt x="12575" y="27002"/>
                  <a:pt x="11015" y="29447"/>
                  <a:pt x="9656" y="32007"/>
                </a:cubicBezTo>
                <a:cubicBezTo>
                  <a:pt x="8238" y="34510"/>
                  <a:pt x="7097" y="37165"/>
                  <a:pt x="6232" y="39906"/>
                </a:cubicBezTo>
                <a:cubicBezTo>
                  <a:pt x="5376" y="42571"/>
                  <a:pt x="4615" y="45236"/>
                  <a:pt x="4045" y="47805"/>
                </a:cubicBezTo>
                <a:cubicBezTo>
                  <a:pt x="2809" y="52944"/>
                  <a:pt x="1952" y="57798"/>
                  <a:pt x="1287" y="61985"/>
                </a:cubicBezTo>
                <a:cubicBezTo>
                  <a:pt x="621" y="66173"/>
                  <a:pt x="241" y="69694"/>
                  <a:pt x="51" y="72168"/>
                </a:cubicBezTo>
                <a:cubicBezTo>
                  <a:pt x="-139" y="74642"/>
                  <a:pt x="51" y="74357"/>
                  <a:pt x="51" y="75118"/>
                </a:cubicBezTo>
                <a:cubicBezTo>
                  <a:pt x="-35" y="75528"/>
                  <a:pt x="-35" y="75946"/>
                  <a:pt x="51" y="76356"/>
                </a:cubicBezTo>
                <a:cubicBezTo>
                  <a:pt x="1572" y="78069"/>
                  <a:pt x="2428" y="76356"/>
                  <a:pt x="2238" y="76356"/>
                </a:cubicBezTo>
                <a:cubicBezTo>
                  <a:pt x="2571" y="75937"/>
                  <a:pt x="2571" y="75347"/>
                  <a:pt x="2238" y="74928"/>
                </a:cubicBezTo>
                <a:lnTo>
                  <a:pt x="2238" y="74928"/>
                </a:lnTo>
                <a:cubicBezTo>
                  <a:pt x="2238" y="74452"/>
                  <a:pt x="2238" y="73500"/>
                  <a:pt x="2238" y="72263"/>
                </a:cubicBezTo>
                <a:cubicBezTo>
                  <a:pt x="2238" y="71026"/>
                  <a:pt x="2999" y="66458"/>
                  <a:pt x="3759" y="62746"/>
                </a:cubicBezTo>
                <a:cubicBezTo>
                  <a:pt x="4520" y="59035"/>
                  <a:pt x="5566" y="53896"/>
                  <a:pt x="6993" y="48947"/>
                </a:cubicBezTo>
                <a:cubicBezTo>
                  <a:pt x="7659" y="46473"/>
                  <a:pt x="8420" y="43903"/>
                  <a:pt x="9370" y="41334"/>
                </a:cubicBezTo>
                <a:cubicBezTo>
                  <a:pt x="10273" y="38850"/>
                  <a:pt x="11424" y="36461"/>
                  <a:pt x="12794" y="34196"/>
                </a:cubicBezTo>
                <a:cubicBezTo>
                  <a:pt x="14116" y="31846"/>
                  <a:pt x="15646" y="29619"/>
                  <a:pt x="17359" y="27534"/>
                </a:cubicBezTo>
                <a:cubicBezTo>
                  <a:pt x="18975" y="25441"/>
                  <a:pt x="20877" y="23633"/>
                  <a:pt x="22589" y="21634"/>
                </a:cubicBezTo>
                <a:lnTo>
                  <a:pt x="32669" y="11641"/>
                </a:lnTo>
                <a:cubicBezTo>
                  <a:pt x="34952" y="9453"/>
                  <a:pt x="36949" y="7549"/>
                  <a:pt x="38470" y="5931"/>
                </a:cubicBezTo>
                <a:cubicBezTo>
                  <a:pt x="37700" y="3990"/>
                  <a:pt x="37091" y="1982"/>
                  <a:pt x="36663" y="-64"/>
                </a:cubicBezTo>
                <a:close/>
                <a:moveTo>
                  <a:pt x="146" y="75118"/>
                </a:moveTo>
                <a:cubicBezTo>
                  <a:pt x="327" y="75042"/>
                  <a:pt x="536" y="75042"/>
                  <a:pt x="717" y="7511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429607A3-DA77-5E41-BAB2-2FBE97A2DEE2}"/>
              </a:ext>
            </a:extLst>
          </p:cNvPr>
          <p:cNvSpPr/>
          <p:nvPr/>
        </p:nvSpPr>
        <p:spPr>
          <a:xfrm>
            <a:off x="11289144" y="6603424"/>
            <a:ext cx="162603" cy="418624"/>
          </a:xfrm>
          <a:custGeom>
            <a:avLst/>
            <a:gdLst>
              <a:gd name="connsiteX0" fmla="*/ 29447 w 35566"/>
              <a:gd name="connsiteY0" fmla="*/ 48757 h 91565"/>
              <a:gd name="connsiteX1" fmla="*/ 22790 w 35566"/>
              <a:gd name="connsiteY1" fmla="*/ 41334 h 91565"/>
              <a:gd name="connsiteX2" fmla="*/ 15658 w 35566"/>
              <a:gd name="connsiteY2" fmla="*/ 35148 h 91565"/>
              <a:gd name="connsiteX3" fmla="*/ 12424 w 35566"/>
              <a:gd name="connsiteY3" fmla="*/ 31722 h 91565"/>
              <a:gd name="connsiteX4" fmla="*/ 9951 w 35566"/>
              <a:gd name="connsiteY4" fmla="*/ 28296 h 91565"/>
              <a:gd name="connsiteX5" fmla="*/ 4816 w 35566"/>
              <a:gd name="connsiteY5" fmla="*/ 13640 h 91565"/>
              <a:gd name="connsiteX6" fmla="*/ 4055 w 35566"/>
              <a:gd name="connsiteY6" fmla="*/ 2410 h 91565"/>
              <a:gd name="connsiteX7" fmla="*/ 4055 w 35566"/>
              <a:gd name="connsiteY7" fmla="*/ -64 h 91565"/>
              <a:gd name="connsiteX8" fmla="*/ -34 w 35566"/>
              <a:gd name="connsiteY8" fmla="*/ 7264 h 91565"/>
              <a:gd name="connsiteX9" fmla="*/ 822 w 35566"/>
              <a:gd name="connsiteY9" fmla="*/ 14306 h 91565"/>
              <a:gd name="connsiteX10" fmla="*/ 6814 w 35566"/>
              <a:gd name="connsiteY10" fmla="*/ 30389 h 91565"/>
              <a:gd name="connsiteX11" fmla="*/ 9762 w 35566"/>
              <a:gd name="connsiteY11" fmla="*/ 34291 h 91565"/>
              <a:gd name="connsiteX12" fmla="*/ 13090 w 35566"/>
              <a:gd name="connsiteY12" fmla="*/ 37622 h 91565"/>
              <a:gd name="connsiteX13" fmla="*/ 20603 w 35566"/>
              <a:gd name="connsiteY13" fmla="*/ 43903 h 91565"/>
              <a:gd name="connsiteX14" fmla="*/ 26784 w 35566"/>
              <a:gd name="connsiteY14" fmla="*/ 50470 h 91565"/>
              <a:gd name="connsiteX15" fmla="*/ 30302 w 35566"/>
              <a:gd name="connsiteY15" fmla="*/ 58559 h 91565"/>
              <a:gd name="connsiteX16" fmla="*/ 33061 w 35566"/>
              <a:gd name="connsiteY16" fmla="*/ 74547 h 91565"/>
              <a:gd name="connsiteX17" fmla="*/ 33061 w 35566"/>
              <a:gd name="connsiteY17" fmla="*/ 86063 h 91565"/>
              <a:gd name="connsiteX18" fmla="*/ 33061 w 35566"/>
              <a:gd name="connsiteY18" fmla="*/ 90250 h 91565"/>
              <a:gd name="connsiteX19" fmla="*/ 33061 w 35566"/>
              <a:gd name="connsiteY19" fmla="*/ 90726 h 91565"/>
              <a:gd name="connsiteX20" fmla="*/ 33061 w 35566"/>
              <a:gd name="connsiteY20" fmla="*/ 90726 h 91565"/>
              <a:gd name="connsiteX21" fmla="*/ 34392 w 35566"/>
              <a:gd name="connsiteY21" fmla="*/ 91487 h 91565"/>
              <a:gd name="connsiteX22" fmla="*/ 35343 w 35566"/>
              <a:gd name="connsiteY22" fmla="*/ 90821 h 91565"/>
              <a:gd name="connsiteX23" fmla="*/ 35343 w 35566"/>
              <a:gd name="connsiteY23" fmla="*/ 90060 h 91565"/>
              <a:gd name="connsiteX24" fmla="*/ 35343 w 35566"/>
              <a:gd name="connsiteY24" fmla="*/ 90060 h 91565"/>
              <a:gd name="connsiteX25" fmla="*/ 35343 w 35566"/>
              <a:gd name="connsiteY25" fmla="*/ 86063 h 91565"/>
              <a:gd name="connsiteX26" fmla="*/ 35343 w 35566"/>
              <a:gd name="connsiteY26" fmla="*/ 74357 h 91565"/>
              <a:gd name="connsiteX27" fmla="*/ 32775 w 35566"/>
              <a:gd name="connsiteY27" fmla="*/ 57798 h 91565"/>
              <a:gd name="connsiteX28" fmla="*/ 29447 w 35566"/>
              <a:gd name="connsiteY28" fmla="*/ 48757 h 91565"/>
              <a:gd name="connsiteX29" fmla="*/ 34868 w 35566"/>
              <a:gd name="connsiteY29" fmla="*/ 89298 h 91565"/>
              <a:gd name="connsiteX30" fmla="*/ 34868 w 35566"/>
              <a:gd name="connsiteY30" fmla="*/ 89298 h 91565"/>
              <a:gd name="connsiteX31" fmla="*/ 34296 w 35566"/>
              <a:gd name="connsiteY31" fmla="*/ 89298 h 91565"/>
              <a:gd name="connsiteX32" fmla="*/ 33726 w 35566"/>
              <a:gd name="connsiteY32" fmla="*/ 89298 h 91565"/>
              <a:gd name="connsiteX33" fmla="*/ 34296 w 35566"/>
              <a:gd name="connsiteY33" fmla="*/ 89394 h 91565"/>
              <a:gd name="connsiteX34" fmla="*/ 35533 w 35566"/>
              <a:gd name="connsiteY34" fmla="*/ 89298 h 91565"/>
              <a:gd name="connsiteX35" fmla="*/ 35533 w 35566"/>
              <a:gd name="connsiteY35" fmla="*/ 89298 h 9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566" h="91565">
                <a:moveTo>
                  <a:pt x="29447" y="48757"/>
                </a:moveTo>
                <a:cubicBezTo>
                  <a:pt x="27564" y="45997"/>
                  <a:pt x="25329" y="43504"/>
                  <a:pt x="22790" y="41334"/>
                </a:cubicBezTo>
                <a:lnTo>
                  <a:pt x="15658" y="35148"/>
                </a:lnTo>
                <a:lnTo>
                  <a:pt x="12424" y="31722"/>
                </a:lnTo>
                <a:cubicBezTo>
                  <a:pt x="11521" y="30637"/>
                  <a:pt x="10703" y="29495"/>
                  <a:pt x="9951" y="28296"/>
                </a:cubicBezTo>
                <a:cubicBezTo>
                  <a:pt x="7232" y="23823"/>
                  <a:pt x="5482" y="18836"/>
                  <a:pt x="4816" y="13640"/>
                </a:cubicBezTo>
                <a:cubicBezTo>
                  <a:pt x="4246" y="9928"/>
                  <a:pt x="3989" y="6169"/>
                  <a:pt x="4055" y="2410"/>
                </a:cubicBezTo>
                <a:lnTo>
                  <a:pt x="4055" y="-64"/>
                </a:lnTo>
                <a:cubicBezTo>
                  <a:pt x="3085" y="2581"/>
                  <a:pt x="1707" y="5056"/>
                  <a:pt x="-34" y="7264"/>
                </a:cubicBezTo>
                <a:cubicBezTo>
                  <a:pt x="90" y="9624"/>
                  <a:pt x="375" y="11984"/>
                  <a:pt x="822" y="14306"/>
                </a:cubicBezTo>
                <a:cubicBezTo>
                  <a:pt x="1716" y="20016"/>
                  <a:pt x="3761" y="25488"/>
                  <a:pt x="6814" y="30389"/>
                </a:cubicBezTo>
                <a:cubicBezTo>
                  <a:pt x="7727" y="31741"/>
                  <a:pt x="8716" y="33045"/>
                  <a:pt x="9762" y="34291"/>
                </a:cubicBezTo>
                <a:lnTo>
                  <a:pt x="13090" y="37622"/>
                </a:lnTo>
                <a:lnTo>
                  <a:pt x="20603" y="43903"/>
                </a:lnTo>
                <a:cubicBezTo>
                  <a:pt x="22923" y="45826"/>
                  <a:pt x="25005" y="48034"/>
                  <a:pt x="26784" y="50470"/>
                </a:cubicBezTo>
                <a:cubicBezTo>
                  <a:pt x="28287" y="53011"/>
                  <a:pt x="29465" y="55733"/>
                  <a:pt x="30302" y="58559"/>
                </a:cubicBezTo>
                <a:cubicBezTo>
                  <a:pt x="31701" y="63793"/>
                  <a:pt x="32623" y="69142"/>
                  <a:pt x="33061" y="74547"/>
                </a:cubicBezTo>
                <a:cubicBezTo>
                  <a:pt x="33061" y="79306"/>
                  <a:pt x="33061" y="83303"/>
                  <a:pt x="33061" y="86063"/>
                </a:cubicBezTo>
                <a:lnTo>
                  <a:pt x="33061" y="90250"/>
                </a:lnTo>
                <a:cubicBezTo>
                  <a:pt x="33061" y="90250"/>
                  <a:pt x="33061" y="90250"/>
                  <a:pt x="33061" y="90726"/>
                </a:cubicBezTo>
                <a:lnTo>
                  <a:pt x="33061" y="90726"/>
                </a:lnTo>
                <a:cubicBezTo>
                  <a:pt x="33279" y="91259"/>
                  <a:pt x="33821" y="91573"/>
                  <a:pt x="34392" y="91487"/>
                </a:cubicBezTo>
                <a:cubicBezTo>
                  <a:pt x="35723" y="90916"/>
                  <a:pt x="35153" y="90821"/>
                  <a:pt x="35343" y="90821"/>
                </a:cubicBezTo>
                <a:cubicBezTo>
                  <a:pt x="35438" y="90574"/>
                  <a:pt x="35438" y="90307"/>
                  <a:pt x="35343" y="90060"/>
                </a:cubicBezTo>
                <a:lnTo>
                  <a:pt x="35343" y="90060"/>
                </a:lnTo>
                <a:lnTo>
                  <a:pt x="35343" y="86063"/>
                </a:lnTo>
                <a:cubicBezTo>
                  <a:pt x="35343" y="83208"/>
                  <a:pt x="35343" y="79211"/>
                  <a:pt x="35343" y="74357"/>
                </a:cubicBezTo>
                <a:cubicBezTo>
                  <a:pt x="35010" y="68771"/>
                  <a:pt x="34144" y="63222"/>
                  <a:pt x="32775" y="57798"/>
                </a:cubicBezTo>
                <a:cubicBezTo>
                  <a:pt x="32128" y="54629"/>
                  <a:pt x="31006" y="51584"/>
                  <a:pt x="29447" y="48757"/>
                </a:cubicBezTo>
                <a:close/>
                <a:moveTo>
                  <a:pt x="34868" y="89298"/>
                </a:moveTo>
                <a:lnTo>
                  <a:pt x="34868" y="89298"/>
                </a:lnTo>
                <a:close/>
                <a:moveTo>
                  <a:pt x="34296" y="89298"/>
                </a:moveTo>
                <a:lnTo>
                  <a:pt x="33726" y="89298"/>
                </a:lnTo>
                <a:cubicBezTo>
                  <a:pt x="33726" y="89298"/>
                  <a:pt x="33821" y="89394"/>
                  <a:pt x="34296" y="89394"/>
                </a:cubicBezTo>
                <a:close/>
                <a:moveTo>
                  <a:pt x="35533" y="89298"/>
                </a:moveTo>
                <a:lnTo>
                  <a:pt x="35533" y="89298"/>
                </a:ln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4CEA9078-2870-D246-AD7B-49F64353CFB7}"/>
              </a:ext>
            </a:extLst>
          </p:cNvPr>
          <p:cNvSpPr/>
          <p:nvPr/>
        </p:nvSpPr>
        <p:spPr>
          <a:xfrm>
            <a:off x="11422384" y="6223148"/>
            <a:ext cx="63650" cy="519708"/>
          </a:xfrm>
          <a:custGeom>
            <a:avLst/>
            <a:gdLst>
              <a:gd name="connsiteX0" fmla="*/ 10764 w 13922"/>
              <a:gd name="connsiteY0" fmla="*/ 85302 h 113675"/>
              <a:gd name="connsiteX1" fmla="*/ 8007 w 13922"/>
              <a:gd name="connsiteY1" fmla="*/ 75785 h 113675"/>
              <a:gd name="connsiteX2" fmla="*/ 5629 w 13922"/>
              <a:gd name="connsiteY2" fmla="*/ 65316 h 113675"/>
              <a:gd name="connsiteX3" fmla="*/ 4298 w 13922"/>
              <a:gd name="connsiteY3" fmla="*/ 54372 h 113675"/>
              <a:gd name="connsiteX4" fmla="*/ 4298 w 13922"/>
              <a:gd name="connsiteY4" fmla="*/ 32483 h 113675"/>
              <a:gd name="connsiteX5" fmla="*/ 5153 w 13922"/>
              <a:gd name="connsiteY5" fmla="*/ 13450 h 113675"/>
              <a:gd name="connsiteX6" fmla="*/ 5153 w 13922"/>
              <a:gd name="connsiteY6" fmla="*/ 5931 h 113675"/>
              <a:gd name="connsiteX7" fmla="*/ 5153 w 13922"/>
              <a:gd name="connsiteY7" fmla="*/ 3267 h 113675"/>
              <a:gd name="connsiteX8" fmla="*/ 2396 w 13922"/>
              <a:gd name="connsiteY8" fmla="*/ -64 h 113675"/>
              <a:gd name="connsiteX9" fmla="*/ 1350 w 13922"/>
              <a:gd name="connsiteY9" fmla="*/ 5360 h 113675"/>
              <a:gd name="connsiteX10" fmla="*/ 209 w 13922"/>
              <a:gd name="connsiteY10" fmla="*/ 13069 h 113675"/>
              <a:gd name="connsiteX11" fmla="*/ 209 w 13922"/>
              <a:gd name="connsiteY11" fmla="*/ 32103 h 113675"/>
              <a:gd name="connsiteX12" fmla="*/ 1159 w 13922"/>
              <a:gd name="connsiteY12" fmla="*/ 54182 h 113675"/>
              <a:gd name="connsiteX13" fmla="*/ 2681 w 13922"/>
              <a:gd name="connsiteY13" fmla="*/ 65411 h 113675"/>
              <a:gd name="connsiteX14" fmla="*/ 5153 w 13922"/>
              <a:gd name="connsiteY14" fmla="*/ 76070 h 113675"/>
              <a:gd name="connsiteX15" fmla="*/ 8102 w 13922"/>
              <a:gd name="connsiteY15" fmla="*/ 85587 h 113675"/>
              <a:gd name="connsiteX16" fmla="*/ 10479 w 13922"/>
              <a:gd name="connsiteY16" fmla="*/ 94247 h 113675"/>
              <a:gd name="connsiteX17" fmla="*/ 11050 w 13922"/>
              <a:gd name="connsiteY17" fmla="*/ 107286 h 113675"/>
              <a:gd name="connsiteX18" fmla="*/ 10289 w 13922"/>
              <a:gd name="connsiteY18" fmla="*/ 110902 h 113675"/>
              <a:gd name="connsiteX19" fmla="*/ 10289 w 13922"/>
              <a:gd name="connsiteY19" fmla="*/ 112139 h 113675"/>
              <a:gd name="connsiteX20" fmla="*/ 10289 w 13922"/>
              <a:gd name="connsiteY20" fmla="*/ 112139 h 113675"/>
              <a:gd name="connsiteX21" fmla="*/ 11050 w 13922"/>
              <a:gd name="connsiteY21" fmla="*/ 113566 h 113675"/>
              <a:gd name="connsiteX22" fmla="*/ 11050 w 13922"/>
              <a:gd name="connsiteY22" fmla="*/ 113566 h 113675"/>
              <a:gd name="connsiteX23" fmla="*/ 12571 w 13922"/>
              <a:gd name="connsiteY23" fmla="*/ 112710 h 113675"/>
              <a:gd name="connsiteX24" fmla="*/ 12571 w 13922"/>
              <a:gd name="connsiteY24" fmla="*/ 111378 h 113675"/>
              <a:gd name="connsiteX25" fmla="*/ 13332 w 13922"/>
              <a:gd name="connsiteY25" fmla="*/ 107571 h 113675"/>
              <a:gd name="connsiteX26" fmla="*/ 13332 w 13922"/>
              <a:gd name="connsiteY26" fmla="*/ 93581 h 113675"/>
              <a:gd name="connsiteX27" fmla="*/ 10764 w 13922"/>
              <a:gd name="connsiteY27" fmla="*/ 85302 h 11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2" h="113675">
                <a:moveTo>
                  <a:pt x="10764" y="85302"/>
                </a:moveTo>
                <a:cubicBezTo>
                  <a:pt x="9908" y="82161"/>
                  <a:pt x="8958" y="78925"/>
                  <a:pt x="8007" y="75785"/>
                </a:cubicBezTo>
                <a:cubicBezTo>
                  <a:pt x="7037" y="72340"/>
                  <a:pt x="6248" y="68847"/>
                  <a:pt x="5629" y="65316"/>
                </a:cubicBezTo>
                <a:cubicBezTo>
                  <a:pt x="4983" y="61690"/>
                  <a:pt x="4545" y="58046"/>
                  <a:pt x="4298" y="54372"/>
                </a:cubicBezTo>
                <a:cubicBezTo>
                  <a:pt x="4298" y="47044"/>
                  <a:pt x="4298" y="39526"/>
                  <a:pt x="4298" y="32483"/>
                </a:cubicBezTo>
                <a:cubicBezTo>
                  <a:pt x="4298" y="25441"/>
                  <a:pt x="4298" y="19065"/>
                  <a:pt x="5153" y="13450"/>
                </a:cubicBezTo>
                <a:lnTo>
                  <a:pt x="5153" y="5931"/>
                </a:lnTo>
                <a:lnTo>
                  <a:pt x="5153" y="3267"/>
                </a:lnTo>
                <a:cubicBezTo>
                  <a:pt x="4203" y="2125"/>
                  <a:pt x="3347" y="983"/>
                  <a:pt x="2396" y="-64"/>
                </a:cubicBezTo>
                <a:cubicBezTo>
                  <a:pt x="2396" y="1459"/>
                  <a:pt x="1635" y="3172"/>
                  <a:pt x="1350" y="5360"/>
                </a:cubicBezTo>
                <a:cubicBezTo>
                  <a:pt x="1064" y="7549"/>
                  <a:pt x="589" y="10214"/>
                  <a:pt x="209" y="13069"/>
                </a:cubicBezTo>
                <a:cubicBezTo>
                  <a:pt x="-115" y="19407"/>
                  <a:pt x="-115" y="25765"/>
                  <a:pt x="209" y="32103"/>
                </a:cubicBezTo>
                <a:cubicBezTo>
                  <a:pt x="209" y="39145"/>
                  <a:pt x="209" y="46663"/>
                  <a:pt x="1159" y="54182"/>
                </a:cubicBezTo>
                <a:cubicBezTo>
                  <a:pt x="1474" y="57950"/>
                  <a:pt x="1977" y="61700"/>
                  <a:pt x="2681" y="65411"/>
                </a:cubicBezTo>
                <a:cubicBezTo>
                  <a:pt x="3252" y="69028"/>
                  <a:pt x="4298" y="72644"/>
                  <a:pt x="5153" y="76070"/>
                </a:cubicBezTo>
                <a:cubicBezTo>
                  <a:pt x="6010" y="79496"/>
                  <a:pt x="7151" y="82637"/>
                  <a:pt x="8102" y="85587"/>
                </a:cubicBezTo>
                <a:cubicBezTo>
                  <a:pt x="9062" y="88423"/>
                  <a:pt x="9861" y="91316"/>
                  <a:pt x="10479" y="94247"/>
                </a:cubicBezTo>
                <a:cubicBezTo>
                  <a:pt x="11392" y="98530"/>
                  <a:pt x="11582" y="102936"/>
                  <a:pt x="11050" y="107286"/>
                </a:cubicBezTo>
                <a:cubicBezTo>
                  <a:pt x="10917" y="108513"/>
                  <a:pt x="10660" y="109722"/>
                  <a:pt x="10289" y="110902"/>
                </a:cubicBezTo>
                <a:lnTo>
                  <a:pt x="10289" y="112139"/>
                </a:lnTo>
                <a:lnTo>
                  <a:pt x="10289" y="112139"/>
                </a:lnTo>
                <a:cubicBezTo>
                  <a:pt x="10109" y="112739"/>
                  <a:pt x="10441" y="113376"/>
                  <a:pt x="11050" y="113566"/>
                </a:cubicBezTo>
                <a:cubicBezTo>
                  <a:pt x="11050" y="113566"/>
                  <a:pt x="11050" y="113566"/>
                  <a:pt x="11050" y="113566"/>
                </a:cubicBezTo>
                <a:cubicBezTo>
                  <a:pt x="11706" y="113747"/>
                  <a:pt x="12391" y="113367"/>
                  <a:pt x="12571" y="112710"/>
                </a:cubicBezTo>
                <a:lnTo>
                  <a:pt x="12571" y="111378"/>
                </a:lnTo>
                <a:cubicBezTo>
                  <a:pt x="12942" y="110140"/>
                  <a:pt x="13199" y="108865"/>
                  <a:pt x="13332" y="107571"/>
                </a:cubicBezTo>
                <a:cubicBezTo>
                  <a:pt x="14074" y="102936"/>
                  <a:pt x="14074" y="98216"/>
                  <a:pt x="13332" y="93581"/>
                </a:cubicBezTo>
                <a:cubicBezTo>
                  <a:pt x="12657" y="90774"/>
                  <a:pt x="11792" y="88005"/>
                  <a:pt x="10764" y="85302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D5C65967-8981-0443-AC69-B1553361274F}"/>
              </a:ext>
            </a:extLst>
          </p:cNvPr>
          <p:cNvSpPr/>
          <p:nvPr/>
        </p:nvSpPr>
        <p:spPr>
          <a:xfrm>
            <a:off x="11426137" y="6367602"/>
            <a:ext cx="89147" cy="208410"/>
          </a:xfrm>
          <a:custGeom>
            <a:avLst/>
            <a:gdLst>
              <a:gd name="connsiteX0" fmla="*/ 2241 w 19499"/>
              <a:gd name="connsiteY0" fmla="*/ -64 h 45585"/>
              <a:gd name="connsiteX1" fmla="*/ 3953 w 19499"/>
              <a:gd name="connsiteY1" fmla="*/ 1078 h 45585"/>
              <a:gd name="connsiteX2" fmla="*/ 8232 w 19499"/>
              <a:gd name="connsiteY2" fmla="*/ 5170 h 45585"/>
              <a:gd name="connsiteX3" fmla="*/ 16315 w 19499"/>
              <a:gd name="connsiteY3" fmla="*/ 20207 h 45585"/>
              <a:gd name="connsiteX4" fmla="*/ 19359 w 19499"/>
              <a:gd name="connsiteY4" fmla="*/ 36861 h 45585"/>
              <a:gd name="connsiteX5" fmla="*/ 19359 w 19499"/>
              <a:gd name="connsiteY5" fmla="*/ 42476 h 45585"/>
              <a:gd name="connsiteX6" fmla="*/ 19359 w 19499"/>
              <a:gd name="connsiteY6" fmla="*/ 44570 h 45585"/>
              <a:gd name="connsiteX7" fmla="*/ 19359 w 19499"/>
              <a:gd name="connsiteY7" fmla="*/ 44570 h 45585"/>
              <a:gd name="connsiteX8" fmla="*/ 18503 w 19499"/>
              <a:gd name="connsiteY8" fmla="*/ 45521 h 45585"/>
              <a:gd name="connsiteX9" fmla="*/ 17552 w 19499"/>
              <a:gd name="connsiteY9" fmla="*/ 45521 h 45585"/>
              <a:gd name="connsiteX10" fmla="*/ 17552 w 19499"/>
              <a:gd name="connsiteY10" fmla="*/ 43903 h 45585"/>
              <a:gd name="connsiteX11" fmla="*/ 19263 w 19499"/>
              <a:gd name="connsiteY11" fmla="*/ 43903 h 45585"/>
              <a:gd name="connsiteX12" fmla="*/ 18313 w 19499"/>
              <a:gd name="connsiteY12" fmla="*/ 43903 h 45585"/>
              <a:gd name="connsiteX13" fmla="*/ 17456 w 19499"/>
              <a:gd name="connsiteY13" fmla="*/ 44665 h 45585"/>
              <a:gd name="connsiteX14" fmla="*/ 17456 w 19499"/>
              <a:gd name="connsiteY14" fmla="*/ 44665 h 45585"/>
              <a:gd name="connsiteX15" fmla="*/ 17456 w 19499"/>
              <a:gd name="connsiteY15" fmla="*/ 42952 h 45585"/>
              <a:gd name="connsiteX16" fmla="*/ 17456 w 19499"/>
              <a:gd name="connsiteY16" fmla="*/ 37623 h 45585"/>
              <a:gd name="connsiteX17" fmla="*/ 14128 w 19499"/>
              <a:gd name="connsiteY17" fmla="*/ 21729 h 45585"/>
              <a:gd name="connsiteX18" fmla="*/ 6330 w 19499"/>
              <a:gd name="connsiteY18" fmla="*/ 8025 h 45585"/>
              <a:gd name="connsiteX19" fmla="*/ 2527 w 19499"/>
              <a:gd name="connsiteY19" fmla="*/ 4694 h 45585"/>
              <a:gd name="connsiteX20" fmla="*/ 814 w 19499"/>
              <a:gd name="connsiteY20" fmla="*/ 3552 h 45585"/>
              <a:gd name="connsiteX21" fmla="*/ 244 w 19499"/>
              <a:gd name="connsiteY21" fmla="*/ 983 h 45585"/>
              <a:gd name="connsiteX22" fmla="*/ 2745 w 19499"/>
              <a:gd name="connsiteY22" fmla="*/ 459 h 45585"/>
              <a:gd name="connsiteX23" fmla="*/ 2812 w 19499"/>
              <a:gd name="connsiteY23" fmla="*/ 507 h 4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499" h="45585">
                <a:moveTo>
                  <a:pt x="2241" y="-64"/>
                </a:moveTo>
                <a:lnTo>
                  <a:pt x="3953" y="1078"/>
                </a:lnTo>
                <a:cubicBezTo>
                  <a:pt x="5475" y="2334"/>
                  <a:pt x="6911" y="3704"/>
                  <a:pt x="8232" y="5170"/>
                </a:cubicBezTo>
                <a:cubicBezTo>
                  <a:pt x="11950" y="9557"/>
                  <a:pt x="14708" y="14687"/>
                  <a:pt x="16315" y="20207"/>
                </a:cubicBezTo>
                <a:cubicBezTo>
                  <a:pt x="17989" y="25612"/>
                  <a:pt x="19016" y="31208"/>
                  <a:pt x="19359" y="36861"/>
                </a:cubicBezTo>
                <a:cubicBezTo>
                  <a:pt x="19501" y="38726"/>
                  <a:pt x="19501" y="40611"/>
                  <a:pt x="19359" y="42476"/>
                </a:cubicBezTo>
                <a:lnTo>
                  <a:pt x="19359" y="44570"/>
                </a:lnTo>
                <a:lnTo>
                  <a:pt x="19359" y="44570"/>
                </a:lnTo>
                <a:cubicBezTo>
                  <a:pt x="19273" y="45017"/>
                  <a:pt x="18940" y="45388"/>
                  <a:pt x="18503" y="45521"/>
                </a:cubicBezTo>
                <a:cubicBezTo>
                  <a:pt x="17456" y="45521"/>
                  <a:pt x="17552" y="45521"/>
                  <a:pt x="17552" y="45521"/>
                </a:cubicBezTo>
                <a:cubicBezTo>
                  <a:pt x="17152" y="45055"/>
                  <a:pt x="17152" y="44370"/>
                  <a:pt x="17552" y="43903"/>
                </a:cubicBezTo>
                <a:cubicBezTo>
                  <a:pt x="18027" y="43447"/>
                  <a:pt x="18788" y="43447"/>
                  <a:pt x="19263" y="43903"/>
                </a:cubicBezTo>
                <a:cubicBezTo>
                  <a:pt x="19263" y="43903"/>
                  <a:pt x="19263" y="43903"/>
                  <a:pt x="18313" y="43903"/>
                </a:cubicBezTo>
                <a:cubicBezTo>
                  <a:pt x="17913" y="43989"/>
                  <a:pt x="17580" y="44275"/>
                  <a:pt x="17456" y="44665"/>
                </a:cubicBezTo>
                <a:lnTo>
                  <a:pt x="17456" y="44665"/>
                </a:lnTo>
                <a:lnTo>
                  <a:pt x="17456" y="42952"/>
                </a:lnTo>
                <a:cubicBezTo>
                  <a:pt x="17456" y="41715"/>
                  <a:pt x="17456" y="39811"/>
                  <a:pt x="17456" y="37623"/>
                </a:cubicBezTo>
                <a:cubicBezTo>
                  <a:pt x="17000" y="32207"/>
                  <a:pt x="15888" y="26869"/>
                  <a:pt x="14128" y="21729"/>
                </a:cubicBezTo>
                <a:cubicBezTo>
                  <a:pt x="12426" y="16704"/>
                  <a:pt x="9783" y="12051"/>
                  <a:pt x="6330" y="8025"/>
                </a:cubicBezTo>
                <a:cubicBezTo>
                  <a:pt x="4809" y="6502"/>
                  <a:pt x="3382" y="5456"/>
                  <a:pt x="2527" y="4694"/>
                </a:cubicBezTo>
                <a:lnTo>
                  <a:pt x="814" y="3552"/>
                </a:lnTo>
                <a:cubicBezTo>
                  <a:pt x="-32" y="2991"/>
                  <a:pt x="-288" y="1858"/>
                  <a:pt x="244" y="983"/>
                </a:cubicBezTo>
                <a:cubicBezTo>
                  <a:pt x="786" y="145"/>
                  <a:pt x="1908" y="-83"/>
                  <a:pt x="2745" y="459"/>
                </a:cubicBezTo>
                <a:cubicBezTo>
                  <a:pt x="2764" y="478"/>
                  <a:pt x="2792" y="488"/>
                  <a:pt x="2812" y="507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D9E1F92F-098F-8244-B247-A58914F2CC5F}"/>
              </a:ext>
            </a:extLst>
          </p:cNvPr>
          <p:cNvSpPr/>
          <p:nvPr/>
        </p:nvSpPr>
        <p:spPr>
          <a:xfrm>
            <a:off x="10770460" y="8637932"/>
            <a:ext cx="75646" cy="141403"/>
          </a:xfrm>
          <a:custGeom>
            <a:avLst/>
            <a:gdLst>
              <a:gd name="connsiteX0" fmla="*/ 16323 w 16546"/>
              <a:gd name="connsiteY0" fmla="*/ 6027 h 30929"/>
              <a:gd name="connsiteX1" fmla="*/ -34 w 16546"/>
              <a:gd name="connsiteY1" fmla="*/ 30865 h 30929"/>
              <a:gd name="connsiteX2" fmla="*/ 16513 w 16546"/>
              <a:gd name="connsiteY2" fmla="*/ -64 h 3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46" h="30929">
                <a:moveTo>
                  <a:pt x="16323" y="6027"/>
                </a:moveTo>
                <a:cubicBezTo>
                  <a:pt x="10998" y="14306"/>
                  <a:pt x="5767" y="23062"/>
                  <a:pt x="-34" y="30865"/>
                </a:cubicBezTo>
                <a:cubicBezTo>
                  <a:pt x="4816" y="20397"/>
                  <a:pt x="10712" y="10024"/>
                  <a:pt x="16513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8B14A5FF-7B99-B445-84E7-B086FA293F23}"/>
              </a:ext>
            </a:extLst>
          </p:cNvPr>
          <p:cNvSpPr/>
          <p:nvPr/>
        </p:nvSpPr>
        <p:spPr>
          <a:xfrm>
            <a:off x="10796547" y="8680140"/>
            <a:ext cx="65648" cy="162727"/>
          </a:xfrm>
          <a:custGeom>
            <a:avLst/>
            <a:gdLst>
              <a:gd name="connsiteX0" fmla="*/ 12519 w 14359"/>
              <a:gd name="connsiteY0" fmla="*/ -64 h 35593"/>
              <a:gd name="connsiteX1" fmla="*/ 11378 w 14359"/>
              <a:gd name="connsiteY1" fmla="*/ 3457 h 35593"/>
              <a:gd name="connsiteX2" fmla="*/ 7288 w 14359"/>
              <a:gd name="connsiteY2" fmla="*/ 16590 h 35593"/>
              <a:gd name="connsiteX3" fmla="*/ -34 w 14359"/>
              <a:gd name="connsiteY3" fmla="*/ 35053 h 35593"/>
              <a:gd name="connsiteX4" fmla="*/ -34 w 14359"/>
              <a:gd name="connsiteY4" fmla="*/ 35529 h 35593"/>
              <a:gd name="connsiteX5" fmla="*/ 442 w 14359"/>
              <a:gd name="connsiteY5" fmla="*/ 35529 h 35593"/>
              <a:gd name="connsiteX6" fmla="*/ 8715 w 14359"/>
              <a:gd name="connsiteY6" fmla="*/ 17447 h 35593"/>
              <a:gd name="connsiteX7" fmla="*/ 13565 w 14359"/>
              <a:gd name="connsiteY7" fmla="*/ 4599 h 35593"/>
              <a:gd name="connsiteX8" fmla="*/ 14326 w 14359"/>
              <a:gd name="connsiteY8" fmla="*/ 2315 h 35593"/>
              <a:gd name="connsiteX9" fmla="*/ 12519 w 14359"/>
              <a:gd name="connsiteY9" fmla="*/ -64 h 3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59" h="35593">
                <a:moveTo>
                  <a:pt x="12519" y="-64"/>
                </a:moveTo>
                <a:lnTo>
                  <a:pt x="11378" y="3457"/>
                </a:lnTo>
                <a:cubicBezTo>
                  <a:pt x="10236" y="6978"/>
                  <a:pt x="8810" y="11832"/>
                  <a:pt x="7288" y="16590"/>
                </a:cubicBezTo>
                <a:lnTo>
                  <a:pt x="-34" y="35053"/>
                </a:lnTo>
                <a:lnTo>
                  <a:pt x="-34" y="35529"/>
                </a:lnTo>
                <a:lnTo>
                  <a:pt x="442" y="35529"/>
                </a:lnTo>
                <a:cubicBezTo>
                  <a:pt x="442" y="35529"/>
                  <a:pt x="4531" y="26488"/>
                  <a:pt x="8715" y="17447"/>
                </a:cubicBezTo>
                <a:cubicBezTo>
                  <a:pt x="10427" y="12784"/>
                  <a:pt x="12234" y="7930"/>
                  <a:pt x="13565" y="4599"/>
                </a:cubicBezTo>
                <a:lnTo>
                  <a:pt x="14326" y="2315"/>
                </a:lnTo>
                <a:cubicBezTo>
                  <a:pt x="13670" y="1563"/>
                  <a:pt x="13061" y="773"/>
                  <a:pt x="12519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7007CC59-2EF6-7B4C-B293-5E84AB9E21AA}"/>
              </a:ext>
            </a:extLst>
          </p:cNvPr>
          <p:cNvSpPr/>
          <p:nvPr/>
        </p:nvSpPr>
        <p:spPr>
          <a:xfrm>
            <a:off x="10847415" y="8706680"/>
            <a:ext cx="53473" cy="155330"/>
          </a:xfrm>
          <a:custGeom>
            <a:avLst/>
            <a:gdLst>
              <a:gd name="connsiteX0" fmla="*/ 11663 w 11696"/>
              <a:gd name="connsiteY0" fmla="*/ 507 h 33975"/>
              <a:gd name="connsiteX1" fmla="*/ -34 w 11696"/>
              <a:gd name="connsiteY1" fmla="*/ 33911 h 33975"/>
              <a:gd name="connsiteX2" fmla="*/ 8620 w 11696"/>
              <a:gd name="connsiteY2" fmla="*/ -64 h 3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" h="33975">
                <a:moveTo>
                  <a:pt x="11663" y="507"/>
                </a:moveTo>
                <a:cubicBezTo>
                  <a:pt x="10465" y="12412"/>
                  <a:pt x="6452" y="23861"/>
                  <a:pt x="-34" y="33911"/>
                </a:cubicBezTo>
                <a:cubicBezTo>
                  <a:pt x="4236" y="22985"/>
                  <a:pt x="7146" y="11575"/>
                  <a:pt x="8620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4C832A7B-EF5E-AC40-AA4A-2BF502BFCEE1}"/>
              </a:ext>
            </a:extLst>
          </p:cNvPr>
          <p:cNvSpPr/>
          <p:nvPr/>
        </p:nvSpPr>
        <p:spPr>
          <a:xfrm>
            <a:off x="10913067" y="8694062"/>
            <a:ext cx="28693" cy="171427"/>
          </a:xfrm>
          <a:custGeom>
            <a:avLst/>
            <a:gdLst>
              <a:gd name="connsiteX0" fmla="*/ 2819 w 6276"/>
              <a:gd name="connsiteY0" fmla="*/ 1934 h 37496"/>
              <a:gd name="connsiteX1" fmla="*/ 2819 w 6276"/>
              <a:gd name="connsiteY1" fmla="*/ 17447 h 37496"/>
              <a:gd name="connsiteX2" fmla="*/ -34 w 6276"/>
              <a:gd name="connsiteY2" fmla="*/ 37432 h 37496"/>
              <a:gd name="connsiteX3" fmla="*/ -34 w 6276"/>
              <a:gd name="connsiteY3" fmla="*/ 37432 h 37496"/>
              <a:gd name="connsiteX4" fmla="*/ -34 w 6276"/>
              <a:gd name="connsiteY4" fmla="*/ 37432 h 37496"/>
              <a:gd name="connsiteX5" fmla="*/ -34 w 6276"/>
              <a:gd name="connsiteY5" fmla="*/ 37432 h 37496"/>
              <a:gd name="connsiteX6" fmla="*/ 4436 w 6276"/>
              <a:gd name="connsiteY6" fmla="*/ 17542 h 37496"/>
              <a:gd name="connsiteX7" fmla="*/ 6242 w 6276"/>
              <a:gd name="connsiteY7" fmla="*/ -64 h 37496"/>
              <a:gd name="connsiteX8" fmla="*/ 2819 w 6276"/>
              <a:gd name="connsiteY8" fmla="*/ 1934 h 3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76" h="37496">
                <a:moveTo>
                  <a:pt x="2819" y="1934"/>
                </a:moveTo>
                <a:cubicBezTo>
                  <a:pt x="2819" y="5836"/>
                  <a:pt x="2819" y="11451"/>
                  <a:pt x="2819" y="17447"/>
                </a:cubicBezTo>
                <a:lnTo>
                  <a:pt x="-34" y="37432"/>
                </a:lnTo>
                <a:lnTo>
                  <a:pt x="-34" y="37432"/>
                </a:lnTo>
                <a:cubicBezTo>
                  <a:pt x="-34" y="37432"/>
                  <a:pt x="-34" y="37432"/>
                  <a:pt x="-34" y="37432"/>
                </a:cubicBezTo>
                <a:lnTo>
                  <a:pt x="-34" y="37432"/>
                </a:lnTo>
                <a:cubicBezTo>
                  <a:pt x="-34" y="37432"/>
                  <a:pt x="2153" y="27915"/>
                  <a:pt x="4436" y="17542"/>
                </a:cubicBezTo>
                <a:cubicBezTo>
                  <a:pt x="5101" y="10500"/>
                  <a:pt x="5862" y="3552"/>
                  <a:pt x="6242" y="-64"/>
                </a:cubicBezTo>
                <a:cubicBezTo>
                  <a:pt x="5177" y="716"/>
                  <a:pt x="4027" y="1392"/>
                  <a:pt x="2819" y="193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3E727AA5-3259-8C47-87DB-AF20DF5E0908}"/>
              </a:ext>
            </a:extLst>
          </p:cNvPr>
          <p:cNvSpPr/>
          <p:nvPr/>
        </p:nvSpPr>
        <p:spPr>
          <a:xfrm>
            <a:off x="10961223" y="8658473"/>
            <a:ext cx="40534" cy="197446"/>
          </a:xfrm>
          <a:custGeom>
            <a:avLst/>
            <a:gdLst>
              <a:gd name="connsiteX0" fmla="*/ 3032 w 8866"/>
              <a:gd name="connsiteY0" fmla="*/ 1535 h 43187"/>
              <a:gd name="connsiteX1" fmla="*/ 4554 w 8866"/>
              <a:gd name="connsiteY1" fmla="*/ 7911 h 43187"/>
              <a:gd name="connsiteX2" fmla="*/ 7692 w 8866"/>
              <a:gd name="connsiteY2" fmla="*/ 22091 h 43187"/>
              <a:gd name="connsiteX3" fmla="*/ 8833 w 8866"/>
              <a:gd name="connsiteY3" fmla="*/ 29799 h 43187"/>
              <a:gd name="connsiteX4" fmla="*/ 8833 w 8866"/>
              <a:gd name="connsiteY4" fmla="*/ 36556 h 43187"/>
              <a:gd name="connsiteX5" fmla="*/ 8833 w 8866"/>
              <a:gd name="connsiteY5" fmla="*/ 43123 h 43187"/>
              <a:gd name="connsiteX6" fmla="*/ 8833 w 8866"/>
              <a:gd name="connsiteY6" fmla="*/ 43123 h 43187"/>
              <a:gd name="connsiteX7" fmla="*/ 8833 w 8866"/>
              <a:gd name="connsiteY7" fmla="*/ 43123 h 43187"/>
              <a:gd name="connsiteX8" fmla="*/ 8833 w 8866"/>
              <a:gd name="connsiteY8" fmla="*/ 43123 h 43187"/>
              <a:gd name="connsiteX9" fmla="*/ 8833 w 8866"/>
              <a:gd name="connsiteY9" fmla="*/ 36652 h 43187"/>
              <a:gd name="connsiteX10" fmla="*/ 7977 w 8866"/>
              <a:gd name="connsiteY10" fmla="*/ 30085 h 43187"/>
              <a:gd name="connsiteX11" fmla="*/ 6265 w 8866"/>
              <a:gd name="connsiteY11" fmla="*/ 22662 h 43187"/>
              <a:gd name="connsiteX12" fmla="*/ 2081 w 8866"/>
              <a:gd name="connsiteY12" fmla="*/ 8862 h 43187"/>
              <a:gd name="connsiteX13" fmla="*/ 84 w 8866"/>
              <a:gd name="connsiteY13" fmla="*/ 2581 h 43187"/>
              <a:gd name="connsiteX14" fmla="*/ 1282 w 8866"/>
              <a:gd name="connsiteY14" fmla="*/ 21 h 43187"/>
              <a:gd name="connsiteX15" fmla="*/ 1321 w 8866"/>
              <a:gd name="connsiteY15" fmla="*/ 12 h 43187"/>
              <a:gd name="connsiteX16" fmla="*/ 3888 w 8866"/>
              <a:gd name="connsiteY16" fmla="*/ 1439 h 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66" h="43187">
                <a:moveTo>
                  <a:pt x="3032" y="1535"/>
                </a:moveTo>
                <a:lnTo>
                  <a:pt x="4554" y="7911"/>
                </a:lnTo>
                <a:cubicBezTo>
                  <a:pt x="5410" y="11718"/>
                  <a:pt x="6741" y="16856"/>
                  <a:pt x="7692" y="22091"/>
                </a:cubicBezTo>
                <a:cubicBezTo>
                  <a:pt x="8215" y="24641"/>
                  <a:pt x="8595" y="27211"/>
                  <a:pt x="8833" y="29799"/>
                </a:cubicBezTo>
                <a:cubicBezTo>
                  <a:pt x="8833" y="32274"/>
                  <a:pt x="8833" y="34558"/>
                  <a:pt x="8833" y="36556"/>
                </a:cubicBezTo>
                <a:lnTo>
                  <a:pt x="8833" y="43123"/>
                </a:lnTo>
                <a:cubicBezTo>
                  <a:pt x="8833" y="43123"/>
                  <a:pt x="8833" y="43123"/>
                  <a:pt x="8833" y="43123"/>
                </a:cubicBezTo>
                <a:lnTo>
                  <a:pt x="8833" y="43123"/>
                </a:lnTo>
                <a:lnTo>
                  <a:pt x="8833" y="43123"/>
                </a:lnTo>
                <a:cubicBezTo>
                  <a:pt x="8833" y="43123"/>
                  <a:pt x="8833" y="40553"/>
                  <a:pt x="8833" y="36652"/>
                </a:cubicBezTo>
                <a:cubicBezTo>
                  <a:pt x="8662" y="34453"/>
                  <a:pt x="8377" y="32255"/>
                  <a:pt x="7977" y="30085"/>
                </a:cubicBezTo>
                <a:cubicBezTo>
                  <a:pt x="7530" y="27582"/>
                  <a:pt x="6959" y="25108"/>
                  <a:pt x="6265" y="22662"/>
                </a:cubicBezTo>
                <a:cubicBezTo>
                  <a:pt x="4934" y="17618"/>
                  <a:pt x="3222" y="12669"/>
                  <a:pt x="2081" y="8862"/>
                </a:cubicBezTo>
                <a:lnTo>
                  <a:pt x="84" y="2581"/>
                </a:lnTo>
                <a:cubicBezTo>
                  <a:pt x="-287" y="1544"/>
                  <a:pt x="246" y="402"/>
                  <a:pt x="1282" y="21"/>
                </a:cubicBezTo>
                <a:cubicBezTo>
                  <a:pt x="1301" y="21"/>
                  <a:pt x="1311" y="12"/>
                  <a:pt x="1321" y="12"/>
                </a:cubicBezTo>
                <a:cubicBezTo>
                  <a:pt x="2423" y="-293"/>
                  <a:pt x="3564" y="345"/>
                  <a:pt x="3888" y="1439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DE1A2F29-452D-7943-92C8-A4BE0B8F36A9}"/>
              </a:ext>
            </a:extLst>
          </p:cNvPr>
          <p:cNvSpPr/>
          <p:nvPr/>
        </p:nvSpPr>
        <p:spPr>
          <a:xfrm>
            <a:off x="12871295" y="6294940"/>
            <a:ext cx="519251" cy="2190273"/>
          </a:xfrm>
          <a:custGeom>
            <a:avLst/>
            <a:gdLst>
              <a:gd name="connsiteX0" fmla="*/ 11283 w 113575"/>
              <a:gd name="connsiteY0" fmla="*/ -64 h 479075"/>
              <a:gd name="connsiteX1" fmla="*/ 15847 w 113575"/>
              <a:gd name="connsiteY1" fmla="*/ 10785 h 479075"/>
              <a:gd name="connsiteX2" fmla="*/ 20793 w 113575"/>
              <a:gd name="connsiteY2" fmla="*/ 25346 h 479075"/>
              <a:gd name="connsiteX3" fmla="*/ 24597 w 113575"/>
              <a:gd name="connsiteY3" fmla="*/ 40287 h 479075"/>
              <a:gd name="connsiteX4" fmla="*/ 26213 w 113575"/>
              <a:gd name="connsiteY4" fmla="*/ 48091 h 479075"/>
              <a:gd name="connsiteX5" fmla="*/ 27259 w 113575"/>
              <a:gd name="connsiteY5" fmla="*/ 55704 h 479075"/>
              <a:gd name="connsiteX6" fmla="*/ 29352 w 113575"/>
              <a:gd name="connsiteY6" fmla="*/ 71026 h 479075"/>
              <a:gd name="connsiteX7" fmla="*/ 31253 w 113575"/>
              <a:gd name="connsiteY7" fmla="*/ 86443 h 479075"/>
              <a:gd name="connsiteX8" fmla="*/ 32109 w 113575"/>
              <a:gd name="connsiteY8" fmla="*/ 102241 h 479075"/>
              <a:gd name="connsiteX9" fmla="*/ 33346 w 113575"/>
              <a:gd name="connsiteY9" fmla="*/ 133932 h 479075"/>
              <a:gd name="connsiteX10" fmla="*/ 34677 w 113575"/>
              <a:gd name="connsiteY10" fmla="*/ 196458 h 479075"/>
              <a:gd name="connsiteX11" fmla="*/ 41429 w 113575"/>
              <a:gd name="connsiteY11" fmla="*/ 256033 h 479075"/>
              <a:gd name="connsiteX12" fmla="*/ 58452 w 113575"/>
              <a:gd name="connsiteY12" fmla="*/ 309041 h 479075"/>
              <a:gd name="connsiteX13" fmla="*/ 64348 w 113575"/>
              <a:gd name="connsiteY13" fmla="*/ 320747 h 479075"/>
              <a:gd name="connsiteX14" fmla="*/ 71194 w 113575"/>
              <a:gd name="connsiteY14" fmla="*/ 331406 h 479075"/>
              <a:gd name="connsiteX15" fmla="*/ 74618 w 113575"/>
              <a:gd name="connsiteY15" fmla="*/ 336545 h 479075"/>
              <a:gd name="connsiteX16" fmla="*/ 78422 w 113575"/>
              <a:gd name="connsiteY16" fmla="*/ 341399 h 479075"/>
              <a:gd name="connsiteX17" fmla="*/ 85934 w 113575"/>
              <a:gd name="connsiteY17" fmla="*/ 350915 h 479075"/>
              <a:gd name="connsiteX18" fmla="*/ 110374 w 113575"/>
              <a:gd name="connsiteY18" fmla="*/ 386698 h 479075"/>
              <a:gd name="connsiteX19" fmla="*/ 112181 w 113575"/>
              <a:gd name="connsiteY19" fmla="*/ 419055 h 479075"/>
              <a:gd name="connsiteX20" fmla="*/ 113037 w 113575"/>
              <a:gd name="connsiteY20" fmla="*/ 440754 h 479075"/>
              <a:gd name="connsiteX21" fmla="*/ 112372 w 113575"/>
              <a:gd name="connsiteY21" fmla="*/ 448367 h 479075"/>
              <a:gd name="connsiteX22" fmla="*/ 113227 w 113575"/>
              <a:gd name="connsiteY22" fmla="*/ 479011 h 479075"/>
              <a:gd name="connsiteX23" fmla="*/ 108472 w 113575"/>
              <a:gd name="connsiteY23" fmla="*/ 448082 h 479075"/>
              <a:gd name="connsiteX24" fmla="*/ 108472 w 113575"/>
              <a:gd name="connsiteY24" fmla="*/ 448082 h 479075"/>
              <a:gd name="connsiteX25" fmla="*/ 108948 w 113575"/>
              <a:gd name="connsiteY25" fmla="*/ 440754 h 479075"/>
              <a:gd name="connsiteX26" fmla="*/ 107807 w 113575"/>
              <a:gd name="connsiteY26" fmla="*/ 419912 h 479075"/>
              <a:gd name="connsiteX27" fmla="*/ 105810 w 113575"/>
              <a:gd name="connsiteY27" fmla="*/ 389173 h 479075"/>
              <a:gd name="connsiteX28" fmla="*/ 81465 w 113575"/>
              <a:gd name="connsiteY28" fmla="*/ 354722 h 479075"/>
              <a:gd name="connsiteX29" fmla="*/ 73667 w 113575"/>
              <a:gd name="connsiteY29" fmla="*/ 345205 h 479075"/>
              <a:gd name="connsiteX30" fmla="*/ 69673 w 113575"/>
              <a:gd name="connsiteY30" fmla="*/ 340352 h 479075"/>
              <a:gd name="connsiteX31" fmla="*/ 66059 w 113575"/>
              <a:gd name="connsiteY31" fmla="*/ 335022 h 479075"/>
              <a:gd name="connsiteX32" fmla="*/ 58737 w 113575"/>
              <a:gd name="connsiteY32" fmla="*/ 324078 h 479075"/>
              <a:gd name="connsiteX33" fmla="*/ 52460 w 113575"/>
              <a:gd name="connsiteY33" fmla="*/ 312087 h 479075"/>
              <a:gd name="connsiteX34" fmla="*/ 34201 w 113575"/>
              <a:gd name="connsiteY34" fmla="*/ 257651 h 479075"/>
              <a:gd name="connsiteX35" fmla="*/ 26689 w 113575"/>
              <a:gd name="connsiteY35" fmla="*/ 196933 h 479075"/>
              <a:gd name="connsiteX36" fmla="*/ 24691 w 113575"/>
              <a:gd name="connsiteY36" fmla="*/ 134313 h 479075"/>
              <a:gd name="connsiteX37" fmla="*/ 23170 w 113575"/>
              <a:gd name="connsiteY37" fmla="*/ 103193 h 479075"/>
              <a:gd name="connsiteX38" fmla="*/ 22219 w 113575"/>
              <a:gd name="connsiteY38" fmla="*/ 87776 h 479075"/>
              <a:gd name="connsiteX39" fmla="*/ 20127 w 113575"/>
              <a:gd name="connsiteY39" fmla="*/ 72454 h 479075"/>
              <a:gd name="connsiteX40" fmla="*/ 17940 w 113575"/>
              <a:gd name="connsiteY40" fmla="*/ 57132 h 479075"/>
              <a:gd name="connsiteX41" fmla="*/ 16799 w 113575"/>
              <a:gd name="connsiteY41" fmla="*/ 49614 h 479075"/>
              <a:gd name="connsiteX42" fmla="*/ 15182 w 113575"/>
              <a:gd name="connsiteY42" fmla="*/ 42571 h 479075"/>
              <a:gd name="connsiteX43" fmla="*/ 11378 w 113575"/>
              <a:gd name="connsiteY43" fmla="*/ 28296 h 479075"/>
              <a:gd name="connsiteX44" fmla="*/ 6623 w 113575"/>
              <a:gd name="connsiteY44" fmla="*/ 14782 h 479075"/>
              <a:gd name="connsiteX45" fmla="*/ -34 w 113575"/>
              <a:gd name="connsiteY45" fmla="*/ 2695 h 479075"/>
              <a:gd name="connsiteX46" fmla="*/ 11283 w 113575"/>
              <a:gd name="connsiteY46" fmla="*/ -64 h 47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3575" h="479075">
                <a:moveTo>
                  <a:pt x="11283" y="-64"/>
                </a:moveTo>
                <a:cubicBezTo>
                  <a:pt x="13014" y="3467"/>
                  <a:pt x="14535" y="7083"/>
                  <a:pt x="15847" y="10785"/>
                </a:cubicBezTo>
                <a:cubicBezTo>
                  <a:pt x="17797" y="15534"/>
                  <a:pt x="19442" y="20397"/>
                  <a:pt x="20793" y="25346"/>
                </a:cubicBezTo>
                <a:cubicBezTo>
                  <a:pt x="22352" y="30247"/>
                  <a:pt x="23617" y="35233"/>
                  <a:pt x="24597" y="40287"/>
                </a:cubicBezTo>
                <a:cubicBezTo>
                  <a:pt x="25167" y="42952"/>
                  <a:pt x="25833" y="45141"/>
                  <a:pt x="26213" y="48091"/>
                </a:cubicBezTo>
                <a:lnTo>
                  <a:pt x="27259" y="55704"/>
                </a:lnTo>
                <a:cubicBezTo>
                  <a:pt x="28020" y="60748"/>
                  <a:pt x="28686" y="65887"/>
                  <a:pt x="29352" y="71026"/>
                </a:cubicBezTo>
                <a:cubicBezTo>
                  <a:pt x="30017" y="76165"/>
                  <a:pt x="30968" y="81209"/>
                  <a:pt x="31253" y="86443"/>
                </a:cubicBezTo>
                <a:lnTo>
                  <a:pt x="32109" y="102241"/>
                </a:lnTo>
                <a:cubicBezTo>
                  <a:pt x="32680" y="112900"/>
                  <a:pt x="33346" y="123464"/>
                  <a:pt x="33346" y="133932"/>
                </a:cubicBezTo>
                <a:cubicBezTo>
                  <a:pt x="33346" y="154964"/>
                  <a:pt x="34107" y="175901"/>
                  <a:pt x="34677" y="196458"/>
                </a:cubicBezTo>
                <a:cubicBezTo>
                  <a:pt x="35485" y="216452"/>
                  <a:pt x="37739" y="236361"/>
                  <a:pt x="41429" y="256033"/>
                </a:cubicBezTo>
                <a:cubicBezTo>
                  <a:pt x="44910" y="274333"/>
                  <a:pt x="50634" y="292139"/>
                  <a:pt x="58452" y="309041"/>
                </a:cubicBezTo>
                <a:lnTo>
                  <a:pt x="64348" y="320747"/>
                </a:lnTo>
                <a:cubicBezTo>
                  <a:pt x="66535" y="324458"/>
                  <a:pt x="69007" y="327885"/>
                  <a:pt x="71194" y="331406"/>
                </a:cubicBezTo>
                <a:lnTo>
                  <a:pt x="74618" y="336545"/>
                </a:lnTo>
                <a:cubicBezTo>
                  <a:pt x="75664" y="338068"/>
                  <a:pt x="77090" y="339781"/>
                  <a:pt x="78422" y="341399"/>
                </a:cubicBezTo>
                <a:lnTo>
                  <a:pt x="85934" y="350915"/>
                </a:lnTo>
                <a:cubicBezTo>
                  <a:pt x="95492" y="361812"/>
                  <a:pt x="103699" y="373832"/>
                  <a:pt x="110374" y="386698"/>
                </a:cubicBezTo>
                <a:cubicBezTo>
                  <a:pt x="115890" y="398690"/>
                  <a:pt x="110374" y="409824"/>
                  <a:pt x="112181" y="419055"/>
                </a:cubicBezTo>
                <a:cubicBezTo>
                  <a:pt x="113104" y="426250"/>
                  <a:pt x="113398" y="433511"/>
                  <a:pt x="113037" y="440754"/>
                </a:cubicBezTo>
                <a:lnTo>
                  <a:pt x="112372" y="448367"/>
                </a:lnTo>
                <a:cubicBezTo>
                  <a:pt x="112372" y="449414"/>
                  <a:pt x="114274" y="479106"/>
                  <a:pt x="113227" y="479011"/>
                </a:cubicBezTo>
                <a:cubicBezTo>
                  <a:pt x="110955" y="468819"/>
                  <a:pt x="109367" y="458483"/>
                  <a:pt x="108472" y="448082"/>
                </a:cubicBezTo>
                <a:lnTo>
                  <a:pt x="108472" y="448082"/>
                </a:lnTo>
                <a:lnTo>
                  <a:pt x="108948" y="440754"/>
                </a:lnTo>
                <a:cubicBezTo>
                  <a:pt x="109186" y="433787"/>
                  <a:pt x="108796" y="426812"/>
                  <a:pt x="107807" y="419912"/>
                </a:cubicBezTo>
                <a:cubicBezTo>
                  <a:pt x="106285" y="411061"/>
                  <a:pt x="111231" y="400307"/>
                  <a:pt x="105810" y="389173"/>
                </a:cubicBezTo>
                <a:cubicBezTo>
                  <a:pt x="99163" y="376715"/>
                  <a:pt x="90984" y="365143"/>
                  <a:pt x="81465" y="354722"/>
                </a:cubicBezTo>
                <a:lnTo>
                  <a:pt x="73667" y="345205"/>
                </a:lnTo>
                <a:lnTo>
                  <a:pt x="69673" y="340352"/>
                </a:lnTo>
                <a:lnTo>
                  <a:pt x="66059" y="335022"/>
                </a:lnTo>
                <a:cubicBezTo>
                  <a:pt x="63682" y="331406"/>
                  <a:pt x="61114" y="327885"/>
                  <a:pt x="58737" y="324078"/>
                </a:cubicBezTo>
                <a:lnTo>
                  <a:pt x="52460" y="312087"/>
                </a:lnTo>
                <a:cubicBezTo>
                  <a:pt x="44158" y="294766"/>
                  <a:pt x="38024" y="276475"/>
                  <a:pt x="34201" y="257651"/>
                </a:cubicBezTo>
                <a:cubicBezTo>
                  <a:pt x="30226" y="237618"/>
                  <a:pt x="27716" y="217328"/>
                  <a:pt x="26689" y="196933"/>
                </a:cubicBezTo>
                <a:cubicBezTo>
                  <a:pt x="25928" y="176187"/>
                  <a:pt x="25167" y="155155"/>
                  <a:pt x="24691" y="134313"/>
                </a:cubicBezTo>
                <a:cubicBezTo>
                  <a:pt x="24691" y="123749"/>
                  <a:pt x="23836" y="113471"/>
                  <a:pt x="23170" y="103193"/>
                </a:cubicBezTo>
                <a:lnTo>
                  <a:pt x="22219" y="87776"/>
                </a:lnTo>
                <a:cubicBezTo>
                  <a:pt x="22219" y="82637"/>
                  <a:pt x="20793" y="77498"/>
                  <a:pt x="20127" y="72454"/>
                </a:cubicBezTo>
                <a:cubicBezTo>
                  <a:pt x="19461" y="67410"/>
                  <a:pt x="18606" y="62271"/>
                  <a:pt x="17940" y="57132"/>
                </a:cubicBezTo>
                <a:lnTo>
                  <a:pt x="16799" y="49614"/>
                </a:lnTo>
                <a:cubicBezTo>
                  <a:pt x="16799" y="47520"/>
                  <a:pt x="15752" y="44855"/>
                  <a:pt x="15182" y="42571"/>
                </a:cubicBezTo>
                <a:cubicBezTo>
                  <a:pt x="14174" y="37746"/>
                  <a:pt x="12899" y="32978"/>
                  <a:pt x="11378" y="28296"/>
                </a:cubicBezTo>
                <a:cubicBezTo>
                  <a:pt x="10123" y="23680"/>
                  <a:pt x="8535" y="19169"/>
                  <a:pt x="6623" y="14782"/>
                </a:cubicBezTo>
                <a:cubicBezTo>
                  <a:pt x="5387" y="12022"/>
                  <a:pt x="1203" y="5265"/>
                  <a:pt x="-34" y="2695"/>
                </a:cubicBezTo>
                <a:cubicBezTo>
                  <a:pt x="2344" y="-255"/>
                  <a:pt x="9476" y="2791"/>
                  <a:pt x="11283" y="-6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91ADFB2F-2908-134A-BB60-7D26A6B6ACB1}"/>
              </a:ext>
            </a:extLst>
          </p:cNvPr>
          <p:cNvSpPr/>
          <p:nvPr/>
        </p:nvSpPr>
        <p:spPr>
          <a:xfrm>
            <a:off x="13051929" y="7552111"/>
            <a:ext cx="331461" cy="806873"/>
          </a:xfrm>
          <a:custGeom>
            <a:avLst/>
            <a:gdLst>
              <a:gd name="connsiteX0" fmla="*/ 70008 w 72500"/>
              <a:gd name="connsiteY0" fmla="*/ 176244 h 176486"/>
              <a:gd name="connsiteX1" fmla="*/ 71529 w 72500"/>
              <a:gd name="connsiteY1" fmla="*/ 176244 h 176486"/>
              <a:gd name="connsiteX2" fmla="*/ 72205 w 72500"/>
              <a:gd name="connsiteY2" fmla="*/ 173636 h 176486"/>
              <a:gd name="connsiteX3" fmla="*/ 72100 w 72500"/>
              <a:gd name="connsiteY3" fmla="*/ 173484 h 176486"/>
              <a:gd name="connsiteX4" fmla="*/ 26073 w 72500"/>
              <a:gd name="connsiteY4" fmla="*/ 63565 h 176486"/>
              <a:gd name="connsiteX5" fmla="*/ 13425 w 72500"/>
              <a:gd name="connsiteY5" fmla="*/ 33206 h 176486"/>
              <a:gd name="connsiteX6" fmla="*/ 3915 w 72500"/>
              <a:gd name="connsiteY6" fmla="*/ 2372 h 176486"/>
              <a:gd name="connsiteX7" fmla="*/ 2403 w 72500"/>
              <a:gd name="connsiteY7" fmla="*/ -17 h 176486"/>
              <a:gd name="connsiteX8" fmla="*/ 16 w 72500"/>
              <a:gd name="connsiteY8" fmla="*/ 1506 h 176486"/>
              <a:gd name="connsiteX9" fmla="*/ 16 w 72500"/>
              <a:gd name="connsiteY9" fmla="*/ 2372 h 176486"/>
              <a:gd name="connsiteX10" fmla="*/ 9526 w 72500"/>
              <a:gd name="connsiteY10" fmla="*/ 34539 h 176486"/>
              <a:gd name="connsiteX11" fmla="*/ 22174 w 72500"/>
              <a:gd name="connsiteY11" fmla="*/ 64897 h 176486"/>
              <a:gd name="connsiteX12" fmla="*/ 68581 w 72500"/>
              <a:gd name="connsiteY12" fmla="*/ 175482 h 176486"/>
              <a:gd name="connsiteX13" fmla="*/ 70008 w 72500"/>
              <a:gd name="connsiteY13" fmla="*/ 176244 h 17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500" h="176486">
                <a:moveTo>
                  <a:pt x="70008" y="176244"/>
                </a:moveTo>
                <a:cubicBezTo>
                  <a:pt x="70484" y="176481"/>
                  <a:pt x="71054" y="176481"/>
                  <a:pt x="71529" y="176244"/>
                </a:cubicBezTo>
                <a:cubicBezTo>
                  <a:pt x="72433" y="175711"/>
                  <a:pt x="72737" y="174540"/>
                  <a:pt x="72205" y="173636"/>
                </a:cubicBezTo>
                <a:cubicBezTo>
                  <a:pt x="72167" y="173588"/>
                  <a:pt x="72138" y="173531"/>
                  <a:pt x="72100" y="173484"/>
                </a:cubicBezTo>
                <a:cubicBezTo>
                  <a:pt x="49942" y="139223"/>
                  <a:pt x="41669" y="100775"/>
                  <a:pt x="26073" y="63565"/>
                </a:cubicBezTo>
                <a:lnTo>
                  <a:pt x="13425" y="33206"/>
                </a:lnTo>
                <a:cubicBezTo>
                  <a:pt x="8575" y="23528"/>
                  <a:pt x="5360" y="13107"/>
                  <a:pt x="3915" y="2372"/>
                </a:cubicBezTo>
                <a:cubicBezTo>
                  <a:pt x="4153" y="1296"/>
                  <a:pt x="3478" y="230"/>
                  <a:pt x="2403" y="-17"/>
                </a:cubicBezTo>
                <a:cubicBezTo>
                  <a:pt x="1319" y="-255"/>
                  <a:pt x="254" y="430"/>
                  <a:pt x="16" y="1506"/>
                </a:cubicBezTo>
                <a:cubicBezTo>
                  <a:pt x="-50" y="1791"/>
                  <a:pt x="-50" y="2086"/>
                  <a:pt x="16" y="2372"/>
                </a:cubicBezTo>
                <a:cubicBezTo>
                  <a:pt x="1357" y="13554"/>
                  <a:pt x="4571" y="24432"/>
                  <a:pt x="9526" y="34539"/>
                </a:cubicBezTo>
                <a:lnTo>
                  <a:pt x="22174" y="64897"/>
                </a:lnTo>
                <a:cubicBezTo>
                  <a:pt x="37770" y="102298"/>
                  <a:pt x="46139" y="141032"/>
                  <a:pt x="68581" y="175482"/>
                </a:cubicBezTo>
                <a:cubicBezTo>
                  <a:pt x="68924" y="175939"/>
                  <a:pt x="69447" y="176215"/>
                  <a:pt x="70008" y="176244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35BE4050-9976-D747-9634-DC5FED82F2DD}"/>
              </a:ext>
            </a:extLst>
          </p:cNvPr>
          <p:cNvSpPr/>
          <p:nvPr/>
        </p:nvSpPr>
        <p:spPr>
          <a:xfrm>
            <a:off x="12978249" y="6681951"/>
            <a:ext cx="516206" cy="1823714"/>
          </a:xfrm>
          <a:custGeom>
            <a:avLst/>
            <a:gdLst>
              <a:gd name="connsiteX0" fmla="*/ -34 w 112909"/>
              <a:gd name="connsiteY0" fmla="*/ 4839 h 398898"/>
              <a:gd name="connsiteX1" fmla="*/ 5957 w 112909"/>
              <a:gd name="connsiteY1" fmla="*/ 20066 h 398898"/>
              <a:gd name="connsiteX2" fmla="*/ 13375 w 112909"/>
              <a:gd name="connsiteY2" fmla="*/ 37482 h 398898"/>
              <a:gd name="connsiteX3" fmla="*/ 22885 w 112909"/>
              <a:gd name="connsiteY3" fmla="*/ 59751 h 398898"/>
              <a:gd name="connsiteX4" fmla="*/ 29446 w 112909"/>
              <a:gd name="connsiteY4" fmla="*/ 87064 h 398898"/>
              <a:gd name="connsiteX5" fmla="*/ 31729 w 112909"/>
              <a:gd name="connsiteY5" fmla="*/ 118850 h 398898"/>
              <a:gd name="connsiteX6" fmla="*/ 32774 w 112909"/>
              <a:gd name="connsiteY6" fmla="*/ 135981 h 398898"/>
              <a:gd name="connsiteX7" fmla="*/ 33535 w 112909"/>
              <a:gd name="connsiteY7" fmla="*/ 144736 h 398898"/>
              <a:gd name="connsiteX8" fmla="*/ 35057 w 112909"/>
              <a:gd name="connsiteY8" fmla="*/ 153492 h 398898"/>
              <a:gd name="connsiteX9" fmla="*/ 45708 w 112909"/>
              <a:gd name="connsiteY9" fmla="*/ 187847 h 398898"/>
              <a:gd name="connsiteX10" fmla="*/ 58737 w 112909"/>
              <a:gd name="connsiteY10" fmla="*/ 220870 h 398898"/>
              <a:gd name="connsiteX11" fmla="*/ 64633 w 112909"/>
              <a:gd name="connsiteY11" fmla="*/ 237049 h 398898"/>
              <a:gd name="connsiteX12" fmla="*/ 69578 w 112909"/>
              <a:gd name="connsiteY12" fmla="*/ 253133 h 398898"/>
              <a:gd name="connsiteX13" fmla="*/ 73096 w 112909"/>
              <a:gd name="connsiteY13" fmla="*/ 268930 h 398898"/>
              <a:gd name="connsiteX14" fmla="*/ 74903 w 112909"/>
              <a:gd name="connsiteY14" fmla="*/ 284443 h 398898"/>
              <a:gd name="connsiteX15" fmla="*/ 69672 w 112909"/>
              <a:gd name="connsiteY15" fmla="*/ 312993 h 398898"/>
              <a:gd name="connsiteX16" fmla="*/ 73001 w 112909"/>
              <a:gd name="connsiteY16" fmla="*/ 337261 h 398898"/>
              <a:gd name="connsiteX17" fmla="*/ 75568 w 112909"/>
              <a:gd name="connsiteY17" fmla="*/ 347349 h 398898"/>
              <a:gd name="connsiteX18" fmla="*/ 78802 w 112909"/>
              <a:gd name="connsiteY18" fmla="*/ 355533 h 398898"/>
              <a:gd name="connsiteX19" fmla="*/ 80229 w 112909"/>
              <a:gd name="connsiteY19" fmla="*/ 359054 h 398898"/>
              <a:gd name="connsiteX20" fmla="*/ 81940 w 112909"/>
              <a:gd name="connsiteY20" fmla="*/ 362005 h 398898"/>
              <a:gd name="connsiteX21" fmla="*/ 84698 w 112909"/>
              <a:gd name="connsiteY21" fmla="*/ 366478 h 398898"/>
              <a:gd name="connsiteX22" fmla="*/ 86980 w 112909"/>
              <a:gd name="connsiteY22" fmla="*/ 370284 h 398898"/>
              <a:gd name="connsiteX23" fmla="*/ 112847 w 112909"/>
              <a:gd name="connsiteY23" fmla="*/ 398835 h 398898"/>
              <a:gd name="connsiteX24" fmla="*/ 90309 w 112909"/>
              <a:gd name="connsiteY24" fmla="*/ 368476 h 398898"/>
              <a:gd name="connsiteX25" fmla="*/ 90309 w 112909"/>
              <a:gd name="connsiteY25" fmla="*/ 368476 h 398898"/>
              <a:gd name="connsiteX26" fmla="*/ 88217 w 112909"/>
              <a:gd name="connsiteY26" fmla="*/ 364860 h 398898"/>
              <a:gd name="connsiteX27" fmla="*/ 85649 w 112909"/>
              <a:gd name="connsiteY27" fmla="*/ 360577 h 398898"/>
              <a:gd name="connsiteX28" fmla="*/ 84032 w 112909"/>
              <a:gd name="connsiteY28" fmla="*/ 357912 h 398898"/>
              <a:gd name="connsiteX29" fmla="*/ 82796 w 112909"/>
              <a:gd name="connsiteY29" fmla="*/ 354486 h 398898"/>
              <a:gd name="connsiteX30" fmla="*/ 79753 w 112909"/>
              <a:gd name="connsiteY30" fmla="*/ 346682 h 398898"/>
              <a:gd name="connsiteX31" fmla="*/ 77375 w 112909"/>
              <a:gd name="connsiteY31" fmla="*/ 337166 h 398898"/>
              <a:gd name="connsiteX32" fmla="*/ 74333 w 112909"/>
              <a:gd name="connsiteY32" fmla="*/ 313183 h 398898"/>
              <a:gd name="connsiteX33" fmla="*/ 79848 w 112909"/>
              <a:gd name="connsiteY33" fmla="*/ 284633 h 398898"/>
              <a:gd name="connsiteX34" fmla="*/ 78136 w 112909"/>
              <a:gd name="connsiteY34" fmla="*/ 268835 h 398898"/>
              <a:gd name="connsiteX35" fmla="*/ 74618 w 112909"/>
              <a:gd name="connsiteY35" fmla="*/ 252562 h 398898"/>
              <a:gd name="connsiteX36" fmla="*/ 69768 w 112909"/>
              <a:gd name="connsiteY36" fmla="*/ 236097 h 398898"/>
              <a:gd name="connsiteX37" fmla="*/ 63967 w 112909"/>
              <a:gd name="connsiteY37" fmla="*/ 219633 h 398898"/>
              <a:gd name="connsiteX38" fmla="*/ 51223 w 112909"/>
              <a:gd name="connsiteY38" fmla="*/ 186420 h 398898"/>
              <a:gd name="connsiteX39" fmla="*/ 41143 w 112909"/>
              <a:gd name="connsiteY39" fmla="*/ 153016 h 398898"/>
              <a:gd name="connsiteX40" fmla="*/ 39812 w 112909"/>
              <a:gd name="connsiteY40" fmla="*/ 144546 h 398898"/>
              <a:gd name="connsiteX41" fmla="*/ 39146 w 112909"/>
              <a:gd name="connsiteY41" fmla="*/ 136076 h 398898"/>
              <a:gd name="connsiteX42" fmla="*/ 38195 w 112909"/>
              <a:gd name="connsiteY42" fmla="*/ 119231 h 398898"/>
              <a:gd name="connsiteX43" fmla="*/ 36198 w 112909"/>
              <a:gd name="connsiteY43" fmla="*/ 86874 h 398898"/>
              <a:gd name="connsiteX44" fmla="*/ 29637 w 112909"/>
              <a:gd name="connsiteY44" fmla="*/ 58324 h 398898"/>
              <a:gd name="connsiteX45" fmla="*/ 20697 w 112909"/>
              <a:gd name="connsiteY45" fmla="*/ 35388 h 398898"/>
              <a:gd name="connsiteX46" fmla="*/ 13565 w 112909"/>
              <a:gd name="connsiteY46" fmla="*/ 18163 h 398898"/>
              <a:gd name="connsiteX47" fmla="*/ 7669 w 112909"/>
              <a:gd name="connsiteY47" fmla="*/ 2936 h 398898"/>
              <a:gd name="connsiteX48" fmla="*/ 3142 w 112909"/>
              <a:gd name="connsiteY48" fmla="*/ 24 h 398898"/>
              <a:gd name="connsiteX49" fmla="*/ 232 w 112909"/>
              <a:gd name="connsiteY49" fmla="*/ 4544 h 398898"/>
              <a:gd name="connsiteX50" fmla="*/ 632 w 112909"/>
              <a:gd name="connsiteY50" fmla="*/ 5601 h 39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2909" h="398898">
                <a:moveTo>
                  <a:pt x="-34" y="4839"/>
                </a:moveTo>
                <a:lnTo>
                  <a:pt x="5957" y="20066"/>
                </a:lnTo>
                <a:lnTo>
                  <a:pt x="13375" y="37482"/>
                </a:lnTo>
                <a:cubicBezTo>
                  <a:pt x="16228" y="44143"/>
                  <a:pt x="19652" y="51472"/>
                  <a:pt x="22885" y="59751"/>
                </a:cubicBezTo>
                <a:cubicBezTo>
                  <a:pt x="25985" y="68611"/>
                  <a:pt x="28182" y="77766"/>
                  <a:pt x="29446" y="87064"/>
                </a:cubicBezTo>
                <a:cubicBezTo>
                  <a:pt x="30768" y="97609"/>
                  <a:pt x="31529" y="108220"/>
                  <a:pt x="31729" y="118850"/>
                </a:cubicBezTo>
                <a:cubicBezTo>
                  <a:pt x="31729" y="124370"/>
                  <a:pt x="32299" y="130175"/>
                  <a:pt x="32774" y="135981"/>
                </a:cubicBezTo>
                <a:cubicBezTo>
                  <a:pt x="32774" y="138836"/>
                  <a:pt x="33345" y="141786"/>
                  <a:pt x="33535" y="144736"/>
                </a:cubicBezTo>
                <a:cubicBezTo>
                  <a:pt x="33726" y="147686"/>
                  <a:pt x="34581" y="150541"/>
                  <a:pt x="35057" y="153492"/>
                </a:cubicBezTo>
                <a:cubicBezTo>
                  <a:pt x="37710" y="165207"/>
                  <a:pt x="41277" y="176693"/>
                  <a:pt x="45708" y="187847"/>
                </a:cubicBezTo>
                <a:cubicBezTo>
                  <a:pt x="50082" y="198887"/>
                  <a:pt x="54457" y="209926"/>
                  <a:pt x="58737" y="220870"/>
                </a:cubicBezTo>
                <a:cubicBezTo>
                  <a:pt x="60924" y="226295"/>
                  <a:pt x="62921" y="231624"/>
                  <a:pt x="64633" y="237049"/>
                </a:cubicBezTo>
                <a:cubicBezTo>
                  <a:pt x="66344" y="242474"/>
                  <a:pt x="68436" y="247803"/>
                  <a:pt x="69578" y="253133"/>
                </a:cubicBezTo>
                <a:cubicBezTo>
                  <a:pt x="70719" y="258462"/>
                  <a:pt x="71955" y="263791"/>
                  <a:pt x="73096" y="268930"/>
                </a:cubicBezTo>
                <a:cubicBezTo>
                  <a:pt x="73980" y="274060"/>
                  <a:pt x="74589" y="279246"/>
                  <a:pt x="74903" y="284443"/>
                </a:cubicBezTo>
                <a:cubicBezTo>
                  <a:pt x="76044" y="294626"/>
                  <a:pt x="69007" y="304238"/>
                  <a:pt x="69672" y="312993"/>
                </a:cubicBezTo>
                <a:cubicBezTo>
                  <a:pt x="70138" y="321158"/>
                  <a:pt x="71260" y="329267"/>
                  <a:pt x="73001" y="337261"/>
                </a:cubicBezTo>
                <a:cubicBezTo>
                  <a:pt x="73952" y="340877"/>
                  <a:pt x="74808" y="344208"/>
                  <a:pt x="75568" y="347349"/>
                </a:cubicBezTo>
                <a:cubicBezTo>
                  <a:pt x="76329" y="350489"/>
                  <a:pt x="77851" y="353059"/>
                  <a:pt x="78802" y="355533"/>
                </a:cubicBezTo>
                <a:lnTo>
                  <a:pt x="80229" y="359054"/>
                </a:lnTo>
                <a:lnTo>
                  <a:pt x="81940" y="362005"/>
                </a:lnTo>
                <a:lnTo>
                  <a:pt x="84698" y="366478"/>
                </a:lnTo>
                <a:lnTo>
                  <a:pt x="86980" y="370284"/>
                </a:lnTo>
                <a:cubicBezTo>
                  <a:pt x="95102" y="380239"/>
                  <a:pt x="103737" y="389775"/>
                  <a:pt x="112847" y="398835"/>
                </a:cubicBezTo>
                <a:cubicBezTo>
                  <a:pt x="113798" y="398264"/>
                  <a:pt x="90880" y="369428"/>
                  <a:pt x="90309" y="368476"/>
                </a:cubicBezTo>
                <a:lnTo>
                  <a:pt x="90309" y="368476"/>
                </a:lnTo>
                <a:lnTo>
                  <a:pt x="88217" y="364860"/>
                </a:lnTo>
                <a:lnTo>
                  <a:pt x="85649" y="360577"/>
                </a:lnTo>
                <a:lnTo>
                  <a:pt x="84032" y="357912"/>
                </a:lnTo>
                <a:cubicBezTo>
                  <a:pt x="84032" y="356866"/>
                  <a:pt x="83177" y="355724"/>
                  <a:pt x="82796" y="354486"/>
                </a:cubicBezTo>
                <a:cubicBezTo>
                  <a:pt x="82416" y="353249"/>
                  <a:pt x="80799" y="349538"/>
                  <a:pt x="79753" y="346682"/>
                </a:cubicBezTo>
                <a:cubicBezTo>
                  <a:pt x="78707" y="343828"/>
                  <a:pt x="78231" y="340497"/>
                  <a:pt x="77375" y="337166"/>
                </a:cubicBezTo>
                <a:cubicBezTo>
                  <a:pt x="75730" y="329267"/>
                  <a:pt x="74713" y="321244"/>
                  <a:pt x="74333" y="313183"/>
                </a:cubicBezTo>
                <a:cubicBezTo>
                  <a:pt x="73762" y="304333"/>
                  <a:pt x="80799" y="294626"/>
                  <a:pt x="79848" y="284633"/>
                </a:cubicBezTo>
                <a:cubicBezTo>
                  <a:pt x="79277" y="279494"/>
                  <a:pt x="79277" y="274355"/>
                  <a:pt x="78136" y="268835"/>
                </a:cubicBezTo>
                <a:cubicBezTo>
                  <a:pt x="76995" y="263315"/>
                  <a:pt x="75854" y="258081"/>
                  <a:pt x="74618" y="252562"/>
                </a:cubicBezTo>
                <a:cubicBezTo>
                  <a:pt x="73381" y="247042"/>
                  <a:pt x="71384" y="241712"/>
                  <a:pt x="69768" y="236097"/>
                </a:cubicBezTo>
                <a:cubicBezTo>
                  <a:pt x="68151" y="230482"/>
                  <a:pt x="66059" y="225058"/>
                  <a:pt x="63967" y="219633"/>
                </a:cubicBezTo>
                <a:lnTo>
                  <a:pt x="51223" y="186420"/>
                </a:lnTo>
                <a:cubicBezTo>
                  <a:pt x="46973" y="175570"/>
                  <a:pt x="43597" y="164407"/>
                  <a:pt x="41143" y="153016"/>
                </a:cubicBezTo>
                <a:cubicBezTo>
                  <a:pt x="41143" y="150161"/>
                  <a:pt x="39907" y="147115"/>
                  <a:pt x="39812" y="144546"/>
                </a:cubicBezTo>
                <a:cubicBezTo>
                  <a:pt x="39717" y="141976"/>
                  <a:pt x="39336" y="138836"/>
                  <a:pt x="39146" y="136076"/>
                </a:cubicBezTo>
                <a:cubicBezTo>
                  <a:pt x="39146" y="130366"/>
                  <a:pt x="38195" y="124846"/>
                  <a:pt x="38195" y="119231"/>
                </a:cubicBezTo>
                <a:cubicBezTo>
                  <a:pt x="38071" y="108420"/>
                  <a:pt x="37406" y="97619"/>
                  <a:pt x="36198" y="86874"/>
                </a:cubicBezTo>
                <a:cubicBezTo>
                  <a:pt x="35010" y="77157"/>
                  <a:pt x="32813" y="67583"/>
                  <a:pt x="29637" y="58324"/>
                </a:cubicBezTo>
                <a:cubicBezTo>
                  <a:pt x="26878" y="49568"/>
                  <a:pt x="23455" y="42050"/>
                  <a:pt x="20697" y="35388"/>
                </a:cubicBezTo>
                <a:cubicBezTo>
                  <a:pt x="17939" y="28726"/>
                  <a:pt x="15467" y="22921"/>
                  <a:pt x="13565" y="18163"/>
                </a:cubicBezTo>
                <a:cubicBezTo>
                  <a:pt x="9856" y="8646"/>
                  <a:pt x="7669" y="2936"/>
                  <a:pt x="7669" y="2936"/>
                </a:cubicBezTo>
                <a:cubicBezTo>
                  <a:pt x="7222" y="880"/>
                  <a:pt x="5197" y="-424"/>
                  <a:pt x="3142" y="24"/>
                </a:cubicBezTo>
                <a:cubicBezTo>
                  <a:pt x="1098" y="461"/>
                  <a:pt x="-215" y="2489"/>
                  <a:pt x="232" y="4544"/>
                </a:cubicBezTo>
                <a:cubicBezTo>
                  <a:pt x="318" y="4915"/>
                  <a:pt x="451" y="5267"/>
                  <a:pt x="632" y="5601"/>
                </a:cubicBezTo>
                <a:close/>
              </a:path>
            </a:pathLst>
          </a:custGeom>
          <a:solidFill>
            <a:srgbClr val="426FB5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8C910444-4C5F-1949-89DB-6A0A119DA25D}"/>
              </a:ext>
            </a:extLst>
          </p:cNvPr>
          <p:cNvSpPr/>
          <p:nvPr/>
        </p:nvSpPr>
        <p:spPr>
          <a:xfrm>
            <a:off x="12923904" y="6250561"/>
            <a:ext cx="324201" cy="1516853"/>
          </a:xfrm>
          <a:custGeom>
            <a:avLst/>
            <a:gdLst>
              <a:gd name="connsiteX0" fmla="*/ -34 w 70912"/>
              <a:gd name="connsiteY0" fmla="*/ 5551 h 331779"/>
              <a:gd name="connsiteX1" fmla="*/ 3390 w 70912"/>
              <a:gd name="connsiteY1" fmla="*/ 1268 h 331779"/>
              <a:gd name="connsiteX2" fmla="*/ 4531 w 70912"/>
              <a:gd name="connsiteY2" fmla="*/ -64 h 331779"/>
              <a:gd name="connsiteX3" fmla="*/ 26689 w 70912"/>
              <a:gd name="connsiteY3" fmla="*/ 47044 h 331779"/>
              <a:gd name="connsiteX4" fmla="*/ 37054 w 70912"/>
              <a:gd name="connsiteY4" fmla="*/ 148779 h 331779"/>
              <a:gd name="connsiteX5" fmla="*/ 35913 w 70912"/>
              <a:gd name="connsiteY5" fmla="*/ 168573 h 331779"/>
              <a:gd name="connsiteX6" fmla="*/ 40097 w 70912"/>
              <a:gd name="connsiteY6" fmla="*/ 249657 h 331779"/>
              <a:gd name="connsiteX7" fmla="*/ 54837 w 70912"/>
              <a:gd name="connsiteY7" fmla="*/ 284964 h 331779"/>
              <a:gd name="connsiteX8" fmla="*/ 62826 w 70912"/>
              <a:gd name="connsiteY8" fmla="*/ 306091 h 331779"/>
              <a:gd name="connsiteX9" fmla="*/ 70529 w 70912"/>
              <a:gd name="connsiteY9" fmla="*/ 326267 h 331779"/>
              <a:gd name="connsiteX10" fmla="*/ 68626 w 70912"/>
              <a:gd name="connsiteY10" fmla="*/ 331501 h 331779"/>
              <a:gd name="connsiteX11" fmla="*/ 65964 w 70912"/>
              <a:gd name="connsiteY11" fmla="*/ 331501 h 331779"/>
              <a:gd name="connsiteX12" fmla="*/ 63396 w 70912"/>
              <a:gd name="connsiteY12" fmla="*/ 329407 h 331779"/>
              <a:gd name="connsiteX13" fmla="*/ 55408 w 70912"/>
              <a:gd name="connsiteY13" fmla="*/ 308280 h 331779"/>
              <a:gd name="connsiteX14" fmla="*/ 47705 w 70912"/>
              <a:gd name="connsiteY14" fmla="*/ 288104 h 331779"/>
              <a:gd name="connsiteX15" fmla="*/ 32489 w 70912"/>
              <a:gd name="connsiteY15" fmla="*/ 251560 h 331779"/>
              <a:gd name="connsiteX16" fmla="*/ 28020 w 70912"/>
              <a:gd name="connsiteY16" fmla="*/ 167717 h 331779"/>
              <a:gd name="connsiteX17" fmla="*/ 29161 w 70912"/>
              <a:gd name="connsiteY17" fmla="*/ 148683 h 331779"/>
              <a:gd name="connsiteX18" fmla="*/ 19652 w 70912"/>
              <a:gd name="connsiteY18" fmla="*/ 49519 h 331779"/>
              <a:gd name="connsiteX19" fmla="*/ -34 w 70912"/>
              <a:gd name="connsiteY19" fmla="*/ 5551 h 3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912" h="331779">
                <a:moveTo>
                  <a:pt x="-34" y="5551"/>
                </a:moveTo>
                <a:lnTo>
                  <a:pt x="3390" y="1268"/>
                </a:lnTo>
                <a:lnTo>
                  <a:pt x="4531" y="-64"/>
                </a:lnTo>
                <a:cubicBezTo>
                  <a:pt x="15210" y="13869"/>
                  <a:pt x="22761" y="29933"/>
                  <a:pt x="26689" y="47044"/>
                </a:cubicBezTo>
                <a:cubicBezTo>
                  <a:pt x="35770" y="80143"/>
                  <a:pt x="39279" y="114528"/>
                  <a:pt x="37054" y="148779"/>
                </a:cubicBezTo>
                <a:cubicBezTo>
                  <a:pt x="37054" y="155345"/>
                  <a:pt x="36388" y="161912"/>
                  <a:pt x="35913" y="168573"/>
                </a:cubicBezTo>
                <a:cubicBezTo>
                  <a:pt x="34201" y="195696"/>
                  <a:pt x="32489" y="223771"/>
                  <a:pt x="40097" y="249657"/>
                </a:cubicBezTo>
                <a:cubicBezTo>
                  <a:pt x="44015" y="261819"/>
                  <a:pt x="48941" y="273629"/>
                  <a:pt x="54837" y="284964"/>
                </a:cubicBezTo>
                <a:cubicBezTo>
                  <a:pt x="57976" y="291816"/>
                  <a:pt x="60639" y="298878"/>
                  <a:pt x="62826" y="306091"/>
                </a:cubicBezTo>
                <a:cubicBezTo>
                  <a:pt x="64984" y="312962"/>
                  <a:pt x="67552" y="319700"/>
                  <a:pt x="70529" y="326267"/>
                </a:cubicBezTo>
                <a:cubicBezTo>
                  <a:pt x="71413" y="328237"/>
                  <a:pt x="70566" y="330559"/>
                  <a:pt x="68626" y="331501"/>
                </a:cubicBezTo>
                <a:cubicBezTo>
                  <a:pt x="67761" y="331786"/>
                  <a:pt x="66829" y="331786"/>
                  <a:pt x="65964" y="331501"/>
                </a:cubicBezTo>
                <a:cubicBezTo>
                  <a:pt x="64841" y="331206"/>
                  <a:pt x="63910" y="330445"/>
                  <a:pt x="63396" y="329407"/>
                </a:cubicBezTo>
                <a:cubicBezTo>
                  <a:pt x="60277" y="322546"/>
                  <a:pt x="57605" y="315484"/>
                  <a:pt x="55408" y="308280"/>
                </a:cubicBezTo>
                <a:cubicBezTo>
                  <a:pt x="53278" y="301390"/>
                  <a:pt x="50710" y="294652"/>
                  <a:pt x="47705" y="288104"/>
                </a:cubicBezTo>
                <a:cubicBezTo>
                  <a:pt x="41666" y="276351"/>
                  <a:pt x="36579" y="264132"/>
                  <a:pt x="32489" y="251560"/>
                </a:cubicBezTo>
                <a:cubicBezTo>
                  <a:pt x="24501" y="224342"/>
                  <a:pt x="26308" y="195601"/>
                  <a:pt x="28020" y="167717"/>
                </a:cubicBezTo>
                <a:cubicBezTo>
                  <a:pt x="28496" y="161246"/>
                  <a:pt x="28876" y="154679"/>
                  <a:pt x="29161" y="148683"/>
                </a:cubicBezTo>
                <a:cubicBezTo>
                  <a:pt x="31520" y="115327"/>
                  <a:pt x="28305" y="81818"/>
                  <a:pt x="19652" y="49519"/>
                </a:cubicBezTo>
                <a:cubicBezTo>
                  <a:pt x="15020" y="34073"/>
                  <a:pt x="8401" y="19293"/>
                  <a:pt x="-34" y="5551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75B9B3EE-31B9-7D4C-AC94-F69D256910AD}"/>
              </a:ext>
            </a:extLst>
          </p:cNvPr>
          <p:cNvSpPr/>
          <p:nvPr/>
        </p:nvSpPr>
        <p:spPr>
          <a:xfrm>
            <a:off x="13211405" y="7723359"/>
            <a:ext cx="328082" cy="1032806"/>
          </a:xfrm>
          <a:custGeom>
            <a:avLst/>
            <a:gdLst>
              <a:gd name="connsiteX0" fmla="*/ 35982 w 71761"/>
              <a:gd name="connsiteY0" fmla="*/ 132410 h 225904"/>
              <a:gd name="connsiteX1" fmla="*/ 30276 w 71761"/>
              <a:gd name="connsiteY1" fmla="*/ 115946 h 225904"/>
              <a:gd name="connsiteX2" fmla="*/ 25997 w 71761"/>
              <a:gd name="connsiteY2" fmla="*/ 99196 h 225904"/>
              <a:gd name="connsiteX3" fmla="*/ 25997 w 71761"/>
              <a:gd name="connsiteY3" fmla="*/ 65602 h 225904"/>
              <a:gd name="connsiteX4" fmla="*/ 16487 w 71761"/>
              <a:gd name="connsiteY4" fmla="*/ 32959 h 225904"/>
              <a:gd name="connsiteX5" fmla="*/ 9450 w 71761"/>
              <a:gd name="connsiteY5" fmla="*/ 17827 h 225904"/>
              <a:gd name="connsiteX6" fmla="*/ 5075 w 71761"/>
              <a:gd name="connsiteY6" fmla="*/ 10785 h 225904"/>
              <a:gd name="connsiteX7" fmla="*/ 1556 w 71761"/>
              <a:gd name="connsiteY7" fmla="*/ 2886 h 225904"/>
              <a:gd name="connsiteX8" fmla="*/ 1556 w 71761"/>
              <a:gd name="connsiteY8" fmla="*/ 2886 h 225904"/>
              <a:gd name="connsiteX9" fmla="*/ 3649 w 71761"/>
              <a:gd name="connsiteY9" fmla="*/ 2125 h 225904"/>
              <a:gd name="connsiteX10" fmla="*/ 5265 w 71761"/>
              <a:gd name="connsiteY10" fmla="*/ 7454 h 225904"/>
              <a:gd name="connsiteX11" fmla="*/ 5265 w 71761"/>
              <a:gd name="connsiteY11" fmla="*/ 12688 h 225904"/>
              <a:gd name="connsiteX12" fmla="*/ 5741 w 71761"/>
              <a:gd name="connsiteY12" fmla="*/ 23062 h 225904"/>
              <a:gd name="connsiteX13" fmla="*/ 8784 w 71761"/>
              <a:gd name="connsiteY13" fmla="*/ 43618 h 225904"/>
              <a:gd name="connsiteX14" fmla="*/ 11161 w 71761"/>
              <a:gd name="connsiteY14" fmla="*/ 53801 h 225904"/>
              <a:gd name="connsiteX15" fmla="*/ 14395 w 71761"/>
              <a:gd name="connsiteY15" fmla="*/ 63889 h 225904"/>
              <a:gd name="connsiteX16" fmla="*/ 14395 w 71761"/>
              <a:gd name="connsiteY16" fmla="*/ 83398 h 225904"/>
              <a:gd name="connsiteX17" fmla="*/ 22763 w 71761"/>
              <a:gd name="connsiteY17" fmla="*/ 103003 h 225904"/>
              <a:gd name="connsiteX18" fmla="*/ 29705 w 71761"/>
              <a:gd name="connsiteY18" fmla="*/ 123369 h 225904"/>
              <a:gd name="connsiteX19" fmla="*/ 32844 w 71761"/>
              <a:gd name="connsiteY19" fmla="*/ 144591 h 225904"/>
              <a:gd name="connsiteX20" fmla="*/ 41498 w 71761"/>
              <a:gd name="connsiteY20" fmla="*/ 165909 h 225904"/>
              <a:gd name="connsiteX21" fmla="*/ 41973 w 71761"/>
              <a:gd name="connsiteY21" fmla="*/ 187036 h 225904"/>
              <a:gd name="connsiteX22" fmla="*/ 43780 w 71761"/>
              <a:gd name="connsiteY22" fmla="*/ 207688 h 225904"/>
              <a:gd name="connsiteX23" fmla="*/ 47774 w 71761"/>
              <a:gd name="connsiteY23" fmla="*/ 216538 h 225904"/>
              <a:gd name="connsiteX24" fmla="*/ 55096 w 71761"/>
              <a:gd name="connsiteY24" fmla="*/ 221201 h 225904"/>
              <a:gd name="connsiteX25" fmla="*/ 59471 w 71761"/>
              <a:gd name="connsiteY25" fmla="*/ 221201 h 225904"/>
              <a:gd name="connsiteX26" fmla="*/ 63179 w 71761"/>
              <a:gd name="connsiteY26" fmla="*/ 219298 h 225904"/>
              <a:gd name="connsiteX27" fmla="*/ 66793 w 71761"/>
              <a:gd name="connsiteY27" fmla="*/ 211018 h 225904"/>
              <a:gd name="connsiteX28" fmla="*/ 67364 w 71761"/>
              <a:gd name="connsiteY28" fmla="*/ 190748 h 225904"/>
              <a:gd name="connsiteX29" fmla="*/ 61753 w 71761"/>
              <a:gd name="connsiteY29" fmla="*/ 170857 h 225904"/>
              <a:gd name="connsiteX30" fmla="*/ 36362 w 71761"/>
              <a:gd name="connsiteY30" fmla="*/ 132790 h 225904"/>
              <a:gd name="connsiteX31" fmla="*/ 65082 w 71761"/>
              <a:gd name="connsiteY31" fmla="*/ 169430 h 225904"/>
              <a:gd name="connsiteX32" fmla="*/ 70597 w 71761"/>
              <a:gd name="connsiteY32" fmla="*/ 211970 h 225904"/>
              <a:gd name="connsiteX33" fmla="*/ 65557 w 71761"/>
              <a:gd name="connsiteY33" fmla="*/ 222629 h 225904"/>
              <a:gd name="connsiteX34" fmla="*/ 63179 w 71761"/>
              <a:gd name="connsiteY34" fmla="*/ 224247 h 225904"/>
              <a:gd name="connsiteX35" fmla="*/ 60042 w 71761"/>
              <a:gd name="connsiteY35" fmla="*/ 225484 h 225904"/>
              <a:gd name="connsiteX36" fmla="*/ 53860 w 71761"/>
              <a:gd name="connsiteY36" fmla="*/ 225484 h 225904"/>
              <a:gd name="connsiteX37" fmla="*/ 43780 w 71761"/>
              <a:gd name="connsiteY37" fmla="*/ 219108 h 225904"/>
              <a:gd name="connsiteX38" fmla="*/ 39120 w 71761"/>
              <a:gd name="connsiteY38" fmla="*/ 208830 h 225904"/>
              <a:gd name="connsiteX39" fmla="*/ 36933 w 71761"/>
              <a:gd name="connsiteY39" fmla="*/ 187417 h 225904"/>
              <a:gd name="connsiteX40" fmla="*/ 36362 w 71761"/>
              <a:gd name="connsiteY40" fmla="*/ 166194 h 225904"/>
              <a:gd name="connsiteX41" fmla="*/ 27708 w 71761"/>
              <a:gd name="connsiteY41" fmla="*/ 145162 h 225904"/>
              <a:gd name="connsiteX42" fmla="*/ 24475 w 71761"/>
              <a:gd name="connsiteY42" fmla="*/ 124606 h 225904"/>
              <a:gd name="connsiteX43" fmla="*/ 17723 w 71761"/>
              <a:gd name="connsiteY43" fmla="*/ 104906 h 225904"/>
              <a:gd name="connsiteX44" fmla="*/ 9354 w 71761"/>
              <a:gd name="connsiteY44" fmla="*/ 85872 h 225904"/>
              <a:gd name="connsiteX45" fmla="*/ 9354 w 71761"/>
              <a:gd name="connsiteY45" fmla="*/ 65887 h 225904"/>
              <a:gd name="connsiteX46" fmla="*/ 6121 w 71761"/>
              <a:gd name="connsiteY46" fmla="*/ 55704 h 225904"/>
              <a:gd name="connsiteX47" fmla="*/ 3743 w 71761"/>
              <a:gd name="connsiteY47" fmla="*/ 45141 h 225904"/>
              <a:gd name="connsiteX48" fmla="*/ 606 w 71761"/>
              <a:gd name="connsiteY48" fmla="*/ 23918 h 225904"/>
              <a:gd name="connsiteX49" fmla="*/ 35 w 71761"/>
              <a:gd name="connsiteY49" fmla="*/ 13164 h 225904"/>
              <a:gd name="connsiteX50" fmla="*/ 35 w 71761"/>
              <a:gd name="connsiteY50" fmla="*/ 7835 h 225904"/>
              <a:gd name="connsiteX51" fmla="*/ 1461 w 71761"/>
              <a:gd name="connsiteY51" fmla="*/ 2505 h 225904"/>
              <a:gd name="connsiteX52" fmla="*/ 3649 w 71761"/>
              <a:gd name="connsiteY52" fmla="*/ -64 h 225904"/>
              <a:gd name="connsiteX53" fmla="*/ 3649 w 71761"/>
              <a:gd name="connsiteY53" fmla="*/ 1744 h 225904"/>
              <a:gd name="connsiteX54" fmla="*/ 3649 w 71761"/>
              <a:gd name="connsiteY54" fmla="*/ 1744 h 225904"/>
              <a:gd name="connsiteX55" fmla="*/ 10591 w 71761"/>
              <a:gd name="connsiteY55" fmla="*/ 7549 h 225904"/>
              <a:gd name="connsiteX56" fmla="*/ 15250 w 71761"/>
              <a:gd name="connsiteY56" fmla="*/ 15163 h 225904"/>
              <a:gd name="connsiteX57" fmla="*/ 22573 w 71761"/>
              <a:gd name="connsiteY57" fmla="*/ 31151 h 225904"/>
              <a:gd name="connsiteX58" fmla="*/ 27803 w 71761"/>
              <a:gd name="connsiteY58" fmla="*/ 47901 h 225904"/>
              <a:gd name="connsiteX59" fmla="*/ 31608 w 71761"/>
              <a:gd name="connsiteY59" fmla="*/ 64840 h 225904"/>
              <a:gd name="connsiteX60" fmla="*/ 30181 w 71761"/>
              <a:gd name="connsiteY60" fmla="*/ 98625 h 225904"/>
              <a:gd name="connsiteX61" fmla="*/ 34270 w 71761"/>
              <a:gd name="connsiteY61" fmla="*/ 115184 h 225904"/>
              <a:gd name="connsiteX62" fmla="*/ 39595 w 71761"/>
              <a:gd name="connsiteY62" fmla="*/ 131363 h 22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1761" h="225904">
                <a:moveTo>
                  <a:pt x="35982" y="132410"/>
                </a:moveTo>
                <a:cubicBezTo>
                  <a:pt x="33890" y="126985"/>
                  <a:pt x="31988" y="121465"/>
                  <a:pt x="30276" y="115946"/>
                </a:cubicBezTo>
                <a:cubicBezTo>
                  <a:pt x="28564" y="110426"/>
                  <a:pt x="27233" y="104811"/>
                  <a:pt x="25997" y="99196"/>
                </a:cubicBezTo>
                <a:lnTo>
                  <a:pt x="25997" y="65602"/>
                </a:lnTo>
                <a:cubicBezTo>
                  <a:pt x="23562" y="54524"/>
                  <a:pt x="20386" y="43618"/>
                  <a:pt x="16487" y="32959"/>
                </a:cubicBezTo>
                <a:cubicBezTo>
                  <a:pt x="14471" y="27763"/>
                  <a:pt x="12122" y="22710"/>
                  <a:pt x="9450" y="17827"/>
                </a:cubicBezTo>
                <a:lnTo>
                  <a:pt x="5075" y="10785"/>
                </a:lnTo>
                <a:cubicBezTo>
                  <a:pt x="3211" y="8520"/>
                  <a:pt x="1994" y="5789"/>
                  <a:pt x="1556" y="2886"/>
                </a:cubicBezTo>
                <a:lnTo>
                  <a:pt x="1556" y="2886"/>
                </a:lnTo>
                <a:lnTo>
                  <a:pt x="3649" y="2125"/>
                </a:lnTo>
                <a:cubicBezTo>
                  <a:pt x="4866" y="3619"/>
                  <a:pt x="5446" y="5532"/>
                  <a:pt x="5265" y="7454"/>
                </a:cubicBezTo>
                <a:lnTo>
                  <a:pt x="5265" y="12688"/>
                </a:lnTo>
                <a:cubicBezTo>
                  <a:pt x="5189" y="16153"/>
                  <a:pt x="5351" y="19616"/>
                  <a:pt x="5741" y="23062"/>
                </a:cubicBezTo>
                <a:cubicBezTo>
                  <a:pt x="6321" y="29971"/>
                  <a:pt x="7339" y="36833"/>
                  <a:pt x="8784" y="43618"/>
                </a:cubicBezTo>
                <a:lnTo>
                  <a:pt x="11161" y="53801"/>
                </a:lnTo>
                <a:cubicBezTo>
                  <a:pt x="12112" y="57132"/>
                  <a:pt x="13348" y="60463"/>
                  <a:pt x="14395" y="63889"/>
                </a:cubicBezTo>
                <a:cubicBezTo>
                  <a:pt x="16296" y="70741"/>
                  <a:pt x="11257" y="76832"/>
                  <a:pt x="14395" y="83398"/>
                </a:cubicBezTo>
                <a:cubicBezTo>
                  <a:pt x="17533" y="89965"/>
                  <a:pt x="20101" y="96246"/>
                  <a:pt x="22763" y="103003"/>
                </a:cubicBezTo>
                <a:cubicBezTo>
                  <a:pt x="25454" y="109655"/>
                  <a:pt x="27775" y="116450"/>
                  <a:pt x="29705" y="123369"/>
                </a:cubicBezTo>
                <a:cubicBezTo>
                  <a:pt x="30751" y="130411"/>
                  <a:pt x="32273" y="137549"/>
                  <a:pt x="32844" y="144591"/>
                </a:cubicBezTo>
                <a:cubicBezTo>
                  <a:pt x="33414" y="151634"/>
                  <a:pt x="41498" y="158961"/>
                  <a:pt x="41498" y="165909"/>
                </a:cubicBezTo>
                <a:cubicBezTo>
                  <a:pt x="41498" y="172856"/>
                  <a:pt x="41498" y="179994"/>
                  <a:pt x="41973" y="187036"/>
                </a:cubicBezTo>
                <a:cubicBezTo>
                  <a:pt x="41935" y="193964"/>
                  <a:pt x="42534" y="200874"/>
                  <a:pt x="43780" y="207688"/>
                </a:cubicBezTo>
                <a:cubicBezTo>
                  <a:pt x="44465" y="210885"/>
                  <a:pt x="45834" y="213902"/>
                  <a:pt x="47774" y="216538"/>
                </a:cubicBezTo>
                <a:cubicBezTo>
                  <a:pt x="49590" y="218898"/>
                  <a:pt x="52187" y="220554"/>
                  <a:pt x="55096" y="221201"/>
                </a:cubicBezTo>
                <a:cubicBezTo>
                  <a:pt x="56532" y="221544"/>
                  <a:pt x="58035" y="221544"/>
                  <a:pt x="59471" y="221201"/>
                </a:cubicBezTo>
                <a:cubicBezTo>
                  <a:pt x="60888" y="221011"/>
                  <a:pt x="62200" y="220335"/>
                  <a:pt x="63179" y="219298"/>
                </a:cubicBezTo>
                <a:cubicBezTo>
                  <a:pt x="65034" y="216871"/>
                  <a:pt x="66270" y="214026"/>
                  <a:pt x="66793" y="211018"/>
                </a:cubicBezTo>
                <a:cubicBezTo>
                  <a:pt x="68315" y="204366"/>
                  <a:pt x="68505" y="197476"/>
                  <a:pt x="67364" y="190748"/>
                </a:cubicBezTo>
                <a:cubicBezTo>
                  <a:pt x="66289" y="183915"/>
                  <a:pt x="64406" y="177243"/>
                  <a:pt x="61753" y="170857"/>
                </a:cubicBezTo>
                <a:lnTo>
                  <a:pt x="36362" y="132790"/>
                </a:lnTo>
                <a:close/>
                <a:moveTo>
                  <a:pt x="65082" y="169430"/>
                </a:moveTo>
                <a:cubicBezTo>
                  <a:pt x="71282" y="182696"/>
                  <a:pt x="73203" y="197562"/>
                  <a:pt x="70597" y="211970"/>
                </a:cubicBezTo>
                <a:cubicBezTo>
                  <a:pt x="69970" y="215929"/>
                  <a:pt x="68220" y="219631"/>
                  <a:pt x="65557" y="222629"/>
                </a:cubicBezTo>
                <a:cubicBezTo>
                  <a:pt x="64853" y="223285"/>
                  <a:pt x="64045" y="223828"/>
                  <a:pt x="63179" y="224247"/>
                </a:cubicBezTo>
                <a:cubicBezTo>
                  <a:pt x="62200" y="224808"/>
                  <a:pt x="61144" y="225227"/>
                  <a:pt x="60042" y="225484"/>
                </a:cubicBezTo>
                <a:cubicBezTo>
                  <a:pt x="58007" y="225960"/>
                  <a:pt x="55895" y="225960"/>
                  <a:pt x="53860" y="225484"/>
                </a:cubicBezTo>
                <a:cubicBezTo>
                  <a:pt x="49819" y="224713"/>
                  <a:pt x="46214" y="222439"/>
                  <a:pt x="43780" y="219108"/>
                </a:cubicBezTo>
                <a:cubicBezTo>
                  <a:pt x="41517" y="216053"/>
                  <a:pt x="39929" y="212551"/>
                  <a:pt x="39120" y="208830"/>
                </a:cubicBezTo>
                <a:cubicBezTo>
                  <a:pt x="37703" y="201778"/>
                  <a:pt x="36971" y="194611"/>
                  <a:pt x="36933" y="187417"/>
                </a:cubicBezTo>
                <a:cubicBezTo>
                  <a:pt x="36457" y="180374"/>
                  <a:pt x="36933" y="173237"/>
                  <a:pt x="36362" y="166194"/>
                </a:cubicBezTo>
                <a:cubicBezTo>
                  <a:pt x="35792" y="159152"/>
                  <a:pt x="27994" y="152109"/>
                  <a:pt x="27708" y="145162"/>
                </a:cubicBezTo>
                <a:cubicBezTo>
                  <a:pt x="27423" y="138215"/>
                  <a:pt x="25521" y="131458"/>
                  <a:pt x="24475" y="124606"/>
                </a:cubicBezTo>
                <a:cubicBezTo>
                  <a:pt x="22611" y="117916"/>
                  <a:pt x="20357" y="111339"/>
                  <a:pt x="17723" y="104906"/>
                </a:cubicBezTo>
                <a:cubicBezTo>
                  <a:pt x="15155" y="98530"/>
                  <a:pt x="12112" y="92058"/>
                  <a:pt x="9354" y="85872"/>
                </a:cubicBezTo>
                <a:cubicBezTo>
                  <a:pt x="6597" y="79687"/>
                  <a:pt x="11352" y="72549"/>
                  <a:pt x="9354" y="65887"/>
                </a:cubicBezTo>
                <a:cubicBezTo>
                  <a:pt x="8213" y="62461"/>
                  <a:pt x="7072" y="59130"/>
                  <a:pt x="6121" y="55704"/>
                </a:cubicBezTo>
                <a:lnTo>
                  <a:pt x="3743" y="45141"/>
                </a:lnTo>
                <a:cubicBezTo>
                  <a:pt x="2222" y="38146"/>
                  <a:pt x="1176" y="31056"/>
                  <a:pt x="606" y="23918"/>
                </a:cubicBezTo>
                <a:cubicBezTo>
                  <a:pt x="130" y="20359"/>
                  <a:pt x="-60" y="16762"/>
                  <a:pt x="35" y="13164"/>
                </a:cubicBezTo>
                <a:lnTo>
                  <a:pt x="35" y="7835"/>
                </a:lnTo>
                <a:cubicBezTo>
                  <a:pt x="-231" y="5941"/>
                  <a:pt x="282" y="4019"/>
                  <a:pt x="1461" y="2505"/>
                </a:cubicBezTo>
                <a:lnTo>
                  <a:pt x="3649" y="-64"/>
                </a:lnTo>
                <a:lnTo>
                  <a:pt x="3649" y="1744"/>
                </a:lnTo>
                <a:lnTo>
                  <a:pt x="3649" y="1744"/>
                </a:lnTo>
                <a:cubicBezTo>
                  <a:pt x="6397" y="3095"/>
                  <a:pt x="8775" y="5085"/>
                  <a:pt x="10591" y="7549"/>
                </a:cubicBezTo>
                <a:lnTo>
                  <a:pt x="15250" y="15163"/>
                </a:lnTo>
                <a:cubicBezTo>
                  <a:pt x="18018" y="20340"/>
                  <a:pt x="20462" y="25679"/>
                  <a:pt x="22573" y="31151"/>
                </a:cubicBezTo>
                <a:cubicBezTo>
                  <a:pt x="24646" y="36623"/>
                  <a:pt x="26396" y="42219"/>
                  <a:pt x="27803" y="47901"/>
                </a:cubicBezTo>
                <a:cubicBezTo>
                  <a:pt x="29230" y="53515"/>
                  <a:pt x="30466" y="59130"/>
                  <a:pt x="31608" y="64840"/>
                </a:cubicBezTo>
                <a:lnTo>
                  <a:pt x="30181" y="98625"/>
                </a:lnTo>
                <a:cubicBezTo>
                  <a:pt x="31417" y="104240"/>
                  <a:pt x="32749" y="109760"/>
                  <a:pt x="34270" y="115184"/>
                </a:cubicBezTo>
                <a:cubicBezTo>
                  <a:pt x="35792" y="120609"/>
                  <a:pt x="37599" y="126033"/>
                  <a:pt x="39595" y="13136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171BA2AA-0FC2-5F4B-8E20-B8AB5C983A17}"/>
              </a:ext>
            </a:extLst>
          </p:cNvPr>
          <p:cNvSpPr/>
          <p:nvPr/>
        </p:nvSpPr>
        <p:spPr>
          <a:xfrm>
            <a:off x="13381465" y="8545667"/>
            <a:ext cx="146098" cy="84379"/>
          </a:xfrm>
          <a:custGeom>
            <a:avLst/>
            <a:gdLst>
              <a:gd name="connsiteX0" fmla="*/ 13050 w 31956"/>
              <a:gd name="connsiteY0" fmla="*/ 18213 h 18456"/>
              <a:gd name="connsiteX1" fmla="*/ 17995 w 31956"/>
              <a:gd name="connsiteY1" fmla="*/ 18213 h 18456"/>
              <a:gd name="connsiteX2" fmla="*/ 28741 w 31956"/>
              <a:gd name="connsiteY2" fmla="*/ 12218 h 18456"/>
              <a:gd name="connsiteX3" fmla="*/ 31784 w 31956"/>
              <a:gd name="connsiteY3" fmla="*/ 1274 h 18456"/>
              <a:gd name="connsiteX4" fmla="*/ 29977 w 31956"/>
              <a:gd name="connsiteY4" fmla="*/ -59 h 18456"/>
              <a:gd name="connsiteX5" fmla="*/ 28636 w 31956"/>
              <a:gd name="connsiteY5" fmla="*/ 1797 h 18456"/>
              <a:gd name="connsiteX6" fmla="*/ 28646 w 31956"/>
              <a:gd name="connsiteY6" fmla="*/ 1845 h 18456"/>
              <a:gd name="connsiteX7" fmla="*/ 26268 w 31956"/>
              <a:gd name="connsiteY7" fmla="*/ 10219 h 18456"/>
              <a:gd name="connsiteX8" fmla="*/ 17709 w 31956"/>
              <a:gd name="connsiteY8" fmla="*/ 15073 h 18456"/>
              <a:gd name="connsiteX9" fmla="*/ 3445 w 31956"/>
              <a:gd name="connsiteY9" fmla="*/ 4795 h 18456"/>
              <a:gd name="connsiteX10" fmla="*/ 3445 w 31956"/>
              <a:gd name="connsiteY10" fmla="*/ 2796 h 18456"/>
              <a:gd name="connsiteX11" fmla="*/ 1258 w 31956"/>
              <a:gd name="connsiteY11" fmla="*/ 2130 h 18456"/>
              <a:gd name="connsiteX12" fmla="*/ 21 w 31956"/>
              <a:gd name="connsiteY12" fmla="*/ 4890 h 18456"/>
              <a:gd name="connsiteX13" fmla="*/ 13050 w 31956"/>
              <a:gd name="connsiteY13" fmla="*/ 18213 h 1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956" h="18456">
                <a:moveTo>
                  <a:pt x="13050" y="18213"/>
                </a:moveTo>
                <a:cubicBezTo>
                  <a:pt x="14685" y="18451"/>
                  <a:pt x="16359" y="18451"/>
                  <a:pt x="17995" y="18213"/>
                </a:cubicBezTo>
                <a:cubicBezTo>
                  <a:pt x="22236" y="17737"/>
                  <a:pt x="26106" y="15577"/>
                  <a:pt x="28741" y="12218"/>
                </a:cubicBezTo>
                <a:cubicBezTo>
                  <a:pt x="31232" y="9154"/>
                  <a:pt x="32336" y="5185"/>
                  <a:pt x="31784" y="1274"/>
                </a:cubicBezTo>
                <a:cubicBezTo>
                  <a:pt x="31594" y="446"/>
                  <a:pt x="30824" y="-125"/>
                  <a:pt x="29977" y="-59"/>
                </a:cubicBezTo>
                <a:cubicBezTo>
                  <a:pt x="29093" y="84"/>
                  <a:pt x="28494" y="912"/>
                  <a:pt x="28636" y="1797"/>
                </a:cubicBezTo>
                <a:cubicBezTo>
                  <a:pt x="28636" y="1816"/>
                  <a:pt x="28646" y="1825"/>
                  <a:pt x="28646" y="1845"/>
                </a:cubicBezTo>
                <a:cubicBezTo>
                  <a:pt x="29055" y="4842"/>
                  <a:pt x="28199" y="7878"/>
                  <a:pt x="26268" y="10219"/>
                </a:cubicBezTo>
                <a:cubicBezTo>
                  <a:pt x="24195" y="12932"/>
                  <a:pt x="21104" y="14692"/>
                  <a:pt x="17709" y="15073"/>
                </a:cubicBezTo>
                <a:cubicBezTo>
                  <a:pt x="11214" y="15168"/>
                  <a:pt x="5413" y="10990"/>
                  <a:pt x="3445" y="4795"/>
                </a:cubicBezTo>
                <a:cubicBezTo>
                  <a:pt x="3987" y="4243"/>
                  <a:pt x="3987" y="3348"/>
                  <a:pt x="3445" y="2796"/>
                </a:cubicBezTo>
                <a:cubicBezTo>
                  <a:pt x="2912" y="2159"/>
                  <a:pt x="2056" y="1902"/>
                  <a:pt x="1258" y="2130"/>
                </a:cubicBezTo>
                <a:cubicBezTo>
                  <a:pt x="288" y="2682"/>
                  <a:pt x="-207" y="3795"/>
                  <a:pt x="21" y="4890"/>
                </a:cubicBezTo>
                <a:cubicBezTo>
                  <a:pt x="1562" y="11399"/>
                  <a:pt x="6574" y="16529"/>
                  <a:pt x="13050" y="1821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E76B61F0-C5BA-0746-8756-AC328ACA8534}"/>
              </a:ext>
            </a:extLst>
          </p:cNvPr>
          <p:cNvSpPr/>
          <p:nvPr/>
        </p:nvSpPr>
        <p:spPr>
          <a:xfrm>
            <a:off x="12969659" y="6324438"/>
            <a:ext cx="183845" cy="327324"/>
          </a:xfrm>
          <a:custGeom>
            <a:avLst/>
            <a:gdLst>
              <a:gd name="connsiteX0" fmla="*/ 989 w 40212"/>
              <a:gd name="connsiteY0" fmla="*/ 4142 h 71595"/>
              <a:gd name="connsiteX1" fmla="*/ 3746 w 40212"/>
              <a:gd name="connsiteY1" fmla="*/ 6236 h 71595"/>
              <a:gd name="connsiteX2" fmla="*/ 10403 w 40212"/>
              <a:gd name="connsiteY2" fmla="*/ 11851 h 71595"/>
              <a:gd name="connsiteX3" fmla="*/ 14398 w 40212"/>
              <a:gd name="connsiteY3" fmla="*/ 15848 h 71595"/>
              <a:gd name="connsiteX4" fmla="*/ 18296 w 40212"/>
              <a:gd name="connsiteY4" fmla="*/ 21082 h 71595"/>
              <a:gd name="connsiteX5" fmla="*/ 21815 w 40212"/>
              <a:gd name="connsiteY5" fmla="*/ 26983 h 71595"/>
              <a:gd name="connsiteX6" fmla="*/ 24763 w 40212"/>
              <a:gd name="connsiteY6" fmla="*/ 33454 h 71595"/>
              <a:gd name="connsiteX7" fmla="*/ 29233 w 40212"/>
              <a:gd name="connsiteY7" fmla="*/ 47158 h 71595"/>
              <a:gd name="connsiteX8" fmla="*/ 32846 w 40212"/>
              <a:gd name="connsiteY8" fmla="*/ 59340 h 71595"/>
              <a:gd name="connsiteX9" fmla="*/ 36460 w 40212"/>
              <a:gd name="connsiteY9" fmla="*/ 67714 h 71595"/>
              <a:gd name="connsiteX10" fmla="*/ 37982 w 40212"/>
              <a:gd name="connsiteY10" fmla="*/ 70855 h 71595"/>
              <a:gd name="connsiteX11" fmla="*/ 39503 w 40212"/>
              <a:gd name="connsiteY11" fmla="*/ 71426 h 71595"/>
              <a:gd name="connsiteX12" fmla="*/ 40074 w 40212"/>
              <a:gd name="connsiteY12" fmla="*/ 69903 h 71595"/>
              <a:gd name="connsiteX13" fmla="*/ 40074 w 40212"/>
              <a:gd name="connsiteY13" fmla="*/ 69903 h 71595"/>
              <a:gd name="connsiteX14" fmla="*/ 38837 w 40212"/>
              <a:gd name="connsiteY14" fmla="*/ 66858 h 71595"/>
              <a:gd name="connsiteX15" fmla="*/ 35604 w 40212"/>
              <a:gd name="connsiteY15" fmla="*/ 58673 h 71595"/>
              <a:gd name="connsiteX16" fmla="*/ 32275 w 40212"/>
              <a:gd name="connsiteY16" fmla="*/ 46492 h 71595"/>
              <a:gd name="connsiteX17" fmla="*/ 28282 w 40212"/>
              <a:gd name="connsiteY17" fmla="*/ 32407 h 71595"/>
              <a:gd name="connsiteX18" fmla="*/ 25238 w 40212"/>
              <a:gd name="connsiteY18" fmla="*/ 25460 h 71595"/>
              <a:gd name="connsiteX19" fmla="*/ 21720 w 40212"/>
              <a:gd name="connsiteY19" fmla="*/ 18988 h 71595"/>
              <a:gd name="connsiteX20" fmla="*/ 17726 w 40212"/>
              <a:gd name="connsiteY20" fmla="*/ 13374 h 71595"/>
              <a:gd name="connsiteX21" fmla="*/ 13446 w 40212"/>
              <a:gd name="connsiteY21" fmla="*/ 8710 h 71595"/>
              <a:gd name="connsiteX22" fmla="*/ 6694 w 40212"/>
              <a:gd name="connsiteY22" fmla="*/ 2715 h 71595"/>
              <a:gd name="connsiteX23" fmla="*/ 4032 w 40212"/>
              <a:gd name="connsiteY23" fmla="*/ 621 h 71595"/>
              <a:gd name="connsiteX24" fmla="*/ 608 w 40212"/>
              <a:gd name="connsiteY24" fmla="*/ 621 h 71595"/>
              <a:gd name="connsiteX25" fmla="*/ 608 w 40212"/>
              <a:gd name="connsiteY25" fmla="*/ 3952 h 7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212" h="71595">
                <a:moveTo>
                  <a:pt x="989" y="4142"/>
                </a:moveTo>
                <a:lnTo>
                  <a:pt x="3746" y="6236"/>
                </a:lnTo>
                <a:cubicBezTo>
                  <a:pt x="6171" y="7844"/>
                  <a:pt x="8406" y="9729"/>
                  <a:pt x="10403" y="11851"/>
                </a:cubicBezTo>
                <a:lnTo>
                  <a:pt x="14398" y="15848"/>
                </a:lnTo>
                <a:lnTo>
                  <a:pt x="18296" y="21082"/>
                </a:lnTo>
                <a:cubicBezTo>
                  <a:pt x="19656" y="22928"/>
                  <a:pt x="20835" y="24908"/>
                  <a:pt x="21815" y="26983"/>
                </a:cubicBezTo>
                <a:cubicBezTo>
                  <a:pt x="23042" y="29019"/>
                  <a:pt x="24031" y="31189"/>
                  <a:pt x="24763" y="33454"/>
                </a:cubicBezTo>
                <a:cubicBezTo>
                  <a:pt x="26513" y="37936"/>
                  <a:pt x="28006" y="42505"/>
                  <a:pt x="29233" y="47158"/>
                </a:cubicBezTo>
                <a:cubicBezTo>
                  <a:pt x="30374" y="51536"/>
                  <a:pt x="31800" y="55818"/>
                  <a:pt x="32846" y="59340"/>
                </a:cubicBezTo>
                <a:cubicBezTo>
                  <a:pt x="33893" y="62861"/>
                  <a:pt x="35699" y="65716"/>
                  <a:pt x="36460" y="67714"/>
                </a:cubicBezTo>
                <a:lnTo>
                  <a:pt x="37982" y="70855"/>
                </a:lnTo>
                <a:cubicBezTo>
                  <a:pt x="38248" y="71435"/>
                  <a:pt x="38923" y="71692"/>
                  <a:pt x="39503" y="71426"/>
                </a:cubicBezTo>
                <a:cubicBezTo>
                  <a:pt x="40083" y="71159"/>
                  <a:pt x="40340" y="70484"/>
                  <a:pt x="40074" y="69903"/>
                </a:cubicBezTo>
                <a:lnTo>
                  <a:pt x="40074" y="69903"/>
                </a:lnTo>
                <a:lnTo>
                  <a:pt x="38837" y="66858"/>
                </a:lnTo>
                <a:cubicBezTo>
                  <a:pt x="37582" y="64203"/>
                  <a:pt x="36498" y="61471"/>
                  <a:pt x="35604" y="58673"/>
                </a:cubicBezTo>
                <a:cubicBezTo>
                  <a:pt x="34558" y="55057"/>
                  <a:pt x="33322" y="51060"/>
                  <a:pt x="32275" y="46492"/>
                </a:cubicBezTo>
                <a:cubicBezTo>
                  <a:pt x="31230" y="41924"/>
                  <a:pt x="29803" y="36975"/>
                  <a:pt x="28282" y="32407"/>
                </a:cubicBezTo>
                <a:cubicBezTo>
                  <a:pt x="27483" y="29999"/>
                  <a:pt x="26465" y="27677"/>
                  <a:pt x="25238" y="25460"/>
                </a:cubicBezTo>
                <a:cubicBezTo>
                  <a:pt x="24297" y="23185"/>
                  <a:pt x="23118" y="21016"/>
                  <a:pt x="21720" y="18988"/>
                </a:cubicBezTo>
                <a:cubicBezTo>
                  <a:pt x="20294" y="17085"/>
                  <a:pt x="19057" y="15182"/>
                  <a:pt x="17726" y="13374"/>
                </a:cubicBezTo>
                <a:lnTo>
                  <a:pt x="13446" y="8710"/>
                </a:lnTo>
                <a:cubicBezTo>
                  <a:pt x="11402" y="6493"/>
                  <a:pt x="9138" y="4485"/>
                  <a:pt x="6694" y="2715"/>
                </a:cubicBezTo>
                <a:lnTo>
                  <a:pt x="4032" y="621"/>
                </a:lnTo>
                <a:cubicBezTo>
                  <a:pt x="3071" y="-293"/>
                  <a:pt x="1569" y="-293"/>
                  <a:pt x="608" y="621"/>
                </a:cubicBezTo>
                <a:cubicBezTo>
                  <a:pt x="-248" y="1563"/>
                  <a:pt x="-248" y="3010"/>
                  <a:pt x="608" y="3952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0D2F1D19-DEC7-C741-89AB-144E9AD9F00A}"/>
              </a:ext>
            </a:extLst>
          </p:cNvPr>
          <p:cNvSpPr/>
          <p:nvPr/>
        </p:nvSpPr>
        <p:spPr>
          <a:xfrm>
            <a:off x="13063899" y="7078547"/>
            <a:ext cx="176951" cy="352474"/>
          </a:xfrm>
          <a:custGeom>
            <a:avLst/>
            <a:gdLst>
              <a:gd name="connsiteX0" fmla="*/ -34 w 38704"/>
              <a:gd name="connsiteY0" fmla="*/ 5551 h 77096"/>
              <a:gd name="connsiteX1" fmla="*/ 5767 w 38704"/>
              <a:gd name="connsiteY1" fmla="*/ 11166 h 77096"/>
              <a:gd name="connsiteX2" fmla="*/ 15943 w 38704"/>
              <a:gd name="connsiteY2" fmla="*/ 21254 h 77096"/>
              <a:gd name="connsiteX3" fmla="*/ 21173 w 38704"/>
              <a:gd name="connsiteY3" fmla="*/ 27154 h 77096"/>
              <a:gd name="connsiteX4" fmla="*/ 25738 w 38704"/>
              <a:gd name="connsiteY4" fmla="*/ 33721 h 77096"/>
              <a:gd name="connsiteX5" fmla="*/ 29161 w 38704"/>
              <a:gd name="connsiteY5" fmla="*/ 40953 h 77096"/>
              <a:gd name="connsiteX6" fmla="*/ 31539 w 38704"/>
              <a:gd name="connsiteY6" fmla="*/ 48472 h 77096"/>
              <a:gd name="connsiteX7" fmla="*/ 34677 w 38704"/>
              <a:gd name="connsiteY7" fmla="*/ 62271 h 77096"/>
              <a:gd name="connsiteX8" fmla="*/ 36198 w 38704"/>
              <a:gd name="connsiteY8" fmla="*/ 72264 h 77096"/>
              <a:gd name="connsiteX9" fmla="*/ 36198 w 38704"/>
              <a:gd name="connsiteY9" fmla="*/ 74928 h 77096"/>
              <a:gd name="connsiteX10" fmla="*/ 36198 w 38704"/>
              <a:gd name="connsiteY10" fmla="*/ 74928 h 77096"/>
              <a:gd name="connsiteX11" fmla="*/ 36198 w 38704"/>
              <a:gd name="connsiteY11" fmla="*/ 76356 h 77096"/>
              <a:gd name="connsiteX12" fmla="*/ 38385 w 38704"/>
              <a:gd name="connsiteY12" fmla="*/ 76356 h 77096"/>
              <a:gd name="connsiteX13" fmla="*/ 38385 w 38704"/>
              <a:gd name="connsiteY13" fmla="*/ 75214 h 77096"/>
              <a:gd name="connsiteX14" fmla="*/ 38385 w 38704"/>
              <a:gd name="connsiteY14" fmla="*/ 72168 h 77096"/>
              <a:gd name="connsiteX15" fmla="*/ 37150 w 38704"/>
              <a:gd name="connsiteY15" fmla="*/ 61986 h 77096"/>
              <a:gd name="connsiteX16" fmla="*/ 34392 w 38704"/>
              <a:gd name="connsiteY16" fmla="*/ 47805 h 77096"/>
              <a:gd name="connsiteX17" fmla="*/ 32204 w 38704"/>
              <a:gd name="connsiteY17" fmla="*/ 39906 h 77096"/>
              <a:gd name="connsiteX18" fmla="*/ 28686 w 38704"/>
              <a:gd name="connsiteY18" fmla="*/ 32008 h 77096"/>
              <a:gd name="connsiteX19" fmla="*/ 24026 w 38704"/>
              <a:gd name="connsiteY19" fmla="*/ 24775 h 77096"/>
              <a:gd name="connsiteX20" fmla="*/ 18795 w 38704"/>
              <a:gd name="connsiteY20" fmla="*/ 18398 h 77096"/>
              <a:gd name="connsiteX21" fmla="*/ 9286 w 38704"/>
              <a:gd name="connsiteY21" fmla="*/ 7930 h 77096"/>
              <a:gd name="connsiteX22" fmla="*/ 1678 w 38704"/>
              <a:gd name="connsiteY22" fmla="*/ -64 h 77096"/>
              <a:gd name="connsiteX23" fmla="*/ -34 w 38704"/>
              <a:gd name="connsiteY23" fmla="*/ 5551 h 77096"/>
              <a:gd name="connsiteX24" fmla="*/ 38005 w 38704"/>
              <a:gd name="connsiteY24" fmla="*/ 74643 h 77096"/>
              <a:gd name="connsiteX25" fmla="*/ 38671 w 38704"/>
              <a:gd name="connsiteY25" fmla="*/ 74643 h 77096"/>
              <a:gd name="connsiteX26" fmla="*/ 37625 w 38704"/>
              <a:gd name="connsiteY26" fmla="*/ 74643 h 7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704" h="77096">
                <a:moveTo>
                  <a:pt x="-34" y="5551"/>
                </a:moveTo>
                <a:lnTo>
                  <a:pt x="5767" y="11166"/>
                </a:lnTo>
                <a:lnTo>
                  <a:pt x="15943" y="21254"/>
                </a:lnTo>
                <a:cubicBezTo>
                  <a:pt x="17654" y="23157"/>
                  <a:pt x="19556" y="24965"/>
                  <a:pt x="21173" y="27154"/>
                </a:cubicBezTo>
                <a:cubicBezTo>
                  <a:pt x="22904" y="29191"/>
                  <a:pt x="24435" y="31389"/>
                  <a:pt x="25738" y="33721"/>
                </a:cubicBezTo>
                <a:cubicBezTo>
                  <a:pt x="27088" y="36024"/>
                  <a:pt x="28229" y="38450"/>
                  <a:pt x="29161" y="40953"/>
                </a:cubicBezTo>
                <a:cubicBezTo>
                  <a:pt x="30084" y="43418"/>
                  <a:pt x="30873" y="45931"/>
                  <a:pt x="31539" y="48472"/>
                </a:cubicBezTo>
                <a:cubicBezTo>
                  <a:pt x="32965" y="53515"/>
                  <a:pt x="33916" y="57988"/>
                  <a:pt x="34677" y="62271"/>
                </a:cubicBezTo>
                <a:cubicBezTo>
                  <a:pt x="35437" y="66553"/>
                  <a:pt x="36008" y="69789"/>
                  <a:pt x="36198" y="72264"/>
                </a:cubicBezTo>
                <a:cubicBezTo>
                  <a:pt x="36274" y="73149"/>
                  <a:pt x="36274" y="74043"/>
                  <a:pt x="36198" y="74928"/>
                </a:cubicBezTo>
                <a:cubicBezTo>
                  <a:pt x="36198" y="74928"/>
                  <a:pt x="36198" y="74928"/>
                  <a:pt x="36198" y="74928"/>
                </a:cubicBezTo>
                <a:cubicBezTo>
                  <a:pt x="35961" y="75375"/>
                  <a:pt x="35961" y="75908"/>
                  <a:pt x="36198" y="76356"/>
                </a:cubicBezTo>
                <a:cubicBezTo>
                  <a:pt x="36198" y="76356"/>
                  <a:pt x="36959" y="77878"/>
                  <a:pt x="38385" y="76356"/>
                </a:cubicBezTo>
                <a:cubicBezTo>
                  <a:pt x="38405" y="75975"/>
                  <a:pt x="38405" y="75594"/>
                  <a:pt x="38385" y="75214"/>
                </a:cubicBezTo>
                <a:cubicBezTo>
                  <a:pt x="38385" y="74453"/>
                  <a:pt x="38385" y="73406"/>
                  <a:pt x="38385" y="72168"/>
                </a:cubicBezTo>
                <a:cubicBezTo>
                  <a:pt x="38385" y="70931"/>
                  <a:pt x="37720" y="66173"/>
                  <a:pt x="37150" y="61986"/>
                </a:cubicBezTo>
                <a:cubicBezTo>
                  <a:pt x="36579" y="57798"/>
                  <a:pt x="35628" y="53040"/>
                  <a:pt x="34392" y="47805"/>
                </a:cubicBezTo>
                <a:cubicBezTo>
                  <a:pt x="33726" y="45236"/>
                  <a:pt x="33060" y="42571"/>
                  <a:pt x="32204" y="39906"/>
                </a:cubicBezTo>
                <a:cubicBezTo>
                  <a:pt x="31253" y="37185"/>
                  <a:pt x="30074" y="34539"/>
                  <a:pt x="28686" y="32008"/>
                </a:cubicBezTo>
                <a:cubicBezTo>
                  <a:pt x="27393" y="29438"/>
                  <a:pt x="25833" y="27011"/>
                  <a:pt x="24026" y="24775"/>
                </a:cubicBezTo>
                <a:cubicBezTo>
                  <a:pt x="22409" y="22548"/>
                  <a:pt x="20660" y="20426"/>
                  <a:pt x="18795" y="18398"/>
                </a:cubicBezTo>
                <a:lnTo>
                  <a:pt x="9286" y="7930"/>
                </a:lnTo>
                <a:lnTo>
                  <a:pt x="1678" y="-64"/>
                </a:lnTo>
                <a:cubicBezTo>
                  <a:pt x="1288" y="1858"/>
                  <a:pt x="708" y="3733"/>
                  <a:pt x="-34" y="5551"/>
                </a:cubicBezTo>
                <a:close/>
                <a:moveTo>
                  <a:pt x="38005" y="74643"/>
                </a:moveTo>
                <a:cubicBezTo>
                  <a:pt x="38481" y="74643"/>
                  <a:pt x="38671" y="75119"/>
                  <a:pt x="38671" y="74643"/>
                </a:cubicBezTo>
                <a:cubicBezTo>
                  <a:pt x="38671" y="74167"/>
                  <a:pt x="37910" y="74738"/>
                  <a:pt x="37625" y="74643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419D938E-B9EB-3F40-B30B-78B5FB0F7ED5}"/>
              </a:ext>
            </a:extLst>
          </p:cNvPr>
          <p:cNvSpPr/>
          <p:nvPr/>
        </p:nvSpPr>
        <p:spPr>
          <a:xfrm>
            <a:off x="12919550" y="6639537"/>
            <a:ext cx="161735" cy="419045"/>
          </a:xfrm>
          <a:custGeom>
            <a:avLst/>
            <a:gdLst>
              <a:gd name="connsiteX0" fmla="*/ 2534 w 35376"/>
              <a:gd name="connsiteY0" fmla="*/ 57798 h 91657"/>
              <a:gd name="connsiteX1" fmla="*/ 61 w 35376"/>
              <a:gd name="connsiteY1" fmla="*/ 74357 h 91657"/>
              <a:gd name="connsiteX2" fmla="*/ 61 w 35376"/>
              <a:gd name="connsiteY2" fmla="*/ 86063 h 91657"/>
              <a:gd name="connsiteX3" fmla="*/ 61 w 35376"/>
              <a:gd name="connsiteY3" fmla="*/ 90060 h 91657"/>
              <a:gd name="connsiteX4" fmla="*/ 61 w 35376"/>
              <a:gd name="connsiteY4" fmla="*/ 90060 h 91657"/>
              <a:gd name="connsiteX5" fmla="*/ 61 w 35376"/>
              <a:gd name="connsiteY5" fmla="*/ 90916 h 91657"/>
              <a:gd name="connsiteX6" fmla="*/ 1012 w 35376"/>
              <a:gd name="connsiteY6" fmla="*/ 91583 h 91657"/>
              <a:gd name="connsiteX7" fmla="*/ 2249 w 35376"/>
              <a:gd name="connsiteY7" fmla="*/ 90821 h 91657"/>
              <a:gd name="connsiteX8" fmla="*/ 2249 w 35376"/>
              <a:gd name="connsiteY8" fmla="*/ 90821 h 91657"/>
              <a:gd name="connsiteX9" fmla="*/ 2249 w 35376"/>
              <a:gd name="connsiteY9" fmla="*/ 90250 h 91657"/>
              <a:gd name="connsiteX10" fmla="*/ 2249 w 35376"/>
              <a:gd name="connsiteY10" fmla="*/ 86063 h 91657"/>
              <a:gd name="connsiteX11" fmla="*/ 2249 w 35376"/>
              <a:gd name="connsiteY11" fmla="*/ 74547 h 91657"/>
              <a:gd name="connsiteX12" fmla="*/ 5007 w 35376"/>
              <a:gd name="connsiteY12" fmla="*/ 58655 h 91657"/>
              <a:gd name="connsiteX13" fmla="*/ 8525 w 35376"/>
              <a:gd name="connsiteY13" fmla="*/ 50565 h 91657"/>
              <a:gd name="connsiteX14" fmla="*/ 14706 w 35376"/>
              <a:gd name="connsiteY14" fmla="*/ 43903 h 91657"/>
              <a:gd name="connsiteX15" fmla="*/ 22124 w 35376"/>
              <a:gd name="connsiteY15" fmla="*/ 37623 h 91657"/>
              <a:gd name="connsiteX16" fmla="*/ 25452 w 35376"/>
              <a:gd name="connsiteY16" fmla="*/ 34292 h 91657"/>
              <a:gd name="connsiteX17" fmla="*/ 28496 w 35376"/>
              <a:gd name="connsiteY17" fmla="*/ 30390 h 91657"/>
              <a:gd name="connsiteX18" fmla="*/ 34487 w 35376"/>
              <a:gd name="connsiteY18" fmla="*/ 14306 h 91657"/>
              <a:gd name="connsiteX19" fmla="*/ 35343 w 35376"/>
              <a:gd name="connsiteY19" fmla="*/ 7264 h 91657"/>
              <a:gd name="connsiteX20" fmla="*/ 31159 w 35376"/>
              <a:gd name="connsiteY20" fmla="*/ -64 h 91657"/>
              <a:gd name="connsiteX21" fmla="*/ 31159 w 35376"/>
              <a:gd name="connsiteY21" fmla="*/ 2410 h 91657"/>
              <a:gd name="connsiteX22" fmla="*/ 30398 w 35376"/>
              <a:gd name="connsiteY22" fmla="*/ 13640 h 91657"/>
              <a:gd name="connsiteX23" fmla="*/ 25263 w 35376"/>
              <a:gd name="connsiteY23" fmla="*/ 28391 h 91657"/>
              <a:gd name="connsiteX24" fmla="*/ 22695 w 35376"/>
              <a:gd name="connsiteY24" fmla="*/ 31722 h 91657"/>
              <a:gd name="connsiteX25" fmla="*/ 19461 w 35376"/>
              <a:gd name="connsiteY25" fmla="*/ 35148 h 91657"/>
              <a:gd name="connsiteX26" fmla="*/ 12329 w 35376"/>
              <a:gd name="connsiteY26" fmla="*/ 41334 h 91657"/>
              <a:gd name="connsiteX27" fmla="*/ 5672 w 35376"/>
              <a:gd name="connsiteY27" fmla="*/ 48852 h 91657"/>
              <a:gd name="connsiteX28" fmla="*/ 2534 w 35376"/>
              <a:gd name="connsiteY28" fmla="*/ 57798 h 91657"/>
              <a:gd name="connsiteX29" fmla="*/ 1107 w 35376"/>
              <a:gd name="connsiteY29" fmla="*/ 89299 h 91657"/>
              <a:gd name="connsiteX30" fmla="*/ 1107 w 35376"/>
              <a:gd name="connsiteY30" fmla="*/ 89299 h 91657"/>
              <a:gd name="connsiteX31" fmla="*/ 1964 w 35376"/>
              <a:gd name="connsiteY31" fmla="*/ 89965 h 91657"/>
              <a:gd name="connsiteX32" fmla="*/ 1488 w 35376"/>
              <a:gd name="connsiteY32" fmla="*/ 89489 h 91657"/>
              <a:gd name="connsiteX33" fmla="*/ 1964 w 35376"/>
              <a:gd name="connsiteY33" fmla="*/ 89965 h 91657"/>
              <a:gd name="connsiteX34" fmla="*/ -34 w 35376"/>
              <a:gd name="connsiteY34" fmla="*/ 89965 h 91657"/>
              <a:gd name="connsiteX35" fmla="*/ -34 w 35376"/>
              <a:gd name="connsiteY35" fmla="*/ 89965 h 91657"/>
              <a:gd name="connsiteX36" fmla="*/ -34 w 35376"/>
              <a:gd name="connsiteY36" fmla="*/ 89965 h 9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376" h="91657">
                <a:moveTo>
                  <a:pt x="2534" y="57798"/>
                </a:moveTo>
                <a:cubicBezTo>
                  <a:pt x="1146" y="63213"/>
                  <a:pt x="318" y="68771"/>
                  <a:pt x="61" y="74357"/>
                </a:cubicBezTo>
                <a:cubicBezTo>
                  <a:pt x="61" y="79211"/>
                  <a:pt x="61" y="83303"/>
                  <a:pt x="61" y="86063"/>
                </a:cubicBezTo>
                <a:lnTo>
                  <a:pt x="61" y="90060"/>
                </a:lnTo>
                <a:lnTo>
                  <a:pt x="61" y="90060"/>
                </a:lnTo>
                <a:cubicBezTo>
                  <a:pt x="-34" y="90336"/>
                  <a:pt x="-34" y="90640"/>
                  <a:pt x="61" y="90916"/>
                </a:cubicBezTo>
                <a:cubicBezTo>
                  <a:pt x="61" y="90916"/>
                  <a:pt x="61" y="90916"/>
                  <a:pt x="1012" y="91583"/>
                </a:cubicBezTo>
                <a:cubicBezTo>
                  <a:pt x="1554" y="91659"/>
                  <a:pt x="2068" y="91335"/>
                  <a:pt x="2249" y="90821"/>
                </a:cubicBezTo>
                <a:lnTo>
                  <a:pt x="2249" y="90821"/>
                </a:lnTo>
                <a:cubicBezTo>
                  <a:pt x="2249" y="90821"/>
                  <a:pt x="2249" y="90345"/>
                  <a:pt x="2249" y="90250"/>
                </a:cubicBezTo>
                <a:lnTo>
                  <a:pt x="2249" y="86063"/>
                </a:lnTo>
                <a:cubicBezTo>
                  <a:pt x="2249" y="83303"/>
                  <a:pt x="2249" y="79306"/>
                  <a:pt x="2249" y="74547"/>
                </a:cubicBezTo>
                <a:cubicBezTo>
                  <a:pt x="2591" y="69161"/>
                  <a:pt x="3513" y="63841"/>
                  <a:pt x="5007" y="58655"/>
                </a:cubicBezTo>
                <a:cubicBezTo>
                  <a:pt x="5739" y="55790"/>
                  <a:pt x="6927" y="53059"/>
                  <a:pt x="8525" y="50565"/>
                </a:cubicBezTo>
                <a:cubicBezTo>
                  <a:pt x="10256" y="48053"/>
                  <a:pt x="12329" y="45816"/>
                  <a:pt x="14706" y="43903"/>
                </a:cubicBezTo>
                <a:lnTo>
                  <a:pt x="22124" y="37623"/>
                </a:lnTo>
                <a:lnTo>
                  <a:pt x="25452" y="34292"/>
                </a:lnTo>
                <a:cubicBezTo>
                  <a:pt x="26556" y="33064"/>
                  <a:pt x="27573" y="31760"/>
                  <a:pt x="28496" y="30390"/>
                </a:cubicBezTo>
                <a:cubicBezTo>
                  <a:pt x="31577" y="25498"/>
                  <a:pt x="33621" y="20026"/>
                  <a:pt x="34487" y="14306"/>
                </a:cubicBezTo>
                <a:cubicBezTo>
                  <a:pt x="34962" y="11737"/>
                  <a:pt x="35153" y="9358"/>
                  <a:pt x="35343" y="7264"/>
                </a:cubicBezTo>
                <a:cubicBezTo>
                  <a:pt x="33517" y="5094"/>
                  <a:pt x="32100" y="2610"/>
                  <a:pt x="31159" y="-64"/>
                </a:cubicBezTo>
                <a:lnTo>
                  <a:pt x="31159" y="2410"/>
                </a:lnTo>
                <a:cubicBezTo>
                  <a:pt x="31225" y="6169"/>
                  <a:pt x="30977" y="9929"/>
                  <a:pt x="30398" y="13640"/>
                </a:cubicBezTo>
                <a:cubicBezTo>
                  <a:pt x="29675" y="18846"/>
                  <a:pt x="27935" y="23861"/>
                  <a:pt x="25263" y="28391"/>
                </a:cubicBezTo>
                <a:cubicBezTo>
                  <a:pt x="24482" y="29562"/>
                  <a:pt x="23627" y="30675"/>
                  <a:pt x="22695" y="31722"/>
                </a:cubicBezTo>
                <a:lnTo>
                  <a:pt x="19461" y="35148"/>
                </a:lnTo>
                <a:cubicBezTo>
                  <a:pt x="17179" y="37242"/>
                  <a:pt x="14801" y="39240"/>
                  <a:pt x="12329" y="41334"/>
                </a:cubicBezTo>
                <a:cubicBezTo>
                  <a:pt x="9818" y="43571"/>
                  <a:pt x="7584" y="46092"/>
                  <a:pt x="5672" y="48852"/>
                </a:cubicBezTo>
                <a:cubicBezTo>
                  <a:pt x="4255" y="51688"/>
                  <a:pt x="3200" y="54695"/>
                  <a:pt x="2534" y="57798"/>
                </a:cubicBezTo>
                <a:close/>
                <a:moveTo>
                  <a:pt x="1107" y="89299"/>
                </a:moveTo>
                <a:lnTo>
                  <a:pt x="1107" y="89299"/>
                </a:lnTo>
                <a:close/>
                <a:moveTo>
                  <a:pt x="1964" y="89965"/>
                </a:moveTo>
                <a:cubicBezTo>
                  <a:pt x="1887" y="89736"/>
                  <a:pt x="1716" y="89565"/>
                  <a:pt x="1488" y="89489"/>
                </a:cubicBezTo>
                <a:cubicBezTo>
                  <a:pt x="1964" y="89774"/>
                  <a:pt x="1964" y="89870"/>
                  <a:pt x="1964" y="89965"/>
                </a:cubicBezTo>
                <a:close/>
                <a:moveTo>
                  <a:pt x="-34" y="89965"/>
                </a:moveTo>
                <a:lnTo>
                  <a:pt x="-34" y="89965"/>
                </a:lnTo>
                <a:cubicBezTo>
                  <a:pt x="-34" y="89965"/>
                  <a:pt x="-34" y="89774"/>
                  <a:pt x="-34" y="89965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" name="Freeform 281">
            <a:extLst>
              <a:ext uri="{FF2B5EF4-FFF2-40B4-BE49-F238E27FC236}">
                <a16:creationId xmlns:a16="http://schemas.microsoft.com/office/drawing/2014/main" id="{67D7E4BD-8A3A-B142-B9A9-70AF941627C3}"/>
              </a:ext>
            </a:extLst>
          </p:cNvPr>
          <p:cNvSpPr/>
          <p:nvPr/>
        </p:nvSpPr>
        <p:spPr>
          <a:xfrm>
            <a:off x="12882966" y="6259700"/>
            <a:ext cx="64217" cy="520161"/>
          </a:xfrm>
          <a:custGeom>
            <a:avLst/>
            <a:gdLst>
              <a:gd name="connsiteX0" fmla="*/ 3784 w 14046"/>
              <a:gd name="connsiteY0" fmla="*/ 85206 h 113774"/>
              <a:gd name="connsiteX1" fmla="*/ 6637 w 14046"/>
              <a:gd name="connsiteY1" fmla="*/ 75689 h 113774"/>
              <a:gd name="connsiteX2" fmla="*/ 9015 w 14046"/>
              <a:gd name="connsiteY2" fmla="*/ 65316 h 113774"/>
              <a:gd name="connsiteX3" fmla="*/ 10346 w 14046"/>
              <a:gd name="connsiteY3" fmla="*/ 54372 h 113774"/>
              <a:gd name="connsiteX4" fmla="*/ 10346 w 14046"/>
              <a:gd name="connsiteY4" fmla="*/ 32483 h 113774"/>
              <a:gd name="connsiteX5" fmla="*/ 9491 w 14046"/>
              <a:gd name="connsiteY5" fmla="*/ 13450 h 113774"/>
              <a:gd name="connsiteX6" fmla="*/ 5306 w 14046"/>
              <a:gd name="connsiteY6" fmla="*/ 1458 h 113774"/>
              <a:gd name="connsiteX7" fmla="*/ 11487 w 14046"/>
              <a:gd name="connsiteY7" fmla="*/ -64 h 113774"/>
              <a:gd name="connsiteX8" fmla="*/ 12534 w 14046"/>
              <a:gd name="connsiteY8" fmla="*/ 5360 h 113774"/>
              <a:gd name="connsiteX9" fmla="*/ 13769 w 14046"/>
              <a:gd name="connsiteY9" fmla="*/ 13164 h 113774"/>
              <a:gd name="connsiteX10" fmla="*/ 13769 w 14046"/>
              <a:gd name="connsiteY10" fmla="*/ 32198 h 113774"/>
              <a:gd name="connsiteX11" fmla="*/ 12914 w 14046"/>
              <a:gd name="connsiteY11" fmla="*/ 54277 h 113774"/>
              <a:gd name="connsiteX12" fmla="*/ 11392 w 14046"/>
              <a:gd name="connsiteY12" fmla="*/ 65506 h 113774"/>
              <a:gd name="connsiteX13" fmla="*/ 8825 w 14046"/>
              <a:gd name="connsiteY13" fmla="*/ 76165 h 113774"/>
              <a:gd name="connsiteX14" fmla="*/ 5877 w 14046"/>
              <a:gd name="connsiteY14" fmla="*/ 85682 h 113774"/>
              <a:gd name="connsiteX15" fmla="*/ 3595 w 14046"/>
              <a:gd name="connsiteY15" fmla="*/ 94342 h 113774"/>
              <a:gd name="connsiteX16" fmla="*/ 3024 w 14046"/>
              <a:gd name="connsiteY16" fmla="*/ 107380 h 113774"/>
              <a:gd name="connsiteX17" fmla="*/ 3689 w 14046"/>
              <a:gd name="connsiteY17" fmla="*/ 110997 h 113774"/>
              <a:gd name="connsiteX18" fmla="*/ 3689 w 14046"/>
              <a:gd name="connsiteY18" fmla="*/ 112234 h 113774"/>
              <a:gd name="connsiteX19" fmla="*/ 3689 w 14046"/>
              <a:gd name="connsiteY19" fmla="*/ 112234 h 113774"/>
              <a:gd name="connsiteX20" fmla="*/ 3100 w 14046"/>
              <a:gd name="connsiteY20" fmla="*/ 113595 h 113774"/>
              <a:gd name="connsiteX21" fmla="*/ 2834 w 14046"/>
              <a:gd name="connsiteY21" fmla="*/ 113661 h 113774"/>
              <a:gd name="connsiteX22" fmla="*/ 1407 w 14046"/>
              <a:gd name="connsiteY22" fmla="*/ 112900 h 113774"/>
              <a:gd name="connsiteX23" fmla="*/ 1407 w 14046"/>
              <a:gd name="connsiteY23" fmla="*/ 112900 h 113774"/>
              <a:gd name="connsiteX24" fmla="*/ 1407 w 14046"/>
              <a:gd name="connsiteY24" fmla="*/ 111473 h 113774"/>
              <a:gd name="connsiteX25" fmla="*/ 551 w 14046"/>
              <a:gd name="connsiteY25" fmla="*/ 107666 h 113774"/>
              <a:gd name="connsiteX26" fmla="*/ 551 w 14046"/>
              <a:gd name="connsiteY26" fmla="*/ 93676 h 113774"/>
              <a:gd name="connsiteX27" fmla="*/ 3784 w 14046"/>
              <a:gd name="connsiteY27" fmla="*/ 85206 h 11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46" h="113774">
                <a:moveTo>
                  <a:pt x="3784" y="85206"/>
                </a:moveTo>
                <a:cubicBezTo>
                  <a:pt x="4736" y="82161"/>
                  <a:pt x="5686" y="78992"/>
                  <a:pt x="6637" y="75689"/>
                </a:cubicBezTo>
                <a:cubicBezTo>
                  <a:pt x="7493" y="72359"/>
                  <a:pt x="8444" y="68933"/>
                  <a:pt x="9015" y="65316"/>
                </a:cubicBezTo>
                <a:cubicBezTo>
                  <a:pt x="9586" y="61700"/>
                  <a:pt x="9871" y="58083"/>
                  <a:pt x="10346" y="54372"/>
                </a:cubicBezTo>
                <a:cubicBezTo>
                  <a:pt x="10346" y="46949"/>
                  <a:pt x="10346" y="39430"/>
                  <a:pt x="10346" y="32483"/>
                </a:cubicBezTo>
                <a:cubicBezTo>
                  <a:pt x="10346" y="25536"/>
                  <a:pt x="10346" y="18969"/>
                  <a:pt x="9491" y="13450"/>
                </a:cubicBezTo>
                <a:cubicBezTo>
                  <a:pt x="8891" y="9214"/>
                  <a:pt x="7474" y="5141"/>
                  <a:pt x="5306" y="1458"/>
                </a:cubicBezTo>
                <a:cubicBezTo>
                  <a:pt x="6257" y="316"/>
                  <a:pt x="10632" y="1458"/>
                  <a:pt x="11487" y="-64"/>
                </a:cubicBezTo>
                <a:cubicBezTo>
                  <a:pt x="11944" y="1725"/>
                  <a:pt x="12296" y="3533"/>
                  <a:pt x="12534" y="5360"/>
                </a:cubicBezTo>
                <a:cubicBezTo>
                  <a:pt x="12534" y="7644"/>
                  <a:pt x="13294" y="10309"/>
                  <a:pt x="13769" y="13164"/>
                </a:cubicBezTo>
                <a:cubicBezTo>
                  <a:pt x="14093" y="19502"/>
                  <a:pt x="14093" y="25860"/>
                  <a:pt x="13769" y="32198"/>
                </a:cubicBezTo>
                <a:cubicBezTo>
                  <a:pt x="13769" y="39240"/>
                  <a:pt x="13769" y="46758"/>
                  <a:pt x="12914" y="54277"/>
                </a:cubicBezTo>
                <a:cubicBezTo>
                  <a:pt x="12914" y="57988"/>
                  <a:pt x="12153" y="61890"/>
                  <a:pt x="11392" y="65506"/>
                </a:cubicBezTo>
                <a:cubicBezTo>
                  <a:pt x="10736" y="69104"/>
                  <a:pt x="9880" y="72663"/>
                  <a:pt x="8825" y="76165"/>
                </a:cubicBezTo>
                <a:cubicBezTo>
                  <a:pt x="7873" y="79591"/>
                  <a:pt x="6828" y="82827"/>
                  <a:pt x="5877" y="85682"/>
                </a:cubicBezTo>
                <a:cubicBezTo>
                  <a:pt x="4945" y="88518"/>
                  <a:pt x="4174" y="91411"/>
                  <a:pt x="3595" y="94342"/>
                </a:cubicBezTo>
                <a:cubicBezTo>
                  <a:pt x="2682" y="98625"/>
                  <a:pt x="2491" y="103031"/>
                  <a:pt x="3024" y="107380"/>
                </a:cubicBezTo>
                <a:cubicBezTo>
                  <a:pt x="3176" y="108599"/>
                  <a:pt x="3395" y="109807"/>
                  <a:pt x="3689" y="110997"/>
                </a:cubicBezTo>
                <a:lnTo>
                  <a:pt x="3689" y="112234"/>
                </a:lnTo>
                <a:lnTo>
                  <a:pt x="3689" y="112234"/>
                </a:lnTo>
                <a:cubicBezTo>
                  <a:pt x="3899" y="112767"/>
                  <a:pt x="3642" y="113376"/>
                  <a:pt x="3100" y="113595"/>
                </a:cubicBezTo>
                <a:cubicBezTo>
                  <a:pt x="3014" y="113633"/>
                  <a:pt x="2929" y="113652"/>
                  <a:pt x="2834" y="113661"/>
                </a:cubicBezTo>
                <a:cubicBezTo>
                  <a:pt x="2235" y="113842"/>
                  <a:pt x="1588" y="113509"/>
                  <a:pt x="1407" y="112900"/>
                </a:cubicBezTo>
                <a:cubicBezTo>
                  <a:pt x="1407" y="112900"/>
                  <a:pt x="1407" y="112900"/>
                  <a:pt x="1407" y="112900"/>
                </a:cubicBezTo>
                <a:lnTo>
                  <a:pt x="1407" y="111473"/>
                </a:lnTo>
                <a:cubicBezTo>
                  <a:pt x="1027" y="110226"/>
                  <a:pt x="741" y="108951"/>
                  <a:pt x="551" y="107666"/>
                </a:cubicBezTo>
                <a:cubicBezTo>
                  <a:pt x="-229" y="103031"/>
                  <a:pt x="-229" y="98311"/>
                  <a:pt x="551" y="93676"/>
                </a:cubicBezTo>
                <a:cubicBezTo>
                  <a:pt x="1977" y="91202"/>
                  <a:pt x="2929" y="88442"/>
                  <a:pt x="3784" y="85206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198EC33E-A967-DA45-A2DE-EAECD2807E17}"/>
              </a:ext>
            </a:extLst>
          </p:cNvPr>
          <p:cNvSpPr/>
          <p:nvPr/>
        </p:nvSpPr>
        <p:spPr>
          <a:xfrm>
            <a:off x="12857377" y="6403281"/>
            <a:ext cx="89307" cy="208410"/>
          </a:xfrm>
          <a:custGeom>
            <a:avLst/>
            <a:gdLst>
              <a:gd name="connsiteX0" fmla="*/ 17084 w 19534"/>
              <a:gd name="connsiteY0" fmla="*/ -64 h 45585"/>
              <a:gd name="connsiteX1" fmla="*/ 15372 w 19534"/>
              <a:gd name="connsiteY1" fmla="*/ 1173 h 45585"/>
              <a:gd name="connsiteX2" fmla="*/ 11093 w 19534"/>
              <a:gd name="connsiteY2" fmla="*/ 5170 h 45585"/>
              <a:gd name="connsiteX3" fmla="*/ 2914 w 19534"/>
              <a:gd name="connsiteY3" fmla="*/ 20302 h 45585"/>
              <a:gd name="connsiteX4" fmla="*/ -34 w 19534"/>
              <a:gd name="connsiteY4" fmla="*/ 36861 h 45585"/>
              <a:gd name="connsiteX5" fmla="*/ -34 w 19534"/>
              <a:gd name="connsiteY5" fmla="*/ 42476 h 45585"/>
              <a:gd name="connsiteX6" fmla="*/ -34 w 19534"/>
              <a:gd name="connsiteY6" fmla="*/ 44665 h 45585"/>
              <a:gd name="connsiteX7" fmla="*/ -34 w 19534"/>
              <a:gd name="connsiteY7" fmla="*/ 44665 h 45585"/>
              <a:gd name="connsiteX8" fmla="*/ 918 w 19534"/>
              <a:gd name="connsiteY8" fmla="*/ 45521 h 45585"/>
              <a:gd name="connsiteX9" fmla="*/ 1868 w 19534"/>
              <a:gd name="connsiteY9" fmla="*/ 45521 h 45585"/>
              <a:gd name="connsiteX10" fmla="*/ 1868 w 19534"/>
              <a:gd name="connsiteY10" fmla="*/ 43808 h 45585"/>
              <a:gd name="connsiteX11" fmla="*/ 252 w 19534"/>
              <a:gd name="connsiteY11" fmla="*/ 43808 h 45585"/>
              <a:gd name="connsiteX12" fmla="*/ 1203 w 19534"/>
              <a:gd name="connsiteY12" fmla="*/ 43808 h 45585"/>
              <a:gd name="connsiteX13" fmla="*/ 2059 w 19534"/>
              <a:gd name="connsiteY13" fmla="*/ 44665 h 45585"/>
              <a:gd name="connsiteX14" fmla="*/ 2059 w 19534"/>
              <a:gd name="connsiteY14" fmla="*/ 44665 h 45585"/>
              <a:gd name="connsiteX15" fmla="*/ 2059 w 19534"/>
              <a:gd name="connsiteY15" fmla="*/ 43047 h 45585"/>
              <a:gd name="connsiteX16" fmla="*/ 2059 w 19534"/>
              <a:gd name="connsiteY16" fmla="*/ 37622 h 45585"/>
              <a:gd name="connsiteX17" fmla="*/ 5387 w 19534"/>
              <a:gd name="connsiteY17" fmla="*/ 21824 h 45585"/>
              <a:gd name="connsiteX18" fmla="*/ 13185 w 19534"/>
              <a:gd name="connsiteY18" fmla="*/ 8120 h 45585"/>
              <a:gd name="connsiteX19" fmla="*/ 16989 w 19534"/>
              <a:gd name="connsiteY19" fmla="*/ 4789 h 45585"/>
              <a:gd name="connsiteX20" fmla="*/ 18701 w 19534"/>
              <a:gd name="connsiteY20" fmla="*/ 3552 h 45585"/>
              <a:gd name="connsiteX21" fmla="*/ 19176 w 19534"/>
              <a:gd name="connsiteY21" fmla="*/ 983 h 45585"/>
              <a:gd name="connsiteX22" fmla="*/ 16608 w 19534"/>
              <a:gd name="connsiteY22" fmla="*/ 507 h 4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34" h="45585">
                <a:moveTo>
                  <a:pt x="17084" y="-64"/>
                </a:moveTo>
                <a:lnTo>
                  <a:pt x="15372" y="1173"/>
                </a:lnTo>
                <a:cubicBezTo>
                  <a:pt x="13822" y="2363"/>
                  <a:pt x="12386" y="3704"/>
                  <a:pt x="11093" y="5170"/>
                </a:cubicBezTo>
                <a:cubicBezTo>
                  <a:pt x="7327" y="9576"/>
                  <a:pt x="4531" y="14734"/>
                  <a:pt x="2914" y="20302"/>
                </a:cubicBezTo>
                <a:cubicBezTo>
                  <a:pt x="1259" y="25679"/>
                  <a:pt x="270" y="31246"/>
                  <a:pt x="-34" y="36861"/>
                </a:cubicBezTo>
                <a:cubicBezTo>
                  <a:pt x="-34" y="39145"/>
                  <a:pt x="-34" y="41143"/>
                  <a:pt x="-34" y="42476"/>
                </a:cubicBezTo>
                <a:lnTo>
                  <a:pt x="-34" y="44665"/>
                </a:lnTo>
                <a:lnTo>
                  <a:pt x="-34" y="44665"/>
                </a:lnTo>
                <a:cubicBezTo>
                  <a:pt x="128" y="45083"/>
                  <a:pt x="480" y="45398"/>
                  <a:pt x="918" y="45521"/>
                </a:cubicBezTo>
                <a:cubicBezTo>
                  <a:pt x="1868" y="45521"/>
                  <a:pt x="1773" y="45521"/>
                  <a:pt x="1868" y="45521"/>
                </a:cubicBezTo>
                <a:cubicBezTo>
                  <a:pt x="2325" y="45045"/>
                  <a:pt x="2325" y="44284"/>
                  <a:pt x="1868" y="43808"/>
                </a:cubicBezTo>
                <a:cubicBezTo>
                  <a:pt x="1402" y="43408"/>
                  <a:pt x="717" y="43408"/>
                  <a:pt x="252" y="43808"/>
                </a:cubicBezTo>
                <a:cubicBezTo>
                  <a:pt x="252" y="43808"/>
                  <a:pt x="252" y="43808"/>
                  <a:pt x="1203" y="43808"/>
                </a:cubicBezTo>
                <a:cubicBezTo>
                  <a:pt x="1621" y="43923"/>
                  <a:pt x="1944" y="44246"/>
                  <a:pt x="2059" y="44665"/>
                </a:cubicBezTo>
                <a:lnTo>
                  <a:pt x="2059" y="44665"/>
                </a:lnTo>
                <a:lnTo>
                  <a:pt x="2059" y="43047"/>
                </a:lnTo>
                <a:cubicBezTo>
                  <a:pt x="2059" y="41715"/>
                  <a:pt x="2059" y="39906"/>
                  <a:pt x="2059" y="37622"/>
                </a:cubicBezTo>
                <a:cubicBezTo>
                  <a:pt x="2506" y="32236"/>
                  <a:pt x="3618" y="26925"/>
                  <a:pt x="5387" y="21824"/>
                </a:cubicBezTo>
                <a:cubicBezTo>
                  <a:pt x="6966" y="16742"/>
                  <a:pt x="9628" y="12070"/>
                  <a:pt x="13185" y="8120"/>
                </a:cubicBezTo>
                <a:cubicBezTo>
                  <a:pt x="14317" y="6864"/>
                  <a:pt x="15591" y="5741"/>
                  <a:pt x="16989" y="4789"/>
                </a:cubicBezTo>
                <a:lnTo>
                  <a:pt x="18701" y="3552"/>
                </a:lnTo>
                <a:cubicBezTo>
                  <a:pt x="19537" y="2972"/>
                  <a:pt x="19756" y="1820"/>
                  <a:pt x="19176" y="983"/>
                </a:cubicBezTo>
                <a:cubicBezTo>
                  <a:pt x="18596" y="145"/>
                  <a:pt x="17445" y="-74"/>
                  <a:pt x="16608" y="507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6AB026BD-BBEE-8E45-81D1-386DD86CBFBC}"/>
              </a:ext>
            </a:extLst>
          </p:cNvPr>
          <p:cNvSpPr/>
          <p:nvPr/>
        </p:nvSpPr>
        <p:spPr>
          <a:xfrm>
            <a:off x="13526501" y="8675787"/>
            <a:ext cx="75213" cy="141403"/>
          </a:xfrm>
          <a:custGeom>
            <a:avLst/>
            <a:gdLst>
              <a:gd name="connsiteX0" fmla="*/ 157 w 16451"/>
              <a:gd name="connsiteY0" fmla="*/ 5931 h 30929"/>
              <a:gd name="connsiteX1" fmla="*/ 16418 w 16451"/>
              <a:gd name="connsiteY1" fmla="*/ 30865 h 30929"/>
              <a:gd name="connsiteX2" fmla="*/ -34 w 16451"/>
              <a:gd name="connsiteY2" fmla="*/ -64 h 3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1" h="30929">
                <a:moveTo>
                  <a:pt x="157" y="5931"/>
                </a:moveTo>
                <a:cubicBezTo>
                  <a:pt x="5482" y="14306"/>
                  <a:pt x="10617" y="23062"/>
                  <a:pt x="16418" y="30865"/>
                </a:cubicBezTo>
                <a:cubicBezTo>
                  <a:pt x="11663" y="20397"/>
                  <a:pt x="5672" y="10024"/>
                  <a:pt x="-34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20413BED-AF84-8C47-9FF4-AD35A80184C5}"/>
              </a:ext>
            </a:extLst>
          </p:cNvPr>
          <p:cNvSpPr/>
          <p:nvPr/>
        </p:nvSpPr>
        <p:spPr>
          <a:xfrm>
            <a:off x="13512149" y="8716253"/>
            <a:ext cx="63910" cy="160546"/>
          </a:xfrm>
          <a:custGeom>
            <a:avLst/>
            <a:gdLst>
              <a:gd name="connsiteX0" fmla="*/ 1393 w 13979"/>
              <a:gd name="connsiteY0" fmla="*/ -64 h 35116"/>
              <a:gd name="connsiteX1" fmla="*/ 2439 w 13979"/>
              <a:gd name="connsiteY1" fmla="*/ 3457 h 35116"/>
              <a:gd name="connsiteX2" fmla="*/ 6623 w 13979"/>
              <a:gd name="connsiteY2" fmla="*/ 16590 h 35116"/>
              <a:gd name="connsiteX3" fmla="*/ 13946 w 13979"/>
              <a:gd name="connsiteY3" fmla="*/ 35053 h 35116"/>
              <a:gd name="connsiteX4" fmla="*/ 13946 w 13979"/>
              <a:gd name="connsiteY4" fmla="*/ 35053 h 35116"/>
              <a:gd name="connsiteX5" fmla="*/ 13946 w 13979"/>
              <a:gd name="connsiteY5" fmla="*/ 35053 h 35116"/>
              <a:gd name="connsiteX6" fmla="*/ 5672 w 13979"/>
              <a:gd name="connsiteY6" fmla="*/ 16971 h 35116"/>
              <a:gd name="connsiteX7" fmla="*/ 822 w 13979"/>
              <a:gd name="connsiteY7" fmla="*/ 4123 h 35116"/>
              <a:gd name="connsiteX8" fmla="*/ -34 w 13979"/>
              <a:gd name="connsiteY8" fmla="*/ 1839 h 35116"/>
              <a:gd name="connsiteX9" fmla="*/ 1393 w 13979"/>
              <a:gd name="connsiteY9" fmla="*/ -64 h 3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9" h="35116">
                <a:moveTo>
                  <a:pt x="1393" y="-64"/>
                </a:moveTo>
                <a:lnTo>
                  <a:pt x="2439" y="3457"/>
                </a:lnTo>
                <a:lnTo>
                  <a:pt x="6623" y="16590"/>
                </a:lnTo>
                <a:lnTo>
                  <a:pt x="13946" y="35053"/>
                </a:lnTo>
                <a:lnTo>
                  <a:pt x="13946" y="35053"/>
                </a:lnTo>
                <a:cubicBezTo>
                  <a:pt x="13946" y="35053"/>
                  <a:pt x="13946" y="35053"/>
                  <a:pt x="13946" y="35053"/>
                </a:cubicBezTo>
                <a:cubicBezTo>
                  <a:pt x="13946" y="35053"/>
                  <a:pt x="9762" y="26012"/>
                  <a:pt x="5672" y="16971"/>
                </a:cubicBezTo>
                <a:cubicBezTo>
                  <a:pt x="3866" y="12308"/>
                  <a:pt x="2153" y="7454"/>
                  <a:pt x="822" y="4123"/>
                </a:cubicBezTo>
                <a:lnTo>
                  <a:pt x="-34" y="1839"/>
                </a:lnTo>
                <a:cubicBezTo>
                  <a:pt x="528" y="1268"/>
                  <a:pt x="1003" y="631"/>
                  <a:pt x="1393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DFECBCB-4D33-EC4C-9B6B-F07F4480EB37}"/>
              </a:ext>
            </a:extLst>
          </p:cNvPr>
          <p:cNvSpPr/>
          <p:nvPr/>
        </p:nvSpPr>
        <p:spPr>
          <a:xfrm>
            <a:off x="13471714" y="8744535"/>
            <a:ext cx="53473" cy="155330"/>
          </a:xfrm>
          <a:custGeom>
            <a:avLst/>
            <a:gdLst>
              <a:gd name="connsiteX0" fmla="*/ -34 w 11696"/>
              <a:gd name="connsiteY0" fmla="*/ 507 h 33975"/>
              <a:gd name="connsiteX1" fmla="*/ 11663 w 11696"/>
              <a:gd name="connsiteY1" fmla="*/ 33911 h 33975"/>
              <a:gd name="connsiteX2" fmla="*/ 3009 w 11696"/>
              <a:gd name="connsiteY2" fmla="*/ -64 h 3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" h="33975">
                <a:moveTo>
                  <a:pt x="-34" y="507"/>
                </a:moveTo>
                <a:cubicBezTo>
                  <a:pt x="1127" y="12422"/>
                  <a:pt x="5140" y="23880"/>
                  <a:pt x="11663" y="33911"/>
                </a:cubicBezTo>
                <a:cubicBezTo>
                  <a:pt x="7384" y="22985"/>
                  <a:pt x="4474" y="11575"/>
                  <a:pt x="3009" y="-64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67540602-18D9-F341-9F4F-ED6DB6BE79E6}"/>
              </a:ext>
            </a:extLst>
          </p:cNvPr>
          <p:cNvSpPr/>
          <p:nvPr/>
        </p:nvSpPr>
        <p:spPr>
          <a:xfrm>
            <a:off x="13430848" y="8729739"/>
            <a:ext cx="28259" cy="171861"/>
          </a:xfrm>
          <a:custGeom>
            <a:avLst/>
            <a:gdLst>
              <a:gd name="connsiteX0" fmla="*/ 3390 w 6181"/>
              <a:gd name="connsiteY0" fmla="*/ 2030 h 37591"/>
              <a:gd name="connsiteX1" fmla="*/ 3390 w 6181"/>
              <a:gd name="connsiteY1" fmla="*/ 17542 h 37591"/>
              <a:gd name="connsiteX2" fmla="*/ 6148 w 6181"/>
              <a:gd name="connsiteY2" fmla="*/ 37527 h 37591"/>
              <a:gd name="connsiteX3" fmla="*/ 6148 w 6181"/>
              <a:gd name="connsiteY3" fmla="*/ 37527 h 37591"/>
              <a:gd name="connsiteX4" fmla="*/ 6148 w 6181"/>
              <a:gd name="connsiteY4" fmla="*/ 37527 h 37591"/>
              <a:gd name="connsiteX5" fmla="*/ 6148 w 6181"/>
              <a:gd name="connsiteY5" fmla="*/ 37527 h 37591"/>
              <a:gd name="connsiteX6" fmla="*/ 1773 w 6181"/>
              <a:gd name="connsiteY6" fmla="*/ 17637 h 37591"/>
              <a:gd name="connsiteX7" fmla="*/ -34 w 6181"/>
              <a:gd name="connsiteY7" fmla="*/ -64 h 37591"/>
              <a:gd name="connsiteX8" fmla="*/ 3390 w 6181"/>
              <a:gd name="connsiteY8" fmla="*/ 2030 h 3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81" h="37591">
                <a:moveTo>
                  <a:pt x="3390" y="2030"/>
                </a:moveTo>
                <a:cubicBezTo>
                  <a:pt x="3390" y="5931"/>
                  <a:pt x="3390" y="11546"/>
                  <a:pt x="3390" y="17542"/>
                </a:cubicBezTo>
                <a:cubicBezTo>
                  <a:pt x="4816" y="27534"/>
                  <a:pt x="6148" y="37527"/>
                  <a:pt x="6148" y="37527"/>
                </a:cubicBezTo>
                <a:lnTo>
                  <a:pt x="6148" y="37527"/>
                </a:lnTo>
                <a:cubicBezTo>
                  <a:pt x="6148" y="37527"/>
                  <a:pt x="6148" y="37527"/>
                  <a:pt x="6148" y="37527"/>
                </a:cubicBezTo>
                <a:cubicBezTo>
                  <a:pt x="6148" y="37527"/>
                  <a:pt x="6148" y="37527"/>
                  <a:pt x="6148" y="37527"/>
                </a:cubicBezTo>
                <a:lnTo>
                  <a:pt x="1773" y="17637"/>
                </a:lnTo>
                <a:cubicBezTo>
                  <a:pt x="1012" y="10499"/>
                  <a:pt x="346" y="3552"/>
                  <a:pt x="-34" y="-64"/>
                </a:cubicBezTo>
                <a:cubicBezTo>
                  <a:pt x="1003" y="792"/>
                  <a:pt x="2153" y="1497"/>
                  <a:pt x="3390" y="2030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E926AEFA-E054-A14B-B8E5-5A79FC23C1EA}"/>
              </a:ext>
            </a:extLst>
          </p:cNvPr>
          <p:cNvSpPr/>
          <p:nvPr/>
        </p:nvSpPr>
        <p:spPr>
          <a:xfrm>
            <a:off x="13370394" y="8693815"/>
            <a:ext cx="41293" cy="197345"/>
          </a:xfrm>
          <a:custGeom>
            <a:avLst/>
            <a:gdLst>
              <a:gd name="connsiteX0" fmla="*/ 5772 w 9032"/>
              <a:gd name="connsiteY0" fmla="*/ 1513 h 43165"/>
              <a:gd name="connsiteX1" fmla="*/ 4345 w 9032"/>
              <a:gd name="connsiteY1" fmla="*/ 7889 h 43165"/>
              <a:gd name="connsiteX2" fmla="*/ 1207 w 9032"/>
              <a:gd name="connsiteY2" fmla="*/ 22069 h 43165"/>
              <a:gd name="connsiteX3" fmla="*/ 66 w 9032"/>
              <a:gd name="connsiteY3" fmla="*/ 29778 h 43165"/>
              <a:gd name="connsiteX4" fmla="*/ 66 w 9032"/>
              <a:gd name="connsiteY4" fmla="*/ 36535 h 43165"/>
              <a:gd name="connsiteX5" fmla="*/ 66 w 9032"/>
              <a:gd name="connsiteY5" fmla="*/ 43101 h 43165"/>
              <a:gd name="connsiteX6" fmla="*/ 66 w 9032"/>
              <a:gd name="connsiteY6" fmla="*/ 43101 h 43165"/>
              <a:gd name="connsiteX7" fmla="*/ 66 w 9032"/>
              <a:gd name="connsiteY7" fmla="*/ 43101 h 43165"/>
              <a:gd name="connsiteX8" fmla="*/ 66 w 9032"/>
              <a:gd name="connsiteY8" fmla="*/ 43101 h 43165"/>
              <a:gd name="connsiteX9" fmla="*/ 66 w 9032"/>
              <a:gd name="connsiteY9" fmla="*/ 36630 h 43165"/>
              <a:gd name="connsiteX10" fmla="*/ 1017 w 9032"/>
              <a:gd name="connsiteY10" fmla="*/ 30063 h 43165"/>
              <a:gd name="connsiteX11" fmla="*/ 2729 w 9032"/>
              <a:gd name="connsiteY11" fmla="*/ 22640 h 43165"/>
              <a:gd name="connsiteX12" fmla="*/ 6913 w 9032"/>
              <a:gd name="connsiteY12" fmla="*/ 8841 h 43165"/>
              <a:gd name="connsiteX13" fmla="*/ 8910 w 9032"/>
              <a:gd name="connsiteY13" fmla="*/ 2655 h 43165"/>
              <a:gd name="connsiteX14" fmla="*/ 7579 w 9032"/>
              <a:gd name="connsiteY14" fmla="*/ -10 h 43165"/>
              <a:gd name="connsiteX15" fmla="*/ 5106 w 9032"/>
              <a:gd name="connsiteY15" fmla="*/ 1418 h 4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32" h="43165">
                <a:moveTo>
                  <a:pt x="5772" y="1513"/>
                </a:moveTo>
                <a:lnTo>
                  <a:pt x="4345" y="7889"/>
                </a:lnTo>
                <a:cubicBezTo>
                  <a:pt x="3489" y="11791"/>
                  <a:pt x="2158" y="16835"/>
                  <a:pt x="1207" y="22069"/>
                </a:cubicBezTo>
                <a:cubicBezTo>
                  <a:pt x="1207" y="24734"/>
                  <a:pt x="161" y="27303"/>
                  <a:pt x="66" y="29778"/>
                </a:cubicBezTo>
                <a:cubicBezTo>
                  <a:pt x="-67" y="32024"/>
                  <a:pt x="-67" y="34289"/>
                  <a:pt x="66" y="36535"/>
                </a:cubicBezTo>
                <a:lnTo>
                  <a:pt x="66" y="43101"/>
                </a:lnTo>
                <a:cubicBezTo>
                  <a:pt x="66" y="43101"/>
                  <a:pt x="66" y="43101"/>
                  <a:pt x="66" y="43101"/>
                </a:cubicBezTo>
                <a:lnTo>
                  <a:pt x="66" y="43101"/>
                </a:lnTo>
                <a:lnTo>
                  <a:pt x="66" y="43101"/>
                </a:lnTo>
                <a:lnTo>
                  <a:pt x="66" y="36630"/>
                </a:lnTo>
                <a:cubicBezTo>
                  <a:pt x="66" y="34726"/>
                  <a:pt x="732" y="32442"/>
                  <a:pt x="1017" y="30063"/>
                </a:cubicBezTo>
                <a:cubicBezTo>
                  <a:pt x="1302" y="27684"/>
                  <a:pt x="2158" y="25210"/>
                  <a:pt x="2729" y="22640"/>
                </a:cubicBezTo>
                <a:cubicBezTo>
                  <a:pt x="4060" y="17596"/>
                  <a:pt x="5677" y="13123"/>
                  <a:pt x="6913" y="8841"/>
                </a:cubicBezTo>
                <a:lnTo>
                  <a:pt x="8910" y="2655"/>
                </a:lnTo>
                <a:cubicBezTo>
                  <a:pt x="9233" y="1551"/>
                  <a:pt x="8653" y="390"/>
                  <a:pt x="7579" y="-10"/>
                </a:cubicBezTo>
                <a:cubicBezTo>
                  <a:pt x="6504" y="-257"/>
                  <a:pt x="5430" y="361"/>
                  <a:pt x="5106" y="1418"/>
                </a:cubicBezTo>
                <a:close/>
              </a:path>
            </a:pathLst>
          </a:custGeom>
          <a:solidFill>
            <a:srgbClr val="DA172D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0" name="Freeform 429">
            <a:extLst>
              <a:ext uri="{FF2B5EF4-FFF2-40B4-BE49-F238E27FC236}">
                <a16:creationId xmlns:a16="http://schemas.microsoft.com/office/drawing/2014/main" id="{5A7BA0A4-FC85-2F44-80DA-460E3DA3311D}"/>
              </a:ext>
            </a:extLst>
          </p:cNvPr>
          <p:cNvSpPr/>
          <p:nvPr/>
        </p:nvSpPr>
        <p:spPr>
          <a:xfrm>
            <a:off x="12831067" y="5963727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431" name="Freeform 430">
            <a:extLst>
              <a:ext uri="{FF2B5EF4-FFF2-40B4-BE49-F238E27FC236}">
                <a16:creationId xmlns:a16="http://schemas.microsoft.com/office/drawing/2014/main" id="{94470BE1-F782-C64E-8BC2-73ADF0CBE1B5}"/>
              </a:ext>
            </a:extLst>
          </p:cNvPr>
          <p:cNvSpPr/>
          <p:nvPr/>
        </p:nvSpPr>
        <p:spPr>
          <a:xfrm>
            <a:off x="12680208" y="9343131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432" name="Freeform 431">
            <a:extLst>
              <a:ext uri="{FF2B5EF4-FFF2-40B4-BE49-F238E27FC236}">
                <a16:creationId xmlns:a16="http://schemas.microsoft.com/office/drawing/2014/main" id="{47915354-ABEF-3E4A-93B2-21B00103B959}"/>
              </a:ext>
            </a:extLst>
          </p:cNvPr>
          <p:cNvSpPr/>
          <p:nvPr/>
        </p:nvSpPr>
        <p:spPr>
          <a:xfrm>
            <a:off x="11216350" y="4637347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433" name="Freeform 432">
            <a:extLst>
              <a:ext uri="{FF2B5EF4-FFF2-40B4-BE49-F238E27FC236}">
                <a16:creationId xmlns:a16="http://schemas.microsoft.com/office/drawing/2014/main" id="{DC70DDEB-BACA-2941-8A2C-9224A53A0863}"/>
              </a:ext>
            </a:extLst>
          </p:cNvPr>
          <p:cNvSpPr/>
          <p:nvPr/>
        </p:nvSpPr>
        <p:spPr>
          <a:xfrm>
            <a:off x="10362387" y="7380450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434" name="Freeform 433">
            <a:extLst>
              <a:ext uri="{FF2B5EF4-FFF2-40B4-BE49-F238E27FC236}">
                <a16:creationId xmlns:a16="http://schemas.microsoft.com/office/drawing/2014/main" id="{44550DF9-F3A8-614D-A5EF-CA7E3B5E69D5}"/>
              </a:ext>
            </a:extLst>
          </p:cNvPr>
          <p:cNvSpPr/>
          <p:nvPr/>
        </p:nvSpPr>
        <p:spPr>
          <a:xfrm>
            <a:off x="10866762" y="10849896"/>
            <a:ext cx="892949" cy="894273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C0944BC-969D-FD47-974B-D0882320D2D7}"/>
              </a:ext>
            </a:extLst>
          </p:cNvPr>
          <p:cNvGrpSpPr/>
          <p:nvPr/>
        </p:nvGrpSpPr>
        <p:grpSpPr>
          <a:xfrm>
            <a:off x="14002287" y="5610323"/>
            <a:ext cx="6929433" cy="1578433"/>
            <a:chOff x="2491082" y="8215868"/>
            <a:chExt cx="6929433" cy="1578433"/>
          </a:xfrm>
        </p:grpSpPr>
        <p:sp>
          <p:nvSpPr>
            <p:cNvPr id="436" name="CuadroTexto 395">
              <a:extLst>
                <a:ext uri="{FF2B5EF4-FFF2-40B4-BE49-F238E27FC236}">
                  <a16:creationId xmlns:a16="http://schemas.microsoft.com/office/drawing/2014/main" id="{69E1E791-339D-144C-9856-45B8963527A6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37" name="Rectangle 56">
              <a:extLst>
                <a:ext uri="{FF2B5EF4-FFF2-40B4-BE49-F238E27FC236}">
                  <a16:creationId xmlns:a16="http://schemas.microsoft.com/office/drawing/2014/main" id="{D860EB54-7C5B-6540-A762-0486E23A3CB6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6F0EEFD-A87A-D94B-A54B-DE4769C02F5F}"/>
              </a:ext>
            </a:extLst>
          </p:cNvPr>
          <p:cNvGrpSpPr/>
          <p:nvPr/>
        </p:nvGrpSpPr>
        <p:grpSpPr>
          <a:xfrm flipH="1">
            <a:off x="3909620" y="4342440"/>
            <a:ext cx="6929433" cy="1578433"/>
            <a:chOff x="2491082" y="8215868"/>
            <a:chExt cx="6929433" cy="1578433"/>
          </a:xfrm>
        </p:grpSpPr>
        <p:sp>
          <p:nvSpPr>
            <p:cNvPr id="439" name="CuadroTexto 395">
              <a:extLst>
                <a:ext uri="{FF2B5EF4-FFF2-40B4-BE49-F238E27FC236}">
                  <a16:creationId xmlns:a16="http://schemas.microsoft.com/office/drawing/2014/main" id="{2E0F35CD-2A32-674C-B766-177E46023413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40" name="Rectangle 56">
              <a:extLst>
                <a:ext uri="{FF2B5EF4-FFF2-40B4-BE49-F238E27FC236}">
                  <a16:creationId xmlns:a16="http://schemas.microsoft.com/office/drawing/2014/main" id="{780AF594-AA35-7247-B152-82D2BF37ABD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77B914D7-BD89-2447-B676-50F4EF4D158A}"/>
              </a:ext>
            </a:extLst>
          </p:cNvPr>
          <p:cNvGrpSpPr/>
          <p:nvPr/>
        </p:nvGrpSpPr>
        <p:grpSpPr>
          <a:xfrm>
            <a:off x="13876163" y="9345033"/>
            <a:ext cx="6929433" cy="1578433"/>
            <a:chOff x="2491082" y="8215868"/>
            <a:chExt cx="6929433" cy="1578433"/>
          </a:xfrm>
        </p:grpSpPr>
        <p:sp>
          <p:nvSpPr>
            <p:cNvPr id="442" name="CuadroTexto 395">
              <a:extLst>
                <a:ext uri="{FF2B5EF4-FFF2-40B4-BE49-F238E27FC236}">
                  <a16:creationId xmlns:a16="http://schemas.microsoft.com/office/drawing/2014/main" id="{64452987-83B7-BA48-93AA-B7B19DE4F416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43" name="Rectangle 56">
              <a:extLst>
                <a:ext uri="{FF2B5EF4-FFF2-40B4-BE49-F238E27FC236}">
                  <a16:creationId xmlns:a16="http://schemas.microsoft.com/office/drawing/2014/main" id="{AB320EED-B380-E14B-AFCB-618CCBA05FB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B285D9B3-59BA-2E45-BF17-F37B1AF86D54}"/>
              </a:ext>
            </a:extLst>
          </p:cNvPr>
          <p:cNvGrpSpPr/>
          <p:nvPr/>
        </p:nvGrpSpPr>
        <p:grpSpPr>
          <a:xfrm flipH="1">
            <a:off x="3194778" y="7067886"/>
            <a:ext cx="6929433" cy="1578433"/>
            <a:chOff x="2491082" y="8215868"/>
            <a:chExt cx="6929433" cy="1578433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C67EFC1A-ECE1-1D41-BDA2-8C1E207822F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46" name="Rectangle 56">
              <a:extLst>
                <a:ext uri="{FF2B5EF4-FFF2-40B4-BE49-F238E27FC236}">
                  <a16:creationId xmlns:a16="http://schemas.microsoft.com/office/drawing/2014/main" id="{E2F1C51A-5762-8545-83C5-9BBDC1AB895E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505AABF-C9EC-2F4A-BC89-BE8A861E0D37}"/>
              </a:ext>
            </a:extLst>
          </p:cNvPr>
          <p:cNvGrpSpPr/>
          <p:nvPr/>
        </p:nvGrpSpPr>
        <p:grpSpPr>
          <a:xfrm flipH="1">
            <a:off x="3688903" y="10452135"/>
            <a:ext cx="6929433" cy="1578433"/>
            <a:chOff x="2491082" y="8215868"/>
            <a:chExt cx="6929433" cy="1578433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E653F506-8338-EB49-A3B5-B3F2FB6D8D07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49" name="Rectangle 56">
              <a:extLst>
                <a:ext uri="{FF2B5EF4-FFF2-40B4-BE49-F238E27FC236}">
                  <a16:creationId xmlns:a16="http://schemas.microsoft.com/office/drawing/2014/main" id="{0287D6AB-E843-A549-9C1F-8B1B0F414C4E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2FD7E7-BF4C-2745-B7DE-B209DC982D3A}"/>
              </a:ext>
            </a:extLst>
          </p:cNvPr>
          <p:cNvGrpSpPr/>
          <p:nvPr/>
        </p:nvGrpSpPr>
        <p:grpSpPr>
          <a:xfrm>
            <a:off x="1489566" y="4611231"/>
            <a:ext cx="6739770" cy="4340173"/>
            <a:chOff x="2644863" y="876094"/>
            <a:chExt cx="6739770" cy="43401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44863" y="876094"/>
              <a:ext cx="67397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Anatomy and Physiology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3461941"/>
              <a:ext cx="6716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2E9D67C2-A007-C34D-BC9B-A29E3823C48E}"/>
              </a:ext>
            </a:extLst>
          </p:cNvPr>
          <p:cNvSpPr/>
          <p:nvPr/>
        </p:nvSpPr>
        <p:spPr>
          <a:xfrm>
            <a:off x="9128737" y="1167209"/>
            <a:ext cx="5547384" cy="11385854"/>
          </a:xfrm>
          <a:custGeom>
            <a:avLst/>
            <a:gdLst>
              <a:gd name="connsiteX0" fmla="*/ 1263779 w 3967287"/>
              <a:gd name="connsiteY0" fmla="*/ 6149067 h 8142749"/>
              <a:gd name="connsiteX1" fmla="*/ 1766079 w 3967287"/>
              <a:gd name="connsiteY1" fmla="*/ 6149067 h 8142749"/>
              <a:gd name="connsiteX2" fmla="*/ 1749990 w 3967287"/>
              <a:gd name="connsiteY2" fmla="*/ 6535768 h 8142749"/>
              <a:gd name="connsiteX3" fmla="*/ 1697299 w 3967287"/>
              <a:gd name="connsiteY3" fmla="*/ 7391623 h 8142749"/>
              <a:gd name="connsiteX4" fmla="*/ 1714675 w 3967287"/>
              <a:gd name="connsiteY4" fmla="*/ 8099541 h 8142749"/>
              <a:gd name="connsiteX5" fmla="*/ 1246484 w 3967287"/>
              <a:gd name="connsiteY5" fmla="*/ 8067363 h 8142749"/>
              <a:gd name="connsiteX6" fmla="*/ 1383241 w 3967287"/>
              <a:gd name="connsiteY6" fmla="*/ 7611479 h 8142749"/>
              <a:gd name="connsiteX7" fmla="*/ 1226613 w 3967287"/>
              <a:gd name="connsiteY7" fmla="*/ 6614684 h 8142749"/>
              <a:gd name="connsiteX8" fmla="*/ 1263779 w 3967287"/>
              <a:gd name="connsiteY8" fmla="*/ 6149067 h 8142749"/>
              <a:gd name="connsiteX9" fmla="*/ 861072 w 3967287"/>
              <a:gd name="connsiteY9" fmla="*/ 2038963 h 8142749"/>
              <a:gd name="connsiteX10" fmla="*/ 3105493 w 3967287"/>
              <a:gd name="connsiteY10" fmla="*/ 2038963 h 8142749"/>
              <a:gd name="connsiteX11" fmla="*/ 3133408 w 3967287"/>
              <a:gd name="connsiteY11" fmla="*/ 2324946 h 8142749"/>
              <a:gd name="connsiteX12" fmla="*/ 3250535 w 3967287"/>
              <a:gd name="connsiteY12" fmla="*/ 2891038 h 8142749"/>
              <a:gd name="connsiteX13" fmla="*/ 3647291 w 3967287"/>
              <a:gd name="connsiteY13" fmla="*/ 3595175 h 8142749"/>
              <a:gd name="connsiteX14" fmla="*/ 3793460 w 3967287"/>
              <a:gd name="connsiteY14" fmla="*/ 3905532 h 8142749"/>
              <a:gd name="connsiteX15" fmla="*/ 3909784 w 3967287"/>
              <a:gd name="connsiteY15" fmla="*/ 4055482 h 8142749"/>
              <a:gd name="connsiteX16" fmla="*/ 3932408 w 3967287"/>
              <a:gd name="connsiteY16" fmla="*/ 4093533 h 8142749"/>
              <a:gd name="connsiteX17" fmla="*/ 3932871 w 3967287"/>
              <a:gd name="connsiteY17" fmla="*/ 4093533 h 8142749"/>
              <a:gd name="connsiteX18" fmla="*/ 3943329 w 3967287"/>
              <a:gd name="connsiteY18" fmla="*/ 4275177 h 8142749"/>
              <a:gd name="connsiteX19" fmla="*/ 3832314 w 3967287"/>
              <a:gd name="connsiteY19" fmla="*/ 4156842 h 8142749"/>
              <a:gd name="connsiteX20" fmla="*/ 3861918 w 3967287"/>
              <a:gd name="connsiteY20" fmla="*/ 4339454 h 8142749"/>
              <a:gd name="connsiteX21" fmla="*/ 3711807 w 3967287"/>
              <a:gd name="connsiteY21" fmla="*/ 4465592 h 8142749"/>
              <a:gd name="connsiteX22" fmla="*/ 3607392 w 3967287"/>
              <a:gd name="connsiteY22" fmla="*/ 4206499 h 8142749"/>
              <a:gd name="connsiteX23" fmla="*/ 3582665 w 3967287"/>
              <a:gd name="connsiteY23" fmla="*/ 4093774 h 8142749"/>
              <a:gd name="connsiteX24" fmla="*/ 3582291 w 3967287"/>
              <a:gd name="connsiteY24" fmla="*/ 4093774 h 8142749"/>
              <a:gd name="connsiteX25" fmla="*/ 3442477 w 3967287"/>
              <a:gd name="connsiteY25" fmla="*/ 3817525 h 8142749"/>
              <a:gd name="connsiteX26" fmla="*/ 2903495 w 3967287"/>
              <a:gd name="connsiteY26" fmla="*/ 3024979 h 8142749"/>
              <a:gd name="connsiteX27" fmla="*/ 2703589 w 3967287"/>
              <a:gd name="connsiteY27" fmla="*/ 2360582 h 8142749"/>
              <a:gd name="connsiteX28" fmla="*/ 2644059 w 3967287"/>
              <a:gd name="connsiteY28" fmla="*/ 3127949 h 8142749"/>
              <a:gd name="connsiteX29" fmla="*/ 2738421 w 3967287"/>
              <a:gd name="connsiteY29" fmla="*/ 3874480 h 8142749"/>
              <a:gd name="connsiteX30" fmla="*/ 2754492 w 3967287"/>
              <a:gd name="connsiteY30" fmla="*/ 4093533 h 8142749"/>
              <a:gd name="connsiteX31" fmla="*/ 2754510 w 3967287"/>
              <a:gd name="connsiteY31" fmla="*/ 4093533 h 8142749"/>
              <a:gd name="connsiteX32" fmla="*/ 2672859 w 3967287"/>
              <a:gd name="connsiteY32" fmla="*/ 5761643 h 8142749"/>
              <a:gd name="connsiteX33" fmla="*/ 2684141 w 3967287"/>
              <a:gd name="connsiteY33" fmla="*/ 5943711 h 8142749"/>
              <a:gd name="connsiteX34" fmla="*/ 2703431 w 3967287"/>
              <a:gd name="connsiteY34" fmla="*/ 6147538 h 8142749"/>
              <a:gd name="connsiteX35" fmla="*/ 2703990 w 3967287"/>
              <a:gd name="connsiteY35" fmla="*/ 6147538 h 8142749"/>
              <a:gd name="connsiteX36" fmla="*/ 2741155 w 3967287"/>
              <a:gd name="connsiteY36" fmla="*/ 6614120 h 8142749"/>
              <a:gd name="connsiteX37" fmla="*/ 2584529 w 3967287"/>
              <a:gd name="connsiteY37" fmla="*/ 7610915 h 8142749"/>
              <a:gd name="connsiteX38" fmla="*/ 2721286 w 3967287"/>
              <a:gd name="connsiteY38" fmla="*/ 8066799 h 8142749"/>
              <a:gd name="connsiteX39" fmla="*/ 2253095 w 3967287"/>
              <a:gd name="connsiteY39" fmla="*/ 8098977 h 8142749"/>
              <a:gd name="connsiteX40" fmla="*/ 2270470 w 3967287"/>
              <a:gd name="connsiteY40" fmla="*/ 7391059 h 8142749"/>
              <a:gd name="connsiteX41" fmla="*/ 2217779 w 3967287"/>
              <a:gd name="connsiteY41" fmla="*/ 6535204 h 8142749"/>
              <a:gd name="connsiteX42" fmla="*/ 2215748 w 3967287"/>
              <a:gd name="connsiteY42" fmla="*/ 6341121 h 8142749"/>
              <a:gd name="connsiteX43" fmla="*/ 2201748 w 3967287"/>
              <a:gd name="connsiteY43" fmla="*/ 6148343 h 8142749"/>
              <a:gd name="connsiteX44" fmla="*/ 2201369 w 3967287"/>
              <a:gd name="connsiteY44" fmla="*/ 6148343 h 8142749"/>
              <a:gd name="connsiteX45" fmla="*/ 2147149 w 3967287"/>
              <a:gd name="connsiteY45" fmla="*/ 5614670 h 8142749"/>
              <a:gd name="connsiteX46" fmla="*/ 2022621 w 3967287"/>
              <a:gd name="connsiteY46" fmla="*/ 4265363 h 8142749"/>
              <a:gd name="connsiteX47" fmla="*/ 1983684 w 3967287"/>
              <a:gd name="connsiteY47" fmla="*/ 4275098 h 8142749"/>
              <a:gd name="connsiteX48" fmla="*/ 1954966 w 3967287"/>
              <a:gd name="connsiteY48" fmla="*/ 4269465 h 8142749"/>
              <a:gd name="connsiteX49" fmla="*/ 1820140 w 3967287"/>
              <a:gd name="connsiteY49" fmla="*/ 5614670 h 8142749"/>
              <a:gd name="connsiteX50" fmla="*/ 1765920 w 3967287"/>
              <a:gd name="connsiteY50" fmla="*/ 6148343 h 8142749"/>
              <a:gd name="connsiteX51" fmla="*/ 1263779 w 3967287"/>
              <a:gd name="connsiteY51" fmla="*/ 6148343 h 8142749"/>
              <a:gd name="connsiteX52" fmla="*/ 1294430 w 3967287"/>
              <a:gd name="connsiteY52" fmla="*/ 5761643 h 8142749"/>
              <a:gd name="connsiteX53" fmla="*/ 1209186 w 3967287"/>
              <a:gd name="connsiteY53" fmla="*/ 4329155 h 8142749"/>
              <a:gd name="connsiteX54" fmla="*/ 1212774 w 3967287"/>
              <a:gd name="connsiteY54" fmla="*/ 4093774 h 8142749"/>
              <a:gd name="connsiteX55" fmla="*/ 1212457 w 3967287"/>
              <a:gd name="connsiteY55" fmla="*/ 4093774 h 8142749"/>
              <a:gd name="connsiteX56" fmla="*/ 1228546 w 3967287"/>
              <a:gd name="connsiteY56" fmla="*/ 3874480 h 8142749"/>
              <a:gd name="connsiteX57" fmla="*/ 1322988 w 3967287"/>
              <a:gd name="connsiteY57" fmla="*/ 3127949 h 8142749"/>
              <a:gd name="connsiteX58" fmla="*/ 1263378 w 3967287"/>
              <a:gd name="connsiteY58" fmla="*/ 2360582 h 8142749"/>
              <a:gd name="connsiteX59" fmla="*/ 1063472 w 3967287"/>
              <a:gd name="connsiteY59" fmla="*/ 3024979 h 8142749"/>
              <a:gd name="connsiteX60" fmla="*/ 524489 w 3967287"/>
              <a:gd name="connsiteY60" fmla="*/ 3817525 h 8142749"/>
              <a:gd name="connsiteX61" fmla="*/ 384676 w 3967287"/>
              <a:gd name="connsiteY61" fmla="*/ 4093774 h 8142749"/>
              <a:gd name="connsiteX62" fmla="*/ 384621 w 3967287"/>
              <a:gd name="connsiteY62" fmla="*/ 4093774 h 8142749"/>
              <a:gd name="connsiteX63" fmla="*/ 359895 w 3967287"/>
              <a:gd name="connsiteY63" fmla="*/ 4206522 h 8142749"/>
              <a:gd name="connsiteX64" fmla="*/ 255479 w 3967287"/>
              <a:gd name="connsiteY64" fmla="*/ 4465592 h 8142749"/>
              <a:gd name="connsiteX65" fmla="*/ 105369 w 3967287"/>
              <a:gd name="connsiteY65" fmla="*/ 4339454 h 8142749"/>
              <a:gd name="connsiteX66" fmla="*/ 134974 w 3967287"/>
              <a:gd name="connsiteY66" fmla="*/ 4156842 h 8142749"/>
              <a:gd name="connsiteX67" fmla="*/ 23958 w 3967287"/>
              <a:gd name="connsiteY67" fmla="*/ 4275177 h 8142749"/>
              <a:gd name="connsiteX68" fmla="*/ 34417 w 3967287"/>
              <a:gd name="connsiteY68" fmla="*/ 4093533 h 8142749"/>
              <a:gd name="connsiteX69" fmla="*/ 34560 w 3967287"/>
              <a:gd name="connsiteY69" fmla="*/ 4093533 h 8142749"/>
              <a:gd name="connsiteX70" fmla="*/ 57183 w 3967287"/>
              <a:gd name="connsiteY70" fmla="*/ 4055482 h 8142749"/>
              <a:gd name="connsiteX71" fmla="*/ 173506 w 3967287"/>
              <a:gd name="connsiteY71" fmla="*/ 3905532 h 8142749"/>
              <a:gd name="connsiteX72" fmla="*/ 319676 w 3967287"/>
              <a:gd name="connsiteY72" fmla="*/ 3595175 h 8142749"/>
              <a:gd name="connsiteX73" fmla="*/ 716511 w 3967287"/>
              <a:gd name="connsiteY73" fmla="*/ 2891038 h 8142749"/>
              <a:gd name="connsiteX74" fmla="*/ 833157 w 3967287"/>
              <a:gd name="connsiteY74" fmla="*/ 2324944 h 8142749"/>
              <a:gd name="connsiteX75" fmla="*/ 861072 w 3967287"/>
              <a:gd name="connsiteY75" fmla="*/ 2038963 h 8142749"/>
              <a:gd name="connsiteX76" fmla="*/ 1975961 w 3967287"/>
              <a:gd name="connsiteY76" fmla="*/ 0 h 8142749"/>
              <a:gd name="connsiteX77" fmla="*/ 1984006 w 3967287"/>
              <a:gd name="connsiteY77" fmla="*/ 804 h 8142749"/>
              <a:gd name="connsiteX78" fmla="*/ 1992050 w 3967287"/>
              <a:gd name="connsiteY78" fmla="*/ 0 h 8142749"/>
              <a:gd name="connsiteX79" fmla="*/ 1992050 w 3967287"/>
              <a:gd name="connsiteY79" fmla="*/ 1527 h 8142749"/>
              <a:gd name="connsiteX80" fmla="*/ 2402321 w 3967287"/>
              <a:gd name="connsiteY80" fmla="*/ 462479 h 8142749"/>
              <a:gd name="connsiteX81" fmla="*/ 2252773 w 3967287"/>
              <a:gd name="connsiteY81" fmla="*/ 956010 h 8142749"/>
              <a:gd name="connsiteX82" fmla="*/ 2307878 w 3967287"/>
              <a:gd name="connsiteY82" fmla="*/ 1236843 h 8142749"/>
              <a:gd name="connsiteX83" fmla="*/ 2732146 w 3967287"/>
              <a:gd name="connsiteY83" fmla="*/ 1494831 h 8142749"/>
              <a:gd name="connsiteX84" fmla="*/ 3106618 w 3967287"/>
              <a:gd name="connsiteY84" fmla="*/ 2038720 h 8142749"/>
              <a:gd name="connsiteX85" fmla="*/ 862197 w 3967287"/>
              <a:gd name="connsiteY85" fmla="*/ 2038720 h 8142749"/>
              <a:gd name="connsiteX86" fmla="*/ 1235866 w 3967287"/>
              <a:gd name="connsiteY86" fmla="*/ 1494831 h 8142749"/>
              <a:gd name="connsiteX87" fmla="*/ 1660134 w 3967287"/>
              <a:gd name="connsiteY87" fmla="*/ 1236843 h 8142749"/>
              <a:gd name="connsiteX88" fmla="*/ 1715238 w 3967287"/>
              <a:gd name="connsiteY88" fmla="*/ 956010 h 8142749"/>
              <a:gd name="connsiteX89" fmla="*/ 1565691 w 3967287"/>
              <a:gd name="connsiteY89" fmla="*/ 462479 h 8142749"/>
              <a:gd name="connsiteX90" fmla="*/ 1975961 w 3967287"/>
              <a:gd name="connsiteY90" fmla="*/ 1527 h 814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67287" h="8142749">
                <a:moveTo>
                  <a:pt x="1263779" y="6149067"/>
                </a:moveTo>
                <a:lnTo>
                  <a:pt x="1766079" y="6149067"/>
                </a:lnTo>
                <a:cubicBezTo>
                  <a:pt x="1752744" y="6277512"/>
                  <a:pt x="1747370" y="6406659"/>
                  <a:pt x="1749990" y="6535768"/>
                </a:cubicBezTo>
                <a:cubicBezTo>
                  <a:pt x="1756425" y="6966470"/>
                  <a:pt x="1673728" y="7159619"/>
                  <a:pt x="1697299" y="7391623"/>
                </a:cubicBezTo>
                <a:cubicBezTo>
                  <a:pt x="1720868" y="7623627"/>
                  <a:pt x="1748059" y="8000754"/>
                  <a:pt x="1714675" y="8099541"/>
                </a:cubicBezTo>
                <a:cubicBezTo>
                  <a:pt x="1692874" y="8163897"/>
                  <a:pt x="1246484" y="8158909"/>
                  <a:pt x="1246484" y="8067363"/>
                </a:cubicBezTo>
                <a:cubicBezTo>
                  <a:pt x="1246484" y="7935272"/>
                  <a:pt x="1371818" y="7908403"/>
                  <a:pt x="1383241" y="7611479"/>
                </a:cubicBezTo>
                <a:cubicBezTo>
                  <a:pt x="1394664" y="7314557"/>
                  <a:pt x="1215190" y="6911768"/>
                  <a:pt x="1226613" y="6614684"/>
                </a:cubicBezTo>
                <a:cubicBezTo>
                  <a:pt x="1232566" y="6461034"/>
                  <a:pt x="1248655" y="6299982"/>
                  <a:pt x="1263779" y="6149067"/>
                </a:cubicBezTo>
                <a:close/>
                <a:moveTo>
                  <a:pt x="861072" y="2038963"/>
                </a:moveTo>
                <a:lnTo>
                  <a:pt x="3105493" y="2038963"/>
                </a:lnTo>
                <a:cubicBezTo>
                  <a:pt x="3120615" y="2133632"/>
                  <a:pt x="3129938" y="2229137"/>
                  <a:pt x="3133408" y="2324946"/>
                </a:cubicBezTo>
                <a:cubicBezTo>
                  <a:pt x="3139843" y="2477067"/>
                  <a:pt x="3202268" y="2731595"/>
                  <a:pt x="3250535" y="2891038"/>
                </a:cubicBezTo>
                <a:cubicBezTo>
                  <a:pt x="3491710" y="3245077"/>
                  <a:pt x="3588486" y="3474507"/>
                  <a:pt x="3647291" y="3595175"/>
                </a:cubicBezTo>
                <a:cubicBezTo>
                  <a:pt x="3693788" y="3690583"/>
                  <a:pt x="3753238" y="3855012"/>
                  <a:pt x="3793460" y="3905532"/>
                </a:cubicBezTo>
                <a:cubicBezTo>
                  <a:pt x="3829821" y="3950903"/>
                  <a:pt x="3866665" y="3990321"/>
                  <a:pt x="3909784" y="4055482"/>
                </a:cubicBezTo>
                <a:lnTo>
                  <a:pt x="3932408" y="4093533"/>
                </a:lnTo>
                <a:lnTo>
                  <a:pt x="3932871" y="4093533"/>
                </a:lnTo>
                <a:cubicBezTo>
                  <a:pt x="3985321" y="4192722"/>
                  <a:pt x="3968588" y="4261019"/>
                  <a:pt x="3943329" y="4275177"/>
                </a:cubicBezTo>
                <a:cubicBezTo>
                  <a:pt x="3912277" y="4292635"/>
                  <a:pt x="3862321" y="4186286"/>
                  <a:pt x="3832314" y="4156842"/>
                </a:cubicBezTo>
                <a:cubicBezTo>
                  <a:pt x="3825879" y="4203662"/>
                  <a:pt x="3854436" y="4270833"/>
                  <a:pt x="3861918" y="4339454"/>
                </a:cubicBezTo>
                <a:cubicBezTo>
                  <a:pt x="3877123" y="4478141"/>
                  <a:pt x="3815179" y="4557460"/>
                  <a:pt x="3711807" y="4465592"/>
                </a:cubicBezTo>
                <a:cubicBezTo>
                  <a:pt x="3636933" y="4399104"/>
                  <a:pt x="3626541" y="4312796"/>
                  <a:pt x="3607392" y="4206499"/>
                </a:cubicBezTo>
                <a:lnTo>
                  <a:pt x="3582665" y="4093774"/>
                </a:lnTo>
                <a:lnTo>
                  <a:pt x="3582291" y="4093774"/>
                </a:lnTo>
                <a:cubicBezTo>
                  <a:pt x="3554607" y="3993277"/>
                  <a:pt x="3507067" y="3899345"/>
                  <a:pt x="3442477" y="3817525"/>
                </a:cubicBezTo>
                <a:cubicBezTo>
                  <a:pt x="3314168" y="3651083"/>
                  <a:pt x="3009763" y="3252156"/>
                  <a:pt x="2903495" y="3024979"/>
                </a:cubicBezTo>
                <a:cubicBezTo>
                  <a:pt x="2797227" y="2797802"/>
                  <a:pt x="2739870" y="2458324"/>
                  <a:pt x="2703589" y="2360582"/>
                </a:cubicBezTo>
                <a:cubicBezTo>
                  <a:pt x="2678812" y="2559925"/>
                  <a:pt x="2601343" y="2865134"/>
                  <a:pt x="2644059" y="3127949"/>
                </a:cubicBezTo>
                <a:cubicBezTo>
                  <a:pt x="2677443" y="3334050"/>
                  <a:pt x="2686856" y="3380627"/>
                  <a:pt x="2738421" y="3874480"/>
                </a:cubicBezTo>
                <a:lnTo>
                  <a:pt x="2754492" y="4093533"/>
                </a:lnTo>
                <a:lnTo>
                  <a:pt x="2754510" y="4093533"/>
                </a:lnTo>
                <a:cubicBezTo>
                  <a:pt x="2780977" y="4720603"/>
                  <a:pt x="2661274" y="5369313"/>
                  <a:pt x="2672859" y="5761643"/>
                </a:cubicBezTo>
                <a:cubicBezTo>
                  <a:pt x="2674508" y="5817432"/>
                  <a:pt x="2678650" y="5878691"/>
                  <a:pt x="2684141" y="5943711"/>
                </a:cubicBezTo>
                <a:lnTo>
                  <a:pt x="2703431" y="6147538"/>
                </a:lnTo>
                <a:lnTo>
                  <a:pt x="2703990" y="6147538"/>
                </a:lnTo>
                <a:cubicBezTo>
                  <a:pt x="2719113" y="6299419"/>
                  <a:pt x="2735203" y="6460470"/>
                  <a:pt x="2741155" y="6614120"/>
                </a:cubicBezTo>
                <a:cubicBezTo>
                  <a:pt x="2752579" y="6911043"/>
                  <a:pt x="2573186" y="7313832"/>
                  <a:pt x="2584529" y="7610915"/>
                </a:cubicBezTo>
                <a:cubicBezTo>
                  <a:pt x="2595871" y="7908000"/>
                  <a:pt x="2720803" y="7934708"/>
                  <a:pt x="2721286" y="8066799"/>
                </a:cubicBezTo>
                <a:cubicBezTo>
                  <a:pt x="2721608" y="8158747"/>
                  <a:pt x="2274895" y="8163333"/>
                  <a:pt x="2253095" y="8098977"/>
                </a:cubicBezTo>
                <a:cubicBezTo>
                  <a:pt x="2219710" y="8000512"/>
                  <a:pt x="2246900" y="7623466"/>
                  <a:pt x="2270470" y="7391059"/>
                </a:cubicBezTo>
                <a:cubicBezTo>
                  <a:pt x="2294041" y="7158654"/>
                  <a:pt x="2211425" y="6965906"/>
                  <a:pt x="2217779" y="6535204"/>
                </a:cubicBezTo>
                <a:cubicBezTo>
                  <a:pt x="2219109" y="6470489"/>
                  <a:pt x="2218430" y="6405764"/>
                  <a:pt x="2215748" y="6341121"/>
                </a:cubicBezTo>
                <a:lnTo>
                  <a:pt x="2201748" y="6148343"/>
                </a:lnTo>
                <a:lnTo>
                  <a:pt x="2201369" y="6148343"/>
                </a:lnTo>
                <a:cubicBezTo>
                  <a:pt x="2183269" y="5975627"/>
                  <a:pt x="2155837" y="5839917"/>
                  <a:pt x="2147149" y="5614670"/>
                </a:cubicBezTo>
                <a:cubicBezTo>
                  <a:pt x="2134117" y="5277041"/>
                  <a:pt x="2082310" y="4496080"/>
                  <a:pt x="2022621" y="4265363"/>
                </a:cubicBezTo>
                <a:cubicBezTo>
                  <a:pt x="2010621" y="4271713"/>
                  <a:pt x="1997260" y="4275053"/>
                  <a:pt x="1983684" y="4275098"/>
                </a:cubicBezTo>
                <a:cubicBezTo>
                  <a:pt x="1973852" y="4274946"/>
                  <a:pt x="1964126" y="4273039"/>
                  <a:pt x="1954966" y="4269465"/>
                </a:cubicBezTo>
                <a:cubicBezTo>
                  <a:pt x="1894310" y="4499699"/>
                  <a:pt x="1833172" y="5276801"/>
                  <a:pt x="1820140" y="5614670"/>
                </a:cubicBezTo>
                <a:cubicBezTo>
                  <a:pt x="1811451" y="5840157"/>
                  <a:pt x="1784019" y="5975627"/>
                  <a:pt x="1765920" y="6148343"/>
                </a:cubicBezTo>
                <a:lnTo>
                  <a:pt x="1263779" y="6148343"/>
                </a:lnTo>
                <a:cubicBezTo>
                  <a:pt x="1277858" y="6006679"/>
                  <a:pt x="1291132" y="5873221"/>
                  <a:pt x="1294430" y="5761643"/>
                </a:cubicBezTo>
                <a:cubicBezTo>
                  <a:pt x="1304566" y="5418354"/>
                  <a:pt x="1214247" y="4878775"/>
                  <a:pt x="1209186" y="4329155"/>
                </a:cubicBezTo>
                <a:lnTo>
                  <a:pt x="1212774" y="4093774"/>
                </a:lnTo>
                <a:lnTo>
                  <a:pt x="1212457" y="4093774"/>
                </a:lnTo>
                <a:cubicBezTo>
                  <a:pt x="1215917" y="4020247"/>
                  <a:pt x="1220984" y="3946881"/>
                  <a:pt x="1228546" y="3874480"/>
                </a:cubicBezTo>
                <a:cubicBezTo>
                  <a:pt x="1280111" y="3380627"/>
                  <a:pt x="1289523" y="3334050"/>
                  <a:pt x="1322988" y="3127949"/>
                </a:cubicBezTo>
                <a:cubicBezTo>
                  <a:pt x="1365624" y="2865134"/>
                  <a:pt x="1288155" y="2559925"/>
                  <a:pt x="1263378" y="2360582"/>
                </a:cubicBezTo>
                <a:cubicBezTo>
                  <a:pt x="1227098" y="2458324"/>
                  <a:pt x="1169821" y="2797721"/>
                  <a:pt x="1063472" y="3024979"/>
                </a:cubicBezTo>
                <a:cubicBezTo>
                  <a:pt x="957124" y="3252236"/>
                  <a:pt x="653202" y="3651083"/>
                  <a:pt x="524489" y="3817525"/>
                </a:cubicBezTo>
                <a:cubicBezTo>
                  <a:pt x="459901" y="3899345"/>
                  <a:pt x="412360" y="3993277"/>
                  <a:pt x="384676" y="4093774"/>
                </a:cubicBezTo>
                <a:lnTo>
                  <a:pt x="384621" y="4093774"/>
                </a:lnTo>
                <a:lnTo>
                  <a:pt x="359895" y="4206522"/>
                </a:lnTo>
                <a:cubicBezTo>
                  <a:pt x="340747" y="4312857"/>
                  <a:pt x="330354" y="4399224"/>
                  <a:pt x="255479" y="4465592"/>
                </a:cubicBezTo>
                <a:cubicBezTo>
                  <a:pt x="152108" y="4557460"/>
                  <a:pt x="90246" y="4478141"/>
                  <a:pt x="105369" y="4339454"/>
                </a:cubicBezTo>
                <a:cubicBezTo>
                  <a:pt x="112851" y="4270833"/>
                  <a:pt x="141408" y="4203662"/>
                  <a:pt x="134974" y="4156842"/>
                </a:cubicBezTo>
                <a:cubicBezTo>
                  <a:pt x="104967" y="4186688"/>
                  <a:pt x="55011" y="4292635"/>
                  <a:pt x="23958" y="4275177"/>
                </a:cubicBezTo>
                <a:cubicBezTo>
                  <a:pt x="-1301" y="4261019"/>
                  <a:pt x="-18034" y="4192722"/>
                  <a:pt x="34417" y="4093533"/>
                </a:cubicBezTo>
                <a:lnTo>
                  <a:pt x="34560" y="4093533"/>
                </a:lnTo>
                <a:lnTo>
                  <a:pt x="57183" y="4055482"/>
                </a:lnTo>
                <a:cubicBezTo>
                  <a:pt x="100303" y="3990321"/>
                  <a:pt x="137145" y="3951305"/>
                  <a:pt x="173506" y="3905532"/>
                </a:cubicBezTo>
                <a:cubicBezTo>
                  <a:pt x="213729" y="3855012"/>
                  <a:pt x="273179" y="3690583"/>
                  <a:pt x="319676" y="3595175"/>
                </a:cubicBezTo>
                <a:cubicBezTo>
                  <a:pt x="378642" y="3474587"/>
                  <a:pt x="475176" y="3244996"/>
                  <a:pt x="716511" y="2891038"/>
                </a:cubicBezTo>
                <a:cubicBezTo>
                  <a:pt x="764377" y="2731355"/>
                  <a:pt x="827124" y="2476826"/>
                  <a:pt x="833157" y="2324944"/>
                </a:cubicBezTo>
                <a:cubicBezTo>
                  <a:pt x="836627" y="2229137"/>
                  <a:pt x="845948" y="2133632"/>
                  <a:pt x="861072" y="2038963"/>
                </a:cubicBezTo>
                <a:close/>
                <a:moveTo>
                  <a:pt x="1975961" y="0"/>
                </a:moveTo>
                <a:cubicBezTo>
                  <a:pt x="1978536" y="160"/>
                  <a:pt x="1981432" y="965"/>
                  <a:pt x="1984006" y="804"/>
                </a:cubicBezTo>
                <a:cubicBezTo>
                  <a:pt x="1986580" y="643"/>
                  <a:pt x="1989234" y="0"/>
                  <a:pt x="1992050" y="0"/>
                </a:cubicBezTo>
                <a:lnTo>
                  <a:pt x="1992050" y="1527"/>
                </a:lnTo>
                <a:cubicBezTo>
                  <a:pt x="2233386" y="20030"/>
                  <a:pt x="2392667" y="211973"/>
                  <a:pt x="2402321" y="462479"/>
                </a:cubicBezTo>
                <a:cubicBezTo>
                  <a:pt x="2408435" y="622484"/>
                  <a:pt x="2340056" y="839686"/>
                  <a:pt x="2252773" y="956010"/>
                </a:cubicBezTo>
                <a:cubicBezTo>
                  <a:pt x="2252612" y="956252"/>
                  <a:pt x="2171684" y="1112315"/>
                  <a:pt x="2307878" y="1236843"/>
                </a:cubicBezTo>
                <a:cubicBezTo>
                  <a:pt x="2411571" y="1331689"/>
                  <a:pt x="2601825" y="1463056"/>
                  <a:pt x="2732146" y="1494831"/>
                </a:cubicBezTo>
                <a:cubicBezTo>
                  <a:pt x="2942751" y="1546155"/>
                  <a:pt x="3056340" y="1741154"/>
                  <a:pt x="3106618" y="2038720"/>
                </a:cubicBezTo>
                <a:lnTo>
                  <a:pt x="862197" y="2038720"/>
                </a:lnTo>
                <a:cubicBezTo>
                  <a:pt x="911672" y="1741154"/>
                  <a:pt x="1025260" y="1546155"/>
                  <a:pt x="1235866" y="1494831"/>
                </a:cubicBezTo>
                <a:cubicBezTo>
                  <a:pt x="1366187" y="1463056"/>
                  <a:pt x="1558692" y="1334183"/>
                  <a:pt x="1660134" y="1236843"/>
                </a:cubicBezTo>
                <a:cubicBezTo>
                  <a:pt x="1796408" y="1106120"/>
                  <a:pt x="1715238" y="956010"/>
                  <a:pt x="1715238" y="956010"/>
                </a:cubicBezTo>
                <a:cubicBezTo>
                  <a:pt x="1627956" y="839928"/>
                  <a:pt x="1559577" y="622243"/>
                  <a:pt x="1565691" y="462479"/>
                </a:cubicBezTo>
                <a:cubicBezTo>
                  <a:pt x="1575263" y="211973"/>
                  <a:pt x="1734626" y="19869"/>
                  <a:pt x="1975961" y="1527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sp>
        <p:nvSpPr>
          <p:cNvPr id="58" name="Shape 820">
            <a:extLst>
              <a:ext uri="{FF2B5EF4-FFF2-40B4-BE49-F238E27FC236}">
                <a16:creationId xmlns:a16="http://schemas.microsoft.com/office/drawing/2014/main" id="{4C81CFCA-A38F-D040-9CC7-3F9AD8DB4BA0}"/>
              </a:ext>
            </a:extLst>
          </p:cNvPr>
          <p:cNvSpPr>
            <a:spLocks/>
          </p:cNvSpPr>
          <p:nvPr/>
        </p:nvSpPr>
        <p:spPr bwMode="auto">
          <a:xfrm>
            <a:off x="11155248" y="5550825"/>
            <a:ext cx="1436805" cy="1630553"/>
          </a:xfrm>
          <a:custGeom>
            <a:avLst/>
            <a:gdLst>
              <a:gd name="T0" fmla="*/ 2147483646 w 21503"/>
              <a:gd name="T1" fmla="*/ 2147483646 h 21429"/>
              <a:gd name="T2" fmla="*/ 2147483646 w 21503"/>
              <a:gd name="T3" fmla="*/ 2147483646 h 21429"/>
              <a:gd name="T4" fmla="*/ 2147483646 w 21503"/>
              <a:gd name="T5" fmla="*/ 2147483646 h 21429"/>
              <a:gd name="T6" fmla="*/ 2147483646 w 21503"/>
              <a:gd name="T7" fmla="*/ 2147483646 h 2142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03" h="21429" extrusionOk="0">
                <a:moveTo>
                  <a:pt x="5029" y="1041"/>
                </a:moveTo>
                <a:cubicBezTo>
                  <a:pt x="4705" y="1373"/>
                  <a:pt x="4204" y="1528"/>
                  <a:pt x="3715" y="1449"/>
                </a:cubicBezTo>
                <a:cubicBezTo>
                  <a:pt x="3385" y="1395"/>
                  <a:pt x="3082" y="1234"/>
                  <a:pt x="2745" y="1233"/>
                </a:cubicBezTo>
                <a:cubicBezTo>
                  <a:pt x="2386" y="1232"/>
                  <a:pt x="2057" y="1409"/>
                  <a:pt x="1895" y="1690"/>
                </a:cubicBezTo>
                <a:cubicBezTo>
                  <a:pt x="1665" y="1786"/>
                  <a:pt x="1460" y="1924"/>
                  <a:pt x="1295" y="2094"/>
                </a:cubicBezTo>
                <a:cubicBezTo>
                  <a:pt x="652" y="2756"/>
                  <a:pt x="671" y="3735"/>
                  <a:pt x="1339" y="4376"/>
                </a:cubicBezTo>
                <a:cubicBezTo>
                  <a:pt x="1099" y="4471"/>
                  <a:pt x="922" y="4658"/>
                  <a:pt x="859" y="4882"/>
                </a:cubicBezTo>
                <a:cubicBezTo>
                  <a:pt x="786" y="5139"/>
                  <a:pt x="871" y="5410"/>
                  <a:pt x="1082" y="5598"/>
                </a:cubicBezTo>
                <a:cubicBezTo>
                  <a:pt x="851" y="5822"/>
                  <a:pt x="733" y="6119"/>
                  <a:pt x="756" y="6421"/>
                </a:cubicBezTo>
                <a:cubicBezTo>
                  <a:pt x="772" y="6634"/>
                  <a:pt x="859" y="6838"/>
                  <a:pt x="1005" y="7008"/>
                </a:cubicBezTo>
                <a:cubicBezTo>
                  <a:pt x="817" y="7280"/>
                  <a:pt x="696" y="7584"/>
                  <a:pt x="650" y="7900"/>
                </a:cubicBezTo>
                <a:cubicBezTo>
                  <a:pt x="607" y="8199"/>
                  <a:pt x="633" y="8502"/>
                  <a:pt x="724" y="8792"/>
                </a:cubicBezTo>
                <a:cubicBezTo>
                  <a:pt x="558" y="9038"/>
                  <a:pt x="475" y="9321"/>
                  <a:pt x="487" y="9607"/>
                </a:cubicBezTo>
                <a:cubicBezTo>
                  <a:pt x="498" y="9877"/>
                  <a:pt x="592" y="10138"/>
                  <a:pt x="760" y="10364"/>
                </a:cubicBezTo>
                <a:cubicBezTo>
                  <a:pt x="372" y="10689"/>
                  <a:pt x="117" y="11117"/>
                  <a:pt x="32" y="11582"/>
                </a:cubicBezTo>
                <a:cubicBezTo>
                  <a:pt x="-48" y="12016"/>
                  <a:pt x="25" y="12461"/>
                  <a:pt x="241" y="12857"/>
                </a:cubicBezTo>
                <a:cubicBezTo>
                  <a:pt x="158" y="13495"/>
                  <a:pt x="442" y="14128"/>
                  <a:pt x="999" y="14544"/>
                </a:cubicBezTo>
                <a:cubicBezTo>
                  <a:pt x="1681" y="15054"/>
                  <a:pt x="2645" y="15157"/>
                  <a:pt x="3446" y="14804"/>
                </a:cubicBezTo>
                <a:cubicBezTo>
                  <a:pt x="3459" y="15209"/>
                  <a:pt x="3580" y="15606"/>
                  <a:pt x="3799" y="15963"/>
                </a:cubicBezTo>
                <a:cubicBezTo>
                  <a:pt x="4027" y="16335"/>
                  <a:pt x="4354" y="16654"/>
                  <a:pt x="4752" y="16890"/>
                </a:cubicBezTo>
                <a:cubicBezTo>
                  <a:pt x="5029" y="17090"/>
                  <a:pt x="5447" y="16980"/>
                  <a:pt x="5554" y="16679"/>
                </a:cubicBezTo>
                <a:cubicBezTo>
                  <a:pt x="5601" y="16546"/>
                  <a:pt x="5564" y="16401"/>
                  <a:pt x="5457" y="16298"/>
                </a:cubicBezTo>
                <a:cubicBezTo>
                  <a:pt x="4997" y="16165"/>
                  <a:pt x="4599" y="15903"/>
                  <a:pt x="4325" y="15552"/>
                </a:cubicBezTo>
                <a:cubicBezTo>
                  <a:pt x="4102" y="15267"/>
                  <a:pt x="3971" y="14936"/>
                  <a:pt x="3944" y="14591"/>
                </a:cubicBezTo>
                <a:cubicBezTo>
                  <a:pt x="4364" y="14599"/>
                  <a:pt x="4766" y="14439"/>
                  <a:pt x="5036" y="14156"/>
                </a:cubicBezTo>
                <a:cubicBezTo>
                  <a:pt x="5269" y="13910"/>
                  <a:pt x="5383" y="13594"/>
                  <a:pt x="5350" y="13275"/>
                </a:cubicBezTo>
                <a:cubicBezTo>
                  <a:pt x="6312" y="12694"/>
                  <a:pt x="7511" y="12505"/>
                  <a:pt x="8643" y="12755"/>
                </a:cubicBezTo>
                <a:cubicBezTo>
                  <a:pt x="9548" y="12955"/>
                  <a:pt x="10346" y="13427"/>
                  <a:pt x="10899" y="14088"/>
                </a:cubicBezTo>
                <a:cubicBezTo>
                  <a:pt x="10427" y="14368"/>
                  <a:pt x="9978" y="14669"/>
                  <a:pt x="9552" y="14988"/>
                </a:cubicBezTo>
                <a:cubicBezTo>
                  <a:pt x="9179" y="15268"/>
                  <a:pt x="8814" y="15568"/>
                  <a:pt x="8555" y="15945"/>
                </a:cubicBezTo>
                <a:cubicBezTo>
                  <a:pt x="7906" y="16890"/>
                  <a:pt x="8037" y="18098"/>
                  <a:pt x="8879" y="18919"/>
                </a:cubicBezTo>
                <a:cubicBezTo>
                  <a:pt x="8851" y="19106"/>
                  <a:pt x="8879" y="19297"/>
                  <a:pt x="8960" y="19472"/>
                </a:cubicBezTo>
                <a:cubicBezTo>
                  <a:pt x="9067" y="19706"/>
                  <a:pt x="9261" y="19901"/>
                  <a:pt x="9511" y="20025"/>
                </a:cubicBezTo>
                <a:lnTo>
                  <a:pt x="9690" y="20902"/>
                </a:lnTo>
                <a:cubicBezTo>
                  <a:pt x="9794" y="21140"/>
                  <a:pt x="10026" y="21317"/>
                  <a:pt x="10309" y="21374"/>
                </a:cubicBezTo>
                <a:cubicBezTo>
                  <a:pt x="10585" y="21429"/>
                  <a:pt x="10875" y="21363"/>
                  <a:pt x="11086" y="21197"/>
                </a:cubicBezTo>
                <a:cubicBezTo>
                  <a:pt x="11252" y="21369"/>
                  <a:pt x="11505" y="21454"/>
                  <a:pt x="11759" y="21423"/>
                </a:cubicBezTo>
                <a:cubicBezTo>
                  <a:pt x="11984" y="21396"/>
                  <a:pt x="12182" y="21280"/>
                  <a:pt x="12297" y="21108"/>
                </a:cubicBezTo>
                <a:cubicBezTo>
                  <a:pt x="12487" y="20399"/>
                  <a:pt x="12692" y="19694"/>
                  <a:pt x="12912" y="18992"/>
                </a:cubicBezTo>
                <a:cubicBezTo>
                  <a:pt x="13096" y="18405"/>
                  <a:pt x="13290" y="17820"/>
                  <a:pt x="13495" y="17238"/>
                </a:cubicBezTo>
                <a:lnTo>
                  <a:pt x="13956" y="17443"/>
                </a:lnTo>
                <a:cubicBezTo>
                  <a:pt x="13772" y="17813"/>
                  <a:pt x="13927" y="18247"/>
                  <a:pt x="14317" y="18459"/>
                </a:cubicBezTo>
                <a:cubicBezTo>
                  <a:pt x="14699" y="18667"/>
                  <a:pt x="15155" y="18605"/>
                  <a:pt x="15571" y="18547"/>
                </a:cubicBezTo>
                <a:cubicBezTo>
                  <a:pt x="15908" y="18500"/>
                  <a:pt x="16248" y="18452"/>
                  <a:pt x="16597" y="18404"/>
                </a:cubicBezTo>
                <a:cubicBezTo>
                  <a:pt x="16884" y="18526"/>
                  <a:pt x="17204" y="18572"/>
                  <a:pt x="17521" y="18538"/>
                </a:cubicBezTo>
                <a:cubicBezTo>
                  <a:pt x="17896" y="18498"/>
                  <a:pt x="18245" y="18346"/>
                  <a:pt x="18509" y="18108"/>
                </a:cubicBezTo>
                <a:cubicBezTo>
                  <a:pt x="18632" y="18173"/>
                  <a:pt x="18774" y="18206"/>
                  <a:pt x="18917" y="18204"/>
                </a:cubicBezTo>
                <a:cubicBezTo>
                  <a:pt x="19730" y="18189"/>
                  <a:pt x="20026" y="17356"/>
                  <a:pt x="20166" y="16583"/>
                </a:cubicBezTo>
                <a:cubicBezTo>
                  <a:pt x="20341" y="15618"/>
                  <a:pt x="20649" y="14675"/>
                  <a:pt x="21083" y="13776"/>
                </a:cubicBezTo>
                <a:cubicBezTo>
                  <a:pt x="21171" y="13555"/>
                  <a:pt x="21207" y="13320"/>
                  <a:pt x="21188" y="13086"/>
                </a:cubicBezTo>
                <a:cubicBezTo>
                  <a:pt x="21169" y="12844"/>
                  <a:pt x="21090" y="12608"/>
                  <a:pt x="20959" y="12394"/>
                </a:cubicBezTo>
                <a:cubicBezTo>
                  <a:pt x="21157" y="12214"/>
                  <a:pt x="21260" y="11969"/>
                  <a:pt x="21243" y="11718"/>
                </a:cubicBezTo>
                <a:cubicBezTo>
                  <a:pt x="21228" y="11501"/>
                  <a:pt x="21123" y="11296"/>
                  <a:pt x="20948" y="11141"/>
                </a:cubicBezTo>
                <a:cubicBezTo>
                  <a:pt x="21206" y="10858"/>
                  <a:pt x="21349" y="10506"/>
                  <a:pt x="21352" y="10143"/>
                </a:cubicBezTo>
                <a:cubicBezTo>
                  <a:pt x="21355" y="9782"/>
                  <a:pt x="21221" y="9430"/>
                  <a:pt x="20970" y="9144"/>
                </a:cubicBezTo>
                <a:cubicBezTo>
                  <a:pt x="21225" y="8872"/>
                  <a:pt x="21376" y="8537"/>
                  <a:pt x="21402" y="8185"/>
                </a:cubicBezTo>
                <a:cubicBezTo>
                  <a:pt x="21425" y="7889"/>
                  <a:pt x="21357" y="7592"/>
                  <a:pt x="21207" y="7326"/>
                </a:cubicBezTo>
                <a:cubicBezTo>
                  <a:pt x="21447" y="7125"/>
                  <a:pt x="21552" y="6828"/>
                  <a:pt x="21483" y="6543"/>
                </a:cubicBezTo>
                <a:cubicBezTo>
                  <a:pt x="21426" y="6311"/>
                  <a:pt x="21259" y="6111"/>
                  <a:pt x="21024" y="5995"/>
                </a:cubicBezTo>
                <a:cubicBezTo>
                  <a:pt x="21161" y="5815"/>
                  <a:pt x="21221" y="5598"/>
                  <a:pt x="21193" y="5383"/>
                </a:cubicBezTo>
                <a:cubicBezTo>
                  <a:pt x="21168" y="5191"/>
                  <a:pt x="21073" y="5010"/>
                  <a:pt x="20922" y="4868"/>
                </a:cubicBezTo>
                <a:cubicBezTo>
                  <a:pt x="21177" y="4505"/>
                  <a:pt x="21280" y="4075"/>
                  <a:pt x="21215" y="3652"/>
                </a:cubicBezTo>
                <a:cubicBezTo>
                  <a:pt x="21165" y="3329"/>
                  <a:pt x="21017" y="3022"/>
                  <a:pt x="20787" y="2766"/>
                </a:cubicBezTo>
                <a:cubicBezTo>
                  <a:pt x="21251" y="1982"/>
                  <a:pt x="21037" y="1020"/>
                  <a:pt x="20271" y="447"/>
                </a:cubicBezTo>
                <a:cubicBezTo>
                  <a:pt x="19579" y="-70"/>
                  <a:pt x="18590" y="-146"/>
                  <a:pt x="17806" y="259"/>
                </a:cubicBezTo>
                <a:cubicBezTo>
                  <a:pt x="17540" y="158"/>
                  <a:pt x="17236" y="163"/>
                  <a:pt x="16974" y="272"/>
                </a:cubicBezTo>
                <a:cubicBezTo>
                  <a:pt x="16724" y="376"/>
                  <a:pt x="16534" y="565"/>
                  <a:pt x="16448" y="795"/>
                </a:cubicBezTo>
                <a:cubicBezTo>
                  <a:pt x="15952" y="689"/>
                  <a:pt x="15431" y="829"/>
                  <a:pt x="15087" y="1160"/>
                </a:cubicBezTo>
                <a:cubicBezTo>
                  <a:pt x="14866" y="1373"/>
                  <a:pt x="14739" y="1649"/>
                  <a:pt x="14732" y="1938"/>
                </a:cubicBezTo>
                <a:cubicBezTo>
                  <a:pt x="14472" y="1860"/>
                  <a:pt x="14186" y="1882"/>
                  <a:pt x="13946" y="1998"/>
                </a:cubicBezTo>
                <a:cubicBezTo>
                  <a:pt x="13712" y="2111"/>
                  <a:pt x="13541" y="2304"/>
                  <a:pt x="13473" y="2531"/>
                </a:cubicBezTo>
                <a:cubicBezTo>
                  <a:pt x="13123" y="2428"/>
                  <a:pt x="12746" y="2416"/>
                  <a:pt x="12389" y="2498"/>
                </a:cubicBezTo>
                <a:cubicBezTo>
                  <a:pt x="12103" y="2563"/>
                  <a:pt x="11839" y="2685"/>
                  <a:pt x="11617" y="2855"/>
                </a:cubicBezTo>
                <a:cubicBezTo>
                  <a:pt x="11322" y="2719"/>
                  <a:pt x="10983" y="2676"/>
                  <a:pt x="10657" y="2734"/>
                </a:cubicBezTo>
                <a:cubicBezTo>
                  <a:pt x="10386" y="2781"/>
                  <a:pt x="10137" y="2896"/>
                  <a:pt x="9939" y="3064"/>
                </a:cubicBezTo>
                <a:cubicBezTo>
                  <a:pt x="9716" y="2911"/>
                  <a:pt x="9440" y="2832"/>
                  <a:pt x="9157" y="2841"/>
                </a:cubicBezTo>
                <a:cubicBezTo>
                  <a:pt x="8886" y="2849"/>
                  <a:pt x="8627" y="2938"/>
                  <a:pt x="8421" y="3093"/>
                </a:cubicBezTo>
                <a:cubicBezTo>
                  <a:pt x="8301" y="2731"/>
                  <a:pt x="8012" y="2432"/>
                  <a:pt x="7625" y="2270"/>
                </a:cubicBezTo>
                <a:cubicBezTo>
                  <a:pt x="7300" y="2134"/>
                  <a:pt x="6930" y="2107"/>
                  <a:pt x="6584" y="2192"/>
                </a:cubicBezTo>
                <a:cubicBezTo>
                  <a:pt x="6494" y="1922"/>
                  <a:pt x="6325" y="1677"/>
                  <a:pt x="6094" y="1482"/>
                </a:cubicBezTo>
                <a:cubicBezTo>
                  <a:pt x="5803" y="1237"/>
                  <a:pt x="5429" y="1082"/>
                  <a:pt x="5029" y="10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59" name="Shape 821">
            <a:extLst>
              <a:ext uri="{FF2B5EF4-FFF2-40B4-BE49-F238E27FC236}">
                <a16:creationId xmlns:a16="http://schemas.microsoft.com/office/drawing/2014/main" id="{DD867A48-1BD3-CB49-9736-AE65DE18E80C}"/>
              </a:ext>
            </a:extLst>
          </p:cNvPr>
          <p:cNvSpPr>
            <a:spLocks/>
          </p:cNvSpPr>
          <p:nvPr/>
        </p:nvSpPr>
        <p:spPr bwMode="auto">
          <a:xfrm>
            <a:off x="11386849" y="5855794"/>
            <a:ext cx="415920" cy="592185"/>
          </a:xfrm>
          <a:custGeom>
            <a:avLst/>
            <a:gdLst>
              <a:gd name="T0" fmla="*/ 1371777445 w 21600"/>
              <a:gd name="T1" fmla="*/ 2147483646 h 21600"/>
              <a:gd name="T2" fmla="*/ 1371777445 w 21600"/>
              <a:gd name="T3" fmla="*/ 2147483646 h 21600"/>
              <a:gd name="T4" fmla="*/ 1371777445 w 21600"/>
              <a:gd name="T5" fmla="*/ 2147483646 h 21600"/>
              <a:gd name="T6" fmla="*/ 1371777445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702" y="0"/>
                </a:moveTo>
                <a:cubicBezTo>
                  <a:pt x="2021" y="655"/>
                  <a:pt x="2593" y="1234"/>
                  <a:pt x="3354" y="1674"/>
                </a:cubicBezTo>
                <a:cubicBezTo>
                  <a:pt x="3908" y="1994"/>
                  <a:pt x="4550" y="2232"/>
                  <a:pt x="5240" y="2372"/>
                </a:cubicBezTo>
                <a:cubicBezTo>
                  <a:pt x="3923" y="3443"/>
                  <a:pt x="3183" y="4804"/>
                  <a:pt x="3150" y="6219"/>
                </a:cubicBezTo>
                <a:cubicBezTo>
                  <a:pt x="3112" y="7809"/>
                  <a:pt x="3966" y="9346"/>
                  <a:pt x="5526" y="10499"/>
                </a:cubicBezTo>
                <a:cubicBezTo>
                  <a:pt x="3550" y="12267"/>
                  <a:pt x="3674" y="14789"/>
                  <a:pt x="5824" y="16455"/>
                </a:cubicBezTo>
                <a:cubicBezTo>
                  <a:pt x="7917" y="18077"/>
                  <a:pt x="11024" y="18430"/>
                  <a:pt x="13902" y="18422"/>
                </a:cubicBezTo>
                <a:cubicBezTo>
                  <a:pt x="16448" y="18416"/>
                  <a:pt x="19029" y="18138"/>
                  <a:pt x="21600" y="17543"/>
                </a:cubicBezTo>
                <a:lnTo>
                  <a:pt x="20007" y="20859"/>
                </a:lnTo>
                <a:cubicBezTo>
                  <a:pt x="17582" y="20107"/>
                  <a:pt x="14911" y="19837"/>
                  <a:pt x="12283" y="20076"/>
                </a:cubicBezTo>
                <a:cubicBezTo>
                  <a:pt x="10165" y="20269"/>
                  <a:pt x="8134" y="20790"/>
                  <a:pt x="6337" y="21600"/>
                </a:cubicBezTo>
                <a:cubicBezTo>
                  <a:pt x="6300" y="21086"/>
                  <a:pt x="5982" y="20602"/>
                  <a:pt x="5450" y="20249"/>
                </a:cubicBezTo>
                <a:cubicBezTo>
                  <a:pt x="4959" y="19924"/>
                  <a:pt x="4319" y="19732"/>
                  <a:pt x="3645" y="19709"/>
                </a:cubicBezTo>
                <a:cubicBezTo>
                  <a:pt x="4000" y="19135"/>
                  <a:pt x="4135" y="18506"/>
                  <a:pt x="4039" y="17884"/>
                </a:cubicBezTo>
                <a:cubicBezTo>
                  <a:pt x="3935" y="17219"/>
                  <a:pt x="3571" y="16588"/>
                  <a:pt x="2985" y="16060"/>
                </a:cubicBezTo>
                <a:cubicBezTo>
                  <a:pt x="3361" y="15331"/>
                  <a:pt x="3428" y="14542"/>
                  <a:pt x="3180" y="13787"/>
                </a:cubicBezTo>
                <a:cubicBezTo>
                  <a:pt x="2916" y="12984"/>
                  <a:pt x="2308" y="12256"/>
                  <a:pt x="1436" y="11704"/>
                </a:cubicBezTo>
                <a:cubicBezTo>
                  <a:pt x="2046" y="10655"/>
                  <a:pt x="2224" y="9506"/>
                  <a:pt x="1952" y="8390"/>
                </a:cubicBezTo>
                <a:cubicBezTo>
                  <a:pt x="1689" y="7310"/>
                  <a:pt x="1014" y="6302"/>
                  <a:pt x="0" y="5470"/>
                </a:cubicBezTo>
                <a:cubicBezTo>
                  <a:pt x="1095" y="4738"/>
                  <a:pt x="1829" y="3780"/>
                  <a:pt x="2097" y="2735"/>
                </a:cubicBezTo>
                <a:cubicBezTo>
                  <a:pt x="2333" y="1815"/>
                  <a:pt x="2196" y="868"/>
                  <a:pt x="170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1" name="Shape 822">
            <a:extLst>
              <a:ext uri="{FF2B5EF4-FFF2-40B4-BE49-F238E27FC236}">
                <a16:creationId xmlns:a16="http://schemas.microsoft.com/office/drawing/2014/main" id="{ADDCC27C-8329-2948-AFD3-F920C948A47C}"/>
              </a:ext>
            </a:extLst>
          </p:cNvPr>
          <p:cNvSpPr>
            <a:spLocks/>
          </p:cNvSpPr>
          <p:nvPr/>
        </p:nvSpPr>
        <p:spPr bwMode="auto">
          <a:xfrm>
            <a:off x="11539733" y="5963520"/>
            <a:ext cx="117646" cy="82239"/>
          </a:xfrm>
          <a:custGeom>
            <a:avLst/>
            <a:gdLst>
              <a:gd name="T0" fmla="*/ 8866002 w 21531"/>
              <a:gd name="T1" fmla="*/ 2093992 h 21600"/>
              <a:gd name="T2" fmla="*/ 8866002 w 21531"/>
              <a:gd name="T3" fmla="*/ 2093992 h 21600"/>
              <a:gd name="T4" fmla="*/ 8866002 w 21531"/>
              <a:gd name="T5" fmla="*/ 2093992 h 21600"/>
              <a:gd name="T6" fmla="*/ 8866002 w 21531"/>
              <a:gd name="T7" fmla="*/ 209399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31" h="21600" extrusionOk="0">
                <a:moveTo>
                  <a:pt x="7" y="3709"/>
                </a:moveTo>
                <a:cubicBezTo>
                  <a:pt x="2379" y="5167"/>
                  <a:pt x="5060" y="5194"/>
                  <a:pt x="7447" y="3783"/>
                </a:cubicBezTo>
                <a:cubicBezTo>
                  <a:pt x="8846" y="2956"/>
                  <a:pt x="10086" y="1659"/>
                  <a:pt x="11063" y="0"/>
                </a:cubicBezTo>
                <a:cubicBezTo>
                  <a:pt x="11773" y="2819"/>
                  <a:pt x="12867" y="5406"/>
                  <a:pt x="14282" y="7610"/>
                </a:cubicBezTo>
                <a:cubicBezTo>
                  <a:pt x="16243" y="10664"/>
                  <a:pt x="18750" y="12886"/>
                  <a:pt x="21531" y="14033"/>
                </a:cubicBezTo>
                <a:cubicBezTo>
                  <a:pt x="18628" y="12623"/>
                  <a:pt x="15438" y="13139"/>
                  <a:pt x="12826" y="15443"/>
                </a:cubicBezTo>
                <a:cubicBezTo>
                  <a:pt x="11155" y="16917"/>
                  <a:pt x="9818" y="19056"/>
                  <a:pt x="8978" y="21600"/>
                </a:cubicBezTo>
                <a:cubicBezTo>
                  <a:pt x="5880" y="20254"/>
                  <a:pt x="3259" y="17257"/>
                  <a:pt x="1652" y="13223"/>
                </a:cubicBezTo>
                <a:cubicBezTo>
                  <a:pt x="501" y="10332"/>
                  <a:pt x="-69" y="7038"/>
                  <a:pt x="7" y="3709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2" name="Shape 823">
            <a:extLst>
              <a:ext uri="{FF2B5EF4-FFF2-40B4-BE49-F238E27FC236}">
                <a16:creationId xmlns:a16="http://schemas.microsoft.com/office/drawing/2014/main" id="{9C06F736-7002-7243-B180-FB11535AFD48}"/>
              </a:ext>
            </a:extLst>
          </p:cNvPr>
          <p:cNvSpPr>
            <a:spLocks/>
          </p:cNvSpPr>
          <p:nvPr/>
        </p:nvSpPr>
        <p:spPr bwMode="auto">
          <a:xfrm>
            <a:off x="12155357" y="5806209"/>
            <a:ext cx="197544" cy="433979"/>
          </a:xfrm>
          <a:custGeom>
            <a:avLst/>
            <a:gdLst>
              <a:gd name="T0" fmla="*/ 69806189 w 21600"/>
              <a:gd name="T1" fmla="*/ 1623806372 h 21600"/>
              <a:gd name="T2" fmla="*/ 69806189 w 21600"/>
              <a:gd name="T3" fmla="*/ 1623806372 h 21600"/>
              <a:gd name="T4" fmla="*/ 69806189 w 21600"/>
              <a:gd name="T5" fmla="*/ 1623806372 h 21600"/>
              <a:gd name="T6" fmla="*/ 69806189 w 21600"/>
              <a:gd name="T7" fmla="*/ 162380637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6336"/>
                </a:moveTo>
                <a:lnTo>
                  <a:pt x="9320" y="4364"/>
                </a:lnTo>
                <a:lnTo>
                  <a:pt x="12344" y="2125"/>
                </a:lnTo>
                <a:cubicBezTo>
                  <a:pt x="13570" y="2193"/>
                  <a:pt x="14814" y="2121"/>
                  <a:pt x="15963" y="1915"/>
                </a:cubicBezTo>
                <a:cubicBezTo>
                  <a:pt x="17893" y="1569"/>
                  <a:pt x="19426" y="876"/>
                  <a:pt x="20201" y="0"/>
                </a:cubicBezTo>
                <a:cubicBezTo>
                  <a:pt x="18540" y="1555"/>
                  <a:pt x="17826" y="3285"/>
                  <a:pt x="18133" y="5009"/>
                </a:cubicBezTo>
                <a:cubicBezTo>
                  <a:pt x="18423" y="6638"/>
                  <a:pt x="19616" y="8207"/>
                  <a:pt x="21600" y="9569"/>
                </a:cubicBezTo>
                <a:cubicBezTo>
                  <a:pt x="20365" y="10020"/>
                  <a:pt x="19509" y="10652"/>
                  <a:pt x="19177" y="11357"/>
                </a:cubicBezTo>
                <a:cubicBezTo>
                  <a:pt x="18895" y="11954"/>
                  <a:pt x="19004" y="12576"/>
                  <a:pt x="19491" y="13145"/>
                </a:cubicBezTo>
                <a:cubicBezTo>
                  <a:pt x="18586" y="14551"/>
                  <a:pt x="18225" y="16018"/>
                  <a:pt x="18425" y="17481"/>
                </a:cubicBezTo>
                <a:cubicBezTo>
                  <a:pt x="18619" y="18898"/>
                  <a:pt x="19338" y="20291"/>
                  <a:pt x="20550" y="21600"/>
                </a:cubicBezTo>
                <a:cubicBezTo>
                  <a:pt x="19634" y="20197"/>
                  <a:pt x="18066" y="18901"/>
                  <a:pt x="15952" y="17799"/>
                </a:cubicBezTo>
                <a:cubicBezTo>
                  <a:pt x="14192" y="16880"/>
                  <a:pt x="12084" y="16113"/>
                  <a:pt x="9729" y="15534"/>
                </a:cubicBezTo>
                <a:cubicBezTo>
                  <a:pt x="10550" y="14115"/>
                  <a:pt x="11540" y="12746"/>
                  <a:pt x="12678" y="11420"/>
                </a:cubicBezTo>
                <a:cubicBezTo>
                  <a:pt x="13528" y="10430"/>
                  <a:pt x="14500" y="9369"/>
                  <a:pt x="13774" y="8319"/>
                </a:cubicBezTo>
                <a:cubicBezTo>
                  <a:pt x="13210" y="7505"/>
                  <a:pt x="11863" y="6934"/>
                  <a:pt x="10372" y="6541"/>
                </a:cubicBezTo>
                <a:cubicBezTo>
                  <a:pt x="7297" y="5729"/>
                  <a:pt x="3466" y="5594"/>
                  <a:pt x="0" y="6336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3" name="Shape 824">
            <a:extLst>
              <a:ext uri="{FF2B5EF4-FFF2-40B4-BE49-F238E27FC236}">
                <a16:creationId xmlns:a16="http://schemas.microsoft.com/office/drawing/2014/main" id="{83590E82-DC2E-7E4B-A6E7-E56F77C9E3F6}"/>
              </a:ext>
            </a:extLst>
          </p:cNvPr>
          <p:cNvSpPr>
            <a:spLocks/>
          </p:cNvSpPr>
          <p:nvPr/>
        </p:nvSpPr>
        <p:spPr bwMode="auto">
          <a:xfrm>
            <a:off x="11943550" y="6463623"/>
            <a:ext cx="278351" cy="106277"/>
          </a:xfrm>
          <a:custGeom>
            <a:avLst/>
            <a:gdLst>
              <a:gd name="T0" fmla="*/ 275180739 w 21600"/>
              <a:gd name="T1" fmla="*/ 5840288 h 21600"/>
              <a:gd name="T2" fmla="*/ 275180739 w 21600"/>
              <a:gd name="T3" fmla="*/ 5840288 h 21600"/>
              <a:gd name="T4" fmla="*/ 275180739 w 21600"/>
              <a:gd name="T5" fmla="*/ 5840288 h 21600"/>
              <a:gd name="T6" fmla="*/ 275180739 w 21600"/>
              <a:gd name="T7" fmla="*/ 584028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913" y="0"/>
                </a:moveTo>
                <a:cubicBezTo>
                  <a:pt x="3045" y="1780"/>
                  <a:pt x="2876" y="3622"/>
                  <a:pt x="2449" y="5049"/>
                </a:cubicBezTo>
                <a:cubicBezTo>
                  <a:pt x="1869" y="6986"/>
                  <a:pt x="917" y="7878"/>
                  <a:pt x="0" y="7344"/>
                </a:cubicBezTo>
                <a:cubicBezTo>
                  <a:pt x="2818" y="8400"/>
                  <a:pt x="5633" y="9177"/>
                  <a:pt x="8442" y="9684"/>
                </a:cubicBezTo>
                <a:cubicBezTo>
                  <a:pt x="11268" y="10194"/>
                  <a:pt x="14162" y="10439"/>
                  <a:pt x="16845" y="13151"/>
                </a:cubicBezTo>
                <a:cubicBezTo>
                  <a:pt x="18655" y="14981"/>
                  <a:pt x="20281" y="17872"/>
                  <a:pt x="21600" y="21600"/>
                </a:cubicBezTo>
                <a:cubicBezTo>
                  <a:pt x="21400" y="17041"/>
                  <a:pt x="20456" y="12931"/>
                  <a:pt x="19010" y="10341"/>
                </a:cubicBezTo>
                <a:cubicBezTo>
                  <a:pt x="16568" y="5966"/>
                  <a:pt x="13488" y="6844"/>
                  <a:pt x="10657" y="6168"/>
                </a:cubicBezTo>
                <a:cubicBezTo>
                  <a:pt x="7962" y="5524"/>
                  <a:pt x="5326" y="3451"/>
                  <a:pt x="2913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4" name="Shape 825">
            <a:extLst>
              <a:ext uri="{FF2B5EF4-FFF2-40B4-BE49-F238E27FC236}">
                <a16:creationId xmlns:a16="http://schemas.microsoft.com/office/drawing/2014/main" id="{A6A52DB0-BCFB-6C43-BF91-173D512BB292}"/>
              </a:ext>
            </a:extLst>
          </p:cNvPr>
          <p:cNvSpPr>
            <a:spLocks/>
          </p:cNvSpPr>
          <p:nvPr/>
        </p:nvSpPr>
        <p:spPr bwMode="auto">
          <a:xfrm>
            <a:off x="12111800" y="6384096"/>
            <a:ext cx="244218" cy="336823"/>
          </a:xfrm>
          <a:custGeom>
            <a:avLst/>
            <a:gdLst>
              <a:gd name="T0" fmla="*/ 163061748 w 21600"/>
              <a:gd name="T1" fmla="*/ 589211290 h 21600"/>
              <a:gd name="T2" fmla="*/ 163061748 w 21600"/>
              <a:gd name="T3" fmla="*/ 589211290 h 21600"/>
              <a:gd name="T4" fmla="*/ 163061748 w 21600"/>
              <a:gd name="T5" fmla="*/ 589211290 h 21600"/>
              <a:gd name="T6" fmla="*/ 163061748 w 21600"/>
              <a:gd name="T7" fmla="*/ 58921129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2077" y="3947"/>
                </a:moveTo>
                <a:cubicBezTo>
                  <a:pt x="13605" y="4065"/>
                  <a:pt x="15148" y="3864"/>
                  <a:pt x="16524" y="3368"/>
                </a:cubicBezTo>
                <a:cubicBezTo>
                  <a:pt x="18441" y="2677"/>
                  <a:pt x="19906" y="1467"/>
                  <a:pt x="20605" y="0"/>
                </a:cubicBezTo>
                <a:cubicBezTo>
                  <a:pt x="20093" y="874"/>
                  <a:pt x="19923" y="1833"/>
                  <a:pt x="20112" y="2772"/>
                </a:cubicBezTo>
                <a:cubicBezTo>
                  <a:pt x="20295" y="3680"/>
                  <a:pt x="20809" y="4537"/>
                  <a:pt x="21600" y="5254"/>
                </a:cubicBezTo>
                <a:cubicBezTo>
                  <a:pt x="20824" y="6254"/>
                  <a:pt x="20370" y="7369"/>
                  <a:pt x="20272" y="8514"/>
                </a:cubicBezTo>
                <a:cubicBezTo>
                  <a:pt x="20169" y="9727"/>
                  <a:pt x="20467" y="10940"/>
                  <a:pt x="21142" y="12052"/>
                </a:cubicBezTo>
                <a:cubicBezTo>
                  <a:pt x="19781" y="12870"/>
                  <a:pt x="18660" y="13878"/>
                  <a:pt x="17847" y="15015"/>
                </a:cubicBezTo>
                <a:cubicBezTo>
                  <a:pt x="16981" y="16227"/>
                  <a:pt x="16481" y="17558"/>
                  <a:pt x="16383" y="18920"/>
                </a:cubicBezTo>
                <a:cubicBezTo>
                  <a:pt x="15124" y="18671"/>
                  <a:pt x="13787" y="18727"/>
                  <a:pt x="12575" y="19077"/>
                </a:cubicBezTo>
                <a:cubicBezTo>
                  <a:pt x="10998" y="19534"/>
                  <a:pt x="9756" y="20449"/>
                  <a:pt x="9151" y="21600"/>
                </a:cubicBezTo>
                <a:cubicBezTo>
                  <a:pt x="8646" y="21349"/>
                  <a:pt x="8121" y="21121"/>
                  <a:pt x="7579" y="20915"/>
                </a:cubicBezTo>
                <a:cubicBezTo>
                  <a:pt x="5243" y="20029"/>
                  <a:pt x="2636" y="19586"/>
                  <a:pt x="0" y="19627"/>
                </a:cubicBezTo>
                <a:cubicBezTo>
                  <a:pt x="2299" y="19674"/>
                  <a:pt x="4594" y="19465"/>
                  <a:pt x="6804" y="19005"/>
                </a:cubicBezTo>
                <a:cubicBezTo>
                  <a:pt x="8863" y="18577"/>
                  <a:pt x="10826" y="17936"/>
                  <a:pt x="12634" y="17103"/>
                </a:cubicBezTo>
                <a:cubicBezTo>
                  <a:pt x="13699" y="16615"/>
                  <a:pt x="14625" y="15983"/>
                  <a:pt x="15360" y="15240"/>
                </a:cubicBezTo>
                <a:cubicBezTo>
                  <a:pt x="16047" y="14548"/>
                  <a:pt x="16554" y="13774"/>
                  <a:pt x="16945" y="12970"/>
                </a:cubicBezTo>
                <a:cubicBezTo>
                  <a:pt x="17787" y="11239"/>
                  <a:pt x="18085" y="9394"/>
                  <a:pt x="17818" y="7569"/>
                </a:cubicBezTo>
                <a:cubicBezTo>
                  <a:pt x="16141" y="7780"/>
                  <a:pt x="14433" y="7349"/>
                  <a:pt x="13300" y="6428"/>
                </a:cubicBezTo>
                <a:cubicBezTo>
                  <a:pt x="12463" y="5748"/>
                  <a:pt x="12024" y="4858"/>
                  <a:pt x="12077" y="3947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5" name="Shape 826">
            <a:extLst>
              <a:ext uri="{FF2B5EF4-FFF2-40B4-BE49-F238E27FC236}">
                <a16:creationId xmlns:a16="http://schemas.microsoft.com/office/drawing/2014/main" id="{3D438602-D6CB-114D-B4FF-902FB14C9324}"/>
              </a:ext>
            </a:extLst>
          </p:cNvPr>
          <p:cNvSpPr>
            <a:spLocks/>
          </p:cNvSpPr>
          <p:nvPr/>
        </p:nvSpPr>
        <p:spPr bwMode="auto">
          <a:xfrm>
            <a:off x="11969936" y="5956675"/>
            <a:ext cx="206518" cy="109215"/>
          </a:xfrm>
          <a:custGeom>
            <a:avLst/>
            <a:gdLst>
              <a:gd name="T0" fmla="*/ 83383331 w 21600"/>
              <a:gd name="T1" fmla="*/ 6513001 h 21600"/>
              <a:gd name="T2" fmla="*/ 83383331 w 21600"/>
              <a:gd name="T3" fmla="*/ 6513001 h 21600"/>
              <a:gd name="T4" fmla="*/ 83383331 w 21600"/>
              <a:gd name="T5" fmla="*/ 6513001 h 21600"/>
              <a:gd name="T6" fmla="*/ 83383331 w 21600"/>
              <a:gd name="T7" fmla="*/ 651300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6998"/>
                </a:moveTo>
                <a:cubicBezTo>
                  <a:pt x="2309" y="6008"/>
                  <a:pt x="4594" y="4828"/>
                  <a:pt x="6849" y="3462"/>
                </a:cubicBezTo>
                <a:cubicBezTo>
                  <a:pt x="8574" y="2416"/>
                  <a:pt x="10281" y="1261"/>
                  <a:pt x="11966" y="0"/>
                </a:cubicBezTo>
                <a:cubicBezTo>
                  <a:pt x="12636" y="2243"/>
                  <a:pt x="13562" y="4175"/>
                  <a:pt x="14677" y="5658"/>
                </a:cubicBezTo>
                <a:cubicBezTo>
                  <a:pt x="16688" y="8333"/>
                  <a:pt x="19175" y="9403"/>
                  <a:pt x="21600" y="8634"/>
                </a:cubicBezTo>
                <a:cubicBezTo>
                  <a:pt x="20082" y="9972"/>
                  <a:pt x="18948" y="12496"/>
                  <a:pt x="18495" y="15546"/>
                </a:cubicBezTo>
                <a:cubicBezTo>
                  <a:pt x="18201" y="17530"/>
                  <a:pt x="18216" y="19632"/>
                  <a:pt x="18539" y="21600"/>
                </a:cubicBezTo>
                <a:cubicBezTo>
                  <a:pt x="17480" y="19197"/>
                  <a:pt x="16180" y="17217"/>
                  <a:pt x="14712" y="15774"/>
                </a:cubicBezTo>
                <a:cubicBezTo>
                  <a:pt x="12673" y="13769"/>
                  <a:pt x="10383" y="12861"/>
                  <a:pt x="8090" y="13150"/>
                </a:cubicBezTo>
                <a:cubicBezTo>
                  <a:pt x="7733" y="12343"/>
                  <a:pt x="7338" y="11600"/>
                  <a:pt x="6909" y="10931"/>
                </a:cubicBezTo>
                <a:cubicBezTo>
                  <a:pt x="4980" y="7915"/>
                  <a:pt x="2489" y="6497"/>
                  <a:pt x="0" y="6998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6" name="Shape 827">
            <a:extLst>
              <a:ext uri="{FF2B5EF4-FFF2-40B4-BE49-F238E27FC236}">
                <a16:creationId xmlns:a16="http://schemas.microsoft.com/office/drawing/2014/main" id="{7CD913F7-67C6-784B-B0DC-5BA2651D9AB6}"/>
              </a:ext>
            </a:extLst>
          </p:cNvPr>
          <p:cNvSpPr>
            <a:spLocks/>
          </p:cNvSpPr>
          <p:nvPr/>
        </p:nvSpPr>
        <p:spPr bwMode="auto">
          <a:xfrm>
            <a:off x="11527403" y="4725652"/>
            <a:ext cx="1053127" cy="1036845"/>
          </a:xfrm>
          <a:custGeom>
            <a:avLst/>
            <a:gdLst>
              <a:gd name="T0" fmla="*/ 2147483646 w 21595"/>
              <a:gd name="T1" fmla="*/ 2147483646 h 21033"/>
              <a:gd name="T2" fmla="*/ 2147483646 w 21595"/>
              <a:gd name="T3" fmla="*/ 2147483646 h 21033"/>
              <a:gd name="T4" fmla="*/ 2147483646 w 21595"/>
              <a:gd name="T5" fmla="*/ 2147483646 h 21033"/>
              <a:gd name="T6" fmla="*/ 2147483646 w 21595"/>
              <a:gd name="T7" fmla="*/ 2147483646 h 21033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5" h="21033" extrusionOk="0">
                <a:moveTo>
                  <a:pt x="0" y="18520"/>
                </a:moveTo>
                <a:cubicBezTo>
                  <a:pt x="445" y="17418"/>
                  <a:pt x="1270" y="16507"/>
                  <a:pt x="2328" y="15949"/>
                </a:cubicBezTo>
                <a:cubicBezTo>
                  <a:pt x="3505" y="15328"/>
                  <a:pt x="4864" y="15192"/>
                  <a:pt x="6187" y="15348"/>
                </a:cubicBezTo>
                <a:cubicBezTo>
                  <a:pt x="6637" y="15401"/>
                  <a:pt x="7082" y="15487"/>
                  <a:pt x="7533" y="15525"/>
                </a:cubicBezTo>
                <a:cubicBezTo>
                  <a:pt x="9765" y="15714"/>
                  <a:pt x="11978" y="14725"/>
                  <a:pt x="12921" y="12747"/>
                </a:cubicBezTo>
                <a:cubicBezTo>
                  <a:pt x="13584" y="11356"/>
                  <a:pt x="13447" y="9734"/>
                  <a:pt x="12673" y="8396"/>
                </a:cubicBezTo>
                <a:cubicBezTo>
                  <a:pt x="12322" y="7787"/>
                  <a:pt x="11847" y="7257"/>
                  <a:pt x="11279" y="6837"/>
                </a:cubicBezTo>
                <a:cubicBezTo>
                  <a:pt x="10392" y="6238"/>
                  <a:pt x="9685" y="5412"/>
                  <a:pt x="9234" y="4448"/>
                </a:cubicBezTo>
                <a:cubicBezTo>
                  <a:pt x="8871" y="3673"/>
                  <a:pt x="8683" y="2835"/>
                  <a:pt x="8787" y="2011"/>
                </a:cubicBezTo>
                <a:cubicBezTo>
                  <a:pt x="8881" y="1266"/>
                  <a:pt x="9211" y="559"/>
                  <a:pt x="9746" y="0"/>
                </a:cubicBezTo>
                <a:lnTo>
                  <a:pt x="10992" y="1047"/>
                </a:lnTo>
                <a:cubicBezTo>
                  <a:pt x="10717" y="1563"/>
                  <a:pt x="10596" y="2146"/>
                  <a:pt x="10642" y="2728"/>
                </a:cubicBezTo>
                <a:cubicBezTo>
                  <a:pt x="10735" y="3916"/>
                  <a:pt x="11602" y="4926"/>
                  <a:pt x="12688" y="4748"/>
                </a:cubicBezTo>
                <a:cubicBezTo>
                  <a:pt x="13457" y="4622"/>
                  <a:pt x="13893" y="3877"/>
                  <a:pt x="14515" y="3430"/>
                </a:cubicBezTo>
                <a:cubicBezTo>
                  <a:pt x="15985" y="2375"/>
                  <a:pt x="17807" y="2821"/>
                  <a:pt x="19195" y="4099"/>
                </a:cubicBezTo>
                <a:cubicBezTo>
                  <a:pt x="20639" y="5429"/>
                  <a:pt x="21600" y="7548"/>
                  <a:pt x="21595" y="9959"/>
                </a:cubicBezTo>
                <a:cubicBezTo>
                  <a:pt x="21587" y="13897"/>
                  <a:pt x="19709" y="17630"/>
                  <a:pt x="16309" y="19673"/>
                </a:cubicBezTo>
                <a:cubicBezTo>
                  <a:pt x="13600" y="21301"/>
                  <a:pt x="10200" y="21600"/>
                  <a:pt x="7626" y="19837"/>
                </a:cubicBezTo>
                <a:cubicBezTo>
                  <a:pt x="6966" y="19385"/>
                  <a:pt x="6403" y="18807"/>
                  <a:pt x="5971" y="18137"/>
                </a:cubicBezTo>
                <a:cubicBezTo>
                  <a:pt x="5550" y="18242"/>
                  <a:pt x="5114" y="18272"/>
                  <a:pt x="4683" y="18227"/>
                </a:cubicBezTo>
                <a:cubicBezTo>
                  <a:pt x="4245" y="18180"/>
                  <a:pt x="3820" y="18057"/>
                  <a:pt x="3426" y="17862"/>
                </a:cubicBezTo>
                <a:cubicBezTo>
                  <a:pt x="2987" y="18034"/>
                  <a:pt x="2636" y="18372"/>
                  <a:pt x="2450" y="18801"/>
                </a:cubicBezTo>
                <a:cubicBezTo>
                  <a:pt x="2272" y="19211"/>
                  <a:pt x="2260" y="19673"/>
                  <a:pt x="2415" y="20092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7" name="Shape 828">
            <a:extLst>
              <a:ext uri="{FF2B5EF4-FFF2-40B4-BE49-F238E27FC236}">
                <a16:creationId xmlns:a16="http://schemas.microsoft.com/office/drawing/2014/main" id="{2B79A638-BD65-504E-AC1D-E530F00EFC6B}"/>
              </a:ext>
            </a:extLst>
          </p:cNvPr>
          <p:cNvSpPr>
            <a:spLocks/>
          </p:cNvSpPr>
          <p:nvPr/>
        </p:nvSpPr>
        <p:spPr bwMode="auto">
          <a:xfrm>
            <a:off x="11235741" y="4976773"/>
            <a:ext cx="1018941" cy="666511"/>
          </a:xfrm>
          <a:custGeom>
            <a:avLst/>
            <a:gdLst>
              <a:gd name="T0" fmla="*/ 2147483646 w 20774"/>
              <a:gd name="T1" fmla="*/ 2147483646 h 21363"/>
              <a:gd name="T2" fmla="*/ 2147483646 w 20774"/>
              <a:gd name="T3" fmla="*/ 2147483646 h 21363"/>
              <a:gd name="T4" fmla="*/ 2147483646 w 20774"/>
              <a:gd name="T5" fmla="*/ 2147483646 h 21363"/>
              <a:gd name="T6" fmla="*/ 2147483646 w 20774"/>
              <a:gd name="T7" fmla="*/ 2147483646 h 21363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74" h="21363" extrusionOk="0">
                <a:moveTo>
                  <a:pt x="2384" y="21363"/>
                </a:moveTo>
                <a:cubicBezTo>
                  <a:pt x="2209" y="18807"/>
                  <a:pt x="1839" y="16293"/>
                  <a:pt x="1284" y="13875"/>
                </a:cubicBezTo>
                <a:cubicBezTo>
                  <a:pt x="411" y="10070"/>
                  <a:pt x="-777" y="5924"/>
                  <a:pt x="700" y="2682"/>
                </a:cubicBezTo>
                <a:cubicBezTo>
                  <a:pt x="1846" y="165"/>
                  <a:pt x="3994" y="-237"/>
                  <a:pt x="5992" y="106"/>
                </a:cubicBezTo>
                <a:cubicBezTo>
                  <a:pt x="8297" y="501"/>
                  <a:pt x="10539" y="1643"/>
                  <a:pt x="12857" y="1834"/>
                </a:cubicBezTo>
                <a:cubicBezTo>
                  <a:pt x="14507" y="1969"/>
                  <a:pt x="16142" y="1579"/>
                  <a:pt x="17792" y="1461"/>
                </a:cubicBezTo>
                <a:cubicBezTo>
                  <a:pt x="18702" y="1396"/>
                  <a:pt x="19595" y="1686"/>
                  <a:pt x="20253" y="2395"/>
                </a:cubicBezTo>
                <a:cubicBezTo>
                  <a:pt x="20577" y="2744"/>
                  <a:pt x="20823" y="3220"/>
                  <a:pt x="20766" y="3819"/>
                </a:cubicBezTo>
                <a:cubicBezTo>
                  <a:pt x="20677" y="4768"/>
                  <a:pt x="19956" y="4968"/>
                  <a:pt x="19383" y="5337"/>
                </a:cubicBezTo>
                <a:cubicBezTo>
                  <a:pt x="18213" y="6092"/>
                  <a:pt x="17691" y="8074"/>
                  <a:pt x="17034" y="9761"/>
                </a:cubicBezTo>
                <a:cubicBezTo>
                  <a:pt x="16197" y="11909"/>
                  <a:pt x="15088" y="13617"/>
                  <a:pt x="13585" y="14398"/>
                </a:cubicBezTo>
                <a:cubicBezTo>
                  <a:pt x="11948" y="15249"/>
                  <a:pt x="10096" y="14739"/>
                  <a:pt x="8469" y="15616"/>
                </a:cubicBezTo>
                <a:cubicBezTo>
                  <a:pt x="6910" y="16456"/>
                  <a:pt x="5714" y="18455"/>
                  <a:pt x="5275" y="2095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8" name="Shape 829">
            <a:extLst>
              <a:ext uri="{FF2B5EF4-FFF2-40B4-BE49-F238E27FC236}">
                <a16:creationId xmlns:a16="http://schemas.microsoft.com/office/drawing/2014/main" id="{C9DBA712-1B3C-BE48-B46A-C74E3AA47499}"/>
              </a:ext>
            </a:extLst>
          </p:cNvPr>
          <p:cNvSpPr>
            <a:spLocks/>
          </p:cNvSpPr>
          <p:nvPr/>
        </p:nvSpPr>
        <p:spPr bwMode="auto">
          <a:xfrm>
            <a:off x="11132056" y="3610852"/>
            <a:ext cx="769684" cy="1364629"/>
          </a:xfrm>
          <a:custGeom>
            <a:avLst/>
            <a:gdLst>
              <a:gd name="T0" fmla="*/ 2147483646 w 21534"/>
              <a:gd name="T1" fmla="*/ 2147483646 h 21369"/>
              <a:gd name="T2" fmla="*/ 2147483646 w 21534"/>
              <a:gd name="T3" fmla="*/ 2147483646 h 21369"/>
              <a:gd name="T4" fmla="*/ 2147483646 w 21534"/>
              <a:gd name="T5" fmla="*/ 2147483646 h 21369"/>
              <a:gd name="T6" fmla="*/ 2147483646 w 21534"/>
              <a:gd name="T7" fmla="*/ 2147483646 h 2136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34" h="21369" extrusionOk="0">
                <a:moveTo>
                  <a:pt x="20141" y="226"/>
                </a:moveTo>
                <a:lnTo>
                  <a:pt x="20159" y="6947"/>
                </a:lnTo>
                <a:cubicBezTo>
                  <a:pt x="20037" y="7011"/>
                  <a:pt x="19864" y="7033"/>
                  <a:pt x="19703" y="7008"/>
                </a:cubicBezTo>
                <a:cubicBezTo>
                  <a:pt x="19448" y="6970"/>
                  <a:pt x="19300" y="6835"/>
                  <a:pt x="19194" y="6698"/>
                </a:cubicBezTo>
                <a:cubicBezTo>
                  <a:pt x="18208" y="5430"/>
                  <a:pt x="19521" y="4010"/>
                  <a:pt x="19041" y="2673"/>
                </a:cubicBezTo>
                <a:cubicBezTo>
                  <a:pt x="18783" y="1956"/>
                  <a:pt x="17997" y="1315"/>
                  <a:pt x="16768" y="1091"/>
                </a:cubicBezTo>
                <a:cubicBezTo>
                  <a:pt x="14581" y="692"/>
                  <a:pt x="12850" y="1561"/>
                  <a:pt x="11371" y="2602"/>
                </a:cubicBezTo>
                <a:cubicBezTo>
                  <a:pt x="8692" y="4488"/>
                  <a:pt x="6022" y="6682"/>
                  <a:pt x="3893" y="9069"/>
                </a:cubicBezTo>
                <a:cubicBezTo>
                  <a:pt x="1909" y="11294"/>
                  <a:pt x="1120" y="13794"/>
                  <a:pt x="424" y="15838"/>
                </a:cubicBezTo>
                <a:cubicBezTo>
                  <a:pt x="54" y="16929"/>
                  <a:pt x="-66" y="17990"/>
                  <a:pt x="33" y="18893"/>
                </a:cubicBezTo>
                <a:cubicBezTo>
                  <a:pt x="125" y="19729"/>
                  <a:pt x="503" y="20499"/>
                  <a:pt x="1938" y="21041"/>
                </a:cubicBezTo>
                <a:cubicBezTo>
                  <a:pt x="3372" y="21582"/>
                  <a:pt x="5235" y="21388"/>
                  <a:pt x="6799" y="20942"/>
                </a:cubicBezTo>
                <a:cubicBezTo>
                  <a:pt x="8178" y="20549"/>
                  <a:pt x="9403" y="19963"/>
                  <a:pt x="10883" y="19696"/>
                </a:cubicBezTo>
                <a:cubicBezTo>
                  <a:pt x="12645" y="19378"/>
                  <a:pt x="14564" y="19542"/>
                  <a:pt x="16316" y="19199"/>
                </a:cubicBezTo>
                <a:cubicBezTo>
                  <a:pt x="17677" y="18932"/>
                  <a:pt x="18715" y="18428"/>
                  <a:pt x="19199" y="17687"/>
                </a:cubicBezTo>
                <a:cubicBezTo>
                  <a:pt x="19686" y="16942"/>
                  <a:pt x="19441" y="16072"/>
                  <a:pt x="19899" y="15323"/>
                </a:cubicBezTo>
                <a:cubicBezTo>
                  <a:pt x="20183" y="14860"/>
                  <a:pt x="20731" y="14461"/>
                  <a:pt x="21458" y="14189"/>
                </a:cubicBezTo>
                <a:lnTo>
                  <a:pt x="21534" y="22"/>
                </a:lnTo>
                <a:cubicBezTo>
                  <a:pt x="21221" y="-18"/>
                  <a:pt x="20893" y="-3"/>
                  <a:pt x="20595" y="65"/>
                </a:cubicBezTo>
                <a:cubicBezTo>
                  <a:pt x="20428" y="103"/>
                  <a:pt x="20274" y="158"/>
                  <a:pt x="20141" y="2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69" name="Shape 830">
            <a:extLst>
              <a:ext uri="{FF2B5EF4-FFF2-40B4-BE49-F238E27FC236}">
                <a16:creationId xmlns:a16="http://schemas.microsoft.com/office/drawing/2014/main" id="{621B6BDB-F03F-7C4F-AB96-A0E91ED60B03}"/>
              </a:ext>
            </a:extLst>
          </p:cNvPr>
          <p:cNvSpPr>
            <a:spLocks/>
          </p:cNvSpPr>
          <p:nvPr/>
        </p:nvSpPr>
        <p:spPr bwMode="auto">
          <a:xfrm>
            <a:off x="11895243" y="3610852"/>
            <a:ext cx="769681" cy="1364629"/>
          </a:xfrm>
          <a:custGeom>
            <a:avLst/>
            <a:gdLst>
              <a:gd name="T0" fmla="*/ 2147483646 w 21534"/>
              <a:gd name="T1" fmla="*/ 2147483646 h 21369"/>
              <a:gd name="T2" fmla="*/ 2147483646 w 21534"/>
              <a:gd name="T3" fmla="*/ 2147483646 h 21369"/>
              <a:gd name="T4" fmla="*/ 2147483646 w 21534"/>
              <a:gd name="T5" fmla="*/ 2147483646 h 21369"/>
              <a:gd name="T6" fmla="*/ 2147483646 w 21534"/>
              <a:gd name="T7" fmla="*/ 2147483646 h 2136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34" h="21369" extrusionOk="0">
                <a:moveTo>
                  <a:pt x="1393" y="226"/>
                </a:moveTo>
                <a:lnTo>
                  <a:pt x="1375" y="6947"/>
                </a:lnTo>
                <a:cubicBezTo>
                  <a:pt x="1497" y="7011"/>
                  <a:pt x="1670" y="7033"/>
                  <a:pt x="1831" y="7008"/>
                </a:cubicBezTo>
                <a:cubicBezTo>
                  <a:pt x="2086" y="6970"/>
                  <a:pt x="2234" y="6835"/>
                  <a:pt x="2340" y="6698"/>
                </a:cubicBezTo>
                <a:cubicBezTo>
                  <a:pt x="3326" y="5430"/>
                  <a:pt x="2013" y="4010"/>
                  <a:pt x="2493" y="2673"/>
                </a:cubicBezTo>
                <a:cubicBezTo>
                  <a:pt x="2751" y="1956"/>
                  <a:pt x="3537" y="1315"/>
                  <a:pt x="4766" y="1091"/>
                </a:cubicBezTo>
                <a:cubicBezTo>
                  <a:pt x="6953" y="692"/>
                  <a:pt x="8684" y="1561"/>
                  <a:pt x="10163" y="2602"/>
                </a:cubicBezTo>
                <a:cubicBezTo>
                  <a:pt x="12842" y="4488"/>
                  <a:pt x="15512" y="6682"/>
                  <a:pt x="17641" y="9069"/>
                </a:cubicBezTo>
                <a:cubicBezTo>
                  <a:pt x="19625" y="11294"/>
                  <a:pt x="20414" y="13794"/>
                  <a:pt x="21110" y="15838"/>
                </a:cubicBezTo>
                <a:cubicBezTo>
                  <a:pt x="21480" y="16929"/>
                  <a:pt x="21600" y="17990"/>
                  <a:pt x="21501" y="18893"/>
                </a:cubicBezTo>
                <a:cubicBezTo>
                  <a:pt x="21409" y="19729"/>
                  <a:pt x="21031" y="20499"/>
                  <a:pt x="19596" y="21041"/>
                </a:cubicBezTo>
                <a:cubicBezTo>
                  <a:pt x="18162" y="21582"/>
                  <a:pt x="16299" y="21388"/>
                  <a:pt x="14735" y="20942"/>
                </a:cubicBezTo>
                <a:cubicBezTo>
                  <a:pt x="13356" y="20549"/>
                  <a:pt x="12131" y="19963"/>
                  <a:pt x="10651" y="19696"/>
                </a:cubicBezTo>
                <a:cubicBezTo>
                  <a:pt x="8889" y="19378"/>
                  <a:pt x="6970" y="19542"/>
                  <a:pt x="5218" y="19199"/>
                </a:cubicBezTo>
                <a:cubicBezTo>
                  <a:pt x="3857" y="18932"/>
                  <a:pt x="2819" y="18428"/>
                  <a:pt x="2335" y="17687"/>
                </a:cubicBezTo>
                <a:cubicBezTo>
                  <a:pt x="1848" y="16942"/>
                  <a:pt x="2093" y="16072"/>
                  <a:pt x="1635" y="15323"/>
                </a:cubicBezTo>
                <a:cubicBezTo>
                  <a:pt x="1351" y="14860"/>
                  <a:pt x="803" y="14461"/>
                  <a:pt x="76" y="14189"/>
                </a:cubicBezTo>
                <a:lnTo>
                  <a:pt x="0" y="22"/>
                </a:lnTo>
                <a:cubicBezTo>
                  <a:pt x="313" y="-18"/>
                  <a:pt x="641" y="-3"/>
                  <a:pt x="939" y="65"/>
                </a:cubicBezTo>
                <a:cubicBezTo>
                  <a:pt x="1106" y="103"/>
                  <a:pt x="1260" y="158"/>
                  <a:pt x="1393" y="2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71437" tIns="71437" rIns="71437" bIns="71437" anchor="ctr"/>
          <a:lstStyle/>
          <a:p>
            <a:endParaRPr lang="en-US"/>
          </a:p>
        </p:txBody>
      </p:sp>
      <p:sp>
        <p:nvSpPr>
          <p:cNvPr id="70" name="Shape 831">
            <a:extLst>
              <a:ext uri="{FF2B5EF4-FFF2-40B4-BE49-F238E27FC236}">
                <a16:creationId xmlns:a16="http://schemas.microsoft.com/office/drawing/2014/main" id="{D5619F9D-C40B-6A4C-963E-321E3373D7BF}"/>
              </a:ext>
            </a:extLst>
          </p:cNvPr>
          <p:cNvSpPr>
            <a:spLocks/>
          </p:cNvSpPr>
          <p:nvPr/>
        </p:nvSpPr>
        <p:spPr bwMode="auto">
          <a:xfrm>
            <a:off x="11793200" y="4116041"/>
            <a:ext cx="357476" cy="596001"/>
          </a:xfrm>
          <a:custGeom>
            <a:avLst/>
            <a:gdLst>
              <a:gd name="T0" fmla="*/ 821017046 w 20945"/>
              <a:gd name="T1" fmla="*/ 2147483646 h 21354"/>
              <a:gd name="T2" fmla="*/ 821017046 w 20945"/>
              <a:gd name="T3" fmla="*/ 2147483646 h 21354"/>
              <a:gd name="T4" fmla="*/ 821017046 w 20945"/>
              <a:gd name="T5" fmla="*/ 2147483646 h 21354"/>
              <a:gd name="T6" fmla="*/ 821017046 w 20945"/>
              <a:gd name="T7" fmla="*/ 2147483646 h 2135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45" h="21354" extrusionOk="0">
                <a:moveTo>
                  <a:pt x="11892" y="1679"/>
                </a:moveTo>
                <a:cubicBezTo>
                  <a:pt x="12124" y="2112"/>
                  <a:pt x="12594" y="2482"/>
                  <a:pt x="13223" y="2726"/>
                </a:cubicBezTo>
                <a:cubicBezTo>
                  <a:pt x="14149" y="3085"/>
                  <a:pt x="15351" y="3138"/>
                  <a:pt x="16266" y="3510"/>
                </a:cubicBezTo>
                <a:cubicBezTo>
                  <a:pt x="17168" y="3877"/>
                  <a:pt x="17690" y="4490"/>
                  <a:pt x="17560" y="5150"/>
                </a:cubicBezTo>
                <a:cubicBezTo>
                  <a:pt x="17395" y="5986"/>
                  <a:pt x="16180" y="6597"/>
                  <a:pt x="15984" y="7421"/>
                </a:cubicBezTo>
                <a:cubicBezTo>
                  <a:pt x="15880" y="7857"/>
                  <a:pt x="16075" y="8300"/>
                  <a:pt x="16524" y="8645"/>
                </a:cubicBezTo>
                <a:cubicBezTo>
                  <a:pt x="17999" y="10284"/>
                  <a:pt x="19138" y="12017"/>
                  <a:pt x="19925" y="13824"/>
                </a:cubicBezTo>
                <a:cubicBezTo>
                  <a:pt x="20499" y="15141"/>
                  <a:pt x="20675" y="16549"/>
                  <a:pt x="20866" y="17754"/>
                </a:cubicBezTo>
                <a:cubicBezTo>
                  <a:pt x="21067" y="19020"/>
                  <a:pt x="20997" y="20237"/>
                  <a:pt x="19228" y="20900"/>
                </a:cubicBezTo>
                <a:cubicBezTo>
                  <a:pt x="18690" y="21102"/>
                  <a:pt x="18069" y="21177"/>
                  <a:pt x="17459" y="21231"/>
                </a:cubicBezTo>
                <a:cubicBezTo>
                  <a:pt x="16723" y="21297"/>
                  <a:pt x="15972" y="21334"/>
                  <a:pt x="15207" y="21340"/>
                </a:cubicBezTo>
                <a:cubicBezTo>
                  <a:pt x="9545" y="21526"/>
                  <a:pt x="4228" y="19671"/>
                  <a:pt x="1606" y="16596"/>
                </a:cubicBezTo>
                <a:cubicBezTo>
                  <a:pt x="-392" y="14253"/>
                  <a:pt x="-533" y="11481"/>
                  <a:pt x="1223" y="9067"/>
                </a:cubicBezTo>
                <a:cubicBezTo>
                  <a:pt x="1920" y="8287"/>
                  <a:pt x="2385" y="7437"/>
                  <a:pt x="2596" y="6557"/>
                </a:cubicBezTo>
                <a:cubicBezTo>
                  <a:pt x="2822" y="5615"/>
                  <a:pt x="2753" y="4655"/>
                  <a:pt x="2392" y="3729"/>
                </a:cubicBezTo>
                <a:cubicBezTo>
                  <a:pt x="2613" y="3471"/>
                  <a:pt x="3033" y="3300"/>
                  <a:pt x="3507" y="3274"/>
                </a:cubicBezTo>
                <a:cubicBezTo>
                  <a:pt x="4351" y="3227"/>
                  <a:pt x="5090" y="3616"/>
                  <a:pt x="5140" y="4134"/>
                </a:cubicBezTo>
                <a:lnTo>
                  <a:pt x="6193" y="843"/>
                </a:lnTo>
                <a:lnTo>
                  <a:pt x="6818" y="286"/>
                </a:lnTo>
                <a:lnTo>
                  <a:pt x="7961" y="146"/>
                </a:lnTo>
                <a:lnTo>
                  <a:pt x="8529" y="1468"/>
                </a:lnTo>
                <a:lnTo>
                  <a:pt x="10282" y="219"/>
                </a:lnTo>
                <a:cubicBezTo>
                  <a:pt x="10921" y="-74"/>
                  <a:pt x="11800" y="-73"/>
                  <a:pt x="12438" y="220"/>
                </a:cubicBezTo>
                <a:cubicBezTo>
                  <a:pt x="12853" y="411"/>
                  <a:pt x="13106" y="707"/>
                  <a:pt x="13127" y="1025"/>
                </a:cubicBezTo>
                <a:lnTo>
                  <a:pt x="11892" y="16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71437" tIns="71437" rIns="71437" bIns="71437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60E241-8253-4144-9EA8-1CE43ED21459}"/>
              </a:ext>
            </a:extLst>
          </p:cNvPr>
          <p:cNvGrpSpPr/>
          <p:nvPr/>
        </p:nvGrpSpPr>
        <p:grpSpPr>
          <a:xfrm>
            <a:off x="16276617" y="2648485"/>
            <a:ext cx="6588021" cy="8411713"/>
            <a:chOff x="14847416" y="2648485"/>
            <a:chExt cx="6588021" cy="84117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0DAAC4-368B-DA4E-BD01-BB3DCBB230F1}"/>
                </a:ext>
              </a:extLst>
            </p:cNvPr>
            <p:cNvGrpSpPr/>
            <p:nvPr/>
          </p:nvGrpSpPr>
          <p:grpSpPr>
            <a:xfrm>
              <a:off x="14847416" y="2847662"/>
              <a:ext cx="1200304" cy="8020676"/>
              <a:chOff x="14847416" y="1136283"/>
              <a:chExt cx="1200304" cy="8020676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BE608A7F-5A2D-794C-9348-AE337232AEA5}"/>
                  </a:ext>
                </a:extLst>
              </p:cNvPr>
              <p:cNvSpPr/>
              <p:nvPr/>
            </p:nvSpPr>
            <p:spPr>
              <a:xfrm>
                <a:off x="14847416" y="1136283"/>
                <a:ext cx="1200304" cy="1202084"/>
              </a:xfrm>
              <a:custGeom>
                <a:avLst/>
                <a:gdLst>
                  <a:gd name="connsiteX0" fmla="*/ 167201 w 167201"/>
                  <a:gd name="connsiteY0" fmla="*/ 83725 h 167449"/>
                  <a:gd name="connsiteX1" fmla="*/ 83601 w 167201"/>
                  <a:gd name="connsiteY1" fmla="*/ 167449 h 167449"/>
                  <a:gd name="connsiteX2" fmla="*/ 0 w 167201"/>
                  <a:gd name="connsiteY2" fmla="*/ 83725 h 167449"/>
                  <a:gd name="connsiteX3" fmla="*/ 83601 w 167201"/>
                  <a:gd name="connsiteY3" fmla="*/ 0 h 167449"/>
                  <a:gd name="connsiteX4" fmla="*/ 167201 w 167201"/>
                  <a:gd name="connsiteY4" fmla="*/ 83725 h 16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01" h="167449">
                    <a:moveTo>
                      <a:pt x="167201" y="83725"/>
                    </a:moveTo>
                    <a:cubicBezTo>
                      <a:pt x="167201" y="129965"/>
                      <a:pt x="129772" y="167449"/>
                      <a:pt x="83601" y="167449"/>
                    </a:cubicBezTo>
                    <a:cubicBezTo>
                      <a:pt x="37429" y="167449"/>
                      <a:pt x="0" y="129965"/>
                      <a:pt x="0" y="83725"/>
                    </a:cubicBezTo>
                    <a:cubicBezTo>
                      <a:pt x="0" y="37485"/>
                      <a:pt x="37429" y="0"/>
                      <a:pt x="83601" y="0"/>
                    </a:cubicBezTo>
                    <a:cubicBezTo>
                      <a:pt x="129772" y="0"/>
                      <a:pt x="167201" y="37485"/>
                      <a:pt x="167201" y="837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1</a:t>
                </a: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E29825B-5F53-5549-8243-E40177A4397E}"/>
                  </a:ext>
                </a:extLst>
              </p:cNvPr>
              <p:cNvSpPr/>
              <p:nvPr/>
            </p:nvSpPr>
            <p:spPr>
              <a:xfrm>
                <a:off x="14847416" y="3409147"/>
                <a:ext cx="1200304" cy="1202084"/>
              </a:xfrm>
              <a:custGeom>
                <a:avLst/>
                <a:gdLst>
                  <a:gd name="connsiteX0" fmla="*/ 167201 w 167201"/>
                  <a:gd name="connsiteY0" fmla="*/ 83725 h 167449"/>
                  <a:gd name="connsiteX1" fmla="*/ 83601 w 167201"/>
                  <a:gd name="connsiteY1" fmla="*/ 167449 h 167449"/>
                  <a:gd name="connsiteX2" fmla="*/ 0 w 167201"/>
                  <a:gd name="connsiteY2" fmla="*/ 83725 h 167449"/>
                  <a:gd name="connsiteX3" fmla="*/ 83601 w 167201"/>
                  <a:gd name="connsiteY3" fmla="*/ 0 h 167449"/>
                  <a:gd name="connsiteX4" fmla="*/ 167201 w 167201"/>
                  <a:gd name="connsiteY4" fmla="*/ 83725 h 16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01" h="167449">
                    <a:moveTo>
                      <a:pt x="167201" y="83725"/>
                    </a:moveTo>
                    <a:cubicBezTo>
                      <a:pt x="167201" y="129965"/>
                      <a:pt x="129772" y="167449"/>
                      <a:pt x="83601" y="167449"/>
                    </a:cubicBezTo>
                    <a:cubicBezTo>
                      <a:pt x="37429" y="167449"/>
                      <a:pt x="0" y="129965"/>
                      <a:pt x="0" y="83725"/>
                    </a:cubicBezTo>
                    <a:cubicBezTo>
                      <a:pt x="0" y="37485"/>
                      <a:pt x="37429" y="0"/>
                      <a:pt x="83601" y="0"/>
                    </a:cubicBezTo>
                    <a:cubicBezTo>
                      <a:pt x="129772" y="0"/>
                      <a:pt x="167201" y="37485"/>
                      <a:pt x="167201" y="837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2</a:t>
                </a: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0E51411-F8D5-F14B-856F-6BDF103607D3}"/>
                  </a:ext>
                </a:extLst>
              </p:cNvPr>
              <p:cNvSpPr/>
              <p:nvPr/>
            </p:nvSpPr>
            <p:spPr>
              <a:xfrm>
                <a:off x="14847416" y="5682011"/>
                <a:ext cx="1200304" cy="1202084"/>
              </a:xfrm>
              <a:custGeom>
                <a:avLst/>
                <a:gdLst>
                  <a:gd name="connsiteX0" fmla="*/ 167201 w 167201"/>
                  <a:gd name="connsiteY0" fmla="*/ 83725 h 167449"/>
                  <a:gd name="connsiteX1" fmla="*/ 83601 w 167201"/>
                  <a:gd name="connsiteY1" fmla="*/ 167449 h 167449"/>
                  <a:gd name="connsiteX2" fmla="*/ 0 w 167201"/>
                  <a:gd name="connsiteY2" fmla="*/ 83725 h 167449"/>
                  <a:gd name="connsiteX3" fmla="*/ 83601 w 167201"/>
                  <a:gd name="connsiteY3" fmla="*/ 0 h 167449"/>
                  <a:gd name="connsiteX4" fmla="*/ 167201 w 167201"/>
                  <a:gd name="connsiteY4" fmla="*/ 83725 h 16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01" h="167449">
                    <a:moveTo>
                      <a:pt x="167201" y="83725"/>
                    </a:moveTo>
                    <a:cubicBezTo>
                      <a:pt x="167201" y="129965"/>
                      <a:pt x="129772" y="167449"/>
                      <a:pt x="83601" y="167449"/>
                    </a:cubicBezTo>
                    <a:cubicBezTo>
                      <a:pt x="37429" y="167449"/>
                      <a:pt x="0" y="129965"/>
                      <a:pt x="0" y="83725"/>
                    </a:cubicBezTo>
                    <a:cubicBezTo>
                      <a:pt x="0" y="37485"/>
                      <a:pt x="37429" y="0"/>
                      <a:pt x="83601" y="0"/>
                    </a:cubicBezTo>
                    <a:cubicBezTo>
                      <a:pt x="129772" y="0"/>
                      <a:pt x="167201" y="37485"/>
                      <a:pt x="167201" y="8372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3</a:t>
                </a: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07F47EC5-A319-614A-B68F-86F8210BFCA2}"/>
                  </a:ext>
                </a:extLst>
              </p:cNvPr>
              <p:cNvSpPr/>
              <p:nvPr/>
            </p:nvSpPr>
            <p:spPr>
              <a:xfrm>
                <a:off x="14847416" y="7954875"/>
                <a:ext cx="1200304" cy="1202084"/>
              </a:xfrm>
              <a:custGeom>
                <a:avLst/>
                <a:gdLst>
                  <a:gd name="connsiteX0" fmla="*/ 167201 w 167201"/>
                  <a:gd name="connsiteY0" fmla="*/ 83725 h 167449"/>
                  <a:gd name="connsiteX1" fmla="*/ 83601 w 167201"/>
                  <a:gd name="connsiteY1" fmla="*/ 167449 h 167449"/>
                  <a:gd name="connsiteX2" fmla="*/ 0 w 167201"/>
                  <a:gd name="connsiteY2" fmla="*/ 83725 h 167449"/>
                  <a:gd name="connsiteX3" fmla="*/ 83601 w 167201"/>
                  <a:gd name="connsiteY3" fmla="*/ 0 h 167449"/>
                  <a:gd name="connsiteX4" fmla="*/ 167201 w 167201"/>
                  <a:gd name="connsiteY4" fmla="*/ 83725 h 16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01" h="167449">
                    <a:moveTo>
                      <a:pt x="167201" y="83725"/>
                    </a:moveTo>
                    <a:cubicBezTo>
                      <a:pt x="167201" y="129965"/>
                      <a:pt x="129772" y="167449"/>
                      <a:pt x="83601" y="167449"/>
                    </a:cubicBezTo>
                    <a:cubicBezTo>
                      <a:pt x="37429" y="167449"/>
                      <a:pt x="0" y="129965"/>
                      <a:pt x="0" y="83725"/>
                    </a:cubicBezTo>
                    <a:cubicBezTo>
                      <a:pt x="0" y="37485"/>
                      <a:pt x="37429" y="0"/>
                      <a:pt x="83601" y="0"/>
                    </a:cubicBezTo>
                    <a:cubicBezTo>
                      <a:pt x="129772" y="0"/>
                      <a:pt x="167201" y="37485"/>
                      <a:pt x="167201" y="837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4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E7A7C16-11DD-BB48-9136-442FDEC210C3}"/>
                </a:ext>
              </a:extLst>
            </p:cNvPr>
            <p:cNvGrpSpPr/>
            <p:nvPr/>
          </p:nvGrpSpPr>
          <p:grpSpPr>
            <a:xfrm>
              <a:off x="16493335" y="2648485"/>
              <a:ext cx="4942102" cy="1600438"/>
              <a:chOff x="4584523" y="7765065"/>
              <a:chExt cx="4942102" cy="1600438"/>
            </a:xfrm>
          </p:grpSpPr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6E53EAFC-DC2F-894B-BCFA-434BB96E2F65}"/>
                  </a:ext>
                </a:extLst>
              </p:cNvPr>
              <p:cNvSpPr/>
              <p:nvPr/>
            </p:nvSpPr>
            <p:spPr>
              <a:xfrm>
                <a:off x="4584523" y="8411396"/>
                <a:ext cx="45433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87" name="CuadroTexto 395">
                <a:extLst>
                  <a:ext uri="{FF2B5EF4-FFF2-40B4-BE49-F238E27FC236}">
                    <a16:creationId xmlns:a16="http://schemas.microsoft.com/office/drawing/2014/main" id="{8B118094-EEB4-AE42-BA87-C8D2408D65CF}"/>
                  </a:ext>
                </a:extLst>
              </p:cNvPr>
              <p:cNvSpPr txBox="1"/>
              <p:nvPr/>
            </p:nvSpPr>
            <p:spPr>
              <a:xfrm>
                <a:off x="4630243" y="776506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8EC28A-06E8-1D41-BB99-6A5D15DB4B73}"/>
                </a:ext>
              </a:extLst>
            </p:cNvPr>
            <p:cNvGrpSpPr/>
            <p:nvPr/>
          </p:nvGrpSpPr>
          <p:grpSpPr>
            <a:xfrm>
              <a:off x="16493335" y="4934396"/>
              <a:ext cx="4942102" cy="1600438"/>
              <a:chOff x="4584523" y="7765065"/>
              <a:chExt cx="4942102" cy="1600438"/>
            </a:xfrm>
          </p:grpSpPr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6B58D422-E366-4643-8589-5C02E8C4017F}"/>
                  </a:ext>
                </a:extLst>
              </p:cNvPr>
              <p:cNvSpPr/>
              <p:nvPr/>
            </p:nvSpPr>
            <p:spPr>
              <a:xfrm>
                <a:off x="4584523" y="8411396"/>
                <a:ext cx="45433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0" name="CuadroTexto 395">
                <a:extLst>
                  <a:ext uri="{FF2B5EF4-FFF2-40B4-BE49-F238E27FC236}">
                    <a16:creationId xmlns:a16="http://schemas.microsoft.com/office/drawing/2014/main" id="{02CA55CB-1740-F346-A121-3F89F50A2712}"/>
                  </a:ext>
                </a:extLst>
              </p:cNvPr>
              <p:cNvSpPr txBox="1"/>
              <p:nvPr/>
            </p:nvSpPr>
            <p:spPr>
              <a:xfrm>
                <a:off x="4630243" y="776506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29E8E5B-F81A-6E44-9FE1-C6EB7573A358}"/>
                </a:ext>
              </a:extLst>
            </p:cNvPr>
            <p:cNvGrpSpPr/>
            <p:nvPr/>
          </p:nvGrpSpPr>
          <p:grpSpPr>
            <a:xfrm>
              <a:off x="16493335" y="7197078"/>
              <a:ext cx="4942102" cy="1600438"/>
              <a:chOff x="4584523" y="7765065"/>
              <a:chExt cx="4942102" cy="1600438"/>
            </a:xfrm>
          </p:grpSpPr>
          <p:sp>
            <p:nvSpPr>
              <p:cNvPr id="92" name="Rectangle 56">
                <a:extLst>
                  <a:ext uri="{FF2B5EF4-FFF2-40B4-BE49-F238E27FC236}">
                    <a16:creationId xmlns:a16="http://schemas.microsoft.com/office/drawing/2014/main" id="{844D7BD7-FF07-8747-820D-7525B1D0DC78}"/>
                  </a:ext>
                </a:extLst>
              </p:cNvPr>
              <p:cNvSpPr/>
              <p:nvPr/>
            </p:nvSpPr>
            <p:spPr>
              <a:xfrm>
                <a:off x="4584523" y="8411396"/>
                <a:ext cx="45433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45D0147B-BE6E-4341-9DDC-969E373E242F}"/>
                  </a:ext>
                </a:extLst>
              </p:cNvPr>
              <p:cNvSpPr txBox="1"/>
              <p:nvPr/>
            </p:nvSpPr>
            <p:spPr>
              <a:xfrm>
                <a:off x="4630243" y="776506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507AE68-5308-0B40-9E52-919B2BB198FD}"/>
                </a:ext>
              </a:extLst>
            </p:cNvPr>
            <p:cNvGrpSpPr/>
            <p:nvPr/>
          </p:nvGrpSpPr>
          <p:grpSpPr>
            <a:xfrm>
              <a:off x="16493335" y="9459760"/>
              <a:ext cx="4942102" cy="1600438"/>
              <a:chOff x="4584523" y="7765065"/>
              <a:chExt cx="4942102" cy="1600438"/>
            </a:xfrm>
          </p:grpSpPr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B6E8FC4A-1831-3C46-A235-69CD68E32BDB}"/>
                  </a:ext>
                </a:extLst>
              </p:cNvPr>
              <p:cNvSpPr/>
              <p:nvPr/>
            </p:nvSpPr>
            <p:spPr>
              <a:xfrm>
                <a:off x="4584523" y="8411396"/>
                <a:ext cx="45433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96" name="CuadroTexto 395">
                <a:extLst>
                  <a:ext uri="{FF2B5EF4-FFF2-40B4-BE49-F238E27FC236}">
                    <a16:creationId xmlns:a16="http://schemas.microsoft.com/office/drawing/2014/main" id="{C09AC9D9-0E2A-4A40-8097-393A6DA6B7DC}"/>
                  </a:ext>
                </a:extLst>
              </p:cNvPr>
              <p:cNvSpPr txBox="1"/>
              <p:nvPr/>
            </p:nvSpPr>
            <p:spPr>
              <a:xfrm>
                <a:off x="4630243" y="776506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5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272897-205F-4F47-84EB-32ACD2597D96}"/>
              </a:ext>
            </a:extLst>
          </p:cNvPr>
          <p:cNvGrpSpPr/>
          <p:nvPr/>
        </p:nvGrpSpPr>
        <p:grpSpPr>
          <a:xfrm>
            <a:off x="8167283" y="4354444"/>
            <a:ext cx="8043084" cy="8151392"/>
            <a:chOff x="10308541" y="4263004"/>
            <a:chExt cx="8043084" cy="8151392"/>
          </a:xfrm>
          <a:solidFill>
            <a:schemeClr val="accent1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B06882C-CB99-B74F-916E-944FEC8AA8EA}"/>
                </a:ext>
              </a:extLst>
            </p:cNvPr>
            <p:cNvSpPr/>
            <p:nvPr/>
          </p:nvSpPr>
          <p:spPr>
            <a:xfrm>
              <a:off x="10308541" y="4263004"/>
              <a:ext cx="3763773" cy="8151392"/>
            </a:xfrm>
            <a:custGeom>
              <a:avLst/>
              <a:gdLst>
                <a:gd name="connsiteX0" fmla="*/ 2080572 w 3763773"/>
                <a:gd name="connsiteY0" fmla="*/ 5434229 h 8151392"/>
                <a:gd name="connsiteX1" fmla="*/ 2546206 w 3763773"/>
                <a:gd name="connsiteY1" fmla="*/ 5434229 h 8151392"/>
                <a:gd name="connsiteX2" fmla="*/ 2529724 w 3763773"/>
                <a:gd name="connsiteY2" fmla="*/ 5755146 h 8151392"/>
                <a:gd name="connsiteX3" fmla="*/ 2630020 w 3763773"/>
                <a:gd name="connsiteY3" fmla="*/ 6613644 h 8151392"/>
                <a:gd name="connsiteX4" fmla="*/ 2502940 w 3763773"/>
                <a:gd name="connsiteY4" fmla="*/ 7616861 h 8151392"/>
                <a:gd name="connsiteX5" fmla="*/ 2643042 w 3763773"/>
                <a:gd name="connsiteY5" fmla="*/ 8075738 h 8151392"/>
                <a:gd name="connsiteX6" fmla="*/ 2197022 w 3763773"/>
                <a:gd name="connsiteY6" fmla="*/ 8107631 h 8151392"/>
                <a:gd name="connsiteX7" fmla="*/ 2248118 w 3763773"/>
                <a:gd name="connsiteY7" fmla="*/ 7394840 h 8151392"/>
                <a:gd name="connsiteX8" fmla="*/ 2160925 w 3763773"/>
                <a:gd name="connsiteY8" fmla="*/ 6533538 h 8151392"/>
                <a:gd name="connsiteX9" fmla="*/ 2091285 w 3763773"/>
                <a:gd name="connsiteY9" fmla="*/ 5607213 h 8151392"/>
                <a:gd name="connsiteX10" fmla="*/ 2080572 w 3763773"/>
                <a:gd name="connsiteY10" fmla="*/ 5434229 h 8151392"/>
                <a:gd name="connsiteX11" fmla="*/ 2582056 w 3763773"/>
                <a:gd name="connsiteY11" fmla="*/ 2717393 h 8151392"/>
                <a:gd name="connsiteX12" fmla="*/ 2928851 w 3763773"/>
                <a:gd name="connsiteY12" fmla="*/ 2717393 h 8151392"/>
                <a:gd name="connsiteX13" fmla="*/ 2945333 w 3763773"/>
                <a:gd name="connsiteY13" fmla="*/ 2779038 h 8151392"/>
                <a:gd name="connsiteX14" fmla="*/ 3389046 w 3763773"/>
                <a:gd name="connsiteY14" fmla="*/ 3498011 h 8151392"/>
                <a:gd name="connsiteX15" fmla="*/ 3564916 w 3763773"/>
                <a:gd name="connsiteY15" fmla="*/ 3826840 h 8151392"/>
                <a:gd name="connsiteX16" fmla="*/ 3699744 w 3763773"/>
                <a:gd name="connsiteY16" fmla="*/ 3989607 h 8151392"/>
                <a:gd name="connsiteX17" fmla="*/ 3753972 w 3763773"/>
                <a:gd name="connsiteY17" fmla="*/ 4177015 h 8151392"/>
                <a:gd name="connsiteX18" fmla="*/ 3635627 w 3763773"/>
                <a:gd name="connsiteY18" fmla="*/ 4086360 h 8151392"/>
                <a:gd name="connsiteX19" fmla="*/ 3652110 w 3763773"/>
                <a:gd name="connsiteY19" fmla="*/ 4252422 h 8151392"/>
                <a:gd name="connsiteX20" fmla="*/ 3497091 w 3763773"/>
                <a:gd name="connsiteY20" fmla="*/ 4360548 h 8151392"/>
                <a:gd name="connsiteX21" fmla="*/ 3248862 w 3763773"/>
                <a:gd name="connsiteY21" fmla="*/ 3731818 h 8151392"/>
                <a:gd name="connsiteX22" fmla="*/ 2650212 w 3763773"/>
                <a:gd name="connsiteY22" fmla="*/ 2890214 h 8151392"/>
                <a:gd name="connsiteX23" fmla="*/ 2582056 w 3763773"/>
                <a:gd name="connsiteY23" fmla="*/ 2717393 h 8151392"/>
                <a:gd name="connsiteX24" fmla="*/ 1799363 w 3763773"/>
                <a:gd name="connsiteY24" fmla="*/ 1552 h 8151392"/>
                <a:gd name="connsiteX25" fmla="*/ 1880225 w 3763773"/>
                <a:gd name="connsiteY25" fmla="*/ 4513 h 8151392"/>
                <a:gd name="connsiteX26" fmla="*/ 1881956 w 3763773"/>
                <a:gd name="connsiteY26" fmla="*/ 19347 h 8151392"/>
                <a:gd name="connsiteX27" fmla="*/ 1881956 w 3763773"/>
                <a:gd name="connsiteY27" fmla="*/ 19595 h 8151392"/>
                <a:gd name="connsiteX28" fmla="*/ 1883686 w 3763773"/>
                <a:gd name="connsiteY28" fmla="*/ 4679 h 8151392"/>
                <a:gd name="connsiteX29" fmla="*/ 2043073 w 3763773"/>
                <a:gd name="connsiteY29" fmla="*/ 21162 h 8151392"/>
                <a:gd name="connsiteX30" fmla="*/ 2317839 w 3763773"/>
                <a:gd name="connsiteY30" fmla="*/ 524624 h 8151392"/>
                <a:gd name="connsiteX31" fmla="*/ 2316026 w 3763773"/>
                <a:gd name="connsiteY31" fmla="*/ 542095 h 8151392"/>
                <a:gd name="connsiteX32" fmla="*/ 2316850 w 3763773"/>
                <a:gd name="connsiteY32" fmla="*/ 555200 h 8151392"/>
                <a:gd name="connsiteX33" fmla="*/ 2288912 w 3763773"/>
                <a:gd name="connsiteY33" fmla="*/ 767661 h 8151392"/>
                <a:gd name="connsiteX34" fmla="*/ 2321218 w 3763773"/>
                <a:gd name="connsiteY34" fmla="*/ 1156322 h 8151392"/>
                <a:gd name="connsiteX35" fmla="*/ 2470468 w 3763773"/>
                <a:gd name="connsiteY35" fmla="*/ 1264859 h 8151392"/>
                <a:gd name="connsiteX36" fmla="*/ 2243174 w 3763773"/>
                <a:gd name="connsiteY36" fmla="*/ 1356915 h 8151392"/>
                <a:gd name="connsiteX37" fmla="*/ 2183918 w 3763773"/>
                <a:gd name="connsiteY37" fmla="*/ 1340433 h 8151392"/>
                <a:gd name="connsiteX38" fmla="*/ 2359046 w 3763773"/>
                <a:gd name="connsiteY38" fmla="*/ 1404386 h 8151392"/>
                <a:gd name="connsiteX39" fmla="*/ 2819571 w 3763773"/>
                <a:gd name="connsiteY39" fmla="*/ 2118332 h 8151392"/>
                <a:gd name="connsiteX40" fmla="*/ 2928851 w 3763773"/>
                <a:gd name="connsiteY40" fmla="*/ 2717147 h 8151392"/>
                <a:gd name="connsiteX41" fmla="*/ 2582057 w 3763773"/>
                <a:gd name="connsiteY41" fmla="*/ 2717147 h 8151392"/>
                <a:gd name="connsiteX42" fmla="*/ 2459343 w 3763773"/>
                <a:gd name="connsiteY42" fmla="*/ 2265521 h 8151392"/>
                <a:gd name="connsiteX43" fmla="*/ 2389529 w 3763773"/>
                <a:gd name="connsiteY43" fmla="*/ 2593258 h 8151392"/>
                <a:gd name="connsiteX44" fmla="*/ 2365640 w 3763773"/>
                <a:gd name="connsiteY44" fmla="*/ 2717145 h 8151392"/>
                <a:gd name="connsiteX45" fmla="*/ 2366217 w 3763773"/>
                <a:gd name="connsiteY45" fmla="*/ 2717145 h 8151392"/>
                <a:gd name="connsiteX46" fmla="*/ 2357975 w 3763773"/>
                <a:gd name="connsiteY46" fmla="*/ 3033529 h 8151392"/>
                <a:gd name="connsiteX47" fmla="*/ 2628208 w 3763773"/>
                <a:gd name="connsiteY47" fmla="*/ 3918730 h 8151392"/>
                <a:gd name="connsiteX48" fmla="*/ 2545795 w 3763773"/>
                <a:gd name="connsiteY48" fmla="*/ 5434228 h 8151392"/>
                <a:gd name="connsiteX49" fmla="*/ 2080243 w 3763773"/>
                <a:gd name="connsiteY49" fmla="*/ 5434228 h 8151392"/>
                <a:gd name="connsiteX50" fmla="*/ 1881957 w 3763773"/>
                <a:gd name="connsiteY50" fmla="*/ 4159871 h 8151392"/>
                <a:gd name="connsiteX51" fmla="*/ 1881957 w 3763773"/>
                <a:gd name="connsiteY51" fmla="*/ 2717147 h 8151392"/>
                <a:gd name="connsiteX52" fmla="*/ 1881956 w 3763773"/>
                <a:gd name="connsiteY52" fmla="*/ 2717147 h 8151392"/>
                <a:gd name="connsiteX53" fmla="*/ 1881956 w 3763773"/>
                <a:gd name="connsiteY53" fmla="*/ 2717310 h 8151392"/>
                <a:gd name="connsiteX54" fmla="*/ 1881956 w 3763773"/>
                <a:gd name="connsiteY54" fmla="*/ 4159871 h 8151392"/>
                <a:gd name="connsiteX55" fmla="*/ 1876187 w 3763773"/>
                <a:gd name="connsiteY55" fmla="*/ 4151959 h 8151392"/>
                <a:gd name="connsiteX56" fmla="*/ 1689156 w 3763773"/>
                <a:gd name="connsiteY56" fmla="*/ 5251456 h 8151392"/>
                <a:gd name="connsiteX57" fmla="*/ 1672223 w 3763773"/>
                <a:gd name="connsiteY57" fmla="*/ 5434146 h 8151392"/>
                <a:gd name="connsiteX58" fmla="*/ 1672297 w 3763773"/>
                <a:gd name="connsiteY58" fmla="*/ 5434146 h 8151392"/>
                <a:gd name="connsiteX59" fmla="*/ 1661254 w 3763773"/>
                <a:gd name="connsiteY59" fmla="*/ 5607213 h 8151392"/>
                <a:gd name="connsiteX60" fmla="*/ 1591614 w 3763773"/>
                <a:gd name="connsiteY60" fmla="*/ 6533538 h 8151392"/>
                <a:gd name="connsiteX61" fmla="*/ 1504421 w 3763773"/>
                <a:gd name="connsiteY61" fmla="*/ 7394838 h 8151392"/>
                <a:gd name="connsiteX62" fmla="*/ 1555435 w 3763773"/>
                <a:gd name="connsiteY62" fmla="*/ 8107631 h 8151392"/>
                <a:gd name="connsiteX63" fmla="*/ 1109497 w 3763773"/>
                <a:gd name="connsiteY63" fmla="*/ 8075737 h 8151392"/>
                <a:gd name="connsiteX64" fmla="*/ 1249599 w 3763773"/>
                <a:gd name="connsiteY64" fmla="*/ 7616860 h 8151392"/>
                <a:gd name="connsiteX65" fmla="*/ 1122601 w 3763773"/>
                <a:gd name="connsiteY65" fmla="*/ 6613644 h 8151392"/>
                <a:gd name="connsiteX66" fmla="*/ 1222897 w 3763773"/>
                <a:gd name="connsiteY66" fmla="*/ 5755146 h 8151392"/>
                <a:gd name="connsiteX67" fmla="*/ 1208146 w 3763773"/>
                <a:gd name="connsiteY67" fmla="*/ 5434146 h 8151392"/>
                <a:gd name="connsiteX68" fmla="*/ 1208466 w 3763773"/>
                <a:gd name="connsiteY68" fmla="*/ 5434146 h 8151392"/>
                <a:gd name="connsiteX69" fmla="*/ 1170338 w 3763773"/>
                <a:gd name="connsiteY69" fmla="*/ 5095236 h 8151392"/>
                <a:gd name="connsiteX70" fmla="*/ 1124907 w 3763773"/>
                <a:gd name="connsiteY70" fmla="*/ 3918730 h 8151392"/>
                <a:gd name="connsiteX71" fmla="*/ 1395141 w 3763773"/>
                <a:gd name="connsiteY71" fmla="*/ 3033529 h 8151392"/>
                <a:gd name="connsiteX72" fmla="*/ 1403630 w 3763773"/>
                <a:gd name="connsiteY72" fmla="*/ 2876697 h 8151392"/>
                <a:gd name="connsiteX73" fmla="*/ 1386917 w 3763773"/>
                <a:gd name="connsiteY73" fmla="*/ 2717310 h 8151392"/>
                <a:gd name="connsiteX74" fmla="*/ 1386899 w 3763773"/>
                <a:gd name="connsiteY74" fmla="*/ 2717310 h 8151392"/>
                <a:gd name="connsiteX75" fmla="*/ 1293196 w 3763773"/>
                <a:gd name="connsiteY75" fmla="*/ 2265685 h 8151392"/>
                <a:gd name="connsiteX76" fmla="*/ 1170400 w 3763773"/>
                <a:gd name="connsiteY76" fmla="*/ 2717310 h 8151392"/>
                <a:gd name="connsiteX77" fmla="*/ 1170155 w 3763773"/>
                <a:gd name="connsiteY77" fmla="*/ 2717310 h 8151392"/>
                <a:gd name="connsiteX78" fmla="*/ 1102243 w 3763773"/>
                <a:gd name="connsiteY78" fmla="*/ 2889966 h 8151392"/>
                <a:gd name="connsiteX79" fmla="*/ 503594 w 3763773"/>
                <a:gd name="connsiteY79" fmla="*/ 3731570 h 8151392"/>
                <a:gd name="connsiteX80" fmla="*/ 255365 w 3763773"/>
                <a:gd name="connsiteY80" fmla="*/ 4360301 h 8151392"/>
                <a:gd name="connsiteX81" fmla="*/ 107845 w 3763773"/>
                <a:gd name="connsiteY81" fmla="*/ 4257120 h 8151392"/>
                <a:gd name="connsiteX82" fmla="*/ 121032 w 3763773"/>
                <a:gd name="connsiteY82" fmla="*/ 4079519 h 8151392"/>
                <a:gd name="connsiteX83" fmla="*/ 24525 w 3763773"/>
                <a:gd name="connsiteY83" fmla="*/ 4192425 h 8151392"/>
                <a:gd name="connsiteX84" fmla="*/ 58562 w 3763773"/>
                <a:gd name="connsiteY84" fmla="*/ 3971063 h 8151392"/>
                <a:gd name="connsiteX85" fmla="*/ 165700 w 3763773"/>
                <a:gd name="connsiteY85" fmla="*/ 3847443 h 8151392"/>
                <a:gd name="connsiteX86" fmla="*/ 309263 w 3763773"/>
                <a:gd name="connsiteY86" fmla="*/ 3591138 h 8151392"/>
                <a:gd name="connsiteX87" fmla="*/ 806874 w 3763773"/>
                <a:gd name="connsiteY87" fmla="*/ 2778791 h 8151392"/>
                <a:gd name="connsiteX88" fmla="*/ 823357 w 3763773"/>
                <a:gd name="connsiteY88" fmla="*/ 2716898 h 8151392"/>
                <a:gd name="connsiteX89" fmla="*/ 823776 w 3763773"/>
                <a:gd name="connsiteY89" fmla="*/ 2716898 h 8151392"/>
                <a:gd name="connsiteX90" fmla="*/ 839074 w 3763773"/>
                <a:gd name="connsiteY90" fmla="*/ 2646400 h 8151392"/>
                <a:gd name="connsiteX91" fmla="*/ 932967 w 3763773"/>
                <a:gd name="connsiteY91" fmla="*/ 2118495 h 8151392"/>
                <a:gd name="connsiteX92" fmla="*/ 1393492 w 3763773"/>
                <a:gd name="connsiteY92" fmla="*/ 1404549 h 8151392"/>
                <a:gd name="connsiteX93" fmla="*/ 1607190 w 3763773"/>
                <a:gd name="connsiteY93" fmla="*/ 1333673 h 8151392"/>
                <a:gd name="connsiteX94" fmla="*/ 1520656 w 3763773"/>
                <a:gd name="connsiteY94" fmla="*/ 1356832 h 8151392"/>
                <a:gd name="connsiteX95" fmla="*/ 1293442 w 3763773"/>
                <a:gd name="connsiteY95" fmla="*/ 1264776 h 8151392"/>
                <a:gd name="connsiteX96" fmla="*/ 1442693 w 3763773"/>
                <a:gd name="connsiteY96" fmla="*/ 1156238 h 8151392"/>
                <a:gd name="connsiteX97" fmla="*/ 1446072 w 3763773"/>
                <a:gd name="connsiteY97" fmla="*/ 524540 h 8151392"/>
                <a:gd name="connsiteX98" fmla="*/ 1720837 w 3763773"/>
                <a:gd name="connsiteY98" fmla="*/ 21078 h 8151392"/>
                <a:gd name="connsiteX99" fmla="*/ 1799363 w 3763773"/>
                <a:gd name="connsiteY99" fmla="*/ 1552 h 815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3763773" h="8151392">
                  <a:moveTo>
                    <a:pt x="2080572" y="5434229"/>
                  </a:moveTo>
                  <a:lnTo>
                    <a:pt x="2546206" y="5434229"/>
                  </a:lnTo>
                  <a:cubicBezTo>
                    <a:pt x="2535740" y="5545651"/>
                    <a:pt x="2529146" y="5652789"/>
                    <a:pt x="2529724" y="5755146"/>
                  </a:cubicBezTo>
                  <a:cubicBezTo>
                    <a:pt x="2531124" y="5987881"/>
                    <a:pt x="2618318" y="6314649"/>
                    <a:pt x="2630020" y="6613644"/>
                  </a:cubicBezTo>
                  <a:cubicBezTo>
                    <a:pt x="2641724" y="6912639"/>
                    <a:pt x="2491237" y="7317866"/>
                    <a:pt x="2502940" y="7616861"/>
                  </a:cubicBezTo>
                  <a:cubicBezTo>
                    <a:pt x="2514641" y="7915856"/>
                    <a:pt x="2642548" y="7942723"/>
                    <a:pt x="2643042" y="8075738"/>
                  </a:cubicBezTo>
                  <a:cubicBezTo>
                    <a:pt x="2643289" y="8167876"/>
                    <a:pt x="2219355" y="8172573"/>
                    <a:pt x="2197022" y="8107631"/>
                  </a:cubicBezTo>
                  <a:cubicBezTo>
                    <a:pt x="2162902" y="8008241"/>
                    <a:pt x="2224054" y="7628646"/>
                    <a:pt x="2248118" y="7394840"/>
                  </a:cubicBezTo>
                  <a:cubicBezTo>
                    <a:pt x="2272183" y="7161033"/>
                    <a:pt x="2177901" y="6966704"/>
                    <a:pt x="2160925" y="6533538"/>
                  </a:cubicBezTo>
                  <a:cubicBezTo>
                    <a:pt x="2145267" y="6134658"/>
                    <a:pt x="2105625" y="5972717"/>
                    <a:pt x="2091285" y="5607213"/>
                  </a:cubicBezTo>
                  <a:cubicBezTo>
                    <a:pt x="2089391" y="5558178"/>
                    <a:pt x="2085598" y="5499500"/>
                    <a:pt x="2080572" y="5434229"/>
                  </a:cubicBezTo>
                  <a:close/>
                  <a:moveTo>
                    <a:pt x="2582056" y="2717393"/>
                  </a:moveTo>
                  <a:lnTo>
                    <a:pt x="2928851" y="2717393"/>
                  </a:lnTo>
                  <a:cubicBezTo>
                    <a:pt x="2934207" y="2739974"/>
                    <a:pt x="2939729" y="2760824"/>
                    <a:pt x="2945333" y="2779038"/>
                  </a:cubicBezTo>
                  <a:cubicBezTo>
                    <a:pt x="3192162" y="3135393"/>
                    <a:pt x="3307128" y="3345464"/>
                    <a:pt x="3389046" y="3498011"/>
                  </a:cubicBezTo>
                  <a:cubicBezTo>
                    <a:pt x="3437094" y="3587842"/>
                    <a:pt x="3523710" y="3776074"/>
                    <a:pt x="3564916" y="3826840"/>
                  </a:cubicBezTo>
                  <a:cubicBezTo>
                    <a:pt x="3602249" y="3872909"/>
                    <a:pt x="3669994" y="3944608"/>
                    <a:pt x="3699744" y="3989607"/>
                  </a:cubicBezTo>
                  <a:cubicBezTo>
                    <a:pt x="3767158" y="4091552"/>
                    <a:pt x="3773833" y="4160532"/>
                    <a:pt x="3753972" y="4177015"/>
                  </a:cubicBezTo>
                  <a:cubicBezTo>
                    <a:pt x="3718946" y="4205776"/>
                    <a:pt x="3673454" y="4119326"/>
                    <a:pt x="3635627" y="4086360"/>
                  </a:cubicBezTo>
                  <a:cubicBezTo>
                    <a:pt x="3635627" y="4134077"/>
                    <a:pt x="3632990" y="4190283"/>
                    <a:pt x="3652110" y="4252422"/>
                  </a:cubicBezTo>
                  <a:cubicBezTo>
                    <a:pt x="3693316" y="4386673"/>
                    <a:pt x="3602909" y="4452934"/>
                    <a:pt x="3497091" y="4360548"/>
                  </a:cubicBezTo>
                  <a:cubicBezTo>
                    <a:pt x="3342071" y="4225061"/>
                    <a:pt x="3484233" y="4031966"/>
                    <a:pt x="3248862" y="3731818"/>
                  </a:cubicBezTo>
                  <a:cubicBezTo>
                    <a:pt x="3117494" y="3564353"/>
                    <a:pt x="2758996" y="3118827"/>
                    <a:pt x="2650212" y="2890214"/>
                  </a:cubicBezTo>
                  <a:cubicBezTo>
                    <a:pt x="2623989" y="2834051"/>
                    <a:pt x="2601227" y="2776336"/>
                    <a:pt x="2582056" y="2717393"/>
                  </a:cubicBezTo>
                  <a:close/>
                  <a:moveTo>
                    <a:pt x="1799363" y="1552"/>
                  </a:moveTo>
                  <a:cubicBezTo>
                    <a:pt x="1826192" y="-1236"/>
                    <a:pt x="1853410" y="-277"/>
                    <a:pt x="1880225" y="4513"/>
                  </a:cubicBezTo>
                  <a:cubicBezTo>
                    <a:pt x="1880225" y="4513"/>
                    <a:pt x="1880802" y="9952"/>
                    <a:pt x="1881956" y="19347"/>
                  </a:cubicBezTo>
                  <a:lnTo>
                    <a:pt x="1881956" y="19595"/>
                  </a:lnTo>
                  <a:cubicBezTo>
                    <a:pt x="1883028" y="10118"/>
                    <a:pt x="1883686" y="4679"/>
                    <a:pt x="1883686" y="4679"/>
                  </a:cubicBezTo>
                  <a:cubicBezTo>
                    <a:pt x="1937308" y="-4932"/>
                    <a:pt x="1992553" y="782"/>
                    <a:pt x="2043073" y="21162"/>
                  </a:cubicBezTo>
                  <a:cubicBezTo>
                    <a:pt x="2161749" y="67230"/>
                    <a:pt x="2344953" y="241864"/>
                    <a:pt x="2317839" y="524624"/>
                  </a:cubicBezTo>
                  <a:cubicBezTo>
                    <a:pt x="2317263" y="530476"/>
                    <a:pt x="2316685" y="536244"/>
                    <a:pt x="2316026" y="542095"/>
                  </a:cubicBezTo>
                  <a:cubicBezTo>
                    <a:pt x="2316357" y="546464"/>
                    <a:pt x="2316850" y="550831"/>
                    <a:pt x="2316850" y="555200"/>
                  </a:cubicBezTo>
                  <a:cubicBezTo>
                    <a:pt x="2319161" y="627068"/>
                    <a:pt x="2309723" y="698832"/>
                    <a:pt x="2288912" y="767661"/>
                  </a:cubicBezTo>
                  <a:cubicBezTo>
                    <a:pt x="2271770" y="919383"/>
                    <a:pt x="2265259" y="1056519"/>
                    <a:pt x="2321218" y="1156322"/>
                  </a:cubicBezTo>
                  <a:cubicBezTo>
                    <a:pt x="2361766" y="1228762"/>
                    <a:pt x="2446733" y="1261563"/>
                    <a:pt x="2470468" y="1264859"/>
                  </a:cubicBezTo>
                  <a:cubicBezTo>
                    <a:pt x="2494203" y="1268156"/>
                    <a:pt x="2389044" y="1399687"/>
                    <a:pt x="2243174" y="1356915"/>
                  </a:cubicBezTo>
                  <a:cubicBezTo>
                    <a:pt x="2225866" y="1351641"/>
                    <a:pt x="2205840" y="1346119"/>
                    <a:pt x="2183918" y="1340433"/>
                  </a:cubicBezTo>
                  <a:cubicBezTo>
                    <a:pt x="2224960" y="1369113"/>
                    <a:pt x="2290972" y="1392270"/>
                    <a:pt x="2359046" y="1404386"/>
                  </a:cubicBezTo>
                  <a:cubicBezTo>
                    <a:pt x="2641065" y="1454328"/>
                    <a:pt x="2700403" y="1623851"/>
                    <a:pt x="2819571" y="2118332"/>
                  </a:cubicBezTo>
                  <a:cubicBezTo>
                    <a:pt x="2851382" y="2250275"/>
                    <a:pt x="2887068" y="2540947"/>
                    <a:pt x="2928851" y="2717147"/>
                  </a:cubicBezTo>
                  <a:lnTo>
                    <a:pt x="2582057" y="2717147"/>
                  </a:lnTo>
                  <a:cubicBezTo>
                    <a:pt x="2520329" y="2529986"/>
                    <a:pt x="2487528" y="2340270"/>
                    <a:pt x="2459343" y="2265521"/>
                  </a:cubicBezTo>
                  <a:cubicBezTo>
                    <a:pt x="2447660" y="2357743"/>
                    <a:pt x="2416045" y="2471519"/>
                    <a:pt x="2389529" y="2593258"/>
                  </a:cubicBezTo>
                  <a:lnTo>
                    <a:pt x="2365640" y="2717145"/>
                  </a:lnTo>
                  <a:lnTo>
                    <a:pt x="2366217" y="2717145"/>
                  </a:lnTo>
                  <a:cubicBezTo>
                    <a:pt x="2348745" y="2822880"/>
                    <a:pt x="2341493" y="2931090"/>
                    <a:pt x="2357975" y="3033529"/>
                  </a:cubicBezTo>
                  <a:cubicBezTo>
                    <a:pt x="2392176" y="3240963"/>
                    <a:pt x="2575463" y="3421695"/>
                    <a:pt x="2628208" y="3918730"/>
                  </a:cubicBezTo>
                  <a:cubicBezTo>
                    <a:pt x="2686886" y="4474690"/>
                    <a:pt x="2587001" y="4989196"/>
                    <a:pt x="2545795" y="5434228"/>
                  </a:cubicBezTo>
                  <a:lnTo>
                    <a:pt x="2080243" y="5434228"/>
                  </a:lnTo>
                  <a:cubicBezTo>
                    <a:pt x="2044640" y="4995623"/>
                    <a:pt x="1941046" y="4260580"/>
                    <a:pt x="1881957" y="4159871"/>
                  </a:cubicBezTo>
                  <a:lnTo>
                    <a:pt x="1881957" y="2717147"/>
                  </a:lnTo>
                  <a:lnTo>
                    <a:pt x="1881956" y="2717147"/>
                  </a:lnTo>
                  <a:lnTo>
                    <a:pt x="1881956" y="2717310"/>
                  </a:lnTo>
                  <a:lnTo>
                    <a:pt x="1881956" y="4159871"/>
                  </a:lnTo>
                  <a:cubicBezTo>
                    <a:pt x="1880321" y="4157036"/>
                    <a:pt x="1878387" y="4154384"/>
                    <a:pt x="1876187" y="4151959"/>
                  </a:cubicBezTo>
                  <a:cubicBezTo>
                    <a:pt x="1825492" y="4204529"/>
                    <a:pt x="1735489" y="4799802"/>
                    <a:pt x="1689156" y="5251456"/>
                  </a:cubicBezTo>
                  <a:lnTo>
                    <a:pt x="1672223" y="5434146"/>
                  </a:lnTo>
                  <a:lnTo>
                    <a:pt x="1672297" y="5434146"/>
                  </a:lnTo>
                  <a:cubicBezTo>
                    <a:pt x="1666939" y="5499499"/>
                    <a:pt x="1663148" y="5557766"/>
                    <a:pt x="1661254" y="5607213"/>
                  </a:cubicBezTo>
                  <a:cubicBezTo>
                    <a:pt x="1646914" y="5972716"/>
                    <a:pt x="1607191" y="6134905"/>
                    <a:pt x="1591614" y="6533538"/>
                  </a:cubicBezTo>
                  <a:cubicBezTo>
                    <a:pt x="1574637" y="6966290"/>
                    <a:pt x="1480274" y="7160950"/>
                    <a:pt x="1504421" y="7394838"/>
                  </a:cubicBezTo>
                  <a:cubicBezTo>
                    <a:pt x="1528568" y="7628727"/>
                    <a:pt x="1589636" y="8008241"/>
                    <a:pt x="1555435" y="8107631"/>
                  </a:cubicBezTo>
                  <a:cubicBezTo>
                    <a:pt x="1533183" y="8172573"/>
                    <a:pt x="1109497" y="8167876"/>
                    <a:pt x="1109497" y="8075737"/>
                  </a:cubicBezTo>
                  <a:cubicBezTo>
                    <a:pt x="1109991" y="7942723"/>
                    <a:pt x="1237815" y="7915856"/>
                    <a:pt x="1249599" y="7616860"/>
                  </a:cubicBezTo>
                  <a:cubicBezTo>
                    <a:pt x="1261385" y="7317866"/>
                    <a:pt x="1110898" y="6912639"/>
                    <a:pt x="1122601" y="6613644"/>
                  </a:cubicBezTo>
                  <a:cubicBezTo>
                    <a:pt x="1134304" y="6314649"/>
                    <a:pt x="1215893" y="5987715"/>
                    <a:pt x="1222897" y="5755146"/>
                  </a:cubicBezTo>
                  <a:cubicBezTo>
                    <a:pt x="1225782" y="5659463"/>
                    <a:pt x="1218941" y="5551585"/>
                    <a:pt x="1208146" y="5434146"/>
                  </a:cubicBezTo>
                  <a:lnTo>
                    <a:pt x="1208466" y="5434146"/>
                  </a:lnTo>
                  <a:lnTo>
                    <a:pt x="1170338" y="5095236"/>
                  </a:lnTo>
                  <a:cubicBezTo>
                    <a:pt x="1127658" y="4737000"/>
                    <a:pt x="1081640" y="4326984"/>
                    <a:pt x="1124907" y="3918730"/>
                  </a:cubicBezTo>
                  <a:cubicBezTo>
                    <a:pt x="1177652" y="3421695"/>
                    <a:pt x="1360939" y="3240963"/>
                    <a:pt x="1395141" y="3033529"/>
                  </a:cubicBezTo>
                  <a:cubicBezTo>
                    <a:pt x="1403383" y="2982474"/>
                    <a:pt x="1405608" y="2929812"/>
                    <a:pt x="1403630" y="2876697"/>
                  </a:cubicBezTo>
                  <a:lnTo>
                    <a:pt x="1386917" y="2717310"/>
                  </a:lnTo>
                  <a:lnTo>
                    <a:pt x="1386899" y="2717310"/>
                  </a:lnTo>
                  <a:cubicBezTo>
                    <a:pt x="1359702" y="2549928"/>
                    <a:pt x="1308771" y="2388646"/>
                    <a:pt x="1293196" y="2265685"/>
                  </a:cubicBezTo>
                  <a:cubicBezTo>
                    <a:pt x="1265010" y="2340433"/>
                    <a:pt x="1232210" y="2530149"/>
                    <a:pt x="1170400" y="2717310"/>
                  </a:cubicBezTo>
                  <a:lnTo>
                    <a:pt x="1170155" y="2717310"/>
                  </a:lnTo>
                  <a:lnTo>
                    <a:pt x="1102243" y="2889966"/>
                  </a:lnTo>
                  <a:cubicBezTo>
                    <a:pt x="993458" y="3118580"/>
                    <a:pt x="634960" y="3564106"/>
                    <a:pt x="503594" y="3731570"/>
                  </a:cubicBezTo>
                  <a:cubicBezTo>
                    <a:pt x="268222" y="4031719"/>
                    <a:pt x="410384" y="4224814"/>
                    <a:pt x="255365" y="4360301"/>
                  </a:cubicBezTo>
                  <a:cubicBezTo>
                    <a:pt x="149547" y="4452686"/>
                    <a:pt x="92352" y="4396645"/>
                    <a:pt x="107845" y="4257120"/>
                  </a:cubicBezTo>
                  <a:cubicBezTo>
                    <a:pt x="115509" y="4188058"/>
                    <a:pt x="127625" y="4126659"/>
                    <a:pt x="121032" y="4079519"/>
                  </a:cubicBezTo>
                  <a:cubicBezTo>
                    <a:pt x="90456" y="4109106"/>
                    <a:pt x="56337" y="4209980"/>
                    <a:pt x="24525" y="4192425"/>
                  </a:cubicBezTo>
                  <a:cubicBezTo>
                    <a:pt x="-4566" y="4176355"/>
                    <a:pt x="-22532" y="4091634"/>
                    <a:pt x="58562" y="3971063"/>
                  </a:cubicBezTo>
                  <a:cubicBezTo>
                    <a:pt x="102406" y="3905710"/>
                    <a:pt x="128449" y="3893513"/>
                    <a:pt x="165700" y="3847443"/>
                  </a:cubicBezTo>
                  <a:cubicBezTo>
                    <a:pt x="206823" y="3796595"/>
                    <a:pt x="253552" y="3676188"/>
                    <a:pt x="309263" y="3591138"/>
                  </a:cubicBezTo>
                  <a:cubicBezTo>
                    <a:pt x="383435" y="3477820"/>
                    <a:pt x="560046" y="3135146"/>
                    <a:pt x="806874" y="2778791"/>
                  </a:cubicBezTo>
                  <a:cubicBezTo>
                    <a:pt x="812808" y="2760577"/>
                    <a:pt x="818247" y="2739727"/>
                    <a:pt x="823357" y="2716898"/>
                  </a:cubicBezTo>
                  <a:lnTo>
                    <a:pt x="823776" y="2716898"/>
                  </a:lnTo>
                  <a:lnTo>
                    <a:pt x="839074" y="2646400"/>
                  </a:lnTo>
                  <a:cubicBezTo>
                    <a:pt x="874332" y="2470904"/>
                    <a:pt x="905132" y="2233874"/>
                    <a:pt x="932967" y="2118495"/>
                  </a:cubicBezTo>
                  <a:cubicBezTo>
                    <a:pt x="1052136" y="1624016"/>
                    <a:pt x="1111474" y="1454491"/>
                    <a:pt x="1393492" y="1404549"/>
                  </a:cubicBezTo>
                  <a:cubicBezTo>
                    <a:pt x="1467088" y="1391363"/>
                    <a:pt x="1558402" y="1365485"/>
                    <a:pt x="1607190" y="1333673"/>
                  </a:cubicBezTo>
                  <a:cubicBezTo>
                    <a:pt x="1574636" y="1341915"/>
                    <a:pt x="1544886" y="1349744"/>
                    <a:pt x="1520656" y="1356832"/>
                  </a:cubicBezTo>
                  <a:cubicBezTo>
                    <a:pt x="1374866" y="1399604"/>
                    <a:pt x="1269707" y="1268072"/>
                    <a:pt x="1293442" y="1264776"/>
                  </a:cubicBezTo>
                  <a:cubicBezTo>
                    <a:pt x="1317177" y="1261479"/>
                    <a:pt x="1402063" y="1228679"/>
                    <a:pt x="1442693" y="1156238"/>
                  </a:cubicBezTo>
                  <a:cubicBezTo>
                    <a:pt x="1527496" y="1005009"/>
                    <a:pt x="1469395" y="767907"/>
                    <a:pt x="1446072" y="524540"/>
                  </a:cubicBezTo>
                  <a:cubicBezTo>
                    <a:pt x="1418958" y="241781"/>
                    <a:pt x="1602080" y="67147"/>
                    <a:pt x="1720837" y="21078"/>
                  </a:cubicBezTo>
                  <a:cubicBezTo>
                    <a:pt x="1746094" y="10877"/>
                    <a:pt x="1772534" y="4340"/>
                    <a:pt x="1799363" y="155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s-MX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68CF278-BFEB-6C4B-961F-72FA7270B994}"/>
                </a:ext>
              </a:extLst>
            </p:cNvPr>
            <p:cNvSpPr/>
            <p:nvPr/>
          </p:nvSpPr>
          <p:spPr>
            <a:xfrm>
              <a:off x="14380127" y="4263004"/>
              <a:ext cx="3971498" cy="8151392"/>
            </a:xfrm>
            <a:custGeom>
              <a:avLst/>
              <a:gdLst>
                <a:gd name="connsiteX0" fmla="*/ 1263779 w 3967287"/>
                <a:gd name="connsiteY0" fmla="*/ 6149067 h 8142749"/>
                <a:gd name="connsiteX1" fmla="*/ 1766079 w 3967287"/>
                <a:gd name="connsiteY1" fmla="*/ 6149067 h 8142749"/>
                <a:gd name="connsiteX2" fmla="*/ 1749990 w 3967287"/>
                <a:gd name="connsiteY2" fmla="*/ 6535768 h 8142749"/>
                <a:gd name="connsiteX3" fmla="*/ 1697299 w 3967287"/>
                <a:gd name="connsiteY3" fmla="*/ 7391623 h 8142749"/>
                <a:gd name="connsiteX4" fmla="*/ 1714675 w 3967287"/>
                <a:gd name="connsiteY4" fmla="*/ 8099541 h 8142749"/>
                <a:gd name="connsiteX5" fmla="*/ 1246484 w 3967287"/>
                <a:gd name="connsiteY5" fmla="*/ 8067363 h 8142749"/>
                <a:gd name="connsiteX6" fmla="*/ 1383241 w 3967287"/>
                <a:gd name="connsiteY6" fmla="*/ 7611479 h 8142749"/>
                <a:gd name="connsiteX7" fmla="*/ 1226613 w 3967287"/>
                <a:gd name="connsiteY7" fmla="*/ 6614684 h 8142749"/>
                <a:gd name="connsiteX8" fmla="*/ 1263779 w 3967287"/>
                <a:gd name="connsiteY8" fmla="*/ 6149067 h 8142749"/>
                <a:gd name="connsiteX9" fmla="*/ 861072 w 3967287"/>
                <a:gd name="connsiteY9" fmla="*/ 2038963 h 8142749"/>
                <a:gd name="connsiteX10" fmla="*/ 3105493 w 3967287"/>
                <a:gd name="connsiteY10" fmla="*/ 2038963 h 8142749"/>
                <a:gd name="connsiteX11" fmla="*/ 3133408 w 3967287"/>
                <a:gd name="connsiteY11" fmla="*/ 2324946 h 8142749"/>
                <a:gd name="connsiteX12" fmla="*/ 3250535 w 3967287"/>
                <a:gd name="connsiteY12" fmla="*/ 2891038 h 8142749"/>
                <a:gd name="connsiteX13" fmla="*/ 3647291 w 3967287"/>
                <a:gd name="connsiteY13" fmla="*/ 3595175 h 8142749"/>
                <a:gd name="connsiteX14" fmla="*/ 3793460 w 3967287"/>
                <a:gd name="connsiteY14" fmla="*/ 3905532 h 8142749"/>
                <a:gd name="connsiteX15" fmla="*/ 3909784 w 3967287"/>
                <a:gd name="connsiteY15" fmla="*/ 4055482 h 8142749"/>
                <a:gd name="connsiteX16" fmla="*/ 3932408 w 3967287"/>
                <a:gd name="connsiteY16" fmla="*/ 4093533 h 8142749"/>
                <a:gd name="connsiteX17" fmla="*/ 3932871 w 3967287"/>
                <a:gd name="connsiteY17" fmla="*/ 4093533 h 8142749"/>
                <a:gd name="connsiteX18" fmla="*/ 3943329 w 3967287"/>
                <a:gd name="connsiteY18" fmla="*/ 4275177 h 8142749"/>
                <a:gd name="connsiteX19" fmla="*/ 3832314 w 3967287"/>
                <a:gd name="connsiteY19" fmla="*/ 4156842 h 8142749"/>
                <a:gd name="connsiteX20" fmla="*/ 3861918 w 3967287"/>
                <a:gd name="connsiteY20" fmla="*/ 4339454 h 8142749"/>
                <a:gd name="connsiteX21" fmla="*/ 3711807 w 3967287"/>
                <a:gd name="connsiteY21" fmla="*/ 4465592 h 8142749"/>
                <a:gd name="connsiteX22" fmla="*/ 3607392 w 3967287"/>
                <a:gd name="connsiteY22" fmla="*/ 4206499 h 8142749"/>
                <a:gd name="connsiteX23" fmla="*/ 3582665 w 3967287"/>
                <a:gd name="connsiteY23" fmla="*/ 4093774 h 8142749"/>
                <a:gd name="connsiteX24" fmla="*/ 3582291 w 3967287"/>
                <a:gd name="connsiteY24" fmla="*/ 4093774 h 8142749"/>
                <a:gd name="connsiteX25" fmla="*/ 3442477 w 3967287"/>
                <a:gd name="connsiteY25" fmla="*/ 3817525 h 8142749"/>
                <a:gd name="connsiteX26" fmla="*/ 2903495 w 3967287"/>
                <a:gd name="connsiteY26" fmla="*/ 3024979 h 8142749"/>
                <a:gd name="connsiteX27" fmla="*/ 2703589 w 3967287"/>
                <a:gd name="connsiteY27" fmla="*/ 2360582 h 8142749"/>
                <a:gd name="connsiteX28" fmla="*/ 2644059 w 3967287"/>
                <a:gd name="connsiteY28" fmla="*/ 3127949 h 8142749"/>
                <a:gd name="connsiteX29" fmla="*/ 2738421 w 3967287"/>
                <a:gd name="connsiteY29" fmla="*/ 3874480 h 8142749"/>
                <a:gd name="connsiteX30" fmla="*/ 2754492 w 3967287"/>
                <a:gd name="connsiteY30" fmla="*/ 4093533 h 8142749"/>
                <a:gd name="connsiteX31" fmla="*/ 2754510 w 3967287"/>
                <a:gd name="connsiteY31" fmla="*/ 4093533 h 8142749"/>
                <a:gd name="connsiteX32" fmla="*/ 2672859 w 3967287"/>
                <a:gd name="connsiteY32" fmla="*/ 5761643 h 8142749"/>
                <a:gd name="connsiteX33" fmla="*/ 2684141 w 3967287"/>
                <a:gd name="connsiteY33" fmla="*/ 5943711 h 8142749"/>
                <a:gd name="connsiteX34" fmla="*/ 2703431 w 3967287"/>
                <a:gd name="connsiteY34" fmla="*/ 6147538 h 8142749"/>
                <a:gd name="connsiteX35" fmla="*/ 2703990 w 3967287"/>
                <a:gd name="connsiteY35" fmla="*/ 6147538 h 8142749"/>
                <a:gd name="connsiteX36" fmla="*/ 2741155 w 3967287"/>
                <a:gd name="connsiteY36" fmla="*/ 6614120 h 8142749"/>
                <a:gd name="connsiteX37" fmla="*/ 2584529 w 3967287"/>
                <a:gd name="connsiteY37" fmla="*/ 7610915 h 8142749"/>
                <a:gd name="connsiteX38" fmla="*/ 2721286 w 3967287"/>
                <a:gd name="connsiteY38" fmla="*/ 8066799 h 8142749"/>
                <a:gd name="connsiteX39" fmla="*/ 2253095 w 3967287"/>
                <a:gd name="connsiteY39" fmla="*/ 8098977 h 8142749"/>
                <a:gd name="connsiteX40" fmla="*/ 2270470 w 3967287"/>
                <a:gd name="connsiteY40" fmla="*/ 7391059 h 8142749"/>
                <a:gd name="connsiteX41" fmla="*/ 2217779 w 3967287"/>
                <a:gd name="connsiteY41" fmla="*/ 6535204 h 8142749"/>
                <a:gd name="connsiteX42" fmla="*/ 2215748 w 3967287"/>
                <a:gd name="connsiteY42" fmla="*/ 6341121 h 8142749"/>
                <a:gd name="connsiteX43" fmla="*/ 2201748 w 3967287"/>
                <a:gd name="connsiteY43" fmla="*/ 6148343 h 8142749"/>
                <a:gd name="connsiteX44" fmla="*/ 2201369 w 3967287"/>
                <a:gd name="connsiteY44" fmla="*/ 6148343 h 8142749"/>
                <a:gd name="connsiteX45" fmla="*/ 2147149 w 3967287"/>
                <a:gd name="connsiteY45" fmla="*/ 5614670 h 8142749"/>
                <a:gd name="connsiteX46" fmla="*/ 2022621 w 3967287"/>
                <a:gd name="connsiteY46" fmla="*/ 4265363 h 8142749"/>
                <a:gd name="connsiteX47" fmla="*/ 1983684 w 3967287"/>
                <a:gd name="connsiteY47" fmla="*/ 4275098 h 8142749"/>
                <a:gd name="connsiteX48" fmla="*/ 1954966 w 3967287"/>
                <a:gd name="connsiteY48" fmla="*/ 4269465 h 8142749"/>
                <a:gd name="connsiteX49" fmla="*/ 1820140 w 3967287"/>
                <a:gd name="connsiteY49" fmla="*/ 5614670 h 8142749"/>
                <a:gd name="connsiteX50" fmla="*/ 1765920 w 3967287"/>
                <a:gd name="connsiteY50" fmla="*/ 6148343 h 8142749"/>
                <a:gd name="connsiteX51" fmla="*/ 1263779 w 3967287"/>
                <a:gd name="connsiteY51" fmla="*/ 6148343 h 8142749"/>
                <a:gd name="connsiteX52" fmla="*/ 1294430 w 3967287"/>
                <a:gd name="connsiteY52" fmla="*/ 5761643 h 8142749"/>
                <a:gd name="connsiteX53" fmla="*/ 1209186 w 3967287"/>
                <a:gd name="connsiteY53" fmla="*/ 4329155 h 8142749"/>
                <a:gd name="connsiteX54" fmla="*/ 1212774 w 3967287"/>
                <a:gd name="connsiteY54" fmla="*/ 4093774 h 8142749"/>
                <a:gd name="connsiteX55" fmla="*/ 1212457 w 3967287"/>
                <a:gd name="connsiteY55" fmla="*/ 4093774 h 8142749"/>
                <a:gd name="connsiteX56" fmla="*/ 1228546 w 3967287"/>
                <a:gd name="connsiteY56" fmla="*/ 3874480 h 8142749"/>
                <a:gd name="connsiteX57" fmla="*/ 1322988 w 3967287"/>
                <a:gd name="connsiteY57" fmla="*/ 3127949 h 8142749"/>
                <a:gd name="connsiteX58" fmla="*/ 1263378 w 3967287"/>
                <a:gd name="connsiteY58" fmla="*/ 2360582 h 8142749"/>
                <a:gd name="connsiteX59" fmla="*/ 1063472 w 3967287"/>
                <a:gd name="connsiteY59" fmla="*/ 3024979 h 8142749"/>
                <a:gd name="connsiteX60" fmla="*/ 524489 w 3967287"/>
                <a:gd name="connsiteY60" fmla="*/ 3817525 h 8142749"/>
                <a:gd name="connsiteX61" fmla="*/ 384676 w 3967287"/>
                <a:gd name="connsiteY61" fmla="*/ 4093774 h 8142749"/>
                <a:gd name="connsiteX62" fmla="*/ 384621 w 3967287"/>
                <a:gd name="connsiteY62" fmla="*/ 4093774 h 8142749"/>
                <a:gd name="connsiteX63" fmla="*/ 359895 w 3967287"/>
                <a:gd name="connsiteY63" fmla="*/ 4206522 h 8142749"/>
                <a:gd name="connsiteX64" fmla="*/ 255479 w 3967287"/>
                <a:gd name="connsiteY64" fmla="*/ 4465592 h 8142749"/>
                <a:gd name="connsiteX65" fmla="*/ 105369 w 3967287"/>
                <a:gd name="connsiteY65" fmla="*/ 4339454 h 8142749"/>
                <a:gd name="connsiteX66" fmla="*/ 134974 w 3967287"/>
                <a:gd name="connsiteY66" fmla="*/ 4156842 h 8142749"/>
                <a:gd name="connsiteX67" fmla="*/ 23958 w 3967287"/>
                <a:gd name="connsiteY67" fmla="*/ 4275177 h 8142749"/>
                <a:gd name="connsiteX68" fmla="*/ 34417 w 3967287"/>
                <a:gd name="connsiteY68" fmla="*/ 4093533 h 8142749"/>
                <a:gd name="connsiteX69" fmla="*/ 34560 w 3967287"/>
                <a:gd name="connsiteY69" fmla="*/ 4093533 h 8142749"/>
                <a:gd name="connsiteX70" fmla="*/ 57183 w 3967287"/>
                <a:gd name="connsiteY70" fmla="*/ 4055482 h 8142749"/>
                <a:gd name="connsiteX71" fmla="*/ 173506 w 3967287"/>
                <a:gd name="connsiteY71" fmla="*/ 3905532 h 8142749"/>
                <a:gd name="connsiteX72" fmla="*/ 319676 w 3967287"/>
                <a:gd name="connsiteY72" fmla="*/ 3595175 h 8142749"/>
                <a:gd name="connsiteX73" fmla="*/ 716511 w 3967287"/>
                <a:gd name="connsiteY73" fmla="*/ 2891038 h 8142749"/>
                <a:gd name="connsiteX74" fmla="*/ 833157 w 3967287"/>
                <a:gd name="connsiteY74" fmla="*/ 2324944 h 8142749"/>
                <a:gd name="connsiteX75" fmla="*/ 861072 w 3967287"/>
                <a:gd name="connsiteY75" fmla="*/ 2038963 h 8142749"/>
                <a:gd name="connsiteX76" fmla="*/ 1975961 w 3967287"/>
                <a:gd name="connsiteY76" fmla="*/ 0 h 8142749"/>
                <a:gd name="connsiteX77" fmla="*/ 1984006 w 3967287"/>
                <a:gd name="connsiteY77" fmla="*/ 804 h 8142749"/>
                <a:gd name="connsiteX78" fmla="*/ 1992050 w 3967287"/>
                <a:gd name="connsiteY78" fmla="*/ 0 h 8142749"/>
                <a:gd name="connsiteX79" fmla="*/ 1992050 w 3967287"/>
                <a:gd name="connsiteY79" fmla="*/ 1527 h 8142749"/>
                <a:gd name="connsiteX80" fmla="*/ 2402321 w 3967287"/>
                <a:gd name="connsiteY80" fmla="*/ 462479 h 8142749"/>
                <a:gd name="connsiteX81" fmla="*/ 2252773 w 3967287"/>
                <a:gd name="connsiteY81" fmla="*/ 956010 h 8142749"/>
                <a:gd name="connsiteX82" fmla="*/ 2307878 w 3967287"/>
                <a:gd name="connsiteY82" fmla="*/ 1236843 h 8142749"/>
                <a:gd name="connsiteX83" fmla="*/ 2732146 w 3967287"/>
                <a:gd name="connsiteY83" fmla="*/ 1494831 h 8142749"/>
                <a:gd name="connsiteX84" fmla="*/ 3106618 w 3967287"/>
                <a:gd name="connsiteY84" fmla="*/ 2038720 h 8142749"/>
                <a:gd name="connsiteX85" fmla="*/ 862197 w 3967287"/>
                <a:gd name="connsiteY85" fmla="*/ 2038720 h 8142749"/>
                <a:gd name="connsiteX86" fmla="*/ 1235866 w 3967287"/>
                <a:gd name="connsiteY86" fmla="*/ 1494831 h 8142749"/>
                <a:gd name="connsiteX87" fmla="*/ 1660134 w 3967287"/>
                <a:gd name="connsiteY87" fmla="*/ 1236843 h 8142749"/>
                <a:gd name="connsiteX88" fmla="*/ 1715238 w 3967287"/>
                <a:gd name="connsiteY88" fmla="*/ 956010 h 8142749"/>
                <a:gd name="connsiteX89" fmla="*/ 1565691 w 3967287"/>
                <a:gd name="connsiteY89" fmla="*/ 462479 h 8142749"/>
                <a:gd name="connsiteX90" fmla="*/ 1975961 w 3967287"/>
                <a:gd name="connsiteY90" fmla="*/ 1527 h 814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67287" h="8142749">
                  <a:moveTo>
                    <a:pt x="1263779" y="6149067"/>
                  </a:moveTo>
                  <a:lnTo>
                    <a:pt x="1766079" y="6149067"/>
                  </a:lnTo>
                  <a:cubicBezTo>
                    <a:pt x="1752744" y="6277512"/>
                    <a:pt x="1747370" y="6406659"/>
                    <a:pt x="1749990" y="6535768"/>
                  </a:cubicBezTo>
                  <a:cubicBezTo>
                    <a:pt x="1756425" y="6966470"/>
                    <a:pt x="1673728" y="7159619"/>
                    <a:pt x="1697299" y="7391623"/>
                  </a:cubicBezTo>
                  <a:cubicBezTo>
                    <a:pt x="1720868" y="7623627"/>
                    <a:pt x="1748059" y="8000754"/>
                    <a:pt x="1714675" y="8099541"/>
                  </a:cubicBezTo>
                  <a:cubicBezTo>
                    <a:pt x="1692874" y="8163897"/>
                    <a:pt x="1246484" y="8158909"/>
                    <a:pt x="1246484" y="8067363"/>
                  </a:cubicBezTo>
                  <a:cubicBezTo>
                    <a:pt x="1246484" y="7935272"/>
                    <a:pt x="1371818" y="7908403"/>
                    <a:pt x="1383241" y="7611479"/>
                  </a:cubicBezTo>
                  <a:cubicBezTo>
                    <a:pt x="1394664" y="7314557"/>
                    <a:pt x="1215190" y="6911768"/>
                    <a:pt x="1226613" y="6614684"/>
                  </a:cubicBezTo>
                  <a:cubicBezTo>
                    <a:pt x="1232566" y="6461034"/>
                    <a:pt x="1248655" y="6299982"/>
                    <a:pt x="1263779" y="6149067"/>
                  </a:cubicBezTo>
                  <a:close/>
                  <a:moveTo>
                    <a:pt x="861072" y="2038963"/>
                  </a:moveTo>
                  <a:lnTo>
                    <a:pt x="3105493" y="2038963"/>
                  </a:lnTo>
                  <a:cubicBezTo>
                    <a:pt x="3120615" y="2133632"/>
                    <a:pt x="3129938" y="2229137"/>
                    <a:pt x="3133408" y="2324946"/>
                  </a:cubicBezTo>
                  <a:cubicBezTo>
                    <a:pt x="3139843" y="2477067"/>
                    <a:pt x="3202268" y="2731595"/>
                    <a:pt x="3250535" y="2891038"/>
                  </a:cubicBezTo>
                  <a:cubicBezTo>
                    <a:pt x="3491710" y="3245077"/>
                    <a:pt x="3588486" y="3474507"/>
                    <a:pt x="3647291" y="3595175"/>
                  </a:cubicBezTo>
                  <a:cubicBezTo>
                    <a:pt x="3693788" y="3690583"/>
                    <a:pt x="3753238" y="3855012"/>
                    <a:pt x="3793460" y="3905532"/>
                  </a:cubicBezTo>
                  <a:cubicBezTo>
                    <a:pt x="3829821" y="3950903"/>
                    <a:pt x="3866665" y="3990321"/>
                    <a:pt x="3909784" y="4055482"/>
                  </a:cubicBezTo>
                  <a:lnTo>
                    <a:pt x="3932408" y="4093533"/>
                  </a:lnTo>
                  <a:lnTo>
                    <a:pt x="3932871" y="4093533"/>
                  </a:lnTo>
                  <a:cubicBezTo>
                    <a:pt x="3985321" y="4192722"/>
                    <a:pt x="3968588" y="4261019"/>
                    <a:pt x="3943329" y="4275177"/>
                  </a:cubicBezTo>
                  <a:cubicBezTo>
                    <a:pt x="3912277" y="4292635"/>
                    <a:pt x="3862321" y="4186286"/>
                    <a:pt x="3832314" y="4156842"/>
                  </a:cubicBezTo>
                  <a:cubicBezTo>
                    <a:pt x="3825879" y="4203662"/>
                    <a:pt x="3854436" y="4270833"/>
                    <a:pt x="3861918" y="4339454"/>
                  </a:cubicBezTo>
                  <a:cubicBezTo>
                    <a:pt x="3877123" y="4478141"/>
                    <a:pt x="3815179" y="4557460"/>
                    <a:pt x="3711807" y="4465592"/>
                  </a:cubicBezTo>
                  <a:cubicBezTo>
                    <a:pt x="3636933" y="4399104"/>
                    <a:pt x="3626541" y="4312796"/>
                    <a:pt x="3607392" y="4206499"/>
                  </a:cubicBezTo>
                  <a:lnTo>
                    <a:pt x="3582665" y="4093774"/>
                  </a:lnTo>
                  <a:lnTo>
                    <a:pt x="3582291" y="4093774"/>
                  </a:lnTo>
                  <a:cubicBezTo>
                    <a:pt x="3554607" y="3993277"/>
                    <a:pt x="3507067" y="3899345"/>
                    <a:pt x="3442477" y="3817525"/>
                  </a:cubicBezTo>
                  <a:cubicBezTo>
                    <a:pt x="3314168" y="3651083"/>
                    <a:pt x="3009763" y="3252156"/>
                    <a:pt x="2903495" y="3024979"/>
                  </a:cubicBezTo>
                  <a:cubicBezTo>
                    <a:pt x="2797227" y="2797802"/>
                    <a:pt x="2739870" y="2458324"/>
                    <a:pt x="2703589" y="2360582"/>
                  </a:cubicBezTo>
                  <a:cubicBezTo>
                    <a:pt x="2678812" y="2559925"/>
                    <a:pt x="2601343" y="2865134"/>
                    <a:pt x="2644059" y="3127949"/>
                  </a:cubicBezTo>
                  <a:cubicBezTo>
                    <a:pt x="2677443" y="3334050"/>
                    <a:pt x="2686856" y="3380627"/>
                    <a:pt x="2738421" y="3874480"/>
                  </a:cubicBezTo>
                  <a:lnTo>
                    <a:pt x="2754492" y="4093533"/>
                  </a:lnTo>
                  <a:lnTo>
                    <a:pt x="2754510" y="4093533"/>
                  </a:lnTo>
                  <a:cubicBezTo>
                    <a:pt x="2780977" y="4720603"/>
                    <a:pt x="2661274" y="5369313"/>
                    <a:pt x="2672859" y="5761643"/>
                  </a:cubicBezTo>
                  <a:cubicBezTo>
                    <a:pt x="2674508" y="5817432"/>
                    <a:pt x="2678650" y="5878691"/>
                    <a:pt x="2684141" y="5943711"/>
                  </a:cubicBezTo>
                  <a:lnTo>
                    <a:pt x="2703431" y="6147538"/>
                  </a:lnTo>
                  <a:lnTo>
                    <a:pt x="2703990" y="6147538"/>
                  </a:lnTo>
                  <a:cubicBezTo>
                    <a:pt x="2719113" y="6299419"/>
                    <a:pt x="2735203" y="6460470"/>
                    <a:pt x="2741155" y="6614120"/>
                  </a:cubicBezTo>
                  <a:cubicBezTo>
                    <a:pt x="2752579" y="6911043"/>
                    <a:pt x="2573186" y="7313832"/>
                    <a:pt x="2584529" y="7610915"/>
                  </a:cubicBezTo>
                  <a:cubicBezTo>
                    <a:pt x="2595871" y="7908000"/>
                    <a:pt x="2720803" y="7934708"/>
                    <a:pt x="2721286" y="8066799"/>
                  </a:cubicBezTo>
                  <a:cubicBezTo>
                    <a:pt x="2721608" y="8158747"/>
                    <a:pt x="2274895" y="8163333"/>
                    <a:pt x="2253095" y="8098977"/>
                  </a:cubicBezTo>
                  <a:cubicBezTo>
                    <a:pt x="2219710" y="8000512"/>
                    <a:pt x="2246900" y="7623466"/>
                    <a:pt x="2270470" y="7391059"/>
                  </a:cubicBezTo>
                  <a:cubicBezTo>
                    <a:pt x="2294041" y="7158654"/>
                    <a:pt x="2211425" y="6965906"/>
                    <a:pt x="2217779" y="6535204"/>
                  </a:cubicBezTo>
                  <a:cubicBezTo>
                    <a:pt x="2219109" y="6470489"/>
                    <a:pt x="2218430" y="6405764"/>
                    <a:pt x="2215748" y="6341121"/>
                  </a:cubicBezTo>
                  <a:lnTo>
                    <a:pt x="2201748" y="6148343"/>
                  </a:lnTo>
                  <a:lnTo>
                    <a:pt x="2201369" y="6148343"/>
                  </a:lnTo>
                  <a:cubicBezTo>
                    <a:pt x="2183269" y="5975627"/>
                    <a:pt x="2155837" y="5839917"/>
                    <a:pt x="2147149" y="5614670"/>
                  </a:cubicBezTo>
                  <a:cubicBezTo>
                    <a:pt x="2134117" y="5277041"/>
                    <a:pt x="2082310" y="4496080"/>
                    <a:pt x="2022621" y="4265363"/>
                  </a:cubicBezTo>
                  <a:cubicBezTo>
                    <a:pt x="2010621" y="4271713"/>
                    <a:pt x="1997260" y="4275053"/>
                    <a:pt x="1983684" y="4275098"/>
                  </a:cubicBezTo>
                  <a:cubicBezTo>
                    <a:pt x="1973852" y="4274946"/>
                    <a:pt x="1964126" y="4273039"/>
                    <a:pt x="1954966" y="4269465"/>
                  </a:cubicBezTo>
                  <a:cubicBezTo>
                    <a:pt x="1894310" y="4499699"/>
                    <a:pt x="1833172" y="5276801"/>
                    <a:pt x="1820140" y="5614670"/>
                  </a:cubicBezTo>
                  <a:cubicBezTo>
                    <a:pt x="1811451" y="5840157"/>
                    <a:pt x="1784019" y="5975627"/>
                    <a:pt x="1765920" y="6148343"/>
                  </a:cubicBezTo>
                  <a:lnTo>
                    <a:pt x="1263779" y="6148343"/>
                  </a:lnTo>
                  <a:cubicBezTo>
                    <a:pt x="1277858" y="6006679"/>
                    <a:pt x="1291132" y="5873221"/>
                    <a:pt x="1294430" y="5761643"/>
                  </a:cubicBezTo>
                  <a:cubicBezTo>
                    <a:pt x="1304566" y="5418354"/>
                    <a:pt x="1214247" y="4878775"/>
                    <a:pt x="1209186" y="4329155"/>
                  </a:cubicBezTo>
                  <a:lnTo>
                    <a:pt x="1212774" y="4093774"/>
                  </a:lnTo>
                  <a:lnTo>
                    <a:pt x="1212457" y="4093774"/>
                  </a:lnTo>
                  <a:cubicBezTo>
                    <a:pt x="1215917" y="4020247"/>
                    <a:pt x="1220984" y="3946881"/>
                    <a:pt x="1228546" y="3874480"/>
                  </a:cubicBezTo>
                  <a:cubicBezTo>
                    <a:pt x="1280111" y="3380627"/>
                    <a:pt x="1289523" y="3334050"/>
                    <a:pt x="1322988" y="3127949"/>
                  </a:cubicBezTo>
                  <a:cubicBezTo>
                    <a:pt x="1365624" y="2865134"/>
                    <a:pt x="1288155" y="2559925"/>
                    <a:pt x="1263378" y="2360582"/>
                  </a:cubicBezTo>
                  <a:cubicBezTo>
                    <a:pt x="1227098" y="2458324"/>
                    <a:pt x="1169821" y="2797721"/>
                    <a:pt x="1063472" y="3024979"/>
                  </a:cubicBezTo>
                  <a:cubicBezTo>
                    <a:pt x="957124" y="3252236"/>
                    <a:pt x="653202" y="3651083"/>
                    <a:pt x="524489" y="3817525"/>
                  </a:cubicBezTo>
                  <a:cubicBezTo>
                    <a:pt x="459901" y="3899345"/>
                    <a:pt x="412360" y="3993277"/>
                    <a:pt x="384676" y="4093774"/>
                  </a:cubicBezTo>
                  <a:lnTo>
                    <a:pt x="384621" y="4093774"/>
                  </a:lnTo>
                  <a:lnTo>
                    <a:pt x="359895" y="4206522"/>
                  </a:lnTo>
                  <a:cubicBezTo>
                    <a:pt x="340747" y="4312857"/>
                    <a:pt x="330354" y="4399224"/>
                    <a:pt x="255479" y="4465592"/>
                  </a:cubicBezTo>
                  <a:cubicBezTo>
                    <a:pt x="152108" y="4557460"/>
                    <a:pt x="90246" y="4478141"/>
                    <a:pt x="105369" y="4339454"/>
                  </a:cubicBezTo>
                  <a:cubicBezTo>
                    <a:pt x="112851" y="4270833"/>
                    <a:pt x="141408" y="4203662"/>
                    <a:pt x="134974" y="4156842"/>
                  </a:cubicBezTo>
                  <a:cubicBezTo>
                    <a:pt x="104967" y="4186688"/>
                    <a:pt x="55011" y="4292635"/>
                    <a:pt x="23958" y="4275177"/>
                  </a:cubicBezTo>
                  <a:cubicBezTo>
                    <a:pt x="-1301" y="4261019"/>
                    <a:pt x="-18034" y="4192722"/>
                    <a:pt x="34417" y="4093533"/>
                  </a:cubicBezTo>
                  <a:lnTo>
                    <a:pt x="34560" y="4093533"/>
                  </a:lnTo>
                  <a:lnTo>
                    <a:pt x="57183" y="4055482"/>
                  </a:lnTo>
                  <a:cubicBezTo>
                    <a:pt x="100303" y="3990321"/>
                    <a:pt x="137145" y="3951305"/>
                    <a:pt x="173506" y="3905532"/>
                  </a:cubicBezTo>
                  <a:cubicBezTo>
                    <a:pt x="213729" y="3855012"/>
                    <a:pt x="273179" y="3690583"/>
                    <a:pt x="319676" y="3595175"/>
                  </a:cubicBezTo>
                  <a:cubicBezTo>
                    <a:pt x="378642" y="3474587"/>
                    <a:pt x="475176" y="3244996"/>
                    <a:pt x="716511" y="2891038"/>
                  </a:cubicBezTo>
                  <a:cubicBezTo>
                    <a:pt x="764377" y="2731355"/>
                    <a:pt x="827124" y="2476826"/>
                    <a:pt x="833157" y="2324944"/>
                  </a:cubicBezTo>
                  <a:cubicBezTo>
                    <a:pt x="836627" y="2229137"/>
                    <a:pt x="845948" y="2133632"/>
                    <a:pt x="861072" y="2038963"/>
                  </a:cubicBezTo>
                  <a:close/>
                  <a:moveTo>
                    <a:pt x="1975961" y="0"/>
                  </a:moveTo>
                  <a:cubicBezTo>
                    <a:pt x="1978536" y="160"/>
                    <a:pt x="1981432" y="965"/>
                    <a:pt x="1984006" y="804"/>
                  </a:cubicBezTo>
                  <a:cubicBezTo>
                    <a:pt x="1986580" y="643"/>
                    <a:pt x="1989234" y="0"/>
                    <a:pt x="1992050" y="0"/>
                  </a:cubicBezTo>
                  <a:lnTo>
                    <a:pt x="1992050" y="1527"/>
                  </a:lnTo>
                  <a:cubicBezTo>
                    <a:pt x="2233386" y="20030"/>
                    <a:pt x="2392667" y="211973"/>
                    <a:pt x="2402321" y="462479"/>
                  </a:cubicBezTo>
                  <a:cubicBezTo>
                    <a:pt x="2408435" y="622484"/>
                    <a:pt x="2340056" y="839686"/>
                    <a:pt x="2252773" y="956010"/>
                  </a:cubicBezTo>
                  <a:cubicBezTo>
                    <a:pt x="2252612" y="956252"/>
                    <a:pt x="2171684" y="1112315"/>
                    <a:pt x="2307878" y="1236843"/>
                  </a:cubicBezTo>
                  <a:cubicBezTo>
                    <a:pt x="2411571" y="1331689"/>
                    <a:pt x="2601825" y="1463056"/>
                    <a:pt x="2732146" y="1494831"/>
                  </a:cubicBezTo>
                  <a:cubicBezTo>
                    <a:pt x="2942751" y="1546155"/>
                    <a:pt x="3056340" y="1741154"/>
                    <a:pt x="3106618" y="2038720"/>
                  </a:cubicBezTo>
                  <a:lnTo>
                    <a:pt x="862197" y="2038720"/>
                  </a:lnTo>
                  <a:cubicBezTo>
                    <a:pt x="911672" y="1741154"/>
                    <a:pt x="1025260" y="1546155"/>
                    <a:pt x="1235866" y="1494831"/>
                  </a:cubicBezTo>
                  <a:cubicBezTo>
                    <a:pt x="1366187" y="1463056"/>
                    <a:pt x="1558692" y="1334183"/>
                    <a:pt x="1660134" y="1236843"/>
                  </a:cubicBezTo>
                  <a:cubicBezTo>
                    <a:pt x="1796408" y="1106120"/>
                    <a:pt x="1715238" y="956010"/>
                    <a:pt x="1715238" y="956010"/>
                  </a:cubicBezTo>
                  <a:cubicBezTo>
                    <a:pt x="1627956" y="839928"/>
                    <a:pt x="1559577" y="622243"/>
                    <a:pt x="1565691" y="462479"/>
                  </a:cubicBezTo>
                  <a:cubicBezTo>
                    <a:pt x="1575263" y="211973"/>
                    <a:pt x="1734626" y="19869"/>
                    <a:pt x="1975961" y="152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519089-E2A5-0E45-A103-1649570048F4}"/>
              </a:ext>
            </a:extLst>
          </p:cNvPr>
          <p:cNvGrpSpPr/>
          <p:nvPr/>
        </p:nvGrpSpPr>
        <p:grpSpPr>
          <a:xfrm>
            <a:off x="9565518" y="5882566"/>
            <a:ext cx="967302" cy="861136"/>
            <a:chOff x="11132056" y="3610852"/>
            <a:chExt cx="1532868" cy="1364629"/>
          </a:xfrm>
        </p:grpSpPr>
        <p:sp>
          <p:nvSpPr>
            <p:cNvPr id="73" name="Shape 829">
              <a:extLst>
                <a:ext uri="{FF2B5EF4-FFF2-40B4-BE49-F238E27FC236}">
                  <a16:creationId xmlns:a16="http://schemas.microsoft.com/office/drawing/2014/main" id="{C810EC4D-EB4D-6E4C-A99D-C3F0F444E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056" y="3610852"/>
              <a:ext cx="769684" cy="1364629"/>
            </a:xfrm>
            <a:custGeom>
              <a:avLst/>
              <a:gdLst>
                <a:gd name="T0" fmla="*/ 2147483646 w 21534"/>
                <a:gd name="T1" fmla="*/ 2147483646 h 21369"/>
                <a:gd name="T2" fmla="*/ 2147483646 w 21534"/>
                <a:gd name="T3" fmla="*/ 2147483646 h 21369"/>
                <a:gd name="T4" fmla="*/ 2147483646 w 21534"/>
                <a:gd name="T5" fmla="*/ 2147483646 h 21369"/>
                <a:gd name="T6" fmla="*/ 2147483646 w 21534"/>
                <a:gd name="T7" fmla="*/ 2147483646 h 2136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1369" extrusionOk="0">
                  <a:moveTo>
                    <a:pt x="20141" y="226"/>
                  </a:moveTo>
                  <a:lnTo>
                    <a:pt x="20159" y="6947"/>
                  </a:lnTo>
                  <a:cubicBezTo>
                    <a:pt x="20037" y="7011"/>
                    <a:pt x="19864" y="7033"/>
                    <a:pt x="19703" y="7008"/>
                  </a:cubicBezTo>
                  <a:cubicBezTo>
                    <a:pt x="19448" y="6970"/>
                    <a:pt x="19300" y="6835"/>
                    <a:pt x="19194" y="6698"/>
                  </a:cubicBezTo>
                  <a:cubicBezTo>
                    <a:pt x="18208" y="5430"/>
                    <a:pt x="19521" y="4010"/>
                    <a:pt x="19041" y="2673"/>
                  </a:cubicBezTo>
                  <a:cubicBezTo>
                    <a:pt x="18783" y="1956"/>
                    <a:pt x="17997" y="1315"/>
                    <a:pt x="16768" y="1091"/>
                  </a:cubicBezTo>
                  <a:cubicBezTo>
                    <a:pt x="14581" y="692"/>
                    <a:pt x="12850" y="1561"/>
                    <a:pt x="11371" y="2602"/>
                  </a:cubicBezTo>
                  <a:cubicBezTo>
                    <a:pt x="8692" y="4488"/>
                    <a:pt x="6022" y="6682"/>
                    <a:pt x="3893" y="9069"/>
                  </a:cubicBezTo>
                  <a:cubicBezTo>
                    <a:pt x="1909" y="11294"/>
                    <a:pt x="1120" y="13794"/>
                    <a:pt x="424" y="15838"/>
                  </a:cubicBezTo>
                  <a:cubicBezTo>
                    <a:pt x="54" y="16929"/>
                    <a:pt x="-66" y="17990"/>
                    <a:pt x="33" y="18893"/>
                  </a:cubicBezTo>
                  <a:cubicBezTo>
                    <a:pt x="125" y="19729"/>
                    <a:pt x="503" y="20499"/>
                    <a:pt x="1938" y="21041"/>
                  </a:cubicBezTo>
                  <a:cubicBezTo>
                    <a:pt x="3372" y="21582"/>
                    <a:pt x="5235" y="21388"/>
                    <a:pt x="6799" y="20942"/>
                  </a:cubicBezTo>
                  <a:cubicBezTo>
                    <a:pt x="8178" y="20549"/>
                    <a:pt x="9403" y="19963"/>
                    <a:pt x="10883" y="19696"/>
                  </a:cubicBezTo>
                  <a:cubicBezTo>
                    <a:pt x="12645" y="19378"/>
                    <a:pt x="14564" y="19542"/>
                    <a:pt x="16316" y="19199"/>
                  </a:cubicBezTo>
                  <a:cubicBezTo>
                    <a:pt x="17677" y="18932"/>
                    <a:pt x="18715" y="18428"/>
                    <a:pt x="19199" y="17687"/>
                  </a:cubicBezTo>
                  <a:cubicBezTo>
                    <a:pt x="19686" y="16942"/>
                    <a:pt x="19441" y="16072"/>
                    <a:pt x="19899" y="15323"/>
                  </a:cubicBezTo>
                  <a:cubicBezTo>
                    <a:pt x="20183" y="14860"/>
                    <a:pt x="20731" y="14461"/>
                    <a:pt x="21458" y="14189"/>
                  </a:cubicBezTo>
                  <a:lnTo>
                    <a:pt x="21534" y="22"/>
                  </a:lnTo>
                  <a:cubicBezTo>
                    <a:pt x="21221" y="-18"/>
                    <a:pt x="20893" y="-3"/>
                    <a:pt x="20595" y="65"/>
                  </a:cubicBezTo>
                  <a:cubicBezTo>
                    <a:pt x="20428" y="103"/>
                    <a:pt x="20274" y="158"/>
                    <a:pt x="20141" y="2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74" name="Shape 830">
              <a:extLst>
                <a:ext uri="{FF2B5EF4-FFF2-40B4-BE49-F238E27FC236}">
                  <a16:creationId xmlns:a16="http://schemas.microsoft.com/office/drawing/2014/main" id="{D3732835-44C3-C344-B2CE-E5378C044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243" y="3610852"/>
              <a:ext cx="769681" cy="1364629"/>
            </a:xfrm>
            <a:custGeom>
              <a:avLst/>
              <a:gdLst>
                <a:gd name="T0" fmla="*/ 2147483646 w 21534"/>
                <a:gd name="T1" fmla="*/ 2147483646 h 21369"/>
                <a:gd name="T2" fmla="*/ 2147483646 w 21534"/>
                <a:gd name="T3" fmla="*/ 2147483646 h 21369"/>
                <a:gd name="T4" fmla="*/ 2147483646 w 21534"/>
                <a:gd name="T5" fmla="*/ 2147483646 h 21369"/>
                <a:gd name="T6" fmla="*/ 2147483646 w 21534"/>
                <a:gd name="T7" fmla="*/ 2147483646 h 2136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1369" extrusionOk="0">
                  <a:moveTo>
                    <a:pt x="1393" y="226"/>
                  </a:moveTo>
                  <a:lnTo>
                    <a:pt x="1375" y="6947"/>
                  </a:lnTo>
                  <a:cubicBezTo>
                    <a:pt x="1497" y="7011"/>
                    <a:pt x="1670" y="7033"/>
                    <a:pt x="1831" y="7008"/>
                  </a:cubicBezTo>
                  <a:cubicBezTo>
                    <a:pt x="2086" y="6970"/>
                    <a:pt x="2234" y="6835"/>
                    <a:pt x="2340" y="6698"/>
                  </a:cubicBezTo>
                  <a:cubicBezTo>
                    <a:pt x="3326" y="5430"/>
                    <a:pt x="2013" y="4010"/>
                    <a:pt x="2493" y="2673"/>
                  </a:cubicBezTo>
                  <a:cubicBezTo>
                    <a:pt x="2751" y="1956"/>
                    <a:pt x="3537" y="1315"/>
                    <a:pt x="4766" y="1091"/>
                  </a:cubicBezTo>
                  <a:cubicBezTo>
                    <a:pt x="6953" y="692"/>
                    <a:pt x="8684" y="1561"/>
                    <a:pt x="10163" y="2602"/>
                  </a:cubicBezTo>
                  <a:cubicBezTo>
                    <a:pt x="12842" y="4488"/>
                    <a:pt x="15512" y="6682"/>
                    <a:pt x="17641" y="9069"/>
                  </a:cubicBezTo>
                  <a:cubicBezTo>
                    <a:pt x="19625" y="11294"/>
                    <a:pt x="20414" y="13794"/>
                    <a:pt x="21110" y="15838"/>
                  </a:cubicBezTo>
                  <a:cubicBezTo>
                    <a:pt x="21480" y="16929"/>
                    <a:pt x="21600" y="17990"/>
                    <a:pt x="21501" y="18893"/>
                  </a:cubicBezTo>
                  <a:cubicBezTo>
                    <a:pt x="21409" y="19729"/>
                    <a:pt x="21031" y="20499"/>
                    <a:pt x="19596" y="21041"/>
                  </a:cubicBezTo>
                  <a:cubicBezTo>
                    <a:pt x="18162" y="21582"/>
                    <a:pt x="16299" y="21388"/>
                    <a:pt x="14735" y="20942"/>
                  </a:cubicBezTo>
                  <a:cubicBezTo>
                    <a:pt x="13356" y="20549"/>
                    <a:pt x="12131" y="19963"/>
                    <a:pt x="10651" y="19696"/>
                  </a:cubicBezTo>
                  <a:cubicBezTo>
                    <a:pt x="8889" y="19378"/>
                    <a:pt x="6970" y="19542"/>
                    <a:pt x="5218" y="19199"/>
                  </a:cubicBezTo>
                  <a:cubicBezTo>
                    <a:pt x="3857" y="18932"/>
                    <a:pt x="2819" y="18428"/>
                    <a:pt x="2335" y="17687"/>
                  </a:cubicBezTo>
                  <a:cubicBezTo>
                    <a:pt x="1848" y="16942"/>
                    <a:pt x="2093" y="16072"/>
                    <a:pt x="1635" y="15323"/>
                  </a:cubicBezTo>
                  <a:cubicBezTo>
                    <a:pt x="1351" y="14860"/>
                    <a:pt x="803" y="14461"/>
                    <a:pt x="76" y="14189"/>
                  </a:cubicBezTo>
                  <a:lnTo>
                    <a:pt x="0" y="22"/>
                  </a:lnTo>
                  <a:cubicBezTo>
                    <a:pt x="313" y="-18"/>
                    <a:pt x="641" y="-3"/>
                    <a:pt x="939" y="65"/>
                  </a:cubicBezTo>
                  <a:cubicBezTo>
                    <a:pt x="1106" y="103"/>
                    <a:pt x="1260" y="158"/>
                    <a:pt x="1393" y="2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75" name="Shape 831">
              <a:extLst>
                <a:ext uri="{FF2B5EF4-FFF2-40B4-BE49-F238E27FC236}">
                  <a16:creationId xmlns:a16="http://schemas.microsoft.com/office/drawing/2014/main" id="{D2CCDAB0-5F00-094A-B0F0-4667282E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3200" y="4116041"/>
              <a:ext cx="357476" cy="596001"/>
            </a:xfrm>
            <a:custGeom>
              <a:avLst/>
              <a:gdLst>
                <a:gd name="T0" fmla="*/ 821017046 w 20945"/>
                <a:gd name="T1" fmla="*/ 2147483646 h 21354"/>
                <a:gd name="T2" fmla="*/ 821017046 w 20945"/>
                <a:gd name="T3" fmla="*/ 2147483646 h 21354"/>
                <a:gd name="T4" fmla="*/ 821017046 w 20945"/>
                <a:gd name="T5" fmla="*/ 2147483646 h 21354"/>
                <a:gd name="T6" fmla="*/ 821017046 w 20945"/>
                <a:gd name="T7" fmla="*/ 2147483646 h 2135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5" h="21354" extrusionOk="0">
                  <a:moveTo>
                    <a:pt x="11892" y="1679"/>
                  </a:moveTo>
                  <a:cubicBezTo>
                    <a:pt x="12124" y="2112"/>
                    <a:pt x="12594" y="2482"/>
                    <a:pt x="13223" y="2726"/>
                  </a:cubicBezTo>
                  <a:cubicBezTo>
                    <a:pt x="14149" y="3085"/>
                    <a:pt x="15351" y="3138"/>
                    <a:pt x="16266" y="3510"/>
                  </a:cubicBezTo>
                  <a:cubicBezTo>
                    <a:pt x="17168" y="3877"/>
                    <a:pt x="17690" y="4490"/>
                    <a:pt x="17560" y="5150"/>
                  </a:cubicBezTo>
                  <a:cubicBezTo>
                    <a:pt x="17395" y="5986"/>
                    <a:pt x="16180" y="6597"/>
                    <a:pt x="15984" y="7421"/>
                  </a:cubicBezTo>
                  <a:cubicBezTo>
                    <a:pt x="15880" y="7857"/>
                    <a:pt x="16075" y="8300"/>
                    <a:pt x="16524" y="8645"/>
                  </a:cubicBezTo>
                  <a:cubicBezTo>
                    <a:pt x="17999" y="10284"/>
                    <a:pt x="19138" y="12017"/>
                    <a:pt x="19925" y="13824"/>
                  </a:cubicBezTo>
                  <a:cubicBezTo>
                    <a:pt x="20499" y="15141"/>
                    <a:pt x="20675" y="16549"/>
                    <a:pt x="20866" y="17754"/>
                  </a:cubicBezTo>
                  <a:cubicBezTo>
                    <a:pt x="21067" y="19020"/>
                    <a:pt x="20997" y="20237"/>
                    <a:pt x="19228" y="20900"/>
                  </a:cubicBezTo>
                  <a:cubicBezTo>
                    <a:pt x="18690" y="21102"/>
                    <a:pt x="18069" y="21177"/>
                    <a:pt x="17459" y="21231"/>
                  </a:cubicBezTo>
                  <a:cubicBezTo>
                    <a:pt x="16723" y="21297"/>
                    <a:pt x="15972" y="21334"/>
                    <a:pt x="15207" y="21340"/>
                  </a:cubicBezTo>
                  <a:cubicBezTo>
                    <a:pt x="9545" y="21526"/>
                    <a:pt x="4228" y="19671"/>
                    <a:pt x="1606" y="16596"/>
                  </a:cubicBezTo>
                  <a:cubicBezTo>
                    <a:pt x="-392" y="14253"/>
                    <a:pt x="-533" y="11481"/>
                    <a:pt x="1223" y="9067"/>
                  </a:cubicBezTo>
                  <a:cubicBezTo>
                    <a:pt x="1920" y="8287"/>
                    <a:pt x="2385" y="7437"/>
                    <a:pt x="2596" y="6557"/>
                  </a:cubicBezTo>
                  <a:cubicBezTo>
                    <a:pt x="2822" y="5615"/>
                    <a:pt x="2753" y="4655"/>
                    <a:pt x="2392" y="3729"/>
                  </a:cubicBezTo>
                  <a:cubicBezTo>
                    <a:pt x="2613" y="3471"/>
                    <a:pt x="3033" y="3300"/>
                    <a:pt x="3507" y="3274"/>
                  </a:cubicBezTo>
                  <a:cubicBezTo>
                    <a:pt x="4351" y="3227"/>
                    <a:pt x="5090" y="3616"/>
                    <a:pt x="5140" y="4134"/>
                  </a:cubicBezTo>
                  <a:lnTo>
                    <a:pt x="6193" y="843"/>
                  </a:lnTo>
                  <a:lnTo>
                    <a:pt x="6818" y="286"/>
                  </a:lnTo>
                  <a:lnTo>
                    <a:pt x="7961" y="146"/>
                  </a:lnTo>
                  <a:lnTo>
                    <a:pt x="8529" y="1468"/>
                  </a:lnTo>
                  <a:lnTo>
                    <a:pt x="10282" y="219"/>
                  </a:lnTo>
                  <a:cubicBezTo>
                    <a:pt x="10921" y="-74"/>
                    <a:pt x="11800" y="-73"/>
                    <a:pt x="12438" y="220"/>
                  </a:cubicBezTo>
                  <a:cubicBezTo>
                    <a:pt x="12853" y="411"/>
                    <a:pt x="13106" y="707"/>
                    <a:pt x="13127" y="1025"/>
                  </a:cubicBezTo>
                  <a:lnTo>
                    <a:pt x="11892" y="16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238E05-AEC4-EF44-B887-8B96B33F355E}"/>
              </a:ext>
            </a:extLst>
          </p:cNvPr>
          <p:cNvGrpSpPr/>
          <p:nvPr/>
        </p:nvGrpSpPr>
        <p:grpSpPr>
          <a:xfrm>
            <a:off x="13612578" y="5882566"/>
            <a:ext cx="1224080" cy="1089732"/>
            <a:chOff x="11132056" y="3610852"/>
            <a:chExt cx="1532868" cy="1364629"/>
          </a:xfrm>
        </p:grpSpPr>
        <p:sp>
          <p:nvSpPr>
            <p:cNvPr id="77" name="Shape 829">
              <a:extLst>
                <a:ext uri="{FF2B5EF4-FFF2-40B4-BE49-F238E27FC236}">
                  <a16:creationId xmlns:a16="http://schemas.microsoft.com/office/drawing/2014/main" id="{BA90F0FE-54AA-0A40-8717-0429587C6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056" y="3610852"/>
              <a:ext cx="769684" cy="1364629"/>
            </a:xfrm>
            <a:custGeom>
              <a:avLst/>
              <a:gdLst>
                <a:gd name="T0" fmla="*/ 2147483646 w 21534"/>
                <a:gd name="T1" fmla="*/ 2147483646 h 21369"/>
                <a:gd name="T2" fmla="*/ 2147483646 w 21534"/>
                <a:gd name="T3" fmla="*/ 2147483646 h 21369"/>
                <a:gd name="T4" fmla="*/ 2147483646 w 21534"/>
                <a:gd name="T5" fmla="*/ 2147483646 h 21369"/>
                <a:gd name="T6" fmla="*/ 2147483646 w 21534"/>
                <a:gd name="T7" fmla="*/ 2147483646 h 2136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1369" extrusionOk="0">
                  <a:moveTo>
                    <a:pt x="20141" y="226"/>
                  </a:moveTo>
                  <a:lnTo>
                    <a:pt x="20159" y="6947"/>
                  </a:lnTo>
                  <a:cubicBezTo>
                    <a:pt x="20037" y="7011"/>
                    <a:pt x="19864" y="7033"/>
                    <a:pt x="19703" y="7008"/>
                  </a:cubicBezTo>
                  <a:cubicBezTo>
                    <a:pt x="19448" y="6970"/>
                    <a:pt x="19300" y="6835"/>
                    <a:pt x="19194" y="6698"/>
                  </a:cubicBezTo>
                  <a:cubicBezTo>
                    <a:pt x="18208" y="5430"/>
                    <a:pt x="19521" y="4010"/>
                    <a:pt x="19041" y="2673"/>
                  </a:cubicBezTo>
                  <a:cubicBezTo>
                    <a:pt x="18783" y="1956"/>
                    <a:pt x="17997" y="1315"/>
                    <a:pt x="16768" y="1091"/>
                  </a:cubicBezTo>
                  <a:cubicBezTo>
                    <a:pt x="14581" y="692"/>
                    <a:pt x="12850" y="1561"/>
                    <a:pt x="11371" y="2602"/>
                  </a:cubicBezTo>
                  <a:cubicBezTo>
                    <a:pt x="8692" y="4488"/>
                    <a:pt x="6022" y="6682"/>
                    <a:pt x="3893" y="9069"/>
                  </a:cubicBezTo>
                  <a:cubicBezTo>
                    <a:pt x="1909" y="11294"/>
                    <a:pt x="1120" y="13794"/>
                    <a:pt x="424" y="15838"/>
                  </a:cubicBezTo>
                  <a:cubicBezTo>
                    <a:pt x="54" y="16929"/>
                    <a:pt x="-66" y="17990"/>
                    <a:pt x="33" y="18893"/>
                  </a:cubicBezTo>
                  <a:cubicBezTo>
                    <a:pt x="125" y="19729"/>
                    <a:pt x="503" y="20499"/>
                    <a:pt x="1938" y="21041"/>
                  </a:cubicBezTo>
                  <a:cubicBezTo>
                    <a:pt x="3372" y="21582"/>
                    <a:pt x="5235" y="21388"/>
                    <a:pt x="6799" y="20942"/>
                  </a:cubicBezTo>
                  <a:cubicBezTo>
                    <a:pt x="8178" y="20549"/>
                    <a:pt x="9403" y="19963"/>
                    <a:pt x="10883" y="19696"/>
                  </a:cubicBezTo>
                  <a:cubicBezTo>
                    <a:pt x="12645" y="19378"/>
                    <a:pt x="14564" y="19542"/>
                    <a:pt x="16316" y="19199"/>
                  </a:cubicBezTo>
                  <a:cubicBezTo>
                    <a:pt x="17677" y="18932"/>
                    <a:pt x="18715" y="18428"/>
                    <a:pt x="19199" y="17687"/>
                  </a:cubicBezTo>
                  <a:cubicBezTo>
                    <a:pt x="19686" y="16942"/>
                    <a:pt x="19441" y="16072"/>
                    <a:pt x="19899" y="15323"/>
                  </a:cubicBezTo>
                  <a:cubicBezTo>
                    <a:pt x="20183" y="14860"/>
                    <a:pt x="20731" y="14461"/>
                    <a:pt x="21458" y="14189"/>
                  </a:cubicBezTo>
                  <a:lnTo>
                    <a:pt x="21534" y="22"/>
                  </a:lnTo>
                  <a:cubicBezTo>
                    <a:pt x="21221" y="-18"/>
                    <a:pt x="20893" y="-3"/>
                    <a:pt x="20595" y="65"/>
                  </a:cubicBezTo>
                  <a:cubicBezTo>
                    <a:pt x="20428" y="103"/>
                    <a:pt x="20274" y="158"/>
                    <a:pt x="20141" y="2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78" name="Shape 830">
              <a:extLst>
                <a:ext uri="{FF2B5EF4-FFF2-40B4-BE49-F238E27FC236}">
                  <a16:creationId xmlns:a16="http://schemas.microsoft.com/office/drawing/2014/main" id="{41D91D25-1BBD-A94D-AD1B-051C1BB2E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243" y="3610852"/>
              <a:ext cx="769681" cy="1364629"/>
            </a:xfrm>
            <a:custGeom>
              <a:avLst/>
              <a:gdLst>
                <a:gd name="T0" fmla="*/ 2147483646 w 21534"/>
                <a:gd name="T1" fmla="*/ 2147483646 h 21369"/>
                <a:gd name="T2" fmla="*/ 2147483646 w 21534"/>
                <a:gd name="T3" fmla="*/ 2147483646 h 21369"/>
                <a:gd name="T4" fmla="*/ 2147483646 w 21534"/>
                <a:gd name="T5" fmla="*/ 2147483646 h 21369"/>
                <a:gd name="T6" fmla="*/ 2147483646 w 21534"/>
                <a:gd name="T7" fmla="*/ 2147483646 h 2136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1369" extrusionOk="0">
                  <a:moveTo>
                    <a:pt x="1393" y="226"/>
                  </a:moveTo>
                  <a:lnTo>
                    <a:pt x="1375" y="6947"/>
                  </a:lnTo>
                  <a:cubicBezTo>
                    <a:pt x="1497" y="7011"/>
                    <a:pt x="1670" y="7033"/>
                    <a:pt x="1831" y="7008"/>
                  </a:cubicBezTo>
                  <a:cubicBezTo>
                    <a:pt x="2086" y="6970"/>
                    <a:pt x="2234" y="6835"/>
                    <a:pt x="2340" y="6698"/>
                  </a:cubicBezTo>
                  <a:cubicBezTo>
                    <a:pt x="3326" y="5430"/>
                    <a:pt x="2013" y="4010"/>
                    <a:pt x="2493" y="2673"/>
                  </a:cubicBezTo>
                  <a:cubicBezTo>
                    <a:pt x="2751" y="1956"/>
                    <a:pt x="3537" y="1315"/>
                    <a:pt x="4766" y="1091"/>
                  </a:cubicBezTo>
                  <a:cubicBezTo>
                    <a:pt x="6953" y="692"/>
                    <a:pt x="8684" y="1561"/>
                    <a:pt x="10163" y="2602"/>
                  </a:cubicBezTo>
                  <a:cubicBezTo>
                    <a:pt x="12842" y="4488"/>
                    <a:pt x="15512" y="6682"/>
                    <a:pt x="17641" y="9069"/>
                  </a:cubicBezTo>
                  <a:cubicBezTo>
                    <a:pt x="19625" y="11294"/>
                    <a:pt x="20414" y="13794"/>
                    <a:pt x="21110" y="15838"/>
                  </a:cubicBezTo>
                  <a:cubicBezTo>
                    <a:pt x="21480" y="16929"/>
                    <a:pt x="21600" y="17990"/>
                    <a:pt x="21501" y="18893"/>
                  </a:cubicBezTo>
                  <a:cubicBezTo>
                    <a:pt x="21409" y="19729"/>
                    <a:pt x="21031" y="20499"/>
                    <a:pt x="19596" y="21041"/>
                  </a:cubicBezTo>
                  <a:cubicBezTo>
                    <a:pt x="18162" y="21582"/>
                    <a:pt x="16299" y="21388"/>
                    <a:pt x="14735" y="20942"/>
                  </a:cubicBezTo>
                  <a:cubicBezTo>
                    <a:pt x="13356" y="20549"/>
                    <a:pt x="12131" y="19963"/>
                    <a:pt x="10651" y="19696"/>
                  </a:cubicBezTo>
                  <a:cubicBezTo>
                    <a:pt x="8889" y="19378"/>
                    <a:pt x="6970" y="19542"/>
                    <a:pt x="5218" y="19199"/>
                  </a:cubicBezTo>
                  <a:cubicBezTo>
                    <a:pt x="3857" y="18932"/>
                    <a:pt x="2819" y="18428"/>
                    <a:pt x="2335" y="17687"/>
                  </a:cubicBezTo>
                  <a:cubicBezTo>
                    <a:pt x="1848" y="16942"/>
                    <a:pt x="2093" y="16072"/>
                    <a:pt x="1635" y="15323"/>
                  </a:cubicBezTo>
                  <a:cubicBezTo>
                    <a:pt x="1351" y="14860"/>
                    <a:pt x="803" y="14461"/>
                    <a:pt x="76" y="14189"/>
                  </a:cubicBezTo>
                  <a:lnTo>
                    <a:pt x="0" y="22"/>
                  </a:lnTo>
                  <a:cubicBezTo>
                    <a:pt x="313" y="-18"/>
                    <a:pt x="641" y="-3"/>
                    <a:pt x="939" y="65"/>
                  </a:cubicBezTo>
                  <a:cubicBezTo>
                    <a:pt x="1106" y="103"/>
                    <a:pt x="1260" y="158"/>
                    <a:pt x="1393" y="2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79" name="Shape 831">
              <a:extLst>
                <a:ext uri="{FF2B5EF4-FFF2-40B4-BE49-F238E27FC236}">
                  <a16:creationId xmlns:a16="http://schemas.microsoft.com/office/drawing/2014/main" id="{7CC09955-C5EB-D948-ABA1-DD64923B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3200" y="4116041"/>
              <a:ext cx="357476" cy="596001"/>
            </a:xfrm>
            <a:custGeom>
              <a:avLst/>
              <a:gdLst>
                <a:gd name="T0" fmla="*/ 821017046 w 20945"/>
                <a:gd name="T1" fmla="*/ 2147483646 h 21354"/>
                <a:gd name="T2" fmla="*/ 821017046 w 20945"/>
                <a:gd name="T3" fmla="*/ 2147483646 h 21354"/>
                <a:gd name="T4" fmla="*/ 821017046 w 20945"/>
                <a:gd name="T5" fmla="*/ 2147483646 h 21354"/>
                <a:gd name="T6" fmla="*/ 821017046 w 20945"/>
                <a:gd name="T7" fmla="*/ 2147483646 h 2135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5" h="21354" extrusionOk="0">
                  <a:moveTo>
                    <a:pt x="11892" y="1679"/>
                  </a:moveTo>
                  <a:cubicBezTo>
                    <a:pt x="12124" y="2112"/>
                    <a:pt x="12594" y="2482"/>
                    <a:pt x="13223" y="2726"/>
                  </a:cubicBezTo>
                  <a:cubicBezTo>
                    <a:pt x="14149" y="3085"/>
                    <a:pt x="15351" y="3138"/>
                    <a:pt x="16266" y="3510"/>
                  </a:cubicBezTo>
                  <a:cubicBezTo>
                    <a:pt x="17168" y="3877"/>
                    <a:pt x="17690" y="4490"/>
                    <a:pt x="17560" y="5150"/>
                  </a:cubicBezTo>
                  <a:cubicBezTo>
                    <a:pt x="17395" y="5986"/>
                    <a:pt x="16180" y="6597"/>
                    <a:pt x="15984" y="7421"/>
                  </a:cubicBezTo>
                  <a:cubicBezTo>
                    <a:pt x="15880" y="7857"/>
                    <a:pt x="16075" y="8300"/>
                    <a:pt x="16524" y="8645"/>
                  </a:cubicBezTo>
                  <a:cubicBezTo>
                    <a:pt x="17999" y="10284"/>
                    <a:pt x="19138" y="12017"/>
                    <a:pt x="19925" y="13824"/>
                  </a:cubicBezTo>
                  <a:cubicBezTo>
                    <a:pt x="20499" y="15141"/>
                    <a:pt x="20675" y="16549"/>
                    <a:pt x="20866" y="17754"/>
                  </a:cubicBezTo>
                  <a:cubicBezTo>
                    <a:pt x="21067" y="19020"/>
                    <a:pt x="20997" y="20237"/>
                    <a:pt x="19228" y="20900"/>
                  </a:cubicBezTo>
                  <a:cubicBezTo>
                    <a:pt x="18690" y="21102"/>
                    <a:pt x="18069" y="21177"/>
                    <a:pt x="17459" y="21231"/>
                  </a:cubicBezTo>
                  <a:cubicBezTo>
                    <a:pt x="16723" y="21297"/>
                    <a:pt x="15972" y="21334"/>
                    <a:pt x="15207" y="21340"/>
                  </a:cubicBezTo>
                  <a:cubicBezTo>
                    <a:pt x="9545" y="21526"/>
                    <a:pt x="4228" y="19671"/>
                    <a:pt x="1606" y="16596"/>
                  </a:cubicBezTo>
                  <a:cubicBezTo>
                    <a:pt x="-392" y="14253"/>
                    <a:pt x="-533" y="11481"/>
                    <a:pt x="1223" y="9067"/>
                  </a:cubicBezTo>
                  <a:cubicBezTo>
                    <a:pt x="1920" y="8287"/>
                    <a:pt x="2385" y="7437"/>
                    <a:pt x="2596" y="6557"/>
                  </a:cubicBezTo>
                  <a:cubicBezTo>
                    <a:pt x="2822" y="5615"/>
                    <a:pt x="2753" y="4655"/>
                    <a:pt x="2392" y="3729"/>
                  </a:cubicBezTo>
                  <a:cubicBezTo>
                    <a:pt x="2613" y="3471"/>
                    <a:pt x="3033" y="3300"/>
                    <a:pt x="3507" y="3274"/>
                  </a:cubicBezTo>
                  <a:cubicBezTo>
                    <a:pt x="4351" y="3227"/>
                    <a:pt x="5090" y="3616"/>
                    <a:pt x="5140" y="4134"/>
                  </a:cubicBezTo>
                  <a:lnTo>
                    <a:pt x="6193" y="843"/>
                  </a:lnTo>
                  <a:lnTo>
                    <a:pt x="6818" y="286"/>
                  </a:lnTo>
                  <a:lnTo>
                    <a:pt x="7961" y="146"/>
                  </a:lnTo>
                  <a:lnTo>
                    <a:pt x="8529" y="1468"/>
                  </a:lnTo>
                  <a:lnTo>
                    <a:pt x="10282" y="219"/>
                  </a:lnTo>
                  <a:cubicBezTo>
                    <a:pt x="10921" y="-74"/>
                    <a:pt x="11800" y="-73"/>
                    <a:pt x="12438" y="220"/>
                  </a:cubicBezTo>
                  <a:cubicBezTo>
                    <a:pt x="12853" y="411"/>
                    <a:pt x="13106" y="707"/>
                    <a:pt x="13127" y="1025"/>
                  </a:cubicBezTo>
                  <a:lnTo>
                    <a:pt x="11892" y="16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2C671D0-EF71-8A45-8153-B47DDED4311E}"/>
              </a:ext>
            </a:extLst>
          </p:cNvPr>
          <p:cNvGrpSpPr/>
          <p:nvPr/>
        </p:nvGrpSpPr>
        <p:grpSpPr>
          <a:xfrm>
            <a:off x="683067" y="5597455"/>
            <a:ext cx="22495977" cy="5831934"/>
            <a:chOff x="585146" y="5842780"/>
            <a:chExt cx="22495977" cy="5831934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81F7A29C-9AD4-C047-A6CB-E7D1710EEF32}"/>
                </a:ext>
              </a:extLst>
            </p:cNvPr>
            <p:cNvSpPr txBox="1"/>
            <p:nvPr/>
          </p:nvSpPr>
          <p:spPr>
            <a:xfrm>
              <a:off x="16129530" y="5842780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Men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0B24D776-7D32-BA43-BA69-0BC7DD56B75A}"/>
                </a:ext>
              </a:extLst>
            </p:cNvPr>
            <p:cNvSpPr/>
            <p:nvPr/>
          </p:nvSpPr>
          <p:spPr>
            <a:xfrm>
              <a:off x="16162002" y="6842622"/>
              <a:ext cx="6919121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236091-3F04-3A4A-BA15-DB746DEB7E20}"/>
                </a:ext>
              </a:extLst>
            </p:cNvPr>
            <p:cNvGrpSpPr/>
            <p:nvPr/>
          </p:nvGrpSpPr>
          <p:grpSpPr>
            <a:xfrm>
              <a:off x="585146" y="5842780"/>
              <a:ext cx="6951593" cy="5831934"/>
              <a:chOff x="1296527" y="5842780"/>
              <a:chExt cx="6951593" cy="5831934"/>
            </a:xfrm>
          </p:grpSpPr>
          <p:sp>
            <p:nvSpPr>
              <p:cNvPr id="83" name="CuadroTexto 395">
                <a:extLst>
                  <a:ext uri="{FF2B5EF4-FFF2-40B4-BE49-F238E27FC236}">
                    <a16:creationId xmlns:a16="http://schemas.microsoft.com/office/drawing/2014/main" id="{FF6F3F2A-6789-FA45-BB85-25A2E0E6B5B9}"/>
                  </a:ext>
                </a:extLst>
              </p:cNvPr>
              <p:cNvSpPr txBox="1"/>
              <p:nvPr/>
            </p:nvSpPr>
            <p:spPr>
              <a:xfrm flipH="1">
                <a:off x="3351738" y="5842780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Woman</a:t>
                </a:r>
              </a:p>
            </p:txBody>
          </p:sp>
          <p:sp>
            <p:nvSpPr>
              <p:cNvPr id="84" name="Rectangle 56">
                <a:extLst>
                  <a:ext uri="{FF2B5EF4-FFF2-40B4-BE49-F238E27FC236}">
                    <a16:creationId xmlns:a16="http://schemas.microsoft.com/office/drawing/2014/main" id="{A4B27F28-CCA3-0645-AE77-7F0DAEA49B14}"/>
                  </a:ext>
                </a:extLst>
              </p:cNvPr>
              <p:cNvSpPr/>
              <p:nvPr/>
            </p:nvSpPr>
            <p:spPr>
              <a:xfrm flipH="1">
                <a:off x="1296527" y="6842622"/>
                <a:ext cx="6919121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  <a:p>
                <a:pPr marL="457200" indent="-457200" algn="r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 algn="r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  <a:p>
                <a:pPr marL="457200" indent="-457200" algn="r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 algn="r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30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6C1939-C2D3-CF46-A0F6-43A722F3902A}"/>
              </a:ext>
            </a:extLst>
          </p:cNvPr>
          <p:cNvGrpSpPr/>
          <p:nvPr/>
        </p:nvGrpSpPr>
        <p:grpSpPr>
          <a:xfrm>
            <a:off x="10600690" y="4901461"/>
            <a:ext cx="3176270" cy="7398518"/>
            <a:chOff x="11132056" y="3610852"/>
            <a:chExt cx="1532868" cy="3570526"/>
          </a:xfrm>
        </p:grpSpPr>
        <p:sp>
          <p:nvSpPr>
            <p:cNvPr id="22" name="Shape 820">
              <a:extLst>
                <a:ext uri="{FF2B5EF4-FFF2-40B4-BE49-F238E27FC236}">
                  <a16:creationId xmlns:a16="http://schemas.microsoft.com/office/drawing/2014/main" id="{470D2269-86C0-064C-A871-3F397A6BF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5248" y="5550825"/>
              <a:ext cx="1436805" cy="1630553"/>
            </a:xfrm>
            <a:custGeom>
              <a:avLst/>
              <a:gdLst>
                <a:gd name="T0" fmla="*/ 2147483646 w 21503"/>
                <a:gd name="T1" fmla="*/ 2147483646 h 21429"/>
                <a:gd name="T2" fmla="*/ 2147483646 w 21503"/>
                <a:gd name="T3" fmla="*/ 2147483646 h 21429"/>
                <a:gd name="T4" fmla="*/ 2147483646 w 21503"/>
                <a:gd name="T5" fmla="*/ 2147483646 h 21429"/>
                <a:gd name="T6" fmla="*/ 2147483646 w 21503"/>
                <a:gd name="T7" fmla="*/ 2147483646 h 2142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03" h="21429" extrusionOk="0">
                  <a:moveTo>
                    <a:pt x="5029" y="1041"/>
                  </a:moveTo>
                  <a:cubicBezTo>
                    <a:pt x="4705" y="1373"/>
                    <a:pt x="4204" y="1528"/>
                    <a:pt x="3715" y="1449"/>
                  </a:cubicBezTo>
                  <a:cubicBezTo>
                    <a:pt x="3385" y="1395"/>
                    <a:pt x="3082" y="1234"/>
                    <a:pt x="2745" y="1233"/>
                  </a:cubicBezTo>
                  <a:cubicBezTo>
                    <a:pt x="2386" y="1232"/>
                    <a:pt x="2057" y="1409"/>
                    <a:pt x="1895" y="1690"/>
                  </a:cubicBezTo>
                  <a:cubicBezTo>
                    <a:pt x="1665" y="1786"/>
                    <a:pt x="1460" y="1924"/>
                    <a:pt x="1295" y="2094"/>
                  </a:cubicBezTo>
                  <a:cubicBezTo>
                    <a:pt x="652" y="2756"/>
                    <a:pt x="671" y="3735"/>
                    <a:pt x="1339" y="4376"/>
                  </a:cubicBezTo>
                  <a:cubicBezTo>
                    <a:pt x="1099" y="4471"/>
                    <a:pt x="922" y="4658"/>
                    <a:pt x="859" y="4882"/>
                  </a:cubicBezTo>
                  <a:cubicBezTo>
                    <a:pt x="786" y="5139"/>
                    <a:pt x="871" y="5410"/>
                    <a:pt x="1082" y="5598"/>
                  </a:cubicBezTo>
                  <a:cubicBezTo>
                    <a:pt x="851" y="5822"/>
                    <a:pt x="733" y="6119"/>
                    <a:pt x="756" y="6421"/>
                  </a:cubicBezTo>
                  <a:cubicBezTo>
                    <a:pt x="772" y="6634"/>
                    <a:pt x="859" y="6838"/>
                    <a:pt x="1005" y="7008"/>
                  </a:cubicBezTo>
                  <a:cubicBezTo>
                    <a:pt x="817" y="7280"/>
                    <a:pt x="696" y="7584"/>
                    <a:pt x="650" y="7900"/>
                  </a:cubicBezTo>
                  <a:cubicBezTo>
                    <a:pt x="607" y="8199"/>
                    <a:pt x="633" y="8502"/>
                    <a:pt x="724" y="8792"/>
                  </a:cubicBezTo>
                  <a:cubicBezTo>
                    <a:pt x="558" y="9038"/>
                    <a:pt x="475" y="9321"/>
                    <a:pt x="487" y="9607"/>
                  </a:cubicBezTo>
                  <a:cubicBezTo>
                    <a:pt x="498" y="9877"/>
                    <a:pt x="592" y="10138"/>
                    <a:pt x="760" y="10364"/>
                  </a:cubicBezTo>
                  <a:cubicBezTo>
                    <a:pt x="372" y="10689"/>
                    <a:pt x="117" y="11117"/>
                    <a:pt x="32" y="11582"/>
                  </a:cubicBezTo>
                  <a:cubicBezTo>
                    <a:pt x="-48" y="12016"/>
                    <a:pt x="25" y="12461"/>
                    <a:pt x="241" y="12857"/>
                  </a:cubicBezTo>
                  <a:cubicBezTo>
                    <a:pt x="158" y="13495"/>
                    <a:pt x="442" y="14128"/>
                    <a:pt x="999" y="14544"/>
                  </a:cubicBezTo>
                  <a:cubicBezTo>
                    <a:pt x="1681" y="15054"/>
                    <a:pt x="2645" y="15157"/>
                    <a:pt x="3446" y="14804"/>
                  </a:cubicBezTo>
                  <a:cubicBezTo>
                    <a:pt x="3459" y="15209"/>
                    <a:pt x="3580" y="15606"/>
                    <a:pt x="3799" y="15963"/>
                  </a:cubicBezTo>
                  <a:cubicBezTo>
                    <a:pt x="4027" y="16335"/>
                    <a:pt x="4354" y="16654"/>
                    <a:pt x="4752" y="16890"/>
                  </a:cubicBezTo>
                  <a:cubicBezTo>
                    <a:pt x="5029" y="17090"/>
                    <a:pt x="5447" y="16980"/>
                    <a:pt x="5554" y="16679"/>
                  </a:cubicBezTo>
                  <a:cubicBezTo>
                    <a:pt x="5601" y="16546"/>
                    <a:pt x="5564" y="16401"/>
                    <a:pt x="5457" y="16298"/>
                  </a:cubicBezTo>
                  <a:cubicBezTo>
                    <a:pt x="4997" y="16165"/>
                    <a:pt x="4599" y="15903"/>
                    <a:pt x="4325" y="15552"/>
                  </a:cubicBezTo>
                  <a:cubicBezTo>
                    <a:pt x="4102" y="15267"/>
                    <a:pt x="3971" y="14936"/>
                    <a:pt x="3944" y="14591"/>
                  </a:cubicBezTo>
                  <a:cubicBezTo>
                    <a:pt x="4364" y="14599"/>
                    <a:pt x="4766" y="14439"/>
                    <a:pt x="5036" y="14156"/>
                  </a:cubicBezTo>
                  <a:cubicBezTo>
                    <a:pt x="5269" y="13910"/>
                    <a:pt x="5383" y="13594"/>
                    <a:pt x="5350" y="13275"/>
                  </a:cubicBezTo>
                  <a:cubicBezTo>
                    <a:pt x="6312" y="12694"/>
                    <a:pt x="7511" y="12505"/>
                    <a:pt x="8643" y="12755"/>
                  </a:cubicBezTo>
                  <a:cubicBezTo>
                    <a:pt x="9548" y="12955"/>
                    <a:pt x="10346" y="13427"/>
                    <a:pt x="10899" y="14088"/>
                  </a:cubicBezTo>
                  <a:cubicBezTo>
                    <a:pt x="10427" y="14368"/>
                    <a:pt x="9978" y="14669"/>
                    <a:pt x="9552" y="14988"/>
                  </a:cubicBezTo>
                  <a:cubicBezTo>
                    <a:pt x="9179" y="15268"/>
                    <a:pt x="8814" y="15568"/>
                    <a:pt x="8555" y="15945"/>
                  </a:cubicBezTo>
                  <a:cubicBezTo>
                    <a:pt x="7906" y="16890"/>
                    <a:pt x="8037" y="18098"/>
                    <a:pt x="8879" y="18919"/>
                  </a:cubicBezTo>
                  <a:cubicBezTo>
                    <a:pt x="8851" y="19106"/>
                    <a:pt x="8879" y="19297"/>
                    <a:pt x="8960" y="19472"/>
                  </a:cubicBezTo>
                  <a:cubicBezTo>
                    <a:pt x="9067" y="19706"/>
                    <a:pt x="9261" y="19901"/>
                    <a:pt x="9511" y="20025"/>
                  </a:cubicBezTo>
                  <a:lnTo>
                    <a:pt x="9690" y="20902"/>
                  </a:lnTo>
                  <a:cubicBezTo>
                    <a:pt x="9794" y="21140"/>
                    <a:pt x="10026" y="21317"/>
                    <a:pt x="10309" y="21374"/>
                  </a:cubicBezTo>
                  <a:cubicBezTo>
                    <a:pt x="10585" y="21429"/>
                    <a:pt x="10875" y="21363"/>
                    <a:pt x="11086" y="21197"/>
                  </a:cubicBezTo>
                  <a:cubicBezTo>
                    <a:pt x="11252" y="21369"/>
                    <a:pt x="11505" y="21454"/>
                    <a:pt x="11759" y="21423"/>
                  </a:cubicBezTo>
                  <a:cubicBezTo>
                    <a:pt x="11984" y="21396"/>
                    <a:pt x="12182" y="21280"/>
                    <a:pt x="12297" y="21108"/>
                  </a:cubicBezTo>
                  <a:cubicBezTo>
                    <a:pt x="12487" y="20399"/>
                    <a:pt x="12692" y="19694"/>
                    <a:pt x="12912" y="18992"/>
                  </a:cubicBezTo>
                  <a:cubicBezTo>
                    <a:pt x="13096" y="18405"/>
                    <a:pt x="13290" y="17820"/>
                    <a:pt x="13495" y="17238"/>
                  </a:cubicBezTo>
                  <a:lnTo>
                    <a:pt x="13956" y="17443"/>
                  </a:lnTo>
                  <a:cubicBezTo>
                    <a:pt x="13772" y="17813"/>
                    <a:pt x="13927" y="18247"/>
                    <a:pt x="14317" y="18459"/>
                  </a:cubicBezTo>
                  <a:cubicBezTo>
                    <a:pt x="14699" y="18667"/>
                    <a:pt x="15155" y="18605"/>
                    <a:pt x="15571" y="18547"/>
                  </a:cubicBezTo>
                  <a:cubicBezTo>
                    <a:pt x="15908" y="18500"/>
                    <a:pt x="16248" y="18452"/>
                    <a:pt x="16597" y="18404"/>
                  </a:cubicBezTo>
                  <a:cubicBezTo>
                    <a:pt x="16884" y="18526"/>
                    <a:pt x="17204" y="18572"/>
                    <a:pt x="17521" y="18538"/>
                  </a:cubicBezTo>
                  <a:cubicBezTo>
                    <a:pt x="17896" y="18498"/>
                    <a:pt x="18245" y="18346"/>
                    <a:pt x="18509" y="18108"/>
                  </a:cubicBezTo>
                  <a:cubicBezTo>
                    <a:pt x="18632" y="18173"/>
                    <a:pt x="18774" y="18206"/>
                    <a:pt x="18917" y="18204"/>
                  </a:cubicBezTo>
                  <a:cubicBezTo>
                    <a:pt x="19730" y="18189"/>
                    <a:pt x="20026" y="17356"/>
                    <a:pt x="20166" y="16583"/>
                  </a:cubicBezTo>
                  <a:cubicBezTo>
                    <a:pt x="20341" y="15618"/>
                    <a:pt x="20649" y="14675"/>
                    <a:pt x="21083" y="13776"/>
                  </a:cubicBezTo>
                  <a:cubicBezTo>
                    <a:pt x="21171" y="13555"/>
                    <a:pt x="21207" y="13320"/>
                    <a:pt x="21188" y="13086"/>
                  </a:cubicBezTo>
                  <a:cubicBezTo>
                    <a:pt x="21169" y="12844"/>
                    <a:pt x="21090" y="12608"/>
                    <a:pt x="20959" y="12394"/>
                  </a:cubicBezTo>
                  <a:cubicBezTo>
                    <a:pt x="21157" y="12214"/>
                    <a:pt x="21260" y="11969"/>
                    <a:pt x="21243" y="11718"/>
                  </a:cubicBezTo>
                  <a:cubicBezTo>
                    <a:pt x="21228" y="11501"/>
                    <a:pt x="21123" y="11296"/>
                    <a:pt x="20948" y="11141"/>
                  </a:cubicBezTo>
                  <a:cubicBezTo>
                    <a:pt x="21206" y="10858"/>
                    <a:pt x="21349" y="10506"/>
                    <a:pt x="21352" y="10143"/>
                  </a:cubicBezTo>
                  <a:cubicBezTo>
                    <a:pt x="21355" y="9782"/>
                    <a:pt x="21221" y="9430"/>
                    <a:pt x="20970" y="9144"/>
                  </a:cubicBezTo>
                  <a:cubicBezTo>
                    <a:pt x="21225" y="8872"/>
                    <a:pt x="21376" y="8537"/>
                    <a:pt x="21402" y="8185"/>
                  </a:cubicBezTo>
                  <a:cubicBezTo>
                    <a:pt x="21425" y="7889"/>
                    <a:pt x="21357" y="7592"/>
                    <a:pt x="21207" y="7326"/>
                  </a:cubicBezTo>
                  <a:cubicBezTo>
                    <a:pt x="21447" y="7125"/>
                    <a:pt x="21552" y="6828"/>
                    <a:pt x="21483" y="6543"/>
                  </a:cubicBezTo>
                  <a:cubicBezTo>
                    <a:pt x="21426" y="6311"/>
                    <a:pt x="21259" y="6111"/>
                    <a:pt x="21024" y="5995"/>
                  </a:cubicBezTo>
                  <a:cubicBezTo>
                    <a:pt x="21161" y="5815"/>
                    <a:pt x="21221" y="5598"/>
                    <a:pt x="21193" y="5383"/>
                  </a:cubicBezTo>
                  <a:cubicBezTo>
                    <a:pt x="21168" y="5191"/>
                    <a:pt x="21073" y="5010"/>
                    <a:pt x="20922" y="4868"/>
                  </a:cubicBezTo>
                  <a:cubicBezTo>
                    <a:pt x="21177" y="4505"/>
                    <a:pt x="21280" y="4075"/>
                    <a:pt x="21215" y="3652"/>
                  </a:cubicBezTo>
                  <a:cubicBezTo>
                    <a:pt x="21165" y="3329"/>
                    <a:pt x="21017" y="3022"/>
                    <a:pt x="20787" y="2766"/>
                  </a:cubicBezTo>
                  <a:cubicBezTo>
                    <a:pt x="21251" y="1982"/>
                    <a:pt x="21037" y="1020"/>
                    <a:pt x="20271" y="447"/>
                  </a:cubicBezTo>
                  <a:cubicBezTo>
                    <a:pt x="19579" y="-70"/>
                    <a:pt x="18590" y="-146"/>
                    <a:pt x="17806" y="259"/>
                  </a:cubicBezTo>
                  <a:cubicBezTo>
                    <a:pt x="17540" y="158"/>
                    <a:pt x="17236" y="163"/>
                    <a:pt x="16974" y="272"/>
                  </a:cubicBezTo>
                  <a:cubicBezTo>
                    <a:pt x="16724" y="376"/>
                    <a:pt x="16534" y="565"/>
                    <a:pt x="16448" y="795"/>
                  </a:cubicBezTo>
                  <a:cubicBezTo>
                    <a:pt x="15952" y="689"/>
                    <a:pt x="15431" y="829"/>
                    <a:pt x="15087" y="1160"/>
                  </a:cubicBezTo>
                  <a:cubicBezTo>
                    <a:pt x="14866" y="1373"/>
                    <a:pt x="14739" y="1649"/>
                    <a:pt x="14732" y="1938"/>
                  </a:cubicBezTo>
                  <a:cubicBezTo>
                    <a:pt x="14472" y="1860"/>
                    <a:pt x="14186" y="1882"/>
                    <a:pt x="13946" y="1998"/>
                  </a:cubicBezTo>
                  <a:cubicBezTo>
                    <a:pt x="13712" y="2111"/>
                    <a:pt x="13541" y="2304"/>
                    <a:pt x="13473" y="2531"/>
                  </a:cubicBezTo>
                  <a:cubicBezTo>
                    <a:pt x="13123" y="2428"/>
                    <a:pt x="12746" y="2416"/>
                    <a:pt x="12389" y="2498"/>
                  </a:cubicBezTo>
                  <a:cubicBezTo>
                    <a:pt x="12103" y="2563"/>
                    <a:pt x="11839" y="2685"/>
                    <a:pt x="11617" y="2855"/>
                  </a:cubicBezTo>
                  <a:cubicBezTo>
                    <a:pt x="11322" y="2719"/>
                    <a:pt x="10983" y="2676"/>
                    <a:pt x="10657" y="2734"/>
                  </a:cubicBezTo>
                  <a:cubicBezTo>
                    <a:pt x="10386" y="2781"/>
                    <a:pt x="10137" y="2896"/>
                    <a:pt x="9939" y="3064"/>
                  </a:cubicBezTo>
                  <a:cubicBezTo>
                    <a:pt x="9716" y="2911"/>
                    <a:pt x="9440" y="2832"/>
                    <a:pt x="9157" y="2841"/>
                  </a:cubicBezTo>
                  <a:cubicBezTo>
                    <a:pt x="8886" y="2849"/>
                    <a:pt x="8627" y="2938"/>
                    <a:pt x="8421" y="3093"/>
                  </a:cubicBezTo>
                  <a:cubicBezTo>
                    <a:pt x="8301" y="2731"/>
                    <a:pt x="8012" y="2432"/>
                    <a:pt x="7625" y="2270"/>
                  </a:cubicBezTo>
                  <a:cubicBezTo>
                    <a:pt x="7300" y="2134"/>
                    <a:pt x="6930" y="2107"/>
                    <a:pt x="6584" y="2192"/>
                  </a:cubicBezTo>
                  <a:cubicBezTo>
                    <a:pt x="6494" y="1922"/>
                    <a:pt x="6325" y="1677"/>
                    <a:pt x="6094" y="1482"/>
                  </a:cubicBezTo>
                  <a:cubicBezTo>
                    <a:pt x="5803" y="1237"/>
                    <a:pt x="5429" y="1082"/>
                    <a:pt x="5029" y="10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23" name="Shape 821">
              <a:extLst>
                <a:ext uri="{FF2B5EF4-FFF2-40B4-BE49-F238E27FC236}">
                  <a16:creationId xmlns:a16="http://schemas.microsoft.com/office/drawing/2014/main" id="{C9A7C685-9DEF-5D46-9C5B-B2746A5DE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6849" y="5855794"/>
              <a:ext cx="415920" cy="592185"/>
            </a:xfrm>
            <a:custGeom>
              <a:avLst/>
              <a:gdLst>
                <a:gd name="T0" fmla="*/ 1371777445 w 21600"/>
                <a:gd name="T1" fmla="*/ 2147483646 h 21600"/>
                <a:gd name="T2" fmla="*/ 1371777445 w 21600"/>
                <a:gd name="T3" fmla="*/ 2147483646 h 21600"/>
                <a:gd name="T4" fmla="*/ 1371777445 w 21600"/>
                <a:gd name="T5" fmla="*/ 2147483646 h 21600"/>
                <a:gd name="T6" fmla="*/ 1371777445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2" y="0"/>
                  </a:moveTo>
                  <a:cubicBezTo>
                    <a:pt x="2021" y="655"/>
                    <a:pt x="2593" y="1234"/>
                    <a:pt x="3354" y="1674"/>
                  </a:cubicBezTo>
                  <a:cubicBezTo>
                    <a:pt x="3908" y="1994"/>
                    <a:pt x="4550" y="2232"/>
                    <a:pt x="5240" y="2372"/>
                  </a:cubicBezTo>
                  <a:cubicBezTo>
                    <a:pt x="3923" y="3443"/>
                    <a:pt x="3183" y="4804"/>
                    <a:pt x="3150" y="6219"/>
                  </a:cubicBezTo>
                  <a:cubicBezTo>
                    <a:pt x="3112" y="7809"/>
                    <a:pt x="3966" y="9346"/>
                    <a:pt x="5526" y="10499"/>
                  </a:cubicBezTo>
                  <a:cubicBezTo>
                    <a:pt x="3550" y="12267"/>
                    <a:pt x="3674" y="14789"/>
                    <a:pt x="5824" y="16455"/>
                  </a:cubicBezTo>
                  <a:cubicBezTo>
                    <a:pt x="7917" y="18077"/>
                    <a:pt x="11024" y="18430"/>
                    <a:pt x="13902" y="18422"/>
                  </a:cubicBezTo>
                  <a:cubicBezTo>
                    <a:pt x="16448" y="18416"/>
                    <a:pt x="19029" y="18138"/>
                    <a:pt x="21600" y="17543"/>
                  </a:cubicBezTo>
                  <a:lnTo>
                    <a:pt x="20007" y="20859"/>
                  </a:lnTo>
                  <a:cubicBezTo>
                    <a:pt x="17582" y="20107"/>
                    <a:pt x="14911" y="19837"/>
                    <a:pt x="12283" y="20076"/>
                  </a:cubicBezTo>
                  <a:cubicBezTo>
                    <a:pt x="10165" y="20269"/>
                    <a:pt x="8134" y="20790"/>
                    <a:pt x="6337" y="21600"/>
                  </a:cubicBezTo>
                  <a:cubicBezTo>
                    <a:pt x="6300" y="21086"/>
                    <a:pt x="5982" y="20602"/>
                    <a:pt x="5450" y="20249"/>
                  </a:cubicBezTo>
                  <a:cubicBezTo>
                    <a:pt x="4959" y="19924"/>
                    <a:pt x="4319" y="19732"/>
                    <a:pt x="3645" y="19709"/>
                  </a:cubicBezTo>
                  <a:cubicBezTo>
                    <a:pt x="4000" y="19135"/>
                    <a:pt x="4135" y="18506"/>
                    <a:pt x="4039" y="17884"/>
                  </a:cubicBezTo>
                  <a:cubicBezTo>
                    <a:pt x="3935" y="17219"/>
                    <a:pt x="3571" y="16588"/>
                    <a:pt x="2985" y="16060"/>
                  </a:cubicBezTo>
                  <a:cubicBezTo>
                    <a:pt x="3361" y="15331"/>
                    <a:pt x="3428" y="14542"/>
                    <a:pt x="3180" y="13787"/>
                  </a:cubicBezTo>
                  <a:cubicBezTo>
                    <a:pt x="2916" y="12984"/>
                    <a:pt x="2308" y="12256"/>
                    <a:pt x="1436" y="11704"/>
                  </a:cubicBezTo>
                  <a:cubicBezTo>
                    <a:pt x="2046" y="10655"/>
                    <a:pt x="2224" y="9506"/>
                    <a:pt x="1952" y="8390"/>
                  </a:cubicBezTo>
                  <a:cubicBezTo>
                    <a:pt x="1689" y="7310"/>
                    <a:pt x="1014" y="6302"/>
                    <a:pt x="0" y="5470"/>
                  </a:cubicBezTo>
                  <a:cubicBezTo>
                    <a:pt x="1095" y="4738"/>
                    <a:pt x="1829" y="3780"/>
                    <a:pt x="2097" y="2735"/>
                  </a:cubicBezTo>
                  <a:cubicBezTo>
                    <a:pt x="2333" y="1815"/>
                    <a:pt x="2196" y="868"/>
                    <a:pt x="17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24" name="Shape 822">
              <a:extLst>
                <a:ext uri="{FF2B5EF4-FFF2-40B4-BE49-F238E27FC236}">
                  <a16:creationId xmlns:a16="http://schemas.microsoft.com/office/drawing/2014/main" id="{CA7670F3-81DD-CC47-8D6B-883D635F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9733" y="5963520"/>
              <a:ext cx="117646" cy="82239"/>
            </a:xfrm>
            <a:custGeom>
              <a:avLst/>
              <a:gdLst>
                <a:gd name="T0" fmla="*/ 8866002 w 21531"/>
                <a:gd name="T1" fmla="*/ 2093992 h 21600"/>
                <a:gd name="T2" fmla="*/ 8866002 w 21531"/>
                <a:gd name="T3" fmla="*/ 2093992 h 21600"/>
                <a:gd name="T4" fmla="*/ 8866002 w 21531"/>
                <a:gd name="T5" fmla="*/ 2093992 h 21600"/>
                <a:gd name="T6" fmla="*/ 8866002 w 21531"/>
                <a:gd name="T7" fmla="*/ 209399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1" h="21600" extrusionOk="0">
                  <a:moveTo>
                    <a:pt x="7" y="3709"/>
                  </a:moveTo>
                  <a:cubicBezTo>
                    <a:pt x="2379" y="5167"/>
                    <a:pt x="5060" y="5194"/>
                    <a:pt x="7447" y="3783"/>
                  </a:cubicBezTo>
                  <a:cubicBezTo>
                    <a:pt x="8846" y="2956"/>
                    <a:pt x="10086" y="1659"/>
                    <a:pt x="11063" y="0"/>
                  </a:cubicBezTo>
                  <a:cubicBezTo>
                    <a:pt x="11773" y="2819"/>
                    <a:pt x="12867" y="5406"/>
                    <a:pt x="14282" y="7610"/>
                  </a:cubicBezTo>
                  <a:cubicBezTo>
                    <a:pt x="16243" y="10664"/>
                    <a:pt x="18750" y="12886"/>
                    <a:pt x="21531" y="14033"/>
                  </a:cubicBezTo>
                  <a:cubicBezTo>
                    <a:pt x="18628" y="12623"/>
                    <a:pt x="15438" y="13139"/>
                    <a:pt x="12826" y="15443"/>
                  </a:cubicBezTo>
                  <a:cubicBezTo>
                    <a:pt x="11155" y="16917"/>
                    <a:pt x="9818" y="19056"/>
                    <a:pt x="8978" y="21600"/>
                  </a:cubicBezTo>
                  <a:cubicBezTo>
                    <a:pt x="5880" y="20254"/>
                    <a:pt x="3259" y="17257"/>
                    <a:pt x="1652" y="13223"/>
                  </a:cubicBezTo>
                  <a:cubicBezTo>
                    <a:pt x="501" y="10332"/>
                    <a:pt x="-69" y="7038"/>
                    <a:pt x="7" y="37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26" name="Shape 823">
              <a:extLst>
                <a:ext uri="{FF2B5EF4-FFF2-40B4-BE49-F238E27FC236}">
                  <a16:creationId xmlns:a16="http://schemas.microsoft.com/office/drawing/2014/main" id="{0F514C2D-30E4-2348-A8CD-2B9E14E8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5357" y="5806209"/>
              <a:ext cx="197544" cy="433979"/>
            </a:xfrm>
            <a:custGeom>
              <a:avLst/>
              <a:gdLst>
                <a:gd name="T0" fmla="*/ 69806189 w 21600"/>
                <a:gd name="T1" fmla="*/ 1623806372 h 21600"/>
                <a:gd name="T2" fmla="*/ 69806189 w 21600"/>
                <a:gd name="T3" fmla="*/ 1623806372 h 21600"/>
                <a:gd name="T4" fmla="*/ 69806189 w 21600"/>
                <a:gd name="T5" fmla="*/ 1623806372 h 21600"/>
                <a:gd name="T6" fmla="*/ 69806189 w 21600"/>
                <a:gd name="T7" fmla="*/ 1623806372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6336"/>
                  </a:moveTo>
                  <a:lnTo>
                    <a:pt x="9320" y="4364"/>
                  </a:lnTo>
                  <a:lnTo>
                    <a:pt x="12344" y="2125"/>
                  </a:lnTo>
                  <a:cubicBezTo>
                    <a:pt x="13570" y="2193"/>
                    <a:pt x="14814" y="2121"/>
                    <a:pt x="15963" y="1915"/>
                  </a:cubicBezTo>
                  <a:cubicBezTo>
                    <a:pt x="17893" y="1569"/>
                    <a:pt x="19426" y="876"/>
                    <a:pt x="20201" y="0"/>
                  </a:cubicBezTo>
                  <a:cubicBezTo>
                    <a:pt x="18540" y="1555"/>
                    <a:pt x="17826" y="3285"/>
                    <a:pt x="18133" y="5009"/>
                  </a:cubicBezTo>
                  <a:cubicBezTo>
                    <a:pt x="18423" y="6638"/>
                    <a:pt x="19616" y="8207"/>
                    <a:pt x="21600" y="9569"/>
                  </a:cubicBezTo>
                  <a:cubicBezTo>
                    <a:pt x="20365" y="10020"/>
                    <a:pt x="19509" y="10652"/>
                    <a:pt x="19177" y="11357"/>
                  </a:cubicBezTo>
                  <a:cubicBezTo>
                    <a:pt x="18895" y="11954"/>
                    <a:pt x="19004" y="12576"/>
                    <a:pt x="19491" y="13145"/>
                  </a:cubicBezTo>
                  <a:cubicBezTo>
                    <a:pt x="18586" y="14551"/>
                    <a:pt x="18225" y="16018"/>
                    <a:pt x="18425" y="17481"/>
                  </a:cubicBezTo>
                  <a:cubicBezTo>
                    <a:pt x="18619" y="18898"/>
                    <a:pt x="19338" y="20291"/>
                    <a:pt x="20550" y="21600"/>
                  </a:cubicBezTo>
                  <a:cubicBezTo>
                    <a:pt x="19634" y="20197"/>
                    <a:pt x="18066" y="18901"/>
                    <a:pt x="15952" y="17799"/>
                  </a:cubicBezTo>
                  <a:cubicBezTo>
                    <a:pt x="14192" y="16880"/>
                    <a:pt x="12084" y="16113"/>
                    <a:pt x="9729" y="15534"/>
                  </a:cubicBezTo>
                  <a:cubicBezTo>
                    <a:pt x="10550" y="14115"/>
                    <a:pt x="11540" y="12746"/>
                    <a:pt x="12678" y="11420"/>
                  </a:cubicBezTo>
                  <a:cubicBezTo>
                    <a:pt x="13528" y="10430"/>
                    <a:pt x="14500" y="9369"/>
                    <a:pt x="13774" y="8319"/>
                  </a:cubicBezTo>
                  <a:cubicBezTo>
                    <a:pt x="13210" y="7505"/>
                    <a:pt x="11863" y="6934"/>
                    <a:pt x="10372" y="6541"/>
                  </a:cubicBezTo>
                  <a:cubicBezTo>
                    <a:pt x="7297" y="5729"/>
                    <a:pt x="3466" y="5594"/>
                    <a:pt x="0" y="63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27" name="Shape 824">
              <a:extLst>
                <a:ext uri="{FF2B5EF4-FFF2-40B4-BE49-F238E27FC236}">
                  <a16:creationId xmlns:a16="http://schemas.microsoft.com/office/drawing/2014/main" id="{E7B103B4-141D-5A4B-A93E-1583E75D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3550" y="6463623"/>
              <a:ext cx="278351" cy="106277"/>
            </a:xfrm>
            <a:custGeom>
              <a:avLst/>
              <a:gdLst>
                <a:gd name="T0" fmla="*/ 275180739 w 21600"/>
                <a:gd name="T1" fmla="*/ 5840288 h 21600"/>
                <a:gd name="T2" fmla="*/ 275180739 w 21600"/>
                <a:gd name="T3" fmla="*/ 5840288 h 21600"/>
                <a:gd name="T4" fmla="*/ 275180739 w 21600"/>
                <a:gd name="T5" fmla="*/ 5840288 h 21600"/>
                <a:gd name="T6" fmla="*/ 275180739 w 21600"/>
                <a:gd name="T7" fmla="*/ 584028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913" y="0"/>
                  </a:moveTo>
                  <a:cubicBezTo>
                    <a:pt x="3045" y="1780"/>
                    <a:pt x="2876" y="3622"/>
                    <a:pt x="2449" y="5049"/>
                  </a:cubicBezTo>
                  <a:cubicBezTo>
                    <a:pt x="1869" y="6986"/>
                    <a:pt x="917" y="7878"/>
                    <a:pt x="0" y="7344"/>
                  </a:cubicBezTo>
                  <a:cubicBezTo>
                    <a:pt x="2818" y="8400"/>
                    <a:pt x="5633" y="9177"/>
                    <a:pt x="8442" y="9684"/>
                  </a:cubicBezTo>
                  <a:cubicBezTo>
                    <a:pt x="11268" y="10194"/>
                    <a:pt x="14162" y="10439"/>
                    <a:pt x="16845" y="13151"/>
                  </a:cubicBezTo>
                  <a:cubicBezTo>
                    <a:pt x="18655" y="14981"/>
                    <a:pt x="20281" y="17872"/>
                    <a:pt x="21600" y="21600"/>
                  </a:cubicBezTo>
                  <a:cubicBezTo>
                    <a:pt x="21400" y="17041"/>
                    <a:pt x="20456" y="12931"/>
                    <a:pt x="19010" y="10341"/>
                  </a:cubicBezTo>
                  <a:cubicBezTo>
                    <a:pt x="16568" y="5966"/>
                    <a:pt x="13488" y="6844"/>
                    <a:pt x="10657" y="6168"/>
                  </a:cubicBezTo>
                  <a:cubicBezTo>
                    <a:pt x="7962" y="5524"/>
                    <a:pt x="5326" y="3451"/>
                    <a:pt x="29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28" name="Shape 825">
              <a:extLst>
                <a:ext uri="{FF2B5EF4-FFF2-40B4-BE49-F238E27FC236}">
                  <a16:creationId xmlns:a16="http://schemas.microsoft.com/office/drawing/2014/main" id="{1A75FA44-87F1-C14F-A6D6-64AC8331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1800" y="6384096"/>
              <a:ext cx="244218" cy="336823"/>
            </a:xfrm>
            <a:custGeom>
              <a:avLst/>
              <a:gdLst>
                <a:gd name="T0" fmla="*/ 163061748 w 21600"/>
                <a:gd name="T1" fmla="*/ 589211290 h 21600"/>
                <a:gd name="T2" fmla="*/ 163061748 w 21600"/>
                <a:gd name="T3" fmla="*/ 589211290 h 21600"/>
                <a:gd name="T4" fmla="*/ 163061748 w 21600"/>
                <a:gd name="T5" fmla="*/ 589211290 h 21600"/>
                <a:gd name="T6" fmla="*/ 163061748 w 21600"/>
                <a:gd name="T7" fmla="*/ 5892112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2077" y="3947"/>
                  </a:moveTo>
                  <a:cubicBezTo>
                    <a:pt x="13605" y="4065"/>
                    <a:pt x="15148" y="3864"/>
                    <a:pt x="16524" y="3368"/>
                  </a:cubicBezTo>
                  <a:cubicBezTo>
                    <a:pt x="18441" y="2677"/>
                    <a:pt x="19906" y="1467"/>
                    <a:pt x="20605" y="0"/>
                  </a:cubicBezTo>
                  <a:cubicBezTo>
                    <a:pt x="20093" y="874"/>
                    <a:pt x="19923" y="1833"/>
                    <a:pt x="20112" y="2772"/>
                  </a:cubicBezTo>
                  <a:cubicBezTo>
                    <a:pt x="20295" y="3680"/>
                    <a:pt x="20809" y="4537"/>
                    <a:pt x="21600" y="5254"/>
                  </a:cubicBezTo>
                  <a:cubicBezTo>
                    <a:pt x="20824" y="6254"/>
                    <a:pt x="20370" y="7369"/>
                    <a:pt x="20272" y="8514"/>
                  </a:cubicBezTo>
                  <a:cubicBezTo>
                    <a:pt x="20169" y="9727"/>
                    <a:pt x="20467" y="10940"/>
                    <a:pt x="21142" y="12052"/>
                  </a:cubicBezTo>
                  <a:cubicBezTo>
                    <a:pt x="19781" y="12870"/>
                    <a:pt x="18660" y="13878"/>
                    <a:pt x="17847" y="15015"/>
                  </a:cubicBezTo>
                  <a:cubicBezTo>
                    <a:pt x="16981" y="16227"/>
                    <a:pt x="16481" y="17558"/>
                    <a:pt x="16383" y="18920"/>
                  </a:cubicBezTo>
                  <a:cubicBezTo>
                    <a:pt x="15124" y="18671"/>
                    <a:pt x="13787" y="18727"/>
                    <a:pt x="12575" y="19077"/>
                  </a:cubicBezTo>
                  <a:cubicBezTo>
                    <a:pt x="10998" y="19534"/>
                    <a:pt x="9756" y="20449"/>
                    <a:pt x="9151" y="21600"/>
                  </a:cubicBezTo>
                  <a:cubicBezTo>
                    <a:pt x="8646" y="21349"/>
                    <a:pt x="8121" y="21121"/>
                    <a:pt x="7579" y="20915"/>
                  </a:cubicBezTo>
                  <a:cubicBezTo>
                    <a:pt x="5243" y="20029"/>
                    <a:pt x="2636" y="19586"/>
                    <a:pt x="0" y="19627"/>
                  </a:cubicBezTo>
                  <a:cubicBezTo>
                    <a:pt x="2299" y="19674"/>
                    <a:pt x="4594" y="19465"/>
                    <a:pt x="6804" y="19005"/>
                  </a:cubicBezTo>
                  <a:cubicBezTo>
                    <a:pt x="8863" y="18577"/>
                    <a:pt x="10826" y="17936"/>
                    <a:pt x="12634" y="17103"/>
                  </a:cubicBezTo>
                  <a:cubicBezTo>
                    <a:pt x="13699" y="16615"/>
                    <a:pt x="14625" y="15983"/>
                    <a:pt x="15360" y="15240"/>
                  </a:cubicBezTo>
                  <a:cubicBezTo>
                    <a:pt x="16047" y="14548"/>
                    <a:pt x="16554" y="13774"/>
                    <a:pt x="16945" y="12970"/>
                  </a:cubicBezTo>
                  <a:cubicBezTo>
                    <a:pt x="17787" y="11239"/>
                    <a:pt x="18085" y="9394"/>
                    <a:pt x="17818" y="7569"/>
                  </a:cubicBezTo>
                  <a:cubicBezTo>
                    <a:pt x="16141" y="7780"/>
                    <a:pt x="14433" y="7349"/>
                    <a:pt x="13300" y="6428"/>
                  </a:cubicBezTo>
                  <a:cubicBezTo>
                    <a:pt x="12463" y="5748"/>
                    <a:pt x="12024" y="4858"/>
                    <a:pt x="12077" y="39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29" name="Shape 826">
              <a:extLst>
                <a:ext uri="{FF2B5EF4-FFF2-40B4-BE49-F238E27FC236}">
                  <a16:creationId xmlns:a16="http://schemas.microsoft.com/office/drawing/2014/main" id="{24A09E90-463A-F544-A954-94D62967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9936" y="5956675"/>
              <a:ext cx="206518" cy="109215"/>
            </a:xfrm>
            <a:custGeom>
              <a:avLst/>
              <a:gdLst>
                <a:gd name="T0" fmla="*/ 83383331 w 21600"/>
                <a:gd name="T1" fmla="*/ 6513001 h 21600"/>
                <a:gd name="T2" fmla="*/ 83383331 w 21600"/>
                <a:gd name="T3" fmla="*/ 6513001 h 21600"/>
                <a:gd name="T4" fmla="*/ 83383331 w 21600"/>
                <a:gd name="T5" fmla="*/ 6513001 h 21600"/>
                <a:gd name="T6" fmla="*/ 83383331 w 21600"/>
                <a:gd name="T7" fmla="*/ 651300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6998"/>
                  </a:moveTo>
                  <a:cubicBezTo>
                    <a:pt x="2309" y="6008"/>
                    <a:pt x="4594" y="4828"/>
                    <a:pt x="6849" y="3462"/>
                  </a:cubicBezTo>
                  <a:cubicBezTo>
                    <a:pt x="8574" y="2416"/>
                    <a:pt x="10281" y="1261"/>
                    <a:pt x="11966" y="0"/>
                  </a:cubicBezTo>
                  <a:cubicBezTo>
                    <a:pt x="12636" y="2243"/>
                    <a:pt x="13562" y="4175"/>
                    <a:pt x="14677" y="5658"/>
                  </a:cubicBezTo>
                  <a:cubicBezTo>
                    <a:pt x="16688" y="8333"/>
                    <a:pt x="19175" y="9403"/>
                    <a:pt x="21600" y="8634"/>
                  </a:cubicBezTo>
                  <a:cubicBezTo>
                    <a:pt x="20082" y="9972"/>
                    <a:pt x="18948" y="12496"/>
                    <a:pt x="18495" y="15546"/>
                  </a:cubicBezTo>
                  <a:cubicBezTo>
                    <a:pt x="18201" y="17530"/>
                    <a:pt x="18216" y="19632"/>
                    <a:pt x="18539" y="21600"/>
                  </a:cubicBezTo>
                  <a:cubicBezTo>
                    <a:pt x="17480" y="19197"/>
                    <a:pt x="16180" y="17217"/>
                    <a:pt x="14712" y="15774"/>
                  </a:cubicBezTo>
                  <a:cubicBezTo>
                    <a:pt x="12673" y="13769"/>
                    <a:pt x="10383" y="12861"/>
                    <a:pt x="8090" y="13150"/>
                  </a:cubicBezTo>
                  <a:cubicBezTo>
                    <a:pt x="7733" y="12343"/>
                    <a:pt x="7338" y="11600"/>
                    <a:pt x="6909" y="10931"/>
                  </a:cubicBezTo>
                  <a:cubicBezTo>
                    <a:pt x="4980" y="7915"/>
                    <a:pt x="2489" y="6497"/>
                    <a:pt x="0" y="69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30" name="Shape 827">
              <a:extLst>
                <a:ext uri="{FF2B5EF4-FFF2-40B4-BE49-F238E27FC236}">
                  <a16:creationId xmlns:a16="http://schemas.microsoft.com/office/drawing/2014/main" id="{3C7401A4-C31D-ED4B-BDA8-25596E132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7403" y="4725652"/>
              <a:ext cx="1053127" cy="1036845"/>
            </a:xfrm>
            <a:custGeom>
              <a:avLst/>
              <a:gdLst>
                <a:gd name="T0" fmla="*/ 2147483646 w 21595"/>
                <a:gd name="T1" fmla="*/ 2147483646 h 21033"/>
                <a:gd name="T2" fmla="*/ 2147483646 w 21595"/>
                <a:gd name="T3" fmla="*/ 2147483646 h 21033"/>
                <a:gd name="T4" fmla="*/ 2147483646 w 21595"/>
                <a:gd name="T5" fmla="*/ 2147483646 h 21033"/>
                <a:gd name="T6" fmla="*/ 2147483646 w 21595"/>
                <a:gd name="T7" fmla="*/ 2147483646 h 2103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5" h="21033" extrusionOk="0">
                  <a:moveTo>
                    <a:pt x="0" y="18520"/>
                  </a:moveTo>
                  <a:cubicBezTo>
                    <a:pt x="445" y="17418"/>
                    <a:pt x="1270" y="16507"/>
                    <a:pt x="2328" y="15949"/>
                  </a:cubicBezTo>
                  <a:cubicBezTo>
                    <a:pt x="3505" y="15328"/>
                    <a:pt x="4864" y="15192"/>
                    <a:pt x="6187" y="15348"/>
                  </a:cubicBezTo>
                  <a:cubicBezTo>
                    <a:pt x="6637" y="15401"/>
                    <a:pt x="7082" y="15487"/>
                    <a:pt x="7533" y="15525"/>
                  </a:cubicBezTo>
                  <a:cubicBezTo>
                    <a:pt x="9765" y="15714"/>
                    <a:pt x="11978" y="14725"/>
                    <a:pt x="12921" y="12747"/>
                  </a:cubicBezTo>
                  <a:cubicBezTo>
                    <a:pt x="13584" y="11356"/>
                    <a:pt x="13447" y="9734"/>
                    <a:pt x="12673" y="8396"/>
                  </a:cubicBezTo>
                  <a:cubicBezTo>
                    <a:pt x="12322" y="7787"/>
                    <a:pt x="11847" y="7257"/>
                    <a:pt x="11279" y="6837"/>
                  </a:cubicBezTo>
                  <a:cubicBezTo>
                    <a:pt x="10392" y="6238"/>
                    <a:pt x="9685" y="5412"/>
                    <a:pt x="9234" y="4448"/>
                  </a:cubicBezTo>
                  <a:cubicBezTo>
                    <a:pt x="8871" y="3673"/>
                    <a:pt x="8683" y="2835"/>
                    <a:pt x="8787" y="2011"/>
                  </a:cubicBezTo>
                  <a:cubicBezTo>
                    <a:pt x="8881" y="1266"/>
                    <a:pt x="9211" y="559"/>
                    <a:pt x="9746" y="0"/>
                  </a:cubicBezTo>
                  <a:lnTo>
                    <a:pt x="10992" y="1047"/>
                  </a:lnTo>
                  <a:cubicBezTo>
                    <a:pt x="10717" y="1563"/>
                    <a:pt x="10596" y="2146"/>
                    <a:pt x="10642" y="2728"/>
                  </a:cubicBezTo>
                  <a:cubicBezTo>
                    <a:pt x="10735" y="3916"/>
                    <a:pt x="11602" y="4926"/>
                    <a:pt x="12688" y="4748"/>
                  </a:cubicBezTo>
                  <a:cubicBezTo>
                    <a:pt x="13457" y="4622"/>
                    <a:pt x="13893" y="3877"/>
                    <a:pt x="14515" y="3430"/>
                  </a:cubicBezTo>
                  <a:cubicBezTo>
                    <a:pt x="15985" y="2375"/>
                    <a:pt x="17807" y="2821"/>
                    <a:pt x="19195" y="4099"/>
                  </a:cubicBezTo>
                  <a:cubicBezTo>
                    <a:pt x="20639" y="5429"/>
                    <a:pt x="21600" y="7548"/>
                    <a:pt x="21595" y="9959"/>
                  </a:cubicBezTo>
                  <a:cubicBezTo>
                    <a:pt x="21587" y="13897"/>
                    <a:pt x="19709" y="17630"/>
                    <a:pt x="16309" y="19673"/>
                  </a:cubicBezTo>
                  <a:cubicBezTo>
                    <a:pt x="13600" y="21301"/>
                    <a:pt x="10200" y="21600"/>
                    <a:pt x="7626" y="19837"/>
                  </a:cubicBezTo>
                  <a:cubicBezTo>
                    <a:pt x="6966" y="19385"/>
                    <a:pt x="6403" y="18807"/>
                    <a:pt x="5971" y="18137"/>
                  </a:cubicBezTo>
                  <a:cubicBezTo>
                    <a:pt x="5550" y="18242"/>
                    <a:pt x="5114" y="18272"/>
                    <a:pt x="4683" y="18227"/>
                  </a:cubicBezTo>
                  <a:cubicBezTo>
                    <a:pt x="4245" y="18180"/>
                    <a:pt x="3820" y="18057"/>
                    <a:pt x="3426" y="17862"/>
                  </a:cubicBezTo>
                  <a:cubicBezTo>
                    <a:pt x="2987" y="18034"/>
                    <a:pt x="2636" y="18372"/>
                    <a:pt x="2450" y="18801"/>
                  </a:cubicBezTo>
                  <a:cubicBezTo>
                    <a:pt x="2272" y="19211"/>
                    <a:pt x="2260" y="19673"/>
                    <a:pt x="2415" y="200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31" name="Shape 828">
              <a:extLst>
                <a:ext uri="{FF2B5EF4-FFF2-40B4-BE49-F238E27FC236}">
                  <a16:creationId xmlns:a16="http://schemas.microsoft.com/office/drawing/2014/main" id="{4DCC484C-FD18-F446-85E9-79E67444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5741" y="4976773"/>
              <a:ext cx="1018941" cy="666511"/>
            </a:xfrm>
            <a:custGeom>
              <a:avLst/>
              <a:gdLst>
                <a:gd name="T0" fmla="*/ 2147483646 w 20774"/>
                <a:gd name="T1" fmla="*/ 2147483646 h 21363"/>
                <a:gd name="T2" fmla="*/ 2147483646 w 20774"/>
                <a:gd name="T3" fmla="*/ 2147483646 h 21363"/>
                <a:gd name="T4" fmla="*/ 2147483646 w 20774"/>
                <a:gd name="T5" fmla="*/ 2147483646 h 21363"/>
                <a:gd name="T6" fmla="*/ 2147483646 w 20774"/>
                <a:gd name="T7" fmla="*/ 2147483646 h 213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74" h="21363" extrusionOk="0">
                  <a:moveTo>
                    <a:pt x="2384" y="21363"/>
                  </a:moveTo>
                  <a:cubicBezTo>
                    <a:pt x="2209" y="18807"/>
                    <a:pt x="1839" y="16293"/>
                    <a:pt x="1284" y="13875"/>
                  </a:cubicBezTo>
                  <a:cubicBezTo>
                    <a:pt x="411" y="10070"/>
                    <a:pt x="-777" y="5924"/>
                    <a:pt x="700" y="2682"/>
                  </a:cubicBezTo>
                  <a:cubicBezTo>
                    <a:pt x="1846" y="165"/>
                    <a:pt x="3994" y="-237"/>
                    <a:pt x="5992" y="106"/>
                  </a:cubicBezTo>
                  <a:cubicBezTo>
                    <a:pt x="8297" y="501"/>
                    <a:pt x="10539" y="1643"/>
                    <a:pt x="12857" y="1834"/>
                  </a:cubicBezTo>
                  <a:cubicBezTo>
                    <a:pt x="14507" y="1969"/>
                    <a:pt x="16142" y="1579"/>
                    <a:pt x="17792" y="1461"/>
                  </a:cubicBezTo>
                  <a:cubicBezTo>
                    <a:pt x="18702" y="1396"/>
                    <a:pt x="19595" y="1686"/>
                    <a:pt x="20253" y="2395"/>
                  </a:cubicBezTo>
                  <a:cubicBezTo>
                    <a:pt x="20577" y="2744"/>
                    <a:pt x="20823" y="3220"/>
                    <a:pt x="20766" y="3819"/>
                  </a:cubicBezTo>
                  <a:cubicBezTo>
                    <a:pt x="20677" y="4768"/>
                    <a:pt x="19956" y="4968"/>
                    <a:pt x="19383" y="5337"/>
                  </a:cubicBezTo>
                  <a:cubicBezTo>
                    <a:pt x="18213" y="6092"/>
                    <a:pt x="17691" y="8074"/>
                    <a:pt x="17034" y="9761"/>
                  </a:cubicBezTo>
                  <a:cubicBezTo>
                    <a:pt x="16197" y="11909"/>
                    <a:pt x="15088" y="13617"/>
                    <a:pt x="13585" y="14398"/>
                  </a:cubicBezTo>
                  <a:cubicBezTo>
                    <a:pt x="11948" y="15249"/>
                    <a:pt x="10096" y="14739"/>
                    <a:pt x="8469" y="15616"/>
                  </a:cubicBezTo>
                  <a:cubicBezTo>
                    <a:pt x="6910" y="16456"/>
                    <a:pt x="5714" y="18455"/>
                    <a:pt x="5275" y="2095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32" name="Shape 829">
              <a:extLst>
                <a:ext uri="{FF2B5EF4-FFF2-40B4-BE49-F238E27FC236}">
                  <a16:creationId xmlns:a16="http://schemas.microsoft.com/office/drawing/2014/main" id="{5A764A44-8B7F-7F4B-8FA3-C4B21FD9E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056" y="3610852"/>
              <a:ext cx="769684" cy="1364629"/>
            </a:xfrm>
            <a:custGeom>
              <a:avLst/>
              <a:gdLst>
                <a:gd name="T0" fmla="*/ 2147483646 w 21534"/>
                <a:gd name="T1" fmla="*/ 2147483646 h 21369"/>
                <a:gd name="T2" fmla="*/ 2147483646 w 21534"/>
                <a:gd name="T3" fmla="*/ 2147483646 h 21369"/>
                <a:gd name="T4" fmla="*/ 2147483646 w 21534"/>
                <a:gd name="T5" fmla="*/ 2147483646 h 21369"/>
                <a:gd name="T6" fmla="*/ 2147483646 w 21534"/>
                <a:gd name="T7" fmla="*/ 2147483646 h 2136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1369" extrusionOk="0">
                  <a:moveTo>
                    <a:pt x="20141" y="226"/>
                  </a:moveTo>
                  <a:lnTo>
                    <a:pt x="20159" y="6947"/>
                  </a:lnTo>
                  <a:cubicBezTo>
                    <a:pt x="20037" y="7011"/>
                    <a:pt x="19864" y="7033"/>
                    <a:pt x="19703" y="7008"/>
                  </a:cubicBezTo>
                  <a:cubicBezTo>
                    <a:pt x="19448" y="6970"/>
                    <a:pt x="19300" y="6835"/>
                    <a:pt x="19194" y="6698"/>
                  </a:cubicBezTo>
                  <a:cubicBezTo>
                    <a:pt x="18208" y="5430"/>
                    <a:pt x="19521" y="4010"/>
                    <a:pt x="19041" y="2673"/>
                  </a:cubicBezTo>
                  <a:cubicBezTo>
                    <a:pt x="18783" y="1956"/>
                    <a:pt x="17997" y="1315"/>
                    <a:pt x="16768" y="1091"/>
                  </a:cubicBezTo>
                  <a:cubicBezTo>
                    <a:pt x="14581" y="692"/>
                    <a:pt x="12850" y="1561"/>
                    <a:pt x="11371" y="2602"/>
                  </a:cubicBezTo>
                  <a:cubicBezTo>
                    <a:pt x="8692" y="4488"/>
                    <a:pt x="6022" y="6682"/>
                    <a:pt x="3893" y="9069"/>
                  </a:cubicBezTo>
                  <a:cubicBezTo>
                    <a:pt x="1909" y="11294"/>
                    <a:pt x="1120" y="13794"/>
                    <a:pt x="424" y="15838"/>
                  </a:cubicBezTo>
                  <a:cubicBezTo>
                    <a:pt x="54" y="16929"/>
                    <a:pt x="-66" y="17990"/>
                    <a:pt x="33" y="18893"/>
                  </a:cubicBezTo>
                  <a:cubicBezTo>
                    <a:pt x="125" y="19729"/>
                    <a:pt x="503" y="20499"/>
                    <a:pt x="1938" y="21041"/>
                  </a:cubicBezTo>
                  <a:cubicBezTo>
                    <a:pt x="3372" y="21582"/>
                    <a:pt x="5235" y="21388"/>
                    <a:pt x="6799" y="20942"/>
                  </a:cubicBezTo>
                  <a:cubicBezTo>
                    <a:pt x="8178" y="20549"/>
                    <a:pt x="9403" y="19963"/>
                    <a:pt x="10883" y="19696"/>
                  </a:cubicBezTo>
                  <a:cubicBezTo>
                    <a:pt x="12645" y="19378"/>
                    <a:pt x="14564" y="19542"/>
                    <a:pt x="16316" y="19199"/>
                  </a:cubicBezTo>
                  <a:cubicBezTo>
                    <a:pt x="17677" y="18932"/>
                    <a:pt x="18715" y="18428"/>
                    <a:pt x="19199" y="17687"/>
                  </a:cubicBezTo>
                  <a:cubicBezTo>
                    <a:pt x="19686" y="16942"/>
                    <a:pt x="19441" y="16072"/>
                    <a:pt x="19899" y="15323"/>
                  </a:cubicBezTo>
                  <a:cubicBezTo>
                    <a:pt x="20183" y="14860"/>
                    <a:pt x="20731" y="14461"/>
                    <a:pt x="21458" y="14189"/>
                  </a:cubicBezTo>
                  <a:lnTo>
                    <a:pt x="21534" y="22"/>
                  </a:lnTo>
                  <a:cubicBezTo>
                    <a:pt x="21221" y="-18"/>
                    <a:pt x="20893" y="-3"/>
                    <a:pt x="20595" y="65"/>
                  </a:cubicBezTo>
                  <a:cubicBezTo>
                    <a:pt x="20428" y="103"/>
                    <a:pt x="20274" y="158"/>
                    <a:pt x="20141" y="2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34" name="Shape 830">
              <a:extLst>
                <a:ext uri="{FF2B5EF4-FFF2-40B4-BE49-F238E27FC236}">
                  <a16:creationId xmlns:a16="http://schemas.microsoft.com/office/drawing/2014/main" id="{1808CEC6-BD23-004B-83BC-12C83FEB4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243" y="3610852"/>
              <a:ext cx="769681" cy="1364629"/>
            </a:xfrm>
            <a:custGeom>
              <a:avLst/>
              <a:gdLst>
                <a:gd name="T0" fmla="*/ 2147483646 w 21534"/>
                <a:gd name="T1" fmla="*/ 2147483646 h 21369"/>
                <a:gd name="T2" fmla="*/ 2147483646 w 21534"/>
                <a:gd name="T3" fmla="*/ 2147483646 h 21369"/>
                <a:gd name="T4" fmla="*/ 2147483646 w 21534"/>
                <a:gd name="T5" fmla="*/ 2147483646 h 21369"/>
                <a:gd name="T6" fmla="*/ 2147483646 w 21534"/>
                <a:gd name="T7" fmla="*/ 2147483646 h 2136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4" h="21369" extrusionOk="0">
                  <a:moveTo>
                    <a:pt x="1393" y="226"/>
                  </a:moveTo>
                  <a:lnTo>
                    <a:pt x="1375" y="6947"/>
                  </a:lnTo>
                  <a:cubicBezTo>
                    <a:pt x="1497" y="7011"/>
                    <a:pt x="1670" y="7033"/>
                    <a:pt x="1831" y="7008"/>
                  </a:cubicBezTo>
                  <a:cubicBezTo>
                    <a:pt x="2086" y="6970"/>
                    <a:pt x="2234" y="6835"/>
                    <a:pt x="2340" y="6698"/>
                  </a:cubicBezTo>
                  <a:cubicBezTo>
                    <a:pt x="3326" y="5430"/>
                    <a:pt x="2013" y="4010"/>
                    <a:pt x="2493" y="2673"/>
                  </a:cubicBezTo>
                  <a:cubicBezTo>
                    <a:pt x="2751" y="1956"/>
                    <a:pt x="3537" y="1315"/>
                    <a:pt x="4766" y="1091"/>
                  </a:cubicBezTo>
                  <a:cubicBezTo>
                    <a:pt x="6953" y="692"/>
                    <a:pt x="8684" y="1561"/>
                    <a:pt x="10163" y="2602"/>
                  </a:cubicBezTo>
                  <a:cubicBezTo>
                    <a:pt x="12842" y="4488"/>
                    <a:pt x="15512" y="6682"/>
                    <a:pt x="17641" y="9069"/>
                  </a:cubicBezTo>
                  <a:cubicBezTo>
                    <a:pt x="19625" y="11294"/>
                    <a:pt x="20414" y="13794"/>
                    <a:pt x="21110" y="15838"/>
                  </a:cubicBezTo>
                  <a:cubicBezTo>
                    <a:pt x="21480" y="16929"/>
                    <a:pt x="21600" y="17990"/>
                    <a:pt x="21501" y="18893"/>
                  </a:cubicBezTo>
                  <a:cubicBezTo>
                    <a:pt x="21409" y="19729"/>
                    <a:pt x="21031" y="20499"/>
                    <a:pt x="19596" y="21041"/>
                  </a:cubicBezTo>
                  <a:cubicBezTo>
                    <a:pt x="18162" y="21582"/>
                    <a:pt x="16299" y="21388"/>
                    <a:pt x="14735" y="20942"/>
                  </a:cubicBezTo>
                  <a:cubicBezTo>
                    <a:pt x="13356" y="20549"/>
                    <a:pt x="12131" y="19963"/>
                    <a:pt x="10651" y="19696"/>
                  </a:cubicBezTo>
                  <a:cubicBezTo>
                    <a:pt x="8889" y="19378"/>
                    <a:pt x="6970" y="19542"/>
                    <a:pt x="5218" y="19199"/>
                  </a:cubicBezTo>
                  <a:cubicBezTo>
                    <a:pt x="3857" y="18932"/>
                    <a:pt x="2819" y="18428"/>
                    <a:pt x="2335" y="17687"/>
                  </a:cubicBezTo>
                  <a:cubicBezTo>
                    <a:pt x="1848" y="16942"/>
                    <a:pt x="2093" y="16072"/>
                    <a:pt x="1635" y="15323"/>
                  </a:cubicBezTo>
                  <a:cubicBezTo>
                    <a:pt x="1351" y="14860"/>
                    <a:pt x="803" y="14461"/>
                    <a:pt x="76" y="14189"/>
                  </a:cubicBezTo>
                  <a:lnTo>
                    <a:pt x="0" y="22"/>
                  </a:lnTo>
                  <a:cubicBezTo>
                    <a:pt x="313" y="-18"/>
                    <a:pt x="641" y="-3"/>
                    <a:pt x="939" y="65"/>
                  </a:cubicBezTo>
                  <a:cubicBezTo>
                    <a:pt x="1106" y="103"/>
                    <a:pt x="1260" y="158"/>
                    <a:pt x="1393" y="2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36" name="Shape 831">
              <a:extLst>
                <a:ext uri="{FF2B5EF4-FFF2-40B4-BE49-F238E27FC236}">
                  <a16:creationId xmlns:a16="http://schemas.microsoft.com/office/drawing/2014/main" id="{565808A2-DD2C-FE49-956B-9C9502B15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3200" y="4116041"/>
              <a:ext cx="357476" cy="596001"/>
            </a:xfrm>
            <a:custGeom>
              <a:avLst/>
              <a:gdLst>
                <a:gd name="T0" fmla="*/ 821017046 w 20945"/>
                <a:gd name="T1" fmla="*/ 2147483646 h 21354"/>
                <a:gd name="T2" fmla="*/ 821017046 w 20945"/>
                <a:gd name="T3" fmla="*/ 2147483646 h 21354"/>
                <a:gd name="T4" fmla="*/ 821017046 w 20945"/>
                <a:gd name="T5" fmla="*/ 2147483646 h 21354"/>
                <a:gd name="T6" fmla="*/ 821017046 w 20945"/>
                <a:gd name="T7" fmla="*/ 2147483646 h 2135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5" h="21354" extrusionOk="0">
                  <a:moveTo>
                    <a:pt x="11892" y="1679"/>
                  </a:moveTo>
                  <a:cubicBezTo>
                    <a:pt x="12124" y="2112"/>
                    <a:pt x="12594" y="2482"/>
                    <a:pt x="13223" y="2726"/>
                  </a:cubicBezTo>
                  <a:cubicBezTo>
                    <a:pt x="14149" y="3085"/>
                    <a:pt x="15351" y="3138"/>
                    <a:pt x="16266" y="3510"/>
                  </a:cubicBezTo>
                  <a:cubicBezTo>
                    <a:pt x="17168" y="3877"/>
                    <a:pt x="17690" y="4490"/>
                    <a:pt x="17560" y="5150"/>
                  </a:cubicBezTo>
                  <a:cubicBezTo>
                    <a:pt x="17395" y="5986"/>
                    <a:pt x="16180" y="6597"/>
                    <a:pt x="15984" y="7421"/>
                  </a:cubicBezTo>
                  <a:cubicBezTo>
                    <a:pt x="15880" y="7857"/>
                    <a:pt x="16075" y="8300"/>
                    <a:pt x="16524" y="8645"/>
                  </a:cubicBezTo>
                  <a:cubicBezTo>
                    <a:pt x="17999" y="10284"/>
                    <a:pt x="19138" y="12017"/>
                    <a:pt x="19925" y="13824"/>
                  </a:cubicBezTo>
                  <a:cubicBezTo>
                    <a:pt x="20499" y="15141"/>
                    <a:pt x="20675" y="16549"/>
                    <a:pt x="20866" y="17754"/>
                  </a:cubicBezTo>
                  <a:cubicBezTo>
                    <a:pt x="21067" y="19020"/>
                    <a:pt x="20997" y="20237"/>
                    <a:pt x="19228" y="20900"/>
                  </a:cubicBezTo>
                  <a:cubicBezTo>
                    <a:pt x="18690" y="21102"/>
                    <a:pt x="18069" y="21177"/>
                    <a:pt x="17459" y="21231"/>
                  </a:cubicBezTo>
                  <a:cubicBezTo>
                    <a:pt x="16723" y="21297"/>
                    <a:pt x="15972" y="21334"/>
                    <a:pt x="15207" y="21340"/>
                  </a:cubicBezTo>
                  <a:cubicBezTo>
                    <a:pt x="9545" y="21526"/>
                    <a:pt x="4228" y="19671"/>
                    <a:pt x="1606" y="16596"/>
                  </a:cubicBezTo>
                  <a:cubicBezTo>
                    <a:pt x="-392" y="14253"/>
                    <a:pt x="-533" y="11481"/>
                    <a:pt x="1223" y="9067"/>
                  </a:cubicBezTo>
                  <a:cubicBezTo>
                    <a:pt x="1920" y="8287"/>
                    <a:pt x="2385" y="7437"/>
                    <a:pt x="2596" y="6557"/>
                  </a:cubicBezTo>
                  <a:cubicBezTo>
                    <a:pt x="2822" y="5615"/>
                    <a:pt x="2753" y="4655"/>
                    <a:pt x="2392" y="3729"/>
                  </a:cubicBezTo>
                  <a:cubicBezTo>
                    <a:pt x="2613" y="3471"/>
                    <a:pt x="3033" y="3300"/>
                    <a:pt x="3507" y="3274"/>
                  </a:cubicBezTo>
                  <a:cubicBezTo>
                    <a:pt x="4351" y="3227"/>
                    <a:pt x="5090" y="3616"/>
                    <a:pt x="5140" y="4134"/>
                  </a:cubicBezTo>
                  <a:lnTo>
                    <a:pt x="6193" y="843"/>
                  </a:lnTo>
                  <a:lnTo>
                    <a:pt x="6818" y="286"/>
                  </a:lnTo>
                  <a:lnTo>
                    <a:pt x="7961" y="146"/>
                  </a:lnTo>
                  <a:lnTo>
                    <a:pt x="8529" y="1468"/>
                  </a:lnTo>
                  <a:lnTo>
                    <a:pt x="10282" y="219"/>
                  </a:lnTo>
                  <a:cubicBezTo>
                    <a:pt x="10921" y="-74"/>
                    <a:pt x="11800" y="-73"/>
                    <a:pt x="12438" y="220"/>
                  </a:cubicBezTo>
                  <a:cubicBezTo>
                    <a:pt x="12853" y="411"/>
                    <a:pt x="13106" y="707"/>
                    <a:pt x="13127" y="1025"/>
                  </a:cubicBezTo>
                  <a:lnTo>
                    <a:pt x="11892" y="16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D975D9B-A861-6444-8157-51BAA03D4558}"/>
              </a:ext>
            </a:extLst>
          </p:cNvPr>
          <p:cNvCxnSpPr>
            <a:cxnSpLocks/>
          </p:cNvCxnSpPr>
          <p:nvPr/>
        </p:nvCxnSpPr>
        <p:spPr>
          <a:xfrm>
            <a:off x="13205551" y="8084452"/>
            <a:ext cx="2152816" cy="73091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56784A-C402-C642-8716-2D49A1C376A1}"/>
              </a:ext>
            </a:extLst>
          </p:cNvPr>
          <p:cNvGrpSpPr/>
          <p:nvPr/>
        </p:nvGrpSpPr>
        <p:grpSpPr>
          <a:xfrm>
            <a:off x="12926894" y="4898784"/>
            <a:ext cx="3614045" cy="6543907"/>
            <a:chOff x="12926894" y="4898784"/>
            <a:chExt cx="2431473" cy="6543907"/>
          </a:xfrm>
        </p:grpSpPr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76B7340D-BE46-954C-BA3D-AB78D80F5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26894" y="4898784"/>
              <a:ext cx="2431473" cy="1049485"/>
            </a:xfrm>
            <a:prstGeom prst="bentConnector3">
              <a:avLst>
                <a:gd name="adj1" fmla="val 42479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3B9B249B-C554-E24A-AAB6-9BE78C2A1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5551" y="10909999"/>
              <a:ext cx="2152816" cy="5326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93190BF-625E-724E-AC4B-40E192063A10}"/>
              </a:ext>
            </a:extLst>
          </p:cNvPr>
          <p:cNvCxnSpPr>
            <a:cxnSpLocks/>
          </p:cNvCxnSpPr>
          <p:nvPr/>
        </p:nvCxnSpPr>
        <p:spPr>
          <a:xfrm rot="10800000">
            <a:off x="9521856" y="8325209"/>
            <a:ext cx="187415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95DD00-E40F-444A-BEAA-32A5BD8264E0}"/>
              </a:ext>
            </a:extLst>
          </p:cNvPr>
          <p:cNvGrpSpPr/>
          <p:nvPr/>
        </p:nvGrpSpPr>
        <p:grpSpPr>
          <a:xfrm>
            <a:off x="7945323" y="5707420"/>
            <a:ext cx="4438579" cy="6217398"/>
            <a:chOff x="9414235" y="5707420"/>
            <a:chExt cx="2969667" cy="6217398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BB8A7EF1-83A2-2348-BEF4-2569B2F9E8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52429" y="5707420"/>
              <a:ext cx="2431473" cy="1049485"/>
            </a:xfrm>
            <a:prstGeom prst="bentConnector3">
              <a:avLst>
                <a:gd name="adj1" fmla="val 42479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568324F9-7C3C-904B-B582-49FF454C756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14235" y="11032930"/>
              <a:ext cx="2681225" cy="891888"/>
            </a:xfrm>
            <a:prstGeom prst="bentConnector3">
              <a:avLst>
                <a:gd name="adj1" fmla="val 50925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FE5320-0240-A342-A363-5D8E1928C63F}"/>
              </a:ext>
            </a:extLst>
          </p:cNvPr>
          <p:cNvGrpSpPr/>
          <p:nvPr/>
        </p:nvGrpSpPr>
        <p:grpSpPr>
          <a:xfrm>
            <a:off x="16893944" y="4744561"/>
            <a:ext cx="4942102" cy="1600438"/>
            <a:chOff x="4584523" y="7765065"/>
            <a:chExt cx="4942102" cy="160043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5E970C2-394D-3C49-AD49-042D86A1ADD8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728B2B0-4046-FE46-B2AC-A6AC4BC92B82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A90A6F-7F90-A54E-9510-454DA65A3A52}"/>
              </a:ext>
            </a:extLst>
          </p:cNvPr>
          <p:cNvGrpSpPr/>
          <p:nvPr/>
        </p:nvGrpSpPr>
        <p:grpSpPr>
          <a:xfrm flipH="1">
            <a:off x="3480147" y="5617322"/>
            <a:ext cx="4942102" cy="1600438"/>
            <a:chOff x="4584523" y="7765065"/>
            <a:chExt cx="4942102" cy="1600438"/>
          </a:xfrm>
        </p:grpSpPr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0833916F-CA36-C249-8751-D59732C05416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DAE1399F-5C53-0144-A521-82BF9205F338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79F5-5981-3D42-A628-439702BB62E7}"/>
              </a:ext>
            </a:extLst>
          </p:cNvPr>
          <p:cNvGrpSpPr/>
          <p:nvPr/>
        </p:nvGrpSpPr>
        <p:grpSpPr>
          <a:xfrm flipH="1">
            <a:off x="4431740" y="8191189"/>
            <a:ext cx="4942102" cy="1600438"/>
            <a:chOff x="4584523" y="7765065"/>
            <a:chExt cx="4942102" cy="1600438"/>
          </a:xfrm>
        </p:grpSpPr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4C25B267-E320-2246-BC1A-4BF93696880C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DD6DE505-1EC5-0A47-A019-FDDFB44E2D58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8AAC32-08BF-814B-B09D-A83703259F7A}"/>
              </a:ext>
            </a:extLst>
          </p:cNvPr>
          <p:cNvGrpSpPr/>
          <p:nvPr/>
        </p:nvGrpSpPr>
        <p:grpSpPr>
          <a:xfrm flipH="1">
            <a:off x="2725315" y="10934389"/>
            <a:ext cx="4942102" cy="1600438"/>
            <a:chOff x="4584523" y="7765065"/>
            <a:chExt cx="4942102" cy="1600438"/>
          </a:xfrm>
        </p:grpSpPr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7B6AB3F5-D485-EB44-AD66-9BFAA7A62078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8A869601-F73F-1145-9F2F-E414A9ABAA4E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3E868C-AB89-4844-A639-E152E34B606B}"/>
              </a:ext>
            </a:extLst>
          </p:cNvPr>
          <p:cNvGrpSpPr/>
          <p:nvPr/>
        </p:nvGrpSpPr>
        <p:grpSpPr>
          <a:xfrm>
            <a:off x="15573879" y="7352294"/>
            <a:ext cx="4942102" cy="1600438"/>
            <a:chOff x="4584523" y="7765065"/>
            <a:chExt cx="4942102" cy="160043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120195-97E5-6B43-94DD-D3E4949BFBAA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BEC8DF0A-8BFE-9A46-80B8-414DCA30F255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8AD660-378D-D247-947E-04A946971329}"/>
              </a:ext>
            </a:extLst>
          </p:cNvPr>
          <p:cNvGrpSpPr/>
          <p:nvPr/>
        </p:nvGrpSpPr>
        <p:grpSpPr>
          <a:xfrm>
            <a:off x="16893944" y="10772828"/>
            <a:ext cx="4942102" cy="1600438"/>
            <a:chOff x="4584523" y="7765065"/>
            <a:chExt cx="4942102" cy="160043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04A8DDE-6774-5B40-88BD-6EA54C9FA324}"/>
                </a:ext>
              </a:extLst>
            </p:cNvPr>
            <p:cNvSpPr/>
            <p:nvPr/>
          </p:nvSpPr>
          <p:spPr>
            <a:xfrm>
              <a:off x="4584523" y="8411396"/>
              <a:ext cx="45433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A72861EE-905A-C943-9BF4-433C07BD381A}"/>
                </a:ext>
              </a:extLst>
            </p:cNvPr>
            <p:cNvSpPr txBox="1"/>
            <p:nvPr/>
          </p:nvSpPr>
          <p:spPr>
            <a:xfrm>
              <a:off x="4630243" y="776506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65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247EB57-D723-6049-9728-4E93BB31C5E6}"/>
              </a:ext>
            </a:extLst>
          </p:cNvPr>
          <p:cNvSpPr/>
          <p:nvPr/>
        </p:nvSpPr>
        <p:spPr>
          <a:xfrm>
            <a:off x="8600802" y="1"/>
            <a:ext cx="15776848" cy="13716000"/>
          </a:xfrm>
          <a:custGeom>
            <a:avLst/>
            <a:gdLst>
              <a:gd name="connsiteX0" fmla="*/ 2594699 w 15776848"/>
              <a:gd name="connsiteY0" fmla="*/ 6279708 h 13716000"/>
              <a:gd name="connsiteX1" fmla="*/ 13225334 w 15776848"/>
              <a:gd name="connsiteY1" fmla="*/ 6279708 h 13716000"/>
              <a:gd name="connsiteX2" fmla="*/ 13357554 w 15776848"/>
              <a:gd name="connsiteY2" fmla="*/ 7634258 h 13716000"/>
              <a:gd name="connsiteX3" fmla="*/ 13912322 w 15776848"/>
              <a:gd name="connsiteY3" fmla="*/ 10315535 h 13716000"/>
              <a:gd name="connsiteX4" fmla="*/ 15677684 w 15776848"/>
              <a:gd name="connsiteY4" fmla="*/ 13412038 h 13716000"/>
              <a:gd name="connsiteX5" fmla="*/ 15776848 w 15776848"/>
              <a:gd name="connsiteY5" fmla="*/ 13619857 h 13716000"/>
              <a:gd name="connsiteX6" fmla="*/ 15776848 w 15776848"/>
              <a:gd name="connsiteY6" fmla="*/ 13716000 h 13716000"/>
              <a:gd name="connsiteX7" fmla="*/ 14072946 w 15776848"/>
              <a:gd name="connsiteY7" fmla="*/ 13716000 h 13716000"/>
              <a:gd name="connsiteX8" fmla="*/ 14061438 w 15776848"/>
              <a:gd name="connsiteY8" fmla="*/ 13700563 h 13716000"/>
              <a:gd name="connsiteX9" fmla="*/ 12268578 w 15776848"/>
              <a:gd name="connsiteY9" fmla="*/ 10949944 h 13716000"/>
              <a:gd name="connsiteX10" fmla="*/ 11321728 w 15776848"/>
              <a:gd name="connsiteY10" fmla="*/ 7803047 h 13716000"/>
              <a:gd name="connsiteX11" fmla="*/ 11039766 w 15776848"/>
              <a:gd name="connsiteY11" fmla="*/ 11437658 h 13716000"/>
              <a:gd name="connsiteX12" fmla="*/ 11336074 w 15776848"/>
              <a:gd name="connsiteY12" fmla="*/ 13571552 h 13716000"/>
              <a:gd name="connsiteX13" fmla="*/ 11352094 w 15776848"/>
              <a:gd name="connsiteY13" fmla="*/ 13716000 h 13716000"/>
              <a:gd name="connsiteX14" fmla="*/ 4469850 w 15776848"/>
              <a:gd name="connsiteY14" fmla="*/ 13716000 h 13716000"/>
              <a:gd name="connsiteX15" fmla="*/ 4485871 w 15776848"/>
              <a:gd name="connsiteY15" fmla="*/ 13571552 h 13716000"/>
              <a:gd name="connsiteX16" fmla="*/ 4782551 w 15776848"/>
              <a:gd name="connsiteY16" fmla="*/ 11437658 h 13716000"/>
              <a:gd name="connsiteX17" fmla="*/ 4500210 w 15776848"/>
              <a:gd name="connsiteY17" fmla="*/ 7803047 h 13716000"/>
              <a:gd name="connsiteX18" fmla="*/ 3553361 w 15776848"/>
              <a:gd name="connsiteY18" fmla="*/ 10949944 h 13716000"/>
              <a:gd name="connsiteX19" fmla="*/ 1761269 w 15776848"/>
              <a:gd name="connsiteY19" fmla="*/ 13700639 h 13716000"/>
              <a:gd name="connsiteX20" fmla="*/ 1749815 w 15776848"/>
              <a:gd name="connsiteY20" fmla="*/ 13716000 h 13716000"/>
              <a:gd name="connsiteX21" fmla="*/ 0 w 15776848"/>
              <a:gd name="connsiteY21" fmla="*/ 13716000 h 13716000"/>
              <a:gd name="connsiteX22" fmla="*/ 30392 w 15776848"/>
              <a:gd name="connsiteY22" fmla="*/ 13650660 h 13716000"/>
              <a:gd name="connsiteX23" fmla="*/ 1909990 w 15776848"/>
              <a:gd name="connsiteY23" fmla="*/ 10315535 h 13716000"/>
              <a:gd name="connsiteX24" fmla="*/ 2462480 w 15776848"/>
              <a:gd name="connsiteY24" fmla="*/ 7634249 h 13716000"/>
              <a:gd name="connsiteX25" fmla="*/ 2594699 w 15776848"/>
              <a:gd name="connsiteY25" fmla="*/ 6279708 h 13716000"/>
              <a:gd name="connsiteX26" fmla="*/ 6104473 w 15776848"/>
              <a:gd name="connsiteY26" fmla="*/ 0 h 13716000"/>
              <a:gd name="connsiteX27" fmla="*/ 9722424 w 15776848"/>
              <a:gd name="connsiteY27" fmla="*/ 0 h 13716000"/>
              <a:gd name="connsiteX28" fmla="*/ 9706506 w 15776848"/>
              <a:gd name="connsiteY28" fmla="*/ 59121 h 13716000"/>
              <a:gd name="connsiteX29" fmla="*/ 9186450 w 15776848"/>
              <a:gd name="connsiteY29" fmla="*/ 1150333 h 13716000"/>
              <a:gd name="connsiteX30" fmla="*/ 9447454 w 15776848"/>
              <a:gd name="connsiteY30" fmla="*/ 2480490 h 13716000"/>
              <a:gd name="connsiteX31" fmla="*/ 11456988 w 15776848"/>
              <a:gd name="connsiteY31" fmla="*/ 3702443 h 13716000"/>
              <a:gd name="connsiteX32" fmla="*/ 13230664 w 15776848"/>
              <a:gd name="connsiteY32" fmla="*/ 6278557 h 13716000"/>
              <a:gd name="connsiteX33" fmla="*/ 2600028 w 15776848"/>
              <a:gd name="connsiteY33" fmla="*/ 6278557 h 13716000"/>
              <a:gd name="connsiteX34" fmla="*/ 4369900 w 15776848"/>
              <a:gd name="connsiteY34" fmla="*/ 3702443 h 13716000"/>
              <a:gd name="connsiteX35" fmla="*/ 6379434 w 15776848"/>
              <a:gd name="connsiteY35" fmla="*/ 2480490 h 13716000"/>
              <a:gd name="connsiteX36" fmla="*/ 6640432 w 15776848"/>
              <a:gd name="connsiteY36" fmla="*/ 1150333 h 13716000"/>
              <a:gd name="connsiteX37" fmla="*/ 6120382 w 15776848"/>
              <a:gd name="connsiteY37" fmla="*/ 5912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776848" h="13716000">
                <a:moveTo>
                  <a:pt x="2594699" y="6279708"/>
                </a:moveTo>
                <a:lnTo>
                  <a:pt x="13225334" y="6279708"/>
                </a:lnTo>
                <a:cubicBezTo>
                  <a:pt x="13296960" y="6728105"/>
                  <a:pt x="13341118" y="7180462"/>
                  <a:pt x="13357554" y="7634258"/>
                </a:cubicBezTo>
                <a:cubicBezTo>
                  <a:pt x="13388034" y="8354775"/>
                  <a:pt x="13683706" y="9560339"/>
                  <a:pt x="13912322" y="10315535"/>
                </a:cubicBezTo>
                <a:cubicBezTo>
                  <a:pt x="14911852" y="11782819"/>
                  <a:pt x="15387738" y="12798225"/>
                  <a:pt x="15677684" y="13412038"/>
                </a:cubicBezTo>
                <a:lnTo>
                  <a:pt x="15776848" y="13619857"/>
                </a:lnTo>
                <a:lnTo>
                  <a:pt x="15776848" y="13716000"/>
                </a:lnTo>
                <a:lnTo>
                  <a:pt x="14072946" y="13716000"/>
                </a:lnTo>
                <a:lnTo>
                  <a:pt x="14061438" y="13700563"/>
                </a:lnTo>
                <a:cubicBezTo>
                  <a:pt x="13404238" y="12813967"/>
                  <a:pt x="12614622" y="11689705"/>
                  <a:pt x="12268578" y="10949944"/>
                </a:cubicBezTo>
                <a:cubicBezTo>
                  <a:pt x="11765242" y="9873925"/>
                  <a:pt x="11493572" y="8265999"/>
                  <a:pt x="11321728" y="7803047"/>
                </a:cubicBezTo>
                <a:cubicBezTo>
                  <a:pt x="11204374" y="8747228"/>
                  <a:pt x="10837442" y="10192843"/>
                  <a:pt x="11039766" y="11437658"/>
                </a:cubicBezTo>
                <a:cubicBezTo>
                  <a:pt x="11158360" y="12169801"/>
                  <a:pt x="11213086" y="12476930"/>
                  <a:pt x="11336074" y="13571552"/>
                </a:cubicBezTo>
                <a:lnTo>
                  <a:pt x="11352094" y="13716000"/>
                </a:lnTo>
                <a:lnTo>
                  <a:pt x="4469850" y="13716000"/>
                </a:lnTo>
                <a:lnTo>
                  <a:pt x="4485871" y="13571552"/>
                </a:lnTo>
                <a:cubicBezTo>
                  <a:pt x="4608876" y="12476930"/>
                  <a:pt x="4663672" y="12169801"/>
                  <a:pt x="4782551" y="11437658"/>
                </a:cubicBezTo>
                <a:cubicBezTo>
                  <a:pt x="4984495" y="10192843"/>
                  <a:pt x="4617566" y="8747228"/>
                  <a:pt x="4500210" y="7803047"/>
                </a:cubicBezTo>
                <a:cubicBezTo>
                  <a:pt x="4328371" y="8265999"/>
                  <a:pt x="4057080" y="9873543"/>
                  <a:pt x="3553361" y="10949944"/>
                </a:cubicBezTo>
                <a:cubicBezTo>
                  <a:pt x="3207057" y="11689966"/>
                  <a:pt x="2418441" y="12814130"/>
                  <a:pt x="1761269" y="13700639"/>
                </a:cubicBezTo>
                <a:lnTo>
                  <a:pt x="1749815" y="13716000"/>
                </a:lnTo>
                <a:lnTo>
                  <a:pt x="0" y="13716000"/>
                </a:lnTo>
                <a:lnTo>
                  <a:pt x="30392" y="13650660"/>
                </a:lnTo>
                <a:cubicBezTo>
                  <a:pt x="309683" y="13079498"/>
                  <a:pt x="766914" y="11992048"/>
                  <a:pt x="1909990" y="10315535"/>
                </a:cubicBezTo>
                <a:cubicBezTo>
                  <a:pt x="2136706" y="9559202"/>
                  <a:pt x="2433905" y="8353633"/>
                  <a:pt x="2462480" y="7634249"/>
                </a:cubicBezTo>
                <a:cubicBezTo>
                  <a:pt x="2478916" y="7180462"/>
                  <a:pt x="2523065" y="6728105"/>
                  <a:pt x="2594699" y="6279708"/>
                </a:cubicBezTo>
                <a:close/>
                <a:moveTo>
                  <a:pt x="6104473" y="0"/>
                </a:moveTo>
                <a:lnTo>
                  <a:pt x="9722424" y="0"/>
                </a:lnTo>
                <a:lnTo>
                  <a:pt x="9706506" y="59121"/>
                </a:lnTo>
                <a:cubicBezTo>
                  <a:pt x="9577480" y="479916"/>
                  <a:pt x="9393158" y="874850"/>
                  <a:pt x="9186450" y="1150333"/>
                </a:cubicBezTo>
                <a:cubicBezTo>
                  <a:pt x="9185690" y="1151479"/>
                  <a:pt x="8802374" y="1890666"/>
                  <a:pt x="9447454" y="2480490"/>
                </a:cubicBezTo>
                <a:cubicBezTo>
                  <a:pt x="9938594" y="2929725"/>
                  <a:pt x="10839726" y="3551941"/>
                  <a:pt x="11456988" y="3702443"/>
                </a:cubicBezTo>
                <a:cubicBezTo>
                  <a:pt x="12454512" y="3945537"/>
                  <a:pt x="12992522" y="4869144"/>
                  <a:pt x="13230664" y="6278557"/>
                </a:cubicBezTo>
                <a:lnTo>
                  <a:pt x="2600028" y="6278557"/>
                </a:lnTo>
                <a:cubicBezTo>
                  <a:pt x="2834364" y="4869144"/>
                  <a:pt x="3372371" y="3945537"/>
                  <a:pt x="4369900" y="3702443"/>
                </a:cubicBezTo>
                <a:cubicBezTo>
                  <a:pt x="4987162" y="3551941"/>
                  <a:pt x="5898956" y="2941538"/>
                  <a:pt x="6379434" y="2480490"/>
                </a:cubicBezTo>
                <a:cubicBezTo>
                  <a:pt x="7024891" y="1861324"/>
                  <a:pt x="6640432" y="1150333"/>
                  <a:pt x="6640432" y="1150333"/>
                </a:cubicBezTo>
                <a:cubicBezTo>
                  <a:pt x="6433728" y="875423"/>
                  <a:pt x="6249407" y="480204"/>
                  <a:pt x="6120382" y="59122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F59EC5-FB34-1940-A181-7FC5E7C4C67D}"/>
              </a:ext>
            </a:extLst>
          </p:cNvPr>
          <p:cNvGrpSpPr/>
          <p:nvPr/>
        </p:nvGrpSpPr>
        <p:grpSpPr>
          <a:xfrm>
            <a:off x="16543247" y="4124630"/>
            <a:ext cx="2337136" cy="3800170"/>
            <a:chOff x="10282749" y="5441175"/>
            <a:chExt cx="3812152" cy="6198540"/>
          </a:xfrm>
        </p:grpSpPr>
        <p:sp>
          <p:nvSpPr>
            <p:cNvPr id="118" name="Forma libre 276">
              <a:extLst>
                <a:ext uri="{FF2B5EF4-FFF2-40B4-BE49-F238E27FC236}">
                  <a16:creationId xmlns:a16="http://schemas.microsoft.com/office/drawing/2014/main" id="{82413139-6C34-064B-9FF3-8449020F8FCE}"/>
                </a:ext>
              </a:extLst>
            </p:cNvPr>
            <p:cNvSpPr/>
            <p:nvPr/>
          </p:nvSpPr>
          <p:spPr>
            <a:xfrm>
              <a:off x="11570160" y="10296929"/>
              <a:ext cx="447953" cy="1342786"/>
            </a:xfrm>
            <a:custGeom>
              <a:avLst/>
              <a:gdLst>
                <a:gd name="connsiteX0" fmla="*/ 39737 w 66897"/>
                <a:gd name="connsiteY0" fmla="*/ 208556 h 200534"/>
                <a:gd name="connsiteX1" fmla="*/ 39737 w 66897"/>
                <a:gd name="connsiteY1" fmla="*/ 208556 h 200534"/>
                <a:gd name="connsiteX2" fmla="*/ 0 w 66897"/>
                <a:gd name="connsiteY2" fmla="*/ 168850 h 200534"/>
                <a:gd name="connsiteX3" fmla="*/ 0 w 66897"/>
                <a:gd name="connsiteY3" fmla="*/ 39706 h 200534"/>
                <a:gd name="connsiteX4" fmla="*/ 39737 w 66897"/>
                <a:gd name="connsiteY4" fmla="*/ 0 h 200534"/>
                <a:gd name="connsiteX5" fmla="*/ 39737 w 66897"/>
                <a:gd name="connsiteY5" fmla="*/ 0 h 200534"/>
                <a:gd name="connsiteX6" fmla="*/ 79473 w 66897"/>
                <a:gd name="connsiteY6" fmla="*/ 39706 h 200534"/>
                <a:gd name="connsiteX7" fmla="*/ 79473 w 66897"/>
                <a:gd name="connsiteY7" fmla="*/ 168850 h 200534"/>
                <a:gd name="connsiteX8" fmla="*/ 39737 w 66897"/>
                <a:gd name="connsiteY8" fmla="*/ 208556 h 20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97" h="200534">
                  <a:moveTo>
                    <a:pt x="39737" y="208556"/>
                  </a:moveTo>
                  <a:lnTo>
                    <a:pt x="39737" y="208556"/>
                  </a:lnTo>
                  <a:cubicBezTo>
                    <a:pt x="17928" y="208556"/>
                    <a:pt x="0" y="190775"/>
                    <a:pt x="0" y="168850"/>
                  </a:cubicBezTo>
                  <a:lnTo>
                    <a:pt x="0" y="39706"/>
                  </a:lnTo>
                  <a:cubicBezTo>
                    <a:pt x="0" y="17915"/>
                    <a:pt x="17794" y="0"/>
                    <a:pt x="39737" y="0"/>
                  </a:cubicBezTo>
                  <a:lnTo>
                    <a:pt x="39737" y="0"/>
                  </a:lnTo>
                  <a:cubicBezTo>
                    <a:pt x="61545" y="0"/>
                    <a:pt x="79473" y="17781"/>
                    <a:pt x="79473" y="39706"/>
                  </a:cubicBezTo>
                  <a:lnTo>
                    <a:pt x="79473" y="168850"/>
                  </a:lnTo>
                  <a:cubicBezTo>
                    <a:pt x="79473" y="190775"/>
                    <a:pt x="61545" y="208556"/>
                    <a:pt x="39737" y="208556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277">
              <a:extLst>
                <a:ext uri="{FF2B5EF4-FFF2-40B4-BE49-F238E27FC236}">
                  <a16:creationId xmlns:a16="http://schemas.microsoft.com/office/drawing/2014/main" id="{6F235A64-0F24-4C49-B6B8-00369F16B478}"/>
                </a:ext>
              </a:extLst>
            </p:cNvPr>
            <p:cNvSpPr/>
            <p:nvPr/>
          </p:nvSpPr>
          <p:spPr>
            <a:xfrm>
              <a:off x="10825665" y="10016740"/>
              <a:ext cx="447953" cy="1342786"/>
            </a:xfrm>
            <a:custGeom>
              <a:avLst/>
              <a:gdLst>
                <a:gd name="connsiteX0" fmla="*/ 39738 w 66897"/>
                <a:gd name="connsiteY0" fmla="*/ 208555 h 200534"/>
                <a:gd name="connsiteX1" fmla="*/ 39738 w 66897"/>
                <a:gd name="connsiteY1" fmla="*/ 208555 h 200534"/>
                <a:gd name="connsiteX2" fmla="*/ 0 w 66897"/>
                <a:gd name="connsiteY2" fmla="*/ 168849 h 200534"/>
                <a:gd name="connsiteX3" fmla="*/ 0 w 66897"/>
                <a:gd name="connsiteY3" fmla="*/ 39705 h 200534"/>
                <a:gd name="connsiteX4" fmla="*/ 39738 w 66897"/>
                <a:gd name="connsiteY4" fmla="*/ 0 h 200534"/>
                <a:gd name="connsiteX5" fmla="*/ 39738 w 66897"/>
                <a:gd name="connsiteY5" fmla="*/ 0 h 200534"/>
                <a:gd name="connsiteX6" fmla="*/ 79474 w 66897"/>
                <a:gd name="connsiteY6" fmla="*/ 39705 h 200534"/>
                <a:gd name="connsiteX7" fmla="*/ 79474 w 66897"/>
                <a:gd name="connsiteY7" fmla="*/ 168849 h 200534"/>
                <a:gd name="connsiteX8" fmla="*/ 39738 w 66897"/>
                <a:gd name="connsiteY8" fmla="*/ 208555 h 20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97" h="200534">
                  <a:moveTo>
                    <a:pt x="39738" y="208555"/>
                  </a:moveTo>
                  <a:lnTo>
                    <a:pt x="39738" y="208555"/>
                  </a:lnTo>
                  <a:cubicBezTo>
                    <a:pt x="17929" y="208555"/>
                    <a:pt x="0" y="190774"/>
                    <a:pt x="0" y="168849"/>
                  </a:cubicBezTo>
                  <a:lnTo>
                    <a:pt x="0" y="39705"/>
                  </a:lnTo>
                  <a:cubicBezTo>
                    <a:pt x="0" y="17914"/>
                    <a:pt x="17795" y="0"/>
                    <a:pt x="39738" y="0"/>
                  </a:cubicBezTo>
                  <a:lnTo>
                    <a:pt x="39738" y="0"/>
                  </a:lnTo>
                  <a:cubicBezTo>
                    <a:pt x="61546" y="0"/>
                    <a:pt x="79474" y="17780"/>
                    <a:pt x="79474" y="39705"/>
                  </a:cubicBezTo>
                  <a:lnTo>
                    <a:pt x="79474" y="168849"/>
                  </a:lnTo>
                  <a:cubicBezTo>
                    <a:pt x="79474" y="190640"/>
                    <a:pt x="61546" y="208555"/>
                    <a:pt x="39738" y="208555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278">
              <a:extLst>
                <a:ext uri="{FF2B5EF4-FFF2-40B4-BE49-F238E27FC236}">
                  <a16:creationId xmlns:a16="http://schemas.microsoft.com/office/drawing/2014/main" id="{9E3AE593-60AE-5B47-AA8D-AC2AE11764EE}"/>
                </a:ext>
              </a:extLst>
            </p:cNvPr>
            <p:cNvSpPr/>
            <p:nvPr/>
          </p:nvSpPr>
          <p:spPr>
            <a:xfrm>
              <a:off x="10282749" y="7009644"/>
              <a:ext cx="2866876" cy="3043649"/>
            </a:xfrm>
            <a:custGeom>
              <a:avLst/>
              <a:gdLst>
                <a:gd name="connsiteX0" fmla="*/ 357099 w 428144"/>
                <a:gd name="connsiteY0" fmla="*/ 139861 h 454544"/>
                <a:gd name="connsiteX1" fmla="*/ 375831 w 428144"/>
                <a:gd name="connsiteY1" fmla="*/ 82107 h 454544"/>
                <a:gd name="connsiteX2" fmla="*/ 198954 w 428144"/>
                <a:gd name="connsiteY2" fmla="*/ 22 h 454544"/>
                <a:gd name="connsiteX3" fmla="*/ 0 w 428144"/>
                <a:gd name="connsiteY3" fmla="*/ 231706 h 454544"/>
                <a:gd name="connsiteX4" fmla="*/ 198954 w 428144"/>
                <a:gd name="connsiteY4" fmla="*/ 463389 h 454544"/>
                <a:gd name="connsiteX5" fmla="*/ 386802 w 428144"/>
                <a:gd name="connsiteY5" fmla="*/ 308310 h 454544"/>
                <a:gd name="connsiteX6" fmla="*/ 418377 w 428144"/>
                <a:gd name="connsiteY6" fmla="*/ 330769 h 454544"/>
                <a:gd name="connsiteX7" fmla="*/ 429081 w 428144"/>
                <a:gd name="connsiteY7" fmla="*/ 319941 h 454544"/>
                <a:gd name="connsiteX8" fmla="*/ 357099 w 428144"/>
                <a:gd name="connsiteY8" fmla="*/ 139861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44" h="454544">
                  <a:moveTo>
                    <a:pt x="357099" y="139861"/>
                  </a:moveTo>
                  <a:cubicBezTo>
                    <a:pt x="357099" y="115128"/>
                    <a:pt x="369543" y="104032"/>
                    <a:pt x="375831" y="82107"/>
                  </a:cubicBezTo>
                  <a:cubicBezTo>
                    <a:pt x="341177" y="47749"/>
                    <a:pt x="273745" y="-1182"/>
                    <a:pt x="198954" y="22"/>
                  </a:cubicBezTo>
                  <a:cubicBezTo>
                    <a:pt x="89108" y="1626"/>
                    <a:pt x="0" y="103765"/>
                    <a:pt x="0" y="231706"/>
                  </a:cubicBezTo>
                  <a:cubicBezTo>
                    <a:pt x="0" y="359647"/>
                    <a:pt x="89108" y="463389"/>
                    <a:pt x="198954" y="463389"/>
                  </a:cubicBezTo>
                  <a:cubicBezTo>
                    <a:pt x="285787" y="463389"/>
                    <a:pt x="359508" y="398684"/>
                    <a:pt x="386802" y="308310"/>
                  </a:cubicBezTo>
                  <a:cubicBezTo>
                    <a:pt x="404195" y="320743"/>
                    <a:pt x="418377" y="330769"/>
                    <a:pt x="418377" y="330769"/>
                  </a:cubicBezTo>
                  <a:lnTo>
                    <a:pt x="429081" y="319941"/>
                  </a:lnTo>
                  <a:cubicBezTo>
                    <a:pt x="364458" y="292935"/>
                    <a:pt x="357099" y="230502"/>
                    <a:pt x="357099" y="139861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279">
              <a:extLst>
                <a:ext uri="{FF2B5EF4-FFF2-40B4-BE49-F238E27FC236}">
                  <a16:creationId xmlns:a16="http://schemas.microsoft.com/office/drawing/2014/main" id="{7C78CABC-D9FF-0D40-80BA-83A7FB163FA1}"/>
                </a:ext>
              </a:extLst>
            </p:cNvPr>
            <p:cNvSpPr/>
            <p:nvPr/>
          </p:nvSpPr>
          <p:spPr>
            <a:xfrm>
              <a:off x="12331555" y="7046352"/>
              <a:ext cx="1612618" cy="1879903"/>
            </a:xfrm>
            <a:custGeom>
              <a:avLst/>
              <a:gdLst>
                <a:gd name="connsiteX0" fmla="*/ 145226 w 240831"/>
                <a:gd name="connsiteY0" fmla="*/ 18644 h 280747"/>
                <a:gd name="connsiteX1" fmla="*/ 217241 w 240831"/>
                <a:gd name="connsiteY1" fmla="*/ 163294 h 280747"/>
                <a:gd name="connsiteX2" fmla="*/ 96418 w 240831"/>
                <a:gd name="connsiteY2" fmla="*/ 270656 h 280747"/>
                <a:gd name="connsiteX3" fmla="*/ 24404 w 240831"/>
                <a:gd name="connsiteY3" fmla="*/ 126006 h 280747"/>
                <a:gd name="connsiteX4" fmla="*/ 145226 w 240831"/>
                <a:gd name="connsiteY4" fmla="*/ 18644 h 28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31" h="280747">
                  <a:moveTo>
                    <a:pt x="145226" y="18644"/>
                  </a:moveTo>
                  <a:cubicBezTo>
                    <a:pt x="198477" y="28941"/>
                    <a:pt x="230719" y="93704"/>
                    <a:pt x="217241" y="163294"/>
                  </a:cubicBezTo>
                  <a:cubicBezTo>
                    <a:pt x="203763" y="232886"/>
                    <a:pt x="149668" y="280953"/>
                    <a:pt x="96418" y="270656"/>
                  </a:cubicBezTo>
                  <a:cubicBezTo>
                    <a:pt x="43168" y="260359"/>
                    <a:pt x="10926" y="195596"/>
                    <a:pt x="24404" y="126006"/>
                  </a:cubicBezTo>
                  <a:cubicBezTo>
                    <a:pt x="37882" y="56414"/>
                    <a:pt x="91976" y="8347"/>
                    <a:pt x="145226" y="186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280">
              <a:extLst>
                <a:ext uri="{FF2B5EF4-FFF2-40B4-BE49-F238E27FC236}">
                  <a16:creationId xmlns:a16="http://schemas.microsoft.com/office/drawing/2014/main" id="{DEF61770-9AA4-3540-ACFA-9F575F226FF1}"/>
                </a:ext>
              </a:extLst>
            </p:cNvPr>
            <p:cNvSpPr/>
            <p:nvPr/>
          </p:nvSpPr>
          <p:spPr>
            <a:xfrm>
              <a:off x="10712783" y="5922132"/>
              <a:ext cx="537539" cy="3133169"/>
            </a:xfrm>
            <a:custGeom>
              <a:avLst/>
              <a:gdLst>
                <a:gd name="connsiteX0" fmla="*/ 44420 w 80277"/>
                <a:gd name="connsiteY0" fmla="*/ 480881 h 467913"/>
                <a:gd name="connsiteX1" fmla="*/ 0 w 80277"/>
                <a:gd name="connsiteY1" fmla="*/ 436496 h 467913"/>
                <a:gd name="connsiteX2" fmla="*/ 0 w 80277"/>
                <a:gd name="connsiteY2" fmla="*/ 44385 h 467913"/>
                <a:gd name="connsiteX3" fmla="*/ 44420 w 80277"/>
                <a:gd name="connsiteY3" fmla="*/ 0 h 467913"/>
                <a:gd name="connsiteX4" fmla="*/ 88839 w 80277"/>
                <a:gd name="connsiteY4" fmla="*/ 44385 h 467913"/>
                <a:gd name="connsiteX5" fmla="*/ 88839 w 80277"/>
                <a:gd name="connsiteY5" fmla="*/ 436496 h 467913"/>
                <a:gd name="connsiteX6" fmla="*/ 44420 w 80277"/>
                <a:gd name="connsiteY6" fmla="*/ 480881 h 4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277" h="467913">
                  <a:moveTo>
                    <a:pt x="44420" y="480881"/>
                  </a:moveTo>
                  <a:cubicBezTo>
                    <a:pt x="19935" y="480881"/>
                    <a:pt x="0" y="460962"/>
                    <a:pt x="0" y="436496"/>
                  </a:cubicBezTo>
                  <a:lnTo>
                    <a:pt x="0" y="44385"/>
                  </a:lnTo>
                  <a:cubicBezTo>
                    <a:pt x="0" y="19920"/>
                    <a:pt x="19935" y="0"/>
                    <a:pt x="44420" y="0"/>
                  </a:cubicBezTo>
                  <a:cubicBezTo>
                    <a:pt x="68904" y="0"/>
                    <a:pt x="88839" y="19920"/>
                    <a:pt x="88839" y="44385"/>
                  </a:cubicBezTo>
                  <a:lnTo>
                    <a:pt x="88839" y="436496"/>
                  </a:lnTo>
                  <a:cubicBezTo>
                    <a:pt x="88706" y="461096"/>
                    <a:pt x="68904" y="480881"/>
                    <a:pt x="44420" y="480881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281">
              <a:extLst>
                <a:ext uri="{FF2B5EF4-FFF2-40B4-BE49-F238E27FC236}">
                  <a16:creationId xmlns:a16="http://schemas.microsoft.com/office/drawing/2014/main" id="{C30E406B-2D41-154C-B17B-4984B2D02337}"/>
                </a:ext>
              </a:extLst>
            </p:cNvPr>
            <p:cNvSpPr/>
            <p:nvPr/>
          </p:nvSpPr>
          <p:spPr>
            <a:xfrm>
              <a:off x="11151777" y="5441175"/>
              <a:ext cx="1970978" cy="3401727"/>
            </a:xfrm>
            <a:custGeom>
              <a:avLst/>
              <a:gdLst>
                <a:gd name="connsiteX0" fmla="*/ 237888 w 294349"/>
                <a:gd name="connsiteY0" fmla="*/ 153111 h 508019"/>
                <a:gd name="connsiteX1" fmla="*/ 251802 w 294349"/>
                <a:gd name="connsiteY1" fmla="*/ 72229 h 508019"/>
                <a:gd name="connsiteX2" fmla="*/ 227719 w 294349"/>
                <a:gd name="connsiteY2" fmla="*/ 38005 h 508019"/>
                <a:gd name="connsiteX3" fmla="*/ 193468 w 294349"/>
                <a:gd name="connsiteY3" fmla="*/ 62068 h 508019"/>
                <a:gd name="connsiteX4" fmla="*/ 183299 w 294349"/>
                <a:gd name="connsiteY4" fmla="*/ 120892 h 508019"/>
                <a:gd name="connsiteX5" fmla="*/ 175272 w 294349"/>
                <a:gd name="connsiteY5" fmla="*/ 118886 h 508019"/>
                <a:gd name="connsiteX6" fmla="*/ 179420 w 294349"/>
                <a:gd name="connsiteY6" fmla="*/ 31052 h 508019"/>
                <a:gd name="connsiteX7" fmla="*/ 151322 w 294349"/>
                <a:gd name="connsiteY7" fmla="*/ 36 h 508019"/>
                <a:gd name="connsiteX8" fmla="*/ 120282 w 294349"/>
                <a:gd name="connsiteY8" fmla="*/ 28112 h 508019"/>
                <a:gd name="connsiteX9" fmla="*/ 115867 w 294349"/>
                <a:gd name="connsiteY9" fmla="*/ 121293 h 508019"/>
                <a:gd name="connsiteX10" fmla="*/ 98473 w 294349"/>
                <a:gd name="connsiteY10" fmla="*/ 128111 h 508019"/>
                <a:gd name="connsiteX11" fmla="*/ 90713 w 294349"/>
                <a:gd name="connsiteY11" fmla="*/ 39341 h 508019"/>
                <a:gd name="connsiteX12" fmla="*/ 58736 w 294349"/>
                <a:gd name="connsiteY12" fmla="*/ 12469 h 508019"/>
                <a:gd name="connsiteX13" fmla="*/ 31843 w 294349"/>
                <a:gd name="connsiteY13" fmla="*/ 44421 h 508019"/>
                <a:gd name="connsiteX14" fmla="*/ 43216 w 294349"/>
                <a:gd name="connsiteY14" fmla="*/ 175170 h 508019"/>
                <a:gd name="connsiteX15" fmla="*/ 0 w 294349"/>
                <a:gd name="connsiteY15" fmla="*/ 314207 h 508019"/>
                <a:gd name="connsiteX16" fmla="*/ 150519 w 294349"/>
                <a:gd name="connsiteY16" fmla="*/ 512468 h 508019"/>
                <a:gd name="connsiteX17" fmla="*/ 301039 w 294349"/>
                <a:gd name="connsiteY17" fmla="*/ 314207 h 508019"/>
                <a:gd name="connsiteX18" fmla="*/ 237888 w 294349"/>
                <a:gd name="connsiteY18" fmla="*/ 153111 h 50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4349" h="508019">
                  <a:moveTo>
                    <a:pt x="237888" y="153111"/>
                  </a:moveTo>
                  <a:lnTo>
                    <a:pt x="251802" y="72229"/>
                  </a:lnTo>
                  <a:cubicBezTo>
                    <a:pt x="254612" y="56186"/>
                    <a:pt x="243775" y="40811"/>
                    <a:pt x="227719" y="38005"/>
                  </a:cubicBezTo>
                  <a:cubicBezTo>
                    <a:pt x="211530" y="35197"/>
                    <a:pt x="196278" y="46026"/>
                    <a:pt x="193468" y="62068"/>
                  </a:cubicBezTo>
                  <a:lnTo>
                    <a:pt x="183299" y="120892"/>
                  </a:lnTo>
                  <a:cubicBezTo>
                    <a:pt x="180623" y="120090"/>
                    <a:pt x="177947" y="119421"/>
                    <a:pt x="175272" y="118886"/>
                  </a:cubicBezTo>
                  <a:lnTo>
                    <a:pt x="179420" y="31052"/>
                  </a:lnTo>
                  <a:cubicBezTo>
                    <a:pt x="180222" y="14743"/>
                    <a:pt x="167646" y="838"/>
                    <a:pt x="151322" y="36"/>
                  </a:cubicBezTo>
                  <a:cubicBezTo>
                    <a:pt x="135000" y="-766"/>
                    <a:pt x="121084" y="11801"/>
                    <a:pt x="120282" y="28112"/>
                  </a:cubicBezTo>
                  <a:lnTo>
                    <a:pt x="115867" y="121293"/>
                  </a:lnTo>
                  <a:cubicBezTo>
                    <a:pt x="109846" y="123165"/>
                    <a:pt x="104093" y="125437"/>
                    <a:pt x="98473" y="128111"/>
                  </a:cubicBezTo>
                  <a:lnTo>
                    <a:pt x="90713" y="39341"/>
                  </a:lnTo>
                  <a:cubicBezTo>
                    <a:pt x="89242" y="23031"/>
                    <a:pt x="74926" y="10999"/>
                    <a:pt x="58736" y="12469"/>
                  </a:cubicBezTo>
                  <a:cubicBezTo>
                    <a:pt x="42414" y="13941"/>
                    <a:pt x="30372" y="28245"/>
                    <a:pt x="31843" y="44421"/>
                  </a:cubicBezTo>
                  <a:lnTo>
                    <a:pt x="43216" y="175170"/>
                  </a:lnTo>
                  <a:cubicBezTo>
                    <a:pt x="16457" y="210999"/>
                    <a:pt x="0" y="260062"/>
                    <a:pt x="0" y="314207"/>
                  </a:cubicBezTo>
                  <a:cubicBezTo>
                    <a:pt x="0" y="423698"/>
                    <a:pt x="67433" y="512468"/>
                    <a:pt x="150519" y="512468"/>
                  </a:cubicBezTo>
                  <a:cubicBezTo>
                    <a:pt x="233606" y="512468"/>
                    <a:pt x="301039" y="423698"/>
                    <a:pt x="301039" y="314207"/>
                  </a:cubicBezTo>
                  <a:cubicBezTo>
                    <a:pt x="301039" y="247897"/>
                    <a:pt x="276019" y="189073"/>
                    <a:pt x="237888" y="153111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282">
              <a:extLst>
                <a:ext uri="{FF2B5EF4-FFF2-40B4-BE49-F238E27FC236}">
                  <a16:creationId xmlns:a16="http://schemas.microsoft.com/office/drawing/2014/main" id="{73F990F0-AF97-AA4C-A7C4-08B67B09C61F}"/>
                </a:ext>
              </a:extLst>
            </p:cNvPr>
            <p:cNvSpPr/>
            <p:nvPr/>
          </p:nvSpPr>
          <p:spPr>
            <a:xfrm>
              <a:off x="11933233" y="6445944"/>
              <a:ext cx="1791798" cy="2327500"/>
            </a:xfrm>
            <a:custGeom>
              <a:avLst/>
              <a:gdLst>
                <a:gd name="connsiteX0" fmla="*/ 51342 w 267590"/>
                <a:gd name="connsiteY0" fmla="*/ 347307 h 347592"/>
                <a:gd name="connsiteX1" fmla="*/ 42780 w 267590"/>
                <a:gd name="connsiteY1" fmla="*/ 348644 h 347592"/>
                <a:gd name="connsiteX2" fmla="*/ 99 w 267590"/>
                <a:gd name="connsiteY2" fmla="*/ 309607 h 347592"/>
                <a:gd name="connsiteX3" fmla="*/ 220059 w 267590"/>
                <a:gd name="connsiteY3" fmla="*/ 3057 h 347592"/>
                <a:gd name="connsiteX4" fmla="*/ 273309 w 267590"/>
                <a:gd name="connsiteY4" fmla="*/ 25383 h 347592"/>
                <a:gd name="connsiteX5" fmla="*/ 250965 w 267590"/>
                <a:gd name="connsiteY5" fmla="*/ 78592 h 347592"/>
                <a:gd name="connsiteX6" fmla="*/ 81714 w 267590"/>
                <a:gd name="connsiteY6" fmla="*/ 305998 h 347592"/>
                <a:gd name="connsiteX7" fmla="*/ 51342 w 267590"/>
                <a:gd name="connsiteY7" fmla="*/ 347307 h 34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590" h="347592">
                  <a:moveTo>
                    <a:pt x="51342" y="347307"/>
                  </a:moveTo>
                  <a:cubicBezTo>
                    <a:pt x="48533" y="347975"/>
                    <a:pt x="45723" y="348511"/>
                    <a:pt x="42780" y="348644"/>
                  </a:cubicBezTo>
                  <a:cubicBezTo>
                    <a:pt x="20302" y="349714"/>
                    <a:pt x="1169" y="332200"/>
                    <a:pt x="99" y="309607"/>
                  </a:cubicBezTo>
                  <a:cubicBezTo>
                    <a:pt x="-302" y="300917"/>
                    <a:pt x="-7260" y="95704"/>
                    <a:pt x="220059" y="3057"/>
                  </a:cubicBezTo>
                  <a:cubicBezTo>
                    <a:pt x="240931" y="-5499"/>
                    <a:pt x="264746" y="4527"/>
                    <a:pt x="273309" y="25383"/>
                  </a:cubicBezTo>
                  <a:cubicBezTo>
                    <a:pt x="281872" y="46238"/>
                    <a:pt x="271837" y="70035"/>
                    <a:pt x="250965" y="78592"/>
                  </a:cubicBezTo>
                  <a:cubicBezTo>
                    <a:pt x="78235" y="148913"/>
                    <a:pt x="81446" y="299580"/>
                    <a:pt x="81714" y="305998"/>
                  </a:cubicBezTo>
                  <a:cubicBezTo>
                    <a:pt x="82517" y="325650"/>
                    <a:pt x="69539" y="342495"/>
                    <a:pt x="51342" y="347307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283">
              <a:extLst>
                <a:ext uri="{FF2B5EF4-FFF2-40B4-BE49-F238E27FC236}">
                  <a16:creationId xmlns:a16="http://schemas.microsoft.com/office/drawing/2014/main" id="{55D8D3D8-7130-8149-8DB0-C404721BB995}"/>
                </a:ext>
              </a:extLst>
            </p:cNvPr>
            <p:cNvSpPr/>
            <p:nvPr/>
          </p:nvSpPr>
          <p:spPr>
            <a:xfrm>
              <a:off x="10332126" y="7774809"/>
              <a:ext cx="3762775" cy="3580766"/>
            </a:xfrm>
            <a:custGeom>
              <a:avLst/>
              <a:gdLst>
                <a:gd name="connsiteX0" fmla="*/ 564735 w 561939"/>
                <a:gd name="connsiteY0" fmla="*/ 210750 h 534757"/>
                <a:gd name="connsiteX1" fmla="*/ 452481 w 561939"/>
                <a:gd name="connsiteY1" fmla="*/ 49253 h 534757"/>
                <a:gd name="connsiteX2" fmla="*/ 400434 w 561939"/>
                <a:gd name="connsiteY2" fmla="*/ 66766 h 534757"/>
                <a:gd name="connsiteX3" fmla="*/ 390400 w 561939"/>
                <a:gd name="connsiteY3" fmla="*/ 74788 h 534757"/>
                <a:gd name="connsiteX4" fmla="*/ 388794 w 561939"/>
                <a:gd name="connsiteY4" fmla="*/ 74654 h 534757"/>
                <a:gd name="connsiteX5" fmla="*/ 345311 w 561939"/>
                <a:gd name="connsiteY5" fmla="*/ 46713 h 534757"/>
                <a:gd name="connsiteX6" fmla="*/ 89361 w 561939"/>
                <a:gd name="connsiteY6" fmla="*/ 62622 h 534757"/>
                <a:gd name="connsiteX7" fmla="*/ 79861 w 561939"/>
                <a:gd name="connsiteY7" fmla="*/ 67970 h 534757"/>
                <a:gd name="connsiteX8" fmla="*/ 77453 w 561939"/>
                <a:gd name="connsiteY8" fmla="*/ 69440 h 534757"/>
                <a:gd name="connsiteX9" fmla="*/ 5070 w 561939"/>
                <a:gd name="connsiteY9" fmla="*/ 206606 h 534757"/>
                <a:gd name="connsiteX10" fmla="*/ 449805 w 561939"/>
                <a:gd name="connsiteY10" fmla="*/ 538824 h 534757"/>
                <a:gd name="connsiteX11" fmla="*/ 564735 w 561939"/>
                <a:gd name="connsiteY11" fmla="*/ 210750 h 5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939" h="534757">
                  <a:moveTo>
                    <a:pt x="564735" y="210750"/>
                  </a:moveTo>
                  <a:cubicBezTo>
                    <a:pt x="544264" y="64628"/>
                    <a:pt x="502654" y="50189"/>
                    <a:pt x="452481" y="49253"/>
                  </a:cubicBezTo>
                  <a:cubicBezTo>
                    <a:pt x="433348" y="48986"/>
                    <a:pt x="414349" y="57007"/>
                    <a:pt x="400434" y="66766"/>
                  </a:cubicBezTo>
                  <a:cubicBezTo>
                    <a:pt x="396688" y="69440"/>
                    <a:pt x="393343" y="72114"/>
                    <a:pt x="390400" y="74788"/>
                  </a:cubicBezTo>
                  <a:cubicBezTo>
                    <a:pt x="389864" y="74788"/>
                    <a:pt x="389329" y="74654"/>
                    <a:pt x="388794" y="74654"/>
                  </a:cubicBezTo>
                  <a:cubicBezTo>
                    <a:pt x="378626" y="73184"/>
                    <a:pt x="365246" y="65697"/>
                    <a:pt x="345311" y="46713"/>
                  </a:cubicBezTo>
                  <a:cubicBezTo>
                    <a:pt x="252457" y="-41121"/>
                    <a:pt x="177131" y="12890"/>
                    <a:pt x="89361" y="62622"/>
                  </a:cubicBezTo>
                  <a:cubicBezTo>
                    <a:pt x="86283" y="64360"/>
                    <a:pt x="83072" y="66232"/>
                    <a:pt x="79861" y="67970"/>
                  </a:cubicBezTo>
                  <a:cubicBezTo>
                    <a:pt x="79059" y="68504"/>
                    <a:pt x="78256" y="68906"/>
                    <a:pt x="77453" y="69440"/>
                  </a:cubicBezTo>
                  <a:cubicBezTo>
                    <a:pt x="-11788" y="119975"/>
                    <a:pt x="-3627" y="171045"/>
                    <a:pt x="5070" y="206606"/>
                  </a:cubicBezTo>
                  <a:cubicBezTo>
                    <a:pt x="80798" y="515963"/>
                    <a:pt x="354543" y="545642"/>
                    <a:pt x="449805" y="538824"/>
                  </a:cubicBezTo>
                  <a:cubicBezTo>
                    <a:pt x="545200" y="532006"/>
                    <a:pt x="585205" y="357006"/>
                    <a:pt x="564735" y="210750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B7EFA2-9F83-4D41-9A46-2517AA52AC17}"/>
              </a:ext>
            </a:extLst>
          </p:cNvPr>
          <p:cNvGrpSpPr/>
          <p:nvPr/>
        </p:nvGrpSpPr>
        <p:grpSpPr>
          <a:xfrm>
            <a:off x="1489566" y="1679038"/>
            <a:ext cx="6739770" cy="4340173"/>
            <a:chOff x="2644863" y="876094"/>
            <a:chExt cx="6739770" cy="4340173"/>
          </a:xfrm>
        </p:grpSpPr>
        <p:sp>
          <p:nvSpPr>
            <p:cNvPr id="128" name="CuadroTexto 350">
              <a:extLst>
                <a:ext uri="{FF2B5EF4-FFF2-40B4-BE49-F238E27FC236}">
                  <a16:creationId xmlns:a16="http://schemas.microsoft.com/office/drawing/2014/main" id="{6EEB4605-2B95-2346-A9B1-E61DB0616189}"/>
                </a:ext>
              </a:extLst>
            </p:cNvPr>
            <p:cNvSpPr txBox="1"/>
            <p:nvPr/>
          </p:nvSpPr>
          <p:spPr>
            <a:xfrm>
              <a:off x="2644863" y="876094"/>
              <a:ext cx="67397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Anatomy and Physiology</a:t>
              </a:r>
            </a:p>
          </p:txBody>
        </p:sp>
        <p:sp>
          <p:nvSpPr>
            <p:cNvPr id="129" name="CuadroTexto 351">
              <a:extLst>
                <a:ext uri="{FF2B5EF4-FFF2-40B4-BE49-F238E27FC236}">
                  <a16:creationId xmlns:a16="http://schemas.microsoft.com/office/drawing/2014/main" id="{4310D119-34DB-0447-BA53-E32E918B529B}"/>
                </a:ext>
              </a:extLst>
            </p:cNvPr>
            <p:cNvSpPr txBox="1"/>
            <p:nvPr/>
          </p:nvSpPr>
          <p:spPr>
            <a:xfrm>
              <a:off x="2668309" y="3461941"/>
              <a:ext cx="6716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E82865-DA94-9A41-BF01-DA6F2162A95C}"/>
              </a:ext>
            </a:extLst>
          </p:cNvPr>
          <p:cNvGrpSpPr/>
          <p:nvPr/>
        </p:nvGrpSpPr>
        <p:grpSpPr>
          <a:xfrm>
            <a:off x="3025150" y="8125232"/>
            <a:ext cx="6929433" cy="1578433"/>
            <a:chOff x="2491082" y="8215868"/>
            <a:chExt cx="6929433" cy="1578433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5C4BECB0-8FF5-8A4A-B775-A7C26CE41A00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Right Ventricle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4381FD04-111A-544C-9639-1B5A7F4B78EF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602BCE-D3E2-E94D-8133-604DB1ADB2AC}"/>
              </a:ext>
            </a:extLst>
          </p:cNvPr>
          <p:cNvGrpSpPr/>
          <p:nvPr/>
        </p:nvGrpSpPr>
        <p:grpSpPr>
          <a:xfrm>
            <a:off x="3025150" y="10458529"/>
            <a:ext cx="6929433" cy="1578433"/>
            <a:chOff x="2491082" y="8215868"/>
            <a:chExt cx="6929433" cy="1578433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136F0641-C1D2-7A4B-8E59-7CF48E406896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Left Ventricle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5E3BDAE6-95C7-2043-85BD-EB2436FC6FCE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3170283-BE6F-FE4F-843C-B6ECDE07DF0F}"/>
              </a:ext>
            </a:extLst>
          </p:cNvPr>
          <p:cNvSpPr/>
          <p:nvPr/>
        </p:nvSpPr>
        <p:spPr>
          <a:xfrm>
            <a:off x="1513012" y="8315725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B67DEEE-05F1-C244-A032-E85E26A4E3D6}"/>
              </a:ext>
            </a:extLst>
          </p:cNvPr>
          <p:cNvSpPr/>
          <p:nvPr/>
        </p:nvSpPr>
        <p:spPr>
          <a:xfrm>
            <a:off x="1513012" y="10649549"/>
            <a:ext cx="1200304" cy="1202084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3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353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757435C7-BE34-0747-9C51-17FC5A1C7611}"/>
              </a:ext>
            </a:extLst>
          </p:cNvPr>
          <p:cNvSpPr/>
          <p:nvPr/>
        </p:nvSpPr>
        <p:spPr>
          <a:xfrm>
            <a:off x="8119734" y="4342112"/>
            <a:ext cx="8138185" cy="9373888"/>
          </a:xfrm>
          <a:custGeom>
            <a:avLst/>
            <a:gdLst>
              <a:gd name="connsiteX0" fmla="*/ 1766337 w 8138185"/>
              <a:gd name="connsiteY0" fmla="*/ 4182568 h 9373888"/>
              <a:gd name="connsiteX1" fmla="*/ 6370366 w 8138185"/>
              <a:gd name="connsiteY1" fmla="*/ 4182568 h 9373888"/>
              <a:gd name="connsiteX2" fmla="*/ 6427629 w 8138185"/>
              <a:gd name="connsiteY2" fmla="*/ 4769212 h 9373888"/>
              <a:gd name="connsiteX3" fmla="*/ 6667894 w 8138185"/>
              <a:gd name="connsiteY3" fmla="*/ 5930448 h 9373888"/>
              <a:gd name="connsiteX4" fmla="*/ 7481769 w 8138185"/>
              <a:gd name="connsiteY4" fmla="*/ 7374860 h 9373888"/>
              <a:gd name="connsiteX5" fmla="*/ 7781608 w 8138185"/>
              <a:gd name="connsiteY5" fmla="*/ 8011502 h 9373888"/>
              <a:gd name="connsiteX6" fmla="*/ 8020226 w 8138185"/>
              <a:gd name="connsiteY6" fmla="*/ 8319098 h 9373888"/>
              <a:gd name="connsiteX7" fmla="*/ 8066635 w 8138185"/>
              <a:gd name="connsiteY7" fmla="*/ 8397152 h 9373888"/>
              <a:gd name="connsiteX8" fmla="*/ 8067585 w 8138185"/>
              <a:gd name="connsiteY8" fmla="*/ 8397152 h 9373888"/>
              <a:gd name="connsiteX9" fmla="*/ 8089037 w 8138185"/>
              <a:gd name="connsiteY9" fmla="*/ 8769762 h 9373888"/>
              <a:gd name="connsiteX10" fmla="*/ 7861310 w 8138185"/>
              <a:gd name="connsiteY10" fmla="*/ 8527019 h 9373888"/>
              <a:gd name="connsiteX11" fmla="*/ 7922037 w 8138185"/>
              <a:gd name="connsiteY11" fmla="*/ 8901615 h 9373888"/>
              <a:gd name="connsiteX12" fmla="*/ 7614111 w 8138185"/>
              <a:gd name="connsiteY12" fmla="*/ 9160365 h 9373888"/>
              <a:gd name="connsiteX13" fmla="*/ 7399923 w 8138185"/>
              <a:gd name="connsiteY13" fmla="*/ 8628882 h 9373888"/>
              <a:gd name="connsiteX14" fmla="*/ 7349199 w 8138185"/>
              <a:gd name="connsiteY14" fmla="*/ 8397647 h 9373888"/>
              <a:gd name="connsiteX15" fmla="*/ 7348433 w 8138185"/>
              <a:gd name="connsiteY15" fmla="*/ 8397647 h 9373888"/>
              <a:gd name="connsiteX16" fmla="*/ 7061629 w 8138185"/>
              <a:gd name="connsiteY16" fmla="*/ 7830971 h 9373888"/>
              <a:gd name="connsiteX17" fmla="*/ 5956003 w 8138185"/>
              <a:gd name="connsiteY17" fmla="*/ 6205204 h 9373888"/>
              <a:gd name="connsiteX18" fmla="*/ 5545932 w 8138185"/>
              <a:gd name="connsiteY18" fmla="*/ 4842312 h 9373888"/>
              <a:gd name="connsiteX19" fmla="*/ 5423817 w 8138185"/>
              <a:gd name="connsiteY19" fmla="*/ 6416429 h 9373888"/>
              <a:gd name="connsiteX20" fmla="*/ 5617383 w 8138185"/>
              <a:gd name="connsiteY20" fmla="*/ 7947804 h 9373888"/>
              <a:gd name="connsiteX21" fmla="*/ 5650351 w 8138185"/>
              <a:gd name="connsiteY21" fmla="*/ 8397152 h 9373888"/>
              <a:gd name="connsiteX22" fmla="*/ 5650387 w 8138185"/>
              <a:gd name="connsiteY22" fmla="*/ 8397152 h 9373888"/>
              <a:gd name="connsiteX23" fmla="*/ 5643779 w 8138185"/>
              <a:gd name="connsiteY23" fmla="*/ 9361306 h 9373888"/>
              <a:gd name="connsiteX24" fmla="*/ 5643011 w 8138185"/>
              <a:gd name="connsiteY24" fmla="*/ 9373888 h 9373888"/>
              <a:gd name="connsiteX25" fmla="*/ 4247102 w 8138185"/>
              <a:gd name="connsiteY25" fmla="*/ 9373888 h 9373888"/>
              <a:gd name="connsiteX26" fmla="*/ 4236857 w 8138185"/>
              <a:gd name="connsiteY26" fmla="*/ 9284378 h 9373888"/>
              <a:gd name="connsiteX27" fmla="*/ 4149047 w 8138185"/>
              <a:gd name="connsiteY27" fmla="*/ 8749631 h 9373888"/>
              <a:gd name="connsiteX28" fmla="*/ 4069175 w 8138185"/>
              <a:gd name="connsiteY28" fmla="*/ 8769600 h 9373888"/>
              <a:gd name="connsiteX29" fmla="*/ 4010265 w 8138185"/>
              <a:gd name="connsiteY29" fmla="*/ 8758045 h 9373888"/>
              <a:gd name="connsiteX30" fmla="*/ 3918319 w 8138185"/>
              <a:gd name="connsiteY30" fmla="*/ 9290989 h 9373888"/>
              <a:gd name="connsiteX31" fmla="*/ 3908024 w 8138185"/>
              <a:gd name="connsiteY31" fmla="*/ 9373888 h 9373888"/>
              <a:gd name="connsiteX32" fmla="*/ 2495838 w 8138185"/>
              <a:gd name="connsiteY32" fmla="*/ 9373888 h 9373888"/>
              <a:gd name="connsiteX33" fmla="*/ 2491778 w 8138185"/>
              <a:gd name="connsiteY33" fmla="*/ 9301570 h 9373888"/>
              <a:gd name="connsiteX34" fmla="*/ 2480431 w 8138185"/>
              <a:gd name="connsiteY34" fmla="*/ 8880489 h 9373888"/>
              <a:gd name="connsiteX35" fmla="*/ 2487791 w 8138185"/>
              <a:gd name="connsiteY35" fmla="*/ 8397647 h 9373888"/>
              <a:gd name="connsiteX36" fmla="*/ 2487141 w 8138185"/>
              <a:gd name="connsiteY36" fmla="*/ 8397647 h 9373888"/>
              <a:gd name="connsiteX37" fmla="*/ 2520144 w 8138185"/>
              <a:gd name="connsiteY37" fmla="*/ 7947804 h 9373888"/>
              <a:gd name="connsiteX38" fmla="*/ 2713875 w 8138185"/>
              <a:gd name="connsiteY38" fmla="*/ 6416429 h 9373888"/>
              <a:gd name="connsiteX39" fmla="*/ 2591596 w 8138185"/>
              <a:gd name="connsiteY39" fmla="*/ 4842312 h 9373888"/>
              <a:gd name="connsiteX40" fmla="*/ 2181524 w 8138185"/>
              <a:gd name="connsiteY40" fmla="*/ 6205204 h 9373888"/>
              <a:gd name="connsiteX41" fmla="*/ 1075897 w 8138185"/>
              <a:gd name="connsiteY41" fmla="*/ 7830971 h 9373888"/>
              <a:gd name="connsiteX42" fmla="*/ 789095 w 8138185"/>
              <a:gd name="connsiteY42" fmla="*/ 8397647 h 9373888"/>
              <a:gd name="connsiteX43" fmla="*/ 788982 w 8138185"/>
              <a:gd name="connsiteY43" fmla="*/ 8397647 h 9373888"/>
              <a:gd name="connsiteX44" fmla="*/ 738261 w 8138185"/>
              <a:gd name="connsiteY44" fmla="*/ 8628929 h 9373888"/>
              <a:gd name="connsiteX45" fmla="*/ 524071 w 8138185"/>
              <a:gd name="connsiteY45" fmla="*/ 9160365 h 9373888"/>
              <a:gd name="connsiteX46" fmla="*/ 216147 w 8138185"/>
              <a:gd name="connsiteY46" fmla="*/ 8901615 h 9373888"/>
              <a:gd name="connsiteX47" fmla="*/ 276876 w 8138185"/>
              <a:gd name="connsiteY47" fmla="*/ 8527019 h 9373888"/>
              <a:gd name="connsiteX48" fmla="*/ 49147 w 8138185"/>
              <a:gd name="connsiteY48" fmla="*/ 8769762 h 9373888"/>
              <a:gd name="connsiteX49" fmla="*/ 70602 w 8138185"/>
              <a:gd name="connsiteY49" fmla="*/ 8397152 h 9373888"/>
              <a:gd name="connsiteX50" fmla="*/ 70895 w 8138185"/>
              <a:gd name="connsiteY50" fmla="*/ 8397152 h 9373888"/>
              <a:gd name="connsiteX51" fmla="*/ 117302 w 8138185"/>
              <a:gd name="connsiteY51" fmla="*/ 8319098 h 9373888"/>
              <a:gd name="connsiteX52" fmla="*/ 355918 w 8138185"/>
              <a:gd name="connsiteY52" fmla="*/ 8011502 h 9373888"/>
              <a:gd name="connsiteX53" fmla="*/ 655759 w 8138185"/>
              <a:gd name="connsiteY53" fmla="*/ 7374860 h 9373888"/>
              <a:gd name="connsiteX54" fmla="*/ 1469796 w 8138185"/>
              <a:gd name="connsiteY54" fmla="*/ 5930448 h 9373888"/>
              <a:gd name="connsiteX55" fmla="*/ 1709074 w 8138185"/>
              <a:gd name="connsiteY55" fmla="*/ 4769208 h 9373888"/>
              <a:gd name="connsiteX56" fmla="*/ 1766337 w 8138185"/>
              <a:gd name="connsiteY56" fmla="*/ 4182568 h 9373888"/>
              <a:gd name="connsiteX57" fmla="*/ 4053333 w 8138185"/>
              <a:gd name="connsiteY57" fmla="*/ 0 h 9373888"/>
              <a:gd name="connsiteX58" fmla="*/ 4069835 w 8138185"/>
              <a:gd name="connsiteY58" fmla="*/ 1650 h 9373888"/>
              <a:gd name="connsiteX59" fmla="*/ 4086337 w 8138185"/>
              <a:gd name="connsiteY59" fmla="*/ 0 h 9373888"/>
              <a:gd name="connsiteX60" fmla="*/ 4086337 w 8138185"/>
              <a:gd name="connsiteY60" fmla="*/ 3133 h 9373888"/>
              <a:gd name="connsiteX61" fmla="*/ 4927935 w 8138185"/>
              <a:gd name="connsiteY61" fmla="*/ 948693 h 9373888"/>
              <a:gd name="connsiteX62" fmla="*/ 4621163 w 8138185"/>
              <a:gd name="connsiteY62" fmla="*/ 1961084 h 9373888"/>
              <a:gd name="connsiteX63" fmla="*/ 4734201 w 8138185"/>
              <a:gd name="connsiteY63" fmla="*/ 2537163 h 9373888"/>
              <a:gd name="connsiteX64" fmla="*/ 5604511 w 8138185"/>
              <a:gd name="connsiteY64" fmla="*/ 3066380 h 9373888"/>
              <a:gd name="connsiteX65" fmla="*/ 6372674 w 8138185"/>
              <a:gd name="connsiteY65" fmla="*/ 4182070 h 9373888"/>
              <a:gd name="connsiteX66" fmla="*/ 1768644 w 8138185"/>
              <a:gd name="connsiteY66" fmla="*/ 4182070 h 9373888"/>
              <a:gd name="connsiteX67" fmla="*/ 2535160 w 8138185"/>
              <a:gd name="connsiteY67" fmla="*/ 3066380 h 9373888"/>
              <a:gd name="connsiteX68" fmla="*/ 3405470 w 8138185"/>
              <a:gd name="connsiteY68" fmla="*/ 2537163 h 9373888"/>
              <a:gd name="connsiteX69" fmla="*/ 3518506 w 8138185"/>
              <a:gd name="connsiteY69" fmla="*/ 1961084 h 9373888"/>
              <a:gd name="connsiteX70" fmla="*/ 3211737 w 8138185"/>
              <a:gd name="connsiteY70" fmla="*/ 948693 h 9373888"/>
              <a:gd name="connsiteX71" fmla="*/ 4053333 w 8138185"/>
              <a:gd name="connsiteY71" fmla="*/ 3133 h 937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8138185" h="9373888">
                <a:moveTo>
                  <a:pt x="1766337" y="4182568"/>
                </a:moveTo>
                <a:lnTo>
                  <a:pt x="6370366" y="4182568"/>
                </a:lnTo>
                <a:cubicBezTo>
                  <a:pt x="6401387" y="4376765"/>
                  <a:pt x="6420511" y="4572676"/>
                  <a:pt x="6427629" y="4769212"/>
                </a:cubicBezTo>
                <a:cubicBezTo>
                  <a:pt x="6440829" y="5081261"/>
                  <a:pt x="6568883" y="5603380"/>
                  <a:pt x="6667894" y="5930448"/>
                </a:cubicBezTo>
                <a:cubicBezTo>
                  <a:pt x="7162621" y="6656696"/>
                  <a:pt x="7361141" y="7127331"/>
                  <a:pt x="7481769" y="7374860"/>
                </a:cubicBezTo>
                <a:cubicBezTo>
                  <a:pt x="7577149" y="7570572"/>
                  <a:pt x="7699099" y="7907869"/>
                  <a:pt x="7781608" y="8011502"/>
                </a:cubicBezTo>
                <a:cubicBezTo>
                  <a:pt x="7856196" y="8104572"/>
                  <a:pt x="7931775" y="8185431"/>
                  <a:pt x="8020226" y="8319098"/>
                </a:cubicBezTo>
                <a:lnTo>
                  <a:pt x="8066635" y="8397152"/>
                </a:lnTo>
                <a:lnTo>
                  <a:pt x="8067585" y="8397152"/>
                </a:lnTo>
                <a:cubicBezTo>
                  <a:pt x="8175177" y="8600621"/>
                  <a:pt x="8140852" y="8740720"/>
                  <a:pt x="8089037" y="8769762"/>
                </a:cubicBezTo>
                <a:cubicBezTo>
                  <a:pt x="8025340" y="8805574"/>
                  <a:pt x="7922864" y="8587418"/>
                  <a:pt x="7861310" y="8527019"/>
                </a:cubicBezTo>
                <a:cubicBezTo>
                  <a:pt x="7848109" y="8623062"/>
                  <a:pt x="7906689" y="8760852"/>
                  <a:pt x="7922037" y="8901615"/>
                </a:cubicBezTo>
                <a:cubicBezTo>
                  <a:pt x="7953227" y="9186107"/>
                  <a:pt x="7826161" y="9348816"/>
                  <a:pt x="7614111" y="9160365"/>
                </a:cubicBezTo>
                <a:cubicBezTo>
                  <a:pt x="7460521" y="9023977"/>
                  <a:pt x="7439203" y="8846931"/>
                  <a:pt x="7399923" y="8628882"/>
                </a:cubicBezTo>
                <a:lnTo>
                  <a:pt x="7349199" y="8397647"/>
                </a:lnTo>
                <a:lnTo>
                  <a:pt x="7348433" y="8397647"/>
                </a:lnTo>
                <a:cubicBezTo>
                  <a:pt x="7291643" y="8191495"/>
                  <a:pt x="7194123" y="7998810"/>
                  <a:pt x="7061629" y="7830971"/>
                </a:cubicBezTo>
                <a:cubicBezTo>
                  <a:pt x="6798426" y="7489545"/>
                  <a:pt x="6173993" y="6671218"/>
                  <a:pt x="5956003" y="6205204"/>
                </a:cubicBezTo>
                <a:cubicBezTo>
                  <a:pt x="5738013" y="5739192"/>
                  <a:pt x="5620356" y="5042813"/>
                  <a:pt x="5545932" y="4842312"/>
                </a:cubicBezTo>
                <a:cubicBezTo>
                  <a:pt x="5495106" y="5251229"/>
                  <a:pt x="5336193" y="5877311"/>
                  <a:pt x="5423817" y="6416429"/>
                </a:cubicBezTo>
                <a:cubicBezTo>
                  <a:pt x="5492298" y="6839208"/>
                  <a:pt x="5511607" y="6934753"/>
                  <a:pt x="5617383" y="7947804"/>
                </a:cubicBezTo>
                <a:lnTo>
                  <a:pt x="5650351" y="8397152"/>
                </a:lnTo>
                <a:lnTo>
                  <a:pt x="5650387" y="8397152"/>
                </a:lnTo>
                <a:cubicBezTo>
                  <a:pt x="5663960" y="8718733"/>
                  <a:pt x="5658793" y="9043087"/>
                  <a:pt x="5643779" y="9361306"/>
                </a:cubicBezTo>
                <a:lnTo>
                  <a:pt x="5643011" y="9373888"/>
                </a:lnTo>
                <a:lnTo>
                  <a:pt x="4247102" y="9373888"/>
                </a:lnTo>
                <a:lnTo>
                  <a:pt x="4236857" y="9284378"/>
                </a:lnTo>
                <a:cubicBezTo>
                  <a:pt x="4209257" y="9056814"/>
                  <a:pt x="4179658" y="8867950"/>
                  <a:pt x="4149047" y="8749631"/>
                </a:cubicBezTo>
                <a:cubicBezTo>
                  <a:pt x="4124431" y="8762657"/>
                  <a:pt x="4097024" y="8769508"/>
                  <a:pt x="4069175" y="8769600"/>
                </a:cubicBezTo>
                <a:cubicBezTo>
                  <a:pt x="4049007" y="8769289"/>
                  <a:pt x="4029055" y="8765377"/>
                  <a:pt x="4010265" y="8758045"/>
                </a:cubicBezTo>
                <a:cubicBezTo>
                  <a:pt x="3979159" y="8876116"/>
                  <a:pt x="3947991" y="9064300"/>
                  <a:pt x="3918319" y="9290989"/>
                </a:cubicBezTo>
                <a:lnTo>
                  <a:pt x="3908024" y="9373888"/>
                </a:lnTo>
                <a:lnTo>
                  <a:pt x="2495838" y="9373888"/>
                </a:lnTo>
                <a:lnTo>
                  <a:pt x="2491778" y="9301570"/>
                </a:lnTo>
                <a:cubicBezTo>
                  <a:pt x="2485759" y="9162029"/>
                  <a:pt x="2481729" y="9021420"/>
                  <a:pt x="2480431" y="8880489"/>
                </a:cubicBezTo>
                <a:lnTo>
                  <a:pt x="2487791" y="8397647"/>
                </a:lnTo>
                <a:lnTo>
                  <a:pt x="2487141" y="8397647"/>
                </a:lnTo>
                <a:cubicBezTo>
                  <a:pt x="2494238" y="8246819"/>
                  <a:pt x="2504632" y="8096322"/>
                  <a:pt x="2520144" y="7947804"/>
                </a:cubicBezTo>
                <a:cubicBezTo>
                  <a:pt x="2625921" y="6934753"/>
                  <a:pt x="2645227" y="6839208"/>
                  <a:pt x="2713875" y="6416429"/>
                </a:cubicBezTo>
                <a:cubicBezTo>
                  <a:pt x="2801335" y="5877311"/>
                  <a:pt x="2642421" y="5251229"/>
                  <a:pt x="2591596" y="4842312"/>
                </a:cubicBezTo>
                <a:cubicBezTo>
                  <a:pt x="2517174" y="5042813"/>
                  <a:pt x="2399680" y="5739025"/>
                  <a:pt x="2181524" y="6205204"/>
                </a:cubicBezTo>
                <a:cubicBezTo>
                  <a:pt x="1963370" y="6671382"/>
                  <a:pt x="1339929" y="7489545"/>
                  <a:pt x="1075897" y="7830971"/>
                </a:cubicBezTo>
                <a:cubicBezTo>
                  <a:pt x="943406" y="7998810"/>
                  <a:pt x="845884" y="8191495"/>
                  <a:pt x="789095" y="8397647"/>
                </a:cubicBezTo>
                <a:lnTo>
                  <a:pt x="788982" y="8397647"/>
                </a:lnTo>
                <a:lnTo>
                  <a:pt x="738261" y="8628929"/>
                </a:lnTo>
                <a:cubicBezTo>
                  <a:pt x="698983" y="8847056"/>
                  <a:pt x="677663" y="9024223"/>
                  <a:pt x="524071" y="9160365"/>
                </a:cubicBezTo>
                <a:cubicBezTo>
                  <a:pt x="312023" y="9348816"/>
                  <a:pt x="185125" y="9186107"/>
                  <a:pt x="216147" y="8901615"/>
                </a:cubicBezTo>
                <a:cubicBezTo>
                  <a:pt x="231495" y="8760852"/>
                  <a:pt x="290074" y="8623062"/>
                  <a:pt x="276876" y="8527019"/>
                </a:cubicBezTo>
                <a:cubicBezTo>
                  <a:pt x="215322" y="8588243"/>
                  <a:pt x="112847" y="8805574"/>
                  <a:pt x="49147" y="8769762"/>
                </a:cubicBezTo>
                <a:cubicBezTo>
                  <a:pt x="-2667" y="8740720"/>
                  <a:pt x="-36992" y="8600621"/>
                  <a:pt x="70602" y="8397152"/>
                </a:cubicBezTo>
                <a:lnTo>
                  <a:pt x="70895" y="8397152"/>
                </a:lnTo>
                <a:lnTo>
                  <a:pt x="117302" y="8319098"/>
                </a:lnTo>
                <a:cubicBezTo>
                  <a:pt x="205755" y="8185431"/>
                  <a:pt x="281330" y="8105397"/>
                  <a:pt x="355918" y="8011502"/>
                </a:cubicBezTo>
                <a:cubicBezTo>
                  <a:pt x="438428" y="7907869"/>
                  <a:pt x="560379" y="7570572"/>
                  <a:pt x="655759" y="7374860"/>
                </a:cubicBezTo>
                <a:cubicBezTo>
                  <a:pt x="776718" y="7127495"/>
                  <a:pt x="974740" y="6656530"/>
                  <a:pt x="1469796" y="5930448"/>
                </a:cubicBezTo>
                <a:cubicBezTo>
                  <a:pt x="1567984" y="5602887"/>
                  <a:pt x="1696698" y="5080766"/>
                  <a:pt x="1709074" y="4769208"/>
                </a:cubicBezTo>
                <a:cubicBezTo>
                  <a:pt x="1716192" y="4572676"/>
                  <a:pt x="1735313" y="4376765"/>
                  <a:pt x="1766337" y="4182568"/>
                </a:cubicBezTo>
                <a:close/>
                <a:moveTo>
                  <a:pt x="4053333" y="0"/>
                </a:moveTo>
                <a:cubicBezTo>
                  <a:pt x="4058615" y="329"/>
                  <a:pt x="4064555" y="1980"/>
                  <a:pt x="4069835" y="1650"/>
                </a:cubicBezTo>
                <a:cubicBezTo>
                  <a:pt x="4075116" y="1320"/>
                  <a:pt x="4080560" y="0"/>
                  <a:pt x="4086337" y="0"/>
                </a:cubicBezTo>
                <a:lnTo>
                  <a:pt x="4086337" y="3133"/>
                </a:lnTo>
                <a:cubicBezTo>
                  <a:pt x="4581394" y="41088"/>
                  <a:pt x="4908131" y="434825"/>
                  <a:pt x="4927935" y="948693"/>
                </a:cubicBezTo>
                <a:cubicBezTo>
                  <a:pt x="4940476" y="1276916"/>
                  <a:pt x="4800209" y="1722467"/>
                  <a:pt x="4621163" y="1961084"/>
                </a:cubicBezTo>
                <a:cubicBezTo>
                  <a:pt x="4620833" y="1961580"/>
                  <a:pt x="4454823" y="2281716"/>
                  <a:pt x="4734201" y="2537163"/>
                </a:cubicBezTo>
                <a:cubicBezTo>
                  <a:pt x="4946909" y="2731722"/>
                  <a:pt x="5337181" y="3001198"/>
                  <a:pt x="5604511" y="3066380"/>
                </a:cubicBezTo>
                <a:cubicBezTo>
                  <a:pt x="6036530" y="3171662"/>
                  <a:pt x="6269537" y="3571667"/>
                  <a:pt x="6372674" y="4182070"/>
                </a:cubicBezTo>
                <a:lnTo>
                  <a:pt x="1768644" y="4182070"/>
                </a:lnTo>
                <a:cubicBezTo>
                  <a:pt x="1870134" y="3571667"/>
                  <a:pt x="2103139" y="3171662"/>
                  <a:pt x="2535160" y="3066380"/>
                </a:cubicBezTo>
                <a:cubicBezTo>
                  <a:pt x="2802490" y="3001198"/>
                  <a:pt x="3197380" y="2736839"/>
                  <a:pt x="3405470" y="2537163"/>
                </a:cubicBezTo>
                <a:cubicBezTo>
                  <a:pt x="3685012" y="2269008"/>
                  <a:pt x="3518506" y="1961084"/>
                  <a:pt x="3518506" y="1961084"/>
                </a:cubicBezTo>
                <a:cubicBezTo>
                  <a:pt x="3339463" y="1722963"/>
                  <a:pt x="3199195" y="1276421"/>
                  <a:pt x="3211737" y="948693"/>
                </a:cubicBezTo>
                <a:cubicBezTo>
                  <a:pt x="3231372" y="434825"/>
                  <a:pt x="3558277" y="40758"/>
                  <a:pt x="4053333" y="313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42C51F-E820-3048-BF99-FA663DBE8914}"/>
              </a:ext>
            </a:extLst>
          </p:cNvPr>
          <p:cNvGrpSpPr/>
          <p:nvPr/>
        </p:nvGrpSpPr>
        <p:grpSpPr>
          <a:xfrm>
            <a:off x="10937925" y="6979920"/>
            <a:ext cx="2501800" cy="2192250"/>
            <a:chOff x="10937925" y="6979920"/>
            <a:chExt cx="2501800" cy="2192250"/>
          </a:xfrm>
        </p:grpSpPr>
        <p:sp>
          <p:nvSpPr>
            <p:cNvPr id="7" name="Forma libre 457">
              <a:extLst>
                <a:ext uri="{FF2B5EF4-FFF2-40B4-BE49-F238E27FC236}">
                  <a16:creationId xmlns:a16="http://schemas.microsoft.com/office/drawing/2014/main" id="{BA4AB2D9-17E8-BD4C-91DF-BD7389EC62B6}"/>
                </a:ext>
              </a:extLst>
            </p:cNvPr>
            <p:cNvSpPr/>
            <p:nvPr/>
          </p:nvSpPr>
          <p:spPr>
            <a:xfrm>
              <a:off x="10937925" y="7421635"/>
              <a:ext cx="1044416" cy="1750535"/>
            </a:xfrm>
            <a:custGeom>
              <a:avLst/>
              <a:gdLst>
                <a:gd name="connsiteX0" fmla="*/ 312022 w 414764"/>
                <a:gd name="connsiteY0" fmla="*/ 1587 h 695185"/>
                <a:gd name="connsiteX1" fmla="*/ 310951 w 414764"/>
                <a:gd name="connsiteY1" fmla="*/ 1854 h 695185"/>
                <a:gd name="connsiteX2" fmla="*/ 45903 w 414764"/>
                <a:gd name="connsiteY2" fmla="*/ 378859 h 695185"/>
                <a:gd name="connsiteX3" fmla="*/ 3892 w 414764"/>
                <a:gd name="connsiteY3" fmla="*/ 620970 h 695185"/>
                <a:gd name="connsiteX4" fmla="*/ 181304 w 414764"/>
                <a:gd name="connsiteY4" fmla="*/ 704794 h 695185"/>
                <a:gd name="connsiteX5" fmla="*/ 388418 w 414764"/>
                <a:gd name="connsiteY5" fmla="*/ 654660 h 695185"/>
                <a:gd name="connsiteX6" fmla="*/ 312022 w 414764"/>
                <a:gd name="connsiteY6" fmla="*/ 1587 h 69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764" h="695185">
                  <a:moveTo>
                    <a:pt x="312022" y="1587"/>
                  </a:moveTo>
                  <a:cubicBezTo>
                    <a:pt x="312022" y="1587"/>
                    <a:pt x="312022" y="1587"/>
                    <a:pt x="310951" y="1854"/>
                  </a:cubicBezTo>
                  <a:cubicBezTo>
                    <a:pt x="257700" y="14421"/>
                    <a:pt x="124173" y="143030"/>
                    <a:pt x="45903" y="378859"/>
                  </a:cubicBezTo>
                  <a:cubicBezTo>
                    <a:pt x="14461" y="473912"/>
                    <a:pt x="-9756" y="585408"/>
                    <a:pt x="3892" y="620970"/>
                  </a:cubicBezTo>
                  <a:cubicBezTo>
                    <a:pt x="30249" y="689151"/>
                    <a:pt x="131265" y="696772"/>
                    <a:pt x="181304" y="704794"/>
                  </a:cubicBezTo>
                  <a:cubicBezTo>
                    <a:pt x="231343" y="712815"/>
                    <a:pt x="356040" y="708403"/>
                    <a:pt x="388418" y="654660"/>
                  </a:cubicBezTo>
                  <a:cubicBezTo>
                    <a:pt x="420931" y="600917"/>
                    <a:pt x="468027" y="-35846"/>
                    <a:pt x="312022" y="1587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Forma libre 459">
              <a:extLst>
                <a:ext uri="{FF2B5EF4-FFF2-40B4-BE49-F238E27FC236}">
                  <a16:creationId xmlns:a16="http://schemas.microsoft.com/office/drawing/2014/main" id="{BC0E0B89-C7BD-6548-BEF6-941C35993DEE}"/>
                </a:ext>
              </a:extLst>
            </p:cNvPr>
            <p:cNvSpPr/>
            <p:nvPr/>
          </p:nvSpPr>
          <p:spPr>
            <a:xfrm>
              <a:off x="12395309" y="7421300"/>
              <a:ext cx="1044416" cy="1750535"/>
            </a:xfrm>
            <a:custGeom>
              <a:avLst/>
              <a:gdLst>
                <a:gd name="connsiteX0" fmla="*/ 363163 w 414764"/>
                <a:gd name="connsiteY0" fmla="*/ 340490 h 695185"/>
                <a:gd name="connsiteX1" fmla="*/ 110424 w 414764"/>
                <a:gd name="connsiteY1" fmla="*/ 1854 h 695185"/>
                <a:gd name="connsiteX2" fmla="*/ 109355 w 414764"/>
                <a:gd name="connsiteY2" fmla="*/ 1587 h 695185"/>
                <a:gd name="connsiteX3" fmla="*/ 32823 w 414764"/>
                <a:gd name="connsiteY3" fmla="*/ 654660 h 695185"/>
                <a:gd name="connsiteX4" fmla="*/ 217059 w 414764"/>
                <a:gd name="connsiteY4" fmla="*/ 699045 h 695185"/>
                <a:gd name="connsiteX5" fmla="*/ 417484 w 414764"/>
                <a:gd name="connsiteY5" fmla="*/ 620970 h 695185"/>
                <a:gd name="connsiteX6" fmla="*/ 363163 w 414764"/>
                <a:gd name="connsiteY6" fmla="*/ 340490 h 69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764" h="695185">
                  <a:moveTo>
                    <a:pt x="363163" y="340490"/>
                  </a:moveTo>
                  <a:cubicBezTo>
                    <a:pt x="302153" y="155330"/>
                    <a:pt x="163675" y="14421"/>
                    <a:pt x="110424" y="1854"/>
                  </a:cubicBezTo>
                  <a:cubicBezTo>
                    <a:pt x="109355" y="1587"/>
                    <a:pt x="109355" y="1587"/>
                    <a:pt x="109355" y="1587"/>
                  </a:cubicBezTo>
                  <a:cubicBezTo>
                    <a:pt x="-46651" y="-35846"/>
                    <a:pt x="445" y="600917"/>
                    <a:pt x="32823" y="654660"/>
                  </a:cubicBezTo>
                  <a:cubicBezTo>
                    <a:pt x="65202" y="708403"/>
                    <a:pt x="167020" y="707066"/>
                    <a:pt x="217059" y="699045"/>
                  </a:cubicBezTo>
                  <a:cubicBezTo>
                    <a:pt x="267099" y="691023"/>
                    <a:pt x="398486" y="673376"/>
                    <a:pt x="417484" y="620970"/>
                  </a:cubicBezTo>
                  <a:cubicBezTo>
                    <a:pt x="430329" y="585142"/>
                    <a:pt x="400225" y="452922"/>
                    <a:pt x="363163" y="340490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58B271-166D-4647-BDB4-AFC068C2904B}"/>
                </a:ext>
              </a:extLst>
            </p:cNvPr>
            <p:cNvGrpSpPr/>
            <p:nvPr/>
          </p:nvGrpSpPr>
          <p:grpSpPr>
            <a:xfrm>
              <a:off x="11793699" y="6979920"/>
              <a:ext cx="840589" cy="972895"/>
              <a:chOff x="11793699" y="6979920"/>
              <a:chExt cx="840589" cy="972895"/>
            </a:xfrm>
            <a:solidFill>
              <a:schemeClr val="tx2"/>
            </a:solidFill>
          </p:grpSpPr>
          <p:sp>
            <p:nvSpPr>
              <p:cNvPr id="6" name="Forma libre 456">
                <a:extLst>
                  <a:ext uri="{FF2B5EF4-FFF2-40B4-BE49-F238E27FC236}">
                    <a16:creationId xmlns:a16="http://schemas.microsoft.com/office/drawing/2014/main" id="{D05FB37A-36B7-D645-9718-360EE1315B06}"/>
                  </a:ext>
                </a:extLst>
              </p:cNvPr>
              <p:cNvSpPr/>
              <p:nvPr/>
            </p:nvSpPr>
            <p:spPr>
              <a:xfrm>
                <a:off x="12032567" y="7818158"/>
                <a:ext cx="303219" cy="134657"/>
              </a:xfrm>
              <a:custGeom>
                <a:avLst/>
                <a:gdLst>
                  <a:gd name="connsiteX0" fmla="*/ 97135 w 120415"/>
                  <a:gd name="connsiteY0" fmla="*/ 64973 h 53475"/>
                  <a:gd name="connsiteX1" fmla="*/ 32512 w 120415"/>
                  <a:gd name="connsiteY1" fmla="*/ 64973 h 53475"/>
                  <a:gd name="connsiteX2" fmla="*/ 0 w 120415"/>
                  <a:gd name="connsiteY2" fmla="*/ 32486 h 53475"/>
                  <a:gd name="connsiteX3" fmla="*/ 0 w 120415"/>
                  <a:gd name="connsiteY3" fmla="*/ 32486 h 53475"/>
                  <a:gd name="connsiteX4" fmla="*/ 32512 w 120415"/>
                  <a:gd name="connsiteY4" fmla="*/ 0 h 53475"/>
                  <a:gd name="connsiteX5" fmla="*/ 97135 w 120415"/>
                  <a:gd name="connsiteY5" fmla="*/ 0 h 53475"/>
                  <a:gd name="connsiteX6" fmla="*/ 129647 w 120415"/>
                  <a:gd name="connsiteY6" fmla="*/ 32486 h 53475"/>
                  <a:gd name="connsiteX7" fmla="*/ 129647 w 120415"/>
                  <a:gd name="connsiteY7" fmla="*/ 32486 h 53475"/>
                  <a:gd name="connsiteX8" fmla="*/ 97135 w 120415"/>
                  <a:gd name="connsiteY8" fmla="*/ 64973 h 5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415" h="53475">
                    <a:moveTo>
                      <a:pt x="97135" y="64973"/>
                    </a:moveTo>
                    <a:lnTo>
                      <a:pt x="32512" y="64973"/>
                    </a:lnTo>
                    <a:cubicBezTo>
                      <a:pt x="14717" y="64973"/>
                      <a:pt x="0" y="50400"/>
                      <a:pt x="0" y="32486"/>
                    </a:cubicBezTo>
                    <a:lnTo>
                      <a:pt x="0" y="32486"/>
                    </a:lnTo>
                    <a:cubicBezTo>
                      <a:pt x="0" y="14706"/>
                      <a:pt x="14583" y="0"/>
                      <a:pt x="32512" y="0"/>
                    </a:cubicBezTo>
                    <a:lnTo>
                      <a:pt x="97135" y="0"/>
                    </a:lnTo>
                    <a:cubicBezTo>
                      <a:pt x="114929" y="0"/>
                      <a:pt x="129647" y="14572"/>
                      <a:pt x="129647" y="32486"/>
                    </a:cubicBezTo>
                    <a:lnTo>
                      <a:pt x="129647" y="32486"/>
                    </a:lnTo>
                    <a:cubicBezTo>
                      <a:pt x="129647" y="50400"/>
                      <a:pt x="114929" y="64973"/>
                      <a:pt x="97135" y="64973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" name="Forma libre 458">
                <a:extLst>
                  <a:ext uri="{FF2B5EF4-FFF2-40B4-BE49-F238E27FC236}">
                    <a16:creationId xmlns:a16="http://schemas.microsoft.com/office/drawing/2014/main" id="{E3063D68-1D45-E048-97BE-10FC392CEFF2}"/>
                  </a:ext>
                </a:extLst>
              </p:cNvPr>
              <p:cNvSpPr/>
              <p:nvPr/>
            </p:nvSpPr>
            <p:spPr>
              <a:xfrm>
                <a:off x="11793699" y="7425631"/>
                <a:ext cx="33692" cy="3366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" name="Forma libre 460">
                <a:extLst>
                  <a:ext uri="{FF2B5EF4-FFF2-40B4-BE49-F238E27FC236}">
                    <a16:creationId xmlns:a16="http://schemas.microsoft.com/office/drawing/2014/main" id="{BF90339E-8B4E-5849-8049-990C819A3913}"/>
                  </a:ext>
                </a:extLst>
              </p:cNvPr>
              <p:cNvSpPr/>
              <p:nvPr/>
            </p:nvSpPr>
            <p:spPr>
              <a:xfrm>
                <a:off x="12600596" y="7425631"/>
                <a:ext cx="33692" cy="3366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" name="Forma libre 461">
                <a:extLst>
                  <a:ext uri="{FF2B5EF4-FFF2-40B4-BE49-F238E27FC236}">
                    <a16:creationId xmlns:a16="http://schemas.microsoft.com/office/drawing/2014/main" id="{68829395-0220-0348-BF72-1F515A855319}"/>
                  </a:ext>
                </a:extLst>
              </p:cNvPr>
              <p:cNvSpPr/>
              <p:nvPr/>
            </p:nvSpPr>
            <p:spPr>
              <a:xfrm>
                <a:off x="12019765" y="6979920"/>
                <a:ext cx="336908" cy="942595"/>
              </a:xfrm>
              <a:custGeom>
                <a:avLst/>
                <a:gdLst>
                  <a:gd name="connsiteX0" fmla="*/ 138077 w 133795"/>
                  <a:gd name="connsiteY0" fmla="*/ 49733 h 374330"/>
                  <a:gd name="connsiteX1" fmla="*/ 69038 w 133795"/>
                  <a:gd name="connsiteY1" fmla="*/ 0 h 374330"/>
                  <a:gd name="connsiteX2" fmla="*/ 0 w 133795"/>
                  <a:gd name="connsiteY2" fmla="*/ 49733 h 374330"/>
                  <a:gd name="connsiteX3" fmla="*/ 17393 w 133795"/>
                  <a:gd name="connsiteY3" fmla="*/ 82620 h 374330"/>
                  <a:gd name="connsiteX4" fmla="*/ 17259 w 133795"/>
                  <a:gd name="connsiteY4" fmla="*/ 86230 h 374330"/>
                  <a:gd name="connsiteX5" fmla="*/ 41075 w 133795"/>
                  <a:gd name="connsiteY5" fmla="*/ 129679 h 374330"/>
                  <a:gd name="connsiteX6" fmla="*/ 41075 w 133795"/>
                  <a:gd name="connsiteY6" fmla="*/ 144652 h 374330"/>
                  <a:gd name="connsiteX7" fmla="*/ 41075 w 133795"/>
                  <a:gd name="connsiteY7" fmla="*/ 191310 h 374330"/>
                  <a:gd name="connsiteX8" fmla="*/ 41075 w 133795"/>
                  <a:gd name="connsiteY8" fmla="*/ 215641 h 374330"/>
                  <a:gd name="connsiteX9" fmla="*/ 41075 w 133795"/>
                  <a:gd name="connsiteY9" fmla="*/ 265373 h 374330"/>
                  <a:gd name="connsiteX10" fmla="*/ 41075 w 133795"/>
                  <a:gd name="connsiteY10" fmla="*/ 289705 h 374330"/>
                  <a:gd name="connsiteX11" fmla="*/ 41075 w 133795"/>
                  <a:gd name="connsiteY11" fmla="*/ 345320 h 374330"/>
                  <a:gd name="connsiteX12" fmla="*/ 41075 w 133795"/>
                  <a:gd name="connsiteY12" fmla="*/ 346523 h 374330"/>
                  <a:gd name="connsiteX13" fmla="*/ 70510 w 133795"/>
                  <a:gd name="connsiteY13" fmla="*/ 375935 h 374330"/>
                  <a:gd name="connsiteX14" fmla="*/ 99945 w 133795"/>
                  <a:gd name="connsiteY14" fmla="*/ 346523 h 374330"/>
                  <a:gd name="connsiteX15" fmla="*/ 99945 w 133795"/>
                  <a:gd name="connsiteY15" fmla="*/ 345320 h 374330"/>
                  <a:gd name="connsiteX16" fmla="*/ 99945 w 133795"/>
                  <a:gd name="connsiteY16" fmla="*/ 289705 h 374330"/>
                  <a:gd name="connsiteX17" fmla="*/ 99945 w 133795"/>
                  <a:gd name="connsiteY17" fmla="*/ 265373 h 374330"/>
                  <a:gd name="connsiteX18" fmla="*/ 99945 w 133795"/>
                  <a:gd name="connsiteY18" fmla="*/ 215641 h 374330"/>
                  <a:gd name="connsiteX19" fmla="*/ 99945 w 133795"/>
                  <a:gd name="connsiteY19" fmla="*/ 191310 h 374330"/>
                  <a:gd name="connsiteX20" fmla="*/ 99945 w 133795"/>
                  <a:gd name="connsiteY20" fmla="*/ 144652 h 374330"/>
                  <a:gd name="connsiteX21" fmla="*/ 99945 w 133795"/>
                  <a:gd name="connsiteY21" fmla="*/ 127673 h 374330"/>
                  <a:gd name="connsiteX22" fmla="*/ 120817 w 133795"/>
                  <a:gd name="connsiteY22" fmla="*/ 86230 h 374330"/>
                  <a:gd name="connsiteX23" fmla="*/ 120683 w 133795"/>
                  <a:gd name="connsiteY23" fmla="*/ 82620 h 374330"/>
                  <a:gd name="connsiteX24" fmla="*/ 138077 w 133795"/>
                  <a:gd name="connsiteY24" fmla="*/ 49733 h 37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3795" h="374330">
                    <a:moveTo>
                      <a:pt x="138077" y="49733"/>
                    </a:moveTo>
                    <a:cubicBezTo>
                      <a:pt x="138077" y="22326"/>
                      <a:pt x="107170" y="0"/>
                      <a:pt x="69038" y="0"/>
                    </a:cubicBezTo>
                    <a:cubicBezTo>
                      <a:pt x="30907" y="0"/>
                      <a:pt x="0" y="22192"/>
                      <a:pt x="0" y="49733"/>
                    </a:cubicBezTo>
                    <a:cubicBezTo>
                      <a:pt x="0" y="62433"/>
                      <a:pt x="6556" y="73931"/>
                      <a:pt x="17393" y="82620"/>
                    </a:cubicBezTo>
                    <a:cubicBezTo>
                      <a:pt x="17259" y="83824"/>
                      <a:pt x="17259" y="85026"/>
                      <a:pt x="17259" y="86230"/>
                    </a:cubicBezTo>
                    <a:cubicBezTo>
                      <a:pt x="17259" y="104545"/>
                      <a:pt x="26759" y="120588"/>
                      <a:pt x="41075" y="129679"/>
                    </a:cubicBezTo>
                    <a:lnTo>
                      <a:pt x="41075" y="144652"/>
                    </a:lnTo>
                    <a:lnTo>
                      <a:pt x="41075" y="191310"/>
                    </a:lnTo>
                    <a:lnTo>
                      <a:pt x="41075" y="215641"/>
                    </a:lnTo>
                    <a:lnTo>
                      <a:pt x="41075" y="265373"/>
                    </a:lnTo>
                    <a:lnTo>
                      <a:pt x="41075" y="289705"/>
                    </a:lnTo>
                    <a:lnTo>
                      <a:pt x="41075" y="345320"/>
                    </a:lnTo>
                    <a:lnTo>
                      <a:pt x="41075" y="346523"/>
                    </a:lnTo>
                    <a:cubicBezTo>
                      <a:pt x="41075" y="362700"/>
                      <a:pt x="54321" y="375935"/>
                      <a:pt x="70510" y="375935"/>
                    </a:cubicBezTo>
                    <a:cubicBezTo>
                      <a:pt x="86699" y="375935"/>
                      <a:pt x="99945" y="362700"/>
                      <a:pt x="99945" y="346523"/>
                    </a:cubicBezTo>
                    <a:lnTo>
                      <a:pt x="99945" y="345320"/>
                    </a:lnTo>
                    <a:lnTo>
                      <a:pt x="99945" y="289705"/>
                    </a:lnTo>
                    <a:lnTo>
                      <a:pt x="99945" y="265373"/>
                    </a:lnTo>
                    <a:lnTo>
                      <a:pt x="99945" y="215641"/>
                    </a:lnTo>
                    <a:lnTo>
                      <a:pt x="99945" y="191310"/>
                    </a:lnTo>
                    <a:lnTo>
                      <a:pt x="99945" y="144652"/>
                    </a:lnTo>
                    <a:lnTo>
                      <a:pt x="99945" y="127673"/>
                    </a:lnTo>
                    <a:cubicBezTo>
                      <a:pt x="112521" y="118182"/>
                      <a:pt x="120817" y="103209"/>
                      <a:pt x="120817" y="86230"/>
                    </a:cubicBezTo>
                    <a:cubicBezTo>
                      <a:pt x="120817" y="85026"/>
                      <a:pt x="120683" y="83824"/>
                      <a:pt x="120683" y="82620"/>
                    </a:cubicBezTo>
                    <a:cubicBezTo>
                      <a:pt x="131387" y="73931"/>
                      <a:pt x="138077" y="62433"/>
                      <a:pt x="138077" y="49733"/>
                    </a:cubicBezTo>
                    <a:close/>
                  </a:path>
                </a:pathLst>
              </a:custGeom>
              <a:grpFill/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C3ED6A1-353A-194B-8BC4-BE62DED302CE}"/>
              </a:ext>
            </a:extLst>
          </p:cNvPr>
          <p:cNvSpPr/>
          <p:nvPr/>
        </p:nvSpPr>
        <p:spPr>
          <a:xfrm>
            <a:off x="8119734" y="7421300"/>
            <a:ext cx="1481466" cy="133081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E388EF-0B29-AC43-8657-3F14FF5C1F50}"/>
              </a:ext>
            </a:extLst>
          </p:cNvPr>
          <p:cNvSpPr/>
          <p:nvPr/>
        </p:nvSpPr>
        <p:spPr>
          <a:xfrm rot="10800000">
            <a:off x="14775238" y="7421300"/>
            <a:ext cx="1481466" cy="13308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893C466E-CB7B-D04C-8733-F713E2BA34AF}"/>
              </a:ext>
            </a:extLst>
          </p:cNvPr>
          <p:cNvSpPr txBox="1"/>
          <p:nvPr/>
        </p:nvSpPr>
        <p:spPr>
          <a:xfrm>
            <a:off x="16480571" y="571641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Left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762B7624-54E5-9940-94EF-D3137E78CE4C}"/>
              </a:ext>
            </a:extLst>
          </p:cNvPr>
          <p:cNvSpPr/>
          <p:nvPr/>
        </p:nvSpPr>
        <p:spPr>
          <a:xfrm>
            <a:off x="16513043" y="6597297"/>
            <a:ext cx="69191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734A69E4-66BA-0948-B71E-06EE4759A2ED}"/>
              </a:ext>
            </a:extLst>
          </p:cNvPr>
          <p:cNvSpPr txBox="1"/>
          <p:nvPr/>
        </p:nvSpPr>
        <p:spPr>
          <a:xfrm flipH="1">
            <a:off x="2991398" y="571641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Right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82744703-4552-3F43-9300-E072D3C1AFF1}"/>
              </a:ext>
            </a:extLst>
          </p:cNvPr>
          <p:cNvSpPr/>
          <p:nvPr/>
        </p:nvSpPr>
        <p:spPr>
          <a:xfrm flipH="1">
            <a:off x="936187" y="6597297"/>
            <a:ext cx="69191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algn="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353290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CA1DE418-F7B7-C745-A0C3-CFD56CCB8E08}"/>
              </a:ext>
            </a:extLst>
          </p:cNvPr>
          <p:cNvGrpSpPr/>
          <p:nvPr/>
        </p:nvGrpSpPr>
        <p:grpSpPr>
          <a:xfrm>
            <a:off x="2648417" y="4412494"/>
            <a:ext cx="19080816" cy="8281316"/>
            <a:chOff x="3657263" y="4412494"/>
            <a:chExt cx="19080816" cy="8281316"/>
          </a:xfrm>
        </p:grpSpPr>
        <p:grpSp>
          <p:nvGrpSpPr>
            <p:cNvPr id="1816" name="Group 1815">
              <a:extLst>
                <a:ext uri="{FF2B5EF4-FFF2-40B4-BE49-F238E27FC236}">
                  <a16:creationId xmlns:a16="http://schemas.microsoft.com/office/drawing/2014/main" id="{957B4048-B3B2-C541-B4AA-F70F4F990F46}"/>
                </a:ext>
              </a:extLst>
            </p:cNvPr>
            <p:cNvGrpSpPr/>
            <p:nvPr/>
          </p:nvGrpSpPr>
          <p:grpSpPr>
            <a:xfrm>
              <a:off x="3657263" y="4412494"/>
              <a:ext cx="3597724" cy="8281316"/>
              <a:chOff x="10389963" y="4412494"/>
              <a:chExt cx="3597724" cy="8281316"/>
            </a:xfrm>
          </p:grpSpPr>
          <p:sp>
            <p:nvSpPr>
              <p:cNvPr id="1621" name="Freeform 1620">
                <a:extLst>
                  <a:ext uri="{FF2B5EF4-FFF2-40B4-BE49-F238E27FC236}">
                    <a16:creationId xmlns:a16="http://schemas.microsoft.com/office/drawing/2014/main" id="{58CD53C6-2F25-0A4A-8806-2318D6225FE6}"/>
                  </a:ext>
                </a:extLst>
              </p:cNvPr>
              <p:cNvSpPr/>
              <p:nvPr/>
            </p:nvSpPr>
            <p:spPr>
              <a:xfrm>
                <a:off x="10389963" y="4412494"/>
                <a:ext cx="3597724" cy="8281316"/>
              </a:xfrm>
              <a:custGeom>
                <a:avLst/>
                <a:gdLst>
                  <a:gd name="connsiteX0" fmla="*/ 719443 w 723477"/>
                  <a:gd name="connsiteY0" fmla="*/ 833702 h 1665315"/>
                  <a:gd name="connsiteX1" fmla="*/ 687395 w 723477"/>
                  <a:gd name="connsiteY1" fmla="*/ 804010 h 1665315"/>
                  <a:gd name="connsiteX2" fmla="*/ 651258 w 723477"/>
                  <a:gd name="connsiteY2" fmla="*/ 779266 h 1665315"/>
                  <a:gd name="connsiteX3" fmla="*/ 643936 w 723477"/>
                  <a:gd name="connsiteY3" fmla="*/ 775840 h 1665315"/>
                  <a:gd name="connsiteX4" fmla="*/ 637469 w 723477"/>
                  <a:gd name="connsiteY4" fmla="*/ 760994 h 1665315"/>
                  <a:gd name="connsiteX5" fmla="*/ 633950 w 723477"/>
                  <a:gd name="connsiteY5" fmla="*/ 745957 h 1665315"/>
                  <a:gd name="connsiteX6" fmla="*/ 628815 w 723477"/>
                  <a:gd name="connsiteY6" fmla="*/ 693520 h 1665315"/>
                  <a:gd name="connsiteX7" fmla="*/ 609035 w 723477"/>
                  <a:gd name="connsiteY7" fmla="*/ 561617 h 1665315"/>
                  <a:gd name="connsiteX8" fmla="*/ 590015 w 723477"/>
                  <a:gd name="connsiteY8" fmla="*/ 475966 h 1665315"/>
                  <a:gd name="connsiteX9" fmla="*/ 590015 w 723477"/>
                  <a:gd name="connsiteY9" fmla="*/ 354436 h 1665315"/>
                  <a:gd name="connsiteX10" fmla="*/ 502525 w 723477"/>
                  <a:gd name="connsiteY10" fmla="*/ 264598 h 1665315"/>
                  <a:gd name="connsiteX11" fmla="*/ 417793 w 723477"/>
                  <a:gd name="connsiteY11" fmla="*/ 230528 h 1665315"/>
                  <a:gd name="connsiteX12" fmla="*/ 412658 w 723477"/>
                  <a:gd name="connsiteY12" fmla="*/ 189986 h 1665315"/>
                  <a:gd name="connsiteX13" fmla="*/ 426828 w 723477"/>
                  <a:gd name="connsiteY13" fmla="*/ 149730 h 1665315"/>
                  <a:gd name="connsiteX14" fmla="*/ 432724 w 723477"/>
                  <a:gd name="connsiteY14" fmla="*/ 154203 h 1665315"/>
                  <a:gd name="connsiteX15" fmla="*/ 442234 w 723477"/>
                  <a:gd name="connsiteY15" fmla="*/ 139547 h 1665315"/>
                  <a:gd name="connsiteX16" fmla="*/ 443375 w 723477"/>
                  <a:gd name="connsiteY16" fmla="*/ 110045 h 1665315"/>
                  <a:gd name="connsiteX17" fmla="*/ 434626 w 723477"/>
                  <a:gd name="connsiteY17" fmla="*/ 111187 h 1665315"/>
                  <a:gd name="connsiteX18" fmla="*/ 431487 w 723477"/>
                  <a:gd name="connsiteY18" fmla="*/ 113757 h 1665315"/>
                  <a:gd name="connsiteX19" fmla="*/ 433675 w 723477"/>
                  <a:gd name="connsiteY19" fmla="*/ 87586 h 1665315"/>
                  <a:gd name="connsiteX20" fmla="*/ 429205 w 723477"/>
                  <a:gd name="connsiteY20" fmla="*/ 37432 h 1665315"/>
                  <a:gd name="connsiteX21" fmla="*/ 362637 w 723477"/>
                  <a:gd name="connsiteY21" fmla="*/ -64 h 1665315"/>
                  <a:gd name="connsiteX22" fmla="*/ 362637 w 723477"/>
                  <a:gd name="connsiteY22" fmla="*/ -64 h 1665315"/>
                  <a:gd name="connsiteX23" fmla="*/ 296069 w 723477"/>
                  <a:gd name="connsiteY23" fmla="*/ 37432 h 1665315"/>
                  <a:gd name="connsiteX24" fmla="*/ 291694 w 723477"/>
                  <a:gd name="connsiteY24" fmla="*/ 87586 h 1665315"/>
                  <a:gd name="connsiteX25" fmla="*/ 293881 w 723477"/>
                  <a:gd name="connsiteY25" fmla="*/ 113757 h 1665315"/>
                  <a:gd name="connsiteX26" fmla="*/ 290648 w 723477"/>
                  <a:gd name="connsiteY26" fmla="*/ 111187 h 1665315"/>
                  <a:gd name="connsiteX27" fmla="*/ 281899 w 723477"/>
                  <a:gd name="connsiteY27" fmla="*/ 110045 h 1665315"/>
                  <a:gd name="connsiteX28" fmla="*/ 283135 w 723477"/>
                  <a:gd name="connsiteY28" fmla="*/ 139547 h 1665315"/>
                  <a:gd name="connsiteX29" fmla="*/ 292075 w 723477"/>
                  <a:gd name="connsiteY29" fmla="*/ 154203 h 1665315"/>
                  <a:gd name="connsiteX30" fmla="*/ 297971 w 723477"/>
                  <a:gd name="connsiteY30" fmla="*/ 149730 h 1665315"/>
                  <a:gd name="connsiteX31" fmla="*/ 312140 w 723477"/>
                  <a:gd name="connsiteY31" fmla="*/ 189986 h 1665315"/>
                  <a:gd name="connsiteX32" fmla="*/ 307100 w 723477"/>
                  <a:gd name="connsiteY32" fmla="*/ 230528 h 1665315"/>
                  <a:gd name="connsiteX33" fmla="*/ 221036 w 723477"/>
                  <a:gd name="connsiteY33" fmla="*/ 264598 h 1665315"/>
                  <a:gd name="connsiteX34" fmla="*/ 133737 w 723477"/>
                  <a:gd name="connsiteY34" fmla="*/ 354817 h 1665315"/>
                  <a:gd name="connsiteX35" fmla="*/ 133737 w 723477"/>
                  <a:gd name="connsiteY35" fmla="*/ 476347 h 1665315"/>
                  <a:gd name="connsiteX36" fmla="*/ 114717 w 723477"/>
                  <a:gd name="connsiteY36" fmla="*/ 561998 h 1665315"/>
                  <a:gd name="connsiteX37" fmla="*/ 94462 w 723477"/>
                  <a:gd name="connsiteY37" fmla="*/ 693520 h 1665315"/>
                  <a:gd name="connsiteX38" fmla="*/ 89326 w 723477"/>
                  <a:gd name="connsiteY38" fmla="*/ 745957 h 1665315"/>
                  <a:gd name="connsiteX39" fmla="*/ 85808 w 723477"/>
                  <a:gd name="connsiteY39" fmla="*/ 760994 h 1665315"/>
                  <a:gd name="connsiteX40" fmla="*/ 79341 w 723477"/>
                  <a:gd name="connsiteY40" fmla="*/ 775840 h 1665315"/>
                  <a:gd name="connsiteX41" fmla="*/ 72114 w 723477"/>
                  <a:gd name="connsiteY41" fmla="*/ 779266 h 1665315"/>
                  <a:gd name="connsiteX42" fmla="*/ 35882 w 723477"/>
                  <a:gd name="connsiteY42" fmla="*/ 804010 h 1665315"/>
                  <a:gd name="connsiteX43" fmla="*/ 3928 w 723477"/>
                  <a:gd name="connsiteY43" fmla="*/ 833702 h 1665315"/>
                  <a:gd name="connsiteX44" fmla="*/ 15816 w 723477"/>
                  <a:gd name="connsiteY44" fmla="*/ 848168 h 1665315"/>
                  <a:gd name="connsiteX45" fmla="*/ 47864 w 723477"/>
                  <a:gd name="connsiteY45" fmla="*/ 824186 h 1665315"/>
                  <a:gd name="connsiteX46" fmla="*/ 39780 w 723477"/>
                  <a:gd name="connsiteY46" fmla="*/ 867772 h 1665315"/>
                  <a:gd name="connsiteX47" fmla="*/ 30746 w 723477"/>
                  <a:gd name="connsiteY47" fmla="*/ 897845 h 1665315"/>
                  <a:gd name="connsiteX48" fmla="*/ 30746 w 723477"/>
                  <a:gd name="connsiteY48" fmla="*/ 923065 h 1665315"/>
                  <a:gd name="connsiteX49" fmla="*/ 47579 w 723477"/>
                  <a:gd name="connsiteY49" fmla="*/ 904031 h 1665315"/>
                  <a:gd name="connsiteX50" fmla="*/ 62414 w 723477"/>
                  <a:gd name="connsiteY50" fmla="*/ 856447 h 1665315"/>
                  <a:gd name="connsiteX51" fmla="*/ 52904 w 723477"/>
                  <a:gd name="connsiteY51" fmla="*/ 897941 h 1665315"/>
                  <a:gd name="connsiteX52" fmla="*/ 47293 w 723477"/>
                  <a:gd name="connsiteY52" fmla="*/ 941242 h 1665315"/>
                  <a:gd name="connsiteX53" fmla="*/ 60702 w 723477"/>
                  <a:gd name="connsiteY53" fmla="*/ 932582 h 1665315"/>
                  <a:gd name="connsiteX54" fmla="*/ 68119 w 723477"/>
                  <a:gd name="connsiteY54" fmla="*/ 910979 h 1665315"/>
                  <a:gd name="connsiteX55" fmla="*/ 79817 w 723477"/>
                  <a:gd name="connsiteY55" fmla="*/ 863395 h 1665315"/>
                  <a:gd name="connsiteX56" fmla="*/ 70878 w 723477"/>
                  <a:gd name="connsiteY56" fmla="*/ 906791 h 1665315"/>
                  <a:gd name="connsiteX57" fmla="*/ 64601 w 723477"/>
                  <a:gd name="connsiteY57" fmla="*/ 931154 h 1665315"/>
                  <a:gd name="connsiteX58" fmla="*/ 70725 w 723477"/>
                  <a:gd name="connsiteY58" fmla="*/ 938482 h 1665315"/>
                  <a:gd name="connsiteX59" fmla="*/ 74111 w 723477"/>
                  <a:gd name="connsiteY59" fmla="*/ 937911 h 1665315"/>
                  <a:gd name="connsiteX60" fmla="*/ 85522 w 723477"/>
                  <a:gd name="connsiteY60" fmla="*/ 915071 h 1665315"/>
                  <a:gd name="connsiteX61" fmla="*/ 95032 w 723477"/>
                  <a:gd name="connsiteY61" fmla="*/ 873387 h 1665315"/>
                  <a:gd name="connsiteX62" fmla="*/ 97505 w 723477"/>
                  <a:gd name="connsiteY62" fmla="*/ 868914 h 1665315"/>
                  <a:gd name="connsiteX63" fmla="*/ 91133 w 723477"/>
                  <a:gd name="connsiteY63" fmla="*/ 899368 h 1665315"/>
                  <a:gd name="connsiteX64" fmla="*/ 94462 w 723477"/>
                  <a:gd name="connsiteY64" fmla="*/ 917640 h 1665315"/>
                  <a:gd name="connsiteX65" fmla="*/ 102830 w 723477"/>
                  <a:gd name="connsiteY65" fmla="*/ 912692 h 1665315"/>
                  <a:gd name="connsiteX66" fmla="*/ 111008 w 723477"/>
                  <a:gd name="connsiteY66" fmla="*/ 884141 h 1665315"/>
                  <a:gd name="connsiteX67" fmla="*/ 121279 w 723477"/>
                  <a:gd name="connsiteY67" fmla="*/ 839888 h 1665315"/>
                  <a:gd name="connsiteX68" fmla="*/ 128411 w 723477"/>
                  <a:gd name="connsiteY68" fmla="*/ 787546 h 1665315"/>
                  <a:gd name="connsiteX69" fmla="*/ 134973 w 723477"/>
                  <a:gd name="connsiteY69" fmla="*/ 765752 h 1665315"/>
                  <a:gd name="connsiteX70" fmla="*/ 134973 w 723477"/>
                  <a:gd name="connsiteY70" fmla="*/ 765752 h 1665315"/>
                  <a:gd name="connsiteX71" fmla="*/ 177577 w 723477"/>
                  <a:gd name="connsiteY71" fmla="*/ 636514 h 1665315"/>
                  <a:gd name="connsiteX72" fmla="*/ 191366 w 723477"/>
                  <a:gd name="connsiteY72" fmla="*/ 547723 h 1665315"/>
                  <a:gd name="connsiteX73" fmla="*/ 218374 w 723477"/>
                  <a:gd name="connsiteY73" fmla="*/ 461310 h 1665315"/>
                  <a:gd name="connsiteX74" fmla="*/ 241007 w 723477"/>
                  <a:gd name="connsiteY74" fmla="*/ 593498 h 1665315"/>
                  <a:gd name="connsiteX75" fmla="*/ 223699 w 723477"/>
                  <a:gd name="connsiteY75" fmla="*/ 679150 h 1665315"/>
                  <a:gd name="connsiteX76" fmla="*/ 208864 w 723477"/>
                  <a:gd name="connsiteY76" fmla="*/ 762041 h 1665315"/>
                  <a:gd name="connsiteX77" fmla="*/ 208103 w 723477"/>
                  <a:gd name="connsiteY77" fmla="*/ 951235 h 1665315"/>
                  <a:gd name="connsiteX78" fmla="*/ 224080 w 723477"/>
                  <a:gd name="connsiteY78" fmla="*/ 1110356 h 1665315"/>
                  <a:gd name="connsiteX79" fmla="*/ 206962 w 723477"/>
                  <a:gd name="connsiteY79" fmla="*/ 1183730 h 1665315"/>
                  <a:gd name="connsiteX80" fmla="*/ 206962 w 723477"/>
                  <a:gd name="connsiteY80" fmla="*/ 1289842 h 1665315"/>
                  <a:gd name="connsiteX81" fmla="*/ 217898 w 723477"/>
                  <a:gd name="connsiteY81" fmla="*/ 1418605 h 1665315"/>
                  <a:gd name="connsiteX82" fmla="*/ 214950 w 723477"/>
                  <a:gd name="connsiteY82" fmla="*/ 1529856 h 1665315"/>
                  <a:gd name="connsiteX83" fmla="*/ 213143 w 723477"/>
                  <a:gd name="connsiteY83" fmla="*/ 1539373 h 1665315"/>
                  <a:gd name="connsiteX84" fmla="*/ 203063 w 723477"/>
                  <a:gd name="connsiteY84" fmla="*/ 1563831 h 1665315"/>
                  <a:gd name="connsiteX85" fmla="*/ 172156 w 723477"/>
                  <a:gd name="connsiteY85" fmla="*/ 1611415 h 1665315"/>
                  <a:gd name="connsiteX86" fmla="*/ 165690 w 723477"/>
                  <a:gd name="connsiteY86" fmla="*/ 1635397 h 1665315"/>
                  <a:gd name="connsiteX87" fmla="*/ 170349 w 723477"/>
                  <a:gd name="connsiteY87" fmla="*/ 1635397 h 1665315"/>
                  <a:gd name="connsiteX88" fmla="*/ 174058 w 723477"/>
                  <a:gd name="connsiteY88" fmla="*/ 1646151 h 1665315"/>
                  <a:gd name="connsiteX89" fmla="*/ 179099 w 723477"/>
                  <a:gd name="connsiteY89" fmla="*/ 1647008 h 1665315"/>
                  <a:gd name="connsiteX90" fmla="*/ 189531 w 723477"/>
                  <a:gd name="connsiteY90" fmla="*/ 1655497 h 1665315"/>
                  <a:gd name="connsiteX91" fmla="*/ 192222 w 723477"/>
                  <a:gd name="connsiteY91" fmla="*/ 1654812 h 1665315"/>
                  <a:gd name="connsiteX92" fmla="*/ 201256 w 723477"/>
                  <a:gd name="connsiteY92" fmla="*/ 1662996 h 1665315"/>
                  <a:gd name="connsiteX93" fmla="*/ 207818 w 723477"/>
                  <a:gd name="connsiteY93" fmla="*/ 1662235 h 1665315"/>
                  <a:gd name="connsiteX94" fmla="*/ 214095 w 723477"/>
                  <a:gd name="connsiteY94" fmla="*/ 1653860 h 1665315"/>
                  <a:gd name="connsiteX95" fmla="*/ 221036 w 723477"/>
                  <a:gd name="connsiteY95" fmla="*/ 1664233 h 1665315"/>
                  <a:gd name="connsiteX96" fmla="*/ 245096 w 723477"/>
                  <a:gd name="connsiteY96" fmla="*/ 1652527 h 1665315"/>
                  <a:gd name="connsiteX97" fmla="*/ 254606 w 723477"/>
                  <a:gd name="connsiteY97" fmla="*/ 1629687 h 1665315"/>
                  <a:gd name="connsiteX98" fmla="*/ 260121 w 723477"/>
                  <a:gd name="connsiteY98" fmla="*/ 1584768 h 1665315"/>
                  <a:gd name="connsiteX99" fmla="*/ 273531 w 723477"/>
                  <a:gd name="connsiteY99" fmla="*/ 1562594 h 1665315"/>
                  <a:gd name="connsiteX100" fmla="*/ 273531 w 723477"/>
                  <a:gd name="connsiteY100" fmla="*/ 1538611 h 1665315"/>
                  <a:gd name="connsiteX101" fmla="*/ 274101 w 723477"/>
                  <a:gd name="connsiteY101" fmla="*/ 1500544 h 1665315"/>
                  <a:gd name="connsiteX102" fmla="*/ 275242 w 723477"/>
                  <a:gd name="connsiteY102" fmla="*/ 1483509 h 1665315"/>
                  <a:gd name="connsiteX103" fmla="*/ 284752 w 723477"/>
                  <a:gd name="connsiteY103" fmla="*/ 1405091 h 1665315"/>
                  <a:gd name="connsiteX104" fmla="*/ 308051 w 723477"/>
                  <a:gd name="connsiteY104" fmla="*/ 1245970 h 1665315"/>
                  <a:gd name="connsiteX105" fmla="*/ 321269 w 723477"/>
                  <a:gd name="connsiteY105" fmla="*/ 1128913 h 1665315"/>
                  <a:gd name="connsiteX106" fmla="*/ 321840 w 723477"/>
                  <a:gd name="connsiteY106" fmla="*/ 1127105 h 1665315"/>
                  <a:gd name="connsiteX107" fmla="*/ 344949 w 723477"/>
                  <a:gd name="connsiteY107" fmla="*/ 1016425 h 1665315"/>
                  <a:gd name="connsiteX108" fmla="*/ 348467 w 723477"/>
                  <a:gd name="connsiteY108" fmla="*/ 977501 h 1665315"/>
                  <a:gd name="connsiteX109" fmla="*/ 361781 w 723477"/>
                  <a:gd name="connsiteY109" fmla="*/ 880906 h 1665315"/>
                  <a:gd name="connsiteX110" fmla="*/ 375095 w 723477"/>
                  <a:gd name="connsiteY110" fmla="*/ 977501 h 1665315"/>
                  <a:gd name="connsiteX111" fmla="*/ 378613 w 723477"/>
                  <a:gd name="connsiteY111" fmla="*/ 1016425 h 1665315"/>
                  <a:gd name="connsiteX112" fmla="*/ 402673 w 723477"/>
                  <a:gd name="connsiteY112" fmla="*/ 1126534 h 1665315"/>
                  <a:gd name="connsiteX113" fmla="*/ 403243 w 723477"/>
                  <a:gd name="connsiteY113" fmla="*/ 1128342 h 1665315"/>
                  <a:gd name="connsiteX114" fmla="*/ 416557 w 723477"/>
                  <a:gd name="connsiteY114" fmla="*/ 1245399 h 1665315"/>
                  <a:gd name="connsiteX115" fmla="*/ 439856 w 723477"/>
                  <a:gd name="connsiteY115" fmla="*/ 1404520 h 1665315"/>
                  <a:gd name="connsiteX116" fmla="*/ 449366 w 723477"/>
                  <a:gd name="connsiteY116" fmla="*/ 1482938 h 1665315"/>
                  <a:gd name="connsiteX117" fmla="*/ 450507 w 723477"/>
                  <a:gd name="connsiteY117" fmla="*/ 1499973 h 1665315"/>
                  <a:gd name="connsiteX118" fmla="*/ 451078 w 723477"/>
                  <a:gd name="connsiteY118" fmla="*/ 1538040 h 1665315"/>
                  <a:gd name="connsiteX119" fmla="*/ 451078 w 723477"/>
                  <a:gd name="connsiteY119" fmla="*/ 1562023 h 1665315"/>
                  <a:gd name="connsiteX120" fmla="*/ 464486 w 723477"/>
                  <a:gd name="connsiteY120" fmla="*/ 1584197 h 1665315"/>
                  <a:gd name="connsiteX121" fmla="*/ 470097 w 723477"/>
                  <a:gd name="connsiteY121" fmla="*/ 1629116 h 1665315"/>
                  <a:gd name="connsiteX122" fmla="*/ 479607 w 723477"/>
                  <a:gd name="connsiteY122" fmla="*/ 1651956 h 1665315"/>
                  <a:gd name="connsiteX123" fmla="*/ 503381 w 723477"/>
                  <a:gd name="connsiteY123" fmla="*/ 1663567 h 1665315"/>
                  <a:gd name="connsiteX124" fmla="*/ 510228 w 723477"/>
                  <a:gd name="connsiteY124" fmla="*/ 1653194 h 1665315"/>
                  <a:gd name="connsiteX125" fmla="*/ 516600 w 723477"/>
                  <a:gd name="connsiteY125" fmla="*/ 1661568 h 1665315"/>
                  <a:gd name="connsiteX126" fmla="*/ 523162 w 723477"/>
                  <a:gd name="connsiteY126" fmla="*/ 1662330 h 1665315"/>
                  <a:gd name="connsiteX127" fmla="*/ 532101 w 723477"/>
                  <a:gd name="connsiteY127" fmla="*/ 1654145 h 1665315"/>
                  <a:gd name="connsiteX128" fmla="*/ 544540 w 723477"/>
                  <a:gd name="connsiteY128" fmla="*/ 1649035 h 1665315"/>
                  <a:gd name="connsiteX129" fmla="*/ 545224 w 723477"/>
                  <a:gd name="connsiteY129" fmla="*/ 1646342 h 1665315"/>
                  <a:gd name="connsiteX130" fmla="*/ 550360 w 723477"/>
                  <a:gd name="connsiteY130" fmla="*/ 1645485 h 1665315"/>
                  <a:gd name="connsiteX131" fmla="*/ 553973 w 723477"/>
                  <a:gd name="connsiteY131" fmla="*/ 1634731 h 1665315"/>
                  <a:gd name="connsiteX132" fmla="*/ 558633 w 723477"/>
                  <a:gd name="connsiteY132" fmla="*/ 1634731 h 1665315"/>
                  <a:gd name="connsiteX133" fmla="*/ 552262 w 723477"/>
                  <a:gd name="connsiteY133" fmla="*/ 1610749 h 1665315"/>
                  <a:gd name="connsiteX134" fmla="*/ 521355 w 723477"/>
                  <a:gd name="connsiteY134" fmla="*/ 1563165 h 1665315"/>
                  <a:gd name="connsiteX135" fmla="*/ 511275 w 723477"/>
                  <a:gd name="connsiteY135" fmla="*/ 1538707 h 1665315"/>
                  <a:gd name="connsiteX136" fmla="*/ 509468 w 723477"/>
                  <a:gd name="connsiteY136" fmla="*/ 1529190 h 1665315"/>
                  <a:gd name="connsiteX137" fmla="*/ 506520 w 723477"/>
                  <a:gd name="connsiteY137" fmla="*/ 1417938 h 1665315"/>
                  <a:gd name="connsiteX138" fmla="*/ 517360 w 723477"/>
                  <a:gd name="connsiteY138" fmla="*/ 1289176 h 1665315"/>
                  <a:gd name="connsiteX139" fmla="*/ 517360 w 723477"/>
                  <a:gd name="connsiteY139" fmla="*/ 1183064 h 1665315"/>
                  <a:gd name="connsiteX140" fmla="*/ 500148 w 723477"/>
                  <a:gd name="connsiteY140" fmla="*/ 1109689 h 1665315"/>
                  <a:gd name="connsiteX141" fmla="*/ 516219 w 723477"/>
                  <a:gd name="connsiteY141" fmla="*/ 950569 h 1665315"/>
                  <a:gd name="connsiteX142" fmla="*/ 515364 w 723477"/>
                  <a:gd name="connsiteY142" fmla="*/ 761375 h 1665315"/>
                  <a:gd name="connsiteX143" fmla="*/ 500624 w 723477"/>
                  <a:gd name="connsiteY143" fmla="*/ 678483 h 1665315"/>
                  <a:gd name="connsiteX144" fmla="*/ 483221 w 723477"/>
                  <a:gd name="connsiteY144" fmla="*/ 592832 h 1665315"/>
                  <a:gd name="connsiteX145" fmla="*/ 505949 w 723477"/>
                  <a:gd name="connsiteY145" fmla="*/ 460644 h 1665315"/>
                  <a:gd name="connsiteX146" fmla="*/ 532956 w 723477"/>
                  <a:gd name="connsiteY146" fmla="*/ 547056 h 1665315"/>
                  <a:gd name="connsiteX147" fmla="*/ 546746 w 723477"/>
                  <a:gd name="connsiteY147" fmla="*/ 635848 h 1665315"/>
                  <a:gd name="connsiteX148" fmla="*/ 589255 w 723477"/>
                  <a:gd name="connsiteY148" fmla="*/ 765086 h 1665315"/>
                  <a:gd name="connsiteX149" fmla="*/ 589255 w 723477"/>
                  <a:gd name="connsiteY149" fmla="*/ 765086 h 1665315"/>
                  <a:gd name="connsiteX150" fmla="*/ 595911 w 723477"/>
                  <a:gd name="connsiteY150" fmla="*/ 786880 h 1665315"/>
                  <a:gd name="connsiteX151" fmla="*/ 603043 w 723477"/>
                  <a:gd name="connsiteY151" fmla="*/ 839222 h 1665315"/>
                  <a:gd name="connsiteX152" fmla="*/ 613314 w 723477"/>
                  <a:gd name="connsiteY152" fmla="*/ 883475 h 1665315"/>
                  <a:gd name="connsiteX153" fmla="*/ 621492 w 723477"/>
                  <a:gd name="connsiteY153" fmla="*/ 912026 h 1665315"/>
                  <a:gd name="connsiteX154" fmla="*/ 629861 w 723477"/>
                  <a:gd name="connsiteY154" fmla="*/ 916974 h 1665315"/>
                  <a:gd name="connsiteX155" fmla="*/ 633190 w 723477"/>
                  <a:gd name="connsiteY155" fmla="*/ 898702 h 1665315"/>
                  <a:gd name="connsiteX156" fmla="*/ 626818 w 723477"/>
                  <a:gd name="connsiteY156" fmla="*/ 868248 h 1665315"/>
                  <a:gd name="connsiteX157" fmla="*/ 629195 w 723477"/>
                  <a:gd name="connsiteY157" fmla="*/ 872721 h 1665315"/>
                  <a:gd name="connsiteX158" fmla="*/ 638705 w 723477"/>
                  <a:gd name="connsiteY158" fmla="*/ 914405 h 1665315"/>
                  <a:gd name="connsiteX159" fmla="*/ 650212 w 723477"/>
                  <a:gd name="connsiteY159" fmla="*/ 937245 h 1665315"/>
                  <a:gd name="connsiteX160" fmla="*/ 658818 w 723477"/>
                  <a:gd name="connsiteY160" fmla="*/ 933429 h 1665315"/>
                  <a:gd name="connsiteX161" fmla="*/ 659246 w 723477"/>
                  <a:gd name="connsiteY161" fmla="*/ 930488 h 1665315"/>
                  <a:gd name="connsiteX162" fmla="*/ 653065 w 723477"/>
                  <a:gd name="connsiteY162" fmla="*/ 906125 h 1665315"/>
                  <a:gd name="connsiteX163" fmla="*/ 644126 w 723477"/>
                  <a:gd name="connsiteY163" fmla="*/ 862729 h 1665315"/>
                  <a:gd name="connsiteX164" fmla="*/ 655823 w 723477"/>
                  <a:gd name="connsiteY164" fmla="*/ 910313 h 1665315"/>
                  <a:gd name="connsiteX165" fmla="*/ 663145 w 723477"/>
                  <a:gd name="connsiteY165" fmla="*/ 931916 h 1665315"/>
                  <a:gd name="connsiteX166" fmla="*/ 676649 w 723477"/>
                  <a:gd name="connsiteY166" fmla="*/ 940576 h 1665315"/>
                  <a:gd name="connsiteX167" fmla="*/ 671038 w 723477"/>
                  <a:gd name="connsiteY167" fmla="*/ 897274 h 1665315"/>
                  <a:gd name="connsiteX168" fmla="*/ 661529 w 723477"/>
                  <a:gd name="connsiteY168" fmla="*/ 855781 h 1665315"/>
                  <a:gd name="connsiteX169" fmla="*/ 676459 w 723477"/>
                  <a:gd name="connsiteY169" fmla="*/ 903365 h 1665315"/>
                  <a:gd name="connsiteX170" fmla="*/ 693291 w 723477"/>
                  <a:gd name="connsiteY170" fmla="*/ 922399 h 1665315"/>
                  <a:gd name="connsiteX171" fmla="*/ 693291 w 723477"/>
                  <a:gd name="connsiteY171" fmla="*/ 897179 h 1665315"/>
                  <a:gd name="connsiteX172" fmla="*/ 683781 w 723477"/>
                  <a:gd name="connsiteY172" fmla="*/ 867106 h 1665315"/>
                  <a:gd name="connsiteX173" fmla="*/ 675698 w 723477"/>
                  <a:gd name="connsiteY173" fmla="*/ 823519 h 1665315"/>
                  <a:gd name="connsiteX174" fmla="*/ 707841 w 723477"/>
                  <a:gd name="connsiteY174" fmla="*/ 847502 h 1665315"/>
                  <a:gd name="connsiteX175" fmla="*/ 719443 w 723477"/>
                  <a:gd name="connsiteY175" fmla="*/ 833702 h 166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723477" h="1665315">
                    <a:moveTo>
                      <a:pt x="719443" y="833702"/>
                    </a:moveTo>
                    <a:cubicBezTo>
                      <a:pt x="707166" y="825680"/>
                      <a:pt x="696334" y="815639"/>
                      <a:pt x="687395" y="804010"/>
                    </a:cubicBezTo>
                    <a:cubicBezTo>
                      <a:pt x="677648" y="792828"/>
                      <a:pt x="665209" y="784310"/>
                      <a:pt x="651258" y="779266"/>
                    </a:cubicBezTo>
                    <a:cubicBezTo>
                      <a:pt x="648672" y="778457"/>
                      <a:pt x="646208" y="777306"/>
                      <a:pt x="643936" y="775840"/>
                    </a:cubicBezTo>
                    <a:cubicBezTo>
                      <a:pt x="639466" y="772700"/>
                      <a:pt x="638705" y="766323"/>
                      <a:pt x="637469" y="760994"/>
                    </a:cubicBezTo>
                    <a:cubicBezTo>
                      <a:pt x="636232" y="755665"/>
                      <a:pt x="635282" y="750906"/>
                      <a:pt x="633950" y="745957"/>
                    </a:cubicBezTo>
                    <a:cubicBezTo>
                      <a:pt x="630004" y="728770"/>
                      <a:pt x="628282" y="711145"/>
                      <a:pt x="628815" y="693520"/>
                    </a:cubicBezTo>
                    <a:cubicBezTo>
                      <a:pt x="628815" y="630614"/>
                      <a:pt x="615882" y="576273"/>
                      <a:pt x="609035" y="561617"/>
                    </a:cubicBezTo>
                    <a:cubicBezTo>
                      <a:pt x="602188" y="546961"/>
                      <a:pt x="597813" y="535827"/>
                      <a:pt x="590015" y="475966"/>
                    </a:cubicBezTo>
                    <a:cubicBezTo>
                      <a:pt x="582217" y="416105"/>
                      <a:pt x="597433" y="426193"/>
                      <a:pt x="590015" y="354436"/>
                    </a:cubicBezTo>
                    <a:cubicBezTo>
                      <a:pt x="582598" y="282680"/>
                      <a:pt x="527156" y="270308"/>
                      <a:pt x="502525" y="264598"/>
                    </a:cubicBezTo>
                    <a:cubicBezTo>
                      <a:pt x="473054" y="256573"/>
                      <a:pt x="444620" y="245140"/>
                      <a:pt x="417793" y="230528"/>
                    </a:cubicBezTo>
                    <a:cubicBezTo>
                      <a:pt x="412943" y="226816"/>
                      <a:pt x="412182" y="208068"/>
                      <a:pt x="412658" y="189986"/>
                    </a:cubicBezTo>
                    <a:cubicBezTo>
                      <a:pt x="419838" y="177565"/>
                      <a:pt x="424640" y="163913"/>
                      <a:pt x="426828" y="149730"/>
                    </a:cubicBezTo>
                    <a:cubicBezTo>
                      <a:pt x="428064" y="151253"/>
                      <a:pt x="430537" y="154108"/>
                      <a:pt x="432724" y="154203"/>
                    </a:cubicBezTo>
                    <a:cubicBezTo>
                      <a:pt x="434911" y="154298"/>
                      <a:pt x="440331" y="144686"/>
                      <a:pt x="442234" y="139547"/>
                    </a:cubicBezTo>
                    <a:cubicBezTo>
                      <a:pt x="444440" y="129870"/>
                      <a:pt x="444830" y="119865"/>
                      <a:pt x="443375" y="110045"/>
                    </a:cubicBezTo>
                    <a:cubicBezTo>
                      <a:pt x="441282" y="103383"/>
                      <a:pt x="436338" y="108618"/>
                      <a:pt x="434626" y="111187"/>
                    </a:cubicBezTo>
                    <a:cubicBezTo>
                      <a:pt x="433798" y="112278"/>
                      <a:pt x="432724" y="113158"/>
                      <a:pt x="431487" y="113757"/>
                    </a:cubicBezTo>
                    <a:cubicBezTo>
                      <a:pt x="431487" y="105001"/>
                      <a:pt x="432438" y="96246"/>
                      <a:pt x="433675" y="87586"/>
                    </a:cubicBezTo>
                    <a:cubicBezTo>
                      <a:pt x="436338" y="70754"/>
                      <a:pt x="434797" y="53526"/>
                      <a:pt x="429205" y="37432"/>
                    </a:cubicBezTo>
                    <a:cubicBezTo>
                      <a:pt x="416937" y="2505"/>
                      <a:pt x="369199" y="126"/>
                      <a:pt x="362637" y="-64"/>
                    </a:cubicBezTo>
                    <a:lnTo>
                      <a:pt x="362637" y="-64"/>
                    </a:lnTo>
                    <a:cubicBezTo>
                      <a:pt x="355980" y="-64"/>
                      <a:pt x="308146" y="2505"/>
                      <a:pt x="296069" y="37432"/>
                    </a:cubicBezTo>
                    <a:cubicBezTo>
                      <a:pt x="290458" y="53523"/>
                      <a:pt x="288955" y="70765"/>
                      <a:pt x="291694" y="87586"/>
                    </a:cubicBezTo>
                    <a:cubicBezTo>
                      <a:pt x="292930" y="96246"/>
                      <a:pt x="293406" y="105001"/>
                      <a:pt x="293881" y="113757"/>
                    </a:cubicBezTo>
                    <a:cubicBezTo>
                      <a:pt x="292635" y="113130"/>
                      <a:pt x="291542" y="112256"/>
                      <a:pt x="290648" y="111187"/>
                    </a:cubicBezTo>
                    <a:cubicBezTo>
                      <a:pt x="289031" y="108618"/>
                      <a:pt x="284086" y="103383"/>
                      <a:pt x="281899" y="110045"/>
                    </a:cubicBezTo>
                    <a:cubicBezTo>
                      <a:pt x="280520" y="119873"/>
                      <a:pt x="280939" y="129870"/>
                      <a:pt x="283135" y="139547"/>
                    </a:cubicBezTo>
                    <a:cubicBezTo>
                      <a:pt x="284562" y="144781"/>
                      <a:pt x="289031" y="154489"/>
                      <a:pt x="292075" y="154203"/>
                    </a:cubicBezTo>
                    <a:cubicBezTo>
                      <a:pt x="295117" y="153918"/>
                      <a:pt x="296830" y="151253"/>
                      <a:pt x="297971" y="149730"/>
                    </a:cubicBezTo>
                    <a:cubicBezTo>
                      <a:pt x="300243" y="163891"/>
                      <a:pt x="305046" y="177527"/>
                      <a:pt x="312140" y="189986"/>
                    </a:cubicBezTo>
                    <a:cubicBezTo>
                      <a:pt x="312615" y="208068"/>
                      <a:pt x="312140" y="226816"/>
                      <a:pt x="307100" y="230528"/>
                    </a:cubicBezTo>
                    <a:cubicBezTo>
                      <a:pt x="279854" y="245236"/>
                      <a:pt x="250963" y="256672"/>
                      <a:pt x="221036" y="264598"/>
                    </a:cubicBezTo>
                    <a:cubicBezTo>
                      <a:pt x="196311" y="270308"/>
                      <a:pt x="141249" y="282965"/>
                      <a:pt x="133737" y="354817"/>
                    </a:cubicBezTo>
                    <a:cubicBezTo>
                      <a:pt x="126224" y="426669"/>
                      <a:pt x="141820" y="416867"/>
                      <a:pt x="133737" y="476347"/>
                    </a:cubicBezTo>
                    <a:cubicBezTo>
                      <a:pt x="125654" y="535827"/>
                      <a:pt x="121374" y="546961"/>
                      <a:pt x="114717" y="561998"/>
                    </a:cubicBezTo>
                    <a:cubicBezTo>
                      <a:pt x="108060" y="577034"/>
                      <a:pt x="94462" y="630614"/>
                      <a:pt x="94462" y="693520"/>
                    </a:cubicBezTo>
                    <a:cubicBezTo>
                      <a:pt x="95051" y="711145"/>
                      <a:pt x="93320" y="728780"/>
                      <a:pt x="89326" y="745957"/>
                    </a:cubicBezTo>
                    <a:cubicBezTo>
                      <a:pt x="87995" y="750906"/>
                      <a:pt x="87044" y="755474"/>
                      <a:pt x="85808" y="760994"/>
                    </a:cubicBezTo>
                    <a:cubicBezTo>
                      <a:pt x="84572" y="766514"/>
                      <a:pt x="83906" y="772700"/>
                      <a:pt x="79341" y="775840"/>
                    </a:cubicBezTo>
                    <a:cubicBezTo>
                      <a:pt x="77097" y="777306"/>
                      <a:pt x="74663" y="778457"/>
                      <a:pt x="72114" y="779266"/>
                    </a:cubicBezTo>
                    <a:cubicBezTo>
                      <a:pt x="58125" y="784282"/>
                      <a:pt x="45648" y="792799"/>
                      <a:pt x="35882" y="804010"/>
                    </a:cubicBezTo>
                    <a:cubicBezTo>
                      <a:pt x="26942" y="815611"/>
                      <a:pt x="16149" y="825642"/>
                      <a:pt x="3928" y="833702"/>
                    </a:cubicBezTo>
                    <a:cubicBezTo>
                      <a:pt x="-3489" y="838937"/>
                      <a:pt x="-1016" y="851975"/>
                      <a:pt x="15816" y="848168"/>
                    </a:cubicBezTo>
                    <a:cubicBezTo>
                      <a:pt x="32648" y="844361"/>
                      <a:pt x="43774" y="822948"/>
                      <a:pt x="47864" y="824186"/>
                    </a:cubicBezTo>
                    <a:cubicBezTo>
                      <a:pt x="51953" y="825423"/>
                      <a:pt x="43299" y="857114"/>
                      <a:pt x="39780" y="867772"/>
                    </a:cubicBezTo>
                    <a:cubicBezTo>
                      <a:pt x="36262" y="878431"/>
                      <a:pt x="32934" y="891279"/>
                      <a:pt x="30746" y="897845"/>
                    </a:cubicBezTo>
                    <a:cubicBezTo>
                      <a:pt x="27180" y="905868"/>
                      <a:pt x="27180" y="915042"/>
                      <a:pt x="30746" y="923065"/>
                    </a:cubicBezTo>
                    <a:cubicBezTo>
                      <a:pt x="35691" y="929727"/>
                      <a:pt x="42728" y="921162"/>
                      <a:pt x="47579" y="904031"/>
                    </a:cubicBezTo>
                    <a:cubicBezTo>
                      <a:pt x="52429" y="886901"/>
                      <a:pt x="62414" y="856447"/>
                      <a:pt x="62414" y="856447"/>
                    </a:cubicBezTo>
                    <a:cubicBezTo>
                      <a:pt x="62414" y="856447"/>
                      <a:pt x="56898" y="882333"/>
                      <a:pt x="52904" y="897941"/>
                    </a:cubicBezTo>
                    <a:cubicBezTo>
                      <a:pt x="48910" y="913548"/>
                      <a:pt x="38354" y="933629"/>
                      <a:pt x="47293" y="941242"/>
                    </a:cubicBezTo>
                    <a:cubicBezTo>
                      <a:pt x="51953" y="945239"/>
                      <a:pt x="57564" y="940100"/>
                      <a:pt x="60702" y="932582"/>
                    </a:cubicBezTo>
                    <a:cubicBezTo>
                      <a:pt x="63840" y="925064"/>
                      <a:pt x="67834" y="912216"/>
                      <a:pt x="68119" y="910979"/>
                    </a:cubicBezTo>
                    <a:cubicBezTo>
                      <a:pt x="71067" y="898131"/>
                      <a:pt x="79817" y="863395"/>
                      <a:pt x="79817" y="863395"/>
                    </a:cubicBezTo>
                    <a:cubicBezTo>
                      <a:pt x="79817" y="863395"/>
                      <a:pt x="74111" y="892897"/>
                      <a:pt x="70878" y="906791"/>
                    </a:cubicBezTo>
                    <a:cubicBezTo>
                      <a:pt x="68082" y="914709"/>
                      <a:pt x="65980" y="922865"/>
                      <a:pt x="64601" y="931154"/>
                    </a:cubicBezTo>
                    <a:cubicBezTo>
                      <a:pt x="64268" y="934875"/>
                      <a:pt x="67007" y="938149"/>
                      <a:pt x="70725" y="938482"/>
                    </a:cubicBezTo>
                    <a:cubicBezTo>
                      <a:pt x="71885" y="938587"/>
                      <a:pt x="73055" y="938387"/>
                      <a:pt x="74111" y="937911"/>
                    </a:cubicBezTo>
                    <a:cubicBezTo>
                      <a:pt x="78770" y="936484"/>
                      <a:pt x="82860" y="926110"/>
                      <a:pt x="85522" y="915071"/>
                    </a:cubicBezTo>
                    <a:cubicBezTo>
                      <a:pt x="88185" y="904031"/>
                      <a:pt x="92559" y="883095"/>
                      <a:pt x="95032" y="873387"/>
                    </a:cubicBezTo>
                    <a:cubicBezTo>
                      <a:pt x="95983" y="869771"/>
                      <a:pt x="97600" y="866155"/>
                      <a:pt x="97505" y="868914"/>
                    </a:cubicBezTo>
                    <a:cubicBezTo>
                      <a:pt x="97505" y="874815"/>
                      <a:pt x="92655" y="891184"/>
                      <a:pt x="91133" y="899368"/>
                    </a:cubicBezTo>
                    <a:cubicBezTo>
                      <a:pt x="89231" y="909741"/>
                      <a:pt x="89611" y="917069"/>
                      <a:pt x="94462" y="917640"/>
                    </a:cubicBezTo>
                    <a:cubicBezTo>
                      <a:pt x="97505" y="917640"/>
                      <a:pt x="100167" y="917640"/>
                      <a:pt x="102830" y="912692"/>
                    </a:cubicBezTo>
                    <a:cubicBezTo>
                      <a:pt x="106539" y="903489"/>
                      <a:pt x="109278" y="893915"/>
                      <a:pt x="111008" y="884141"/>
                    </a:cubicBezTo>
                    <a:cubicBezTo>
                      <a:pt x="114432" y="868439"/>
                      <a:pt x="119282" y="853973"/>
                      <a:pt x="121279" y="839888"/>
                    </a:cubicBezTo>
                    <a:cubicBezTo>
                      <a:pt x="123276" y="825803"/>
                      <a:pt x="126224" y="796968"/>
                      <a:pt x="128411" y="787546"/>
                    </a:cubicBezTo>
                    <a:cubicBezTo>
                      <a:pt x="130599" y="778124"/>
                      <a:pt x="134973" y="765752"/>
                      <a:pt x="134973" y="765752"/>
                    </a:cubicBezTo>
                    <a:lnTo>
                      <a:pt x="134973" y="765752"/>
                    </a:lnTo>
                    <a:cubicBezTo>
                      <a:pt x="143532" y="739200"/>
                      <a:pt x="164168" y="675343"/>
                      <a:pt x="177577" y="636514"/>
                    </a:cubicBezTo>
                    <a:cubicBezTo>
                      <a:pt x="194789" y="586551"/>
                      <a:pt x="188798" y="569326"/>
                      <a:pt x="191366" y="547723"/>
                    </a:cubicBezTo>
                    <a:cubicBezTo>
                      <a:pt x="193078" y="533828"/>
                      <a:pt x="207723" y="498711"/>
                      <a:pt x="218374" y="461310"/>
                    </a:cubicBezTo>
                    <a:cubicBezTo>
                      <a:pt x="234445" y="495000"/>
                      <a:pt x="250897" y="544582"/>
                      <a:pt x="241007" y="593498"/>
                    </a:cubicBezTo>
                    <a:cubicBezTo>
                      <a:pt x="223699" y="679150"/>
                      <a:pt x="229120" y="654406"/>
                      <a:pt x="223699" y="679150"/>
                    </a:cubicBezTo>
                    <a:cubicBezTo>
                      <a:pt x="217147" y="706463"/>
                      <a:pt x="212192" y="734147"/>
                      <a:pt x="208864" y="762041"/>
                    </a:cubicBezTo>
                    <a:cubicBezTo>
                      <a:pt x="202778" y="825042"/>
                      <a:pt x="198023" y="888900"/>
                      <a:pt x="208103" y="951235"/>
                    </a:cubicBezTo>
                    <a:cubicBezTo>
                      <a:pt x="211717" y="973980"/>
                      <a:pt x="224935" y="1105788"/>
                      <a:pt x="224080" y="1110356"/>
                    </a:cubicBezTo>
                    <a:cubicBezTo>
                      <a:pt x="220941" y="1127486"/>
                      <a:pt x="210861" y="1163364"/>
                      <a:pt x="206962" y="1183730"/>
                    </a:cubicBezTo>
                    <a:cubicBezTo>
                      <a:pt x="203063" y="1204096"/>
                      <a:pt x="205060" y="1234455"/>
                      <a:pt x="206962" y="1289842"/>
                    </a:cubicBezTo>
                    <a:cubicBezTo>
                      <a:pt x="208864" y="1345230"/>
                      <a:pt x="215521" y="1388151"/>
                      <a:pt x="217898" y="1418605"/>
                    </a:cubicBezTo>
                    <a:cubicBezTo>
                      <a:pt x="219895" y="1444681"/>
                      <a:pt x="216091" y="1511489"/>
                      <a:pt x="214950" y="1529856"/>
                    </a:cubicBezTo>
                    <a:cubicBezTo>
                      <a:pt x="214789" y="1533101"/>
                      <a:pt x="214180" y="1536299"/>
                      <a:pt x="213143" y="1539373"/>
                    </a:cubicBezTo>
                    <a:cubicBezTo>
                      <a:pt x="210395" y="1547767"/>
                      <a:pt x="207019" y="1555941"/>
                      <a:pt x="203063" y="1563831"/>
                    </a:cubicBezTo>
                    <a:cubicBezTo>
                      <a:pt x="194143" y="1580552"/>
                      <a:pt x="183796" y="1596464"/>
                      <a:pt x="172156" y="1611415"/>
                    </a:cubicBezTo>
                    <a:cubicBezTo>
                      <a:pt x="166260" y="1617315"/>
                      <a:pt x="156846" y="1631400"/>
                      <a:pt x="165690" y="1635397"/>
                    </a:cubicBezTo>
                    <a:cubicBezTo>
                      <a:pt x="168828" y="1636825"/>
                      <a:pt x="170349" y="1635397"/>
                      <a:pt x="170349" y="1635397"/>
                    </a:cubicBezTo>
                    <a:cubicBezTo>
                      <a:pt x="169075" y="1639404"/>
                      <a:pt x="170578" y="1643782"/>
                      <a:pt x="174058" y="1646151"/>
                    </a:cubicBezTo>
                    <a:cubicBezTo>
                      <a:pt x="175637" y="1646855"/>
                      <a:pt x="177377" y="1647150"/>
                      <a:pt x="179099" y="1647008"/>
                    </a:cubicBezTo>
                    <a:cubicBezTo>
                      <a:pt x="179640" y="1652233"/>
                      <a:pt x="184310" y="1656039"/>
                      <a:pt x="189531" y="1655497"/>
                    </a:cubicBezTo>
                    <a:cubicBezTo>
                      <a:pt x="190462" y="1655402"/>
                      <a:pt x="191366" y="1655173"/>
                      <a:pt x="192222" y="1654812"/>
                    </a:cubicBezTo>
                    <a:cubicBezTo>
                      <a:pt x="192222" y="1654812"/>
                      <a:pt x="194504" y="1662710"/>
                      <a:pt x="201256" y="1662996"/>
                    </a:cubicBezTo>
                    <a:cubicBezTo>
                      <a:pt x="203472" y="1663272"/>
                      <a:pt x="205726" y="1663015"/>
                      <a:pt x="207818" y="1662235"/>
                    </a:cubicBezTo>
                    <a:cubicBezTo>
                      <a:pt x="209720" y="1661473"/>
                      <a:pt x="211812" y="1659284"/>
                      <a:pt x="214095" y="1653860"/>
                    </a:cubicBezTo>
                    <a:cubicBezTo>
                      <a:pt x="213505" y="1658561"/>
                      <a:pt x="216462" y="1662986"/>
                      <a:pt x="221036" y="1664233"/>
                    </a:cubicBezTo>
                    <a:cubicBezTo>
                      <a:pt x="230908" y="1667593"/>
                      <a:pt x="241635" y="1662368"/>
                      <a:pt x="245096" y="1652527"/>
                    </a:cubicBezTo>
                    <a:cubicBezTo>
                      <a:pt x="250327" y="1641393"/>
                      <a:pt x="249756" y="1639394"/>
                      <a:pt x="254606" y="1629687"/>
                    </a:cubicBezTo>
                    <a:cubicBezTo>
                      <a:pt x="259456" y="1619980"/>
                      <a:pt x="256984" y="1594951"/>
                      <a:pt x="260121" y="1584768"/>
                    </a:cubicBezTo>
                    <a:cubicBezTo>
                      <a:pt x="263260" y="1574585"/>
                      <a:pt x="272674" y="1571064"/>
                      <a:pt x="273531" y="1562594"/>
                    </a:cubicBezTo>
                    <a:cubicBezTo>
                      <a:pt x="274367" y="1554619"/>
                      <a:pt x="274367" y="1546586"/>
                      <a:pt x="273531" y="1538611"/>
                    </a:cubicBezTo>
                    <a:cubicBezTo>
                      <a:pt x="273531" y="1538611"/>
                      <a:pt x="274101" y="1500544"/>
                      <a:pt x="274101" y="1500544"/>
                    </a:cubicBezTo>
                    <a:lnTo>
                      <a:pt x="275242" y="1483509"/>
                    </a:lnTo>
                    <a:cubicBezTo>
                      <a:pt x="276792" y="1457195"/>
                      <a:pt x="279969" y="1431005"/>
                      <a:pt x="284752" y="1405091"/>
                    </a:cubicBezTo>
                    <a:cubicBezTo>
                      <a:pt x="293025" y="1361599"/>
                      <a:pt x="304532" y="1289557"/>
                      <a:pt x="308051" y="1245970"/>
                    </a:cubicBezTo>
                    <a:cubicBezTo>
                      <a:pt x="310247" y="1206732"/>
                      <a:pt x="314660" y="1167647"/>
                      <a:pt x="321269" y="1128913"/>
                    </a:cubicBezTo>
                    <a:cubicBezTo>
                      <a:pt x="321498" y="1128323"/>
                      <a:pt x="321688" y="1127724"/>
                      <a:pt x="321840" y="1127105"/>
                    </a:cubicBezTo>
                    <a:cubicBezTo>
                      <a:pt x="333214" y="1091075"/>
                      <a:pt x="340954" y="1053997"/>
                      <a:pt x="344949" y="1016425"/>
                    </a:cubicBezTo>
                    <a:cubicBezTo>
                      <a:pt x="346280" y="1004624"/>
                      <a:pt x="347516" y="991586"/>
                      <a:pt x="348467" y="977501"/>
                    </a:cubicBezTo>
                    <a:cubicBezTo>
                      <a:pt x="352652" y="916023"/>
                      <a:pt x="350750" y="882333"/>
                      <a:pt x="361781" y="880906"/>
                    </a:cubicBezTo>
                    <a:cubicBezTo>
                      <a:pt x="372717" y="882523"/>
                      <a:pt x="370815" y="916023"/>
                      <a:pt x="375095" y="977501"/>
                    </a:cubicBezTo>
                    <a:cubicBezTo>
                      <a:pt x="376045" y="991586"/>
                      <a:pt x="377282" y="1004624"/>
                      <a:pt x="378613" y="1016425"/>
                    </a:cubicBezTo>
                    <a:cubicBezTo>
                      <a:pt x="382902" y="1053845"/>
                      <a:pt x="390967" y="1090732"/>
                      <a:pt x="402673" y="1126534"/>
                    </a:cubicBezTo>
                    <a:cubicBezTo>
                      <a:pt x="402911" y="1127124"/>
                      <a:pt x="403101" y="1127724"/>
                      <a:pt x="403243" y="1128342"/>
                    </a:cubicBezTo>
                    <a:cubicBezTo>
                      <a:pt x="409910" y="1167076"/>
                      <a:pt x="414351" y="1206161"/>
                      <a:pt x="416557" y="1245399"/>
                    </a:cubicBezTo>
                    <a:cubicBezTo>
                      <a:pt x="419980" y="1288986"/>
                      <a:pt x="431583" y="1361028"/>
                      <a:pt x="439856" y="1404520"/>
                    </a:cubicBezTo>
                    <a:cubicBezTo>
                      <a:pt x="444639" y="1430434"/>
                      <a:pt x="447816" y="1456624"/>
                      <a:pt x="449366" y="1482938"/>
                    </a:cubicBezTo>
                    <a:lnTo>
                      <a:pt x="450507" y="1499973"/>
                    </a:lnTo>
                    <a:cubicBezTo>
                      <a:pt x="450507" y="1499973"/>
                      <a:pt x="450507" y="1538040"/>
                      <a:pt x="451078" y="1538040"/>
                    </a:cubicBezTo>
                    <a:cubicBezTo>
                      <a:pt x="450298" y="1546015"/>
                      <a:pt x="450298" y="1554048"/>
                      <a:pt x="451078" y="1562023"/>
                    </a:cubicBezTo>
                    <a:cubicBezTo>
                      <a:pt x="451934" y="1570493"/>
                      <a:pt x="461348" y="1574014"/>
                      <a:pt x="464486" y="1584197"/>
                    </a:cubicBezTo>
                    <a:cubicBezTo>
                      <a:pt x="467624" y="1594380"/>
                      <a:pt x="465722" y="1619504"/>
                      <a:pt x="470097" y="1629116"/>
                    </a:cubicBezTo>
                    <a:cubicBezTo>
                      <a:pt x="474472" y="1638728"/>
                      <a:pt x="473806" y="1640822"/>
                      <a:pt x="479607" y="1651956"/>
                    </a:cubicBezTo>
                    <a:cubicBezTo>
                      <a:pt x="483106" y="1661616"/>
                      <a:pt x="493624" y="1666746"/>
                      <a:pt x="503381" y="1663567"/>
                    </a:cubicBezTo>
                    <a:cubicBezTo>
                      <a:pt x="507917" y="1662282"/>
                      <a:pt x="510828" y="1657876"/>
                      <a:pt x="510228" y="1653194"/>
                    </a:cubicBezTo>
                    <a:cubicBezTo>
                      <a:pt x="512511" y="1658618"/>
                      <a:pt x="514698" y="1660807"/>
                      <a:pt x="516600" y="1661568"/>
                    </a:cubicBezTo>
                    <a:cubicBezTo>
                      <a:pt x="518692" y="1662349"/>
                      <a:pt x="520946" y="1662606"/>
                      <a:pt x="523162" y="1662330"/>
                    </a:cubicBezTo>
                    <a:cubicBezTo>
                      <a:pt x="529913" y="1662330"/>
                      <a:pt x="532101" y="1654145"/>
                      <a:pt x="532101" y="1654145"/>
                    </a:cubicBezTo>
                    <a:cubicBezTo>
                      <a:pt x="536951" y="1656172"/>
                      <a:pt x="542514" y="1653879"/>
                      <a:pt x="544540" y="1649035"/>
                    </a:cubicBezTo>
                    <a:cubicBezTo>
                      <a:pt x="544901" y="1648169"/>
                      <a:pt x="545129" y="1647265"/>
                      <a:pt x="545224" y="1646342"/>
                    </a:cubicBezTo>
                    <a:cubicBezTo>
                      <a:pt x="546984" y="1646484"/>
                      <a:pt x="548743" y="1646189"/>
                      <a:pt x="550360" y="1645485"/>
                    </a:cubicBezTo>
                    <a:cubicBezTo>
                      <a:pt x="553802" y="1643087"/>
                      <a:pt x="555266" y="1638719"/>
                      <a:pt x="553973" y="1634731"/>
                    </a:cubicBezTo>
                    <a:cubicBezTo>
                      <a:pt x="555399" y="1635626"/>
                      <a:pt x="557206" y="1635626"/>
                      <a:pt x="558633" y="1634731"/>
                    </a:cubicBezTo>
                    <a:cubicBezTo>
                      <a:pt x="567477" y="1630734"/>
                      <a:pt x="558062" y="1616649"/>
                      <a:pt x="552262" y="1610749"/>
                    </a:cubicBezTo>
                    <a:cubicBezTo>
                      <a:pt x="540583" y="1595826"/>
                      <a:pt x="530246" y="1579905"/>
                      <a:pt x="521355" y="1563165"/>
                    </a:cubicBezTo>
                    <a:cubicBezTo>
                      <a:pt x="517399" y="1555275"/>
                      <a:pt x="514023" y="1547100"/>
                      <a:pt x="511275" y="1538707"/>
                    </a:cubicBezTo>
                    <a:cubicBezTo>
                      <a:pt x="510238" y="1535633"/>
                      <a:pt x="509629" y="1532435"/>
                      <a:pt x="509468" y="1529190"/>
                    </a:cubicBezTo>
                    <a:cubicBezTo>
                      <a:pt x="508327" y="1510822"/>
                      <a:pt x="504522" y="1444014"/>
                      <a:pt x="506520" y="1417938"/>
                    </a:cubicBezTo>
                    <a:cubicBezTo>
                      <a:pt x="508802" y="1387485"/>
                      <a:pt x="516029" y="1344564"/>
                      <a:pt x="517360" y="1289176"/>
                    </a:cubicBezTo>
                    <a:cubicBezTo>
                      <a:pt x="518692" y="1233788"/>
                      <a:pt x="520974" y="1203525"/>
                      <a:pt x="517360" y="1183064"/>
                    </a:cubicBezTo>
                    <a:cubicBezTo>
                      <a:pt x="513747" y="1162603"/>
                      <a:pt x="503286" y="1126820"/>
                      <a:pt x="500148" y="1109689"/>
                    </a:cubicBezTo>
                    <a:cubicBezTo>
                      <a:pt x="499387" y="1105121"/>
                      <a:pt x="512605" y="973314"/>
                      <a:pt x="516219" y="950569"/>
                    </a:cubicBezTo>
                    <a:cubicBezTo>
                      <a:pt x="526205" y="888234"/>
                      <a:pt x="521450" y="824376"/>
                      <a:pt x="515364" y="761375"/>
                    </a:cubicBezTo>
                    <a:cubicBezTo>
                      <a:pt x="512121" y="733471"/>
                      <a:pt x="507195" y="705797"/>
                      <a:pt x="500624" y="678483"/>
                    </a:cubicBezTo>
                    <a:cubicBezTo>
                      <a:pt x="495203" y="653549"/>
                      <a:pt x="500624" y="678483"/>
                      <a:pt x="483221" y="592832"/>
                    </a:cubicBezTo>
                    <a:cubicBezTo>
                      <a:pt x="473711" y="543916"/>
                      <a:pt x="489878" y="494333"/>
                      <a:pt x="505949" y="460644"/>
                    </a:cubicBezTo>
                    <a:cubicBezTo>
                      <a:pt x="516505" y="498045"/>
                      <a:pt x="531245" y="533162"/>
                      <a:pt x="532956" y="547056"/>
                    </a:cubicBezTo>
                    <a:cubicBezTo>
                      <a:pt x="535524" y="568660"/>
                      <a:pt x="529438" y="585885"/>
                      <a:pt x="546746" y="635848"/>
                    </a:cubicBezTo>
                    <a:cubicBezTo>
                      <a:pt x="560060" y="674677"/>
                      <a:pt x="580696" y="738534"/>
                      <a:pt x="589255" y="765086"/>
                    </a:cubicBezTo>
                    <a:lnTo>
                      <a:pt x="589255" y="765086"/>
                    </a:lnTo>
                    <a:cubicBezTo>
                      <a:pt x="589255" y="765086"/>
                      <a:pt x="593724" y="777458"/>
                      <a:pt x="595911" y="786880"/>
                    </a:cubicBezTo>
                    <a:cubicBezTo>
                      <a:pt x="598099" y="796301"/>
                      <a:pt x="600951" y="824947"/>
                      <a:pt x="603043" y="839222"/>
                    </a:cubicBezTo>
                    <a:cubicBezTo>
                      <a:pt x="605136" y="853497"/>
                      <a:pt x="609796" y="867772"/>
                      <a:pt x="613314" y="883475"/>
                    </a:cubicBezTo>
                    <a:cubicBezTo>
                      <a:pt x="615045" y="893249"/>
                      <a:pt x="617784" y="902823"/>
                      <a:pt x="621492" y="912026"/>
                    </a:cubicBezTo>
                    <a:cubicBezTo>
                      <a:pt x="622757" y="915452"/>
                      <a:pt x="626257" y="917517"/>
                      <a:pt x="629861" y="916974"/>
                    </a:cubicBezTo>
                    <a:cubicBezTo>
                      <a:pt x="634711" y="916403"/>
                      <a:pt x="635091" y="909075"/>
                      <a:pt x="633190" y="898702"/>
                    </a:cubicBezTo>
                    <a:cubicBezTo>
                      <a:pt x="631668" y="890518"/>
                      <a:pt x="627008" y="874149"/>
                      <a:pt x="626818" y="868248"/>
                    </a:cubicBezTo>
                    <a:cubicBezTo>
                      <a:pt x="626818" y="865488"/>
                      <a:pt x="628244" y="869105"/>
                      <a:pt x="629195" y="872721"/>
                    </a:cubicBezTo>
                    <a:cubicBezTo>
                      <a:pt x="631763" y="882238"/>
                      <a:pt x="635947" y="903080"/>
                      <a:pt x="638705" y="914405"/>
                    </a:cubicBezTo>
                    <a:cubicBezTo>
                      <a:pt x="641463" y="925730"/>
                      <a:pt x="645552" y="935818"/>
                      <a:pt x="650212" y="937245"/>
                    </a:cubicBezTo>
                    <a:cubicBezTo>
                      <a:pt x="653645" y="938568"/>
                      <a:pt x="657496" y="936864"/>
                      <a:pt x="658818" y="933429"/>
                    </a:cubicBezTo>
                    <a:cubicBezTo>
                      <a:pt x="659180" y="932496"/>
                      <a:pt x="659332" y="931487"/>
                      <a:pt x="659246" y="930488"/>
                    </a:cubicBezTo>
                    <a:cubicBezTo>
                      <a:pt x="657906" y="922199"/>
                      <a:pt x="655842" y="914053"/>
                      <a:pt x="653065" y="906125"/>
                    </a:cubicBezTo>
                    <a:cubicBezTo>
                      <a:pt x="649737" y="892231"/>
                      <a:pt x="644126" y="862729"/>
                      <a:pt x="644126" y="862729"/>
                    </a:cubicBezTo>
                    <a:cubicBezTo>
                      <a:pt x="644126" y="862729"/>
                      <a:pt x="652874" y="897845"/>
                      <a:pt x="655823" y="910313"/>
                    </a:cubicBezTo>
                    <a:cubicBezTo>
                      <a:pt x="655823" y="911550"/>
                      <a:pt x="660007" y="924302"/>
                      <a:pt x="663145" y="931916"/>
                    </a:cubicBezTo>
                    <a:cubicBezTo>
                      <a:pt x="666284" y="939529"/>
                      <a:pt x="671894" y="944573"/>
                      <a:pt x="676649" y="940576"/>
                    </a:cubicBezTo>
                    <a:cubicBezTo>
                      <a:pt x="685588" y="932962"/>
                      <a:pt x="675128" y="912977"/>
                      <a:pt x="671038" y="897274"/>
                    </a:cubicBezTo>
                    <a:cubicBezTo>
                      <a:pt x="666949" y="881572"/>
                      <a:pt x="661529" y="855781"/>
                      <a:pt x="661529" y="855781"/>
                    </a:cubicBezTo>
                    <a:cubicBezTo>
                      <a:pt x="661529" y="855781"/>
                      <a:pt x="671514" y="886425"/>
                      <a:pt x="676459" y="903365"/>
                    </a:cubicBezTo>
                    <a:cubicBezTo>
                      <a:pt x="681404" y="920305"/>
                      <a:pt x="688346" y="929156"/>
                      <a:pt x="693291" y="922399"/>
                    </a:cubicBezTo>
                    <a:cubicBezTo>
                      <a:pt x="696810" y="914357"/>
                      <a:pt x="696810" y="905221"/>
                      <a:pt x="693291" y="897179"/>
                    </a:cubicBezTo>
                    <a:cubicBezTo>
                      <a:pt x="691009" y="890613"/>
                      <a:pt x="687680" y="878146"/>
                      <a:pt x="683781" y="867106"/>
                    </a:cubicBezTo>
                    <a:cubicBezTo>
                      <a:pt x="679882" y="856067"/>
                      <a:pt x="671609" y="824852"/>
                      <a:pt x="675698" y="823519"/>
                    </a:cubicBezTo>
                    <a:cubicBezTo>
                      <a:pt x="679787" y="822187"/>
                      <a:pt x="691009" y="843695"/>
                      <a:pt x="707841" y="847502"/>
                    </a:cubicBezTo>
                    <a:cubicBezTo>
                      <a:pt x="724674" y="851308"/>
                      <a:pt x="726765" y="838937"/>
                      <a:pt x="719443" y="8337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90" name="Group 1789">
                <a:extLst>
                  <a:ext uri="{FF2B5EF4-FFF2-40B4-BE49-F238E27FC236}">
                    <a16:creationId xmlns:a16="http://schemas.microsoft.com/office/drawing/2014/main" id="{83BE90DA-C4EB-EA40-9EA3-4D35EA347CB3}"/>
                  </a:ext>
                </a:extLst>
              </p:cNvPr>
              <p:cNvGrpSpPr/>
              <p:nvPr/>
            </p:nvGrpSpPr>
            <p:grpSpPr>
              <a:xfrm>
                <a:off x="10474452" y="4971404"/>
                <a:ext cx="3429499" cy="7672384"/>
                <a:chOff x="10474452" y="4971404"/>
                <a:chExt cx="3429499" cy="7672384"/>
              </a:xfrm>
              <a:solidFill>
                <a:schemeClr val="accent2"/>
              </a:solidFill>
            </p:grpSpPr>
            <p:grpSp>
              <p:nvGrpSpPr>
                <p:cNvPr id="1789" name="Group 1788">
                  <a:extLst>
                    <a:ext uri="{FF2B5EF4-FFF2-40B4-BE49-F238E27FC236}">
                      <a16:creationId xmlns:a16="http://schemas.microsoft.com/office/drawing/2014/main" id="{5D47F9A7-D3C7-B74C-AF6C-E0D2767F7DEF}"/>
                    </a:ext>
                  </a:extLst>
                </p:cNvPr>
                <p:cNvGrpSpPr/>
                <p:nvPr/>
              </p:nvGrpSpPr>
              <p:grpSpPr>
                <a:xfrm>
                  <a:off x="10474452" y="5120480"/>
                  <a:ext cx="3429499" cy="7523308"/>
                  <a:chOff x="10474452" y="5120480"/>
                  <a:chExt cx="3429499" cy="7523308"/>
                </a:xfrm>
                <a:grpFill/>
              </p:grpSpPr>
              <p:sp>
                <p:nvSpPr>
                  <p:cNvPr id="1622" name="Freeform 1621">
                    <a:extLst>
                      <a:ext uri="{FF2B5EF4-FFF2-40B4-BE49-F238E27FC236}">
                        <a16:creationId xmlns:a16="http://schemas.microsoft.com/office/drawing/2014/main" id="{954D035D-9DBD-B442-B6DD-4D13A6D1A5B2}"/>
                      </a:ext>
                    </a:extLst>
                  </p:cNvPr>
                  <p:cNvSpPr/>
                  <p:nvPr/>
                </p:nvSpPr>
                <p:spPr>
                  <a:xfrm>
                    <a:off x="11242449" y="12073520"/>
                    <a:ext cx="270024" cy="406046"/>
                  </a:xfrm>
                  <a:custGeom>
                    <a:avLst/>
                    <a:gdLst>
                      <a:gd name="connsiteX0" fmla="*/ 54267 w 54300"/>
                      <a:gd name="connsiteY0" fmla="*/ -64 h 81653"/>
                      <a:gd name="connsiteX1" fmla="*/ 36864 w 54300"/>
                      <a:gd name="connsiteY1" fmla="*/ 45045 h 81653"/>
                      <a:gd name="connsiteX2" fmla="*/ -34 w 54300"/>
                      <a:gd name="connsiteY2" fmla="*/ 81590 h 81653"/>
                      <a:gd name="connsiteX3" fmla="*/ 39717 w 54300"/>
                      <a:gd name="connsiteY3" fmla="*/ 48471 h 81653"/>
                      <a:gd name="connsiteX4" fmla="*/ 54267 w 54300"/>
                      <a:gd name="connsiteY4" fmla="*/ 15068 h 8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300" h="81653">
                        <a:moveTo>
                          <a:pt x="54267" y="-64"/>
                        </a:moveTo>
                        <a:cubicBezTo>
                          <a:pt x="49417" y="14687"/>
                          <a:pt x="46849" y="31817"/>
                          <a:pt x="36864" y="45045"/>
                        </a:cubicBezTo>
                        <a:cubicBezTo>
                          <a:pt x="26299" y="58864"/>
                          <a:pt x="13879" y="71159"/>
                          <a:pt x="-34" y="81590"/>
                        </a:cubicBezTo>
                        <a:cubicBezTo>
                          <a:pt x="15543" y="73691"/>
                          <a:pt x="29123" y="62366"/>
                          <a:pt x="39717" y="48471"/>
                        </a:cubicBezTo>
                        <a:cubicBezTo>
                          <a:pt x="46412" y="38241"/>
                          <a:pt x="51338" y="26944"/>
                          <a:pt x="54267" y="1506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3" name="Freeform 1622">
                    <a:extLst>
                      <a:ext uri="{FF2B5EF4-FFF2-40B4-BE49-F238E27FC236}">
                        <a16:creationId xmlns:a16="http://schemas.microsoft.com/office/drawing/2014/main" id="{7FED2F53-AF8E-2F47-8128-C28FB5ECB950}"/>
                      </a:ext>
                    </a:extLst>
                  </p:cNvPr>
                  <p:cNvSpPr/>
                  <p:nvPr/>
                </p:nvSpPr>
                <p:spPr>
                  <a:xfrm>
                    <a:off x="11250019" y="12252879"/>
                    <a:ext cx="300492" cy="274485"/>
                  </a:xfrm>
                  <a:custGeom>
                    <a:avLst/>
                    <a:gdLst>
                      <a:gd name="connsiteX0" fmla="*/ 59973 w 60427"/>
                      <a:gd name="connsiteY0" fmla="*/ 3647 h 55197"/>
                      <a:gd name="connsiteX1" fmla="*/ 59973 w 60427"/>
                      <a:gd name="connsiteY1" fmla="*/ -64 h 55197"/>
                      <a:gd name="connsiteX2" fmla="*/ 30112 w 60427"/>
                      <a:gd name="connsiteY2" fmla="*/ 30390 h 55197"/>
                      <a:gd name="connsiteX3" fmla="*/ -34 w 60427"/>
                      <a:gd name="connsiteY3" fmla="*/ 55133 h 55197"/>
                      <a:gd name="connsiteX4" fmla="*/ 26308 w 60427"/>
                      <a:gd name="connsiteY4" fmla="*/ 38003 h 55197"/>
                      <a:gd name="connsiteX5" fmla="*/ 59973 w 60427"/>
                      <a:gd name="connsiteY5" fmla="*/ 3647 h 55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427" h="55197">
                        <a:moveTo>
                          <a:pt x="59973" y="3647"/>
                        </a:moveTo>
                        <a:cubicBezTo>
                          <a:pt x="60534" y="2477"/>
                          <a:pt x="60534" y="1106"/>
                          <a:pt x="59973" y="-64"/>
                        </a:cubicBezTo>
                        <a:cubicBezTo>
                          <a:pt x="50729" y="10756"/>
                          <a:pt x="40754" y="20930"/>
                          <a:pt x="30112" y="30390"/>
                        </a:cubicBezTo>
                        <a:cubicBezTo>
                          <a:pt x="20793" y="39488"/>
                          <a:pt x="10703" y="47767"/>
                          <a:pt x="-34" y="55133"/>
                        </a:cubicBezTo>
                        <a:cubicBezTo>
                          <a:pt x="9504" y="50689"/>
                          <a:pt x="18377" y="44922"/>
                          <a:pt x="26308" y="38003"/>
                        </a:cubicBezTo>
                        <a:cubicBezTo>
                          <a:pt x="40430" y="29809"/>
                          <a:pt x="52070" y="17942"/>
                          <a:pt x="59973" y="364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4" name="Freeform 1623">
                    <a:extLst>
                      <a:ext uri="{FF2B5EF4-FFF2-40B4-BE49-F238E27FC236}">
                        <a16:creationId xmlns:a16="http://schemas.microsoft.com/office/drawing/2014/main" id="{91DA5F24-1BD3-FE4F-BBDC-54ACB1BF915B}"/>
                      </a:ext>
                    </a:extLst>
                  </p:cNvPr>
                  <p:cNvSpPr/>
                  <p:nvPr/>
                </p:nvSpPr>
                <p:spPr>
                  <a:xfrm>
                    <a:off x="11286907" y="12277491"/>
                    <a:ext cx="291781" cy="296729"/>
                  </a:xfrm>
                  <a:custGeom>
                    <a:avLst/>
                    <a:gdLst>
                      <a:gd name="connsiteX0" fmla="*/ 58641 w 58675"/>
                      <a:gd name="connsiteY0" fmla="*/ -64 h 59670"/>
                      <a:gd name="connsiteX1" fmla="*/ 53886 w 58675"/>
                      <a:gd name="connsiteY1" fmla="*/ 2410 h 59670"/>
                      <a:gd name="connsiteX2" fmla="*/ 36959 w 58675"/>
                      <a:gd name="connsiteY2" fmla="*/ 24394 h 59670"/>
                      <a:gd name="connsiteX3" fmla="*/ 18986 w 58675"/>
                      <a:gd name="connsiteY3" fmla="*/ 41619 h 59670"/>
                      <a:gd name="connsiteX4" fmla="*/ 9476 w 58675"/>
                      <a:gd name="connsiteY4" fmla="*/ 51136 h 59670"/>
                      <a:gd name="connsiteX5" fmla="*/ -34 w 58675"/>
                      <a:gd name="connsiteY5" fmla="*/ 59606 h 59670"/>
                      <a:gd name="connsiteX6" fmla="*/ 51034 w 58675"/>
                      <a:gd name="connsiteY6" fmla="*/ 14972 h 59670"/>
                      <a:gd name="connsiteX7" fmla="*/ 58641 w 58675"/>
                      <a:gd name="connsiteY7" fmla="*/ -64 h 59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8675" h="59670">
                        <a:moveTo>
                          <a:pt x="58641" y="-64"/>
                        </a:moveTo>
                        <a:cubicBezTo>
                          <a:pt x="55789" y="-64"/>
                          <a:pt x="55218" y="-64"/>
                          <a:pt x="53886" y="2410"/>
                        </a:cubicBezTo>
                        <a:cubicBezTo>
                          <a:pt x="49017" y="10300"/>
                          <a:pt x="43340" y="17666"/>
                          <a:pt x="36959" y="24394"/>
                        </a:cubicBezTo>
                        <a:cubicBezTo>
                          <a:pt x="33916" y="27915"/>
                          <a:pt x="22314" y="38289"/>
                          <a:pt x="18986" y="41619"/>
                        </a:cubicBezTo>
                        <a:cubicBezTo>
                          <a:pt x="15657" y="44950"/>
                          <a:pt x="12709" y="47710"/>
                          <a:pt x="9476" y="51136"/>
                        </a:cubicBezTo>
                        <a:lnTo>
                          <a:pt x="-34" y="59606"/>
                        </a:lnTo>
                        <a:cubicBezTo>
                          <a:pt x="19338" y="47663"/>
                          <a:pt x="36598" y="32578"/>
                          <a:pt x="51034" y="14972"/>
                        </a:cubicBezTo>
                        <a:cubicBezTo>
                          <a:pt x="55094" y="10890"/>
                          <a:pt x="57757" y="5627"/>
                          <a:pt x="58641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5" name="Freeform 1624">
                    <a:extLst>
                      <a:ext uri="{FF2B5EF4-FFF2-40B4-BE49-F238E27FC236}">
                        <a16:creationId xmlns:a16="http://schemas.microsoft.com/office/drawing/2014/main" id="{AD781FD0-2395-254D-90A8-40A6AB88290A}"/>
                      </a:ext>
                    </a:extLst>
                  </p:cNvPr>
                  <p:cNvSpPr/>
                  <p:nvPr/>
                </p:nvSpPr>
                <p:spPr>
                  <a:xfrm>
                    <a:off x="11375338" y="12197036"/>
                    <a:ext cx="233613" cy="439653"/>
                  </a:xfrm>
                  <a:custGeom>
                    <a:avLst/>
                    <a:gdLst>
                      <a:gd name="connsiteX0" fmla="*/ 27449 w 46978"/>
                      <a:gd name="connsiteY0" fmla="*/ 51041 h 88411"/>
                      <a:gd name="connsiteX1" fmla="*/ 40383 w 46978"/>
                      <a:gd name="connsiteY1" fmla="*/ 21158 h 88411"/>
                      <a:gd name="connsiteX2" fmla="*/ 46945 w 46978"/>
                      <a:gd name="connsiteY2" fmla="*/ -64 h 88411"/>
                      <a:gd name="connsiteX3" fmla="*/ 41714 w 46978"/>
                      <a:gd name="connsiteY3" fmla="*/ 8691 h 88411"/>
                      <a:gd name="connsiteX4" fmla="*/ 37054 w 46978"/>
                      <a:gd name="connsiteY4" fmla="*/ 20302 h 88411"/>
                      <a:gd name="connsiteX5" fmla="*/ -34 w 46978"/>
                      <a:gd name="connsiteY5" fmla="*/ 88347 h 88411"/>
                      <a:gd name="connsiteX6" fmla="*/ 27449 w 46978"/>
                      <a:gd name="connsiteY6" fmla="*/ 51041 h 88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6978" h="88411">
                        <a:moveTo>
                          <a:pt x="27449" y="51041"/>
                        </a:moveTo>
                        <a:cubicBezTo>
                          <a:pt x="33079" y="41705"/>
                          <a:pt x="37425" y="31655"/>
                          <a:pt x="40383" y="21158"/>
                        </a:cubicBezTo>
                        <a:lnTo>
                          <a:pt x="46945" y="-64"/>
                        </a:lnTo>
                        <a:cubicBezTo>
                          <a:pt x="45138" y="-64"/>
                          <a:pt x="42665" y="7169"/>
                          <a:pt x="41714" y="8691"/>
                        </a:cubicBezTo>
                        <a:cubicBezTo>
                          <a:pt x="39869" y="12441"/>
                          <a:pt x="38309" y="16314"/>
                          <a:pt x="37054" y="20302"/>
                        </a:cubicBezTo>
                        <a:cubicBezTo>
                          <a:pt x="28086" y="44674"/>
                          <a:pt x="15591" y="67600"/>
                          <a:pt x="-34" y="88347"/>
                        </a:cubicBezTo>
                        <a:cubicBezTo>
                          <a:pt x="11016" y="77422"/>
                          <a:pt x="20288" y="64831"/>
                          <a:pt x="27449" y="5104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6" name="Freeform 1625">
                    <a:extLst>
                      <a:ext uri="{FF2B5EF4-FFF2-40B4-BE49-F238E27FC236}">
                        <a16:creationId xmlns:a16="http://schemas.microsoft.com/office/drawing/2014/main" id="{25B5D7BE-9DD7-FE4A-8BAD-FB3EDAEAE42C}"/>
                      </a:ext>
                    </a:extLst>
                  </p:cNvPr>
                  <p:cNvSpPr/>
                  <p:nvPr/>
                </p:nvSpPr>
                <p:spPr>
                  <a:xfrm>
                    <a:off x="11493089" y="12287903"/>
                    <a:ext cx="91411" cy="355885"/>
                  </a:xfrm>
                  <a:custGeom>
                    <a:avLst/>
                    <a:gdLst>
                      <a:gd name="connsiteX0" fmla="*/ 12995 w 18382"/>
                      <a:gd name="connsiteY0" fmla="*/ 3742 h 71566"/>
                      <a:gd name="connsiteX1" fmla="*/ 14516 w 18382"/>
                      <a:gd name="connsiteY1" fmla="*/ 16495 h 71566"/>
                      <a:gd name="connsiteX2" fmla="*/ 12424 w 18382"/>
                      <a:gd name="connsiteY2" fmla="*/ 38193 h 71566"/>
                      <a:gd name="connsiteX3" fmla="*/ -34 w 18382"/>
                      <a:gd name="connsiteY3" fmla="*/ 71502 h 71566"/>
                      <a:gd name="connsiteX4" fmla="*/ 15752 w 18382"/>
                      <a:gd name="connsiteY4" fmla="*/ 36766 h 71566"/>
                      <a:gd name="connsiteX5" fmla="*/ 15752 w 18382"/>
                      <a:gd name="connsiteY5" fmla="*/ -64 h 71566"/>
                      <a:gd name="connsiteX6" fmla="*/ 12995 w 18382"/>
                      <a:gd name="connsiteY6" fmla="*/ 3742 h 71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382" h="71566">
                        <a:moveTo>
                          <a:pt x="12995" y="3742"/>
                        </a:moveTo>
                        <a:cubicBezTo>
                          <a:pt x="12995" y="8311"/>
                          <a:pt x="14516" y="13259"/>
                          <a:pt x="14516" y="16495"/>
                        </a:cubicBezTo>
                        <a:cubicBezTo>
                          <a:pt x="14487" y="23775"/>
                          <a:pt x="13784" y="31037"/>
                          <a:pt x="12424" y="38193"/>
                        </a:cubicBezTo>
                        <a:cubicBezTo>
                          <a:pt x="9789" y="49804"/>
                          <a:pt x="5596" y="61015"/>
                          <a:pt x="-34" y="71502"/>
                        </a:cubicBezTo>
                        <a:cubicBezTo>
                          <a:pt x="7574" y="65316"/>
                          <a:pt x="13945" y="45902"/>
                          <a:pt x="15752" y="36766"/>
                        </a:cubicBezTo>
                        <a:cubicBezTo>
                          <a:pt x="19214" y="24736"/>
                          <a:pt x="19214" y="11965"/>
                          <a:pt x="15752" y="-64"/>
                        </a:cubicBezTo>
                        <a:cubicBezTo>
                          <a:pt x="15277" y="1649"/>
                          <a:pt x="13850" y="2886"/>
                          <a:pt x="12995" y="374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7" name="Freeform 1626">
                    <a:extLst>
                      <a:ext uri="{FF2B5EF4-FFF2-40B4-BE49-F238E27FC236}">
                        <a16:creationId xmlns:a16="http://schemas.microsoft.com/office/drawing/2014/main" id="{64609F94-C0BB-0645-B28A-29EDACB2A6E6}"/>
                      </a:ext>
                    </a:extLst>
                  </p:cNvPr>
                  <p:cNvSpPr/>
                  <p:nvPr/>
                </p:nvSpPr>
                <p:spPr>
                  <a:xfrm>
                    <a:off x="11489201" y="9994989"/>
                    <a:ext cx="125389" cy="2328876"/>
                  </a:xfrm>
                  <a:custGeom>
                    <a:avLst/>
                    <a:gdLst>
                      <a:gd name="connsiteX0" fmla="*/ 5599 w 25215"/>
                      <a:gd name="connsiteY0" fmla="*/ 468257 h 468321"/>
                      <a:gd name="connsiteX1" fmla="*/ 20719 w 25215"/>
                      <a:gd name="connsiteY1" fmla="*/ 430190 h 468321"/>
                      <a:gd name="connsiteX2" fmla="*/ 23001 w 25215"/>
                      <a:gd name="connsiteY2" fmla="*/ 363573 h 468321"/>
                      <a:gd name="connsiteX3" fmla="*/ 15584 w 25215"/>
                      <a:gd name="connsiteY3" fmla="*/ 327980 h 468321"/>
                      <a:gd name="connsiteX4" fmla="*/ 9783 w 25215"/>
                      <a:gd name="connsiteY4" fmla="*/ 157534 h 468321"/>
                      <a:gd name="connsiteX5" fmla="*/ 23953 w 25215"/>
                      <a:gd name="connsiteY5" fmla="*/ -64 h 468321"/>
                      <a:gd name="connsiteX6" fmla="*/ 12826 w 25215"/>
                      <a:gd name="connsiteY6" fmla="*/ 74167 h 468321"/>
                      <a:gd name="connsiteX7" fmla="*/ 4172 w 25215"/>
                      <a:gd name="connsiteY7" fmla="*/ 171333 h 468321"/>
                      <a:gd name="connsiteX8" fmla="*/ 2556 w 25215"/>
                      <a:gd name="connsiteY8" fmla="*/ 291626 h 468321"/>
                      <a:gd name="connsiteX9" fmla="*/ 20148 w 25215"/>
                      <a:gd name="connsiteY9" fmla="*/ 399356 h 468321"/>
                      <a:gd name="connsiteX10" fmla="*/ 5599 w 25215"/>
                      <a:gd name="connsiteY10" fmla="*/ 468257 h 468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215" h="468321">
                        <a:moveTo>
                          <a:pt x="5599" y="468257"/>
                        </a:moveTo>
                        <a:cubicBezTo>
                          <a:pt x="13938" y="457142"/>
                          <a:pt x="19159" y="443999"/>
                          <a:pt x="20719" y="430190"/>
                        </a:cubicBezTo>
                        <a:cubicBezTo>
                          <a:pt x="25769" y="408340"/>
                          <a:pt x="26539" y="385718"/>
                          <a:pt x="23001" y="363573"/>
                        </a:cubicBezTo>
                        <a:cubicBezTo>
                          <a:pt x="21005" y="352533"/>
                          <a:pt x="18722" y="338734"/>
                          <a:pt x="15584" y="327980"/>
                        </a:cubicBezTo>
                        <a:cubicBezTo>
                          <a:pt x="-488" y="272497"/>
                          <a:pt x="4648" y="214349"/>
                          <a:pt x="9783" y="157534"/>
                        </a:cubicBezTo>
                        <a:cubicBezTo>
                          <a:pt x="14443" y="107381"/>
                          <a:pt x="19293" y="50089"/>
                          <a:pt x="23953" y="-64"/>
                        </a:cubicBezTo>
                        <a:cubicBezTo>
                          <a:pt x="17819" y="24251"/>
                          <a:pt x="14091" y="49119"/>
                          <a:pt x="12826" y="74167"/>
                        </a:cubicBezTo>
                        <a:cubicBezTo>
                          <a:pt x="9878" y="106524"/>
                          <a:pt x="7025" y="138976"/>
                          <a:pt x="4172" y="171333"/>
                        </a:cubicBezTo>
                        <a:cubicBezTo>
                          <a:pt x="-830" y="211247"/>
                          <a:pt x="-1372" y="251589"/>
                          <a:pt x="2556" y="291626"/>
                        </a:cubicBezTo>
                        <a:cubicBezTo>
                          <a:pt x="7406" y="327694"/>
                          <a:pt x="19578" y="363097"/>
                          <a:pt x="20148" y="399356"/>
                        </a:cubicBezTo>
                        <a:cubicBezTo>
                          <a:pt x="20348" y="423110"/>
                          <a:pt x="15384" y="446616"/>
                          <a:pt x="5599" y="46825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8" name="Freeform 1627">
                    <a:extLst>
                      <a:ext uri="{FF2B5EF4-FFF2-40B4-BE49-F238E27FC236}">
                        <a16:creationId xmlns:a16="http://schemas.microsoft.com/office/drawing/2014/main" id="{C5A9EB9F-CCE1-6E47-8DA2-01FBFCE7E14F}"/>
                      </a:ext>
                    </a:extLst>
                  </p:cNvPr>
                  <p:cNvSpPr/>
                  <p:nvPr/>
                </p:nvSpPr>
                <p:spPr>
                  <a:xfrm>
                    <a:off x="11578686" y="10315384"/>
                    <a:ext cx="100118" cy="468131"/>
                  </a:xfrm>
                  <a:custGeom>
                    <a:avLst/>
                    <a:gdLst>
                      <a:gd name="connsiteX0" fmla="*/ 14897 w 20133"/>
                      <a:gd name="connsiteY0" fmla="*/ -64 h 94138"/>
                      <a:gd name="connsiteX1" fmla="*/ 7954 w 20133"/>
                      <a:gd name="connsiteY1" fmla="*/ 17161 h 94138"/>
                      <a:gd name="connsiteX2" fmla="*/ -34 w 20133"/>
                      <a:gd name="connsiteY2" fmla="*/ 50755 h 94138"/>
                      <a:gd name="connsiteX3" fmla="*/ 19652 w 20133"/>
                      <a:gd name="connsiteY3" fmla="*/ 93771 h 94138"/>
                      <a:gd name="connsiteX4" fmla="*/ 19652 w 20133"/>
                      <a:gd name="connsiteY4" fmla="*/ 87586 h 94138"/>
                      <a:gd name="connsiteX5" fmla="*/ 5957 w 20133"/>
                      <a:gd name="connsiteY5" fmla="*/ 57227 h 94138"/>
                      <a:gd name="connsiteX6" fmla="*/ 7954 w 20133"/>
                      <a:gd name="connsiteY6" fmla="*/ 25822 h 94138"/>
                      <a:gd name="connsiteX7" fmla="*/ 14897 w 20133"/>
                      <a:gd name="connsiteY7" fmla="*/ -64 h 94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133" h="94138">
                        <a:moveTo>
                          <a:pt x="14897" y="-64"/>
                        </a:moveTo>
                        <a:lnTo>
                          <a:pt x="7954" y="17161"/>
                        </a:lnTo>
                        <a:cubicBezTo>
                          <a:pt x="2838" y="27630"/>
                          <a:pt x="118" y="39107"/>
                          <a:pt x="-34" y="50755"/>
                        </a:cubicBezTo>
                        <a:cubicBezTo>
                          <a:pt x="2144" y="66725"/>
                          <a:pt x="9001" y="81685"/>
                          <a:pt x="19652" y="93771"/>
                        </a:cubicBezTo>
                        <a:cubicBezTo>
                          <a:pt x="21363" y="95770"/>
                          <a:pt x="17464" y="87205"/>
                          <a:pt x="19652" y="87586"/>
                        </a:cubicBezTo>
                        <a:cubicBezTo>
                          <a:pt x="10142" y="67886"/>
                          <a:pt x="7384" y="65887"/>
                          <a:pt x="5957" y="57227"/>
                        </a:cubicBezTo>
                        <a:cubicBezTo>
                          <a:pt x="4778" y="46720"/>
                          <a:pt x="5453" y="36090"/>
                          <a:pt x="7954" y="25822"/>
                        </a:cubicBezTo>
                        <a:cubicBezTo>
                          <a:pt x="10047" y="17161"/>
                          <a:pt x="12424" y="8501"/>
                          <a:pt x="14897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9" name="Freeform 1628">
                    <a:extLst>
                      <a:ext uri="{FF2B5EF4-FFF2-40B4-BE49-F238E27FC236}">
                        <a16:creationId xmlns:a16="http://schemas.microsoft.com/office/drawing/2014/main" id="{9A7C8080-EAA6-274E-B059-11B6C605974C}"/>
                      </a:ext>
                    </a:extLst>
                  </p:cNvPr>
                  <p:cNvSpPr/>
                  <p:nvPr/>
                </p:nvSpPr>
                <p:spPr>
                  <a:xfrm>
                    <a:off x="11543608" y="10559580"/>
                    <a:ext cx="130616" cy="660660"/>
                  </a:xfrm>
                  <a:custGeom>
                    <a:avLst/>
                    <a:gdLst>
                      <a:gd name="connsiteX0" fmla="*/ 24898 w 26266"/>
                      <a:gd name="connsiteY0" fmla="*/ 101385 h 132854"/>
                      <a:gd name="connsiteX1" fmla="*/ 14342 w 26266"/>
                      <a:gd name="connsiteY1" fmla="*/ 60653 h 132854"/>
                      <a:gd name="connsiteX2" fmla="*/ 1124 w 26266"/>
                      <a:gd name="connsiteY2" fmla="*/ -64 h 132854"/>
                      <a:gd name="connsiteX3" fmla="*/ 77 w 26266"/>
                      <a:gd name="connsiteY3" fmla="*/ 16590 h 132854"/>
                      <a:gd name="connsiteX4" fmla="*/ 10823 w 26266"/>
                      <a:gd name="connsiteY4" fmla="*/ 64745 h 132854"/>
                      <a:gd name="connsiteX5" fmla="*/ 22330 w 26266"/>
                      <a:gd name="connsiteY5" fmla="*/ 132790 h 132854"/>
                      <a:gd name="connsiteX6" fmla="*/ 24898 w 26266"/>
                      <a:gd name="connsiteY6" fmla="*/ 101385 h 1328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266" h="132854">
                        <a:moveTo>
                          <a:pt x="24898" y="101385"/>
                        </a:moveTo>
                        <a:cubicBezTo>
                          <a:pt x="22273" y="87595"/>
                          <a:pt x="18745" y="73986"/>
                          <a:pt x="14342" y="60653"/>
                        </a:cubicBezTo>
                        <a:cubicBezTo>
                          <a:pt x="8655" y="40715"/>
                          <a:pt x="4243" y="20435"/>
                          <a:pt x="1124" y="-64"/>
                        </a:cubicBezTo>
                        <a:cubicBezTo>
                          <a:pt x="115" y="5427"/>
                          <a:pt x="-236" y="11013"/>
                          <a:pt x="77" y="16590"/>
                        </a:cubicBezTo>
                        <a:cubicBezTo>
                          <a:pt x="829" y="33150"/>
                          <a:pt x="4462" y="49442"/>
                          <a:pt x="10823" y="64745"/>
                        </a:cubicBezTo>
                        <a:cubicBezTo>
                          <a:pt x="22521" y="96151"/>
                          <a:pt x="26134" y="115470"/>
                          <a:pt x="22330" y="132790"/>
                        </a:cubicBezTo>
                        <a:cubicBezTo>
                          <a:pt x="26429" y="122845"/>
                          <a:pt x="27323" y="111863"/>
                          <a:pt x="24898" y="10138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0" name="Freeform 1629">
                    <a:extLst>
                      <a:ext uri="{FF2B5EF4-FFF2-40B4-BE49-F238E27FC236}">
                        <a16:creationId xmlns:a16="http://schemas.microsoft.com/office/drawing/2014/main" id="{21473503-BE66-1647-9032-CB83BAC2AE33}"/>
                      </a:ext>
                    </a:extLst>
                  </p:cNvPr>
                  <p:cNvSpPr/>
                  <p:nvPr/>
                </p:nvSpPr>
                <p:spPr>
                  <a:xfrm>
                    <a:off x="11678421" y="9997829"/>
                    <a:ext cx="65989" cy="1114036"/>
                  </a:xfrm>
                  <a:custGeom>
                    <a:avLst/>
                    <a:gdLst>
                      <a:gd name="connsiteX0" fmla="*/ 11483 w 13270"/>
                      <a:gd name="connsiteY0" fmla="*/ 223961 h 224025"/>
                      <a:gd name="connsiteX1" fmla="*/ 13099 w 13270"/>
                      <a:gd name="connsiteY1" fmla="*/ 104145 h 224025"/>
                      <a:gd name="connsiteX2" fmla="*/ 71 w 13270"/>
                      <a:gd name="connsiteY2" fmla="*/ -64 h 224025"/>
                      <a:gd name="connsiteX3" fmla="*/ 8629 w 13270"/>
                      <a:gd name="connsiteY3" fmla="*/ 106048 h 224025"/>
                      <a:gd name="connsiteX4" fmla="*/ 11483 w 13270"/>
                      <a:gd name="connsiteY4" fmla="*/ 223961 h 224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70" h="224025">
                        <a:moveTo>
                          <a:pt x="11483" y="223961"/>
                        </a:moveTo>
                        <a:cubicBezTo>
                          <a:pt x="6728" y="166289"/>
                          <a:pt x="14335" y="135265"/>
                          <a:pt x="13099" y="104145"/>
                        </a:cubicBezTo>
                        <a:cubicBezTo>
                          <a:pt x="11387" y="60653"/>
                          <a:pt x="5587" y="44665"/>
                          <a:pt x="71" y="-64"/>
                        </a:cubicBezTo>
                        <a:cubicBezTo>
                          <a:pt x="-1070" y="38764"/>
                          <a:pt x="7488" y="68266"/>
                          <a:pt x="8629" y="106048"/>
                        </a:cubicBezTo>
                        <a:cubicBezTo>
                          <a:pt x="9771" y="143830"/>
                          <a:pt x="1592" y="187417"/>
                          <a:pt x="11483" y="22396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1" name="Freeform 1630">
                    <a:extLst>
                      <a:ext uri="{FF2B5EF4-FFF2-40B4-BE49-F238E27FC236}">
                        <a16:creationId xmlns:a16="http://schemas.microsoft.com/office/drawing/2014/main" id="{D43AC0F4-8886-D748-9CF1-FF40606618EF}"/>
                      </a:ext>
                    </a:extLst>
                  </p:cNvPr>
                  <p:cNvSpPr/>
                  <p:nvPr/>
                </p:nvSpPr>
                <p:spPr>
                  <a:xfrm>
                    <a:off x="11539431" y="10142170"/>
                    <a:ext cx="160707" cy="2182169"/>
                  </a:xfrm>
                  <a:custGeom>
                    <a:avLst/>
                    <a:gdLst>
                      <a:gd name="connsiteX0" fmla="*/ 12899 w 32317"/>
                      <a:gd name="connsiteY0" fmla="*/ 400688 h 438819"/>
                      <a:gd name="connsiteX1" fmla="*/ -34 w 32317"/>
                      <a:gd name="connsiteY1" fmla="*/ 438755 h 438819"/>
                      <a:gd name="connsiteX2" fmla="*/ 22504 w 32317"/>
                      <a:gd name="connsiteY2" fmla="*/ 375088 h 438819"/>
                      <a:gd name="connsiteX3" fmla="*/ 26498 w 32317"/>
                      <a:gd name="connsiteY3" fmla="*/ 341970 h 438819"/>
                      <a:gd name="connsiteX4" fmla="*/ 29922 w 32317"/>
                      <a:gd name="connsiteY4" fmla="*/ 285345 h 438819"/>
                      <a:gd name="connsiteX5" fmla="*/ 28971 w 32317"/>
                      <a:gd name="connsiteY5" fmla="*/ 81685 h 438819"/>
                      <a:gd name="connsiteX6" fmla="*/ 14041 w 32317"/>
                      <a:gd name="connsiteY6" fmla="*/ -64 h 438819"/>
                      <a:gd name="connsiteX7" fmla="*/ 25072 w 32317"/>
                      <a:gd name="connsiteY7" fmla="*/ 218822 h 438819"/>
                      <a:gd name="connsiteX8" fmla="*/ 23360 w 32317"/>
                      <a:gd name="connsiteY8" fmla="*/ 283632 h 438819"/>
                      <a:gd name="connsiteX9" fmla="*/ 18891 w 32317"/>
                      <a:gd name="connsiteY9" fmla="*/ 360813 h 438819"/>
                      <a:gd name="connsiteX10" fmla="*/ 12899 w 32317"/>
                      <a:gd name="connsiteY10" fmla="*/ 400688 h 438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2317" h="438819">
                        <a:moveTo>
                          <a:pt x="12899" y="400688"/>
                        </a:moveTo>
                        <a:cubicBezTo>
                          <a:pt x="9990" y="413812"/>
                          <a:pt x="5653" y="426574"/>
                          <a:pt x="-34" y="438755"/>
                        </a:cubicBezTo>
                        <a:cubicBezTo>
                          <a:pt x="15753" y="419722"/>
                          <a:pt x="17749" y="398214"/>
                          <a:pt x="22504" y="375088"/>
                        </a:cubicBezTo>
                        <a:cubicBezTo>
                          <a:pt x="24587" y="364153"/>
                          <a:pt x="25928" y="353085"/>
                          <a:pt x="26498" y="341970"/>
                        </a:cubicBezTo>
                        <a:cubicBezTo>
                          <a:pt x="27830" y="322936"/>
                          <a:pt x="28971" y="304064"/>
                          <a:pt x="29922" y="285345"/>
                        </a:cubicBezTo>
                        <a:cubicBezTo>
                          <a:pt x="33365" y="217490"/>
                          <a:pt x="33041" y="149502"/>
                          <a:pt x="28971" y="81685"/>
                        </a:cubicBezTo>
                        <a:cubicBezTo>
                          <a:pt x="27640" y="60082"/>
                          <a:pt x="23741" y="18969"/>
                          <a:pt x="14041" y="-64"/>
                        </a:cubicBezTo>
                        <a:cubicBezTo>
                          <a:pt x="27640" y="64650"/>
                          <a:pt x="25833" y="153442"/>
                          <a:pt x="25072" y="218822"/>
                        </a:cubicBezTo>
                        <a:cubicBezTo>
                          <a:pt x="25072" y="240454"/>
                          <a:pt x="24502" y="262057"/>
                          <a:pt x="23360" y="283632"/>
                        </a:cubicBezTo>
                        <a:cubicBezTo>
                          <a:pt x="22314" y="309327"/>
                          <a:pt x="20793" y="335117"/>
                          <a:pt x="18891" y="360813"/>
                        </a:cubicBezTo>
                        <a:cubicBezTo>
                          <a:pt x="18292" y="374279"/>
                          <a:pt x="16285" y="387641"/>
                          <a:pt x="12899" y="40068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2" name="Freeform 1631">
                    <a:extLst>
                      <a:ext uri="{FF2B5EF4-FFF2-40B4-BE49-F238E27FC236}">
                        <a16:creationId xmlns:a16="http://schemas.microsoft.com/office/drawing/2014/main" id="{CEF445CF-0591-E84E-B8E0-CD859F5A041B}"/>
                      </a:ext>
                    </a:extLst>
                  </p:cNvPr>
                  <p:cNvSpPr/>
                  <p:nvPr/>
                </p:nvSpPr>
                <p:spPr>
                  <a:xfrm>
                    <a:off x="11444466" y="10508468"/>
                    <a:ext cx="147086" cy="444854"/>
                  </a:xfrm>
                  <a:custGeom>
                    <a:avLst/>
                    <a:gdLst>
                      <a:gd name="connsiteX0" fmla="*/ 28859 w 29578"/>
                      <a:gd name="connsiteY0" fmla="*/ -64 h 89457"/>
                      <a:gd name="connsiteX1" fmla="*/ 5465 w 29578"/>
                      <a:gd name="connsiteY1" fmla="*/ 47520 h 89457"/>
                      <a:gd name="connsiteX2" fmla="*/ 1946 w 29578"/>
                      <a:gd name="connsiteY2" fmla="*/ 89394 h 89457"/>
                      <a:gd name="connsiteX3" fmla="*/ 4419 w 29578"/>
                      <a:gd name="connsiteY3" fmla="*/ 69123 h 89457"/>
                      <a:gd name="connsiteX4" fmla="*/ 16877 w 29578"/>
                      <a:gd name="connsiteY4" fmla="*/ 39240 h 89457"/>
                      <a:gd name="connsiteX5" fmla="*/ 28859 w 29578"/>
                      <a:gd name="connsiteY5" fmla="*/ -64 h 89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578" h="89457">
                        <a:moveTo>
                          <a:pt x="28859" y="-64"/>
                        </a:moveTo>
                        <a:cubicBezTo>
                          <a:pt x="25055" y="13735"/>
                          <a:pt x="10505" y="34101"/>
                          <a:pt x="5465" y="47520"/>
                        </a:cubicBezTo>
                        <a:cubicBezTo>
                          <a:pt x="-355" y="60691"/>
                          <a:pt x="-1601" y="75433"/>
                          <a:pt x="1946" y="89394"/>
                        </a:cubicBezTo>
                        <a:cubicBezTo>
                          <a:pt x="3468" y="82732"/>
                          <a:pt x="3183" y="75880"/>
                          <a:pt x="4419" y="69123"/>
                        </a:cubicBezTo>
                        <a:cubicBezTo>
                          <a:pt x="7224" y="58654"/>
                          <a:pt x="11418" y="48605"/>
                          <a:pt x="16877" y="39240"/>
                        </a:cubicBezTo>
                        <a:cubicBezTo>
                          <a:pt x="21441" y="29533"/>
                          <a:pt x="32378" y="10499"/>
                          <a:pt x="28859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3" name="Freeform 1632">
                    <a:extLst>
                      <a:ext uri="{FF2B5EF4-FFF2-40B4-BE49-F238E27FC236}">
                        <a16:creationId xmlns:a16="http://schemas.microsoft.com/office/drawing/2014/main" id="{B13B281D-4252-6046-AA87-CA31F874FE4B}"/>
                      </a:ext>
                    </a:extLst>
                  </p:cNvPr>
                  <p:cNvSpPr/>
                  <p:nvPr/>
                </p:nvSpPr>
                <p:spPr>
                  <a:xfrm>
                    <a:off x="11564967" y="10914991"/>
                    <a:ext cx="69992" cy="638887"/>
                  </a:xfrm>
                  <a:custGeom>
                    <a:avLst/>
                    <a:gdLst>
                      <a:gd name="connsiteX0" fmla="*/ 9382 w 14075"/>
                      <a:gd name="connsiteY0" fmla="*/ 18398 h 128476"/>
                      <a:gd name="connsiteX1" fmla="*/ 12710 w 14075"/>
                      <a:gd name="connsiteY1" fmla="*/ 3076 h 128476"/>
                      <a:gd name="connsiteX2" fmla="*/ 11094 w 14075"/>
                      <a:gd name="connsiteY2" fmla="*/ -64 h 128476"/>
                      <a:gd name="connsiteX3" fmla="*/ 14042 w 14075"/>
                      <a:gd name="connsiteY3" fmla="*/ 128413 h 128476"/>
                      <a:gd name="connsiteX4" fmla="*/ 4532 w 14075"/>
                      <a:gd name="connsiteY4" fmla="*/ 73976 h 128476"/>
                      <a:gd name="connsiteX5" fmla="*/ 9382 w 14075"/>
                      <a:gd name="connsiteY5" fmla="*/ 18398 h 128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075" h="128476">
                        <a:moveTo>
                          <a:pt x="9382" y="18398"/>
                        </a:moveTo>
                        <a:cubicBezTo>
                          <a:pt x="10818" y="13364"/>
                          <a:pt x="11931" y="8254"/>
                          <a:pt x="12710" y="3076"/>
                        </a:cubicBezTo>
                        <a:lnTo>
                          <a:pt x="11094" y="-64"/>
                        </a:lnTo>
                        <a:cubicBezTo>
                          <a:pt x="-4702" y="41505"/>
                          <a:pt x="-3646" y="87614"/>
                          <a:pt x="14042" y="128413"/>
                        </a:cubicBezTo>
                        <a:cubicBezTo>
                          <a:pt x="5292" y="94057"/>
                          <a:pt x="5007" y="92629"/>
                          <a:pt x="4532" y="73976"/>
                        </a:cubicBezTo>
                        <a:cubicBezTo>
                          <a:pt x="3438" y="55314"/>
                          <a:pt x="5074" y="36585"/>
                          <a:pt x="9382" y="1839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4" name="Freeform 1633">
                    <a:extLst>
                      <a:ext uri="{FF2B5EF4-FFF2-40B4-BE49-F238E27FC236}">
                        <a16:creationId xmlns:a16="http://schemas.microsoft.com/office/drawing/2014/main" id="{5576EBA6-E725-7C46-AA19-ABB174374ABD}"/>
                      </a:ext>
                    </a:extLst>
                  </p:cNvPr>
                  <p:cNvSpPr/>
                  <p:nvPr/>
                </p:nvSpPr>
                <p:spPr>
                  <a:xfrm>
                    <a:off x="11459985" y="11111865"/>
                    <a:ext cx="219898" cy="1242285"/>
                  </a:xfrm>
                  <a:custGeom>
                    <a:avLst/>
                    <a:gdLst>
                      <a:gd name="connsiteX0" fmla="*/ 44187 w 44220"/>
                      <a:gd name="connsiteY0" fmla="*/ -64 h 249815"/>
                      <a:gd name="connsiteX1" fmla="*/ 24406 w 44220"/>
                      <a:gd name="connsiteY1" fmla="*/ 70931 h 249815"/>
                      <a:gd name="connsiteX2" fmla="*/ 14897 w 44220"/>
                      <a:gd name="connsiteY2" fmla="*/ 132029 h 249815"/>
                      <a:gd name="connsiteX3" fmla="*/ 9476 w 44220"/>
                      <a:gd name="connsiteY3" fmla="*/ 164481 h 249815"/>
                      <a:gd name="connsiteX4" fmla="*/ 9476 w 44220"/>
                      <a:gd name="connsiteY4" fmla="*/ 208068 h 249815"/>
                      <a:gd name="connsiteX5" fmla="*/ -34 w 44220"/>
                      <a:gd name="connsiteY5" fmla="*/ 249752 h 249815"/>
                      <a:gd name="connsiteX6" fmla="*/ 6623 w 44220"/>
                      <a:gd name="connsiteY6" fmla="*/ 243661 h 249815"/>
                      <a:gd name="connsiteX7" fmla="*/ 12234 w 44220"/>
                      <a:gd name="connsiteY7" fmla="*/ 202929 h 249815"/>
                      <a:gd name="connsiteX8" fmla="*/ 13660 w 44220"/>
                      <a:gd name="connsiteY8" fmla="*/ 161912 h 249815"/>
                      <a:gd name="connsiteX9" fmla="*/ 24311 w 44220"/>
                      <a:gd name="connsiteY9" fmla="*/ 114328 h 249815"/>
                      <a:gd name="connsiteX10" fmla="*/ 32109 w 44220"/>
                      <a:gd name="connsiteY10" fmla="*/ 40668 h 249815"/>
                      <a:gd name="connsiteX11" fmla="*/ 43806 w 44220"/>
                      <a:gd name="connsiteY11" fmla="*/ 9167 h 249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4220" h="249815">
                        <a:moveTo>
                          <a:pt x="44187" y="-64"/>
                        </a:moveTo>
                        <a:cubicBezTo>
                          <a:pt x="32499" y="21872"/>
                          <a:pt x="25747" y="46102"/>
                          <a:pt x="24406" y="70931"/>
                        </a:cubicBezTo>
                        <a:cubicBezTo>
                          <a:pt x="23674" y="91602"/>
                          <a:pt x="20479" y="112110"/>
                          <a:pt x="14897" y="132029"/>
                        </a:cubicBezTo>
                        <a:cubicBezTo>
                          <a:pt x="12281" y="142697"/>
                          <a:pt x="10474" y="153547"/>
                          <a:pt x="9476" y="164481"/>
                        </a:cubicBezTo>
                        <a:cubicBezTo>
                          <a:pt x="8049" y="178947"/>
                          <a:pt x="9476" y="193507"/>
                          <a:pt x="9476" y="208068"/>
                        </a:cubicBezTo>
                        <a:cubicBezTo>
                          <a:pt x="10769" y="222619"/>
                          <a:pt x="7441" y="237209"/>
                          <a:pt x="-34" y="249752"/>
                        </a:cubicBezTo>
                        <a:cubicBezTo>
                          <a:pt x="5006" y="243090"/>
                          <a:pt x="4436" y="248610"/>
                          <a:pt x="6623" y="243661"/>
                        </a:cubicBezTo>
                        <a:cubicBezTo>
                          <a:pt x="11701" y="230718"/>
                          <a:pt x="13622" y="216757"/>
                          <a:pt x="12234" y="202929"/>
                        </a:cubicBezTo>
                        <a:cubicBezTo>
                          <a:pt x="11806" y="189244"/>
                          <a:pt x="12281" y="175540"/>
                          <a:pt x="13660" y="161912"/>
                        </a:cubicBezTo>
                        <a:cubicBezTo>
                          <a:pt x="15981" y="145800"/>
                          <a:pt x="19547" y="129888"/>
                          <a:pt x="24311" y="114328"/>
                        </a:cubicBezTo>
                        <a:cubicBezTo>
                          <a:pt x="29732" y="89679"/>
                          <a:pt x="26023" y="65126"/>
                          <a:pt x="32109" y="40668"/>
                        </a:cubicBezTo>
                        <a:cubicBezTo>
                          <a:pt x="35229" y="29895"/>
                          <a:pt x="39137" y="19369"/>
                          <a:pt x="43806" y="916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5" name="Freeform 1634">
                    <a:extLst>
                      <a:ext uri="{FF2B5EF4-FFF2-40B4-BE49-F238E27FC236}">
                        <a16:creationId xmlns:a16="http://schemas.microsoft.com/office/drawing/2014/main" id="{D4B192DF-2371-D141-843D-C609721D9CF4}"/>
                      </a:ext>
                    </a:extLst>
                  </p:cNvPr>
                  <p:cNvSpPr/>
                  <p:nvPr/>
                </p:nvSpPr>
                <p:spPr>
                  <a:xfrm>
                    <a:off x="11626919" y="9925892"/>
                    <a:ext cx="232668" cy="644095"/>
                  </a:xfrm>
                  <a:custGeom>
                    <a:avLst/>
                    <a:gdLst>
                      <a:gd name="connsiteX0" fmla="*/ 9476 w 46788"/>
                      <a:gd name="connsiteY0" fmla="*/ 85206 h 129523"/>
                      <a:gd name="connsiteX1" fmla="*/ -34 w 46788"/>
                      <a:gd name="connsiteY1" fmla="*/ 129459 h 129523"/>
                      <a:gd name="connsiteX2" fmla="*/ 14802 w 46788"/>
                      <a:gd name="connsiteY2" fmla="*/ 87205 h 129523"/>
                      <a:gd name="connsiteX3" fmla="*/ 36674 w 46788"/>
                      <a:gd name="connsiteY3" fmla="*/ 25631 h 129523"/>
                      <a:gd name="connsiteX4" fmla="*/ 46755 w 46788"/>
                      <a:gd name="connsiteY4" fmla="*/ -64 h 129523"/>
                      <a:gd name="connsiteX5" fmla="*/ 9476 w 46788"/>
                      <a:gd name="connsiteY5" fmla="*/ 85206 h 1295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788" h="129523">
                        <a:moveTo>
                          <a:pt x="9476" y="85206"/>
                        </a:moveTo>
                        <a:cubicBezTo>
                          <a:pt x="7907" y="100252"/>
                          <a:pt x="4712" y="115089"/>
                          <a:pt x="-34" y="129459"/>
                        </a:cubicBezTo>
                        <a:cubicBezTo>
                          <a:pt x="9476" y="117754"/>
                          <a:pt x="11664" y="101956"/>
                          <a:pt x="14802" y="87205"/>
                        </a:cubicBezTo>
                        <a:cubicBezTo>
                          <a:pt x="19357" y="65811"/>
                          <a:pt x="26708" y="45103"/>
                          <a:pt x="36674" y="25631"/>
                        </a:cubicBezTo>
                        <a:cubicBezTo>
                          <a:pt x="41477" y="17704"/>
                          <a:pt x="44881" y="9015"/>
                          <a:pt x="46755" y="-64"/>
                        </a:cubicBezTo>
                        <a:cubicBezTo>
                          <a:pt x="27688" y="24965"/>
                          <a:pt x="14907" y="54210"/>
                          <a:pt x="9476" y="8520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6" name="Freeform 1635">
                    <a:extLst>
                      <a:ext uri="{FF2B5EF4-FFF2-40B4-BE49-F238E27FC236}">
                        <a16:creationId xmlns:a16="http://schemas.microsoft.com/office/drawing/2014/main" id="{2F5BE414-037D-2947-AF7F-751EC6E231B2}"/>
                      </a:ext>
                    </a:extLst>
                  </p:cNvPr>
                  <p:cNvSpPr/>
                  <p:nvPr/>
                </p:nvSpPr>
                <p:spPr>
                  <a:xfrm>
                    <a:off x="11582482" y="9477250"/>
                    <a:ext cx="51350" cy="820621"/>
                  </a:xfrm>
                  <a:custGeom>
                    <a:avLst/>
                    <a:gdLst>
                      <a:gd name="connsiteX0" fmla="*/ 5290 w 10326"/>
                      <a:gd name="connsiteY0" fmla="*/ 164957 h 165021"/>
                      <a:gd name="connsiteX1" fmla="*/ 7002 w 10326"/>
                      <a:gd name="connsiteY1" fmla="*/ 101956 h 165021"/>
                      <a:gd name="connsiteX2" fmla="*/ 6050 w 10326"/>
                      <a:gd name="connsiteY2" fmla="*/ 29628 h 165021"/>
                      <a:gd name="connsiteX3" fmla="*/ 3768 w 10326"/>
                      <a:gd name="connsiteY3" fmla="*/ -64 h 165021"/>
                      <a:gd name="connsiteX4" fmla="*/ 3768 w 10326"/>
                      <a:gd name="connsiteY4" fmla="*/ 123654 h 165021"/>
                      <a:gd name="connsiteX5" fmla="*/ 5290 w 10326"/>
                      <a:gd name="connsiteY5" fmla="*/ 164957 h 165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26" h="165021">
                        <a:moveTo>
                          <a:pt x="5290" y="164957"/>
                        </a:moveTo>
                        <a:cubicBezTo>
                          <a:pt x="13658" y="145448"/>
                          <a:pt x="9569" y="123083"/>
                          <a:pt x="7002" y="101956"/>
                        </a:cubicBezTo>
                        <a:cubicBezTo>
                          <a:pt x="3930" y="77964"/>
                          <a:pt x="3607" y="53696"/>
                          <a:pt x="6050" y="29628"/>
                        </a:cubicBezTo>
                        <a:cubicBezTo>
                          <a:pt x="8380" y="19731"/>
                          <a:pt x="7581" y="9357"/>
                          <a:pt x="3768" y="-64"/>
                        </a:cubicBezTo>
                        <a:cubicBezTo>
                          <a:pt x="-1301" y="41020"/>
                          <a:pt x="-1301" y="82570"/>
                          <a:pt x="3768" y="123654"/>
                        </a:cubicBezTo>
                        <a:cubicBezTo>
                          <a:pt x="6668" y="137225"/>
                          <a:pt x="7182" y="151205"/>
                          <a:pt x="5290" y="16495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7" name="Freeform 1636">
                    <a:extLst>
                      <a:ext uri="{FF2B5EF4-FFF2-40B4-BE49-F238E27FC236}">
                        <a16:creationId xmlns:a16="http://schemas.microsoft.com/office/drawing/2014/main" id="{B5842909-C7E3-8A48-B65A-C52E7BEF800A}"/>
                      </a:ext>
                    </a:extLst>
                  </p:cNvPr>
                  <p:cNvSpPr/>
                  <p:nvPr/>
                </p:nvSpPr>
                <p:spPr>
                  <a:xfrm>
                    <a:off x="11936197" y="9371716"/>
                    <a:ext cx="57203" cy="563168"/>
                  </a:xfrm>
                  <a:custGeom>
                    <a:avLst/>
                    <a:gdLst>
                      <a:gd name="connsiteX0" fmla="*/ 4436 w 11503"/>
                      <a:gd name="connsiteY0" fmla="*/ 89584 h 113249"/>
                      <a:gd name="connsiteX1" fmla="*/ -34 w 11503"/>
                      <a:gd name="connsiteY1" fmla="*/ 113186 h 113249"/>
                      <a:gd name="connsiteX2" fmla="*/ 4246 w 11503"/>
                      <a:gd name="connsiteY2" fmla="*/ -64 h 113249"/>
                      <a:gd name="connsiteX3" fmla="*/ 4436 w 11503"/>
                      <a:gd name="connsiteY3" fmla="*/ 89584 h 113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503" h="113249">
                        <a:moveTo>
                          <a:pt x="4436" y="89584"/>
                        </a:moveTo>
                        <a:cubicBezTo>
                          <a:pt x="3390" y="97483"/>
                          <a:pt x="1678" y="105287"/>
                          <a:pt x="-34" y="113186"/>
                        </a:cubicBezTo>
                        <a:cubicBezTo>
                          <a:pt x="13670" y="76908"/>
                          <a:pt x="15172" y="37147"/>
                          <a:pt x="4246" y="-64"/>
                        </a:cubicBezTo>
                        <a:cubicBezTo>
                          <a:pt x="2249" y="29723"/>
                          <a:pt x="8240" y="59892"/>
                          <a:pt x="4436" y="8958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8" name="Freeform 1637">
                    <a:extLst>
                      <a:ext uri="{FF2B5EF4-FFF2-40B4-BE49-F238E27FC236}">
                        <a16:creationId xmlns:a16="http://schemas.microsoft.com/office/drawing/2014/main" id="{27663716-3FBA-D142-BAB5-BBCDD5A5E751}"/>
                      </a:ext>
                    </a:extLst>
                  </p:cNvPr>
                  <p:cNvSpPr/>
                  <p:nvPr/>
                </p:nvSpPr>
                <p:spPr>
                  <a:xfrm>
                    <a:off x="11461666" y="8923068"/>
                    <a:ext cx="31895" cy="510639"/>
                  </a:xfrm>
                  <a:custGeom>
                    <a:avLst/>
                    <a:gdLst>
                      <a:gd name="connsiteX0" fmla="*/ 6285 w 6414"/>
                      <a:gd name="connsiteY0" fmla="*/ 19160 h 102686"/>
                      <a:gd name="connsiteX1" fmla="*/ 5049 w 6414"/>
                      <a:gd name="connsiteY1" fmla="*/ 11451 h 102686"/>
                      <a:gd name="connsiteX2" fmla="*/ 4478 w 6414"/>
                      <a:gd name="connsiteY2" fmla="*/ -64 h 102686"/>
                      <a:gd name="connsiteX3" fmla="*/ 6380 w 6414"/>
                      <a:gd name="connsiteY3" fmla="*/ 102622 h 102686"/>
                      <a:gd name="connsiteX4" fmla="*/ 6285 w 6414"/>
                      <a:gd name="connsiteY4" fmla="*/ 19160 h 10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14" h="102686">
                        <a:moveTo>
                          <a:pt x="6285" y="19160"/>
                        </a:moveTo>
                        <a:cubicBezTo>
                          <a:pt x="5581" y="16647"/>
                          <a:pt x="5163" y="14059"/>
                          <a:pt x="5049" y="11451"/>
                        </a:cubicBezTo>
                        <a:lnTo>
                          <a:pt x="4478" y="-64"/>
                        </a:lnTo>
                        <a:cubicBezTo>
                          <a:pt x="-2122" y="33920"/>
                          <a:pt x="-1475" y="68914"/>
                          <a:pt x="6380" y="102622"/>
                        </a:cubicBezTo>
                        <a:cubicBezTo>
                          <a:pt x="4203" y="74843"/>
                          <a:pt x="4174" y="46939"/>
                          <a:pt x="6285" y="1916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9" name="Freeform 1638">
                    <a:extLst>
                      <a:ext uri="{FF2B5EF4-FFF2-40B4-BE49-F238E27FC236}">
                        <a16:creationId xmlns:a16="http://schemas.microsoft.com/office/drawing/2014/main" id="{19E2B4FD-A602-154C-BD36-B6BB4D1CB1AF}"/>
                      </a:ext>
                    </a:extLst>
                  </p:cNvPr>
                  <p:cNvSpPr/>
                  <p:nvPr/>
                </p:nvSpPr>
                <p:spPr>
                  <a:xfrm>
                    <a:off x="11629827" y="7707282"/>
                    <a:ext cx="538841" cy="2420212"/>
                  </a:xfrm>
                  <a:custGeom>
                    <a:avLst/>
                    <a:gdLst>
                      <a:gd name="connsiteX0" fmla="*/ 98759 w 108357"/>
                      <a:gd name="connsiteY0" fmla="*/ 11261 h 486688"/>
                      <a:gd name="connsiteX1" fmla="*/ 108268 w 108357"/>
                      <a:gd name="connsiteY1" fmla="*/ -64 h 486688"/>
                      <a:gd name="connsiteX2" fmla="*/ 6799 w 108357"/>
                      <a:gd name="connsiteY2" fmla="*/ 114994 h 486688"/>
                      <a:gd name="connsiteX3" fmla="*/ 999 w 108357"/>
                      <a:gd name="connsiteY3" fmla="*/ 208925 h 486688"/>
                      <a:gd name="connsiteX4" fmla="*/ 8986 w 108357"/>
                      <a:gd name="connsiteY4" fmla="*/ 454934 h 486688"/>
                      <a:gd name="connsiteX5" fmla="*/ 12315 w 108357"/>
                      <a:gd name="connsiteY5" fmla="*/ 486625 h 486688"/>
                      <a:gd name="connsiteX6" fmla="*/ 14502 w 108357"/>
                      <a:gd name="connsiteY6" fmla="*/ 272211 h 486688"/>
                      <a:gd name="connsiteX7" fmla="*/ 11554 w 108357"/>
                      <a:gd name="connsiteY7" fmla="*/ 224627 h 486688"/>
                      <a:gd name="connsiteX8" fmla="*/ 5753 w 108357"/>
                      <a:gd name="connsiteY8" fmla="*/ 176282 h 486688"/>
                      <a:gd name="connsiteX9" fmla="*/ 98759 w 108357"/>
                      <a:gd name="connsiteY9" fmla="*/ 11261 h 486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8357" h="486688">
                        <a:moveTo>
                          <a:pt x="98759" y="11261"/>
                        </a:moveTo>
                        <a:cubicBezTo>
                          <a:pt x="103418" y="8787"/>
                          <a:pt x="108934" y="5170"/>
                          <a:pt x="108268" y="-64"/>
                        </a:cubicBezTo>
                        <a:cubicBezTo>
                          <a:pt x="58152" y="20045"/>
                          <a:pt x="20513" y="62728"/>
                          <a:pt x="6799" y="114994"/>
                        </a:cubicBezTo>
                        <a:cubicBezTo>
                          <a:pt x="485" y="145876"/>
                          <a:pt x="-1465" y="177500"/>
                          <a:pt x="999" y="208925"/>
                        </a:cubicBezTo>
                        <a:lnTo>
                          <a:pt x="8986" y="454934"/>
                        </a:lnTo>
                        <a:cubicBezTo>
                          <a:pt x="8901" y="465593"/>
                          <a:pt x="10023" y="476223"/>
                          <a:pt x="12315" y="486625"/>
                        </a:cubicBezTo>
                        <a:cubicBezTo>
                          <a:pt x="15929" y="415182"/>
                          <a:pt x="16661" y="343711"/>
                          <a:pt x="14502" y="272211"/>
                        </a:cubicBezTo>
                        <a:cubicBezTo>
                          <a:pt x="14027" y="256223"/>
                          <a:pt x="13361" y="240140"/>
                          <a:pt x="11554" y="224627"/>
                        </a:cubicBezTo>
                        <a:cubicBezTo>
                          <a:pt x="9747" y="209115"/>
                          <a:pt x="6609" y="192556"/>
                          <a:pt x="5753" y="176282"/>
                        </a:cubicBezTo>
                        <a:cubicBezTo>
                          <a:pt x="3176" y="108123"/>
                          <a:pt x="39133" y="44313"/>
                          <a:pt x="98759" y="1126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0" name="Freeform 1639">
                    <a:extLst>
                      <a:ext uri="{FF2B5EF4-FFF2-40B4-BE49-F238E27FC236}">
                        <a16:creationId xmlns:a16="http://schemas.microsoft.com/office/drawing/2014/main" id="{A21650A8-E69C-B647-9D4E-D805576ED7CD}"/>
                      </a:ext>
                    </a:extLst>
                  </p:cNvPr>
                  <p:cNvSpPr/>
                  <p:nvPr/>
                </p:nvSpPr>
                <p:spPr>
                  <a:xfrm>
                    <a:off x="11711639" y="7838377"/>
                    <a:ext cx="474249" cy="1947910"/>
                  </a:xfrm>
                  <a:custGeom>
                    <a:avLst/>
                    <a:gdLst>
                      <a:gd name="connsiteX0" fmla="*/ 51115 w 95368"/>
                      <a:gd name="connsiteY0" fmla="*/ 45426 h 391711"/>
                      <a:gd name="connsiteX1" fmla="*/ 73463 w 95368"/>
                      <a:gd name="connsiteY1" fmla="*/ 22205 h 391711"/>
                      <a:gd name="connsiteX2" fmla="*/ 95335 w 95368"/>
                      <a:gd name="connsiteY2" fmla="*/ -64 h 391711"/>
                      <a:gd name="connsiteX3" fmla="*/ 31239 w 95368"/>
                      <a:gd name="connsiteY3" fmla="*/ 63318 h 391711"/>
                      <a:gd name="connsiteX4" fmla="*/ 7846 w 95368"/>
                      <a:gd name="connsiteY4" fmla="*/ 122798 h 391711"/>
                      <a:gd name="connsiteX5" fmla="*/ 23156 w 95368"/>
                      <a:gd name="connsiteY5" fmla="*/ 335784 h 391711"/>
                      <a:gd name="connsiteX6" fmla="*/ 33712 w 95368"/>
                      <a:gd name="connsiteY6" fmla="*/ 391647 h 391711"/>
                      <a:gd name="connsiteX7" fmla="*/ 20208 w 95368"/>
                      <a:gd name="connsiteY7" fmla="*/ 282870 h 391711"/>
                      <a:gd name="connsiteX8" fmla="*/ 9272 w 95368"/>
                      <a:gd name="connsiteY8" fmla="*/ 217680 h 391711"/>
                      <a:gd name="connsiteX9" fmla="*/ 6324 w 95368"/>
                      <a:gd name="connsiteY9" fmla="*/ 183325 h 391711"/>
                      <a:gd name="connsiteX10" fmla="*/ 40369 w 95368"/>
                      <a:gd name="connsiteY10" fmla="*/ 63889 h 391711"/>
                      <a:gd name="connsiteX11" fmla="*/ 51115 w 95368"/>
                      <a:gd name="connsiteY11" fmla="*/ 45426 h 391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368" h="391711">
                        <a:moveTo>
                          <a:pt x="51115" y="45426"/>
                        </a:moveTo>
                        <a:cubicBezTo>
                          <a:pt x="57924" y="37089"/>
                          <a:pt x="65399" y="29324"/>
                          <a:pt x="73463" y="22205"/>
                        </a:cubicBezTo>
                        <a:cubicBezTo>
                          <a:pt x="80119" y="17161"/>
                          <a:pt x="95240" y="8311"/>
                          <a:pt x="95335" y="-64"/>
                        </a:cubicBezTo>
                        <a:cubicBezTo>
                          <a:pt x="71656" y="9453"/>
                          <a:pt x="43507" y="40953"/>
                          <a:pt x="31239" y="63318"/>
                        </a:cubicBezTo>
                        <a:cubicBezTo>
                          <a:pt x="20912" y="82047"/>
                          <a:pt x="13047" y="102042"/>
                          <a:pt x="7846" y="122798"/>
                        </a:cubicBezTo>
                        <a:cubicBezTo>
                          <a:pt x="-9558" y="192651"/>
                          <a:pt x="4707" y="266216"/>
                          <a:pt x="23156" y="335784"/>
                        </a:cubicBezTo>
                        <a:cubicBezTo>
                          <a:pt x="28786" y="353942"/>
                          <a:pt x="32323" y="372690"/>
                          <a:pt x="33712" y="391647"/>
                        </a:cubicBezTo>
                        <a:cubicBezTo>
                          <a:pt x="41795" y="355674"/>
                          <a:pt x="28386" y="318844"/>
                          <a:pt x="20208" y="282870"/>
                        </a:cubicBezTo>
                        <a:cubicBezTo>
                          <a:pt x="15263" y="261457"/>
                          <a:pt x="12124" y="239569"/>
                          <a:pt x="9272" y="217680"/>
                        </a:cubicBezTo>
                        <a:cubicBezTo>
                          <a:pt x="7532" y="206308"/>
                          <a:pt x="6542" y="194830"/>
                          <a:pt x="6324" y="183325"/>
                        </a:cubicBezTo>
                        <a:cubicBezTo>
                          <a:pt x="6324" y="141546"/>
                          <a:pt x="23441" y="101956"/>
                          <a:pt x="40369" y="63889"/>
                        </a:cubicBezTo>
                        <a:cubicBezTo>
                          <a:pt x="42946" y="57208"/>
                          <a:pt x="46579" y="50974"/>
                          <a:pt x="51115" y="4542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" name="Freeform 1640">
                    <a:extLst>
                      <a:ext uri="{FF2B5EF4-FFF2-40B4-BE49-F238E27FC236}">
                        <a16:creationId xmlns:a16="http://schemas.microsoft.com/office/drawing/2014/main" id="{F858D4DF-420C-B04A-9B15-98E466AB51FA}"/>
                      </a:ext>
                    </a:extLst>
                  </p:cNvPr>
                  <p:cNvSpPr/>
                  <p:nvPr/>
                </p:nvSpPr>
                <p:spPr>
                  <a:xfrm>
                    <a:off x="11826403" y="8066007"/>
                    <a:ext cx="349351" cy="1990974"/>
                  </a:xfrm>
                  <a:custGeom>
                    <a:avLst/>
                    <a:gdLst>
                      <a:gd name="connsiteX0" fmla="*/ 68739 w 70252"/>
                      <a:gd name="connsiteY0" fmla="*/ 4980 h 400371"/>
                      <a:gd name="connsiteX1" fmla="*/ 68739 w 70252"/>
                      <a:gd name="connsiteY1" fmla="*/ -64 h 400371"/>
                      <a:gd name="connsiteX2" fmla="*/ 15104 w 70252"/>
                      <a:gd name="connsiteY2" fmla="*/ 85587 h 400371"/>
                      <a:gd name="connsiteX3" fmla="*/ 11490 w 70252"/>
                      <a:gd name="connsiteY3" fmla="*/ 119562 h 400371"/>
                      <a:gd name="connsiteX4" fmla="*/ 1125 w 70252"/>
                      <a:gd name="connsiteY4" fmla="*/ 282680 h 400371"/>
                      <a:gd name="connsiteX5" fmla="*/ 79 w 70252"/>
                      <a:gd name="connsiteY5" fmla="*/ 319890 h 400371"/>
                      <a:gd name="connsiteX6" fmla="*/ 5119 w 70252"/>
                      <a:gd name="connsiteY6" fmla="*/ 400308 h 400371"/>
                      <a:gd name="connsiteX7" fmla="*/ 6640 w 70252"/>
                      <a:gd name="connsiteY7" fmla="*/ 290388 h 400371"/>
                      <a:gd name="connsiteX8" fmla="*/ 13202 w 70252"/>
                      <a:gd name="connsiteY8" fmla="*/ 241948 h 400371"/>
                      <a:gd name="connsiteX9" fmla="*/ 15484 w 70252"/>
                      <a:gd name="connsiteY9" fmla="*/ 209496 h 400371"/>
                      <a:gd name="connsiteX10" fmla="*/ 20430 w 70252"/>
                      <a:gd name="connsiteY10" fmla="*/ 92534 h 400371"/>
                      <a:gd name="connsiteX11" fmla="*/ 24328 w 70252"/>
                      <a:gd name="connsiteY11" fmla="*/ 62176 h 400371"/>
                      <a:gd name="connsiteX12" fmla="*/ 68739 w 70252"/>
                      <a:gd name="connsiteY12" fmla="*/ 4980 h 400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0252" h="400371">
                        <a:moveTo>
                          <a:pt x="68739" y="4980"/>
                        </a:moveTo>
                        <a:cubicBezTo>
                          <a:pt x="70261" y="3457"/>
                          <a:pt x="71116" y="31"/>
                          <a:pt x="68739" y="-64"/>
                        </a:cubicBezTo>
                        <a:cubicBezTo>
                          <a:pt x="40818" y="20797"/>
                          <a:pt x="21694" y="51346"/>
                          <a:pt x="15104" y="85587"/>
                        </a:cubicBezTo>
                        <a:cubicBezTo>
                          <a:pt x="13231" y="96826"/>
                          <a:pt x="12023" y="108180"/>
                          <a:pt x="11490" y="119562"/>
                        </a:cubicBezTo>
                        <a:cubicBezTo>
                          <a:pt x="8067" y="173998"/>
                          <a:pt x="4615" y="228368"/>
                          <a:pt x="1125" y="282680"/>
                        </a:cubicBezTo>
                        <a:cubicBezTo>
                          <a:pt x="107" y="295052"/>
                          <a:pt x="-235" y="307481"/>
                          <a:pt x="79" y="319890"/>
                        </a:cubicBezTo>
                        <a:cubicBezTo>
                          <a:pt x="1125" y="346823"/>
                          <a:pt x="8257" y="373565"/>
                          <a:pt x="5119" y="400308"/>
                        </a:cubicBezTo>
                        <a:cubicBezTo>
                          <a:pt x="18528" y="365952"/>
                          <a:pt x="5119" y="327314"/>
                          <a:pt x="6640" y="290388"/>
                        </a:cubicBezTo>
                        <a:cubicBezTo>
                          <a:pt x="7496" y="274115"/>
                          <a:pt x="11300" y="258127"/>
                          <a:pt x="13202" y="241948"/>
                        </a:cubicBezTo>
                        <a:cubicBezTo>
                          <a:pt x="14533" y="231194"/>
                          <a:pt x="15009" y="220345"/>
                          <a:pt x="15484" y="209496"/>
                        </a:cubicBezTo>
                        <a:cubicBezTo>
                          <a:pt x="17072" y="170477"/>
                          <a:pt x="18717" y="131486"/>
                          <a:pt x="20430" y="92534"/>
                        </a:cubicBezTo>
                        <a:cubicBezTo>
                          <a:pt x="20477" y="82294"/>
                          <a:pt x="21789" y="72092"/>
                          <a:pt x="24328" y="62176"/>
                        </a:cubicBezTo>
                        <a:cubicBezTo>
                          <a:pt x="31746" y="38955"/>
                          <a:pt x="51907" y="22586"/>
                          <a:pt x="68739" y="498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" name="Freeform 1641">
                    <a:extLst>
                      <a:ext uri="{FF2B5EF4-FFF2-40B4-BE49-F238E27FC236}">
                        <a16:creationId xmlns:a16="http://schemas.microsoft.com/office/drawing/2014/main" id="{3ADE97E6-55A5-7C4A-B452-C10A877694C6}"/>
                      </a:ext>
                    </a:extLst>
                  </p:cNvPr>
                  <p:cNvSpPr/>
                  <p:nvPr/>
                </p:nvSpPr>
                <p:spPr>
                  <a:xfrm>
                    <a:off x="11749403" y="8142201"/>
                    <a:ext cx="426560" cy="2047763"/>
                  </a:xfrm>
                  <a:custGeom>
                    <a:avLst/>
                    <a:gdLst>
                      <a:gd name="connsiteX0" fmla="*/ 85744 w 85778"/>
                      <a:gd name="connsiteY0" fmla="*/ -64 h 411791"/>
                      <a:gd name="connsiteX1" fmla="*/ 51890 w 85778"/>
                      <a:gd name="connsiteY1" fmla="*/ 57037 h 411791"/>
                      <a:gd name="connsiteX2" fmla="*/ 36674 w 85778"/>
                      <a:gd name="connsiteY2" fmla="*/ 268976 h 411791"/>
                      <a:gd name="connsiteX3" fmla="*/ -34 w 85778"/>
                      <a:gd name="connsiteY3" fmla="*/ 411728 h 411791"/>
                      <a:gd name="connsiteX4" fmla="*/ 18986 w 85778"/>
                      <a:gd name="connsiteY4" fmla="*/ 367474 h 411791"/>
                      <a:gd name="connsiteX5" fmla="*/ 44757 w 85778"/>
                      <a:gd name="connsiteY5" fmla="*/ 224723 h 411791"/>
                      <a:gd name="connsiteX6" fmla="*/ 49036 w 85778"/>
                      <a:gd name="connsiteY6" fmla="*/ 106429 h 411791"/>
                      <a:gd name="connsiteX7" fmla="*/ 67105 w 85778"/>
                      <a:gd name="connsiteY7" fmla="*/ 31627 h 411791"/>
                      <a:gd name="connsiteX8" fmla="*/ 85744 w 85778"/>
                      <a:gd name="connsiteY8" fmla="*/ -64 h 411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5778" h="411791">
                        <a:moveTo>
                          <a:pt x="85744" y="-64"/>
                        </a:moveTo>
                        <a:cubicBezTo>
                          <a:pt x="68751" y="14944"/>
                          <a:pt x="56901" y="34920"/>
                          <a:pt x="51890" y="57037"/>
                        </a:cubicBezTo>
                        <a:cubicBezTo>
                          <a:pt x="32870" y="125367"/>
                          <a:pt x="42380" y="198266"/>
                          <a:pt x="36674" y="268976"/>
                        </a:cubicBezTo>
                        <a:cubicBezTo>
                          <a:pt x="32300" y="318244"/>
                          <a:pt x="19899" y="366466"/>
                          <a:pt x="-34" y="411728"/>
                        </a:cubicBezTo>
                        <a:cubicBezTo>
                          <a:pt x="5187" y="396520"/>
                          <a:pt x="11549" y="381731"/>
                          <a:pt x="18986" y="367474"/>
                        </a:cubicBezTo>
                        <a:cubicBezTo>
                          <a:pt x="39051" y="323221"/>
                          <a:pt x="41049" y="273163"/>
                          <a:pt x="44757" y="224723"/>
                        </a:cubicBezTo>
                        <a:cubicBezTo>
                          <a:pt x="48466" y="176282"/>
                          <a:pt x="43901" y="154774"/>
                          <a:pt x="49036" y="106429"/>
                        </a:cubicBezTo>
                        <a:cubicBezTo>
                          <a:pt x="52365" y="75309"/>
                          <a:pt x="57786" y="45616"/>
                          <a:pt x="67105" y="31627"/>
                        </a:cubicBezTo>
                        <a:cubicBezTo>
                          <a:pt x="73762" y="21254"/>
                          <a:pt x="85269" y="12308"/>
                          <a:pt x="85744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" name="Freeform 1642">
                    <a:extLst>
                      <a:ext uri="{FF2B5EF4-FFF2-40B4-BE49-F238E27FC236}">
                        <a16:creationId xmlns:a16="http://schemas.microsoft.com/office/drawing/2014/main" id="{BAD90B7C-B57D-9C4C-AF4F-9BC9AAAA831F}"/>
                      </a:ext>
                    </a:extLst>
                  </p:cNvPr>
                  <p:cNvSpPr/>
                  <p:nvPr/>
                </p:nvSpPr>
                <p:spPr>
                  <a:xfrm>
                    <a:off x="11749403" y="10017551"/>
                    <a:ext cx="88905" cy="821247"/>
                  </a:xfrm>
                  <a:custGeom>
                    <a:avLst/>
                    <a:gdLst>
                      <a:gd name="connsiteX0" fmla="*/ 15182 w 17878"/>
                      <a:gd name="connsiteY0" fmla="*/ 103319 h 165147"/>
                      <a:gd name="connsiteX1" fmla="*/ 12614 w 17878"/>
                      <a:gd name="connsiteY1" fmla="*/ 73246 h 165147"/>
                      <a:gd name="connsiteX2" fmla="*/ 17845 w 17878"/>
                      <a:gd name="connsiteY2" fmla="*/ 26899 h 165147"/>
                      <a:gd name="connsiteX3" fmla="*/ 13565 w 17878"/>
                      <a:gd name="connsiteY3" fmla="*/ 252 h 165147"/>
                      <a:gd name="connsiteX4" fmla="*/ 11093 w 17878"/>
                      <a:gd name="connsiteY4" fmla="*/ 4344 h 165147"/>
                      <a:gd name="connsiteX5" fmla="*/ 8525 w 17878"/>
                      <a:gd name="connsiteY5" fmla="*/ 74578 h 165147"/>
                      <a:gd name="connsiteX6" fmla="*/ -34 w 17878"/>
                      <a:gd name="connsiteY6" fmla="*/ 165083 h 165147"/>
                      <a:gd name="connsiteX7" fmla="*/ 15182 w 17878"/>
                      <a:gd name="connsiteY7" fmla="*/ 103319 h 165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78" h="165147">
                        <a:moveTo>
                          <a:pt x="15182" y="103319"/>
                        </a:moveTo>
                        <a:cubicBezTo>
                          <a:pt x="15182" y="93231"/>
                          <a:pt x="12995" y="83334"/>
                          <a:pt x="12614" y="73246"/>
                        </a:cubicBezTo>
                        <a:cubicBezTo>
                          <a:pt x="13461" y="57705"/>
                          <a:pt x="15211" y="42231"/>
                          <a:pt x="17845" y="26899"/>
                        </a:cubicBezTo>
                        <a:cubicBezTo>
                          <a:pt x="17854" y="17849"/>
                          <a:pt x="16409" y="8846"/>
                          <a:pt x="13565" y="252"/>
                        </a:cubicBezTo>
                        <a:cubicBezTo>
                          <a:pt x="12614" y="-1461"/>
                          <a:pt x="11093" y="4344"/>
                          <a:pt x="11093" y="4344"/>
                        </a:cubicBezTo>
                        <a:cubicBezTo>
                          <a:pt x="17940" y="28898"/>
                          <a:pt x="7003" y="55450"/>
                          <a:pt x="8525" y="74578"/>
                        </a:cubicBezTo>
                        <a:cubicBezTo>
                          <a:pt x="10712" y="102367"/>
                          <a:pt x="14897" y="136057"/>
                          <a:pt x="-34" y="165083"/>
                        </a:cubicBezTo>
                        <a:cubicBezTo>
                          <a:pt x="11292" y="146563"/>
                          <a:pt x="16599" y="124989"/>
                          <a:pt x="15182" y="10331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4" name="Freeform 1643">
                    <a:extLst>
                      <a:ext uri="{FF2B5EF4-FFF2-40B4-BE49-F238E27FC236}">
                        <a16:creationId xmlns:a16="http://schemas.microsoft.com/office/drawing/2014/main" id="{AD04BC09-55FB-7D4D-BA90-458BBD73AA07}"/>
                      </a:ext>
                    </a:extLst>
                  </p:cNvPr>
                  <p:cNvSpPr/>
                  <p:nvPr/>
                </p:nvSpPr>
                <p:spPr>
                  <a:xfrm>
                    <a:off x="11693127" y="10090586"/>
                    <a:ext cx="85805" cy="1368173"/>
                  </a:xfrm>
                  <a:custGeom>
                    <a:avLst/>
                    <a:gdLst>
                      <a:gd name="connsiteX0" fmla="*/ 16799 w 17255"/>
                      <a:gd name="connsiteY0" fmla="*/ 412 h 275130"/>
                      <a:gd name="connsiteX1" fmla="*/ 16799 w 17255"/>
                      <a:gd name="connsiteY1" fmla="*/ -64 h 275130"/>
                      <a:gd name="connsiteX2" fmla="*/ 10808 w 17255"/>
                      <a:gd name="connsiteY2" fmla="*/ 9453 h 275130"/>
                      <a:gd name="connsiteX3" fmla="*/ 6623 w 17255"/>
                      <a:gd name="connsiteY3" fmla="*/ 129459 h 275130"/>
                      <a:gd name="connsiteX4" fmla="*/ -34 w 17255"/>
                      <a:gd name="connsiteY4" fmla="*/ 275066 h 275130"/>
                      <a:gd name="connsiteX5" fmla="*/ 14516 w 17255"/>
                      <a:gd name="connsiteY5" fmla="*/ 212351 h 275130"/>
                      <a:gd name="connsiteX6" fmla="*/ 9856 w 17255"/>
                      <a:gd name="connsiteY6" fmla="*/ 147256 h 275130"/>
                      <a:gd name="connsiteX7" fmla="*/ 16799 w 17255"/>
                      <a:gd name="connsiteY7" fmla="*/ 412 h 2751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255" h="275130">
                        <a:moveTo>
                          <a:pt x="16799" y="412"/>
                        </a:moveTo>
                        <a:cubicBezTo>
                          <a:pt x="16808" y="250"/>
                          <a:pt x="16808" y="98"/>
                          <a:pt x="16799" y="-64"/>
                        </a:cubicBezTo>
                        <a:cubicBezTo>
                          <a:pt x="15363" y="3429"/>
                          <a:pt x="13337" y="6645"/>
                          <a:pt x="10808" y="9453"/>
                        </a:cubicBezTo>
                        <a:cubicBezTo>
                          <a:pt x="13756" y="49043"/>
                          <a:pt x="6433" y="89394"/>
                          <a:pt x="6623" y="129459"/>
                        </a:cubicBezTo>
                        <a:cubicBezTo>
                          <a:pt x="6623" y="178471"/>
                          <a:pt x="18130" y="229576"/>
                          <a:pt x="-34" y="275066"/>
                        </a:cubicBezTo>
                        <a:cubicBezTo>
                          <a:pt x="10722" y="255995"/>
                          <a:pt x="15781" y="234220"/>
                          <a:pt x="14516" y="212351"/>
                        </a:cubicBezTo>
                        <a:cubicBezTo>
                          <a:pt x="14516" y="190653"/>
                          <a:pt x="10712" y="169049"/>
                          <a:pt x="9856" y="147256"/>
                        </a:cubicBezTo>
                        <a:cubicBezTo>
                          <a:pt x="7860" y="98530"/>
                          <a:pt x="19556" y="49518"/>
                          <a:pt x="16799" y="41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5" name="Freeform 1644">
                    <a:extLst>
                      <a:ext uri="{FF2B5EF4-FFF2-40B4-BE49-F238E27FC236}">
                        <a16:creationId xmlns:a16="http://schemas.microsoft.com/office/drawing/2014/main" id="{86835F20-AFAC-B541-806E-D428E33097D4}"/>
                      </a:ext>
                    </a:extLst>
                  </p:cNvPr>
                  <p:cNvSpPr/>
                  <p:nvPr/>
                </p:nvSpPr>
                <p:spPr>
                  <a:xfrm>
                    <a:off x="11472960" y="7510408"/>
                    <a:ext cx="720025" cy="2736351"/>
                  </a:xfrm>
                  <a:custGeom>
                    <a:avLst/>
                    <a:gdLst>
                      <a:gd name="connsiteX0" fmla="*/ 15807 w 144792"/>
                      <a:gd name="connsiteY0" fmla="*/ 204547 h 550261"/>
                      <a:gd name="connsiteX1" fmla="*/ 34826 w 144792"/>
                      <a:gd name="connsiteY1" fmla="*/ 143259 h 550261"/>
                      <a:gd name="connsiteX2" fmla="*/ 86844 w 144792"/>
                      <a:gd name="connsiteY2" fmla="*/ 56085 h 550261"/>
                      <a:gd name="connsiteX3" fmla="*/ 144759 w 144792"/>
                      <a:gd name="connsiteY3" fmla="*/ 8501 h 550261"/>
                      <a:gd name="connsiteX4" fmla="*/ 144759 w 144792"/>
                      <a:gd name="connsiteY4" fmla="*/ -64 h 550261"/>
                      <a:gd name="connsiteX5" fmla="*/ 40152 w 144792"/>
                      <a:gd name="connsiteY5" fmla="*/ 111568 h 550261"/>
                      <a:gd name="connsiteX6" fmla="*/ 20 w 144792"/>
                      <a:gd name="connsiteY6" fmla="*/ 269547 h 550261"/>
                      <a:gd name="connsiteX7" fmla="*/ 67254 w 144792"/>
                      <a:gd name="connsiteY7" fmla="*/ 497950 h 550261"/>
                      <a:gd name="connsiteX8" fmla="*/ 80663 w 144792"/>
                      <a:gd name="connsiteY8" fmla="*/ 550197 h 550261"/>
                      <a:gd name="connsiteX9" fmla="*/ 74102 w 144792"/>
                      <a:gd name="connsiteY9" fmla="*/ 496903 h 550261"/>
                      <a:gd name="connsiteX10" fmla="*/ 26553 w 144792"/>
                      <a:gd name="connsiteY10" fmla="*/ 394217 h 550261"/>
                      <a:gd name="connsiteX11" fmla="*/ 6867 w 144792"/>
                      <a:gd name="connsiteY11" fmla="*/ 260411 h 550261"/>
                      <a:gd name="connsiteX12" fmla="*/ 15807 w 144792"/>
                      <a:gd name="connsiteY12" fmla="*/ 204547 h 550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4792" h="550261">
                        <a:moveTo>
                          <a:pt x="15807" y="204547"/>
                        </a:moveTo>
                        <a:cubicBezTo>
                          <a:pt x="20124" y="183543"/>
                          <a:pt x="26496" y="163016"/>
                          <a:pt x="34826" y="143259"/>
                        </a:cubicBezTo>
                        <a:cubicBezTo>
                          <a:pt x="45857" y="119943"/>
                          <a:pt x="61549" y="81685"/>
                          <a:pt x="86844" y="56085"/>
                        </a:cubicBezTo>
                        <a:cubicBezTo>
                          <a:pt x="104019" y="37794"/>
                          <a:pt x="123486" y="21796"/>
                          <a:pt x="144759" y="8501"/>
                        </a:cubicBezTo>
                        <a:cubicBezTo>
                          <a:pt x="144426" y="5656"/>
                          <a:pt x="144426" y="2781"/>
                          <a:pt x="144759" y="-64"/>
                        </a:cubicBezTo>
                        <a:cubicBezTo>
                          <a:pt x="99112" y="18303"/>
                          <a:pt x="61739" y="67220"/>
                          <a:pt x="40152" y="111568"/>
                        </a:cubicBezTo>
                        <a:cubicBezTo>
                          <a:pt x="15607" y="160741"/>
                          <a:pt x="1922" y="214616"/>
                          <a:pt x="20" y="269547"/>
                        </a:cubicBezTo>
                        <a:cubicBezTo>
                          <a:pt x="-1406" y="349107"/>
                          <a:pt x="25601" y="424956"/>
                          <a:pt x="67254" y="497950"/>
                        </a:cubicBezTo>
                        <a:cubicBezTo>
                          <a:pt x="76013" y="513976"/>
                          <a:pt x="80616" y="531934"/>
                          <a:pt x="80663" y="550197"/>
                        </a:cubicBezTo>
                        <a:cubicBezTo>
                          <a:pt x="88176" y="533257"/>
                          <a:pt x="83041" y="513177"/>
                          <a:pt x="74102" y="496903"/>
                        </a:cubicBezTo>
                        <a:cubicBezTo>
                          <a:pt x="65162" y="480629"/>
                          <a:pt x="30927" y="413345"/>
                          <a:pt x="26553" y="394217"/>
                        </a:cubicBezTo>
                        <a:cubicBezTo>
                          <a:pt x="23510" y="379466"/>
                          <a:pt x="4870" y="312468"/>
                          <a:pt x="6867" y="260411"/>
                        </a:cubicBezTo>
                        <a:cubicBezTo>
                          <a:pt x="8161" y="241558"/>
                          <a:pt x="11156" y="222857"/>
                          <a:pt x="15807" y="20454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6" name="Freeform 1645">
                    <a:extLst>
                      <a:ext uri="{FF2B5EF4-FFF2-40B4-BE49-F238E27FC236}">
                        <a16:creationId xmlns:a16="http://schemas.microsoft.com/office/drawing/2014/main" id="{80B467D2-038F-CE4A-B75D-74E1A8A7AF01}"/>
                      </a:ext>
                    </a:extLst>
                  </p:cNvPr>
                  <p:cNvSpPr/>
                  <p:nvPr/>
                </p:nvSpPr>
                <p:spPr>
                  <a:xfrm>
                    <a:off x="11626723" y="7110509"/>
                    <a:ext cx="606422" cy="1989079"/>
                  </a:xfrm>
                  <a:custGeom>
                    <a:avLst/>
                    <a:gdLst>
                      <a:gd name="connsiteX0" fmla="*/ 14555 w 121947"/>
                      <a:gd name="connsiteY0" fmla="*/ 314276 h 399990"/>
                      <a:gd name="connsiteX1" fmla="*/ 5046 w 121947"/>
                      <a:gd name="connsiteY1" fmla="*/ 283346 h 399990"/>
                      <a:gd name="connsiteX2" fmla="*/ 9705 w 121947"/>
                      <a:gd name="connsiteY2" fmla="*/ 242900 h 399990"/>
                      <a:gd name="connsiteX3" fmla="*/ 44701 w 121947"/>
                      <a:gd name="connsiteY3" fmla="*/ 168383 h 399990"/>
                      <a:gd name="connsiteX4" fmla="*/ 64767 w 121947"/>
                      <a:gd name="connsiteY4" fmla="*/ 142307 h 399990"/>
                      <a:gd name="connsiteX5" fmla="*/ 79127 w 121947"/>
                      <a:gd name="connsiteY5" fmla="*/ 104240 h 399990"/>
                      <a:gd name="connsiteX6" fmla="*/ 92155 w 121947"/>
                      <a:gd name="connsiteY6" fmla="*/ 56656 h 399990"/>
                      <a:gd name="connsiteX7" fmla="*/ 120684 w 121947"/>
                      <a:gd name="connsiteY7" fmla="*/ 10595 h 399990"/>
                      <a:gd name="connsiteX8" fmla="*/ 119924 w 121947"/>
                      <a:gd name="connsiteY8" fmla="*/ -64 h 399990"/>
                      <a:gd name="connsiteX9" fmla="*/ 85784 w 121947"/>
                      <a:gd name="connsiteY9" fmla="*/ 50280 h 399990"/>
                      <a:gd name="connsiteX10" fmla="*/ 70283 w 121947"/>
                      <a:gd name="connsiteY10" fmla="*/ 109379 h 399990"/>
                      <a:gd name="connsiteX11" fmla="*/ 26063 w 121947"/>
                      <a:gd name="connsiteY11" fmla="*/ 183325 h 399990"/>
                      <a:gd name="connsiteX12" fmla="*/ 957 w 121947"/>
                      <a:gd name="connsiteY12" fmla="*/ 263932 h 399990"/>
                      <a:gd name="connsiteX13" fmla="*/ 3239 w 121947"/>
                      <a:gd name="connsiteY13" fmla="*/ 308090 h 399990"/>
                      <a:gd name="connsiteX14" fmla="*/ 21117 w 121947"/>
                      <a:gd name="connsiteY14" fmla="*/ 344254 h 399990"/>
                      <a:gd name="connsiteX15" fmla="*/ 36428 w 121947"/>
                      <a:gd name="connsiteY15" fmla="*/ 399927 h 399990"/>
                      <a:gd name="connsiteX16" fmla="*/ 33480 w 121947"/>
                      <a:gd name="connsiteY16" fmla="*/ 357577 h 399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1947" h="399990">
                        <a:moveTo>
                          <a:pt x="14555" y="314276"/>
                        </a:moveTo>
                        <a:cubicBezTo>
                          <a:pt x="10067" y="304416"/>
                          <a:pt x="6872" y="294024"/>
                          <a:pt x="5046" y="283346"/>
                        </a:cubicBezTo>
                        <a:cubicBezTo>
                          <a:pt x="3895" y="269689"/>
                          <a:pt x="5474" y="255938"/>
                          <a:pt x="9705" y="242900"/>
                        </a:cubicBezTo>
                        <a:cubicBezTo>
                          <a:pt x="16467" y="216034"/>
                          <a:pt x="28345" y="190729"/>
                          <a:pt x="44701" y="168383"/>
                        </a:cubicBezTo>
                        <a:cubicBezTo>
                          <a:pt x="51843" y="160046"/>
                          <a:pt x="58538" y="151348"/>
                          <a:pt x="64767" y="142307"/>
                        </a:cubicBezTo>
                        <a:cubicBezTo>
                          <a:pt x="71424" y="130411"/>
                          <a:pt x="76264" y="117573"/>
                          <a:pt x="79127" y="104240"/>
                        </a:cubicBezTo>
                        <a:cubicBezTo>
                          <a:pt x="83501" y="87205"/>
                          <a:pt x="88636" y="73881"/>
                          <a:pt x="92155" y="56656"/>
                        </a:cubicBezTo>
                        <a:cubicBezTo>
                          <a:pt x="95008" y="40953"/>
                          <a:pt x="119068" y="12688"/>
                          <a:pt x="120684" y="10595"/>
                        </a:cubicBezTo>
                        <a:cubicBezTo>
                          <a:pt x="122301" y="8501"/>
                          <a:pt x="122586" y="317"/>
                          <a:pt x="119924" y="-64"/>
                        </a:cubicBezTo>
                        <a:cubicBezTo>
                          <a:pt x="105592" y="14516"/>
                          <a:pt x="94029" y="31570"/>
                          <a:pt x="85784" y="50280"/>
                        </a:cubicBezTo>
                        <a:cubicBezTo>
                          <a:pt x="81029" y="62556"/>
                          <a:pt x="73896" y="96817"/>
                          <a:pt x="70283" y="109379"/>
                        </a:cubicBezTo>
                        <a:cubicBezTo>
                          <a:pt x="61914" y="138596"/>
                          <a:pt x="40137" y="156011"/>
                          <a:pt x="26063" y="183325"/>
                        </a:cubicBezTo>
                        <a:cubicBezTo>
                          <a:pt x="11788" y="207983"/>
                          <a:pt x="3210" y="235524"/>
                          <a:pt x="957" y="263932"/>
                        </a:cubicBezTo>
                        <a:cubicBezTo>
                          <a:pt x="-907" y="278673"/>
                          <a:pt x="-137" y="293624"/>
                          <a:pt x="3239" y="308090"/>
                        </a:cubicBezTo>
                        <a:cubicBezTo>
                          <a:pt x="8250" y="320585"/>
                          <a:pt x="14232" y="332681"/>
                          <a:pt x="21117" y="344254"/>
                        </a:cubicBezTo>
                        <a:cubicBezTo>
                          <a:pt x="30456" y="361374"/>
                          <a:pt x="35696" y="380436"/>
                          <a:pt x="36428" y="399927"/>
                        </a:cubicBezTo>
                        <a:cubicBezTo>
                          <a:pt x="44892" y="387460"/>
                          <a:pt x="39281" y="371376"/>
                          <a:pt x="33480" y="35757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7" name="Freeform 1646">
                    <a:extLst>
                      <a:ext uri="{FF2B5EF4-FFF2-40B4-BE49-F238E27FC236}">
                        <a16:creationId xmlns:a16="http://schemas.microsoft.com/office/drawing/2014/main" id="{B8C3FACA-053B-A542-B134-3FEC5667A788}"/>
                      </a:ext>
                    </a:extLst>
                  </p:cNvPr>
                  <p:cNvSpPr/>
                  <p:nvPr/>
                </p:nvSpPr>
                <p:spPr>
                  <a:xfrm>
                    <a:off x="11622667" y="6942980"/>
                    <a:ext cx="576997" cy="687637"/>
                  </a:xfrm>
                  <a:custGeom>
                    <a:avLst/>
                    <a:gdLst>
                      <a:gd name="connsiteX0" fmla="*/ 49512 w 116030"/>
                      <a:gd name="connsiteY0" fmla="*/ 88823 h 138279"/>
                      <a:gd name="connsiteX1" fmla="*/ 77281 w 116030"/>
                      <a:gd name="connsiteY1" fmla="*/ 62556 h 138279"/>
                      <a:gd name="connsiteX2" fmla="*/ 90784 w 116030"/>
                      <a:gd name="connsiteY2" fmla="*/ 45236 h 138279"/>
                      <a:gd name="connsiteX3" fmla="*/ 104478 w 116030"/>
                      <a:gd name="connsiteY3" fmla="*/ 22776 h 138279"/>
                      <a:gd name="connsiteX4" fmla="*/ 113988 w 116030"/>
                      <a:gd name="connsiteY4" fmla="*/ 12498 h 138279"/>
                      <a:gd name="connsiteX5" fmla="*/ 113227 w 116030"/>
                      <a:gd name="connsiteY5" fmla="*/ -64 h 138279"/>
                      <a:gd name="connsiteX6" fmla="*/ 89548 w 116030"/>
                      <a:gd name="connsiteY6" fmla="*/ 31341 h 138279"/>
                      <a:gd name="connsiteX7" fmla="*/ 72621 w 116030"/>
                      <a:gd name="connsiteY7" fmla="*/ 55609 h 138279"/>
                      <a:gd name="connsiteX8" fmla="*/ 29922 w 116030"/>
                      <a:gd name="connsiteY8" fmla="*/ 92344 h 138279"/>
                      <a:gd name="connsiteX9" fmla="*/ -34 w 116030"/>
                      <a:gd name="connsiteY9" fmla="*/ 138215 h 138279"/>
                      <a:gd name="connsiteX10" fmla="*/ 19461 w 116030"/>
                      <a:gd name="connsiteY10" fmla="*/ 112520 h 138279"/>
                      <a:gd name="connsiteX11" fmla="*/ 49512 w 116030"/>
                      <a:gd name="connsiteY11" fmla="*/ 88823 h 138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030" h="138279">
                        <a:moveTo>
                          <a:pt x="49512" y="88823"/>
                        </a:moveTo>
                        <a:cubicBezTo>
                          <a:pt x="59269" y="80610"/>
                          <a:pt x="68541" y="71845"/>
                          <a:pt x="77281" y="62556"/>
                        </a:cubicBezTo>
                        <a:cubicBezTo>
                          <a:pt x="82663" y="57531"/>
                          <a:pt x="87228" y="51688"/>
                          <a:pt x="90784" y="45236"/>
                        </a:cubicBezTo>
                        <a:cubicBezTo>
                          <a:pt x="94607" y="37318"/>
                          <a:pt x="99191" y="29799"/>
                          <a:pt x="104478" y="22776"/>
                        </a:cubicBezTo>
                        <a:cubicBezTo>
                          <a:pt x="107426" y="19065"/>
                          <a:pt x="111516" y="16400"/>
                          <a:pt x="113988" y="12498"/>
                        </a:cubicBezTo>
                        <a:cubicBezTo>
                          <a:pt x="116936" y="8720"/>
                          <a:pt x="116604" y="3333"/>
                          <a:pt x="113227" y="-64"/>
                        </a:cubicBezTo>
                        <a:cubicBezTo>
                          <a:pt x="103727" y="9091"/>
                          <a:pt x="95739" y="19693"/>
                          <a:pt x="89548" y="31341"/>
                        </a:cubicBezTo>
                        <a:cubicBezTo>
                          <a:pt x="85459" y="39050"/>
                          <a:pt x="77566" y="48376"/>
                          <a:pt x="72621" y="55609"/>
                        </a:cubicBezTo>
                        <a:cubicBezTo>
                          <a:pt x="61970" y="71217"/>
                          <a:pt x="44947" y="80924"/>
                          <a:pt x="29922" y="92344"/>
                        </a:cubicBezTo>
                        <a:cubicBezTo>
                          <a:pt x="14897" y="103764"/>
                          <a:pt x="537" y="119372"/>
                          <a:pt x="-34" y="138215"/>
                        </a:cubicBezTo>
                        <a:cubicBezTo>
                          <a:pt x="4445" y="128289"/>
                          <a:pt x="11112" y="119505"/>
                          <a:pt x="19461" y="112520"/>
                        </a:cubicBezTo>
                        <a:cubicBezTo>
                          <a:pt x="28990" y="104021"/>
                          <a:pt x="39023" y="96103"/>
                          <a:pt x="49512" y="8882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8" name="Freeform 1647">
                    <a:extLst>
                      <a:ext uri="{FF2B5EF4-FFF2-40B4-BE49-F238E27FC236}">
                        <a16:creationId xmlns:a16="http://schemas.microsoft.com/office/drawing/2014/main" id="{8F2F8162-BA00-4D44-8C61-767388AF4A72}"/>
                      </a:ext>
                    </a:extLst>
                  </p:cNvPr>
                  <p:cNvSpPr/>
                  <p:nvPr/>
                </p:nvSpPr>
                <p:spPr>
                  <a:xfrm>
                    <a:off x="11903093" y="6936351"/>
                    <a:ext cx="294148" cy="314710"/>
                  </a:xfrm>
                  <a:custGeom>
                    <a:avLst/>
                    <a:gdLst>
                      <a:gd name="connsiteX0" fmla="*/ 59117 w 59151"/>
                      <a:gd name="connsiteY0" fmla="*/ -64 h 63286"/>
                      <a:gd name="connsiteX1" fmla="*/ 8240 w 59151"/>
                      <a:gd name="connsiteY1" fmla="*/ 44189 h 63286"/>
                      <a:gd name="connsiteX2" fmla="*/ -34 w 59151"/>
                      <a:gd name="connsiteY2" fmla="*/ 63223 h 63286"/>
                      <a:gd name="connsiteX3" fmla="*/ 18225 w 59151"/>
                      <a:gd name="connsiteY3" fmla="*/ 44189 h 63286"/>
                      <a:gd name="connsiteX4" fmla="*/ 51604 w 59151"/>
                      <a:gd name="connsiteY4" fmla="*/ 17161 h 63286"/>
                      <a:gd name="connsiteX5" fmla="*/ 59117 w 59151"/>
                      <a:gd name="connsiteY5" fmla="*/ -64 h 63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151" h="63286">
                        <a:moveTo>
                          <a:pt x="59117" y="-64"/>
                        </a:moveTo>
                        <a:cubicBezTo>
                          <a:pt x="39365" y="11128"/>
                          <a:pt x="22067" y="26174"/>
                          <a:pt x="8240" y="44189"/>
                        </a:cubicBezTo>
                        <a:cubicBezTo>
                          <a:pt x="3456" y="49442"/>
                          <a:pt x="546" y="56142"/>
                          <a:pt x="-34" y="63223"/>
                        </a:cubicBezTo>
                        <a:cubicBezTo>
                          <a:pt x="-34" y="63223"/>
                          <a:pt x="11758" y="50851"/>
                          <a:pt x="18225" y="44189"/>
                        </a:cubicBezTo>
                        <a:cubicBezTo>
                          <a:pt x="23170" y="38764"/>
                          <a:pt x="47325" y="21729"/>
                          <a:pt x="51604" y="17161"/>
                        </a:cubicBezTo>
                        <a:cubicBezTo>
                          <a:pt x="56188" y="12574"/>
                          <a:pt x="58879" y="6417"/>
                          <a:pt x="59117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49" name="Freeform 1648">
                    <a:extLst>
                      <a:ext uri="{FF2B5EF4-FFF2-40B4-BE49-F238E27FC236}">
                        <a16:creationId xmlns:a16="http://schemas.microsoft.com/office/drawing/2014/main" id="{DF2CEA42-A2EA-6343-8BD8-7BB3F82E2D6A}"/>
                      </a:ext>
                    </a:extLst>
                  </p:cNvPr>
                  <p:cNvSpPr/>
                  <p:nvPr/>
                </p:nvSpPr>
                <p:spPr>
                  <a:xfrm>
                    <a:off x="11705425" y="7230718"/>
                    <a:ext cx="454928" cy="509217"/>
                  </a:xfrm>
                  <a:custGeom>
                    <a:avLst/>
                    <a:gdLst>
                      <a:gd name="connsiteX0" fmla="*/ 91450 w 91483"/>
                      <a:gd name="connsiteY0" fmla="*/ -64 h 102400"/>
                      <a:gd name="connsiteX1" fmla="*/ 39242 w 91483"/>
                      <a:gd name="connsiteY1" fmla="*/ 36861 h 102400"/>
                      <a:gd name="connsiteX2" fmla="*/ 16228 w 91483"/>
                      <a:gd name="connsiteY2" fmla="*/ 74928 h 102400"/>
                      <a:gd name="connsiteX3" fmla="*/ -34 w 91483"/>
                      <a:gd name="connsiteY3" fmla="*/ 102337 h 102400"/>
                      <a:gd name="connsiteX4" fmla="*/ 15943 w 91483"/>
                      <a:gd name="connsiteY4" fmla="*/ 90726 h 102400"/>
                      <a:gd name="connsiteX5" fmla="*/ 21743 w 91483"/>
                      <a:gd name="connsiteY5" fmla="*/ 74738 h 102400"/>
                      <a:gd name="connsiteX6" fmla="*/ 37815 w 91483"/>
                      <a:gd name="connsiteY6" fmla="*/ 46188 h 102400"/>
                      <a:gd name="connsiteX7" fmla="*/ 91260 w 91483"/>
                      <a:gd name="connsiteY7" fmla="*/ 8120 h 102400"/>
                      <a:gd name="connsiteX8" fmla="*/ 91260 w 91483"/>
                      <a:gd name="connsiteY8" fmla="*/ 8120 h 10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1483" h="102400">
                        <a:moveTo>
                          <a:pt x="91450" y="-64"/>
                        </a:moveTo>
                        <a:cubicBezTo>
                          <a:pt x="76044" y="8501"/>
                          <a:pt x="53411" y="27059"/>
                          <a:pt x="39242" y="36861"/>
                        </a:cubicBezTo>
                        <a:cubicBezTo>
                          <a:pt x="26841" y="46007"/>
                          <a:pt x="18567" y="59692"/>
                          <a:pt x="16228" y="74928"/>
                        </a:cubicBezTo>
                        <a:cubicBezTo>
                          <a:pt x="14316" y="85739"/>
                          <a:pt x="8535" y="95475"/>
                          <a:pt x="-34" y="102337"/>
                        </a:cubicBezTo>
                        <a:cubicBezTo>
                          <a:pt x="6500" y="100490"/>
                          <a:pt x="12167" y="96379"/>
                          <a:pt x="15943" y="90726"/>
                        </a:cubicBezTo>
                        <a:cubicBezTo>
                          <a:pt x="18196" y="85520"/>
                          <a:pt x="20136" y="80181"/>
                          <a:pt x="21743" y="74738"/>
                        </a:cubicBezTo>
                        <a:cubicBezTo>
                          <a:pt x="24197" y="63851"/>
                          <a:pt x="29789" y="53925"/>
                          <a:pt x="37815" y="46188"/>
                        </a:cubicBezTo>
                        <a:cubicBezTo>
                          <a:pt x="44377" y="39906"/>
                          <a:pt x="85364" y="12593"/>
                          <a:pt x="91260" y="8120"/>
                        </a:cubicBezTo>
                        <a:lnTo>
                          <a:pt x="91260" y="8120"/>
                        </a:ln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0" name="Freeform 1649">
                    <a:extLst>
                      <a:ext uri="{FF2B5EF4-FFF2-40B4-BE49-F238E27FC236}">
                        <a16:creationId xmlns:a16="http://schemas.microsoft.com/office/drawing/2014/main" id="{603436A3-76DA-A44B-8D5C-8D7605794425}"/>
                      </a:ext>
                    </a:extLst>
                  </p:cNvPr>
                  <p:cNvSpPr/>
                  <p:nvPr/>
                </p:nvSpPr>
                <p:spPr>
                  <a:xfrm>
                    <a:off x="11863371" y="7319687"/>
                    <a:ext cx="327246" cy="327963"/>
                  </a:xfrm>
                  <a:custGeom>
                    <a:avLst/>
                    <a:gdLst>
                      <a:gd name="connsiteX0" fmla="*/ 25833 w 65807"/>
                      <a:gd name="connsiteY0" fmla="*/ 39526 h 65951"/>
                      <a:gd name="connsiteX1" fmla="*/ 44853 w 65807"/>
                      <a:gd name="connsiteY1" fmla="*/ 25250 h 65951"/>
                      <a:gd name="connsiteX2" fmla="*/ 62160 w 65807"/>
                      <a:gd name="connsiteY2" fmla="*/ 8311 h 65951"/>
                      <a:gd name="connsiteX3" fmla="*/ 65774 w 65807"/>
                      <a:gd name="connsiteY3" fmla="*/ -64 h 65951"/>
                      <a:gd name="connsiteX4" fmla="*/ 18796 w 65807"/>
                      <a:gd name="connsiteY4" fmla="*/ 37527 h 65951"/>
                      <a:gd name="connsiteX5" fmla="*/ 5387 w 65807"/>
                      <a:gd name="connsiteY5" fmla="*/ 49518 h 65951"/>
                      <a:gd name="connsiteX6" fmla="*/ -34 w 65807"/>
                      <a:gd name="connsiteY6" fmla="*/ 65887 h 65951"/>
                      <a:gd name="connsiteX7" fmla="*/ 25833 w 65807"/>
                      <a:gd name="connsiteY7" fmla="*/ 39526 h 65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807" h="65951">
                        <a:moveTo>
                          <a:pt x="25833" y="39526"/>
                        </a:moveTo>
                        <a:cubicBezTo>
                          <a:pt x="32661" y="35453"/>
                          <a:pt x="39033" y="30666"/>
                          <a:pt x="44853" y="25250"/>
                        </a:cubicBezTo>
                        <a:cubicBezTo>
                          <a:pt x="57025" y="13925"/>
                          <a:pt x="62160" y="8311"/>
                          <a:pt x="62160" y="8311"/>
                        </a:cubicBezTo>
                        <a:cubicBezTo>
                          <a:pt x="62560" y="5237"/>
                          <a:pt x="63805" y="2334"/>
                          <a:pt x="65774" y="-64"/>
                        </a:cubicBezTo>
                        <a:cubicBezTo>
                          <a:pt x="52080" y="9453"/>
                          <a:pt x="32490" y="27820"/>
                          <a:pt x="18796" y="37527"/>
                        </a:cubicBezTo>
                        <a:cubicBezTo>
                          <a:pt x="13708" y="40772"/>
                          <a:pt x="9182" y="44827"/>
                          <a:pt x="5387" y="49518"/>
                        </a:cubicBezTo>
                        <a:cubicBezTo>
                          <a:pt x="1935" y="54286"/>
                          <a:pt x="43" y="60006"/>
                          <a:pt x="-34" y="65887"/>
                        </a:cubicBezTo>
                        <a:cubicBezTo>
                          <a:pt x="4246" y="53687"/>
                          <a:pt x="13727" y="44027"/>
                          <a:pt x="25833" y="3952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1" name="Freeform 1650">
                    <a:extLst>
                      <a:ext uri="{FF2B5EF4-FFF2-40B4-BE49-F238E27FC236}">
                        <a16:creationId xmlns:a16="http://schemas.microsoft.com/office/drawing/2014/main" id="{1981E63E-C5F2-4C4F-9210-802AD5B7B67A}"/>
                      </a:ext>
                    </a:extLst>
                  </p:cNvPr>
                  <p:cNvSpPr/>
                  <p:nvPr/>
                </p:nvSpPr>
                <p:spPr>
                  <a:xfrm>
                    <a:off x="10898649" y="7390201"/>
                    <a:ext cx="238337" cy="257447"/>
                  </a:xfrm>
                  <a:custGeom>
                    <a:avLst/>
                    <a:gdLst>
                      <a:gd name="connsiteX0" fmla="*/ 46659 w 47928"/>
                      <a:gd name="connsiteY0" fmla="*/ 8406 h 51771"/>
                      <a:gd name="connsiteX1" fmla="*/ 47895 w 47928"/>
                      <a:gd name="connsiteY1" fmla="*/ -64 h 51771"/>
                      <a:gd name="connsiteX2" fmla="*/ 18700 w 47928"/>
                      <a:gd name="connsiteY2" fmla="*/ 23347 h 51771"/>
                      <a:gd name="connsiteX3" fmla="*/ 5292 w 47928"/>
                      <a:gd name="connsiteY3" fmla="*/ 35338 h 51771"/>
                      <a:gd name="connsiteX4" fmla="*/ -34 w 47928"/>
                      <a:gd name="connsiteY4" fmla="*/ 51707 h 51771"/>
                      <a:gd name="connsiteX5" fmla="*/ 26118 w 47928"/>
                      <a:gd name="connsiteY5" fmla="*/ 25346 h 51771"/>
                      <a:gd name="connsiteX6" fmla="*/ 45138 w 47928"/>
                      <a:gd name="connsiteY6" fmla="*/ 11070 h 51771"/>
                      <a:gd name="connsiteX7" fmla="*/ 47040 w 47928"/>
                      <a:gd name="connsiteY7" fmla="*/ 9358 h 51771"/>
                      <a:gd name="connsiteX8" fmla="*/ 46659 w 47928"/>
                      <a:gd name="connsiteY8" fmla="*/ 8406 h 51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928" h="51771">
                        <a:moveTo>
                          <a:pt x="46659" y="8406"/>
                        </a:moveTo>
                        <a:cubicBezTo>
                          <a:pt x="46687" y="5541"/>
                          <a:pt x="47106" y="2696"/>
                          <a:pt x="47895" y="-64"/>
                        </a:cubicBezTo>
                        <a:cubicBezTo>
                          <a:pt x="37720" y="8311"/>
                          <a:pt x="27164" y="17447"/>
                          <a:pt x="18700" y="23347"/>
                        </a:cubicBezTo>
                        <a:cubicBezTo>
                          <a:pt x="13632" y="26621"/>
                          <a:pt x="9105" y="30666"/>
                          <a:pt x="5292" y="35338"/>
                        </a:cubicBezTo>
                        <a:cubicBezTo>
                          <a:pt x="1830" y="40097"/>
                          <a:pt x="-34" y="45826"/>
                          <a:pt x="-34" y="51707"/>
                        </a:cubicBezTo>
                        <a:cubicBezTo>
                          <a:pt x="4293" y="39440"/>
                          <a:pt x="13898" y="29771"/>
                          <a:pt x="26118" y="25346"/>
                        </a:cubicBezTo>
                        <a:cubicBezTo>
                          <a:pt x="32927" y="21244"/>
                          <a:pt x="39299" y="16457"/>
                          <a:pt x="45138" y="11070"/>
                        </a:cubicBezTo>
                        <a:lnTo>
                          <a:pt x="47040" y="9358"/>
                        </a:lnTo>
                        <a:cubicBezTo>
                          <a:pt x="46868" y="9062"/>
                          <a:pt x="46745" y="8739"/>
                          <a:pt x="46659" y="840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2" name="Freeform 1651">
                    <a:extLst>
                      <a:ext uri="{FF2B5EF4-FFF2-40B4-BE49-F238E27FC236}">
                        <a16:creationId xmlns:a16="http://schemas.microsoft.com/office/drawing/2014/main" id="{5167DCEF-2BC2-EA43-ABA9-5EA16E1CA432}"/>
                      </a:ext>
                    </a:extLst>
                  </p:cNvPr>
                  <p:cNvSpPr/>
                  <p:nvPr/>
                </p:nvSpPr>
                <p:spPr>
                  <a:xfrm>
                    <a:off x="11728443" y="7657117"/>
                    <a:ext cx="444740" cy="1268317"/>
                  </a:xfrm>
                  <a:custGeom>
                    <a:avLst/>
                    <a:gdLst>
                      <a:gd name="connsiteX0" fmla="*/ 76550 w 89434"/>
                      <a:gd name="connsiteY0" fmla="*/ 16971 h 255050"/>
                      <a:gd name="connsiteX1" fmla="*/ 86535 w 89434"/>
                      <a:gd name="connsiteY1" fmla="*/ 10690 h 255050"/>
                      <a:gd name="connsiteX2" fmla="*/ 88248 w 89434"/>
                      <a:gd name="connsiteY2" fmla="*/ -64 h 255050"/>
                      <a:gd name="connsiteX3" fmla="*/ 52776 w 89434"/>
                      <a:gd name="connsiteY3" fmla="*/ 24870 h 255050"/>
                      <a:gd name="connsiteX4" fmla="*/ 30428 w 89434"/>
                      <a:gd name="connsiteY4" fmla="*/ 62937 h 255050"/>
                      <a:gd name="connsiteX5" fmla="*/ 567 w 89434"/>
                      <a:gd name="connsiteY5" fmla="*/ 198456 h 255050"/>
                      <a:gd name="connsiteX6" fmla="*/ 4752 w 89434"/>
                      <a:gd name="connsiteY6" fmla="*/ 254986 h 255050"/>
                      <a:gd name="connsiteX7" fmla="*/ 13025 w 89434"/>
                      <a:gd name="connsiteY7" fmla="*/ 134884 h 255050"/>
                      <a:gd name="connsiteX8" fmla="*/ 25198 w 89434"/>
                      <a:gd name="connsiteY8" fmla="*/ 100909 h 255050"/>
                      <a:gd name="connsiteX9" fmla="*/ 37941 w 89434"/>
                      <a:gd name="connsiteY9" fmla="*/ 70836 h 255050"/>
                      <a:gd name="connsiteX10" fmla="*/ 76550 w 89434"/>
                      <a:gd name="connsiteY10" fmla="*/ 16971 h 255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9434" h="255050">
                        <a:moveTo>
                          <a:pt x="76550" y="16971"/>
                        </a:moveTo>
                        <a:cubicBezTo>
                          <a:pt x="80183" y="15401"/>
                          <a:pt x="83550" y="13288"/>
                          <a:pt x="86535" y="10690"/>
                        </a:cubicBezTo>
                        <a:cubicBezTo>
                          <a:pt x="89569" y="7959"/>
                          <a:pt x="90283" y="3476"/>
                          <a:pt x="88248" y="-64"/>
                        </a:cubicBezTo>
                        <a:cubicBezTo>
                          <a:pt x="74220" y="4551"/>
                          <a:pt x="61877" y="13231"/>
                          <a:pt x="52776" y="24870"/>
                        </a:cubicBezTo>
                        <a:cubicBezTo>
                          <a:pt x="43732" y="36547"/>
                          <a:pt x="36220" y="49347"/>
                          <a:pt x="30428" y="62937"/>
                        </a:cubicBezTo>
                        <a:cubicBezTo>
                          <a:pt x="10743" y="105382"/>
                          <a:pt x="-3142" y="151824"/>
                          <a:pt x="567" y="198456"/>
                        </a:cubicBezTo>
                        <a:cubicBezTo>
                          <a:pt x="3563" y="217147"/>
                          <a:pt x="4970" y="236057"/>
                          <a:pt x="4752" y="254986"/>
                        </a:cubicBezTo>
                        <a:cubicBezTo>
                          <a:pt x="16448" y="216919"/>
                          <a:pt x="3610" y="173998"/>
                          <a:pt x="13025" y="134884"/>
                        </a:cubicBezTo>
                        <a:cubicBezTo>
                          <a:pt x="16116" y="123235"/>
                          <a:pt x="20186" y="111872"/>
                          <a:pt x="25198" y="100909"/>
                        </a:cubicBezTo>
                        <a:cubicBezTo>
                          <a:pt x="29477" y="90821"/>
                          <a:pt x="33661" y="80829"/>
                          <a:pt x="37941" y="70836"/>
                        </a:cubicBezTo>
                        <a:cubicBezTo>
                          <a:pt x="46690" y="49899"/>
                          <a:pt x="56770" y="27534"/>
                          <a:pt x="76550" y="1697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3" name="Freeform 1652">
                    <a:extLst>
                      <a:ext uri="{FF2B5EF4-FFF2-40B4-BE49-F238E27FC236}">
                        <a16:creationId xmlns:a16="http://schemas.microsoft.com/office/drawing/2014/main" id="{640B27DA-0C74-B14B-B86F-07561E24397E}"/>
                      </a:ext>
                    </a:extLst>
                  </p:cNvPr>
                  <p:cNvSpPr/>
                  <p:nvPr/>
                </p:nvSpPr>
                <p:spPr>
                  <a:xfrm>
                    <a:off x="12068198" y="8158764"/>
                    <a:ext cx="120377" cy="588723"/>
                  </a:xfrm>
                  <a:custGeom>
                    <a:avLst/>
                    <a:gdLst>
                      <a:gd name="connsiteX0" fmla="*/ 335 w 24207"/>
                      <a:gd name="connsiteY0" fmla="*/ 74357 h 118388"/>
                      <a:gd name="connsiteX1" fmla="*/ 5375 w 24207"/>
                      <a:gd name="connsiteY1" fmla="*/ 40572 h 118388"/>
                      <a:gd name="connsiteX2" fmla="*/ 22397 w 24207"/>
                      <a:gd name="connsiteY2" fmla="*/ -64 h 118388"/>
                      <a:gd name="connsiteX3" fmla="*/ 22397 w 24207"/>
                      <a:gd name="connsiteY3" fmla="*/ 18969 h 118388"/>
                      <a:gd name="connsiteX4" fmla="*/ 14695 w 24207"/>
                      <a:gd name="connsiteY4" fmla="*/ 37337 h 118388"/>
                      <a:gd name="connsiteX5" fmla="*/ 8323 w 24207"/>
                      <a:gd name="connsiteY5" fmla="*/ 64269 h 118388"/>
                      <a:gd name="connsiteX6" fmla="*/ 11462 w 24207"/>
                      <a:gd name="connsiteY6" fmla="*/ 118325 h 118388"/>
                      <a:gd name="connsiteX7" fmla="*/ 335 w 24207"/>
                      <a:gd name="connsiteY7" fmla="*/ 74357 h 118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207" h="118388">
                        <a:moveTo>
                          <a:pt x="335" y="74357"/>
                        </a:moveTo>
                        <a:cubicBezTo>
                          <a:pt x="763" y="62946"/>
                          <a:pt x="2456" y="51612"/>
                          <a:pt x="5375" y="40572"/>
                        </a:cubicBezTo>
                        <a:cubicBezTo>
                          <a:pt x="9036" y="26269"/>
                          <a:pt x="14771" y="12574"/>
                          <a:pt x="22397" y="-64"/>
                        </a:cubicBezTo>
                        <a:cubicBezTo>
                          <a:pt x="24766" y="6055"/>
                          <a:pt x="24766" y="12850"/>
                          <a:pt x="22397" y="18969"/>
                        </a:cubicBezTo>
                        <a:cubicBezTo>
                          <a:pt x="20210" y="25250"/>
                          <a:pt x="16882" y="31056"/>
                          <a:pt x="14695" y="37337"/>
                        </a:cubicBezTo>
                        <a:cubicBezTo>
                          <a:pt x="11766" y="46102"/>
                          <a:pt x="9635" y="55114"/>
                          <a:pt x="8323" y="64269"/>
                        </a:cubicBezTo>
                        <a:cubicBezTo>
                          <a:pt x="5594" y="82313"/>
                          <a:pt x="6668" y="100719"/>
                          <a:pt x="11462" y="118325"/>
                        </a:cubicBezTo>
                        <a:cubicBezTo>
                          <a:pt x="2627" y="105467"/>
                          <a:pt x="-1320" y="89870"/>
                          <a:pt x="335" y="7435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4" name="Freeform 1653">
                    <a:extLst>
                      <a:ext uri="{FF2B5EF4-FFF2-40B4-BE49-F238E27FC236}">
                        <a16:creationId xmlns:a16="http://schemas.microsoft.com/office/drawing/2014/main" id="{BC11221A-4144-1D4F-9391-C139C9187CA0}"/>
                      </a:ext>
                    </a:extLst>
                  </p:cNvPr>
                  <p:cNvSpPr/>
                  <p:nvPr/>
                </p:nvSpPr>
                <p:spPr>
                  <a:xfrm>
                    <a:off x="12010859" y="8125635"/>
                    <a:ext cx="184487" cy="671545"/>
                  </a:xfrm>
                  <a:custGeom>
                    <a:avLst/>
                    <a:gdLst>
                      <a:gd name="connsiteX0" fmla="*/ 1024 w 37099"/>
                      <a:gd name="connsiteY0" fmla="*/ 108713 h 135043"/>
                      <a:gd name="connsiteX1" fmla="*/ 5398 w 37099"/>
                      <a:gd name="connsiteY1" fmla="*/ 51612 h 135043"/>
                      <a:gd name="connsiteX2" fmla="*/ 37066 w 37099"/>
                      <a:gd name="connsiteY2" fmla="*/ -64 h 135043"/>
                      <a:gd name="connsiteX3" fmla="*/ 22706 w 37099"/>
                      <a:gd name="connsiteY3" fmla="*/ 25631 h 135043"/>
                      <a:gd name="connsiteX4" fmla="*/ 13196 w 37099"/>
                      <a:gd name="connsiteY4" fmla="*/ 134979 h 135043"/>
                      <a:gd name="connsiteX5" fmla="*/ 1024 w 37099"/>
                      <a:gd name="connsiteY5" fmla="*/ 108713 h 135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099" h="135043">
                        <a:moveTo>
                          <a:pt x="1024" y="108713"/>
                        </a:moveTo>
                        <a:cubicBezTo>
                          <a:pt x="-1287" y="89575"/>
                          <a:pt x="197" y="70170"/>
                          <a:pt x="5398" y="51612"/>
                        </a:cubicBezTo>
                        <a:cubicBezTo>
                          <a:pt x="10439" y="31532"/>
                          <a:pt x="19283" y="10690"/>
                          <a:pt x="37066" y="-64"/>
                        </a:cubicBezTo>
                        <a:cubicBezTo>
                          <a:pt x="37066" y="-64"/>
                          <a:pt x="29268" y="14592"/>
                          <a:pt x="22706" y="25631"/>
                        </a:cubicBezTo>
                        <a:cubicBezTo>
                          <a:pt x="5018" y="55324"/>
                          <a:pt x="-307" y="103098"/>
                          <a:pt x="13196" y="134979"/>
                        </a:cubicBezTo>
                        <a:cubicBezTo>
                          <a:pt x="6264" y="127870"/>
                          <a:pt x="1966" y="118601"/>
                          <a:pt x="1024" y="10871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5" name="Freeform 1654">
                    <a:extLst>
                      <a:ext uri="{FF2B5EF4-FFF2-40B4-BE49-F238E27FC236}">
                        <a16:creationId xmlns:a16="http://schemas.microsoft.com/office/drawing/2014/main" id="{4A2988A6-BFB9-3943-83D3-2BF1B5969587}"/>
                      </a:ext>
                    </a:extLst>
                  </p:cNvPr>
                  <p:cNvSpPr/>
                  <p:nvPr/>
                </p:nvSpPr>
                <p:spPr>
                  <a:xfrm>
                    <a:off x="11940888" y="8001066"/>
                    <a:ext cx="233290" cy="451115"/>
                  </a:xfrm>
                  <a:custGeom>
                    <a:avLst/>
                    <a:gdLst>
                      <a:gd name="connsiteX0" fmla="*/ 735 w 46913"/>
                      <a:gd name="connsiteY0" fmla="*/ 64481 h 90716"/>
                      <a:gd name="connsiteX1" fmla="*/ 6631 w 46913"/>
                      <a:gd name="connsiteY1" fmla="*/ 90653 h 90716"/>
                      <a:gd name="connsiteX2" fmla="*/ 4920 w 46913"/>
                      <a:gd name="connsiteY2" fmla="*/ 64672 h 90716"/>
                      <a:gd name="connsiteX3" fmla="*/ 14430 w 46913"/>
                      <a:gd name="connsiteY3" fmla="*/ 40784 h 90716"/>
                      <a:gd name="connsiteX4" fmla="*/ 46858 w 46913"/>
                      <a:gd name="connsiteY4" fmla="*/ 1480 h 90716"/>
                      <a:gd name="connsiteX5" fmla="*/ 42483 w 46913"/>
                      <a:gd name="connsiteY5" fmla="*/ 624 h 90716"/>
                      <a:gd name="connsiteX6" fmla="*/ 30121 w 46913"/>
                      <a:gd name="connsiteY6" fmla="*/ 12995 h 90716"/>
                      <a:gd name="connsiteX7" fmla="*/ 15571 w 46913"/>
                      <a:gd name="connsiteY7" fmla="*/ 28888 h 90716"/>
                      <a:gd name="connsiteX8" fmla="*/ 735 w 46913"/>
                      <a:gd name="connsiteY8" fmla="*/ 64481 h 90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913" h="90716">
                        <a:moveTo>
                          <a:pt x="735" y="64481"/>
                        </a:moveTo>
                        <a:cubicBezTo>
                          <a:pt x="-1338" y="73646"/>
                          <a:pt x="831" y="83258"/>
                          <a:pt x="6631" y="90653"/>
                        </a:cubicBezTo>
                        <a:cubicBezTo>
                          <a:pt x="5119" y="82078"/>
                          <a:pt x="4540" y="73370"/>
                          <a:pt x="4920" y="64672"/>
                        </a:cubicBezTo>
                        <a:cubicBezTo>
                          <a:pt x="6375" y="56126"/>
                          <a:pt x="9618" y="47989"/>
                          <a:pt x="14430" y="40784"/>
                        </a:cubicBezTo>
                        <a:cubicBezTo>
                          <a:pt x="23939" y="22988"/>
                          <a:pt x="47714" y="2717"/>
                          <a:pt x="46858" y="1480"/>
                        </a:cubicBezTo>
                        <a:cubicBezTo>
                          <a:pt x="46002" y="243"/>
                          <a:pt x="43434" y="-804"/>
                          <a:pt x="42483" y="624"/>
                        </a:cubicBezTo>
                        <a:lnTo>
                          <a:pt x="30121" y="12995"/>
                        </a:lnTo>
                        <a:cubicBezTo>
                          <a:pt x="24909" y="17944"/>
                          <a:pt x="20040" y="23255"/>
                          <a:pt x="15571" y="28888"/>
                        </a:cubicBezTo>
                        <a:cubicBezTo>
                          <a:pt x="7706" y="39309"/>
                          <a:pt x="2599" y="51557"/>
                          <a:pt x="735" y="6448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6" name="Freeform 1655">
                    <a:extLst>
                      <a:ext uri="{FF2B5EF4-FFF2-40B4-BE49-F238E27FC236}">
                        <a16:creationId xmlns:a16="http://schemas.microsoft.com/office/drawing/2014/main" id="{053185B9-6E6B-A94C-A2A7-848E42C34F63}"/>
                      </a:ext>
                    </a:extLst>
                  </p:cNvPr>
                  <p:cNvSpPr/>
                  <p:nvPr/>
                </p:nvSpPr>
                <p:spPr>
                  <a:xfrm>
                    <a:off x="11842213" y="7892325"/>
                    <a:ext cx="354439" cy="667283"/>
                  </a:xfrm>
                  <a:custGeom>
                    <a:avLst/>
                    <a:gdLst>
                      <a:gd name="connsiteX0" fmla="*/ 14967 w 71275"/>
                      <a:gd name="connsiteY0" fmla="*/ 63413 h 134186"/>
                      <a:gd name="connsiteX1" fmla="*/ 3936 w 71275"/>
                      <a:gd name="connsiteY1" fmla="*/ 134123 h 134186"/>
                      <a:gd name="connsiteX2" fmla="*/ 5363 w 71275"/>
                      <a:gd name="connsiteY2" fmla="*/ 102051 h 134186"/>
                      <a:gd name="connsiteX3" fmla="*/ 25809 w 71275"/>
                      <a:gd name="connsiteY3" fmla="*/ 58940 h 134186"/>
                      <a:gd name="connsiteX4" fmla="*/ 70790 w 71275"/>
                      <a:gd name="connsiteY4" fmla="*/ -64 h 134186"/>
                      <a:gd name="connsiteX5" fmla="*/ 62422 w 71275"/>
                      <a:gd name="connsiteY5" fmla="*/ 5075 h 134186"/>
                      <a:gd name="connsiteX6" fmla="*/ 14967 w 71275"/>
                      <a:gd name="connsiteY6" fmla="*/ 63413 h 134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275" h="134186">
                        <a:moveTo>
                          <a:pt x="14967" y="63413"/>
                        </a:moveTo>
                        <a:cubicBezTo>
                          <a:pt x="2225" y="84540"/>
                          <a:pt x="-5003" y="110997"/>
                          <a:pt x="3936" y="134123"/>
                        </a:cubicBezTo>
                        <a:cubicBezTo>
                          <a:pt x="3936" y="134123"/>
                          <a:pt x="3936" y="112805"/>
                          <a:pt x="5363" y="102051"/>
                        </a:cubicBezTo>
                        <a:cubicBezTo>
                          <a:pt x="8872" y="86329"/>
                          <a:pt x="15861" y="71597"/>
                          <a:pt x="25809" y="58940"/>
                        </a:cubicBezTo>
                        <a:cubicBezTo>
                          <a:pt x="41595" y="34862"/>
                          <a:pt x="75545" y="4123"/>
                          <a:pt x="70790" y="-64"/>
                        </a:cubicBezTo>
                        <a:lnTo>
                          <a:pt x="62422" y="5075"/>
                        </a:lnTo>
                        <a:cubicBezTo>
                          <a:pt x="45209" y="23338"/>
                          <a:pt x="29346" y="42838"/>
                          <a:pt x="14967" y="6341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7" name="Freeform 1656">
                    <a:extLst>
                      <a:ext uri="{FF2B5EF4-FFF2-40B4-BE49-F238E27FC236}">
                        <a16:creationId xmlns:a16="http://schemas.microsoft.com/office/drawing/2014/main" id="{EE30282C-D711-CE42-89DD-977CA0E7259F}"/>
                      </a:ext>
                    </a:extLst>
                  </p:cNvPr>
                  <p:cNvSpPr/>
                  <p:nvPr/>
                </p:nvSpPr>
                <p:spPr>
                  <a:xfrm>
                    <a:off x="11948969" y="7752415"/>
                    <a:ext cx="210912" cy="354766"/>
                  </a:xfrm>
                  <a:custGeom>
                    <a:avLst/>
                    <a:gdLst>
                      <a:gd name="connsiteX0" fmla="*/ 42379 w 42413"/>
                      <a:gd name="connsiteY0" fmla="*/ 9894 h 71341"/>
                      <a:gd name="connsiteX1" fmla="*/ 42379 w 42413"/>
                      <a:gd name="connsiteY1" fmla="*/ 377 h 71341"/>
                      <a:gd name="connsiteX2" fmla="*/ 38005 w 42413"/>
                      <a:gd name="connsiteY2" fmla="*/ 1138 h 71341"/>
                      <a:gd name="connsiteX3" fmla="*/ -34 w 42413"/>
                      <a:gd name="connsiteY3" fmla="*/ 71277 h 71341"/>
                      <a:gd name="connsiteX4" fmla="*/ 10141 w 42413"/>
                      <a:gd name="connsiteY4" fmla="*/ 42251 h 71341"/>
                      <a:gd name="connsiteX5" fmla="*/ 42379 w 42413"/>
                      <a:gd name="connsiteY5" fmla="*/ 9894 h 71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413" h="71341">
                        <a:moveTo>
                          <a:pt x="42379" y="9894"/>
                        </a:moveTo>
                        <a:cubicBezTo>
                          <a:pt x="42379" y="13129"/>
                          <a:pt x="42379" y="3422"/>
                          <a:pt x="42379" y="377"/>
                        </a:cubicBezTo>
                        <a:cubicBezTo>
                          <a:pt x="41238" y="-670"/>
                          <a:pt x="39336" y="377"/>
                          <a:pt x="38005" y="1138"/>
                        </a:cubicBezTo>
                        <a:cubicBezTo>
                          <a:pt x="15362" y="17545"/>
                          <a:pt x="1373" y="43336"/>
                          <a:pt x="-34" y="71277"/>
                        </a:cubicBezTo>
                        <a:cubicBezTo>
                          <a:pt x="-34" y="71277"/>
                          <a:pt x="8049" y="46343"/>
                          <a:pt x="10141" y="42251"/>
                        </a:cubicBezTo>
                        <a:cubicBezTo>
                          <a:pt x="17121" y="28271"/>
                          <a:pt x="28429" y="16917"/>
                          <a:pt x="42379" y="989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8" name="Freeform 1657">
                    <a:extLst>
                      <a:ext uri="{FF2B5EF4-FFF2-40B4-BE49-F238E27FC236}">
                        <a16:creationId xmlns:a16="http://schemas.microsoft.com/office/drawing/2014/main" id="{E90F57F2-9DB6-444C-8841-941A53D21BEE}"/>
                      </a:ext>
                    </a:extLst>
                  </p:cNvPr>
                  <p:cNvSpPr/>
                  <p:nvPr/>
                </p:nvSpPr>
                <p:spPr>
                  <a:xfrm>
                    <a:off x="11875191" y="6793432"/>
                    <a:ext cx="324910" cy="343578"/>
                  </a:xfrm>
                  <a:custGeom>
                    <a:avLst/>
                    <a:gdLst>
                      <a:gd name="connsiteX0" fmla="*/ 37530 w 65337"/>
                      <a:gd name="connsiteY0" fmla="*/ 27725 h 69091"/>
                      <a:gd name="connsiteX1" fmla="*/ 12995 w 65337"/>
                      <a:gd name="connsiteY1" fmla="*/ 43808 h 69091"/>
                      <a:gd name="connsiteX2" fmla="*/ -34 w 65337"/>
                      <a:gd name="connsiteY2" fmla="*/ 69028 h 69091"/>
                      <a:gd name="connsiteX3" fmla="*/ 29637 w 65337"/>
                      <a:gd name="connsiteY3" fmla="*/ 38859 h 69091"/>
                      <a:gd name="connsiteX4" fmla="*/ 53221 w 65337"/>
                      <a:gd name="connsiteY4" fmla="*/ 23823 h 69091"/>
                      <a:gd name="connsiteX5" fmla="*/ 65299 w 65337"/>
                      <a:gd name="connsiteY5" fmla="*/ -64 h 69091"/>
                      <a:gd name="connsiteX6" fmla="*/ 37530 w 65337"/>
                      <a:gd name="connsiteY6" fmla="*/ 27725 h 69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337" h="69091">
                        <a:moveTo>
                          <a:pt x="37530" y="27725"/>
                        </a:moveTo>
                        <a:cubicBezTo>
                          <a:pt x="29447" y="33245"/>
                          <a:pt x="20508" y="37242"/>
                          <a:pt x="12995" y="43808"/>
                        </a:cubicBezTo>
                        <a:cubicBezTo>
                          <a:pt x="4988" y="49747"/>
                          <a:pt x="185" y="59054"/>
                          <a:pt x="-34" y="69028"/>
                        </a:cubicBezTo>
                        <a:cubicBezTo>
                          <a:pt x="8345" y="57589"/>
                          <a:pt x="18339" y="47425"/>
                          <a:pt x="29637" y="38859"/>
                        </a:cubicBezTo>
                        <a:cubicBezTo>
                          <a:pt x="37340" y="33530"/>
                          <a:pt x="45994" y="29343"/>
                          <a:pt x="53221" y="23823"/>
                        </a:cubicBezTo>
                        <a:cubicBezTo>
                          <a:pt x="60962" y="18360"/>
                          <a:pt x="65479" y="9415"/>
                          <a:pt x="65299" y="-64"/>
                        </a:cubicBezTo>
                        <a:cubicBezTo>
                          <a:pt x="57985" y="10966"/>
                          <a:pt x="48552" y="20406"/>
                          <a:pt x="37530" y="2772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59" name="Freeform 1658">
                    <a:extLst>
                      <a:ext uri="{FF2B5EF4-FFF2-40B4-BE49-F238E27FC236}">
                        <a16:creationId xmlns:a16="http://schemas.microsoft.com/office/drawing/2014/main" id="{001C4C39-C58E-E54F-B7E5-7817C1B59B33}"/>
                      </a:ext>
                    </a:extLst>
                  </p:cNvPr>
                  <p:cNvSpPr/>
                  <p:nvPr/>
                </p:nvSpPr>
                <p:spPr>
                  <a:xfrm>
                    <a:off x="11798158" y="6691206"/>
                    <a:ext cx="409378" cy="408413"/>
                  </a:xfrm>
                  <a:custGeom>
                    <a:avLst/>
                    <a:gdLst>
                      <a:gd name="connsiteX0" fmla="*/ 60059 w 82323"/>
                      <a:gd name="connsiteY0" fmla="*/ 25822 h 82129"/>
                      <a:gd name="connsiteX1" fmla="*/ 74039 w 82323"/>
                      <a:gd name="connsiteY1" fmla="*/ 16305 h 82129"/>
                      <a:gd name="connsiteX2" fmla="*/ 80600 w 82323"/>
                      <a:gd name="connsiteY2" fmla="*/ 9453 h 82129"/>
                      <a:gd name="connsiteX3" fmla="*/ 82026 w 82323"/>
                      <a:gd name="connsiteY3" fmla="*/ -64 h 82129"/>
                      <a:gd name="connsiteX4" fmla="*/ 50169 w 82323"/>
                      <a:gd name="connsiteY4" fmla="*/ 25060 h 82129"/>
                      <a:gd name="connsiteX5" fmla="*/ 14793 w 82323"/>
                      <a:gd name="connsiteY5" fmla="*/ 45712 h 82129"/>
                      <a:gd name="connsiteX6" fmla="*/ 338 w 82323"/>
                      <a:gd name="connsiteY6" fmla="*/ 82066 h 82129"/>
                      <a:gd name="connsiteX7" fmla="*/ 24873 w 82323"/>
                      <a:gd name="connsiteY7" fmla="*/ 48947 h 82129"/>
                      <a:gd name="connsiteX8" fmla="*/ 60059 w 82323"/>
                      <a:gd name="connsiteY8" fmla="*/ 25822 h 82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2323" h="82129">
                        <a:moveTo>
                          <a:pt x="60059" y="25822"/>
                        </a:moveTo>
                        <a:cubicBezTo>
                          <a:pt x="64900" y="22928"/>
                          <a:pt x="69569" y="19750"/>
                          <a:pt x="74039" y="16305"/>
                        </a:cubicBezTo>
                        <a:cubicBezTo>
                          <a:pt x="76644" y="14458"/>
                          <a:pt x="78869" y="12136"/>
                          <a:pt x="80600" y="9453"/>
                        </a:cubicBezTo>
                        <a:cubicBezTo>
                          <a:pt x="82150" y="6540"/>
                          <a:pt x="82654" y="3181"/>
                          <a:pt x="82026" y="-64"/>
                        </a:cubicBezTo>
                        <a:cubicBezTo>
                          <a:pt x="73801" y="10966"/>
                          <a:pt x="62807" y="19636"/>
                          <a:pt x="50169" y="25060"/>
                        </a:cubicBezTo>
                        <a:cubicBezTo>
                          <a:pt x="37511" y="30342"/>
                          <a:pt x="25615" y="37289"/>
                          <a:pt x="14793" y="45712"/>
                        </a:cubicBezTo>
                        <a:cubicBezTo>
                          <a:pt x="3923" y="54448"/>
                          <a:pt x="-1564" y="68247"/>
                          <a:pt x="338" y="82066"/>
                        </a:cubicBezTo>
                        <a:cubicBezTo>
                          <a:pt x="4912" y="68761"/>
                          <a:pt x="13481" y="57198"/>
                          <a:pt x="24873" y="48947"/>
                        </a:cubicBezTo>
                        <a:cubicBezTo>
                          <a:pt x="35904" y="40002"/>
                          <a:pt x="48267" y="33435"/>
                          <a:pt x="60059" y="2582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0" name="Freeform 1659">
                    <a:extLst>
                      <a:ext uri="{FF2B5EF4-FFF2-40B4-BE49-F238E27FC236}">
                        <a16:creationId xmlns:a16="http://schemas.microsoft.com/office/drawing/2014/main" id="{2299937F-371A-A747-A295-DF919FDB20AC}"/>
                      </a:ext>
                    </a:extLst>
                  </p:cNvPr>
                  <p:cNvSpPr/>
                  <p:nvPr/>
                </p:nvSpPr>
                <p:spPr>
                  <a:xfrm>
                    <a:off x="11686980" y="6579049"/>
                    <a:ext cx="507423" cy="440124"/>
                  </a:xfrm>
                  <a:custGeom>
                    <a:avLst/>
                    <a:gdLst>
                      <a:gd name="connsiteX0" fmla="*/ -34 w 102039"/>
                      <a:gd name="connsiteY0" fmla="*/ 88442 h 88506"/>
                      <a:gd name="connsiteX1" fmla="*/ 48942 w 102039"/>
                      <a:gd name="connsiteY1" fmla="*/ 43237 h 88506"/>
                      <a:gd name="connsiteX2" fmla="*/ 89168 w 102039"/>
                      <a:gd name="connsiteY2" fmla="*/ 16495 h 88506"/>
                      <a:gd name="connsiteX3" fmla="*/ 102006 w 102039"/>
                      <a:gd name="connsiteY3" fmla="*/ -64 h 88506"/>
                      <a:gd name="connsiteX4" fmla="*/ 15562 w 102039"/>
                      <a:gd name="connsiteY4" fmla="*/ 58940 h 88506"/>
                      <a:gd name="connsiteX5" fmla="*/ -34 w 102039"/>
                      <a:gd name="connsiteY5" fmla="*/ 88442 h 88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039" h="88506">
                        <a:moveTo>
                          <a:pt x="-34" y="88442"/>
                        </a:moveTo>
                        <a:cubicBezTo>
                          <a:pt x="10903" y="68837"/>
                          <a:pt x="30302" y="55704"/>
                          <a:pt x="48942" y="43237"/>
                        </a:cubicBezTo>
                        <a:lnTo>
                          <a:pt x="89168" y="16495"/>
                        </a:lnTo>
                        <a:cubicBezTo>
                          <a:pt x="95159" y="12403"/>
                          <a:pt x="101911" y="6978"/>
                          <a:pt x="102006" y="-64"/>
                        </a:cubicBezTo>
                        <a:cubicBezTo>
                          <a:pt x="71385" y="16876"/>
                          <a:pt x="40288" y="34101"/>
                          <a:pt x="15562" y="58940"/>
                        </a:cubicBezTo>
                        <a:cubicBezTo>
                          <a:pt x="6652" y="66306"/>
                          <a:pt x="1041" y="76927"/>
                          <a:pt x="-34" y="8844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1" name="Freeform 1660">
                    <a:extLst>
                      <a:ext uri="{FF2B5EF4-FFF2-40B4-BE49-F238E27FC236}">
                        <a16:creationId xmlns:a16="http://schemas.microsoft.com/office/drawing/2014/main" id="{F11991D7-83DC-2E45-8A57-2DD7AA47CEB6}"/>
                      </a:ext>
                    </a:extLst>
                  </p:cNvPr>
                  <p:cNvSpPr/>
                  <p:nvPr/>
                </p:nvSpPr>
                <p:spPr>
                  <a:xfrm>
                    <a:off x="11643473" y="6425239"/>
                    <a:ext cx="567196" cy="473725"/>
                  </a:xfrm>
                  <a:custGeom>
                    <a:avLst/>
                    <a:gdLst>
                      <a:gd name="connsiteX0" fmla="*/ 77470 w 114059"/>
                      <a:gd name="connsiteY0" fmla="*/ 25917 h 95263"/>
                      <a:gd name="connsiteX1" fmla="*/ 28496 w 114059"/>
                      <a:gd name="connsiteY1" fmla="*/ 50755 h 95263"/>
                      <a:gd name="connsiteX2" fmla="*/ -34 w 114059"/>
                      <a:gd name="connsiteY2" fmla="*/ 95199 h 95263"/>
                      <a:gd name="connsiteX3" fmla="*/ 94113 w 114059"/>
                      <a:gd name="connsiteY3" fmla="*/ 23157 h 95263"/>
                      <a:gd name="connsiteX4" fmla="*/ 108377 w 114059"/>
                      <a:gd name="connsiteY4" fmla="*/ 14877 h 95263"/>
                      <a:gd name="connsiteX5" fmla="*/ 113798 w 114059"/>
                      <a:gd name="connsiteY5" fmla="*/ -64 h 95263"/>
                      <a:gd name="connsiteX6" fmla="*/ 77470 w 114059"/>
                      <a:gd name="connsiteY6" fmla="*/ 25917 h 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059" h="95263">
                        <a:moveTo>
                          <a:pt x="77470" y="25917"/>
                        </a:moveTo>
                        <a:cubicBezTo>
                          <a:pt x="61304" y="34577"/>
                          <a:pt x="43711" y="40573"/>
                          <a:pt x="28496" y="50755"/>
                        </a:cubicBezTo>
                        <a:cubicBezTo>
                          <a:pt x="12491" y="60215"/>
                          <a:pt x="1906" y="76698"/>
                          <a:pt x="-34" y="95199"/>
                        </a:cubicBezTo>
                        <a:cubicBezTo>
                          <a:pt x="19937" y="60272"/>
                          <a:pt x="57025" y="39526"/>
                          <a:pt x="94113" y="23157"/>
                        </a:cubicBezTo>
                        <a:cubicBezTo>
                          <a:pt x="99315" y="21253"/>
                          <a:pt x="104136" y="18446"/>
                          <a:pt x="108377" y="14877"/>
                        </a:cubicBezTo>
                        <a:cubicBezTo>
                          <a:pt x="112685" y="11204"/>
                          <a:pt x="114749" y="5522"/>
                          <a:pt x="113798" y="-64"/>
                        </a:cubicBezTo>
                        <a:cubicBezTo>
                          <a:pt x="102871" y="10147"/>
                          <a:pt x="90661" y="18884"/>
                          <a:pt x="77470" y="2591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2" name="Freeform 1661">
                    <a:extLst>
                      <a:ext uri="{FF2B5EF4-FFF2-40B4-BE49-F238E27FC236}">
                        <a16:creationId xmlns:a16="http://schemas.microsoft.com/office/drawing/2014/main" id="{4D65B59C-CE1D-2847-B039-D230D877DCCD}"/>
                      </a:ext>
                    </a:extLst>
                  </p:cNvPr>
                  <p:cNvSpPr/>
                  <p:nvPr/>
                </p:nvSpPr>
                <p:spPr>
                  <a:xfrm>
                    <a:off x="11604695" y="6302663"/>
                    <a:ext cx="599528" cy="450533"/>
                  </a:xfrm>
                  <a:custGeom>
                    <a:avLst/>
                    <a:gdLst>
                      <a:gd name="connsiteX0" fmla="*/ 99914 w 120561"/>
                      <a:gd name="connsiteY0" fmla="*/ 26012 h 90599"/>
                      <a:gd name="connsiteX1" fmla="*/ 112562 w 120561"/>
                      <a:gd name="connsiteY1" fmla="*/ 16495 h 90599"/>
                      <a:gd name="connsiteX2" fmla="*/ 119314 w 120561"/>
                      <a:gd name="connsiteY2" fmla="*/ -64 h 90599"/>
                      <a:gd name="connsiteX3" fmla="*/ 54838 w 120561"/>
                      <a:gd name="connsiteY3" fmla="*/ 40002 h 90599"/>
                      <a:gd name="connsiteX4" fmla="*/ -34 w 120561"/>
                      <a:gd name="connsiteY4" fmla="*/ 90536 h 90599"/>
                      <a:gd name="connsiteX5" fmla="*/ 78422 w 120561"/>
                      <a:gd name="connsiteY5" fmla="*/ 36766 h 90599"/>
                      <a:gd name="connsiteX6" fmla="*/ 99914 w 120561"/>
                      <a:gd name="connsiteY6" fmla="*/ 26012 h 90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561" h="90599">
                        <a:moveTo>
                          <a:pt x="99914" y="26012"/>
                        </a:moveTo>
                        <a:cubicBezTo>
                          <a:pt x="104326" y="23109"/>
                          <a:pt x="108549" y="19931"/>
                          <a:pt x="112562" y="16495"/>
                        </a:cubicBezTo>
                        <a:cubicBezTo>
                          <a:pt x="117507" y="12213"/>
                          <a:pt x="123023" y="5360"/>
                          <a:pt x="119314" y="-64"/>
                        </a:cubicBezTo>
                        <a:cubicBezTo>
                          <a:pt x="101816" y="18398"/>
                          <a:pt x="77471" y="28486"/>
                          <a:pt x="54838" y="40002"/>
                        </a:cubicBezTo>
                        <a:cubicBezTo>
                          <a:pt x="32204" y="51517"/>
                          <a:pt x="9381" y="66934"/>
                          <a:pt x="-34" y="90536"/>
                        </a:cubicBezTo>
                        <a:cubicBezTo>
                          <a:pt x="22828" y="68219"/>
                          <a:pt x="49370" y="50023"/>
                          <a:pt x="78422" y="36766"/>
                        </a:cubicBezTo>
                        <a:cubicBezTo>
                          <a:pt x="85849" y="33730"/>
                          <a:pt x="93029" y="30142"/>
                          <a:pt x="99914" y="2601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3" name="Freeform 1662">
                    <a:extLst>
                      <a:ext uri="{FF2B5EF4-FFF2-40B4-BE49-F238E27FC236}">
                        <a16:creationId xmlns:a16="http://schemas.microsoft.com/office/drawing/2014/main" id="{B0D909EC-B676-6B4E-A02C-877255BCB07D}"/>
                      </a:ext>
                    </a:extLst>
                  </p:cNvPr>
                  <p:cNvSpPr/>
                  <p:nvPr/>
                </p:nvSpPr>
                <p:spPr>
                  <a:xfrm>
                    <a:off x="11594764" y="6228837"/>
                    <a:ext cx="603498" cy="405100"/>
                  </a:xfrm>
                  <a:custGeom>
                    <a:avLst/>
                    <a:gdLst>
                      <a:gd name="connsiteX0" fmla="*/ -34 w 121359"/>
                      <a:gd name="connsiteY0" fmla="*/ 81400 h 81463"/>
                      <a:gd name="connsiteX1" fmla="*/ 111992 w 121359"/>
                      <a:gd name="connsiteY1" fmla="*/ 16781 h 81463"/>
                      <a:gd name="connsiteX2" fmla="*/ 118078 w 121359"/>
                      <a:gd name="connsiteY2" fmla="*/ 12498 h 81463"/>
                      <a:gd name="connsiteX3" fmla="*/ 120550 w 121359"/>
                      <a:gd name="connsiteY3" fmla="*/ -64 h 81463"/>
                      <a:gd name="connsiteX4" fmla="*/ 15467 w 121359"/>
                      <a:gd name="connsiteY4" fmla="*/ 59226 h 81463"/>
                      <a:gd name="connsiteX5" fmla="*/ -34 w 121359"/>
                      <a:gd name="connsiteY5" fmla="*/ 81400 h 8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1359" h="81463">
                        <a:moveTo>
                          <a:pt x="-34" y="81400"/>
                        </a:moveTo>
                        <a:cubicBezTo>
                          <a:pt x="30493" y="50660"/>
                          <a:pt x="73857" y="37337"/>
                          <a:pt x="111992" y="16781"/>
                        </a:cubicBezTo>
                        <a:cubicBezTo>
                          <a:pt x="114245" y="15696"/>
                          <a:pt x="116299" y="14249"/>
                          <a:pt x="118078" y="12498"/>
                        </a:cubicBezTo>
                        <a:cubicBezTo>
                          <a:pt x="121216" y="9120"/>
                          <a:pt x="122167" y="4256"/>
                          <a:pt x="120550" y="-64"/>
                        </a:cubicBezTo>
                        <a:cubicBezTo>
                          <a:pt x="89263" y="25251"/>
                          <a:pt x="47325" y="34577"/>
                          <a:pt x="15467" y="59226"/>
                        </a:cubicBezTo>
                        <a:cubicBezTo>
                          <a:pt x="7575" y="64269"/>
                          <a:pt x="1992" y="72244"/>
                          <a:pt x="-34" y="8140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4" name="Freeform 1663">
                    <a:extLst>
                      <a:ext uri="{FF2B5EF4-FFF2-40B4-BE49-F238E27FC236}">
                        <a16:creationId xmlns:a16="http://schemas.microsoft.com/office/drawing/2014/main" id="{C6F28EDF-2998-8D4A-8277-747627A6F739}"/>
                      </a:ext>
                    </a:extLst>
                  </p:cNvPr>
                  <p:cNvSpPr/>
                  <p:nvPr/>
                </p:nvSpPr>
                <p:spPr>
                  <a:xfrm>
                    <a:off x="11572535" y="6136080"/>
                    <a:ext cx="639367" cy="356831"/>
                  </a:xfrm>
                  <a:custGeom>
                    <a:avLst/>
                    <a:gdLst>
                      <a:gd name="connsiteX0" fmla="*/ 128538 w 128572"/>
                      <a:gd name="connsiteY0" fmla="*/ 1173 h 71756"/>
                      <a:gd name="connsiteX1" fmla="*/ 124639 w 128572"/>
                      <a:gd name="connsiteY1" fmla="*/ -64 h 71756"/>
                      <a:gd name="connsiteX2" fmla="*/ 13660 w 128572"/>
                      <a:gd name="connsiteY2" fmla="*/ 54943 h 71756"/>
                      <a:gd name="connsiteX3" fmla="*/ -34 w 128572"/>
                      <a:gd name="connsiteY3" fmla="*/ 71692 h 71756"/>
                      <a:gd name="connsiteX4" fmla="*/ 113513 w 128572"/>
                      <a:gd name="connsiteY4" fmla="*/ 16685 h 71756"/>
                      <a:gd name="connsiteX5" fmla="*/ 128538 w 128572"/>
                      <a:gd name="connsiteY5" fmla="*/ 1173 h 71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8572" h="71756">
                        <a:moveTo>
                          <a:pt x="128538" y="1173"/>
                        </a:moveTo>
                        <a:lnTo>
                          <a:pt x="124639" y="-64"/>
                        </a:lnTo>
                        <a:cubicBezTo>
                          <a:pt x="93162" y="26868"/>
                          <a:pt x="49417" y="34006"/>
                          <a:pt x="13660" y="54943"/>
                        </a:cubicBezTo>
                        <a:cubicBezTo>
                          <a:pt x="7194" y="58750"/>
                          <a:pt x="251" y="64460"/>
                          <a:pt x="-34" y="71692"/>
                        </a:cubicBezTo>
                        <a:cubicBezTo>
                          <a:pt x="34582" y="47615"/>
                          <a:pt x="76805" y="37337"/>
                          <a:pt x="113513" y="16685"/>
                        </a:cubicBezTo>
                        <a:cubicBezTo>
                          <a:pt x="120436" y="13802"/>
                          <a:pt x="125875" y="8187"/>
                          <a:pt x="128538" y="117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5" name="Freeform 1664">
                    <a:extLst>
                      <a:ext uri="{FF2B5EF4-FFF2-40B4-BE49-F238E27FC236}">
                        <a16:creationId xmlns:a16="http://schemas.microsoft.com/office/drawing/2014/main" id="{AC346BF4-931A-7B44-A80F-E222E2276154}"/>
                      </a:ext>
                    </a:extLst>
                  </p:cNvPr>
                  <p:cNvSpPr/>
                  <p:nvPr/>
                </p:nvSpPr>
                <p:spPr>
                  <a:xfrm>
                    <a:off x="11583412" y="6049950"/>
                    <a:ext cx="626124" cy="299096"/>
                  </a:xfrm>
                  <a:custGeom>
                    <a:avLst/>
                    <a:gdLst>
                      <a:gd name="connsiteX0" fmla="*/ 101721 w 125909"/>
                      <a:gd name="connsiteY0" fmla="*/ 16876 h 60146"/>
                      <a:gd name="connsiteX1" fmla="*/ 125875 w 125909"/>
                      <a:gd name="connsiteY1" fmla="*/ -64 h 60146"/>
                      <a:gd name="connsiteX2" fmla="*/ 14801 w 125909"/>
                      <a:gd name="connsiteY2" fmla="*/ 45141 h 60146"/>
                      <a:gd name="connsiteX3" fmla="*/ -34 w 125909"/>
                      <a:gd name="connsiteY3" fmla="*/ 60082 h 60146"/>
                      <a:gd name="connsiteX4" fmla="*/ 101721 w 125909"/>
                      <a:gd name="connsiteY4" fmla="*/ 16876 h 60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5909" h="60146">
                        <a:moveTo>
                          <a:pt x="101721" y="16876"/>
                        </a:moveTo>
                        <a:cubicBezTo>
                          <a:pt x="111231" y="13735"/>
                          <a:pt x="122642" y="9643"/>
                          <a:pt x="125875" y="-64"/>
                        </a:cubicBezTo>
                        <a:cubicBezTo>
                          <a:pt x="91640" y="20587"/>
                          <a:pt x="49797" y="26297"/>
                          <a:pt x="14801" y="45141"/>
                        </a:cubicBezTo>
                        <a:cubicBezTo>
                          <a:pt x="7992" y="47843"/>
                          <a:pt x="2619" y="53258"/>
                          <a:pt x="-34" y="60082"/>
                        </a:cubicBezTo>
                        <a:cubicBezTo>
                          <a:pt x="32519" y="42647"/>
                          <a:pt x="66573" y="28191"/>
                          <a:pt x="101721" y="1687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6" name="Freeform 1665">
                    <a:extLst>
                      <a:ext uri="{FF2B5EF4-FFF2-40B4-BE49-F238E27FC236}">
                        <a16:creationId xmlns:a16="http://schemas.microsoft.com/office/drawing/2014/main" id="{A52F1DF3-F2EC-D444-B6FD-CCB9EE12A8B5}"/>
                      </a:ext>
                    </a:extLst>
                  </p:cNvPr>
                  <p:cNvSpPr/>
                  <p:nvPr/>
                </p:nvSpPr>
                <p:spPr>
                  <a:xfrm>
                    <a:off x="11665696" y="5939682"/>
                    <a:ext cx="533131" cy="276851"/>
                  </a:xfrm>
                  <a:custGeom>
                    <a:avLst/>
                    <a:gdLst>
                      <a:gd name="connsiteX0" fmla="*/ 91070 w 107209"/>
                      <a:gd name="connsiteY0" fmla="*/ 14592 h 55673"/>
                      <a:gd name="connsiteX1" fmla="*/ 101721 w 107209"/>
                      <a:gd name="connsiteY1" fmla="*/ 9548 h 55673"/>
                      <a:gd name="connsiteX2" fmla="*/ 105905 w 107209"/>
                      <a:gd name="connsiteY2" fmla="*/ 6312 h 55673"/>
                      <a:gd name="connsiteX3" fmla="*/ 106761 w 107209"/>
                      <a:gd name="connsiteY3" fmla="*/ -64 h 55673"/>
                      <a:gd name="connsiteX4" fmla="*/ 49703 w 107209"/>
                      <a:gd name="connsiteY4" fmla="*/ 21444 h 55673"/>
                      <a:gd name="connsiteX5" fmla="*/ -34 w 107209"/>
                      <a:gd name="connsiteY5" fmla="*/ 55609 h 55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7209" h="55673">
                        <a:moveTo>
                          <a:pt x="91070" y="14592"/>
                        </a:moveTo>
                        <a:cubicBezTo>
                          <a:pt x="94589" y="12974"/>
                          <a:pt x="98202" y="11356"/>
                          <a:pt x="101721" y="9548"/>
                        </a:cubicBezTo>
                        <a:cubicBezTo>
                          <a:pt x="103328" y="8774"/>
                          <a:pt x="104755" y="7672"/>
                          <a:pt x="105905" y="6312"/>
                        </a:cubicBezTo>
                        <a:cubicBezTo>
                          <a:pt x="107217" y="4455"/>
                          <a:pt x="107532" y="2073"/>
                          <a:pt x="106761" y="-64"/>
                        </a:cubicBezTo>
                        <a:cubicBezTo>
                          <a:pt x="88350" y="8628"/>
                          <a:pt x="69274" y="15821"/>
                          <a:pt x="49703" y="21444"/>
                        </a:cubicBezTo>
                        <a:cubicBezTo>
                          <a:pt x="29875" y="27163"/>
                          <a:pt x="12424" y="39145"/>
                          <a:pt x="-34" y="5560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7" name="Freeform 1666">
                    <a:extLst>
                      <a:ext uri="{FF2B5EF4-FFF2-40B4-BE49-F238E27FC236}">
                        <a16:creationId xmlns:a16="http://schemas.microsoft.com/office/drawing/2014/main" id="{07E08CDD-6453-4648-81B2-9C7C895DD872}"/>
                      </a:ext>
                    </a:extLst>
                  </p:cNvPr>
                  <p:cNvSpPr/>
                  <p:nvPr/>
                </p:nvSpPr>
                <p:spPr>
                  <a:xfrm>
                    <a:off x="11133211" y="5781139"/>
                    <a:ext cx="1066687" cy="358252"/>
                  </a:xfrm>
                  <a:custGeom>
                    <a:avLst/>
                    <a:gdLst>
                      <a:gd name="connsiteX0" fmla="*/ 214411 w 214503"/>
                      <a:gd name="connsiteY0" fmla="*/ -64 h 72042"/>
                      <a:gd name="connsiteX1" fmla="*/ 183980 w 214503"/>
                      <a:gd name="connsiteY1" fmla="*/ 20207 h 72042"/>
                      <a:gd name="connsiteX2" fmla="*/ 89548 w 214503"/>
                      <a:gd name="connsiteY2" fmla="*/ 39906 h 72042"/>
                      <a:gd name="connsiteX3" fmla="*/ -34 w 214503"/>
                      <a:gd name="connsiteY3" fmla="*/ 71978 h 72042"/>
                      <a:gd name="connsiteX4" fmla="*/ 52745 w 214503"/>
                      <a:gd name="connsiteY4" fmla="*/ 54467 h 72042"/>
                      <a:gd name="connsiteX5" fmla="*/ 171617 w 214503"/>
                      <a:gd name="connsiteY5" fmla="*/ 40668 h 72042"/>
                      <a:gd name="connsiteX6" fmla="*/ 201763 w 214503"/>
                      <a:gd name="connsiteY6" fmla="*/ 27439 h 72042"/>
                      <a:gd name="connsiteX7" fmla="*/ 214411 w 214503"/>
                      <a:gd name="connsiteY7" fmla="*/ -64 h 72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4503" h="72042">
                        <a:moveTo>
                          <a:pt x="214411" y="-64"/>
                        </a:moveTo>
                        <a:cubicBezTo>
                          <a:pt x="205339" y="8181"/>
                          <a:pt x="195078" y="15015"/>
                          <a:pt x="183980" y="20207"/>
                        </a:cubicBezTo>
                        <a:cubicBezTo>
                          <a:pt x="154880" y="33911"/>
                          <a:pt x="121691" y="35909"/>
                          <a:pt x="89548" y="39906"/>
                        </a:cubicBezTo>
                        <a:cubicBezTo>
                          <a:pt x="57405" y="43903"/>
                          <a:pt x="23930" y="51041"/>
                          <a:pt x="-34" y="71978"/>
                        </a:cubicBezTo>
                        <a:cubicBezTo>
                          <a:pt x="17112" y="64859"/>
                          <a:pt x="34753" y="59007"/>
                          <a:pt x="52745" y="54467"/>
                        </a:cubicBezTo>
                        <a:cubicBezTo>
                          <a:pt x="91640" y="45807"/>
                          <a:pt x="132817" y="49709"/>
                          <a:pt x="171617" y="40668"/>
                        </a:cubicBezTo>
                        <a:cubicBezTo>
                          <a:pt x="182506" y="38513"/>
                          <a:pt x="192795" y="33997"/>
                          <a:pt x="201763" y="27439"/>
                        </a:cubicBezTo>
                        <a:cubicBezTo>
                          <a:pt x="210312" y="20965"/>
                          <a:pt x="215058" y="10643"/>
                          <a:pt x="214411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8" name="Freeform 1667">
                    <a:extLst>
                      <a:ext uri="{FF2B5EF4-FFF2-40B4-BE49-F238E27FC236}">
                        <a16:creationId xmlns:a16="http://schemas.microsoft.com/office/drawing/2014/main" id="{C1F7C241-FF9E-7F4D-97BC-2811977F866A}"/>
                      </a:ext>
                    </a:extLst>
                  </p:cNvPr>
                  <p:cNvSpPr/>
                  <p:nvPr/>
                </p:nvSpPr>
                <p:spPr>
                  <a:xfrm>
                    <a:off x="11984364" y="5120480"/>
                    <a:ext cx="213320" cy="367715"/>
                  </a:xfrm>
                  <a:custGeom>
                    <a:avLst/>
                    <a:gdLst>
                      <a:gd name="connsiteX0" fmla="*/ 10156 w 42897"/>
                      <a:gd name="connsiteY0" fmla="*/ 46092 h 73945"/>
                      <a:gd name="connsiteX1" fmla="*/ 10156 w 42897"/>
                      <a:gd name="connsiteY1" fmla="*/ 38955 h 73945"/>
                      <a:gd name="connsiteX2" fmla="*/ 13770 w 42897"/>
                      <a:gd name="connsiteY2" fmla="*/ 33149 h 73945"/>
                      <a:gd name="connsiteX3" fmla="*/ 30602 w 42897"/>
                      <a:gd name="connsiteY3" fmla="*/ 16400 h 73945"/>
                      <a:gd name="connsiteX4" fmla="*/ 40112 w 42897"/>
                      <a:gd name="connsiteY4" fmla="*/ 10214 h 73945"/>
                      <a:gd name="connsiteX5" fmla="*/ 41728 w 42897"/>
                      <a:gd name="connsiteY5" fmla="*/ -64 h 73945"/>
                      <a:gd name="connsiteX6" fmla="*/ 8159 w 42897"/>
                      <a:gd name="connsiteY6" fmla="*/ 22395 h 73945"/>
                      <a:gd name="connsiteX7" fmla="*/ 4545 w 42897"/>
                      <a:gd name="connsiteY7" fmla="*/ 60463 h 73945"/>
                      <a:gd name="connsiteX8" fmla="*/ 21092 w 42897"/>
                      <a:gd name="connsiteY8" fmla="*/ 71217 h 73945"/>
                      <a:gd name="connsiteX9" fmla="*/ 41348 w 42897"/>
                      <a:gd name="connsiteY9" fmla="*/ 73881 h 73945"/>
                      <a:gd name="connsiteX10" fmla="*/ 27368 w 42897"/>
                      <a:gd name="connsiteY10" fmla="*/ 64365 h 73945"/>
                      <a:gd name="connsiteX11" fmla="*/ 12153 w 42897"/>
                      <a:gd name="connsiteY11" fmla="*/ 56085 h 73945"/>
                      <a:gd name="connsiteX12" fmla="*/ 10156 w 42897"/>
                      <a:gd name="connsiteY12" fmla="*/ 46092 h 73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897" h="73945">
                        <a:moveTo>
                          <a:pt x="10156" y="46092"/>
                        </a:moveTo>
                        <a:cubicBezTo>
                          <a:pt x="9776" y="43728"/>
                          <a:pt x="9776" y="41319"/>
                          <a:pt x="10156" y="38955"/>
                        </a:cubicBezTo>
                        <a:cubicBezTo>
                          <a:pt x="11031" y="36831"/>
                          <a:pt x="12248" y="34868"/>
                          <a:pt x="13770" y="33149"/>
                        </a:cubicBezTo>
                        <a:cubicBezTo>
                          <a:pt x="18325" y="26592"/>
                          <a:pt x="24021" y="20917"/>
                          <a:pt x="30602" y="16400"/>
                        </a:cubicBezTo>
                        <a:cubicBezTo>
                          <a:pt x="34006" y="14725"/>
                          <a:pt x="37201" y="12648"/>
                          <a:pt x="40112" y="10214"/>
                        </a:cubicBezTo>
                        <a:cubicBezTo>
                          <a:pt x="43041" y="7616"/>
                          <a:pt x="43716" y="3308"/>
                          <a:pt x="41728" y="-64"/>
                        </a:cubicBezTo>
                        <a:cubicBezTo>
                          <a:pt x="28957" y="4731"/>
                          <a:pt x="17469" y="12418"/>
                          <a:pt x="8159" y="22395"/>
                        </a:cubicBezTo>
                        <a:cubicBezTo>
                          <a:pt x="-1237" y="32926"/>
                          <a:pt x="-2701" y="48350"/>
                          <a:pt x="4545" y="60463"/>
                        </a:cubicBezTo>
                        <a:cubicBezTo>
                          <a:pt x="8758" y="65740"/>
                          <a:pt x="14559" y="69512"/>
                          <a:pt x="21092" y="71217"/>
                        </a:cubicBezTo>
                        <a:cubicBezTo>
                          <a:pt x="27702" y="72962"/>
                          <a:pt x="34511" y="73857"/>
                          <a:pt x="41348" y="73881"/>
                        </a:cubicBezTo>
                        <a:cubicBezTo>
                          <a:pt x="39446" y="68362"/>
                          <a:pt x="33075" y="65792"/>
                          <a:pt x="27368" y="64365"/>
                        </a:cubicBezTo>
                        <a:cubicBezTo>
                          <a:pt x="21435" y="63608"/>
                          <a:pt x="16014" y="60654"/>
                          <a:pt x="12153" y="56085"/>
                        </a:cubicBezTo>
                        <a:cubicBezTo>
                          <a:pt x="10726" y="52952"/>
                          <a:pt x="10042" y="49533"/>
                          <a:pt x="10156" y="4609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9" name="Freeform 1668">
                    <a:extLst>
                      <a:ext uri="{FF2B5EF4-FFF2-40B4-BE49-F238E27FC236}">
                        <a16:creationId xmlns:a16="http://schemas.microsoft.com/office/drawing/2014/main" id="{8B90A6CB-2212-EB43-8D76-46E29B1724F2}"/>
                      </a:ext>
                    </a:extLst>
                  </p:cNvPr>
                  <p:cNvSpPr/>
                  <p:nvPr/>
                </p:nvSpPr>
                <p:spPr>
                  <a:xfrm>
                    <a:off x="12062095" y="5255829"/>
                    <a:ext cx="147669" cy="1606693"/>
                  </a:xfrm>
                  <a:custGeom>
                    <a:avLst/>
                    <a:gdLst>
                      <a:gd name="connsiteX0" fmla="*/ 20582 w 29695"/>
                      <a:gd name="connsiteY0" fmla="*/ 19445 h 323095"/>
                      <a:gd name="connsiteX1" fmla="*/ 27999 w 29695"/>
                      <a:gd name="connsiteY1" fmla="*/ 10690 h 323095"/>
                      <a:gd name="connsiteX2" fmla="*/ 27999 w 29695"/>
                      <a:gd name="connsiteY2" fmla="*/ -64 h 323095"/>
                      <a:gd name="connsiteX3" fmla="*/ 421 w 29695"/>
                      <a:gd name="connsiteY3" fmla="*/ 52754 h 323095"/>
                      <a:gd name="connsiteX4" fmla="*/ 1943 w 29695"/>
                      <a:gd name="connsiteY4" fmla="*/ 114613 h 323095"/>
                      <a:gd name="connsiteX5" fmla="*/ 1943 w 29695"/>
                      <a:gd name="connsiteY5" fmla="*/ 227387 h 323095"/>
                      <a:gd name="connsiteX6" fmla="*/ 4700 w 29695"/>
                      <a:gd name="connsiteY6" fmla="*/ 277065 h 323095"/>
                      <a:gd name="connsiteX7" fmla="*/ 21723 w 29695"/>
                      <a:gd name="connsiteY7" fmla="*/ 323031 h 323095"/>
                      <a:gd name="connsiteX8" fmla="*/ 24576 w 29695"/>
                      <a:gd name="connsiteY8" fmla="*/ 301713 h 323095"/>
                      <a:gd name="connsiteX9" fmla="*/ 20867 w 29695"/>
                      <a:gd name="connsiteY9" fmla="*/ 296574 h 323095"/>
                      <a:gd name="connsiteX10" fmla="*/ 17253 w 29695"/>
                      <a:gd name="connsiteY10" fmla="*/ 291721 h 323095"/>
                      <a:gd name="connsiteX11" fmla="*/ 9265 w 29695"/>
                      <a:gd name="connsiteY11" fmla="*/ 137929 h 323095"/>
                      <a:gd name="connsiteX12" fmla="*/ 20582 w 29695"/>
                      <a:gd name="connsiteY12" fmla="*/ 19445 h 323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695" h="323095">
                        <a:moveTo>
                          <a:pt x="20582" y="19445"/>
                        </a:moveTo>
                        <a:cubicBezTo>
                          <a:pt x="24101" y="18018"/>
                          <a:pt x="26097" y="14021"/>
                          <a:pt x="27999" y="10690"/>
                        </a:cubicBezTo>
                        <a:cubicBezTo>
                          <a:pt x="30215" y="7448"/>
                          <a:pt x="30215" y="3177"/>
                          <a:pt x="27999" y="-64"/>
                        </a:cubicBezTo>
                        <a:cubicBezTo>
                          <a:pt x="10311" y="10499"/>
                          <a:pt x="2133" y="32198"/>
                          <a:pt x="421" y="52754"/>
                        </a:cubicBezTo>
                        <a:cubicBezTo>
                          <a:pt x="-1291" y="73310"/>
                          <a:pt x="2418" y="93962"/>
                          <a:pt x="1943" y="114613"/>
                        </a:cubicBezTo>
                        <a:cubicBezTo>
                          <a:pt x="1467" y="141641"/>
                          <a:pt x="326" y="216633"/>
                          <a:pt x="1943" y="227387"/>
                        </a:cubicBezTo>
                        <a:cubicBezTo>
                          <a:pt x="4035" y="243851"/>
                          <a:pt x="3084" y="260601"/>
                          <a:pt x="4700" y="277065"/>
                        </a:cubicBezTo>
                        <a:cubicBezTo>
                          <a:pt x="5366" y="293805"/>
                          <a:pt x="11329" y="309898"/>
                          <a:pt x="21723" y="323031"/>
                        </a:cubicBezTo>
                        <a:cubicBezTo>
                          <a:pt x="27704" y="317559"/>
                          <a:pt x="28912" y="308575"/>
                          <a:pt x="24576" y="301713"/>
                        </a:cubicBezTo>
                        <a:cubicBezTo>
                          <a:pt x="23435" y="299905"/>
                          <a:pt x="21913" y="298383"/>
                          <a:pt x="20867" y="296574"/>
                        </a:cubicBezTo>
                        <a:cubicBezTo>
                          <a:pt x="19821" y="294766"/>
                          <a:pt x="19155" y="289056"/>
                          <a:pt x="17253" y="291721"/>
                        </a:cubicBezTo>
                        <a:cubicBezTo>
                          <a:pt x="7743" y="305235"/>
                          <a:pt x="7743" y="160960"/>
                          <a:pt x="9265" y="137929"/>
                        </a:cubicBezTo>
                        <a:cubicBezTo>
                          <a:pt x="10311" y="118039"/>
                          <a:pt x="-3098" y="28391"/>
                          <a:pt x="20582" y="1944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0" name="Freeform 1669">
                    <a:extLst>
                      <a:ext uri="{FF2B5EF4-FFF2-40B4-BE49-F238E27FC236}">
                        <a16:creationId xmlns:a16="http://schemas.microsoft.com/office/drawing/2014/main" id="{C9C2F25A-FCB3-AE41-B798-A66A9ECB3552}"/>
                      </a:ext>
                    </a:extLst>
                  </p:cNvPr>
                  <p:cNvSpPr/>
                  <p:nvPr/>
                </p:nvSpPr>
                <p:spPr>
                  <a:xfrm>
                    <a:off x="11434921" y="5497663"/>
                    <a:ext cx="754601" cy="297887"/>
                  </a:xfrm>
                  <a:custGeom>
                    <a:avLst/>
                    <a:gdLst>
                      <a:gd name="connsiteX0" fmla="*/ -34 w 151745"/>
                      <a:gd name="connsiteY0" fmla="*/ 58750 h 59903"/>
                      <a:gd name="connsiteX1" fmla="*/ 72907 w 151745"/>
                      <a:gd name="connsiteY1" fmla="*/ 45997 h 59903"/>
                      <a:gd name="connsiteX2" fmla="*/ 151172 w 151745"/>
                      <a:gd name="connsiteY2" fmla="*/ 4504 h 59903"/>
                      <a:gd name="connsiteX3" fmla="*/ 150316 w 151745"/>
                      <a:gd name="connsiteY3" fmla="*/ -64 h 59903"/>
                      <a:gd name="connsiteX4" fmla="*/ 86220 w 151745"/>
                      <a:gd name="connsiteY4" fmla="*/ 32198 h 59903"/>
                      <a:gd name="connsiteX5" fmla="*/ -34 w 151745"/>
                      <a:gd name="connsiteY5" fmla="*/ 58750 h 59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1745" h="59903">
                        <a:moveTo>
                          <a:pt x="-34" y="58750"/>
                        </a:moveTo>
                        <a:cubicBezTo>
                          <a:pt x="26308" y="62937"/>
                          <a:pt x="48847" y="54277"/>
                          <a:pt x="72907" y="45997"/>
                        </a:cubicBezTo>
                        <a:cubicBezTo>
                          <a:pt x="100447" y="35101"/>
                          <a:pt x="126694" y="21185"/>
                          <a:pt x="151172" y="4504"/>
                        </a:cubicBezTo>
                        <a:cubicBezTo>
                          <a:pt x="153644" y="-921"/>
                          <a:pt x="146607" y="5170"/>
                          <a:pt x="150316" y="-64"/>
                        </a:cubicBezTo>
                        <a:cubicBezTo>
                          <a:pt x="125590" y="12783"/>
                          <a:pt x="110470" y="21729"/>
                          <a:pt x="86220" y="32198"/>
                        </a:cubicBezTo>
                        <a:cubicBezTo>
                          <a:pt x="61970" y="42666"/>
                          <a:pt x="31063" y="57893"/>
                          <a:pt x="-34" y="5875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1" name="Freeform 1670">
                    <a:extLst>
                      <a:ext uri="{FF2B5EF4-FFF2-40B4-BE49-F238E27FC236}">
                        <a16:creationId xmlns:a16="http://schemas.microsoft.com/office/drawing/2014/main" id="{AC4BC862-64D8-824D-B8AB-9A00BF072B07}"/>
                      </a:ext>
                    </a:extLst>
                  </p:cNvPr>
                  <p:cNvSpPr/>
                  <p:nvPr/>
                </p:nvSpPr>
                <p:spPr>
                  <a:xfrm>
                    <a:off x="11276498" y="5576696"/>
                    <a:ext cx="922454" cy="316729"/>
                  </a:xfrm>
                  <a:custGeom>
                    <a:avLst/>
                    <a:gdLst>
                      <a:gd name="connsiteX0" fmla="*/ 185407 w 185499"/>
                      <a:gd name="connsiteY0" fmla="*/ -64 h 63692"/>
                      <a:gd name="connsiteX1" fmla="*/ 99819 w 185499"/>
                      <a:gd name="connsiteY1" fmla="*/ 40192 h 63692"/>
                      <a:gd name="connsiteX2" fmla="*/ -34 w 185499"/>
                      <a:gd name="connsiteY2" fmla="*/ 57893 h 63692"/>
                      <a:gd name="connsiteX3" fmla="*/ 65869 w 185499"/>
                      <a:gd name="connsiteY3" fmla="*/ 57893 h 63692"/>
                      <a:gd name="connsiteX4" fmla="*/ 152027 w 185499"/>
                      <a:gd name="connsiteY4" fmla="*/ 29343 h 63692"/>
                      <a:gd name="connsiteX5" fmla="*/ 185407 w 185499"/>
                      <a:gd name="connsiteY5" fmla="*/ -64 h 63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5499" h="63692">
                        <a:moveTo>
                          <a:pt x="185407" y="-64"/>
                        </a:moveTo>
                        <a:cubicBezTo>
                          <a:pt x="157847" y="15330"/>
                          <a:pt x="129252" y="28782"/>
                          <a:pt x="99819" y="40192"/>
                        </a:cubicBezTo>
                        <a:cubicBezTo>
                          <a:pt x="67885" y="52101"/>
                          <a:pt x="34049" y="58099"/>
                          <a:pt x="-34" y="57893"/>
                        </a:cubicBezTo>
                        <a:cubicBezTo>
                          <a:pt x="18986" y="67410"/>
                          <a:pt x="44377" y="63413"/>
                          <a:pt x="65869" y="57893"/>
                        </a:cubicBezTo>
                        <a:cubicBezTo>
                          <a:pt x="95244" y="50473"/>
                          <a:pt x="124040" y="40931"/>
                          <a:pt x="152027" y="29343"/>
                        </a:cubicBezTo>
                        <a:cubicBezTo>
                          <a:pt x="168289" y="22871"/>
                          <a:pt x="186643" y="13164"/>
                          <a:pt x="185407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2" name="Freeform 1671">
                    <a:extLst>
                      <a:ext uri="{FF2B5EF4-FFF2-40B4-BE49-F238E27FC236}">
                        <a16:creationId xmlns:a16="http://schemas.microsoft.com/office/drawing/2014/main" id="{36F000F1-9783-2149-B4A4-DBE4C0B57428}"/>
                      </a:ext>
                    </a:extLst>
                  </p:cNvPr>
                  <p:cNvSpPr/>
                  <p:nvPr/>
                </p:nvSpPr>
                <p:spPr>
                  <a:xfrm>
                    <a:off x="11877732" y="5619761"/>
                    <a:ext cx="228232" cy="1419283"/>
                  </a:xfrm>
                  <a:custGeom>
                    <a:avLst/>
                    <a:gdLst>
                      <a:gd name="connsiteX0" fmla="*/ 30743 w 45896"/>
                      <a:gd name="connsiteY0" fmla="*/ 32388 h 285408"/>
                      <a:gd name="connsiteX1" fmla="*/ 45863 w 45896"/>
                      <a:gd name="connsiteY1" fmla="*/ 7930 h 285408"/>
                      <a:gd name="connsiteX2" fmla="*/ 43771 w 45896"/>
                      <a:gd name="connsiteY2" fmla="*/ -64 h 285408"/>
                      <a:gd name="connsiteX3" fmla="*/ 7064 w 45896"/>
                      <a:gd name="connsiteY3" fmla="*/ 95104 h 285408"/>
                      <a:gd name="connsiteX4" fmla="*/ 9916 w 45896"/>
                      <a:gd name="connsiteY4" fmla="*/ 202739 h 285408"/>
                      <a:gd name="connsiteX5" fmla="*/ 8965 w 45896"/>
                      <a:gd name="connsiteY5" fmla="*/ 243756 h 285408"/>
                      <a:gd name="connsiteX6" fmla="*/ 787 w 45896"/>
                      <a:gd name="connsiteY6" fmla="*/ 285345 h 285408"/>
                      <a:gd name="connsiteX7" fmla="*/ 15052 w 45896"/>
                      <a:gd name="connsiteY7" fmla="*/ 245564 h 285408"/>
                      <a:gd name="connsiteX8" fmla="*/ 13435 w 45896"/>
                      <a:gd name="connsiteY8" fmla="*/ 163530 h 285408"/>
                      <a:gd name="connsiteX9" fmla="*/ 16858 w 45896"/>
                      <a:gd name="connsiteY9" fmla="*/ 80448 h 285408"/>
                      <a:gd name="connsiteX10" fmla="*/ 30743 w 45896"/>
                      <a:gd name="connsiteY10" fmla="*/ 32388 h 285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5896" h="285408">
                        <a:moveTo>
                          <a:pt x="30743" y="32388"/>
                        </a:moveTo>
                        <a:cubicBezTo>
                          <a:pt x="34261" y="25441"/>
                          <a:pt x="41203" y="15639"/>
                          <a:pt x="45863" y="7930"/>
                        </a:cubicBezTo>
                        <a:cubicBezTo>
                          <a:pt x="44874" y="5349"/>
                          <a:pt x="44180" y="2669"/>
                          <a:pt x="43771" y="-64"/>
                        </a:cubicBezTo>
                        <a:cubicBezTo>
                          <a:pt x="23135" y="27739"/>
                          <a:pt x="10449" y="60636"/>
                          <a:pt x="7064" y="95104"/>
                        </a:cubicBezTo>
                        <a:cubicBezTo>
                          <a:pt x="3687" y="130963"/>
                          <a:pt x="4648" y="167108"/>
                          <a:pt x="9916" y="202739"/>
                        </a:cubicBezTo>
                        <a:cubicBezTo>
                          <a:pt x="12608" y="216319"/>
                          <a:pt x="12284" y="230318"/>
                          <a:pt x="8965" y="243756"/>
                        </a:cubicBezTo>
                        <a:cubicBezTo>
                          <a:pt x="5542" y="254225"/>
                          <a:pt x="-2636" y="274876"/>
                          <a:pt x="787" y="285345"/>
                        </a:cubicBezTo>
                        <a:cubicBezTo>
                          <a:pt x="3060" y="271317"/>
                          <a:pt x="7891" y="257832"/>
                          <a:pt x="15052" y="245564"/>
                        </a:cubicBezTo>
                        <a:cubicBezTo>
                          <a:pt x="24561" y="226531"/>
                          <a:pt x="14576" y="184467"/>
                          <a:pt x="13435" y="163530"/>
                        </a:cubicBezTo>
                        <a:cubicBezTo>
                          <a:pt x="10582" y="135817"/>
                          <a:pt x="11733" y="107837"/>
                          <a:pt x="16858" y="80448"/>
                        </a:cubicBezTo>
                        <a:cubicBezTo>
                          <a:pt x="19654" y="63954"/>
                          <a:pt x="24314" y="47831"/>
                          <a:pt x="30743" y="3238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3" name="Freeform 1672">
                    <a:extLst>
                      <a:ext uri="{FF2B5EF4-FFF2-40B4-BE49-F238E27FC236}">
                        <a16:creationId xmlns:a16="http://schemas.microsoft.com/office/drawing/2014/main" id="{D9A195CA-0E04-C446-84C2-793B9E764DF8}"/>
                      </a:ext>
                    </a:extLst>
                  </p:cNvPr>
                  <p:cNvSpPr/>
                  <p:nvPr/>
                </p:nvSpPr>
                <p:spPr>
                  <a:xfrm>
                    <a:off x="10970530" y="5539311"/>
                    <a:ext cx="1175636" cy="1761921"/>
                  </a:xfrm>
                  <a:custGeom>
                    <a:avLst/>
                    <a:gdLst>
                      <a:gd name="connsiteX0" fmla="*/ 112371 w 236412"/>
                      <a:gd name="connsiteY0" fmla="*/ 88632 h 354310"/>
                      <a:gd name="connsiteX1" fmla="*/ 90119 w 236412"/>
                      <a:gd name="connsiteY1" fmla="*/ 103003 h 354310"/>
                      <a:gd name="connsiteX2" fmla="*/ 71099 w 236412"/>
                      <a:gd name="connsiteY2" fmla="*/ 127366 h 354310"/>
                      <a:gd name="connsiteX3" fmla="*/ 46564 w 236412"/>
                      <a:gd name="connsiteY3" fmla="*/ 191509 h 354310"/>
                      <a:gd name="connsiteX4" fmla="*/ -34 w 236412"/>
                      <a:gd name="connsiteY4" fmla="*/ 354246 h 354310"/>
                      <a:gd name="connsiteX5" fmla="*/ 52365 w 236412"/>
                      <a:gd name="connsiteY5" fmla="*/ 204166 h 354310"/>
                      <a:gd name="connsiteX6" fmla="*/ 98772 w 236412"/>
                      <a:gd name="connsiteY6" fmla="*/ 107190 h 354310"/>
                      <a:gd name="connsiteX7" fmla="*/ 145180 w 236412"/>
                      <a:gd name="connsiteY7" fmla="*/ 79401 h 354310"/>
                      <a:gd name="connsiteX8" fmla="*/ 175136 w 236412"/>
                      <a:gd name="connsiteY8" fmla="*/ 60367 h 354310"/>
                      <a:gd name="connsiteX9" fmla="*/ 205186 w 236412"/>
                      <a:gd name="connsiteY9" fmla="*/ 39811 h 354310"/>
                      <a:gd name="connsiteX10" fmla="*/ 236379 w 236412"/>
                      <a:gd name="connsiteY10" fmla="*/ -64 h 354310"/>
                      <a:gd name="connsiteX11" fmla="*/ 112371 w 236412"/>
                      <a:gd name="connsiteY11" fmla="*/ 88632 h 35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36412" h="354310">
                        <a:moveTo>
                          <a:pt x="112371" y="88632"/>
                        </a:moveTo>
                        <a:cubicBezTo>
                          <a:pt x="104516" y="92703"/>
                          <a:pt x="97061" y="97515"/>
                          <a:pt x="90119" y="103003"/>
                        </a:cubicBezTo>
                        <a:cubicBezTo>
                          <a:pt x="82501" y="110036"/>
                          <a:pt x="76082" y="118268"/>
                          <a:pt x="71099" y="127366"/>
                        </a:cubicBezTo>
                        <a:cubicBezTo>
                          <a:pt x="59402" y="147227"/>
                          <a:pt x="51110" y="168907"/>
                          <a:pt x="46564" y="191509"/>
                        </a:cubicBezTo>
                        <a:cubicBezTo>
                          <a:pt x="38670" y="231099"/>
                          <a:pt x="18795" y="312563"/>
                          <a:pt x="-34" y="354246"/>
                        </a:cubicBezTo>
                        <a:cubicBezTo>
                          <a:pt x="24406" y="316179"/>
                          <a:pt x="45993" y="240045"/>
                          <a:pt x="52365" y="204166"/>
                        </a:cubicBezTo>
                        <a:cubicBezTo>
                          <a:pt x="58737" y="168288"/>
                          <a:pt x="70624" y="130601"/>
                          <a:pt x="98772" y="107190"/>
                        </a:cubicBezTo>
                        <a:cubicBezTo>
                          <a:pt x="113418" y="96621"/>
                          <a:pt x="128947" y="87324"/>
                          <a:pt x="145180" y="79401"/>
                        </a:cubicBezTo>
                        <a:cubicBezTo>
                          <a:pt x="155546" y="73501"/>
                          <a:pt x="165341" y="66744"/>
                          <a:pt x="175136" y="60367"/>
                        </a:cubicBezTo>
                        <a:lnTo>
                          <a:pt x="205186" y="39811"/>
                        </a:lnTo>
                        <a:cubicBezTo>
                          <a:pt x="219642" y="30294"/>
                          <a:pt x="235523" y="17447"/>
                          <a:pt x="236379" y="-64"/>
                        </a:cubicBezTo>
                        <a:cubicBezTo>
                          <a:pt x="198435" y="33984"/>
                          <a:pt x="156848" y="63730"/>
                          <a:pt x="112371" y="8863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4" name="Freeform 1673">
                    <a:extLst>
                      <a:ext uri="{FF2B5EF4-FFF2-40B4-BE49-F238E27FC236}">
                        <a16:creationId xmlns:a16="http://schemas.microsoft.com/office/drawing/2014/main" id="{7496D60A-CDE8-5841-B2B6-D29EAC0CFF77}"/>
                      </a:ext>
                    </a:extLst>
                  </p:cNvPr>
                  <p:cNvSpPr/>
                  <p:nvPr/>
                </p:nvSpPr>
                <p:spPr>
                  <a:xfrm>
                    <a:off x="11302850" y="6097465"/>
                    <a:ext cx="266603" cy="721516"/>
                  </a:xfrm>
                  <a:custGeom>
                    <a:avLst/>
                    <a:gdLst>
                      <a:gd name="connsiteX0" fmla="*/ 53533 w 53612"/>
                      <a:gd name="connsiteY0" fmla="*/ 1040 h 145092"/>
                      <a:gd name="connsiteX1" fmla="*/ 47732 w 53612"/>
                      <a:gd name="connsiteY1" fmla="*/ 5512 h 145092"/>
                      <a:gd name="connsiteX2" fmla="*/ 28713 w 53612"/>
                      <a:gd name="connsiteY2" fmla="*/ 55856 h 145092"/>
                      <a:gd name="connsiteX3" fmla="*/ 3416 w 53612"/>
                      <a:gd name="connsiteY3" fmla="*/ 96398 h 145092"/>
                      <a:gd name="connsiteX4" fmla="*/ 6935 w 53612"/>
                      <a:gd name="connsiteY4" fmla="*/ 145029 h 145092"/>
                      <a:gd name="connsiteX5" fmla="*/ 11405 w 53612"/>
                      <a:gd name="connsiteY5" fmla="*/ 96493 h 145092"/>
                      <a:gd name="connsiteX6" fmla="*/ 16825 w 53612"/>
                      <a:gd name="connsiteY6" fmla="*/ 85454 h 145092"/>
                      <a:gd name="connsiteX7" fmla="*/ 42121 w 53612"/>
                      <a:gd name="connsiteY7" fmla="*/ 46244 h 145092"/>
                      <a:gd name="connsiteX8" fmla="*/ 53533 w 53612"/>
                      <a:gd name="connsiteY8" fmla="*/ 1040 h 145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612" h="145092">
                        <a:moveTo>
                          <a:pt x="53533" y="1040"/>
                        </a:moveTo>
                        <a:cubicBezTo>
                          <a:pt x="50205" y="-1720"/>
                          <a:pt x="48017" y="1040"/>
                          <a:pt x="47732" y="5512"/>
                        </a:cubicBezTo>
                        <a:cubicBezTo>
                          <a:pt x="44679" y="23356"/>
                          <a:pt x="38222" y="40449"/>
                          <a:pt x="28713" y="55856"/>
                        </a:cubicBezTo>
                        <a:cubicBezTo>
                          <a:pt x="19203" y="69370"/>
                          <a:pt x="8361" y="80505"/>
                          <a:pt x="3416" y="96398"/>
                        </a:cubicBezTo>
                        <a:cubicBezTo>
                          <a:pt x="-2194" y="112396"/>
                          <a:pt x="-920" y="130002"/>
                          <a:pt x="6935" y="145029"/>
                        </a:cubicBezTo>
                        <a:cubicBezTo>
                          <a:pt x="4272" y="110959"/>
                          <a:pt x="9122" y="104487"/>
                          <a:pt x="11405" y="96493"/>
                        </a:cubicBezTo>
                        <a:cubicBezTo>
                          <a:pt x="12689" y="92582"/>
                          <a:pt x="14514" y="88861"/>
                          <a:pt x="16825" y="85454"/>
                        </a:cubicBezTo>
                        <a:cubicBezTo>
                          <a:pt x="25004" y="72225"/>
                          <a:pt x="34609" y="59949"/>
                          <a:pt x="42121" y="46244"/>
                        </a:cubicBezTo>
                        <a:cubicBezTo>
                          <a:pt x="50109" y="32550"/>
                          <a:pt x="54056" y="16885"/>
                          <a:pt x="53533" y="104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5" name="Freeform 1674">
                    <a:extLst>
                      <a:ext uri="{FF2B5EF4-FFF2-40B4-BE49-F238E27FC236}">
                        <a16:creationId xmlns:a16="http://schemas.microsoft.com/office/drawing/2014/main" id="{4B50292A-9762-BD44-869E-13E369F1CE30}"/>
                      </a:ext>
                    </a:extLst>
                  </p:cNvPr>
                  <p:cNvSpPr/>
                  <p:nvPr/>
                </p:nvSpPr>
                <p:spPr>
                  <a:xfrm>
                    <a:off x="10778063" y="5737129"/>
                    <a:ext cx="1417330" cy="3224747"/>
                  </a:xfrm>
                  <a:custGeom>
                    <a:avLst/>
                    <a:gdLst>
                      <a:gd name="connsiteX0" fmla="*/ 56359 w 285015"/>
                      <a:gd name="connsiteY0" fmla="*/ 450651 h 648474"/>
                      <a:gd name="connsiteX1" fmla="*/ 78897 w 285015"/>
                      <a:gd name="connsiteY1" fmla="*/ 384034 h 648474"/>
                      <a:gd name="connsiteX2" fmla="*/ 98487 w 285015"/>
                      <a:gd name="connsiteY2" fmla="*/ 218441 h 648474"/>
                      <a:gd name="connsiteX3" fmla="*/ 155546 w 285015"/>
                      <a:gd name="connsiteY3" fmla="*/ 77783 h 648474"/>
                      <a:gd name="connsiteX4" fmla="*/ 284498 w 285015"/>
                      <a:gd name="connsiteY4" fmla="*/ 10214 h 648474"/>
                      <a:gd name="connsiteX5" fmla="*/ 280789 w 285015"/>
                      <a:gd name="connsiteY5" fmla="*/ -64 h 648474"/>
                      <a:gd name="connsiteX6" fmla="*/ 113132 w 285015"/>
                      <a:gd name="connsiteY6" fmla="*/ 104621 h 648474"/>
                      <a:gd name="connsiteX7" fmla="*/ 91545 w 285015"/>
                      <a:gd name="connsiteY7" fmla="*/ 213207 h 648474"/>
                      <a:gd name="connsiteX8" fmla="*/ 88882 w 285015"/>
                      <a:gd name="connsiteY8" fmla="*/ 292863 h 648474"/>
                      <a:gd name="connsiteX9" fmla="*/ 80418 w 285015"/>
                      <a:gd name="connsiteY9" fmla="*/ 355198 h 648474"/>
                      <a:gd name="connsiteX10" fmla="*/ 66535 w 285015"/>
                      <a:gd name="connsiteY10" fmla="*/ 403924 h 648474"/>
                      <a:gd name="connsiteX11" fmla="*/ 18986 w 285015"/>
                      <a:gd name="connsiteY11" fmla="*/ 553242 h 648474"/>
                      <a:gd name="connsiteX12" fmla="*/ -34 w 285015"/>
                      <a:gd name="connsiteY12" fmla="*/ 648410 h 648474"/>
                      <a:gd name="connsiteX13" fmla="*/ 22124 w 285015"/>
                      <a:gd name="connsiteY13" fmla="*/ 555812 h 648474"/>
                      <a:gd name="connsiteX14" fmla="*/ 56359 w 285015"/>
                      <a:gd name="connsiteY14" fmla="*/ 450651 h 648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85015" h="648474">
                        <a:moveTo>
                          <a:pt x="56359" y="450651"/>
                        </a:moveTo>
                        <a:cubicBezTo>
                          <a:pt x="63967" y="429810"/>
                          <a:pt x="72431" y="405351"/>
                          <a:pt x="78897" y="384034"/>
                        </a:cubicBezTo>
                        <a:cubicBezTo>
                          <a:pt x="94370" y="330264"/>
                          <a:pt x="100988" y="274334"/>
                          <a:pt x="98487" y="218441"/>
                        </a:cubicBezTo>
                        <a:cubicBezTo>
                          <a:pt x="97631" y="155631"/>
                          <a:pt x="103052" y="116231"/>
                          <a:pt x="155546" y="77783"/>
                        </a:cubicBezTo>
                        <a:cubicBezTo>
                          <a:pt x="175231" y="63318"/>
                          <a:pt x="260153" y="13259"/>
                          <a:pt x="284498" y="10214"/>
                        </a:cubicBezTo>
                        <a:cubicBezTo>
                          <a:pt x="285848" y="6342"/>
                          <a:pt x="284298" y="2050"/>
                          <a:pt x="280789" y="-64"/>
                        </a:cubicBezTo>
                        <a:cubicBezTo>
                          <a:pt x="241989" y="23442"/>
                          <a:pt x="136146" y="65602"/>
                          <a:pt x="113132" y="104621"/>
                        </a:cubicBezTo>
                        <a:cubicBezTo>
                          <a:pt x="91260" y="141736"/>
                          <a:pt x="92116" y="170096"/>
                          <a:pt x="91545" y="213207"/>
                        </a:cubicBezTo>
                        <a:cubicBezTo>
                          <a:pt x="91545" y="240045"/>
                          <a:pt x="91545" y="254510"/>
                          <a:pt x="88882" y="292863"/>
                        </a:cubicBezTo>
                        <a:cubicBezTo>
                          <a:pt x="87075" y="316179"/>
                          <a:pt x="84223" y="332167"/>
                          <a:pt x="80418" y="355198"/>
                        </a:cubicBezTo>
                        <a:cubicBezTo>
                          <a:pt x="77223" y="371814"/>
                          <a:pt x="72573" y="388116"/>
                          <a:pt x="66535" y="403924"/>
                        </a:cubicBezTo>
                        <a:cubicBezTo>
                          <a:pt x="49322" y="452935"/>
                          <a:pt x="33155" y="515365"/>
                          <a:pt x="18986" y="553242"/>
                        </a:cubicBezTo>
                        <a:cubicBezTo>
                          <a:pt x="8620" y="581793"/>
                          <a:pt x="10997" y="602064"/>
                          <a:pt x="-34" y="648410"/>
                        </a:cubicBezTo>
                        <a:cubicBezTo>
                          <a:pt x="16132" y="606251"/>
                          <a:pt x="8620" y="583030"/>
                          <a:pt x="22124" y="555812"/>
                        </a:cubicBezTo>
                        <a:cubicBezTo>
                          <a:pt x="29446" y="541822"/>
                          <a:pt x="49322" y="469875"/>
                          <a:pt x="56359" y="45065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6" name="Freeform 1675">
                    <a:extLst>
                      <a:ext uri="{FF2B5EF4-FFF2-40B4-BE49-F238E27FC236}">
                        <a16:creationId xmlns:a16="http://schemas.microsoft.com/office/drawing/2014/main" id="{685F1969-8C0C-FB46-B77C-527A72A369E6}"/>
                      </a:ext>
                    </a:extLst>
                  </p:cNvPr>
                  <p:cNvSpPr/>
                  <p:nvPr/>
                </p:nvSpPr>
                <p:spPr>
                  <a:xfrm>
                    <a:off x="10474452" y="8252946"/>
                    <a:ext cx="424191" cy="308221"/>
                  </a:xfrm>
                  <a:custGeom>
                    <a:avLst/>
                    <a:gdLst>
                      <a:gd name="connsiteX0" fmla="*/ 47515 w 85302"/>
                      <a:gd name="connsiteY0" fmla="*/ 30865 h 61981"/>
                      <a:gd name="connsiteX1" fmla="*/ 45614 w 85302"/>
                      <a:gd name="connsiteY1" fmla="*/ 31627 h 61981"/>
                      <a:gd name="connsiteX2" fmla="*/ 21839 w 85302"/>
                      <a:gd name="connsiteY2" fmla="*/ 44760 h 61981"/>
                      <a:gd name="connsiteX3" fmla="*/ -34 w 85302"/>
                      <a:gd name="connsiteY3" fmla="*/ 61890 h 61981"/>
                      <a:gd name="connsiteX4" fmla="*/ 27925 w 85302"/>
                      <a:gd name="connsiteY4" fmla="*/ 44475 h 61981"/>
                      <a:gd name="connsiteX5" fmla="*/ 59593 w 85302"/>
                      <a:gd name="connsiteY5" fmla="*/ 28106 h 61981"/>
                      <a:gd name="connsiteX6" fmla="*/ 80894 w 85302"/>
                      <a:gd name="connsiteY6" fmla="*/ 11832 h 61981"/>
                      <a:gd name="connsiteX7" fmla="*/ 85269 w 85302"/>
                      <a:gd name="connsiteY7" fmla="*/ -64 h 61981"/>
                      <a:gd name="connsiteX8" fmla="*/ 47515 w 85302"/>
                      <a:gd name="connsiteY8" fmla="*/ 30865 h 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5302" h="61981">
                        <a:moveTo>
                          <a:pt x="47515" y="30865"/>
                        </a:moveTo>
                        <a:lnTo>
                          <a:pt x="45614" y="31627"/>
                        </a:lnTo>
                        <a:cubicBezTo>
                          <a:pt x="37131" y="34901"/>
                          <a:pt x="29133" y="39326"/>
                          <a:pt x="21839" y="44760"/>
                        </a:cubicBezTo>
                        <a:cubicBezTo>
                          <a:pt x="15087" y="51127"/>
                          <a:pt x="7764" y="56856"/>
                          <a:pt x="-34" y="61890"/>
                        </a:cubicBezTo>
                        <a:cubicBezTo>
                          <a:pt x="9001" y="62556"/>
                          <a:pt x="18986" y="50565"/>
                          <a:pt x="27925" y="44475"/>
                        </a:cubicBezTo>
                        <a:cubicBezTo>
                          <a:pt x="38091" y="38298"/>
                          <a:pt x="48675" y="32826"/>
                          <a:pt x="59593" y="28106"/>
                        </a:cubicBezTo>
                        <a:cubicBezTo>
                          <a:pt x="67629" y="24032"/>
                          <a:pt x="74856" y="18522"/>
                          <a:pt x="80894" y="11832"/>
                        </a:cubicBezTo>
                        <a:cubicBezTo>
                          <a:pt x="84128" y="7835"/>
                          <a:pt x="83557" y="3172"/>
                          <a:pt x="85269" y="-64"/>
                        </a:cubicBezTo>
                        <a:cubicBezTo>
                          <a:pt x="76606" y="14278"/>
                          <a:pt x="63273" y="25203"/>
                          <a:pt x="47515" y="3086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7" name="Freeform 1676">
                    <a:extLst>
                      <a:ext uri="{FF2B5EF4-FFF2-40B4-BE49-F238E27FC236}">
                        <a16:creationId xmlns:a16="http://schemas.microsoft.com/office/drawing/2014/main" id="{7F9B59E1-DCD1-654E-888C-C4D41B6B2393}"/>
                      </a:ext>
                    </a:extLst>
                  </p:cNvPr>
                  <p:cNvSpPr/>
                  <p:nvPr/>
                </p:nvSpPr>
                <p:spPr>
                  <a:xfrm>
                    <a:off x="10576130" y="8292226"/>
                    <a:ext cx="304545" cy="591090"/>
                  </a:xfrm>
                  <a:custGeom>
                    <a:avLst/>
                    <a:gdLst>
                      <a:gd name="connsiteX0" fmla="*/ 30778 w 61242"/>
                      <a:gd name="connsiteY0" fmla="*/ 46473 h 118864"/>
                      <a:gd name="connsiteX1" fmla="*/ 16133 w 61242"/>
                      <a:gd name="connsiteY1" fmla="*/ 66553 h 118864"/>
                      <a:gd name="connsiteX2" fmla="*/ -34 w 61242"/>
                      <a:gd name="connsiteY2" fmla="*/ 118801 h 118864"/>
                      <a:gd name="connsiteX3" fmla="*/ 21554 w 61242"/>
                      <a:gd name="connsiteY3" fmla="*/ 65411 h 118864"/>
                      <a:gd name="connsiteX4" fmla="*/ 42760 w 61242"/>
                      <a:gd name="connsiteY4" fmla="*/ 34196 h 118864"/>
                      <a:gd name="connsiteX5" fmla="*/ 61209 w 61242"/>
                      <a:gd name="connsiteY5" fmla="*/ -64 h 118864"/>
                      <a:gd name="connsiteX6" fmla="*/ 30778 w 61242"/>
                      <a:gd name="connsiteY6" fmla="*/ 46473 h 118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1242" h="118864">
                        <a:moveTo>
                          <a:pt x="30778" y="46473"/>
                        </a:moveTo>
                        <a:cubicBezTo>
                          <a:pt x="27164" y="51327"/>
                          <a:pt x="19271" y="61319"/>
                          <a:pt x="16133" y="66553"/>
                        </a:cubicBezTo>
                        <a:cubicBezTo>
                          <a:pt x="7232" y="82675"/>
                          <a:pt x="1726" y="100462"/>
                          <a:pt x="-34" y="118801"/>
                        </a:cubicBezTo>
                        <a:cubicBezTo>
                          <a:pt x="4065" y="99900"/>
                          <a:pt x="11368" y="81847"/>
                          <a:pt x="21554" y="65411"/>
                        </a:cubicBezTo>
                        <a:cubicBezTo>
                          <a:pt x="28781" y="55038"/>
                          <a:pt x="35818" y="44665"/>
                          <a:pt x="42760" y="34196"/>
                        </a:cubicBezTo>
                        <a:cubicBezTo>
                          <a:pt x="49702" y="23728"/>
                          <a:pt x="59593" y="10595"/>
                          <a:pt x="61209" y="-64"/>
                        </a:cubicBezTo>
                        <a:cubicBezTo>
                          <a:pt x="52650" y="16428"/>
                          <a:pt x="42456" y="32017"/>
                          <a:pt x="30778" y="4647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8" name="Freeform 1677">
                    <a:extLst>
                      <a:ext uri="{FF2B5EF4-FFF2-40B4-BE49-F238E27FC236}">
                        <a16:creationId xmlns:a16="http://schemas.microsoft.com/office/drawing/2014/main" id="{59A69B2A-6D45-8543-B4A7-C2C7D4D8095E}"/>
                      </a:ext>
                    </a:extLst>
                  </p:cNvPr>
                  <p:cNvSpPr/>
                  <p:nvPr/>
                </p:nvSpPr>
                <p:spPr>
                  <a:xfrm>
                    <a:off x="10688680" y="8408645"/>
                    <a:ext cx="145654" cy="567901"/>
                  </a:xfrm>
                  <a:custGeom>
                    <a:avLst/>
                    <a:gdLst>
                      <a:gd name="connsiteX0" fmla="*/ 3675 w 29290"/>
                      <a:gd name="connsiteY0" fmla="*/ 73215 h 114201"/>
                      <a:gd name="connsiteX1" fmla="*/ -34 w 29290"/>
                      <a:gd name="connsiteY1" fmla="*/ 114137 h 114201"/>
                      <a:gd name="connsiteX2" fmla="*/ 11568 w 29290"/>
                      <a:gd name="connsiteY2" fmla="*/ 45141 h 114201"/>
                      <a:gd name="connsiteX3" fmla="*/ 18320 w 29290"/>
                      <a:gd name="connsiteY3" fmla="*/ 31246 h 114201"/>
                      <a:gd name="connsiteX4" fmla="*/ 29256 w 29290"/>
                      <a:gd name="connsiteY4" fmla="*/ -64 h 114201"/>
                      <a:gd name="connsiteX5" fmla="*/ 10237 w 29290"/>
                      <a:gd name="connsiteY5" fmla="*/ 41715 h 114201"/>
                      <a:gd name="connsiteX6" fmla="*/ 4151 w 29290"/>
                      <a:gd name="connsiteY6" fmla="*/ 67790 h 114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290" h="114201">
                        <a:moveTo>
                          <a:pt x="3675" y="73215"/>
                        </a:moveTo>
                        <a:cubicBezTo>
                          <a:pt x="2344" y="86824"/>
                          <a:pt x="917" y="100528"/>
                          <a:pt x="-34" y="114137"/>
                        </a:cubicBezTo>
                        <a:cubicBezTo>
                          <a:pt x="6908" y="96055"/>
                          <a:pt x="4626" y="63127"/>
                          <a:pt x="11568" y="45141"/>
                        </a:cubicBezTo>
                        <a:cubicBezTo>
                          <a:pt x="13470" y="40287"/>
                          <a:pt x="16038" y="35624"/>
                          <a:pt x="18320" y="31246"/>
                        </a:cubicBezTo>
                        <a:cubicBezTo>
                          <a:pt x="23921" y="21596"/>
                          <a:pt x="27630" y="10975"/>
                          <a:pt x="29256" y="-64"/>
                        </a:cubicBezTo>
                        <a:cubicBezTo>
                          <a:pt x="21648" y="24584"/>
                          <a:pt x="14136" y="30294"/>
                          <a:pt x="10237" y="41715"/>
                        </a:cubicBezTo>
                        <a:cubicBezTo>
                          <a:pt x="7175" y="50127"/>
                          <a:pt x="5130" y="58883"/>
                          <a:pt x="4151" y="6779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9" name="Freeform 1678">
                    <a:extLst>
                      <a:ext uri="{FF2B5EF4-FFF2-40B4-BE49-F238E27FC236}">
                        <a16:creationId xmlns:a16="http://schemas.microsoft.com/office/drawing/2014/main" id="{8EF851B8-7D7F-9041-A4E7-13478E1DEEC0}"/>
                      </a:ext>
                    </a:extLst>
                  </p:cNvPr>
                  <p:cNvSpPr/>
                  <p:nvPr/>
                </p:nvSpPr>
                <p:spPr>
                  <a:xfrm>
                    <a:off x="10776535" y="8420947"/>
                    <a:ext cx="67815" cy="429240"/>
                  </a:xfrm>
                  <a:custGeom>
                    <a:avLst/>
                    <a:gdLst>
                      <a:gd name="connsiteX0" fmla="*/ 10449 w 13637"/>
                      <a:gd name="connsiteY0" fmla="*/ 983 h 86317"/>
                      <a:gd name="connsiteX1" fmla="*/ 3031 w 13637"/>
                      <a:gd name="connsiteY1" fmla="*/ 41048 h 86317"/>
                      <a:gd name="connsiteX2" fmla="*/ 1319 w 13637"/>
                      <a:gd name="connsiteY2" fmla="*/ 86253 h 86317"/>
                      <a:gd name="connsiteX3" fmla="*/ 3031 w 13637"/>
                      <a:gd name="connsiteY3" fmla="*/ 49899 h 86317"/>
                      <a:gd name="connsiteX4" fmla="*/ 12541 w 13637"/>
                      <a:gd name="connsiteY4" fmla="*/ 22681 h 86317"/>
                      <a:gd name="connsiteX5" fmla="*/ 11495 w 13637"/>
                      <a:gd name="connsiteY5" fmla="*/ -64 h 86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637" h="86317">
                        <a:moveTo>
                          <a:pt x="10449" y="983"/>
                        </a:moveTo>
                        <a:cubicBezTo>
                          <a:pt x="12426" y="14792"/>
                          <a:pt x="9821" y="28867"/>
                          <a:pt x="3031" y="41048"/>
                        </a:cubicBezTo>
                        <a:cubicBezTo>
                          <a:pt x="-364" y="55876"/>
                          <a:pt x="-944" y="71207"/>
                          <a:pt x="1319" y="86253"/>
                        </a:cubicBezTo>
                        <a:cubicBezTo>
                          <a:pt x="1167" y="74110"/>
                          <a:pt x="1738" y="61976"/>
                          <a:pt x="3031" y="49899"/>
                        </a:cubicBezTo>
                        <a:cubicBezTo>
                          <a:pt x="4172" y="41239"/>
                          <a:pt x="10543" y="30865"/>
                          <a:pt x="12541" y="22681"/>
                        </a:cubicBezTo>
                        <a:cubicBezTo>
                          <a:pt x="14252" y="15144"/>
                          <a:pt x="13891" y="7283"/>
                          <a:pt x="11495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0" name="Freeform 1679">
                    <a:extLst>
                      <a:ext uri="{FF2B5EF4-FFF2-40B4-BE49-F238E27FC236}">
                        <a16:creationId xmlns:a16="http://schemas.microsoft.com/office/drawing/2014/main" id="{290C3297-722B-2549-8190-9015673D64E9}"/>
                      </a:ext>
                    </a:extLst>
                  </p:cNvPr>
                  <p:cNvSpPr/>
                  <p:nvPr/>
                </p:nvSpPr>
                <p:spPr>
                  <a:xfrm>
                    <a:off x="10898649" y="8380249"/>
                    <a:ext cx="34183" cy="469464"/>
                  </a:xfrm>
                  <a:custGeom>
                    <a:avLst/>
                    <a:gdLst>
                      <a:gd name="connsiteX0" fmla="*/ 4246 w 6874"/>
                      <a:gd name="connsiteY0" fmla="*/ 792 h 94406"/>
                      <a:gd name="connsiteX1" fmla="*/ 3390 w 6874"/>
                      <a:gd name="connsiteY1" fmla="*/ 46758 h 94406"/>
                      <a:gd name="connsiteX2" fmla="*/ -34 w 6874"/>
                      <a:gd name="connsiteY2" fmla="*/ 94342 h 94406"/>
                      <a:gd name="connsiteX3" fmla="*/ 6528 w 6874"/>
                      <a:gd name="connsiteY3" fmla="*/ -64 h 9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74" h="94406">
                        <a:moveTo>
                          <a:pt x="4246" y="792"/>
                        </a:moveTo>
                        <a:cubicBezTo>
                          <a:pt x="4246" y="10880"/>
                          <a:pt x="4912" y="16400"/>
                          <a:pt x="3390" y="46758"/>
                        </a:cubicBezTo>
                        <a:cubicBezTo>
                          <a:pt x="2534" y="62080"/>
                          <a:pt x="251" y="79972"/>
                          <a:pt x="-34" y="94342"/>
                        </a:cubicBezTo>
                        <a:cubicBezTo>
                          <a:pt x="5511" y="63194"/>
                          <a:pt x="7717" y="31551"/>
                          <a:pt x="6528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1" name="Freeform 1680">
                    <a:extLst>
                      <a:ext uri="{FF2B5EF4-FFF2-40B4-BE49-F238E27FC236}">
                        <a16:creationId xmlns:a16="http://schemas.microsoft.com/office/drawing/2014/main" id="{392665A0-A4E6-D544-A067-EC737EBD6472}"/>
                      </a:ext>
                    </a:extLst>
                  </p:cNvPr>
                  <p:cNvSpPr/>
                  <p:nvPr/>
                </p:nvSpPr>
                <p:spPr>
                  <a:xfrm>
                    <a:off x="11442014" y="7604588"/>
                    <a:ext cx="737256" cy="699940"/>
                  </a:xfrm>
                  <a:custGeom>
                    <a:avLst/>
                    <a:gdLst>
                      <a:gd name="connsiteX0" fmla="*/ 148224 w 148257"/>
                      <a:gd name="connsiteY0" fmla="*/ -64 h 140753"/>
                      <a:gd name="connsiteX1" fmla="*/ 54077 w 148257"/>
                      <a:gd name="connsiteY1" fmla="*/ 50946 h 140753"/>
                      <a:gd name="connsiteX2" fmla="*/ -34 w 148257"/>
                      <a:gd name="connsiteY2" fmla="*/ 140689 h 140753"/>
                      <a:gd name="connsiteX3" fmla="*/ 108853 w 148257"/>
                      <a:gd name="connsiteY3" fmla="*/ 31912 h 140753"/>
                      <a:gd name="connsiteX4" fmla="*/ 133198 w 148257"/>
                      <a:gd name="connsiteY4" fmla="*/ 20873 h 140753"/>
                      <a:gd name="connsiteX5" fmla="*/ 148224 w 148257"/>
                      <a:gd name="connsiteY5" fmla="*/ -64 h 140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8257" h="140753">
                        <a:moveTo>
                          <a:pt x="148224" y="-64"/>
                        </a:moveTo>
                        <a:cubicBezTo>
                          <a:pt x="114454" y="12098"/>
                          <a:pt x="82711" y="29295"/>
                          <a:pt x="54077" y="50946"/>
                        </a:cubicBezTo>
                        <a:cubicBezTo>
                          <a:pt x="25319" y="72911"/>
                          <a:pt x="5977" y="104992"/>
                          <a:pt x="-34" y="140689"/>
                        </a:cubicBezTo>
                        <a:cubicBezTo>
                          <a:pt x="20194" y="91269"/>
                          <a:pt x="59441" y="52069"/>
                          <a:pt x="108853" y="31912"/>
                        </a:cubicBezTo>
                        <a:cubicBezTo>
                          <a:pt x="117298" y="29019"/>
                          <a:pt x="125448" y="25317"/>
                          <a:pt x="133198" y="20873"/>
                        </a:cubicBezTo>
                        <a:cubicBezTo>
                          <a:pt x="140968" y="16371"/>
                          <a:pt x="146435" y="8748"/>
                          <a:pt x="148224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2" name="Freeform 1681">
                    <a:extLst>
                      <a:ext uri="{FF2B5EF4-FFF2-40B4-BE49-F238E27FC236}">
                        <a16:creationId xmlns:a16="http://schemas.microsoft.com/office/drawing/2014/main" id="{A79E0CB8-31E4-2A4B-BB7D-3127C8E13D37}"/>
                      </a:ext>
                    </a:extLst>
                  </p:cNvPr>
                  <p:cNvSpPr/>
                  <p:nvPr/>
                </p:nvSpPr>
                <p:spPr>
                  <a:xfrm>
                    <a:off x="11328047" y="12205553"/>
                    <a:ext cx="155291" cy="136295"/>
                  </a:xfrm>
                  <a:custGeom>
                    <a:avLst/>
                    <a:gdLst>
                      <a:gd name="connsiteX0" fmla="*/ 29446 w 31228"/>
                      <a:gd name="connsiteY0" fmla="*/ 5360 h 27408"/>
                      <a:gd name="connsiteX1" fmla="*/ 30683 w 31228"/>
                      <a:gd name="connsiteY1" fmla="*/ -64 h 27408"/>
                      <a:gd name="connsiteX2" fmla="*/ 9476 w 31228"/>
                      <a:gd name="connsiteY2" fmla="*/ 20302 h 27408"/>
                      <a:gd name="connsiteX3" fmla="*/ -34 w 31228"/>
                      <a:gd name="connsiteY3" fmla="*/ 27344 h 27408"/>
                      <a:gd name="connsiteX4" fmla="*/ 29446 w 31228"/>
                      <a:gd name="connsiteY4" fmla="*/ 5360 h 27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28" h="27408">
                        <a:moveTo>
                          <a:pt x="29446" y="5360"/>
                        </a:moveTo>
                        <a:cubicBezTo>
                          <a:pt x="30683" y="3838"/>
                          <a:pt x="31919" y="1554"/>
                          <a:pt x="30683" y="-64"/>
                        </a:cubicBezTo>
                        <a:cubicBezTo>
                          <a:pt x="24767" y="7835"/>
                          <a:pt x="17607" y="14706"/>
                          <a:pt x="9476" y="20302"/>
                        </a:cubicBezTo>
                        <a:cubicBezTo>
                          <a:pt x="6043" y="22272"/>
                          <a:pt x="2857" y="24641"/>
                          <a:pt x="-34" y="27344"/>
                        </a:cubicBezTo>
                        <a:cubicBezTo>
                          <a:pt x="11615" y="22843"/>
                          <a:pt x="21810" y="15239"/>
                          <a:pt x="29446" y="536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3" name="Freeform 1682">
                    <a:extLst>
                      <a:ext uri="{FF2B5EF4-FFF2-40B4-BE49-F238E27FC236}">
                        <a16:creationId xmlns:a16="http://schemas.microsoft.com/office/drawing/2014/main" id="{194B203D-F2E0-4C42-A960-52F11757B429}"/>
                      </a:ext>
                    </a:extLst>
                  </p:cNvPr>
                  <p:cNvSpPr/>
                  <p:nvPr/>
                </p:nvSpPr>
                <p:spPr>
                  <a:xfrm>
                    <a:off x="11644362" y="11849668"/>
                    <a:ext cx="38828" cy="338376"/>
                  </a:xfrm>
                  <a:custGeom>
                    <a:avLst/>
                    <a:gdLst>
                      <a:gd name="connsiteX0" fmla="*/ 3115 w 7808"/>
                      <a:gd name="connsiteY0" fmla="*/ 29628 h 68045"/>
                      <a:gd name="connsiteX1" fmla="*/ 2260 w 7808"/>
                      <a:gd name="connsiteY1" fmla="*/ 18494 h 68045"/>
                      <a:gd name="connsiteX2" fmla="*/ 263 w 7808"/>
                      <a:gd name="connsiteY2" fmla="*/ -64 h 68045"/>
                      <a:gd name="connsiteX3" fmla="*/ 7775 w 7808"/>
                      <a:gd name="connsiteY3" fmla="*/ 67981 h 68045"/>
                      <a:gd name="connsiteX4" fmla="*/ 3115 w 7808"/>
                      <a:gd name="connsiteY4" fmla="*/ 29628 h 68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08" h="68045">
                        <a:moveTo>
                          <a:pt x="3115" y="29628"/>
                        </a:moveTo>
                        <a:cubicBezTo>
                          <a:pt x="2545" y="25945"/>
                          <a:pt x="2260" y="22224"/>
                          <a:pt x="2260" y="18494"/>
                        </a:cubicBezTo>
                        <a:cubicBezTo>
                          <a:pt x="2260" y="12117"/>
                          <a:pt x="4067" y="5075"/>
                          <a:pt x="263" y="-64"/>
                        </a:cubicBezTo>
                        <a:cubicBezTo>
                          <a:pt x="-955" y="22871"/>
                          <a:pt x="1584" y="45864"/>
                          <a:pt x="7775" y="67981"/>
                        </a:cubicBezTo>
                        <a:cubicBezTo>
                          <a:pt x="6254" y="55228"/>
                          <a:pt x="4637" y="42381"/>
                          <a:pt x="3115" y="2962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4" name="Freeform 1683">
                    <a:extLst>
                      <a:ext uri="{FF2B5EF4-FFF2-40B4-BE49-F238E27FC236}">
                        <a16:creationId xmlns:a16="http://schemas.microsoft.com/office/drawing/2014/main" id="{B7666A7E-A61E-A847-9DD8-F9BC487C2E96}"/>
                      </a:ext>
                    </a:extLst>
                  </p:cNvPr>
                  <p:cNvSpPr/>
                  <p:nvPr/>
                </p:nvSpPr>
                <p:spPr>
                  <a:xfrm>
                    <a:off x="11608737" y="12127943"/>
                    <a:ext cx="20309" cy="213905"/>
                  </a:xfrm>
                  <a:custGeom>
                    <a:avLst/>
                    <a:gdLst>
                      <a:gd name="connsiteX0" fmla="*/ 3622 w 4084"/>
                      <a:gd name="connsiteY0" fmla="*/ 27059 h 43015"/>
                      <a:gd name="connsiteX1" fmla="*/ 2767 w 4084"/>
                      <a:gd name="connsiteY1" fmla="*/ -64 h 43015"/>
                      <a:gd name="connsiteX2" fmla="*/ 9 w 4084"/>
                      <a:gd name="connsiteY2" fmla="*/ 9453 h 43015"/>
                      <a:gd name="connsiteX3" fmla="*/ 3528 w 4084"/>
                      <a:gd name="connsiteY3" fmla="*/ 42952 h 43015"/>
                      <a:gd name="connsiteX4" fmla="*/ 3622 w 4084"/>
                      <a:gd name="connsiteY4" fmla="*/ 27059 h 43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4" h="43015">
                        <a:moveTo>
                          <a:pt x="3622" y="27059"/>
                        </a:moveTo>
                        <a:cubicBezTo>
                          <a:pt x="1863" y="18122"/>
                          <a:pt x="1569" y="8967"/>
                          <a:pt x="2767" y="-64"/>
                        </a:cubicBezTo>
                        <a:cubicBezTo>
                          <a:pt x="722" y="2667"/>
                          <a:pt x="-257" y="6055"/>
                          <a:pt x="9" y="9453"/>
                        </a:cubicBezTo>
                        <a:cubicBezTo>
                          <a:pt x="85" y="20711"/>
                          <a:pt x="1264" y="31931"/>
                          <a:pt x="3528" y="42952"/>
                        </a:cubicBezTo>
                        <a:cubicBezTo>
                          <a:pt x="4194" y="37679"/>
                          <a:pt x="4222" y="32341"/>
                          <a:pt x="3622" y="2705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5" name="Freeform 1684">
                    <a:extLst>
                      <a:ext uri="{FF2B5EF4-FFF2-40B4-BE49-F238E27FC236}">
                        <a16:creationId xmlns:a16="http://schemas.microsoft.com/office/drawing/2014/main" id="{28CC1E39-35B6-9F45-A7B1-14942C2A6E2E}"/>
                      </a:ext>
                    </a:extLst>
                  </p:cNvPr>
                  <p:cNvSpPr/>
                  <p:nvPr/>
                </p:nvSpPr>
                <p:spPr>
                  <a:xfrm>
                    <a:off x="11418845" y="12117530"/>
                    <a:ext cx="85935" cy="84235"/>
                  </a:xfrm>
                  <a:custGeom>
                    <a:avLst/>
                    <a:gdLst>
                      <a:gd name="connsiteX0" fmla="*/ 17084 w 17281"/>
                      <a:gd name="connsiteY0" fmla="*/ -64 h 16939"/>
                      <a:gd name="connsiteX1" fmla="*/ -34 w 17281"/>
                      <a:gd name="connsiteY1" fmla="*/ 16876 h 16939"/>
                      <a:gd name="connsiteX2" fmla="*/ 15086 w 17281"/>
                      <a:gd name="connsiteY2" fmla="*/ 5646 h 16939"/>
                      <a:gd name="connsiteX3" fmla="*/ 17084 w 17281"/>
                      <a:gd name="connsiteY3" fmla="*/ -64 h 1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281" h="16939">
                        <a:moveTo>
                          <a:pt x="17084" y="-64"/>
                        </a:moveTo>
                        <a:cubicBezTo>
                          <a:pt x="12214" y="6369"/>
                          <a:pt x="6442" y="12070"/>
                          <a:pt x="-34" y="16876"/>
                        </a:cubicBezTo>
                        <a:cubicBezTo>
                          <a:pt x="5767" y="14278"/>
                          <a:pt x="10921" y="10442"/>
                          <a:pt x="15086" y="5646"/>
                        </a:cubicBezTo>
                        <a:cubicBezTo>
                          <a:pt x="16827" y="4314"/>
                          <a:pt x="17617" y="2068"/>
                          <a:pt x="17084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6" name="Freeform 1685">
                    <a:extLst>
                      <a:ext uri="{FF2B5EF4-FFF2-40B4-BE49-F238E27FC236}">
                        <a16:creationId xmlns:a16="http://schemas.microsoft.com/office/drawing/2014/main" id="{22DB1BC5-D64D-D84D-AFF2-96E0544AE17C}"/>
                      </a:ext>
                    </a:extLst>
                  </p:cNvPr>
                  <p:cNvSpPr/>
                  <p:nvPr/>
                </p:nvSpPr>
                <p:spPr>
                  <a:xfrm>
                    <a:off x="11459985" y="10173404"/>
                    <a:ext cx="118248" cy="344055"/>
                  </a:xfrm>
                  <a:custGeom>
                    <a:avLst/>
                    <a:gdLst>
                      <a:gd name="connsiteX0" fmla="*/ 20507 w 23779"/>
                      <a:gd name="connsiteY0" fmla="*/ 11927 h 69187"/>
                      <a:gd name="connsiteX1" fmla="*/ 22885 w 23779"/>
                      <a:gd name="connsiteY1" fmla="*/ 7073 h 69187"/>
                      <a:gd name="connsiteX2" fmla="*/ 23741 w 23779"/>
                      <a:gd name="connsiteY2" fmla="*/ -64 h 69187"/>
                      <a:gd name="connsiteX3" fmla="*/ -34 w 23779"/>
                      <a:gd name="connsiteY3" fmla="*/ 69123 h 69187"/>
                      <a:gd name="connsiteX4" fmla="*/ 20507 w 23779"/>
                      <a:gd name="connsiteY4" fmla="*/ 11927 h 69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779" h="69187">
                        <a:moveTo>
                          <a:pt x="20507" y="11927"/>
                        </a:moveTo>
                        <a:cubicBezTo>
                          <a:pt x="21430" y="10376"/>
                          <a:pt x="22229" y="8758"/>
                          <a:pt x="22885" y="7073"/>
                        </a:cubicBezTo>
                        <a:cubicBezTo>
                          <a:pt x="23503" y="4742"/>
                          <a:pt x="23788" y="2344"/>
                          <a:pt x="23741" y="-64"/>
                        </a:cubicBezTo>
                        <a:cubicBezTo>
                          <a:pt x="8449" y="19769"/>
                          <a:pt x="99" y="44075"/>
                          <a:pt x="-34" y="69123"/>
                        </a:cubicBezTo>
                        <a:cubicBezTo>
                          <a:pt x="3247" y="48957"/>
                          <a:pt x="10209" y="29571"/>
                          <a:pt x="20507" y="1192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7" name="Freeform 1686">
                    <a:extLst>
                      <a:ext uri="{FF2B5EF4-FFF2-40B4-BE49-F238E27FC236}">
                        <a16:creationId xmlns:a16="http://schemas.microsoft.com/office/drawing/2014/main" id="{1E7B8DD7-81EA-2348-BCBE-AA1D53DE4926}"/>
                      </a:ext>
                    </a:extLst>
                  </p:cNvPr>
                  <p:cNvSpPr/>
                  <p:nvPr/>
                </p:nvSpPr>
                <p:spPr>
                  <a:xfrm>
                    <a:off x="12865928" y="12073520"/>
                    <a:ext cx="269552" cy="406046"/>
                  </a:xfrm>
                  <a:custGeom>
                    <a:avLst/>
                    <a:gdLst>
                      <a:gd name="connsiteX0" fmla="*/ -34 w 54205"/>
                      <a:gd name="connsiteY0" fmla="*/ -64 h 81653"/>
                      <a:gd name="connsiteX1" fmla="*/ 17274 w 54205"/>
                      <a:gd name="connsiteY1" fmla="*/ 45045 h 81653"/>
                      <a:gd name="connsiteX2" fmla="*/ 54172 w 54205"/>
                      <a:gd name="connsiteY2" fmla="*/ 81590 h 81653"/>
                      <a:gd name="connsiteX3" fmla="*/ 14421 w 54205"/>
                      <a:gd name="connsiteY3" fmla="*/ 48471 h 81653"/>
                      <a:gd name="connsiteX4" fmla="*/ -34 w 54205"/>
                      <a:gd name="connsiteY4" fmla="*/ 15068 h 8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05" h="81653">
                        <a:moveTo>
                          <a:pt x="-34" y="-64"/>
                        </a:moveTo>
                        <a:cubicBezTo>
                          <a:pt x="4721" y="14687"/>
                          <a:pt x="7384" y="31817"/>
                          <a:pt x="17274" y="45045"/>
                        </a:cubicBezTo>
                        <a:cubicBezTo>
                          <a:pt x="27868" y="58845"/>
                          <a:pt x="40278" y="71140"/>
                          <a:pt x="54172" y="81590"/>
                        </a:cubicBezTo>
                        <a:cubicBezTo>
                          <a:pt x="38633" y="73634"/>
                          <a:pt x="25053" y="62328"/>
                          <a:pt x="14421" y="48471"/>
                        </a:cubicBezTo>
                        <a:cubicBezTo>
                          <a:pt x="7783" y="38212"/>
                          <a:pt x="2896" y="26925"/>
                          <a:pt x="-34" y="1506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8" name="Freeform 1687">
                    <a:extLst>
                      <a:ext uri="{FF2B5EF4-FFF2-40B4-BE49-F238E27FC236}">
                        <a16:creationId xmlns:a16="http://schemas.microsoft.com/office/drawing/2014/main" id="{8B9D13AA-98F0-3641-8F63-E3C9C252CE5D}"/>
                      </a:ext>
                    </a:extLst>
                  </p:cNvPr>
                  <p:cNvSpPr/>
                  <p:nvPr/>
                </p:nvSpPr>
                <p:spPr>
                  <a:xfrm>
                    <a:off x="12828075" y="12252879"/>
                    <a:ext cx="300786" cy="274485"/>
                  </a:xfrm>
                  <a:custGeom>
                    <a:avLst/>
                    <a:gdLst>
                      <a:gd name="connsiteX0" fmla="*/ 351 w 60486"/>
                      <a:gd name="connsiteY0" fmla="*/ 3647 h 55197"/>
                      <a:gd name="connsiteX1" fmla="*/ 351 w 60486"/>
                      <a:gd name="connsiteY1" fmla="*/ -64 h 55197"/>
                      <a:gd name="connsiteX2" fmla="*/ 30212 w 60486"/>
                      <a:gd name="connsiteY2" fmla="*/ 30390 h 55197"/>
                      <a:gd name="connsiteX3" fmla="*/ 60453 w 60486"/>
                      <a:gd name="connsiteY3" fmla="*/ 55133 h 55197"/>
                      <a:gd name="connsiteX4" fmla="*/ 34016 w 60486"/>
                      <a:gd name="connsiteY4" fmla="*/ 38003 h 55197"/>
                      <a:gd name="connsiteX5" fmla="*/ 351 w 60486"/>
                      <a:gd name="connsiteY5" fmla="*/ 3647 h 55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486" h="55197">
                        <a:moveTo>
                          <a:pt x="351" y="3647"/>
                        </a:moveTo>
                        <a:cubicBezTo>
                          <a:pt x="-162" y="2467"/>
                          <a:pt x="-162" y="1116"/>
                          <a:pt x="351" y="-64"/>
                        </a:cubicBezTo>
                        <a:cubicBezTo>
                          <a:pt x="9623" y="10737"/>
                          <a:pt x="19599" y="20911"/>
                          <a:pt x="30212" y="30390"/>
                        </a:cubicBezTo>
                        <a:cubicBezTo>
                          <a:pt x="39550" y="39507"/>
                          <a:pt x="49669" y="47786"/>
                          <a:pt x="60453" y="55133"/>
                        </a:cubicBezTo>
                        <a:cubicBezTo>
                          <a:pt x="50895" y="50660"/>
                          <a:pt x="42004" y="44903"/>
                          <a:pt x="34016" y="38003"/>
                        </a:cubicBezTo>
                        <a:cubicBezTo>
                          <a:pt x="19884" y="29828"/>
                          <a:pt x="8244" y="17951"/>
                          <a:pt x="351" y="364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9" name="Freeform 1688">
                    <a:extLst>
                      <a:ext uri="{FF2B5EF4-FFF2-40B4-BE49-F238E27FC236}">
                        <a16:creationId xmlns:a16="http://schemas.microsoft.com/office/drawing/2014/main" id="{6A60E5E1-A282-3F45-A60E-E7582A93FFC5}"/>
                      </a:ext>
                    </a:extLst>
                  </p:cNvPr>
                  <p:cNvSpPr/>
                  <p:nvPr/>
                </p:nvSpPr>
                <p:spPr>
                  <a:xfrm>
                    <a:off x="12798775" y="12277491"/>
                    <a:ext cx="292253" cy="299096"/>
                  </a:xfrm>
                  <a:custGeom>
                    <a:avLst/>
                    <a:gdLst>
                      <a:gd name="connsiteX0" fmla="*/ -34 w 58770"/>
                      <a:gd name="connsiteY0" fmla="*/ -64 h 60146"/>
                      <a:gd name="connsiteX1" fmla="*/ 4816 w 58770"/>
                      <a:gd name="connsiteY1" fmla="*/ 2410 h 60146"/>
                      <a:gd name="connsiteX2" fmla="*/ 21839 w 58770"/>
                      <a:gd name="connsiteY2" fmla="*/ 24870 h 60146"/>
                      <a:gd name="connsiteX3" fmla="*/ 39717 w 58770"/>
                      <a:gd name="connsiteY3" fmla="*/ 42095 h 60146"/>
                      <a:gd name="connsiteX4" fmla="*/ 49227 w 58770"/>
                      <a:gd name="connsiteY4" fmla="*/ 51612 h 60146"/>
                      <a:gd name="connsiteX5" fmla="*/ 58737 w 58770"/>
                      <a:gd name="connsiteY5" fmla="*/ 60082 h 60146"/>
                      <a:gd name="connsiteX6" fmla="*/ 7669 w 58770"/>
                      <a:gd name="connsiteY6" fmla="*/ 15448 h 60146"/>
                      <a:gd name="connsiteX7" fmla="*/ -34 w 58770"/>
                      <a:gd name="connsiteY7" fmla="*/ -64 h 60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8770" h="60146">
                        <a:moveTo>
                          <a:pt x="-34" y="-64"/>
                        </a:moveTo>
                        <a:cubicBezTo>
                          <a:pt x="2819" y="-64"/>
                          <a:pt x="3390" y="-64"/>
                          <a:pt x="4816" y="2410"/>
                        </a:cubicBezTo>
                        <a:cubicBezTo>
                          <a:pt x="9657" y="10490"/>
                          <a:pt x="15372" y="18027"/>
                          <a:pt x="21839" y="24870"/>
                        </a:cubicBezTo>
                        <a:cubicBezTo>
                          <a:pt x="24787" y="28391"/>
                          <a:pt x="36484" y="38764"/>
                          <a:pt x="39717" y="42095"/>
                        </a:cubicBezTo>
                        <a:cubicBezTo>
                          <a:pt x="42951" y="45426"/>
                          <a:pt x="45994" y="48186"/>
                          <a:pt x="49227" y="51612"/>
                        </a:cubicBezTo>
                        <a:lnTo>
                          <a:pt x="58737" y="60082"/>
                        </a:lnTo>
                        <a:cubicBezTo>
                          <a:pt x="39403" y="48081"/>
                          <a:pt x="22153" y="33007"/>
                          <a:pt x="7669" y="15448"/>
                        </a:cubicBezTo>
                        <a:cubicBezTo>
                          <a:pt x="3523" y="11223"/>
                          <a:pt x="832" y="5789"/>
                          <a:pt x="-34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0" name="Freeform 1689">
                    <a:extLst>
                      <a:ext uri="{FF2B5EF4-FFF2-40B4-BE49-F238E27FC236}">
                        <a16:creationId xmlns:a16="http://schemas.microsoft.com/office/drawing/2014/main" id="{2AA88C3D-44D9-9840-8EE5-EE4C3B040142}"/>
                      </a:ext>
                    </a:extLst>
                  </p:cNvPr>
                  <p:cNvSpPr/>
                  <p:nvPr/>
                </p:nvSpPr>
                <p:spPr>
                  <a:xfrm>
                    <a:off x="12768983" y="12197036"/>
                    <a:ext cx="234085" cy="439653"/>
                  </a:xfrm>
                  <a:custGeom>
                    <a:avLst/>
                    <a:gdLst>
                      <a:gd name="connsiteX0" fmla="*/ 19556 w 47073"/>
                      <a:gd name="connsiteY0" fmla="*/ 51041 h 88411"/>
                      <a:gd name="connsiteX1" fmla="*/ 6528 w 47073"/>
                      <a:gd name="connsiteY1" fmla="*/ 21158 h 88411"/>
                      <a:gd name="connsiteX2" fmla="*/ -34 w 47073"/>
                      <a:gd name="connsiteY2" fmla="*/ -64 h 88411"/>
                      <a:gd name="connsiteX3" fmla="*/ 5292 w 47073"/>
                      <a:gd name="connsiteY3" fmla="*/ 8691 h 88411"/>
                      <a:gd name="connsiteX4" fmla="*/ 9951 w 47073"/>
                      <a:gd name="connsiteY4" fmla="*/ 20302 h 88411"/>
                      <a:gd name="connsiteX5" fmla="*/ 47040 w 47073"/>
                      <a:gd name="connsiteY5" fmla="*/ 88347 h 88411"/>
                      <a:gd name="connsiteX6" fmla="*/ 19556 w 47073"/>
                      <a:gd name="connsiteY6" fmla="*/ 51041 h 88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073" h="88411">
                        <a:moveTo>
                          <a:pt x="19556" y="51041"/>
                        </a:moveTo>
                        <a:cubicBezTo>
                          <a:pt x="13898" y="41705"/>
                          <a:pt x="9514" y="31655"/>
                          <a:pt x="6528" y="21158"/>
                        </a:cubicBezTo>
                        <a:cubicBezTo>
                          <a:pt x="5862" y="18684"/>
                          <a:pt x="-34" y="-64"/>
                          <a:pt x="-34" y="-64"/>
                        </a:cubicBezTo>
                        <a:cubicBezTo>
                          <a:pt x="1868" y="-64"/>
                          <a:pt x="4246" y="7169"/>
                          <a:pt x="5292" y="8691"/>
                        </a:cubicBezTo>
                        <a:cubicBezTo>
                          <a:pt x="7099" y="12450"/>
                          <a:pt x="8658" y="16333"/>
                          <a:pt x="9951" y="20302"/>
                        </a:cubicBezTo>
                        <a:cubicBezTo>
                          <a:pt x="18881" y="44693"/>
                          <a:pt x="31387" y="67629"/>
                          <a:pt x="47040" y="88347"/>
                        </a:cubicBezTo>
                        <a:cubicBezTo>
                          <a:pt x="35961" y="77450"/>
                          <a:pt x="26679" y="64859"/>
                          <a:pt x="19556" y="5104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1" name="Freeform 1690">
                    <a:extLst>
                      <a:ext uri="{FF2B5EF4-FFF2-40B4-BE49-F238E27FC236}">
                        <a16:creationId xmlns:a16="http://schemas.microsoft.com/office/drawing/2014/main" id="{F52588C5-C2F7-B34D-A05D-620369DAC334}"/>
                      </a:ext>
                    </a:extLst>
                  </p:cNvPr>
                  <p:cNvSpPr/>
                  <p:nvPr/>
                </p:nvSpPr>
                <p:spPr>
                  <a:xfrm>
                    <a:off x="12794045" y="12287903"/>
                    <a:ext cx="91272" cy="355885"/>
                  </a:xfrm>
                  <a:custGeom>
                    <a:avLst/>
                    <a:gdLst>
                      <a:gd name="connsiteX0" fmla="*/ 5292 w 18354"/>
                      <a:gd name="connsiteY0" fmla="*/ 3742 h 71566"/>
                      <a:gd name="connsiteX1" fmla="*/ 3770 w 18354"/>
                      <a:gd name="connsiteY1" fmla="*/ 16495 h 71566"/>
                      <a:gd name="connsiteX2" fmla="*/ 5767 w 18354"/>
                      <a:gd name="connsiteY2" fmla="*/ 38193 h 71566"/>
                      <a:gd name="connsiteX3" fmla="*/ 18320 w 18354"/>
                      <a:gd name="connsiteY3" fmla="*/ 71502 h 71566"/>
                      <a:gd name="connsiteX4" fmla="*/ 2534 w 18354"/>
                      <a:gd name="connsiteY4" fmla="*/ 36766 h 71566"/>
                      <a:gd name="connsiteX5" fmla="*/ 2534 w 18354"/>
                      <a:gd name="connsiteY5" fmla="*/ -64 h 71566"/>
                      <a:gd name="connsiteX6" fmla="*/ 5292 w 18354"/>
                      <a:gd name="connsiteY6" fmla="*/ 3742 h 71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354" h="71566">
                        <a:moveTo>
                          <a:pt x="5292" y="3742"/>
                        </a:moveTo>
                        <a:cubicBezTo>
                          <a:pt x="4721" y="8311"/>
                          <a:pt x="3770" y="13259"/>
                          <a:pt x="3770" y="16495"/>
                        </a:cubicBezTo>
                        <a:cubicBezTo>
                          <a:pt x="3818" y="23775"/>
                          <a:pt x="4483" y="31027"/>
                          <a:pt x="5767" y="38193"/>
                        </a:cubicBezTo>
                        <a:cubicBezTo>
                          <a:pt x="8440" y="49804"/>
                          <a:pt x="12662" y="61015"/>
                          <a:pt x="18320" y="71502"/>
                        </a:cubicBezTo>
                        <a:cubicBezTo>
                          <a:pt x="10713" y="65316"/>
                          <a:pt x="4245" y="45902"/>
                          <a:pt x="2534" y="36766"/>
                        </a:cubicBezTo>
                        <a:cubicBezTo>
                          <a:pt x="-890" y="24727"/>
                          <a:pt x="-890" y="11975"/>
                          <a:pt x="2534" y="-64"/>
                        </a:cubicBezTo>
                        <a:cubicBezTo>
                          <a:pt x="3361" y="1268"/>
                          <a:pt x="4284" y="2534"/>
                          <a:pt x="5292" y="374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2" name="Freeform 1691">
                    <a:extLst>
                      <a:ext uri="{FF2B5EF4-FFF2-40B4-BE49-F238E27FC236}">
                        <a16:creationId xmlns:a16="http://schemas.microsoft.com/office/drawing/2014/main" id="{B3ACBD77-9324-FF43-A35C-E0540C48094C}"/>
                      </a:ext>
                    </a:extLst>
                  </p:cNvPr>
                  <p:cNvSpPr/>
                  <p:nvPr/>
                </p:nvSpPr>
                <p:spPr>
                  <a:xfrm>
                    <a:off x="12763551" y="9994989"/>
                    <a:ext cx="125639" cy="2328876"/>
                  </a:xfrm>
                  <a:custGeom>
                    <a:avLst/>
                    <a:gdLst>
                      <a:gd name="connsiteX0" fmla="*/ 19603 w 25265"/>
                      <a:gd name="connsiteY0" fmla="*/ 468257 h 468321"/>
                      <a:gd name="connsiteX1" fmla="*/ 4482 w 25265"/>
                      <a:gd name="connsiteY1" fmla="*/ 430190 h 468321"/>
                      <a:gd name="connsiteX2" fmla="*/ 2104 w 25265"/>
                      <a:gd name="connsiteY2" fmla="*/ 363573 h 468321"/>
                      <a:gd name="connsiteX3" fmla="*/ 9522 w 25265"/>
                      <a:gd name="connsiteY3" fmla="*/ 327980 h 468321"/>
                      <a:gd name="connsiteX4" fmla="*/ 15323 w 25265"/>
                      <a:gd name="connsiteY4" fmla="*/ 157534 h 468321"/>
                      <a:gd name="connsiteX5" fmla="*/ 1154 w 25265"/>
                      <a:gd name="connsiteY5" fmla="*/ -64 h 468321"/>
                      <a:gd name="connsiteX6" fmla="*/ 12375 w 25265"/>
                      <a:gd name="connsiteY6" fmla="*/ 74167 h 468321"/>
                      <a:gd name="connsiteX7" fmla="*/ 20934 w 25265"/>
                      <a:gd name="connsiteY7" fmla="*/ 171333 h 468321"/>
                      <a:gd name="connsiteX8" fmla="*/ 22646 w 25265"/>
                      <a:gd name="connsiteY8" fmla="*/ 291626 h 468321"/>
                      <a:gd name="connsiteX9" fmla="*/ 5052 w 25265"/>
                      <a:gd name="connsiteY9" fmla="*/ 399356 h 468321"/>
                      <a:gd name="connsiteX10" fmla="*/ 19603 w 25265"/>
                      <a:gd name="connsiteY10" fmla="*/ 468257 h 468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265" h="468321">
                        <a:moveTo>
                          <a:pt x="19603" y="468257"/>
                        </a:moveTo>
                        <a:cubicBezTo>
                          <a:pt x="11262" y="457142"/>
                          <a:pt x="6041" y="443999"/>
                          <a:pt x="4482" y="430190"/>
                        </a:cubicBezTo>
                        <a:cubicBezTo>
                          <a:pt x="-596" y="408349"/>
                          <a:pt x="-1395" y="385728"/>
                          <a:pt x="2104" y="363573"/>
                        </a:cubicBezTo>
                        <a:cubicBezTo>
                          <a:pt x="4197" y="352533"/>
                          <a:pt x="6384" y="338734"/>
                          <a:pt x="9522" y="327980"/>
                        </a:cubicBezTo>
                        <a:cubicBezTo>
                          <a:pt x="25689" y="272497"/>
                          <a:pt x="20553" y="214349"/>
                          <a:pt x="15323" y="157534"/>
                        </a:cubicBezTo>
                        <a:cubicBezTo>
                          <a:pt x="10759" y="107381"/>
                          <a:pt x="5813" y="50089"/>
                          <a:pt x="1154" y="-64"/>
                        </a:cubicBezTo>
                        <a:cubicBezTo>
                          <a:pt x="7316" y="24251"/>
                          <a:pt x="11082" y="49119"/>
                          <a:pt x="12375" y="74167"/>
                        </a:cubicBezTo>
                        <a:lnTo>
                          <a:pt x="20934" y="171333"/>
                        </a:lnTo>
                        <a:cubicBezTo>
                          <a:pt x="26022" y="211237"/>
                          <a:pt x="26592" y="251589"/>
                          <a:pt x="22646" y="291626"/>
                        </a:cubicBezTo>
                        <a:cubicBezTo>
                          <a:pt x="17701" y="327694"/>
                          <a:pt x="5528" y="363097"/>
                          <a:pt x="5052" y="399356"/>
                        </a:cubicBezTo>
                        <a:cubicBezTo>
                          <a:pt x="4853" y="423110"/>
                          <a:pt x="9817" y="446616"/>
                          <a:pt x="19603" y="46825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3" name="Freeform 1692">
                    <a:extLst>
                      <a:ext uri="{FF2B5EF4-FFF2-40B4-BE49-F238E27FC236}">
                        <a16:creationId xmlns:a16="http://schemas.microsoft.com/office/drawing/2014/main" id="{4D5FB5D3-A614-BF49-9B87-C5921A8CFE85}"/>
                      </a:ext>
                    </a:extLst>
                  </p:cNvPr>
                  <p:cNvSpPr/>
                  <p:nvPr/>
                </p:nvSpPr>
                <p:spPr>
                  <a:xfrm>
                    <a:off x="12699343" y="10315384"/>
                    <a:ext cx="100377" cy="468131"/>
                  </a:xfrm>
                  <a:custGeom>
                    <a:avLst/>
                    <a:gdLst>
                      <a:gd name="connsiteX0" fmla="*/ 5126 w 20185"/>
                      <a:gd name="connsiteY0" fmla="*/ -64 h 94138"/>
                      <a:gd name="connsiteX1" fmla="*/ 12068 w 20185"/>
                      <a:gd name="connsiteY1" fmla="*/ 17161 h 94138"/>
                      <a:gd name="connsiteX2" fmla="*/ 20152 w 20185"/>
                      <a:gd name="connsiteY2" fmla="*/ 50755 h 94138"/>
                      <a:gd name="connsiteX3" fmla="*/ 371 w 20185"/>
                      <a:gd name="connsiteY3" fmla="*/ 93771 h 94138"/>
                      <a:gd name="connsiteX4" fmla="*/ 371 w 20185"/>
                      <a:gd name="connsiteY4" fmla="*/ 87586 h 94138"/>
                      <a:gd name="connsiteX5" fmla="*/ 14065 w 20185"/>
                      <a:gd name="connsiteY5" fmla="*/ 57227 h 94138"/>
                      <a:gd name="connsiteX6" fmla="*/ 12163 w 20185"/>
                      <a:gd name="connsiteY6" fmla="*/ 25822 h 94138"/>
                      <a:gd name="connsiteX7" fmla="*/ 5126 w 20185"/>
                      <a:gd name="connsiteY7" fmla="*/ -64 h 94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185" h="94138">
                        <a:moveTo>
                          <a:pt x="5126" y="-64"/>
                        </a:moveTo>
                        <a:cubicBezTo>
                          <a:pt x="7504" y="5646"/>
                          <a:pt x="9786" y="11356"/>
                          <a:pt x="12068" y="17161"/>
                        </a:cubicBezTo>
                        <a:cubicBezTo>
                          <a:pt x="17251" y="27611"/>
                          <a:pt x="20018" y="39088"/>
                          <a:pt x="20152" y="50755"/>
                        </a:cubicBezTo>
                        <a:cubicBezTo>
                          <a:pt x="17926" y="66725"/>
                          <a:pt x="11041" y="81695"/>
                          <a:pt x="371" y="93771"/>
                        </a:cubicBezTo>
                        <a:cubicBezTo>
                          <a:pt x="-1245" y="95770"/>
                          <a:pt x="2654" y="87205"/>
                          <a:pt x="371" y="87586"/>
                        </a:cubicBezTo>
                        <a:cubicBezTo>
                          <a:pt x="9881" y="67886"/>
                          <a:pt x="12639" y="65887"/>
                          <a:pt x="14065" y="57227"/>
                        </a:cubicBezTo>
                        <a:cubicBezTo>
                          <a:pt x="15330" y="46730"/>
                          <a:pt x="14684" y="36090"/>
                          <a:pt x="12163" y="25822"/>
                        </a:cubicBezTo>
                        <a:cubicBezTo>
                          <a:pt x="10452" y="17161"/>
                          <a:pt x="7694" y="8501"/>
                          <a:pt x="5126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4" name="Freeform 1693">
                    <a:extLst>
                      <a:ext uri="{FF2B5EF4-FFF2-40B4-BE49-F238E27FC236}">
                        <a16:creationId xmlns:a16="http://schemas.microsoft.com/office/drawing/2014/main" id="{5199984C-A487-BC46-86C2-33967415B0A7}"/>
                      </a:ext>
                    </a:extLst>
                  </p:cNvPr>
                  <p:cNvSpPr/>
                  <p:nvPr/>
                </p:nvSpPr>
                <p:spPr>
                  <a:xfrm>
                    <a:off x="12703873" y="10559580"/>
                    <a:ext cx="130447" cy="660660"/>
                  </a:xfrm>
                  <a:custGeom>
                    <a:avLst/>
                    <a:gdLst>
                      <a:gd name="connsiteX0" fmla="*/ 1268 w 26232"/>
                      <a:gd name="connsiteY0" fmla="*/ 101385 h 132854"/>
                      <a:gd name="connsiteX1" fmla="*/ 11919 w 26232"/>
                      <a:gd name="connsiteY1" fmla="*/ 60653 h 132854"/>
                      <a:gd name="connsiteX2" fmla="*/ 25137 w 26232"/>
                      <a:gd name="connsiteY2" fmla="*/ -64 h 132854"/>
                      <a:gd name="connsiteX3" fmla="*/ 26088 w 26232"/>
                      <a:gd name="connsiteY3" fmla="*/ 16590 h 132854"/>
                      <a:gd name="connsiteX4" fmla="*/ 15342 w 26232"/>
                      <a:gd name="connsiteY4" fmla="*/ 64745 h 132854"/>
                      <a:gd name="connsiteX5" fmla="*/ 3835 w 26232"/>
                      <a:gd name="connsiteY5" fmla="*/ 132790 h 132854"/>
                      <a:gd name="connsiteX6" fmla="*/ 1268 w 26232"/>
                      <a:gd name="connsiteY6" fmla="*/ 101385 h 1328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232" h="132854">
                        <a:moveTo>
                          <a:pt x="1268" y="101385"/>
                        </a:moveTo>
                        <a:cubicBezTo>
                          <a:pt x="3921" y="87585"/>
                          <a:pt x="7478" y="73986"/>
                          <a:pt x="11919" y="60653"/>
                        </a:cubicBezTo>
                        <a:cubicBezTo>
                          <a:pt x="17520" y="40696"/>
                          <a:pt x="21932" y="20416"/>
                          <a:pt x="25137" y="-64"/>
                        </a:cubicBezTo>
                        <a:cubicBezTo>
                          <a:pt x="26069" y="5437"/>
                          <a:pt x="26392" y="11023"/>
                          <a:pt x="26088" y="16590"/>
                        </a:cubicBezTo>
                        <a:cubicBezTo>
                          <a:pt x="25432" y="33159"/>
                          <a:pt x="21790" y="49471"/>
                          <a:pt x="15342" y="64745"/>
                        </a:cubicBezTo>
                        <a:cubicBezTo>
                          <a:pt x="3645" y="96151"/>
                          <a:pt x="31" y="115470"/>
                          <a:pt x="3835" y="132790"/>
                        </a:cubicBezTo>
                        <a:cubicBezTo>
                          <a:pt x="-216" y="122836"/>
                          <a:pt x="-1110" y="111872"/>
                          <a:pt x="1268" y="10138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5" name="Freeform 1694">
                    <a:extLst>
                      <a:ext uri="{FF2B5EF4-FFF2-40B4-BE49-F238E27FC236}">
                        <a16:creationId xmlns:a16="http://schemas.microsoft.com/office/drawing/2014/main" id="{0FE648FA-A324-D943-B261-21DA99B9E2AC}"/>
                      </a:ext>
                    </a:extLst>
                  </p:cNvPr>
                  <p:cNvSpPr/>
                  <p:nvPr/>
                </p:nvSpPr>
                <p:spPr>
                  <a:xfrm>
                    <a:off x="12633995" y="9997829"/>
                    <a:ext cx="65910" cy="1114036"/>
                  </a:xfrm>
                  <a:custGeom>
                    <a:avLst/>
                    <a:gdLst>
                      <a:gd name="connsiteX0" fmla="*/ 1626 w 13254"/>
                      <a:gd name="connsiteY0" fmla="*/ 223961 h 224025"/>
                      <a:gd name="connsiteX1" fmla="*/ 104 w 13254"/>
                      <a:gd name="connsiteY1" fmla="*/ 104145 h 224025"/>
                      <a:gd name="connsiteX2" fmla="*/ 13133 w 13254"/>
                      <a:gd name="connsiteY2" fmla="*/ -64 h 224025"/>
                      <a:gd name="connsiteX3" fmla="*/ 4574 w 13254"/>
                      <a:gd name="connsiteY3" fmla="*/ 106048 h 224025"/>
                      <a:gd name="connsiteX4" fmla="*/ 1626 w 13254"/>
                      <a:gd name="connsiteY4" fmla="*/ 223961 h 224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54" h="224025">
                        <a:moveTo>
                          <a:pt x="1626" y="223961"/>
                        </a:moveTo>
                        <a:cubicBezTo>
                          <a:pt x="6476" y="166289"/>
                          <a:pt x="-1132" y="135265"/>
                          <a:pt x="104" y="104145"/>
                        </a:cubicBezTo>
                        <a:cubicBezTo>
                          <a:pt x="1721" y="60653"/>
                          <a:pt x="7617" y="44665"/>
                          <a:pt x="13133" y="-64"/>
                        </a:cubicBezTo>
                        <a:cubicBezTo>
                          <a:pt x="14179" y="38764"/>
                          <a:pt x="5620" y="68266"/>
                          <a:pt x="4574" y="106048"/>
                        </a:cubicBezTo>
                        <a:cubicBezTo>
                          <a:pt x="3528" y="143830"/>
                          <a:pt x="11611" y="187417"/>
                          <a:pt x="1626" y="22396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6" name="Freeform 1695">
                    <a:extLst>
                      <a:ext uri="{FF2B5EF4-FFF2-40B4-BE49-F238E27FC236}">
                        <a16:creationId xmlns:a16="http://schemas.microsoft.com/office/drawing/2014/main" id="{859E2270-6221-BF4D-9E5C-D3D31192EDC1}"/>
                      </a:ext>
                    </a:extLst>
                  </p:cNvPr>
                  <p:cNvSpPr/>
                  <p:nvPr/>
                </p:nvSpPr>
                <p:spPr>
                  <a:xfrm>
                    <a:off x="12678223" y="10142170"/>
                    <a:ext cx="160274" cy="2182169"/>
                  </a:xfrm>
                  <a:custGeom>
                    <a:avLst/>
                    <a:gdLst>
                      <a:gd name="connsiteX0" fmla="*/ 19263 w 32230"/>
                      <a:gd name="connsiteY0" fmla="*/ 400688 h 438819"/>
                      <a:gd name="connsiteX1" fmla="*/ 32197 w 32230"/>
                      <a:gd name="connsiteY1" fmla="*/ 438755 h 438819"/>
                      <a:gd name="connsiteX2" fmla="*/ 9659 w 32230"/>
                      <a:gd name="connsiteY2" fmla="*/ 375088 h 438819"/>
                      <a:gd name="connsiteX3" fmla="*/ 5760 w 32230"/>
                      <a:gd name="connsiteY3" fmla="*/ 341970 h 438819"/>
                      <a:gd name="connsiteX4" fmla="*/ 2336 w 32230"/>
                      <a:gd name="connsiteY4" fmla="*/ 285345 h 438819"/>
                      <a:gd name="connsiteX5" fmla="*/ 3192 w 32230"/>
                      <a:gd name="connsiteY5" fmla="*/ 81685 h 438819"/>
                      <a:gd name="connsiteX6" fmla="*/ 18122 w 32230"/>
                      <a:gd name="connsiteY6" fmla="*/ -64 h 438819"/>
                      <a:gd name="connsiteX7" fmla="*/ 7186 w 32230"/>
                      <a:gd name="connsiteY7" fmla="*/ 218822 h 438819"/>
                      <a:gd name="connsiteX8" fmla="*/ 8898 w 32230"/>
                      <a:gd name="connsiteY8" fmla="*/ 283632 h 438819"/>
                      <a:gd name="connsiteX9" fmla="*/ 13367 w 32230"/>
                      <a:gd name="connsiteY9" fmla="*/ 360813 h 438819"/>
                      <a:gd name="connsiteX10" fmla="*/ 19263 w 32230"/>
                      <a:gd name="connsiteY10" fmla="*/ 400688 h 438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2230" h="438819">
                        <a:moveTo>
                          <a:pt x="19263" y="400688"/>
                        </a:moveTo>
                        <a:cubicBezTo>
                          <a:pt x="22221" y="413802"/>
                          <a:pt x="26558" y="426555"/>
                          <a:pt x="32197" y="438755"/>
                        </a:cubicBezTo>
                        <a:cubicBezTo>
                          <a:pt x="16506" y="419722"/>
                          <a:pt x="14413" y="398214"/>
                          <a:pt x="9659" y="375088"/>
                        </a:cubicBezTo>
                        <a:cubicBezTo>
                          <a:pt x="7652" y="364144"/>
                          <a:pt x="6350" y="353085"/>
                          <a:pt x="5760" y="341970"/>
                        </a:cubicBezTo>
                        <a:cubicBezTo>
                          <a:pt x="4362" y="322936"/>
                          <a:pt x="3221" y="304064"/>
                          <a:pt x="2336" y="285345"/>
                        </a:cubicBezTo>
                        <a:cubicBezTo>
                          <a:pt x="-1087" y="217490"/>
                          <a:pt x="-802" y="149502"/>
                          <a:pt x="3192" y="81685"/>
                        </a:cubicBezTo>
                        <a:cubicBezTo>
                          <a:pt x="4523" y="60082"/>
                          <a:pt x="8423" y="18969"/>
                          <a:pt x="18122" y="-64"/>
                        </a:cubicBezTo>
                        <a:cubicBezTo>
                          <a:pt x="4619" y="64650"/>
                          <a:pt x="6426" y="153442"/>
                          <a:pt x="7186" y="218822"/>
                        </a:cubicBezTo>
                        <a:cubicBezTo>
                          <a:pt x="7186" y="240454"/>
                          <a:pt x="7757" y="262057"/>
                          <a:pt x="8898" y="283632"/>
                        </a:cubicBezTo>
                        <a:cubicBezTo>
                          <a:pt x="9944" y="309327"/>
                          <a:pt x="11465" y="335117"/>
                          <a:pt x="13367" y="360813"/>
                        </a:cubicBezTo>
                        <a:cubicBezTo>
                          <a:pt x="13881" y="374279"/>
                          <a:pt x="15859" y="387650"/>
                          <a:pt x="19263" y="40068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7" name="Freeform 1696">
                    <a:extLst>
                      <a:ext uri="{FF2B5EF4-FFF2-40B4-BE49-F238E27FC236}">
                        <a16:creationId xmlns:a16="http://schemas.microsoft.com/office/drawing/2014/main" id="{341A4C34-5E8B-D446-8DBA-7FEC23818B04}"/>
                      </a:ext>
                    </a:extLst>
                  </p:cNvPr>
                  <p:cNvSpPr/>
                  <p:nvPr/>
                </p:nvSpPr>
                <p:spPr>
                  <a:xfrm>
                    <a:off x="12786854" y="10508468"/>
                    <a:ext cx="147056" cy="444854"/>
                  </a:xfrm>
                  <a:custGeom>
                    <a:avLst/>
                    <a:gdLst>
                      <a:gd name="connsiteX0" fmla="*/ 652 w 29572"/>
                      <a:gd name="connsiteY0" fmla="*/ -64 h 89457"/>
                      <a:gd name="connsiteX1" fmla="*/ 23951 w 29572"/>
                      <a:gd name="connsiteY1" fmla="*/ 47520 h 89457"/>
                      <a:gd name="connsiteX2" fmla="*/ 27565 w 29572"/>
                      <a:gd name="connsiteY2" fmla="*/ 89394 h 89457"/>
                      <a:gd name="connsiteX3" fmla="*/ 25092 w 29572"/>
                      <a:gd name="connsiteY3" fmla="*/ 69123 h 89457"/>
                      <a:gd name="connsiteX4" fmla="*/ 12635 w 29572"/>
                      <a:gd name="connsiteY4" fmla="*/ 39240 h 89457"/>
                      <a:gd name="connsiteX5" fmla="*/ 652 w 29572"/>
                      <a:gd name="connsiteY5" fmla="*/ -64 h 89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9572" h="89457">
                        <a:moveTo>
                          <a:pt x="652" y="-64"/>
                        </a:moveTo>
                        <a:cubicBezTo>
                          <a:pt x="4361" y="13735"/>
                          <a:pt x="19006" y="34101"/>
                          <a:pt x="23951" y="47520"/>
                        </a:cubicBezTo>
                        <a:cubicBezTo>
                          <a:pt x="29847" y="60672"/>
                          <a:pt x="31121" y="75433"/>
                          <a:pt x="27565" y="89394"/>
                        </a:cubicBezTo>
                        <a:cubicBezTo>
                          <a:pt x="25948" y="82732"/>
                          <a:pt x="26329" y="75880"/>
                          <a:pt x="25092" y="69123"/>
                        </a:cubicBezTo>
                        <a:cubicBezTo>
                          <a:pt x="22201" y="58683"/>
                          <a:pt x="18017" y="48643"/>
                          <a:pt x="12635" y="39240"/>
                        </a:cubicBezTo>
                        <a:cubicBezTo>
                          <a:pt x="8070" y="29533"/>
                          <a:pt x="-2866" y="10499"/>
                          <a:pt x="652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8" name="Freeform 1697">
                    <a:extLst>
                      <a:ext uri="{FF2B5EF4-FFF2-40B4-BE49-F238E27FC236}">
                        <a16:creationId xmlns:a16="http://schemas.microsoft.com/office/drawing/2014/main" id="{0B3FEDC2-A3D2-E646-A242-A94BE3267B3D}"/>
                      </a:ext>
                    </a:extLst>
                  </p:cNvPr>
                  <p:cNvSpPr/>
                  <p:nvPr/>
                </p:nvSpPr>
                <p:spPr>
                  <a:xfrm>
                    <a:off x="12743447" y="10914991"/>
                    <a:ext cx="69878" cy="638887"/>
                  </a:xfrm>
                  <a:custGeom>
                    <a:avLst/>
                    <a:gdLst>
                      <a:gd name="connsiteX0" fmla="*/ 4531 w 14052"/>
                      <a:gd name="connsiteY0" fmla="*/ 18398 h 128476"/>
                      <a:gd name="connsiteX1" fmla="*/ 1203 w 14052"/>
                      <a:gd name="connsiteY1" fmla="*/ 3076 h 128476"/>
                      <a:gd name="connsiteX2" fmla="*/ 2819 w 14052"/>
                      <a:gd name="connsiteY2" fmla="*/ -64 h 128476"/>
                      <a:gd name="connsiteX3" fmla="*/ -34 w 14052"/>
                      <a:gd name="connsiteY3" fmla="*/ 128413 h 128476"/>
                      <a:gd name="connsiteX4" fmla="*/ 9476 w 14052"/>
                      <a:gd name="connsiteY4" fmla="*/ 73976 h 128476"/>
                      <a:gd name="connsiteX5" fmla="*/ 4531 w 14052"/>
                      <a:gd name="connsiteY5" fmla="*/ 18398 h 128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052" h="128476">
                        <a:moveTo>
                          <a:pt x="4531" y="18398"/>
                        </a:moveTo>
                        <a:cubicBezTo>
                          <a:pt x="3142" y="13355"/>
                          <a:pt x="2030" y="8244"/>
                          <a:pt x="1203" y="3076"/>
                        </a:cubicBezTo>
                        <a:cubicBezTo>
                          <a:pt x="1821" y="2068"/>
                          <a:pt x="2353" y="1021"/>
                          <a:pt x="2819" y="-64"/>
                        </a:cubicBezTo>
                        <a:cubicBezTo>
                          <a:pt x="18681" y="41486"/>
                          <a:pt x="17664" y="87605"/>
                          <a:pt x="-34" y="128413"/>
                        </a:cubicBezTo>
                        <a:cubicBezTo>
                          <a:pt x="8715" y="94057"/>
                          <a:pt x="8905" y="92629"/>
                          <a:pt x="9476" y="73976"/>
                        </a:cubicBezTo>
                        <a:cubicBezTo>
                          <a:pt x="10589" y="55305"/>
                          <a:pt x="8924" y="36576"/>
                          <a:pt x="4531" y="1839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9" name="Freeform 1698">
                    <a:extLst>
                      <a:ext uri="{FF2B5EF4-FFF2-40B4-BE49-F238E27FC236}">
                        <a16:creationId xmlns:a16="http://schemas.microsoft.com/office/drawing/2014/main" id="{F82C82E7-2463-FC42-A18C-7A235444C4BE}"/>
                      </a:ext>
                    </a:extLst>
                  </p:cNvPr>
                  <p:cNvSpPr/>
                  <p:nvPr/>
                </p:nvSpPr>
                <p:spPr>
                  <a:xfrm>
                    <a:off x="12698049" y="11111865"/>
                    <a:ext cx="220843" cy="1242285"/>
                  </a:xfrm>
                  <a:custGeom>
                    <a:avLst/>
                    <a:gdLst>
                      <a:gd name="connsiteX0" fmla="*/ -34 w 44410"/>
                      <a:gd name="connsiteY0" fmla="*/ -64 h 249815"/>
                      <a:gd name="connsiteX1" fmla="*/ 19842 w 44410"/>
                      <a:gd name="connsiteY1" fmla="*/ 70931 h 249815"/>
                      <a:gd name="connsiteX2" fmla="*/ 29352 w 44410"/>
                      <a:gd name="connsiteY2" fmla="*/ 132029 h 249815"/>
                      <a:gd name="connsiteX3" fmla="*/ 34867 w 44410"/>
                      <a:gd name="connsiteY3" fmla="*/ 164481 h 249815"/>
                      <a:gd name="connsiteX4" fmla="*/ 34867 w 44410"/>
                      <a:gd name="connsiteY4" fmla="*/ 208068 h 249815"/>
                      <a:gd name="connsiteX5" fmla="*/ 44377 w 44410"/>
                      <a:gd name="connsiteY5" fmla="*/ 249752 h 249815"/>
                      <a:gd name="connsiteX6" fmla="*/ 37720 w 44410"/>
                      <a:gd name="connsiteY6" fmla="*/ 243661 h 249815"/>
                      <a:gd name="connsiteX7" fmla="*/ 32109 w 44410"/>
                      <a:gd name="connsiteY7" fmla="*/ 202929 h 249815"/>
                      <a:gd name="connsiteX8" fmla="*/ 30588 w 44410"/>
                      <a:gd name="connsiteY8" fmla="*/ 161912 h 249815"/>
                      <a:gd name="connsiteX9" fmla="*/ 19937 w 44410"/>
                      <a:gd name="connsiteY9" fmla="*/ 114328 h 249815"/>
                      <a:gd name="connsiteX10" fmla="*/ 12139 w 44410"/>
                      <a:gd name="connsiteY10" fmla="*/ 40668 h 249815"/>
                      <a:gd name="connsiteX11" fmla="*/ 442 w 44410"/>
                      <a:gd name="connsiteY11" fmla="*/ 9167 h 249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4410" h="249815">
                        <a:moveTo>
                          <a:pt x="-34" y="-64"/>
                        </a:moveTo>
                        <a:cubicBezTo>
                          <a:pt x="11730" y="21853"/>
                          <a:pt x="18510" y="46092"/>
                          <a:pt x="19842" y="70931"/>
                        </a:cubicBezTo>
                        <a:cubicBezTo>
                          <a:pt x="20565" y="91602"/>
                          <a:pt x="23750" y="112120"/>
                          <a:pt x="29352" y="132029"/>
                        </a:cubicBezTo>
                        <a:cubicBezTo>
                          <a:pt x="31947" y="142707"/>
                          <a:pt x="33793" y="153547"/>
                          <a:pt x="34867" y="164481"/>
                        </a:cubicBezTo>
                        <a:cubicBezTo>
                          <a:pt x="36294" y="178947"/>
                          <a:pt x="34867" y="193507"/>
                          <a:pt x="34867" y="208068"/>
                        </a:cubicBezTo>
                        <a:cubicBezTo>
                          <a:pt x="33621" y="222610"/>
                          <a:pt x="36950" y="237189"/>
                          <a:pt x="44377" y="249752"/>
                        </a:cubicBezTo>
                        <a:cubicBezTo>
                          <a:pt x="39337" y="243090"/>
                          <a:pt x="39812" y="248610"/>
                          <a:pt x="37720" y="243661"/>
                        </a:cubicBezTo>
                        <a:cubicBezTo>
                          <a:pt x="32595" y="230737"/>
                          <a:pt x="30673" y="216757"/>
                          <a:pt x="32109" y="202929"/>
                        </a:cubicBezTo>
                        <a:cubicBezTo>
                          <a:pt x="32556" y="189234"/>
                          <a:pt x="32043" y="175530"/>
                          <a:pt x="30588" y="161912"/>
                        </a:cubicBezTo>
                        <a:cubicBezTo>
                          <a:pt x="28315" y="145790"/>
                          <a:pt x="24749" y="129878"/>
                          <a:pt x="19937" y="114328"/>
                        </a:cubicBezTo>
                        <a:cubicBezTo>
                          <a:pt x="14611" y="89679"/>
                          <a:pt x="18225" y="65126"/>
                          <a:pt x="12139" y="40668"/>
                        </a:cubicBezTo>
                        <a:cubicBezTo>
                          <a:pt x="9020" y="29895"/>
                          <a:pt x="5111" y="19369"/>
                          <a:pt x="442" y="916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0" name="Freeform 1699">
                    <a:extLst>
                      <a:ext uri="{FF2B5EF4-FFF2-40B4-BE49-F238E27FC236}">
                        <a16:creationId xmlns:a16="http://schemas.microsoft.com/office/drawing/2014/main" id="{DC78657D-C0D5-3A4C-A418-E700F40D3141}"/>
                      </a:ext>
                    </a:extLst>
                  </p:cNvPr>
                  <p:cNvSpPr/>
                  <p:nvPr/>
                </p:nvSpPr>
                <p:spPr>
                  <a:xfrm>
                    <a:off x="12518346" y="9925892"/>
                    <a:ext cx="233141" cy="644095"/>
                  </a:xfrm>
                  <a:custGeom>
                    <a:avLst/>
                    <a:gdLst>
                      <a:gd name="connsiteX0" fmla="*/ 37340 w 46883"/>
                      <a:gd name="connsiteY0" fmla="*/ 85206 h 129523"/>
                      <a:gd name="connsiteX1" fmla="*/ 46849 w 46883"/>
                      <a:gd name="connsiteY1" fmla="*/ 129459 h 129523"/>
                      <a:gd name="connsiteX2" fmla="*/ 32014 w 46883"/>
                      <a:gd name="connsiteY2" fmla="*/ 87205 h 129523"/>
                      <a:gd name="connsiteX3" fmla="*/ 10142 w 46883"/>
                      <a:gd name="connsiteY3" fmla="*/ 25631 h 129523"/>
                      <a:gd name="connsiteX4" fmla="*/ -34 w 46883"/>
                      <a:gd name="connsiteY4" fmla="*/ -64 h 129523"/>
                      <a:gd name="connsiteX5" fmla="*/ 37340 w 46883"/>
                      <a:gd name="connsiteY5" fmla="*/ 85206 h 1295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883" h="129523">
                        <a:moveTo>
                          <a:pt x="37340" y="85206"/>
                        </a:moveTo>
                        <a:cubicBezTo>
                          <a:pt x="38823" y="100271"/>
                          <a:pt x="42009" y="115118"/>
                          <a:pt x="46849" y="129459"/>
                        </a:cubicBezTo>
                        <a:cubicBezTo>
                          <a:pt x="37340" y="117754"/>
                          <a:pt x="35153" y="101956"/>
                          <a:pt x="32014" y="87205"/>
                        </a:cubicBezTo>
                        <a:cubicBezTo>
                          <a:pt x="27421" y="65821"/>
                          <a:pt x="20070" y="45122"/>
                          <a:pt x="10142" y="25631"/>
                        </a:cubicBezTo>
                        <a:cubicBezTo>
                          <a:pt x="5311" y="17713"/>
                          <a:pt x="1868" y="9015"/>
                          <a:pt x="-34" y="-64"/>
                        </a:cubicBezTo>
                        <a:cubicBezTo>
                          <a:pt x="19024" y="24984"/>
                          <a:pt x="31834" y="54210"/>
                          <a:pt x="37340" y="8520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1" name="Freeform 1700">
                    <a:extLst>
                      <a:ext uri="{FF2B5EF4-FFF2-40B4-BE49-F238E27FC236}">
                        <a16:creationId xmlns:a16="http://schemas.microsoft.com/office/drawing/2014/main" id="{728D7C44-2869-9B4E-9C72-06D92FCA7BDC}"/>
                      </a:ext>
                    </a:extLst>
                  </p:cNvPr>
                  <p:cNvSpPr/>
                  <p:nvPr/>
                </p:nvSpPr>
                <p:spPr>
                  <a:xfrm>
                    <a:off x="12744530" y="9477250"/>
                    <a:ext cx="51394" cy="820621"/>
                  </a:xfrm>
                  <a:custGeom>
                    <a:avLst/>
                    <a:gdLst>
                      <a:gd name="connsiteX0" fmla="*/ 4978 w 10335"/>
                      <a:gd name="connsiteY0" fmla="*/ 164957 h 165021"/>
                      <a:gd name="connsiteX1" fmla="*/ 3171 w 10335"/>
                      <a:gd name="connsiteY1" fmla="*/ 101956 h 165021"/>
                      <a:gd name="connsiteX2" fmla="*/ 4122 w 10335"/>
                      <a:gd name="connsiteY2" fmla="*/ 29628 h 165021"/>
                      <a:gd name="connsiteX3" fmla="*/ 6500 w 10335"/>
                      <a:gd name="connsiteY3" fmla="*/ -64 h 165021"/>
                      <a:gd name="connsiteX4" fmla="*/ 6500 w 10335"/>
                      <a:gd name="connsiteY4" fmla="*/ 123654 h 165021"/>
                      <a:gd name="connsiteX5" fmla="*/ 4978 w 10335"/>
                      <a:gd name="connsiteY5" fmla="*/ 164957 h 165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5" h="165021">
                        <a:moveTo>
                          <a:pt x="4978" y="164957"/>
                        </a:moveTo>
                        <a:cubicBezTo>
                          <a:pt x="-3390" y="145448"/>
                          <a:pt x="699" y="123083"/>
                          <a:pt x="3171" y="101956"/>
                        </a:cubicBezTo>
                        <a:cubicBezTo>
                          <a:pt x="6291" y="77964"/>
                          <a:pt x="6614" y="53696"/>
                          <a:pt x="4122" y="29628"/>
                        </a:cubicBezTo>
                        <a:cubicBezTo>
                          <a:pt x="1821" y="19721"/>
                          <a:pt x="2658" y="9348"/>
                          <a:pt x="6500" y="-64"/>
                        </a:cubicBezTo>
                        <a:cubicBezTo>
                          <a:pt x="11569" y="41020"/>
                          <a:pt x="11569" y="82570"/>
                          <a:pt x="6500" y="123654"/>
                        </a:cubicBezTo>
                        <a:cubicBezTo>
                          <a:pt x="3647" y="137235"/>
                          <a:pt x="3133" y="151205"/>
                          <a:pt x="4978" y="16495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2" name="Freeform 1701">
                    <a:extLst>
                      <a:ext uri="{FF2B5EF4-FFF2-40B4-BE49-F238E27FC236}">
                        <a16:creationId xmlns:a16="http://schemas.microsoft.com/office/drawing/2014/main" id="{3E9C49A0-D935-084D-88E4-4941320F76B3}"/>
                      </a:ext>
                    </a:extLst>
                  </p:cNvPr>
                  <p:cNvSpPr/>
                  <p:nvPr/>
                </p:nvSpPr>
                <p:spPr>
                  <a:xfrm>
                    <a:off x="12384926" y="9372661"/>
                    <a:ext cx="58226" cy="562222"/>
                  </a:xfrm>
                  <a:custGeom>
                    <a:avLst/>
                    <a:gdLst>
                      <a:gd name="connsiteX0" fmla="*/ 7111 w 11709"/>
                      <a:gd name="connsiteY0" fmla="*/ 89394 h 113059"/>
                      <a:gd name="connsiteX1" fmla="*/ 11675 w 11709"/>
                      <a:gd name="connsiteY1" fmla="*/ 112995 h 113059"/>
                      <a:gd name="connsiteX2" fmla="*/ 7111 w 11709"/>
                      <a:gd name="connsiteY2" fmla="*/ -64 h 113059"/>
                      <a:gd name="connsiteX3" fmla="*/ 7111 w 11709"/>
                      <a:gd name="connsiteY3" fmla="*/ 89394 h 1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709" h="113059">
                        <a:moveTo>
                          <a:pt x="7111" y="89394"/>
                        </a:moveTo>
                        <a:cubicBezTo>
                          <a:pt x="8157" y="97293"/>
                          <a:pt x="9964" y="105096"/>
                          <a:pt x="11675" y="112995"/>
                        </a:cubicBezTo>
                        <a:cubicBezTo>
                          <a:pt x="-2180" y="76822"/>
                          <a:pt x="-3787" y="37108"/>
                          <a:pt x="7111" y="-64"/>
                        </a:cubicBezTo>
                        <a:cubicBezTo>
                          <a:pt x="9679" y="29533"/>
                          <a:pt x="3117" y="59701"/>
                          <a:pt x="7111" y="8939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3" name="Freeform 1702">
                    <a:extLst>
                      <a:ext uri="{FF2B5EF4-FFF2-40B4-BE49-F238E27FC236}">
                        <a16:creationId xmlns:a16="http://schemas.microsoft.com/office/drawing/2014/main" id="{EEAD2097-CFF1-4C43-B982-C0C96D0E6968}"/>
                      </a:ext>
                    </a:extLst>
                  </p:cNvPr>
                  <p:cNvSpPr/>
                  <p:nvPr/>
                </p:nvSpPr>
                <p:spPr>
                  <a:xfrm>
                    <a:off x="12884845" y="8923068"/>
                    <a:ext cx="31718" cy="510639"/>
                  </a:xfrm>
                  <a:custGeom>
                    <a:avLst/>
                    <a:gdLst>
                      <a:gd name="connsiteX0" fmla="*/ 61 w 6378"/>
                      <a:gd name="connsiteY0" fmla="*/ 19160 h 102686"/>
                      <a:gd name="connsiteX1" fmla="*/ 1298 w 6378"/>
                      <a:gd name="connsiteY1" fmla="*/ 11451 h 102686"/>
                      <a:gd name="connsiteX2" fmla="*/ 1868 w 6378"/>
                      <a:gd name="connsiteY2" fmla="*/ -64 h 102686"/>
                      <a:gd name="connsiteX3" fmla="*/ -34 w 6378"/>
                      <a:gd name="connsiteY3" fmla="*/ 102622 h 102686"/>
                      <a:gd name="connsiteX4" fmla="*/ 61 w 6378"/>
                      <a:gd name="connsiteY4" fmla="*/ 19160 h 10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78" h="102686">
                        <a:moveTo>
                          <a:pt x="61" y="19160"/>
                        </a:moveTo>
                        <a:cubicBezTo>
                          <a:pt x="765" y="16647"/>
                          <a:pt x="1183" y="14059"/>
                          <a:pt x="1298" y="11451"/>
                        </a:cubicBezTo>
                        <a:cubicBezTo>
                          <a:pt x="1298" y="7644"/>
                          <a:pt x="1298" y="3838"/>
                          <a:pt x="1868" y="-64"/>
                        </a:cubicBezTo>
                        <a:cubicBezTo>
                          <a:pt x="8420" y="33920"/>
                          <a:pt x="7774" y="68904"/>
                          <a:pt x="-34" y="102622"/>
                        </a:cubicBezTo>
                        <a:cubicBezTo>
                          <a:pt x="2096" y="74843"/>
                          <a:pt x="2125" y="46939"/>
                          <a:pt x="61" y="1916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4" name="Freeform 1703">
                    <a:extLst>
                      <a:ext uri="{FF2B5EF4-FFF2-40B4-BE49-F238E27FC236}">
                        <a16:creationId xmlns:a16="http://schemas.microsoft.com/office/drawing/2014/main" id="{80DCD3B4-45BD-4B41-8606-F6EB1D40E4AF}"/>
                      </a:ext>
                    </a:extLst>
                  </p:cNvPr>
                  <p:cNvSpPr/>
                  <p:nvPr/>
                </p:nvSpPr>
                <p:spPr>
                  <a:xfrm>
                    <a:off x="12209738" y="7707282"/>
                    <a:ext cx="537543" cy="2420212"/>
                  </a:xfrm>
                  <a:custGeom>
                    <a:avLst/>
                    <a:gdLst>
                      <a:gd name="connsiteX0" fmla="*/ 9531 w 108096"/>
                      <a:gd name="connsiteY0" fmla="*/ 11261 h 486688"/>
                      <a:gd name="connsiteX1" fmla="*/ 21 w 108096"/>
                      <a:gd name="connsiteY1" fmla="*/ -64 h 486688"/>
                      <a:gd name="connsiteX2" fmla="*/ 101300 w 108096"/>
                      <a:gd name="connsiteY2" fmla="*/ 114994 h 486688"/>
                      <a:gd name="connsiteX3" fmla="*/ 107006 w 108096"/>
                      <a:gd name="connsiteY3" fmla="*/ 208925 h 486688"/>
                      <a:gd name="connsiteX4" fmla="*/ 99113 w 108096"/>
                      <a:gd name="connsiteY4" fmla="*/ 454934 h 486688"/>
                      <a:gd name="connsiteX5" fmla="*/ 95785 w 108096"/>
                      <a:gd name="connsiteY5" fmla="*/ 486625 h 486688"/>
                      <a:gd name="connsiteX6" fmla="*/ 93597 w 108096"/>
                      <a:gd name="connsiteY6" fmla="*/ 272211 h 486688"/>
                      <a:gd name="connsiteX7" fmla="*/ 96545 w 108096"/>
                      <a:gd name="connsiteY7" fmla="*/ 224627 h 486688"/>
                      <a:gd name="connsiteX8" fmla="*/ 102251 w 108096"/>
                      <a:gd name="connsiteY8" fmla="*/ 176282 h 486688"/>
                      <a:gd name="connsiteX9" fmla="*/ 9531 w 108096"/>
                      <a:gd name="connsiteY9" fmla="*/ 11261 h 486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8096" h="486688">
                        <a:moveTo>
                          <a:pt x="9531" y="11261"/>
                        </a:moveTo>
                        <a:cubicBezTo>
                          <a:pt x="4871" y="8787"/>
                          <a:pt x="-645" y="5170"/>
                          <a:pt x="21" y="-64"/>
                        </a:cubicBezTo>
                        <a:cubicBezTo>
                          <a:pt x="50062" y="20111"/>
                          <a:pt x="87616" y="62775"/>
                          <a:pt x="101300" y="114994"/>
                        </a:cubicBezTo>
                        <a:cubicBezTo>
                          <a:pt x="107577" y="145885"/>
                          <a:pt x="109498" y="177500"/>
                          <a:pt x="107006" y="208925"/>
                        </a:cubicBezTo>
                        <a:cubicBezTo>
                          <a:pt x="104467" y="290959"/>
                          <a:pt x="101843" y="372966"/>
                          <a:pt x="99113" y="454934"/>
                        </a:cubicBezTo>
                        <a:cubicBezTo>
                          <a:pt x="99151" y="465583"/>
                          <a:pt x="98038" y="476213"/>
                          <a:pt x="95785" y="486625"/>
                        </a:cubicBezTo>
                        <a:cubicBezTo>
                          <a:pt x="92171" y="415182"/>
                          <a:pt x="91439" y="343711"/>
                          <a:pt x="93597" y="272211"/>
                        </a:cubicBezTo>
                        <a:cubicBezTo>
                          <a:pt x="93597" y="256223"/>
                          <a:pt x="94739" y="240140"/>
                          <a:pt x="96545" y="224627"/>
                        </a:cubicBezTo>
                        <a:cubicBezTo>
                          <a:pt x="98352" y="209115"/>
                          <a:pt x="101396" y="192556"/>
                          <a:pt x="102251" y="176282"/>
                        </a:cubicBezTo>
                        <a:cubicBezTo>
                          <a:pt x="104886" y="108180"/>
                          <a:pt x="69043" y="44389"/>
                          <a:pt x="9531" y="1126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5" name="Freeform 1704">
                    <a:extLst>
                      <a:ext uri="{FF2B5EF4-FFF2-40B4-BE49-F238E27FC236}">
                        <a16:creationId xmlns:a16="http://schemas.microsoft.com/office/drawing/2014/main" id="{4E46D12A-924C-DA43-A4B6-488EEAD84063}"/>
                      </a:ext>
                    </a:extLst>
                  </p:cNvPr>
                  <p:cNvSpPr/>
                  <p:nvPr/>
                </p:nvSpPr>
                <p:spPr>
                  <a:xfrm>
                    <a:off x="12192511" y="7838377"/>
                    <a:ext cx="474253" cy="1947910"/>
                  </a:xfrm>
                  <a:custGeom>
                    <a:avLst/>
                    <a:gdLst>
                      <a:gd name="connsiteX0" fmla="*/ 44187 w 95369"/>
                      <a:gd name="connsiteY0" fmla="*/ 45426 h 391711"/>
                      <a:gd name="connsiteX1" fmla="*/ 21839 w 95369"/>
                      <a:gd name="connsiteY1" fmla="*/ 22205 h 391711"/>
                      <a:gd name="connsiteX2" fmla="*/ -34 w 95369"/>
                      <a:gd name="connsiteY2" fmla="*/ -64 h 391711"/>
                      <a:gd name="connsiteX3" fmla="*/ 64062 w 95369"/>
                      <a:gd name="connsiteY3" fmla="*/ 63318 h 391711"/>
                      <a:gd name="connsiteX4" fmla="*/ 87456 w 95369"/>
                      <a:gd name="connsiteY4" fmla="*/ 122798 h 391711"/>
                      <a:gd name="connsiteX5" fmla="*/ 72146 w 95369"/>
                      <a:gd name="connsiteY5" fmla="*/ 335784 h 391711"/>
                      <a:gd name="connsiteX6" fmla="*/ 61589 w 95369"/>
                      <a:gd name="connsiteY6" fmla="*/ 391647 h 391711"/>
                      <a:gd name="connsiteX7" fmla="*/ 75094 w 95369"/>
                      <a:gd name="connsiteY7" fmla="*/ 282870 h 391711"/>
                      <a:gd name="connsiteX8" fmla="*/ 86029 w 95369"/>
                      <a:gd name="connsiteY8" fmla="*/ 217680 h 391711"/>
                      <a:gd name="connsiteX9" fmla="*/ 88977 w 95369"/>
                      <a:gd name="connsiteY9" fmla="*/ 183325 h 391711"/>
                      <a:gd name="connsiteX10" fmla="*/ 54838 w 95369"/>
                      <a:gd name="connsiteY10" fmla="*/ 63889 h 391711"/>
                      <a:gd name="connsiteX11" fmla="*/ 44187 w 95369"/>
                      <a:gd name="connsiteY11" fmla="*/ 45426 h 391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369" h="391711">
                        <a:moveTo>
                          <a:pt x="44187" y="45426"/>
                        </a:moveTo>
                        <a:cubicBezTo>
                          <a:pt x="37330" y="37137"/>
                          <a:pt x="29855" y="29371"/>
                          <a:pt x="21839" y="22205"/>
                        </a:cubicBezTo>
                        <a:cubicBezTo>
                          <a:pt x="15182" y="17161"/>
                          <a:pt x="61" y="8311"/>
                          <a:pt x="-34" y="-64"/>
                        </a:cubicBezTo>
                        <a:cubicBezTo>
                          <a:pt x="23550" y="9453"/>
                          <a:pt x="51795" y="40953"/>
                          <a:pt x="64062" y="63318"/>
                        </a:cubicBezTo>
                        <a:cubicBezTo>
                          <a:pt x="74352" y="82075"/>
                          <a:pt x="82207" y="102061"/>
                          <a:pt x="87456" y="122798"/>
                        </a:cubicBezTo>
                        <a:cubicBezTo>
                          <a:pt x="104859" y="192651"/>
                          <a:pt x="90595" y="266216"/>
                          <a:pt x="72146" y="335784"/>
                        </a:cubicBezTo>
                        <a:cubicBezTo>
                          <a:pt x="66525" y="353942"/>
                          <a:pt x="62978" y="372690"/>
                          <a:pt x="61589" y="391647"/>
                        </a:cubicBezTo>
                        <a:cubicBezTo>
                          <a:pt x="53506" y="355674"/>
                          <a:pt x="66820" y="318844"/>
                          <a:pt x="75094" y="282870"/>
                        </a:cubicBezTo>
                        <a:cubicBezTo>
                          <a:pt x="80038" y="261457"/>
                          <a:pt x="83177" y="239569"/>
                          <a:pt x="86029" y="217680"/>
                        </a:cubicBezTo>
                        <a:cubicBezTo>
                          <a:pt x="87675" y="206298"/>
                          <a:pt x="88664" y="194821"/>
                          <a:pt x="88977" y="183325"/>
                        </a:cubicBezTo>
                        <a:cubicBezTo>
                          <a:pt x="88977" y="141546"/>
                          <a:pt x="71860" y="101956"/>
                          <a:pt x="54838" y="63889"/>
                        </a:cubicBezTo>
                        <a:cubicBezTo>
                          <a:pt x="52289" y="57208"/>
                          <a:pt x="48695" y="50974"/>
                          <a:pt x="44187" y="4542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6" name="Freeform 1705">
                    <a:extLst>
                      <a:ext uri="{FF2B5EF4-FFF2-40B4-BE49-F238E27FC236}">
                        <a16:creationId xmlns:a16="http://schemas.microsoft.com/office/drawing/2014/main" id="{9C9EE5AF-00D8-554B-95AC-B0E1B02CF317}"/>
                      </a:ext>
                    </a:extLst>
                  </p:cNvPr>
                  <p:cNvSpPr/>
                  <p:nvPr/>
                </p:nvSpPr>
                <p:spPr>
                  <a:xfrm>
                    <a:off x="12202534" y="8066007"/>
                    <a:ext cx="349649" cy="1990974"/>
                  </a:xfrm>
                  <a:custGeom>
                    <a:avLst/>
                    <a:gdLst>
                      <a:gd name="connsiteX0" fmla="*/ 1375 w 70312"/>
                      <a:gd name="connsiteY0" fmla="*/ 4980 h 400371"/>
                      <a:gd name="connsiteX1" fmla="*/ 1375 w 70312"/>
                      <a:gd name="connsiteY1" fmla="*/ -64 h 400371"/>
                      <a:gd name="connsiteX2" fmla="*/ 55105 w 70312"/>
                      <a:gd name="connsiteY2" fmla="*/ 85587 h 400371"/>
                      <a:gd name="connsiteX3" fmla="*/ 58624 w 70312"/>
                      <a:gd name="connsiteY3" fmla="*/ 119562 h 400371"/>
                      <a:gd name="connsiteX4" fmla="*/ 69084 w 70312"/>
                      <a:gd name="connsiteY4" fmla="*/ 282680 h 400371"/>
                      <a:gd name="connsiteX5" fmla="*/ 70131 w 70312"/>
                      <a:gd name="connsiteY5" fmla="*/ 319890 h 400371"/>
                      <a:gd name="connsiteX6" fmla="*/ 65090 w 70312"/>
                      <a:gd name="connsiteY6" fmla="*/ 400308 h 400371"/>
                      <a:gd name="connsiteX7" fmla="*/ 63474 w 70312"/>
                      <a:gd name="connsiteY7" fmla="*/ 290388 h 400371"/>
                      <a:gd name="connsiteX8" fmla="*/ 56912 w 70312"/>
                      <a:gd name="connsiteY8" fmla="*/ 241948 h 400371"/>
                      <a:gd name="connsiteX9" fmla="*/ 54725 w 70312"/>
                      <a:gd name="connsiteY9" fmla="*/ 209496 h 400371"/>
                      <a:gd name="connsiteX10" fmla="*/ 49685 w 70312"/>
                      <a:gd name="connsiteY10" fmla="*/ 92534 h 400371"/>
                      <a:gd name="connsiteX11" fmla="*/ 45786 w 70312"/>
                      <a:gd name="connsiteY11" fmla="*/ 62176 h 400371"/>
                      <a:gd name="connsiteX12" fmla="*/ 1375 w 70312"/>
                      <a:gd name="connsiteY12" fmla="*/ 4980 h 400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0312" h="400371">
                        <a:moveTo>
                          <a:pt x="1375" y="4980"/>
                        </a:moveTo>
                        <a:cubicBezTo>
                          <a:pt x="-51" y="3457"/>
                          <a:pt x="-907" y="31"/>
                          <a:pt x="1375" y="-64"/>
                        </a:cubicBezTo>
                        <a:cubicBezTo>
                          <a:pt x="29286" y="20816"/>
                          <a:pt x="48439" y="51355"/>
                          <a:pt x="55105" y="85587"/>
                        </a:cubicBezTo>
                        <a:cubicBezTo>
                          <a:pt x="56988" y="96826"/>
                          <a:pt x="58168" y="108170"/>
                          <a:pt x="58624" y="119562"/>
                        </a:cubicBezTo>
                        <a:cubicBezTo>
                          <a:pt x="62171" y="173998"/>
                          <a:pt x="65661" y="228368"/>
                          <a:pt x="69084" y="282680"/>
                        </a:cubicBezTo>
                        <a:cubicBezTo>
                          <a:pt x="69845" y="295052"/>
                          <a:pt x="70606" y="307519"/>
                          <a:pt x="70131" y="319890"/>
                        </a:cubicBezTo>
                        <a:cubicBezTo>
                          <a:pt x="68990" y="346823"/>
                          <a:pt x="61952" y="373565"/>
                          <a:pt x="65090" y="400308"/>
                        </a:cubicBezTo>
                        <a:cubicBezTo>
                          <a:pt x="51587" y="365952"/>
                          <a:pt x="65090" y="327314"/>
                          <a:pt x="63474" y="290388"/>
                        </a:cubicBezTo>
                        <a:cubicBezTo>
                          <a:pt x="62713" y="274115"/>
                          <a:pt x="58909" y="258127"/>
                          <a:pt x="56912" y="241948"/>
                        </a:cubicBezTo>
                        <a:cubicBezTo>
                          <a:pt x="55676" y="231194"/>
                          <a:pt x="55201" y="220345"/>
                          <a:pt x="54725" y="209496"/>
                        </a:cubicBezTo>
                        <a:cubicBezTo>
                          <a:pt x="53013" y="170477"/>
                          <a:pt x="51330" y="131486"/>
                          <a:pt x="49685" y="92534"/>
                        </a:cubicBezTo>
                        <a:cubicBezTo>
                          <a:pt x="49732" y="82285"/>
                          <a:pt x="48420" y="72083"/>
                          <a:pt x="45786" y="62176"/>
                        </a:cubicBezTo>
                        <a:cubicBezTo>
                          <a:pt x="38463" y="38955"/>
                          <a:pt x="18303" y="22586"/>
                          <a:pt x="1375" y="498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7" name="Freeform 1706">
                    <a:extLst>
                      <a:ext uri="{FF2B5EF4-FFF2-40B4-BE49-F238E27FC236}">
                        <a16:creationId xmlns:a16="http://schemas.microsoft.com/office/drawing/2014/main" id="{1F2DE993-5280-CF43-B3F9-AF3D79A954D2}"/>
                      </a:ext>
                    </a:extLst>
                  </p:cNvPr>
                  <p:cNvSpPr/>
                  <p:nvPr/>
                </p:nvSpPr>
                <p:spPr>
                  <a:xfrm>
                    <a:off x="12202443" y="8142201"/>
                    <a:ext cx="426086" cy="2047763"/>
                  </a:xfrm>
                  <a:custGeom>
                    <a:avLst/>
                    <a:gdLst>
                      <a:gd name="connsiteX0" fmla="*/ -34 w 85683"/>
                      <a:gd name="connsiteY0" fmla="*/ -64 h 411791"/>
                      <a:gd name="connsiteX1" fmla="*/ 33726 w 85683"/>
                      <a:gd name="connsiteY1" fmla="*/ 57037 h 411791"/>
                      <a:gd name="connsiteX2" fmla="*/ 49036 w 85683"/>
                      <a:gd name="connsiteY2" fmla="*/ 268976 h 411791"/>
                      <a:gd name="connsiteX3" fmla="*/ 85649 w 85683"/>
                      <a:gd name="connsiteY3" fmla="*/ 411728 h 411791"/>
                      <a:gd name="connsiteX4" fmla="*/ 66630 w 85683"/>
                      <a:gd name="connsiteY4" fmla="*/ 367474 h 411791"/>
                      <a:gd name="connsiteX5" fmla="*/ 40953 w 85683"/>
                      <a:gd name="connsiteY5" fmla="*/ 224723 h 411791"/>
                      <a:gd name="connsiteX6" fmla="*/ 36674 w 85683"/>
                      <a:gd name="connsiteY6" fmla="*/ 106429 h 411791"/>
                      <a:gd name="connsiteX7" fmla="*/ 18605 w 85683"/>
                      <a:gd name="connsiteY7" fmla="*/ 31627 h 411791"/>
                      <a:gd name="connsiteX8" fmla="*/ -34 w 85683"/>
                      <a:gd name="connsiteY8" fmla="*/ -64 h 411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5683" h="411791">
                        <a:moveTo>
                          <a:pt x="-34" y="-64"/>
                        </a:moveTo>
                        <a:cubicBezTo>
                          <a:pt x="16941" y="14944"/>
                          <a:pt x="28752" y="34929"/>
                          <a:pt x="33726" y="57037"/>
                        </a:cubicBezTo>
                        <a:cubicBezTo>
                          <a:pt x="52745" y="125367"/>
                          <a:pt x="43236" y="198266"/>
                          <a:pt x="49036" y="268976"/>
                        </a:cubicBezTo>
                        <a:cubicBezTo>
                          <a:pt x="53383" y="318235"/>
                          <a:pt x="65745" y="366456"/>
                          <a:pt x="85649" y="411728"/>
                        </a:cubicBezTo>
                        <a:cubicBezTo>
                          <a:pt x="80466" y="396501"/>
                          <a:pt x="74104" y="381712"/>
                          <a:pt x="66630" y="367474"/>
                        </a:cubicBezTo>
                        <a:cubicBezTo>
                          <a:pt x="46659" y="323221"/>
                          <a:pt x="44567" y="273163"/>
                          <a:pt x="40953" y="224723"/>
                        </a:cubicBezTo>
                        <a:cubicBezTo>
                          <a:pt x="37340" y="176282"/>
                          <a:pt x="41809" y="154774"/>
                          <a:pt x="36674" y="106429"/>
                        </a:cubicBezTo>
                        <a:cubicBezTo>
                          <a:pt x="33346" y="75309"/>
                          <a:pt x="27830" y="45616"/>
                          <a:pt x="18605" y="31627"/>
                        </a:cubicBezTo>
                        <a:cubicBezTo>
                          <a:pt x="11853" y="21254"/>
                          <a:pt x="346" y="12308"/>
                          <a:pt x="-34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8" name="Freeform 1707">
                    <a:extLst>
                      <a:ext uri="{FF2B5EF4-FFF2-40B4-BE49-F238E27FC236}">
                        <a16:creationId xmlns:a16="http://schemas.microsoft.com/office/drawing/2014/main" id="{9853A77D-CDCF-8B4D-9648-C7DDA1E4DCC2}"/>
                      </a:ext>
                    </a:extLst>
                  </p:cNvPr>
                  <p:cNvSpPr/>
                  <p:nvPr/>
                </p:nvSpPr>
                <p:spPr>
                  <a:xfrm>
                    <a:off x="12540072" y="10017551"/>
                    <a:ext cx="88456" cy="821247"/>
                  </a:xfrm>
                  <a:custGeom>
                    <a:avLst/>
                    <a:gdLst>
                      <a:gd name="connsiteX0" fmla="*/ 2634 w 17788"/>
                      <a:gd name="connsiteY0" fmla="*/ 103319 h 165147"/>
                      <a:gd name="connsiteX1" fmla="*/ 5202 w 17788"/>
                      <a:gd name="connsiteY1" fmla="*/ 73246 h 165147"/>
                      <a:gd name="connsiteX2" fmla="*/ -28 w 17788"/>
                      <a:gd name="connsiteY2" fmla="*/ 26899 h 165147"/>
                      <a:gd name="connsiteX3" fmla="*/ 4251 w 17788"/>
                      <a:gd name="connsiteY3" fmla="*/ 252 h 165147"/>
                      <a:gd name="connsiteX4" fmla="*/ 6723 w 17788"/>
                      <a:gd name="connsiteY4" fmla="*/ 4344 h 165147"/>
                      <a:gd name="connsiteX5" fmla="*/ 9291 w 17788"/>
                      <a:gd name="connsiteY5" fmla="*/ 74578 h 165147"/>
                      <a:gd name="connsiteX6" fmla="*/ 17755 w 17788"/>
                      <a:gd name="connsiteY6" fmla="*/ 165083 h 165147"/>
                      <a:gd name="connsiteX7" fmla="*/ 2634 w 17788"/>
                      <a:gd name="connsiteY7" fmla="*/ 103319 h 165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788" h="165147">
                        <a:moveTo>
                          <a:pt x="2634" y="103319"/>
                        </a:moveTo>
                        <a:cubicBezTo>
                          <a:pt x="2634" y="93231"/>
                          <a:pt x="4726" y="83334"/>
                          <a:pt x="5202" y="73246"/>
                        </a:cubicBezTo>
                        <a:cubicBezTo>
                          <a:pt x="4260" y="57714"/>
                          <a:pt x="2510" y="42250"/>
                          <a:pt x="-28" y="26899"/>
                        </a:cubicBezTo>
                        <a:cubicBezTo>
                          <a:pt x="-133" y="17839"/>
                          <a:pt x="1312" y="8827"/>
                          <a:pt x="4251" y="252"/>
                        </a:cubicBezTo>
                        <a:cubicBezTo>
                          <a:pt x="5202" y="-1461"/>
                          <a:pt x="6723" y="4344"/>
                          <a:pt x="6723" y="4344"/>
                        </a:cubicBezTo>
                        <a:cubicBezTo>
                          <a:pt x="-124" y="28898"/>
                          <a:pt x="10812" y="55450"/>
                          <a:pt x="9291" y="74578"/>
                        </a:cubicBezTo>
                        <a:cubicBezTo>
                          <a:pt x="7009" y="102367"/>
                          <a:pt x="2920" y="136057"/>
                          <a:pt x="17755" y="165083"/>
                        </a:cubicBezTo>
                        <a:cubicBezTo>
                          <a:pt x="6438" y="146563"/>
                          <a:pt x="1150" y="124979"/>
                          <a:pt x="2634" y="10331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9" name="Freeform 1708">
                    <a:extLst>
                      <a:ext uri="{FF2B5EF4-FFF2-40B4-BE49-F238E27FC236}">
                        <a16:creationId xmlns:a16="http://schemas.microsoft.com/office/drawing/2014/main" id="{77D2C2B7-AB91-C843-A57C-5CC685D2E3C4}"/>
                      </a:ext>
                    </a:extLst>
                  </p:cNvPr>
                  <p:cNvSpPr/>
                  <p:nvPr/>
                </p:nvSpPr>
                <p:spPr>
                  <a:xfrm>
                    <a:off x="12601363" y="10077335"/>
                    <a:ext cx="85805" cy="1383315"/>
                  </a:xfrm>
                  <a:custGeom>
                    <a:avLst/>
                    <a:gdLst>
                      <a:gd name="connsiteX0" fmla="*/ 10279 w 17255"/>
                      <a:gd name="connsiteY0" fmla="*/ 132505 h 278175"/>
                      <a:gd name="connsiteX1" fmla="*/ 6190 w 17255"/>
                      <a:gd name="connsiteY1" fmla="*/ 10024 h 278175"/>
                      <a:gd name="connsiteX2" fmla="*/ 389 w 17255"/>
                      <a:gd name="connsiteY2" fmla="*/ -64 h 278175"/>
                      <a:gd name="connsiteX3" fmla="*/ 389 w 17255"/>
                      <a:gd name="connsiteY3" fmla="*/ 3076 h 278175"/>
                      <a:gd name="connsiteX4" fmla="*/ 7331 w 17255"/>
                      <a:gd name="connsiteY4" fmla="*/ 150301 h 278175"/>
                      <a:gd name="connsiteX5" fmla="*/ 2672 w 17255"/>
                      <a:gd name="connsiteY5" fmla="*/ 215396 h 278175"/>
                      <a:gd name="connsiteX6" fmla="*/ 17222 w 17255"/>
                      <a:gd name="connsiteY6" fmla="*/ 278112 h 278175"/>
                      <a:gd name="connsiteX7" fmla="*/ 10279 w 17255"/>
                      <a:gd name="connsiteY7" fmla="*/ 132505 h 278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255" h="278175">
                        <a:moveTo>
                          <a:pt x="10279" y="132505"/>
                        </a:moveTo>
                        <a:cubicBezTo>
                          <a:pt x="10279" y="91678"/>
                          <a:pt x="2767" y="50470"/>
                          <a:pt x="6190" y="10024"/>
                        </a:cubicBezTo>
                        <a:cubicBezTo>
                          <a:pt x="3642" y="7054"/>
                          <a:pt x="1673" y="3628"/>
                          <a:pt x="389" y="-64"/>
                        </a:cubicBezTo>
                        <a:cubicBezTo>
                          <a:pt x="294" y="983"/>
                          <a:pt x="294" y="2030"/>
                          <a:pt x="389" y="3076"/>
                        </a:cubicBezTo>
                        <a:cubicBezTo>
                          <a:pt x="-2368" y="52183"/>
                          <a:pt x="9329" y="101195"/>
                          <a:pt x="7331" y="150301"/>
                        </a:cubicBezTo>
                        <a:cubicBezTo>
                          <a:pt x="6476" y="172095"/>
                          <a:pt x="2957" y="193698"/>
                          <a:pt x="2672" y="215396"/>
                        </a:cubicBezTo>
                        <a:cubicBezTo>
                          <a:pt x="1455" y="237256"/>
                          <a:pt x="6504" y="259021"/>
                          <a:pt x="17222" y="278112"/>
                        </a:cubicBezTo>
                        <a:cubicBezTo>
                          <a:pt x="-1322" y="232621"/>
                          <a:pt x="10090" y="181802"/>
                          <a:pt x="10279" y="13250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0" name="Freeform 1709">
                    <a:extLst>
                      <a:ext uri="{FF2B5EF4-FFF2-40B4-BE49-F238E27FC236}">
                        <a16:creationId xmlns:a16="http://schemas.microsoft.com/office/drawing/2014/main" id="{7947C943-04D3-C24B-8ABE-9A9C073BCD23}"/>
                      </a:ext>
                    </a:extLst>
                  </p:cNvPr>
                  <p:cNvSpPr/>
                  <p:nvPr/>
                </p:nvSpPr>
                <p:spPr>
                  <a:xfrm>
                    <a:off x="12185421" y="7510408"/>
                    <a:ext cx="719548" cy="2736351"/>
                  </a:xfrm>
                  <a:custGeom>
                    <a:avLst/>
                    <a:gdLst>
                      <a:gd name="connsiteX0" fmla="*/ 128919 w 144696"/>
                      <a:gd name="connsiteY0" fmla="*/ 204547 h 550261"/>
                      <a:gd name="connsiteX1" fmla="*/ 109899 w 144696"/>
                      <a:gd name="connsiteY1" fmla="*/ 143259 h 550261"/>
                      <a:gd name="connsiteX2" fmla="*/ 57880 w 144696"/>
                      <a:gd name="connsiteY2" fmla="*/ 56085 h 550261"/>
                      <a:gd name="connsiteX3" fmla="*/ -34 w 144696"/>
                      <a:gd name="connsiteY3" fmla="*/ 8501 h 550261"/>
                      <a:gd name="connsiteX4" fmla="*/ -34 w 144696"/>
                      <a:gd name="connsiteY4" fmla="*/ -64 h 550261"/>
                      <a:gd name="connsiteX5" fmla="*/ 104574 w 144696"/>
                      <a:gd name="connsiteY5" fmla="*/ 111568 h 550261"/>
                      <a:gd name="connsiteX6" fmla="*/ 144609 w 144696"/>
                      <a:gd name="connsiteY6" fmla="*/ 269547 h 550261"/>
                      <a:gd name="connsiteX7" fmla="*/ 77470 w 144696"/>
                      <a:gd name="connsiteY7" fmla="*/ 497950 h 550261"/>
                      <a:gd name="connsiteX8" fmla="*/ 64062 w 144696"/>
                      <a:gd name="connsiteY8" fmla="*/ 550197 h 550261"/>
                      <a:gd name="connsiteX9" fmla="*/ 70529 w 144696"/>
                      <a:gd name="connsiteY9" fmla="*/ 496903 h 550261"/>
                      <a:gd name="connsiteX10" fmla="*/ 118077 w 144696"/>
                      <a:gd name="connsiteY10" fmla="*/ 394217 h 550261"/>
                      <a:gd name="connsiteX11" fmla="*/ 137763 w 144696"/>
                      <a:gd name="connsiteY11" fmla="*/ 260411 h 550261"/>
                      <a:gd name="connsiteX12" fmla="*/ 128919 w 144696"/>
                      <a:gd name="connsiteY12" fmla="*/ 204547 h 550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4696" h="550261">
                        <a:moveTo>
                          <a:pt x="128919" y="204547"/>
                        </a:moveTo>
                        <a:cubicBezTo>
                          <a:pt x="124506" y="183563"/>
                          <a:pt x="118143" y="163044"/>
                          <a:pt x="109899" y="143259"/>
                        </a:cubicBezTo>
                        <a:cubicBezTo>
                          <a:pt x="98867" y="119943"/>
                          <a:pt x="83177" y="81685"/>
                          <a:pt x="57880" y="56085"/>
                        </a:cubicBezTo>
                        <a:cubicBezTo>
                          <a:pt x="40706" y="37794"/>
                          <a:pt x="21240" y="21796"/>
                          <a:pt x="-34" y="8501"/>
                        </a:cubicBezTo>
                        <a:cubicBezTo>
                          <a:pt x="299" y="5656"/>
                          <a:pt x="299" y="2781"/>
                          <a:pt x="-34" y="-64"/>
                        </a:cubicBezTo>
                        <a:cubicBezTo>
                          <a:pt x="45518" y="18303"/>
                          <a:pt x="82986" y="67220"/>
                          <a:pt x="104574" y="111568"/>
                        </a:cubicBezTo>
                        <a:cubicBezTo>
                          <a:pt x="129128" y="160732"/>
                          <a:pt x="142783" y="214616"/>
                          <a:pt x="144609" y="269547"/>
                        </a:cubicBezTo>
                        <a:cubicBezTo>
                          <a:pt x="146036" y="349107"/>
                          <a:pt x="119028" y="424956"/>
                          <a:pt x="77470" y="497950"/>
                        </a:cubicBezTo>
                        <a:cubicBezTo>
                          <a:pt x="68712" y="513976"/>
                          <a:pt x="64110" y="531934"/>
                          <a:pt x="64062" y="550197"/>
                        </a:cubicBezTo>
                        <a:cubicBezTo>
                          <a:pt x="56549" y="533257"/>
                          <a:pt x="61685" y="513177"/>
                          <a:pt x="70529" y="496903"/>
                        </a:cubicBezTo>
                        <a:cubicBezTo>
                          <a:pt x="79373" y="480629"/>
                          <a:pt x="113703" y="413345"/>
                          <a:pt x="118077" y="394217"/>
                        </a:cubicBezTo>
                        <a:cubicBezTo>
                          <a:pt x="121121" y="379466"/>
                          <a:pt x="139759" y="312468"/>
                          <a:pt x="137763" y="260411"/>
                        </a:cubicBezTo>
                        <a:cubicBezTo>
                          <a:pt x="136498" y="241558"/>
                          <a:pt x="133540" y="222867"/>
                          <a:pt x="128919" y="20454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1" name="Freeform 1710">
                    <a:extLst>
                      <a:ext uri="{FF2B5EF4-FFF2-40B4-BE49-F238E27FC236}">
                        <a16:creationId xmlns:a16="http://schemas.microsoft.com/office/drawing/2014/main" id="{473BF4AF-757E-624C-8790-40871FDAACB3}"/>
                      </a:ext>
                    </a:extLst>
                  </p:cNvPr>
                  <p:cNvSpPr/>
                  <p:nvPr/>
                </p:nvSpPr>
                <p:spPr>
                  <a:xfrm>
                    <a:off x="12145091" y="7110509"/>
                    <a:ext cx="611320" cy="1991918"/>
                  </a:xfrm>
                  <a:custGeom>
                    <a:avLst/>
                    <a:gdLst>
                      <a:gd name="connsiteX0" fmla="*/ 107358 w 122932"/>
                      <a:gd name="connsiteY0" fmla="*/ 314276 h 400561"/>
                      <a:gd name="connsiteX1" fmla="*/ 116868 w 122932"/>
                      <a:gd name="connsiteY1" fmla="*/ 283346 h 400561"/>
                      <a:gd name="connsiteX2" fmla="*/ 112113 w 122932"/>
                      <a:gd name="connsiteY2" fmla="*/ 242900 h 400561"/>
                      <a:gd name="connsiteX3" fmla="*/ 77212 w 122932"/>
                      <a:gd name="connsiteY3" fmla="*/ 168383 h 400561"/>
                      <a:gd name="connsiteX4" fmla="*/ 57147 w 122932"/>
                      <a:gd name="connsiteY4" fmla="*/ 142307 h 400561"/>
                      <a:gd name="connsiteX5" fmla="*/ 42787 w 122932"/>
                      <a:gd name="connsiteY5" fmla="*/ 104240 h 400561"/>
                      <a:gd name="connsiteX6" fmla="*/ 29759 w 122932"/>
                      <a:gd name="connsiteY6" fmla="*/ 56656 h 400561"/>
                      <a:gd name="connsiteX7" fmla="*/ 1229 w 122932"/>
                      <a:gd name="connsiteY7" fmla="*/ 10595 h 400561"/>
                      <a:gd name="connsiteX8" fmla="*/ 1990 w 122932"/>
                      <a:gd name="connsiteY8" fmla="*/ -64 h 400561"/>
                      <a:gd name="connsiteX9" fmla="*/ 36130 w 122932"/>
                      <a:gd name="connsiteY9" fmla="*/ 50280 h 400561"/>
                      <a:gd name="connsiteX10" fmla="*/ 51536 w 122932"/>
                      <a:gd name="connsiteY10" fmla="*/ 109379 h 400561"/>
                      <a:gd name="connsiteX11" fmla="*/ 95852 w 122932"/>
                      <a:gd name="connsiteY11" fmla="*/ 183325 h 400561"/>
                      <a:gd name="connsiteX12" fmla="*/ 121908 w 122932"/>
                      <a:gd name="connsiteY12" fmla="*/ 264503 h 400561"/>
                      <a:gd name="connsiteX13" fmla="*/ 119626 w 122932"/>
                      <a:gd name="connsiteY13" fmla="*/ 308661 h 400561"/>
                      <a:gd name="connsiteX14" fmla="*/ 101748 w 122932"/>
                      <a:gd name="connsiteY14" fmla="*/ 344825 h 400561"/>
                      <a:gd name="connsiteX15" fmla="*/ 86437 w 122932"/>
                      <a:gd name="connsiteY15" fmla="*/ 400498 h 400561"/>
                      <a:gd name="connsiteX16" fmla="*/ 89290 w 122932"/>
                      <a:gd name="connsiteY16" fmla="*/ 358148 h 400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2932" h="400561">
                        <a:moveTo>
                          <a:pt x="107358" y="314276"/>
                        </a:moveTo>
                        <a:cubicBezTo>
                          <a:pt x="111847" y="304416"/>
                          <a:pt x="115042" y="294024"/>
                          <a:pt x="116868" y="283346"/>
                        </a:cubicBezTo>
                        <a:cubicBezTo>
                          <a:pt x="118038" y="269680"/>
                          <a:pt x="116421" y="255919"/>
                          <a:pt x="112113" y="242900"/>
                        </a:cubicBezTo>
                        <a:cubicBezTo>
                          <a:pt x="105428" y="216024"/>
                          <a:pt x="93579" y="190719"/>
                          <a:pt x="77212" y="168383"/>
                        </a:cubicBezTo>
                        <a:cubicBezTo>
                          <a:pt x="70071" y="160046"/>
                          <a:pt x="63375" y="151348"/>
                          <a:pt x="57147" y="142307"/>
                        </a:cubicBezTo>
                        <a:cubicBezTo>
                          <a:pt x="50442" y="130430"/>
                          <a:pt x="45602" y="117592"/>
                          <a:pt x="42787" y="104240"/>
                        </a:cubicBezTo>
                        <a:cubicBezTo>
                          <a:pt x="38318" y="87205"/>
                          <a:pt x="32802" y="73881"/>
                          <a:pt x="29759" y="56656"/>
                        </a:cubicBezTo>
                        <a:cubicBezTo>
                          <a:pt x="26906" y="40953"/>
                          <a:pt x="2846" y="12688"/>
                          <a:pt x="1229" y="10595"/>
                        </a:cubicBezTo>
                        <a:cubicBezTo>
                          <a:pt x="-387" y="8501"/>
                          <a:pt x="-768" y="317"/>
                          <a:pt x="1990" y="-64"/>
                        </a:cubicBezTo>
                        <a:cubicBezTo>
                          <a:pt x="16283" y="14544"/>
                          <a:pt x="27847" y="31598"/>
                          <a:pt x="36130" y="50280"/>
                        </a:cubicBezTo>
                        <a:cubicBezTo>
                          <a:pt x="40885" y="62556"/>
                          <a:pt x="48017" y="96817"/>
                          <a:pt x="51536" y="109379"/>
                        </a:cubicBezTo>
                        <a:cubicBezTo>
                          <a:pt x="60000" y="138596"/>
                          <a:pt x="81777" y="156011"/>
                          <a:pt x="95852" y="183325"/>
                        </a:cubicBezTo>
                        <a:cubicBezTo>
                          <a:pt x="110459" y="208106"/>
                          <a:pt x="119360" y="235838"/>
                          <a:pt x="121908" y="264503"/>
                        </a:cubicBezTo>
                        <a:cubicBezTo>
                          <a:pt x="123772" y="279244"/>
                          <a:pt x="123002" y="294195"/>
                          <a:pt x="119626" y="308661"/>
                        </a:cubicBezTo>
                        <a:cubicBezTo>
                          <a:pt x="114567" y="321147"/>
                          <a:pt x="108594" y="333233"/>
                          <a:pt x="101748" y="344825"/>
                        </a:cubicBezTo>
                        <a:cubicBezTo>
                          <a:pt x="92409" y="361945"/>
                          <a:pt x="87169" y="381007"/>
                          <a:pt x="86437" y="400498"/>
                        </a:cubicBezTo>
                        <a:cubicBezTo>
                          <a:pt x="77973" y="388031"/>
                          <a:pt x="83584" y="371947"/>
                          <a:pt x="89290" y="35814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2" name="Freeform 1711">
                    <a:extLst>
                      <a:ext uri="{FF2B5EF4-FFF2-40B4-BE49-F238E27FC236}">
                        <a16:creationId xmlns:a16="http://schemas.microsoft.com/office/drawing/2014/main" id="{0E68D3D9-D8CD-B343-BFCA-9132B8A651E8}"/>
                      </a:ext>
                    </a:extLst>
                  </p:cNvPr>
                  <p:cNvSpPr/>
                  <p:nvPr/>
                </p:nvSpPr>
                <p:spPr>
                  <a:xfrm>
                    <a:off x="12180159" y="6941085"/>
                    <a:ext cx="576524" cy="687633"/>
                  </a:xfrm>
                  <a:custGeom>
                    <a:avLst/>
                    <a:gdLst>
                      <a:gd name="connsiteX0" fmla="*/ 66166 w 115935"/>
                      <a:gd name="connsiteY0" fmla="*/ 89203 h 138278"/>
                      <a:gd name="connsiteX1" fmla="*/ 38778 w 115935"/>
                      <a:gd name="connsiteY1" fmla="*/ 62556 h 138278"/>
                      <a:gd name="connsiteX2" fmla="*/ 25274 w 115935"/>
                      <a:gd name="connsiteY2" fmla="*/ 45236 h 138278"/>
                      <a:gd name="connsiteX3" fmla="*/ 11485 w 115935"/>
                      <a:gd name="connsiteY3" fmla="*/ 22776 h 138278"/>
                      <a:gd name="connsiteX4" fmla="*/ 1975 w 115935"/>
                      <a:gd name="connsiteY4" fmla="*/ 12498 h 138278"/>
                      <a:gd name="connsiteX5" fmla="*/ 2736 w 115935"/>
                      <a:gd name="connsiteY5" fmla="*/ -64 h 138278"/>
                      <a:gd name="connsiteX6" fmla="*/ 26320 w 115935"/>
                      <a:gd name="connsiteY6" fmla="*/ 31341 h 138278"/>
                      <a:gd name="connsiteX7" fmla="*/ 43247 w 115935"/>
                      <a:gd name="connsiteY7" fmla="*/ 55609 h 138278"/>
                      <a:gd name="connsiteX8" fmla="*/ 86041 w 115935"/>
                      <a:gd name="connsiteY8" fmla="*/ 92344 h 138278"/>
                      <a:gd name="connsiteX9" fmla="*/ 115902 w 115935"/>
                      <a:gd name="connsiteY9" fmla="*/ 138215 h 138278"/>
                      <a:gd name="connsiteX10" fmla="*/ 96882 w 115935"/>
                      <a:gd name="connsiteY10" fmla="*/ 112519 h 138278"/>
                      <a:gd name="connsiteX11" fmla="*/ 66166 w 115935"/>
                      <a:gd name="connsiteY11" fmla="*/ 89203 h 1382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5935" h="138278">
                        <a:moveTo>
                          <a:pt x="66166" y="89203"/>
                        </a:moveTo>
                        <a:cubicBezTo>
                          <a:pt x="56485" y="80905"/>
                          <a:pt x="47337" y="72007"/>
                          <a:pt x="38778" y="62556"/>
                        </a:cubicBezTo>
                        <a:cubicBezTo>
                          <a:pt x="33367" y="57560"/>
                          <a:pt x="28802" y="51707"/>
                          <a:pt x="25274" y="45236"/>
                        </a:cubicBezTo>
                        <a:cubicBezTo>
                          <a:pt x="21451" y="37299"/>
                          <a:pt x="16829" y="29771"/>
                          <a:pt x="11485" y="22776"/>
                        </a:cubicBezTo>
                        <a:cubicBezTo>
                          <a:pt x="8632" y="19065"/>
                          <a:pt x="4448" y="16400"/>
                          <a:pt x="1975" y="12498"/>
                        </a:cubicBezTo>
                        <a:cubicBezTo>
                          <a:pt x="-973" y="8720"/>
                          <a:pt x="-640" y="3333"/>
                          <a:pt x="2736" y="-64"/>
                        </a:cubicBezTo>
                        <a:cubicBezTo>
                          <a:pt x="12208" y="9091"/>
                          <a:pt x="20168" y="19693"/>
                          <a:pt x="26320" y="31341"/>
                        </a:cubicBezTo>
                        <a:cubicBezTo>
                          <a:pt x="30409" y="39050"/>
                          <a:pt x="38398" y="48376"/>
                          <a:pt x="43247" y="55609"/>
                        </a:cubicBezTo>
                        <a:cubicBezTo>
                          <a:pt x="53899" y="71217"/>
                          <a:pt x="71016" y="80924"/>
                          <a:pt x="86041" y="92344"/>
                        </a:cubicBezTo>
                        <a:cubicBezTo>
                          <a:pt x="101067" y="103764"/>
                          <a:pt x="115331" y="119372"/>
                          <a:pt x="115902" y="138215"/>
                        </a:cubicBezTo>
                        <a:cubicBezTo>
                          <a:pt x="111565" y="128336"/>
                          <a:pt x="105061" y="119552"/>
                          <a:pt x="96882" y="112519"/>
                        </a:cubicBezTo>
                        <a:cubicBezTo>
                          <a:pt x="87097" y="104173"/>
                          <a:pt x="76836" y="96389"/>
                          <a:pt x="66166" y="8920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3" name="Freeform 1712">
                    <a:extLst>
                      <a:ext uri="{FF2B5EF4-FFF2-40B4-BE49-F238E27FC236}">
                        <a16:creationId xmlns:a16="http://schemas.microsoft.com/office/drawing/2014/main" id="{C016F42E-7BC9-894A-BE29-469D176E157C}"/>
                      </a:ext>
                    </a:extLst>
                  </p:cNvPr>
                  <p:cNvSpPr/>
                  <p:nvPr/>
                </p:nvSpPr>
                <p:spPr>
                  <a:xfrm>
                    <a:off x="12181165" y="6936351"/>
                    <a:ext cx="294142" cy="314710"/>
                  </a:xfrm>
                  <a:custGeom>
                    <a:avLst/>
                    <a:gdLst>
                      <a:gd name="connsiteX0" fmla="*/ -34 w 59150"/>
                      <a:gd name="connsiteY0" fmla="*/ -64 h 63286"/>
                      <a:gd name="connsiteX1" fmla="*/ 50843 w 59150"/>
                      <a:gd name="connsiteY1" fmla="*/ 44189 h 63286"/>
                      <a:gd name="connsiteX2" fmla="*/ 59117 w 59150"/>
                      <a:gd name="connsiteY2" fmla="*/ 63223 h 63286"/>
                      <a:gd name="connsiteX3" fmla="*/ 40858 w 59150"/>
                      <a:gd name="connsiteY3" fmla="*/ 44189 h 63286"/>
                      <a:gd name="connsiteX4" fmla="*/ 7479 w 59150"/>
                      <a:gd name="connsiteY4" fmla="*/ 17161 h 63286"/>
                      <a:gd name="connsiteX5" fmla="*/ -34 w 59150"/>
                      <a:gd name="connsiteY5" fmla="*/ -64 h 63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150" h="63286">
                        <a:moveTo>
                          <a:pt x="-34" y="-64"/>
                        </a:moveTo>
                        <a:cubicBezTo>
                          <a:pt x="19718" y="11128"/>
                          <a:pt x="37016" y="26174"/>
                          <a:pt x="50843" y="44189"/>
                        </a:cubicBezTo>
                        <a:cubicBezTo>
                          <a:pt x="55627" y="49442"/>
                          <a:pt x="58537" y="56142"/>
                          <a:pt x="59117" y="63223"/>
                        </a:cubicBezTo>
                        <a:cubicBezTo>
                          <a:pt x="59117" y="63223"/>
                          <a:pt x="47230" y="50851"/>
                          <a:pt x="40858" y="44189"/>
                        </a:cubicBezTo>
                        <a:cubicBezTo>
                          <a:pt x="35818" y="38764"/>
                          <a:pt x="11758" y="21729"/>
                          <a:pt x="7479" y="17161"/>
                        </a:cubicBezTo>
                        <a:cubicBezTo>
                          <a:pt x="2848" y="12603"/>
                          <a:pt x="157" y="6436"/>
                          <a:pt x="-34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4" name="Freeform 1713">
                    <a:extLst>
                      <a:ext uri="{FF2B5EF4-FFF2-40B4-BE49-F238E27FC236}">
                        <a16:creationId xmlns:a16="http://schemas.microsoft.com/office/drawing/2014/main" id="{B809A77A-6D5D-8548-9C38-F590BDAA4895}"/>
                      </a:ext>
                    </a:extLst>
                  </p:cNvPr>
                  <p:cNvSpPr/>
                  <p:nvPr/>
                </p:nvSpPr>
                <p:spPr>
                  <a:xfrm>
                    <a:off x="12218047" y="7230718"/>
                    <a:ext cx="454462" cy="509217"/>
                  </a:xfrm>
                  <a:custGeom>
                    <a:avLst/>
                    <a:gdLst>
                      <a:gd name="connsiteX0" fmla="*/ -34 w 91389"/>
                      <a:gd name="connsiteY0" fmla="*/ -64 h 102400"/>
                      <a:gd name="connsiteX1" fmla="*/ 52080 w 91389"/>
                      <a:gd name="connsiteY1" fmla="*/ 36861 h 102400"/>
                      <a:gd name="connsiteX2" fmla="*/ 75094 w 91389"/>
                      <a:gd name="connsiteY2" fmla="*/ 74928 h 102400"/>
                      <a:gd name="connsiteX3" fmla="*/ 91356 w 91389"/>
                      <a:gd name="connsiteY3" fmla="*/ 102337 h 102400"/>
                      <a:gd name="connsiteX4" fmla="*/ 75474 w 91389"/>
                      <a:gd name="connsiteY4" fmla="*/ 90726 h 102400"/>
                      <a:gd name="connsiteX5" fmla="*/ 69673 w 91389"/>
                      <a:gd name="connsiteY5" fmla="*/ 74738 h 102400"/>
                      <a:gd name="connsiteX6" fmla="*/ 53601 w 91389"/>
                      <a:gd name="connsiteY6" fmla="*/ 46188 h 102400"/>
                      <a:gd name="connsiteX7" fmla="*/ 157 w 91389"/>
                      <a:gd name="connsiteY7" fmla="*/ 8120 h 102400"/>
                      <a:gd name="connsiteX8" fmla="*/ 157 w 91389"/>
                      <a:gd name="connsiteY8" fmla="*/ 8120 h 10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1389" h="102400">
                        <a:moveTo>
                          <a:pt x="-34" y="-64"/>
                        </a:moveTo>
                        <a:cubicBezTo>
                          <a:pt x="15277" y="8501"/>
                          <a:pt x="38005" y="27059"/>
                          <a:pt x="52080" y="36861"/>
                        </a:cubicBezTo>
                        <a:cubicBezTo>
                          <a:pt x="64481" y="46007"/>
                          <a:pt x="72754" y="59692"/>
                          <a:pt x="75094" y="74928"/>
                        </a:cubicBezTo>
                        <a:cubicBezTo>
                          <a:pt x="77053" y="85720"/>
                          <a:pt x="82825" y="95446"/>
                          <a:pt x="91356" y="102337"/>
                        </a:cubicBezTo>
                        <a:cubicBezTo>
                          <a:pt x="84851" y="100471"/>
                          <a:pt x="79230" y="96360"/>
                          <a:pt x="75474" y="90726"/>
                        </a:cubicBezTo>
                        <a:cubicBezTo>
                          <a:pt x="73173" y="85539"/>
                          <a:pt x="71242" y="80191"/>
                          <a:pt x="69673" y="74738"/>
                        </a:cubicBezTo>
                        <a:cubicBezTo>
                          <a:pt x="67124" y="63889"/>
                          <a:pt x="61552" y="53991"/>
                          <a:pt x="53601" y="46188"/>
                        </a:cubicBezTo>
                        <a:cubicBezTo>
                          <a:pt x="47040" y="39906"/>
                          <a:pt x="6053" y="12593"/>
                          <a:pt x="157" y="8120"/>
                        </a:cubicBezTo>
                        <a:lnTo>
                          <a:pt x="157" y="8120"/>
                        </a:ln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5" name="Freeform 1714">
                    <a:extLst>
                      <a:ext uri="{FF2B5EF4-FFF2-40B4-BE49-F238E27FC236}">
                        <a16:creationId xmlns:a16="http://schemas.microsoft.com/office/drawing/2014/main" id="{79DCA91D-6ADC-944A-8FD9-F8DB340B3AE2}"/>
                      </a:ext>
                    </a:extLst>
                  </p:cNvPr>
                  <p:cNvSpPr/>
                  <p:nvPr/>
                </p:nvSpPr>
                <p:spPr>
                  <a:xfrm>
                    <a:off x="12187784" y="7319687"/>
                    <a:ext cx="327246" cy="327963"/>
                  </a:xfrm>
                  <a:custGeom>
                    <a:avLst/>
                    <a:gdLst>
                      <a:gd name="connsiteX0" fmla="*/ 39907 w 65807"/>
                      <a:gd name="connsiteY0" fmla="*/ 39526 h 65951"/>
                      <a:gd name="connsiteX1" fmla="*/ 20888 w 65807"/>
                      <a:gd name="connsiteY1" fmla="*/ 25250 h 65951"/>
                      <a:gd name="connsiteX2" fmla="*/ 3580 w 65807"/>
                      <a:gd name="connsiteY2" fmla="*/ 8311 h 65951"/>
                      <a:gd name="connsiteX3" fmla="*/ -34 w 65807"/>
                      <a:gd name="connsiteY3" fmla="*/ -64 h 65951"/>
                      <a:gd name="connsiteX4" fmla="*/ 47040 w 65807"/>
                      <a:gd name="connsiteY4" fmla="*/ 37527 h 65951"/>
                      <a:gd name="connsiteX5" fmla="*/ 60448 w 65807"/>
                      <a:gd name="connsiteY5" fmla="*/ 49518 h 65951"/>
                      <a:gd name="connsiteX6" fmla="*/ 65774 w 65807"/>
                      <a:gd name="connsiteY6" fmla="*/ 65887 h 65951"/>
                      <a:gd name="connsiteX7" fmla="*/ 39907 w 65807"/>
                      <a:gd name="connsiteY7" fmla="*/ 39526 h 65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807" h="65951">
                        <a:moveTo>
                          <a:pt x="39907" y="39526"/>
                        </a:moveTo>
                        <a:cubicBezTo>
                          <a:pt x="33098" y="35424"/>
                          <a:pt x="26726" y="30637"/>
                          <a:pt x="20888" y="25250"/>
                        </a:cubicBezTo>
                        <a:cubicBezTo>
                          <a:pt x="8715" y="13925"/>
                          <a:pt x="3580" y="8311"/>
                          <a:pt x="3580" y="8311"/>
                        </a:cubicBezTo>
                        <a:cubicBezTo>
                          <a:pt x="3181" y="5237"/>
                          <a:pt x="1935" y="2334"/>
                          <a:pt x="-34" y="-64"/>
                        </a:cubicBezTo>
                        <a:cubicBezTo>
                          <a:pt x="13660" y="9453"/>
                          <a:pt x="33346" y="27820"/>
                          <a:pt x="47040" y="37527"/>
                        </a:cubicBezTo>
                        <a:cubicBezTo>
                          <a:pt x="52108" y="40801"/>
                          <a:pt x="56635" y="44846"/>
                          <a:pt x="60448" y="49518"/>
                        </a:cubicBezTo>
                        <a:cubicBezTo>
                          <a:pt x="63910" y="54277"/>
                          <a:pt x="65774" y="60006"/>
                          <a:pt x="65774" y="65887"/>
                        </a:cubicBezTo>
                        <a:cubicBezTo>
                          <a:pt x="61504" y="53687"/>
                          <a:pt x="52023" y="44018"/>
                          <a:pt x="39907" y="3952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6" name="Freeform 1715">
                    <a:extLst>
                      <a:ext uri="{FF2B5EF4-FFF2-40B4-BE49-F238E27FC236}">
                        <a16:creationId xmlns:a16="http://schemas.microsoft.com/office/drawing/2014/main" id="{6E4A3B26-E61A-7C4E-B4BE-B1F2AD096591}"/>
                      </a:ext>
                    </a:extLst>
                  </p:cNvPr>
                  <p:cNvSpPr/>
                  <p:nvPr/>
                </p:nvSpPr>
                <p:spPr>
                  <a:xfrm>
                    <a:off x="13251346" y="7398247"/>
                    <a:ext cx="231718" cy="249401"/>
                  </a:xfrm>
                  <a:custGeom>
                    <a:avLst/>
                    <a:gdLst>
                      <a:gd name="connsiteX0" fmla="*/ 40573 w 46597"/>
                      <a:gd name="connsiteY0" fmla="*/ 33720 h 50153"/>
                      <a:gd name="connsiteX1" fmla="*/ 27069 w 46597"/>
                      <a:gd name="connsiteY1" fmla="*/ 21729 h 50153"/>
                      <a:gd name="connsiteX2" fmla="*/ -34 w 46597"/>
                      <a:gd name="connsiteY2" fmla="*/ -64 h 50153"/>
                      <a:gd name="connsiteX3" fmla="*/ -34 w 46597"/>
                      <a:gd name="connsiteY3" fmla="*/ 5170 h 50153"/>
                      <a:gd name="connsiteX4" fmla="*/ -34 w 46597"/>
                      <a:gd name="connsiteY4" fmla="*/ 8120 h 50153"/>
                      <a:gd name="connsiteX5" fmla="*/ 1392 w 46597"/>
                      <a:gd name="connsiteY5" fmla="*/ 9453 h 50153"/>
                      <a:gd name="connsiteX6" fmla="*/ 20412 w 46597"/>
                      <a:gd name="connsiteY6" fmla="*/ 23728 h 50153"/>
                      <a:gd name="connsiteX7" fmla="*/ 46564 w 46597"/>
                      <a:gd name="connsiteY7" fmla="*/ 50089 h 50153"/>
                      <a:gd name="connsiteX8" fmla="*/ 40573 w 46597"/>
                      <a:gd name="connsiteY8" fmla="*/ 33720 h 50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597" h="50153">
                        <a:moveTo>
                          <a:pt x="40573" y="33720"/>
                        </a:moveTo>
                        <a:cubicBezTo>
                          <a:pt x="36721" y="29048"/>
                          <a:pt x="32166" y="25003"/>
                          <a:pt x="27069" y="21729"/>
                        </a:cubicBezTo>
                        <a:cubicBezTo>
                          <a:pt x="19271" y="16210"/>
                          <a:pt x="9476" y="7835"/>
                          <a:pt x="-34" y="-64"/>
                        </a:cubicBezTo>
                        <a:cubicBezTo>
                          <a:pt x="109" y="1677"/>
                          <a:pt x="109" y="3429"/>
                          <a:pt x="-34" y="5170"/>
                        </a:cubicBezTo>
                        <a:cubicBezTo>
                          <a:pt x="23" y="6150"/>
                          <a:pt x="23" y="7140"/>
                          <a:pt x="-34" y="8120"/>
                        </a:cubicBezTo>
                        <a:lnTo>
                          <a:pt x="1392" y="9453"/>
                        </a:lnTo>
                        <a:cubicBezTo>
                          <a:pt x="7212" y="14868"/>
                          <a:pt x="13594" y="19645"/>
                          <a:pt x="20412" y="23728"/>
                        </a:cubicBezTo>
                        <a:cubicBezTo>
                          <a:pt x="32623" y="28172"/>
                          <a:pt x="42209" y="37841"/>
                          <a:pt x="46564" y="50089"/>
                        </a:cubicBezTo>
                        <a:cubicBezTo>
                          <a:pt x="46374" y="44132"/>
                          <a:pt x="44272" y="38393"/>
                          <a:pt x="40573" y="3372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7" name="Freeform 1716">
                    <a:extLst>
                      <a:ext uri="{FF2B5EF4-FFF2-40B4-BE49-F238E27FC236}">
                        <a16:creationId xmlns:a16="http://schemas.microsoft.com/office/drawing/2014/main" id="{D51891E9-D127-FF42-B4E9-481737A971D1}"/>
                      </a:ext>
                    </a:extLst>
                  </p:cNvPr>
                  <p:cNvSpPr/>
                  <p:nvPr/>
                </p:nvSpPr>
                <p:spPr>
                  <a:xfrm>
                    <a:off x="12207546" y="7657117"/>
                    <a:ext cx="444431" cy="1268317"/>
                  </a:xfrm>
                  <a:custGeom>
                    <a:avLst/>
                    <a:gdLst>
                      <a:gd name="connsiteX0" fmla="*/ 12254 w 89372"/>
                      <a:gd name="connsiteY0" fmla="*/ 16971 h 255050"/>
                      <a:gd name="connsiteX1" fmla="*/ 2745 w 89372"/>
                      <a:gd name="connsiteY1" fmla="*/ 10690 h 255050"/>
                      <a:gd name="connsiteX2" fmla="*/ 1128 w 89372"/>
                      <a:gd name="connsiteY2" fmla="*/ -64 h 255050"/>
                      <a:gd name="connsiteX3" fmla="*/ 36599 w 89372"/>
                      <a:gd name="connsiteY3" fmla="*/ 24870 h 255050"/>
                      <a:gd name="connsiteX4" fmla="*/ 58852 w 89372"/>
                      <a:gd name="connsiteY4" fmla="*/ 62937 h 255050"/>
                      <a:gd name="connsiteX5" fmla="*/ 88713 w 89372"/>
                      <a:gd name="connsiteY5" fmla="*/ 198456 h 255050"/>
                      <a:gd name="connsiteX6" fmla="*/ 84624 w 89372"/>
                      <a:gd name="connsiteY6" fmla="*/ 254986 h 255050"/>
                      <a:gd name="connsiteX7" fmla="*/ 76351 w 89372"/>
                      <a:gd name="connsiteY7" fmla="*/ 134884 h 255050"/>
                      <a:gd name="connsiteX8" fmla="*/ 64178 w 89372"/>
                      <a:gd name="connsiteY8" fmla="*/ 100909 h 255050"/>
                      <a:gd name="connsiteX9" fmla="*/ 51435 w 89372"/>
                      <a:gd name="connsiteY9" fmla="*/ 70836 h 255050"/>
                      <a:gd name="connsiteX10" fmla="*/ 12254 w 89372"/>
                      <a:gd name="connsiteY10" fmla="*/ 16971 h 255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9372" h="255050">
                        <a:moveTo>
                          <a:pt x="12254" y="16971"/>
                        </a:moveTo>
                        <a:cubicBezTo>
                          <a:pt x="8803" y="15344"/>
                          <a:pt x="5598" y="13221"/>
                          <a:pt x="2745" y="10690"/>
                        </a:cubicBezTo>
                        <a:cubicBezTo>
                          <a:pt x="-222" y="7911"/>
                          <a:pt x="-898" y="3457"/>
                          <a:pt x="1128" y="-64"/>
                        </a:cubicBezTo>
                        <a:cubicBezTo>
                          <a:pt x="15155" y="4551"/>
                          <a:pt x="27499" y="13231"/>
                          <a:pt x="36599" y="24870"/>
                        </a:cubicBezTo>
                        <a:cubicBezTo>
                          <a:pt x="45653" y="36528"/>
                          <a:pt x="53128" y="49328"/>
                          <a:pt x="58852" y="62937"/>
                        </a:cubicBezTo>
                        <a:cubicBezTo>
                          <a:pt x="78538" y="105382"/>
                          <a:pt x="92517" y="151824"/>
                          <a:pt x="88713" y="198456"/>
                        </a:cubicBezTo>
                        <a:cubicBezTo>
                          <a:pt x="85794" y="217157"/>
                          <a:pt x="84424" y="236067"/>
                          <a:pt x="84624" y="254986"/>
                        </a:cubicBezTo>
                        <a:cubicBezTo>
                          <a:pt x="72832" y="216919"/>
                          <a:pt x="85670" y="173998"/>
                          <a:pt x="76351" y="134884"/>
                        </a:cubicBezTo>
                        <a:cubicBezTo>
                          <a:pt x="73260" y="123235"/>
                          <a:pt x="69189" y="111872"/>
                          <a:pt x="64178" y="100909"/>
                        </a:cubicBezTo>
                        <a:cubicBezTo>
                          <a:pt x="59898" y="90821"/>
                          <a:pt x="55619" y="80829"/>
                          <a:pt x="51435" y="70836"/>
                        </a:cubicBezTo>
                        <a:cubicBezTo>
                          <a:pt x="42210" y="49899"/>
                          <a:pt x="32035" y="27534"/>
                          <a:pt x="12254" y="1697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8" name="Freeform 1717">
                    <a:extLst>
                      <a:ext uri="{FF2B5EF4-FFF2-40B4-BE49-F238E27FC236}">
                        <a16:creationId xmlns:a16="http://schemas.microsoft.com/office/drawing/2014/main" id="{66744B50-EF31-EB43-BA88-32FAE1B2C951}"/>
                      </a:ext>
                    </a:extLst>
                  </p:cNvPr>
                  <p:cNvSpPr/>
                  <p:nvPr/>
                </p:nvSpPr>
                <p:spPr>
                  <a:xfrm>
                    <a:off x="12189654" y="8158764"/>
                    <a:ext cx="120058" cy="588723"/>
                  </a:xfrm>
                  <a:custGeom>
                    <a:avLst/>
                    <a:gdLst>
                      <a:gd name="connsiteX0" fmla="*/ 23745 w 24143"/>
                      <a:gd name="connsiteY0" fmla="*/ 74357 h 118388"/>
                      <a:gd name="connsiteX1" fmla="*/ 18705 w 24143"/>
                      <a:gd name="connsiteY1" fmla="*/ 40572 h 118388"/>
                      <a:gd name="connsiteX2" fmla="*/ 1778 w 24143"/>
                      <a:gd name="connsiteY2" fmla="*/ -64 h 118388"/>
                      <a:gd name="connsiteX3" fmla="*/ 1778 w 24143"/>
                      <a:gd name="connsiteY3" fmla="*/ 18969 h 118388"/>
                      <a:gd name="connsiteX4" fmla="*/ 9385 w 24143"/>
                      <a:gd name="connsiteY4" fmla="*/ 37337 h 118388"/>
                      <a:gd name="connsiteX5" fmla="*/ 15757 w 24143"/>
                      <a:gd name="connsiteY5" fmla="*/ 64269 h 118388"/>
                      <a:gd name="connsiteX6" fmla="*/ 12714 w 24143"/>
                      <a:gd name="connsiteY6" fmla="*/ 118325 h 118388"/>
                      <a:gd name="connsiteX7" fmla="*/ 23745 w 24143"/>
                      <a:gd name="connsiteY7" fmla="*/ 74357 h 118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143" h="118388">
                        <a:moveTo>
                          <a:pt x="23745" y="74357"/>
                        </a:moveTo>
                        <a:cubicBezTo>
                          <a:pt x="23365" y="62937"/>
                          <a:pt x="21672" y="51603"/>
                          <a:pt x="18705" y="40572"/>
                        </a:cubicBezTo>
                        <a:cubicBezTo>
                          <a:pt x="15072" y="26269"/>
                          <a:pt x="9376" y="12584"/>
                          <a:pt x="1778" y="-64"/>
                        </a:cubicBezTo>
                        <a:cubicBezTo>
                          <a:pt x="-638" y="6046"/>
                          <a:pt x="-638" y="12860"/>
                          <a:pt x="1778" y="18969"/>
                        </a:cubicBezTo>
                        <a:cubicBezTo>
                          <a:pt x="3870" y="25250"/>
                          <a:pt x="7198" y="31056"/>
                          <a:pt x="9385" y="37337"/>
                        </a:cubicBezTo>
                        <a:cubicBezTo>
                          <a:pt x="12315" y="46102"/>
                          <a:pt x="14445" y="55114"/>
                          <a:pt x="15757" y="64269"/>
                        </a:cubicBezTo>
                        <a:cubicBezTo>
                          <a:pt x="18467" y="82304"/>
                          <a:pt x="17431" y="100709"/>
                          <a:pt x="12714" y="118325"/>
                        </a:cubicBezTo>
                        <a:cubicBezTo>
                          <a:pt x="21472" y="105439"/>
                          <a:pt x="25381" y="89860"/>
                          <a:pt x="23745" y="7435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9" name="Freeform 1718">
                    <a:extLst>
                      <a:ext uri="{FF2B5EF4-FFF2-40B4-BE49-F238E27FC236}">
                        <a16:creationId xmlns:a16="http://schemas.microsoft.com/office/drawing/2014/main" id="{3CDB8A9C-8C32-3D47-8D1C-849A2B7BB0AB}"/>
                      </a:ext>
                    </a:extLst>
                  </p:cNvPr>
                  <p:cNvSpPr/>
                  <p:nvPr/>
                </p:nvSpPr>
                <p:spPr>
                  <a:xfrm>
                    <a:off x="12182582" y="8125635"/>
                    <a:ext cx="184651" cy="671545"/>
                  </a:xfrm>
                  <a:custGeom>
                    <a:avLst/>
                    <a:gdLst>
                      <a:gd name="connsiteX0" fmla="*/ 36009 w 37132"/>
                      <a:gd name="connsiteY0" fmla="*/ 108713 h 135043"/>
                      <a:gd name="connsiteX1" fmla="*/ 31729 w 37132"/>
                      <a:gd name="connsiteY1" fmla="*/ 51612 h 135043"/>
                      <a:gd name="connsiteX2" fmla="*/ -34 w 37132"/>
                      <a:gd name="connsiteY2" fmla="*/ -64 h 135043"/>
                      <a:gd name="connsiteX3" fmla="*/ 14421 w 37132"/>
                      <a:gd name="connsiteY3" fmla="*/ 25631 h 135043"/>
                      <a:gd name="connsiteX4" fmla="*/ 23931 w 37132"/>
                      <a:gd name="connsiteY4" fmla="*/ 134979 h 135043"/>
                      <a:gd name="connsiteX5" fmla="*/ 36009 w 37132"/>
                      <a:gd name="connsiteY5" fmla="*/ 108713 h 135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132" h="135043">
                        <a:moveTo>
                          <a:pt x="36009" y="108713"/>
                        </a:moveTo>
                        <a:cubicBezTo>
                          <a:pt x="38358" y="89584"/>
                          <a:pt x="36902" y="70179"/>
                          <a:pt x="31729" y="51612"/>
                        </a:cubicBezTo>
                        <a:cubicBezTo>
                          <a:pt x="26689" y="31532"/>
                          <a:pt x="17750" y="10690"/>
                          <a:pt x="-34" y="-64"/>
                        </a:cubicBezTo>
                        <a:cubicBezTo>
                          <a:pt x="-34" y="-64"/>
                          <a:pt x="7860" y="14592"/>
                          <a:pt x="14421" y="25631"/>
                        </a:cubicBezTo>
                        <a:cubicBezTo>
                          <a:pt x="32109" y="55324"/>
                          <a:pt x="37340" y="103098"/>
                          <a:pt x="23931" y="134979"/>
                        </a:cubicBezTo>
                        <a:cubicBezTo>
                          <a:pt x="30864" y="127880"/>
                          <a:pt x="35134" y="118601"/>
                          <a:pt x="36009" y="10871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0" name="Freeform 1719">
                    <a:extLst>
                      <a:ext uri="{FF2B5EF4-FFF2-40B4-BE49-F238E27FC236}">
                        <a16:creationId xmlns:a16="http://schemas.microsoft.com/office/drawing/2014/main" id="{61AEC3C3-E6B9-F240-8FD2-4958445F51CD}"/>
                      </a:ext>
                    </a:extLst>
                  </p:cNvPr>
                  <p:cNvSpPr/>
                  <p:nvPr/>
                </p:nvSpPr>
                <p:spPr>
                  <a:xfrm>
                    <a:off x="12204224" y="8001066"/>
                    <a:ext cx="233141" cy="451115"/>
                  </a:xfrm>
                  <a:custGeom>
                    <a:avLst/>
                    <a:gdLst>
                      <a:gd name="connsiteX0" fmla="*/ 46112 w 46883"/>
                      <a:gd name="connsiteY0" fmla="*/ 64481 h 90716"/>
                      <a:gd name="connsiteX1" fmla="*/ 40215 w 46883"/>
                      <a:gd name="connsiteY1" fmla="*/ 90653 h 90716"/>
                      <a:gd name="connsiteX2" fmla="*/ 41832 w 46883"/>
                      <a:gd name="connsiteY2" fmla="*/ 64672 h 90716"/>
                      <a:gd name="connsiteX3" fmla="*/ 32322 w 46883"/>
                      <a:gd name="connsiteY3" fmla="*/ 40784 h 90716"/>
                      <a:gd name="connsiteX4" fmla="*/ -11 w 46883"/>
                      <a:gd name="connsiteY4" fmla="*/ 1480 h 90716"/>
                      <a:gd name="connsiteX5" fmla="*/ 4364 w 46883"/>
                      <a:gd name="connsiteY5" fmla="*/ 624 h 90716"/>
                      <a:gd name="connsiteX6" fmla="*/ 16631 w 46883"/>
                      <a:gd name="connsiteY6" fmla="*/ 12995 h 90716"/>
                      <a:gd name="connsiteX7" fmla="*/ 31181 w 46883"/>
                      <a:gd name="connsiteY7" fmla="*/ 28888 h 90716"/>
                      <a:gd name="connsiteX8" fmla="*/ 46112 w 46883"/>
                      <a:gd name="connsiteY8" fmla="*/ 64481 h 90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883" h="90716">
                        <a:moveTo>
                          <a:pt x="46112" y="64481"/>
                        </a:moveTo>
                        <a:cubicBezTo>
                          <a:pt x="48127" y="73646"/>
                          <a:pt x="45969" y="83239"/>
                          <a:pt x="40215" y="90653"/>
                        </a:cubicBezTo>
                        <a:cubicBezTo>
                          <a:pt x="41699" y="82078"/>
                          <a:pt x="42241" y="73360"/>
                          <a:pt x="41832" y="64672"/>
                        </a:cubicBezTo>
                        <a:cubicBezTo>
                          <a:pt x="40462" y="56106"/>
                          <a:pt x="37210" y="47951"/>
                          <a:pt x="32322" y="40784"/>
                        </a:cubicBezTo>
                        <a:cubicBezTo>
                          <a:pt x="22813" y="22988"/>
                          <a:pt x="-867" y="2717"/>
                          <a:pt x="-11" y="1480"/>
                        </a:cubicBezTo>
                        <a:cubicBezTo>
                          <a:pt x="845" y="243"/>
                          <a:pt x="3318" y="-804"/>
                          <a:pt x="4364" y="624"/>
                        </a:cubicBezTo>
                        <a:lnTo>
                          <a:pt x="16631" y="12995"/>
                        </a:lnTo>
                        <a:cubicBezTo>
                          <a:pt x="21899" y="17897"/>
                          <a:pt x="26759" y="23217"/>
                          <a:pt x="31181" y="28888"/>
                        </a:cubicBezTo>
                        <a:cubicBezTo>
                          <a:pt x="39112" y="39281"/>
                          <a:pt x="44247" y="51538"/>
                          <a:pt x="46112" y="6448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1" name="Freeform 1720">
                    <a:extLst>
                      <a:ext uri="{FF2B5EF4-FFF2-40B4-BE49-F238E27FC236}">
                        <a16:creationId xmlns:a16="http://schemas.microsoft.com/office/drawing/2014/main" id="{39E30810-BA85-7A49-93EB-C0CC3A6BB3F4}"/>
                      </a:ext>
                    </a:extLst>
                  </p:cNvPr>
                  <p:cNvSpPr/>
                  <p:nvPr/>
                </p:nvSpPr>
                <p:spPr>
                  <a:xfrm>
                    <a:off x="12181279" y="7892325"/>
                    <a:ext cx="354708" cy="667283"/>
                  </a:xfrm>
                  <a:custGeom>
                    <a:avLst/>
                    <a:gdLst>
                      <a:gd name="connsiteX0" fmla="*/ 56336 w 71329"/>
                      <a:gd name="connsiteY0" fmla="*/ 63413 h 134186"/>
                      <a:gd name="connsiteX1" fmla="*/ 67368 w 71329"/>
                      <a:gd name="connsiteY1" fmla="*/ 134123 h 134186"/>
                      <a:gd name="connsiteX2" fmla="*/ 65846 w 71329"/>
                      <a:gd name="connsiteY2" fmla="*/ 102051 h 134186"/>
                      <a:gd name="connsiteX3" fmla="*/ 45495 w 71329"/>
                      <a:gd name="connsiteY3" fmla="*/ 58940 h 134186"/>
                      <a:gd name="connsiteX4" fmla="*/ 419 w 71329"/>
                      <a:gd name="connsiteY4" fmla="*/ -64 h 134186"/>
                      <a:gd name="connsiteX5" fmla="*/ 8787 w 71329"/>
                      <a:gd name="connsiteY5" fmla="*/ 5075 h 134186"/>
                      <a:gd name="connsiteX6" fmla="*/ 56336 w 71329"/>
                      <a:gd name="connsiteY6" fmla="*/ 63413 h 134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329" h="134186">
                        <a:moveTo>
                          <a:pt x="56336" y="63413"/>
                        </a:moveTo>
                        <a:cubicBezTo>
                          <a:pt x="69079" y="84540"/>
                          <a:pt x="76212" y="110997"/>
                          <a:pt x="67368" y="134123"/>
                        </a:cubicBezTo>
                        <a:cubicBezTo>
                          <a:pt x="67368" y="134123"/>
                          <a:pt x="67368" y="112805"/>
                          <a:pt x="65846" y="102051"/>
                        </a:cubicBezTo>
                        <a:cubicBezTo>
                          <a:pt x="62375" y="86339"/>
                          <a:pt x="55414" y="71607"/>
                          <a:pt x="45495" y="58940"/>
                        </a:cubicBezTo>
                        <a:cubicBezTo>
                          <a:pt x="29614" y="34862"/>
                          <a:pt x="-4336" y="4123"/>
                          <a:pt x="419" y="-64"/>
                        </a:cubicBezTo>
                        <a:lnTo>
                          <a:pt x="8787" y="5075"/>
                        </a:lnTo>
                        <a:cubicBezTo>
                          <a:pt x="26019" y="23357"/>
                          <a:pt x="41910" y="42847"/>
                          <a:pt x="56336" y="6341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2" name="Freeform 1721">
                    <a:extLst>
                      <a:ext uri="{FF2B5EF4-FFF2-40B4-BE49-F238E27FC236}">
                        <a16:creationId xmlns:a16="http://schemas.microsoft.com/office/drawing/2014/main" id="{A10B7E24-9241-6B48-83B2-8B8D6D48977D}"/>
                      </a:ext>
                    </a:extLst>
                  </p:cNvPr>
                  <p:cNvSpPr/>
                  <p:nvPr/>
                </p:nvSpPr>
                <p:spPr>
                  <a:xfrm>
                    <a:off x="12218521" y="7752415"/>
                    <a:ext cx="210912" cy="354766"/>
                  </a:xfrm>
                  <a:custGeom>
                    <a:avLst/>
                    <a:gdLst>
                      <a:gd name="connsiteX0" fmla="*/ -34 w 42413"/>
                      <a:gd name="connsiteY0" fmla="*/ 9894 h 71341"/>
                      <a:gd name="connsiteX1" fmla="*/ -34 w 42413"/>
                      <a:gd name="connsiteY1" fmla="*/ 377 h 71341"/>
                      <a:gd name="connsiteX2" fmla="*/ 4341 w 42413"/>
                      <a:gd name="connsiteY2" fmla="*/ 1138 h 71341"/>
                      <a:gd name="connsiteX3" fmla="*/ 42380 w 42413"/>
                      <a:gd name="connsiteY3" fmla="*/ 71277 h 71341"/>
                      <a:gd name="connsiteX4" fmla="*/ 32300 w 42413"/>
                      <a:gd name="connsiteY4" fmla="*/ 42251 h 71341"/>
                      <a:gd name="connsiteX5" fmla="*/ -34 w 42413"/>
                      <a:gd name="connsiteY5" fmla="*/ 9894 h 71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413" h="71341">
                        <a:moveTo>
                          <a:pt x="-34" y="9894"/>
                        </a:moveTo>
                        <a:cubicBezTo>
                          <a:pt x="-34" y="13129"/>
                          <a:pt x="-34" y="3422"/>
                          <a:pt x="-34" y="377"/>
                        </a:cubicBezTo>
                        <a:cubicBezTo>
                          <a:pt x="1107" y="-670"/>
                          <a:pt x="3009" y="377"/>
                          <a:pt x="4341" y="1138"/>
                        </a:cubicBezTo>
                        <a:cubicBezTo>
                          <a:pt x="27031" y="17507"/>
                          <a:pt x="41029" y="43326"/>
                          <a:pt x="42380" y="71277"/>
                        </a:cubicBezTo>
                        <a:cubicBezTo>
                          <a:pt x="42380" y="71277"/>
                          <a:pt x="34392" y="46343"/>
                          <a:pt x="32300" y="42251"/>
                        </a:cubicBezTo>
                        <a:cubicBezTo>
                          <a:pt x="25263" y="28280"/>
                          <a:pt x="13927" y="16936"/>
                          <a:pt x="-34" y="989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3" name="Freeform 1722">
                    <a:extLst>
                      <a:ext uri="{FF2B5EF4-FFF2-40B4-BE49-F238E27FC236}">
                        <a16:creationId xmlns:a16="http://schemas.microsoft.com/office/drawing/2014/main" id="{8F5A4798-4F5A-A14E-98B6-D5C0578D0066}"/>
                      </a:ext>
                    </a:extLst>
                  </p:cNvPr>
                  <p:cNvSpPr/>
                  <p:nvPr/>
                </p:nvSpPr>
                <p:spPr>
                  <a:xfrm>
                    <a:off x="12177827" y="6793432"/>
                    <a:ext cx="325382" cy="343578"/>
                  </a:xfrm>
                  <a:custGeom>
                    <a:avLst/>
                    <a:gdLst>
                      <a:gd name="connsiteX0" fmla="*/ 27740 w 65432"/>
                      <a:gd name="connsiteY0" fmla="*/ 27725 h 69091"/>
                      <a:gd name="connsiteX1" fmla="*/ 52370 w 65432"/>
                      <a:gd name="connsiteY1" fmla="*/ 43808 h 69091"/>
                      <a:gd name="connsiteX2" fmla="*/ 65399 w 65432"/>
                      <a:gd name="connsiteY2" fmla="*/ 69028 h 69091"/>
                      <a:gd name="connsiteX3" fmla="*/ 35728 w 65432"/>
                      <a:gd name="connsiteY3" fmla="*/ 38859 h 69091"/>
                      <a:gd name="connsiteX4" fmla="*/ 12049 w 65432"/>
                      <a:gd name="connsiteY4" fmla="*/ 23823 h 69091"/>
                      <a:gd name="connsiteX5" fmla="*/ -29 w 65432"/>
                      <a:gd name="connsiteY5" fmla="*/ -64 h 69091"/>
                      <a:gd name="connsiteX6" fmla="*/ 27740 w 65432"/>
                      <a:gd name="connsiteY6" fmla="*/ 27725 h 69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432" h="69091">
                        <a:moveTo>
                          <a:pt x="27740" y="27725"/>
                        </a:moveTo>
                        <a:cubicBezTo>
                          <a:pt x="36223" y="32664"/>
                          <a:pt x="44439" y="38032"/>
                          <a:pt x="52370" y="43808"/>
                        </a:cubicBezTo>
                        <a:cubicBezTo>
                          <a:pt x="60340" y="49775"/>
                          <a:pt x="65142" y="59073"/>
                          <a:pt x="65399" y="69028"/>
                        </a:cubicBezTo>
                        <a:cubicBezTo>
                          <a:pt x="56992" y="57608"/>
                          <a:pt x="47007" y="47453"/>
                          <a:pt x="35728" y="38859"/>
                        </a:cubicBezTo>
                        <a:cubicBezTo>
                          <a:pt x="28025" y="33530"/>
                          <a:pt x="19277" y="29343"/>
                          <a:pt x="12049" y="23823"/>
                        </a:cubicBezTo>
                        <a:cubicBezTo>
                          <a:pt x="4308" y="18360"/>
                          <a:pt x="-209" y="9415"/>
                          <a:pt x="-29" y="-64"/>
                        </a:cubicBezTo>
                        <a:cubicBezTo>
                          <a:pt x="7332" y="10918"/>
                          <a:pt x="16766" y="20359"/>
                          <a:pt x="27740" y="2772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4" name="Freeform 1723">
                    <a:extLst>
                      <a:ext uri="{FF2B5EF4-FFF2-40B4-BE49-F238E27FC236}">
                        <a16:creationId xmlns:a16="http://schemas.microsoft.com/office/drawing/2014/main" id="{8A933213-7983-E341-A186-7EFD97602102}"/>
                      </a:ext>
                    </a:extLst>
                  </p:cNvPr>
                  <p:cNvSpPr/>
                  <p:nvPr/>
                </p:nvSpPr>
                <p:spPr>
                  <a:xfrm>
                    <a:off x="12170727" y="6691206"/>
                    <a:ext cx="409542" cy="409362"/>
                  </a:xfrm>
                  <a:custGeom>
                    <a:avLst/>
                    <a:gdLst>
                      <a:gd name="connsiteX0" fmla="*/ 22226 w 82356"/>
                      <a:gd name="connsiteY0" fmla="*/ 25822 h 82320"/>
                      <a:gd name="connsiteX1" fmla="*/ 8151 w 82356"/>
                      <a:gd name="connsiteY1" fmla="*/ 16305 h 82320"/>
                      <a:gd name="connsiteX2" fmla="*/ 1685 w 82356"/>
                      <a:gd name="connsiteY2" fmla="*/ 9453 h 82320"/>
                      <a:gd name="connsiteX3" fmla="*/ 258 w 82356"/>
                      <a:gd name="connsiteY3" fmla="*/ -64 h 82320"/>
                      <a:gd name="connsiteX4" fmla="*/ 32116 w 82356"/>
                      <a:gd name="connsiteY4" fmla="*/ 25251 h 82320"/>
                      <a:gd name="connsiteX5" fmla="*/ 67397 w 82356"/>
                      <a:gd name="connsiteY5" fmla="*/ 45902 h 82320"/>
                      <a:gd name="connsiteX6" fmla="*/ 81947 w 82356"/>
                      <a:gd name="connsiteY6" fmla="*/ 82256 h 82320"/>
                      <a:gd name="connsiteX7" fmla="*/ 57412 w 82356"/>
                      <a:gd name="connsiteY7" fmla="*/ 49138 h 82320"/>
                      <a:gd name="connsiteX8" fmla="*/ 22226 w 82356"/>
                      <a:gd name="connsiteY8" fmla="*/ 25822 h 82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2356" h="82320">
                        <a:moveTo>
                          <a:pt x="22226" y="25822"/>
                        </a:moveTo>
                        <a:cubicBezTo>
                          <a:pt x="17356" y="22928"/>
                          <a:pt x="12649" y="19750"/>
                          <a:pt x="8151" y="16305"/>
                        </a:cubicBezTo>
                        <a:cubicBezTo>
                          <a:pt x="5555" y="14487"/>
                          <a:pt x="3358" y="12155"/>
                          <a:pt x="1685" y="9453"/>
                        </a:cubicBezTo>
                        <a:cubicBezTo>
                          <a:pt x="87" y="6550"/>
                          <a:pt x="-417" y="3181"/>
                          <a:pt x="258" y="-64"/>
                        </a:cubicBezTo>
                        <a:cubicBezTo>
                          <a:pt x="8417" y="11080"/>
                          <a:pt x="19421" y="19826"/>
                          <a:pt x="32116" y="25251"/>
                        </a:cubicBezTo>
                        <a:cubicBezTo>
                          <a:pt x="44755" y="30513"/>
                          <a:pt x="56623" y="37461"/>
                          <a:pt x="67397" y="45902"/>
                        </a:cubicBezTo>
                        <a:cubicBezTo>
                          <a:pt x="78334" y="54591"/>
                          <a:pt x="83868" y="68419"/>
                          <a:pt x="81947" y="82256"/>
                        </a:cubicBezTo>
                        <a:cubicBezTo>
                          <a:pt x="77373" y="68952"/>
                          <a:pt x="68805" y="57389"/>
                          <a:pt x="57412" y="49138"/>
                        </a:cubicBezTo>
                        <a:cubicBezTo>
                          <a:pt x="46380" y="40002"/>
                          <a:pt x="33923" y="33435"/>
                          <a:pt x="22226" y="2582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5" name="Freeform 1724">
                    <a:extLst>
                      <a:ext uri="{FF2B5EF4-FFF2-40B4-BE49-F238E27FC236}">
                        <a16:creationId xmlns:a16="http://schemas.microsoft.com/office/drawing/2014/main" id="{B5E1BA9F-F692-2442-9DB5-1638F8B5FA2A}"/>
                      </a:ext>
                    </a:extLst>
                  </p:cNvPr>
                  <p:cNvSpPr/>
                  <p:nvPr/>
                </p:nvSpPr>
                <p:spPr>
                  <a:xfrm>
                    <a:off x="12184000" y="6579049"/>
                    <a:ext cx="507423" cy="440124"/>
                  </a:xfrm>
                  <a:custGeom>
                    <a:avLst/>
                    <a:gdLst>
                      <a:gd name="connsiteX0" fmla="*/ 102006 w 102039"/>
                      <a:gd name="connsiteY0" fmla="*/ 88442 h 88506"/>
                      <a:gd name="connsiteX1" fmla="*/ 53031 w 102039"/>
                      <a:gd name="connsiteY1" fmla="*/ 43237 h 88506"/>
                      <a:gd name="connsiteX2" fmla="*/ 12804 w 102039"/>
                      <a:gd name="connsiteY2" fmla="*/ 16495 h 88506"/>
                      <a:gd name="connsiteX3" fmla="*/ -34 w 102039"/>
                      <a:gd name="connsiteY3" fmla="*/ -64 h 88506"/>
                      <a:gd name="connsiteX4" fmla="*/ 86410 w 102039"/>
                      <a:gd name="connsiteY4" fmla="*/ 58940 h 88506"/>
                      <a:gd name="connsiteX5" fmla="*/ 102006 w 102039"/>
                      <a:gd name="connsiteY5" fmla="*/ 88442 h 88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039" h="88506">
                        <a:moveTo>
                          <a:pt x="102006" y="88442"/>
                        </a:moveTo>
                        <a:cubicBezTo>
                          <a:pt x="90975" y="68837"/>
                          <a:pt x="71670" y="55704"/>
                          <a:pt x="53031" y="43237"/>
                        </a:cubicBezTo>
                        <a:lnTo>
                          <a:pt x="12804" y="16495"/>
                        </a:lnTo>
                        <a:cubicBezTo>
                          <a:pt x="6718" y="12403"/>
                          <a:pt x="-34" y="6978"/>
                          <a:pt x="-34" y="-64"/>
                        </a:cubicBezTo>
                        <a:cubicBezTo>
                          <a:pt x="30587" y="16876"/>
                          <a:pt x="61685" y="34101"/>
                          <a:pt x="86410" y="58940"/>
                        </a:cubicBezTo>
                        <a:cubicBezTo>
                          <a:pt x="95320" y="66306"/>
                          <a:pt x="100931" y="76927"/>
                          <a:pt x="102006" y="8844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6" name="Freeform 1725">
                    <a:extLst>
                      <a:ext uri="{FF2B5EF4-FFF2-40B4-BE49-F238E27FC236}">
                        <a16:creationId xmlns:a16="http://schemas.microsoft.com/office/drawing/2014/main" id="{FBABE9EF-0FA8-7F4B-86FF-063BF3257658}"/>
                      </a:ext>
                    </a:extLst>
                  </p:cNvPr>
                  <p:cNvSpPr/>
                  <p:nvPr/>
                </p:nvSpPr>
                <p:spPr>
                  <a:xfrm>
                    <a:off x="12167718" y="6425239"/>
                    <a:ext cx="567215" cy="473725"/>
                  </a:xfrm>
                  <a:custGeom>
                    <a:avLst/>
                    <a:gdLst>
                      <a:gd name="connsiteX0" fmla="*/ 36430 w 114063"/>
                      <a:gd name="connsiteY0" fmla="*/ 25917 h 95263"/>
                      <a:gd name="connsiteX1" fmla="*/ 85501 w 114063"/>
                      <a:gd name="connsiteY1" fmla="*/ 50755 h 95263"/>
                      <a:gd name="connsiteX2" fmla="*/ 114030 w 114063"/>
                      <a:gd name="connsiteY2" fmla="*/ 95199 h 95263"/>
                      <a:gd name="connsiteX3" fmla="*/ 19788 w 114063"/>
                      <a:gd name="connsiteY3" fmla="*/ 23157 h 95263"/>
                      <a:gd name="connsiteX4" fmla="*/ 5523 w 114063"/>
                      <a:gd name="connsiteY4" fmla="*/ 14877 h 95263"/>
                      <a:gd name="connsiteX5" fmla="*/ 198 w 114063"/>
                      <a:gd name="connsiteY5" fmla="*/ -64 h 95263"/>
                      <a:gd name="connsiteX6" fmla="*/ 36430 w 114063"/>
                      <a:gd name="connsiteY6" fmla="*/ 25917 h 95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063" h="95263">
                        <a:moveTo>
                          <a:pt x="36430" y="25917"/>
                        </a:moveTo>
                        <a:cubicBezTo>
                          <a:pt x="52597" y="34577"/>
                          <a:pt x="70285" y="40573"/>
                          <a:pt x="85501" y="50755"/>
                        </a:cubicBezTo>
                        <a:cubicBezTo>
                          <a:pt x="101486" y="60234"/>
                          <a:pt x="112061" y="76708"/>
                          <a:pt x="114030" y="95199"/>
                        </a:cubicBezTo>
                        <a:cubicBezTo>
                          <a:pt x="94059" y="60272"/>
                          <a:pt x="56971" y="39526"/>
                          <a:pt x="19788" y="23157"/>
                        </a:cubicBezTo>
                        <a:cubicBezTo>
                          <a:pt x="14595" y="21225"/>
                          <a:pt x="9774" y="18427"/>
                          <a:pt x="5523" y="14877"/>
                        </a:cubicBezTo>
                        <a:cubicBezTo>
                          <a:pt x="1263" y="11166"/>
                          <a:pt x="-753" y="5503"/>
                          <a:pt x="198" y="-64"/>
                        </a:cubicBezTo>
                        <a:cubicBezTo>
                          <a:pt x="11068" y="10166"/>
                          <a:pt x="23250" y="18903"/>
                          <a:pt x="36430" y="2591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7" name="Freeform 1726">
                    <a:extLst>
                      <a:ext uri="{FF2B5EF4-FFF2-40B4-BE49-F238E27FC236}">
                        <a16:creationId xmlns:a16="http://schemas.microsoft.com/office/drawing/2014/main" id="{4581F8E8-B13B-DF4E-9699-2C8FD0A795C0}"/>
                      </a:ext>
                    </a:extLst>
                  </p:cNvPr>
                  <p:cNvSpPr/>
                  <p:nvPr/>
                </p:nvSpPr>
                <p:spPr>
                  <a:xfrm>
                    <a:off x="12176012" y="6302663"/>
                    <a:ext cx="599116" cy="450533"/>
                  </a:xfrm>
                  <a:custGeom>
                    <a:avLst/>
                    <a:gdLst>
                      <a:gd name="connsiteX0" fmla="*/ 20592 w 120478"/>
                      <a:gd name="connsiteY0" fmla="*/ 26012 h 90599"/>
                      <a:gd name="connsiteX1" fmla="*/ 7944 w 120478"/>
                      <a:gd name="connsiteY1" fmla="*/ 16495 h 90599"/>
                      <a:gd name="connsiteX2" fmla="*/ 1192 w 120478"/>
                      <a:gd name="connsiteY2" fmla="*/ -64 h 90599"/>
                      <a:gd name="connsiteX3" fmla="*/ 65573 w 120478"/>
                      <a:gd name="connsiteY3" fmla="*/ 40002 h 90599"/>
                      <a:gd name="connsiteX4" fmla="*/ 120444 w 120478"/>
                      <a:gd name="connsiteY4" fmla="*/ 90536 h 90599"/>
                      <a:gd name="connsiteX5" fmla="*/ 42560 w 120478"/>
                      <a:gd name="connsiteY5" fmla="*/ 37242 h 90599"/>
                      <a:gd name="connsiteX6" fmla="*/ 20592 w 120478"/>
                      <a:gd name="connsiteY6" fmla="*/ 26012 h 90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478" h="90599">
                        <a:moveTo>
                          <a:pt x="20592" y="26012"/>
                        </a:moveTo>
                        <a:cubicBezTo>
                          <a:pt x="16180" y="23109"/>
                          <a:pt x="11957" y="19931"/>
                          <a:pt x="7944" y="16495"/>
                        </a:cubicBezTo>
                        <a:cubicBezTo>
                          <a:pt x="2904" y="12213"/>
                          <a:pt x="-2517" y="5360"/>
                          <a:pt x="1192" y="-64"/>
                        </a:cubicBezTo>
                        <a:cubicBezTo>
                          <a:pt x="18690" y="18398"/>
                          <a:pt x="43035" y="28486"/>
                          <a:pt x="65573" y="40002"/>
                        </a:cubicBezTo>
                        <a:cubicBezTo>
                          <a:pt x="88111" y="51517"/>
                          <a:pt x="111030" y="66934"/>
                          <a:pt x="120444" y="90536"/>
                        </a:cubicBezTo>
                        <a:cubicBezTo>
                          <a:pt x="97726" y="68438"/>
                          <a:pt x="71384" y="50413"/>
                          <a:pt x="42560" y="37242"/>
                        </a:cubicBezTo>
                        <a:cubicBezTo>
                          <a:pt x="34942" y="34101"/>
                          <a:pt x="27601" y="30342"/>
                          <a:pt x="20592" y="2601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8" name="Freeform 1727">
                    <a:extLst>
                      <a:ext uri="{FF2B5EF4-FFF2-40B4-BE49-F238E27FC236}">
                        <a16:creationId xmlns:a16="http://schemas.microsoft.com/office/drawing/2014/main" id="{B12A7660-BA54-EB4E-AB17-A621FEBD8AAA}"/>
                      </a:ext>
                    </a:extLst>
                  </p:cNvPr>
                  <p:cNvSpPr/>
                  <p:nvPr/>
                </p:nvSpPr>
                <p:spPr>
                  <a:xfrm>
                    <a:off x="12179827" y="6228837"/>
                    <a:ext cx="603815" cy="405100"/>
                  </a:xfrm>
                  <a:custGeom>
                    <a:avLst/>
                    <a:gdLst>
                      <a:gd name="connsiteX0" fmla="*/ 121390 w 121423"/>
                      <a:gd name="connsiteY0" fmla="*/ 81400 h 81463"/>
                      <a:gd name="connsiteX1" fmla="*/ 9365 w 121423"/>
                      <a:gd name="connsiteY1" fmla="*/ 16781 h 81463"/>
                      <a:gd name="connsiteX2" fmla="*/ 3183 w 121423"/>
                      <a:gd name="connsiteY2" fmla="*/ 12498 h 81463"/>
                      <a:gd name="connsiteX3" fmla="*/ 711 w 121423"/>
                      <a:gd name="connsiteY3" fmla="*/ -64 h 81463"/>
                      <a:gd name="connsiteX4" fmla="*/ 105889 w 121423"/>
                      <a:gd name="connsiteY4" fmla="*/ 59226 h 81463"/>
                      <a:gd name="connsiteX5" fmla="*/ 121390 w 121423"/>
                      <a:gd name="connsiteY5" fmla="*/ 81400 h 8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1423" h="81463">
                        <a:moveTo>
                          <a:pt x="121390" y="81400"/>
                        </a:moveTo>
                        <a:cubicBezTo>
                          <a:pt x="90769" y="50660"/>
                          <a:pt x="47499" y="37337"/>
                          <a:pt x="9365" y="16781"/>
                        </a:cubicBezTo>
                        <a:cubicBezTo>
                          <a:pt x="7082" y="15696"/>
                          <a:pt x="5000" y="14249"/>
                          <a:pt x="3183" y="12498"/>
                        </a:cubicBezTo>
                        <a:cubicBezTo>
                          <a:pt x="93" y="9100"/>
                          <a:pt x="-858" y="4256"/>
                          <a:pt x="711" y="-64"/>
                        </a:cubicBezTo>
                        <a:cubicBezTo>
                          <a:pt x="32093" y="25251"/>
                          <a:pt x="73936" y="34577"/>
                          <a:pt x="105889" y="59226"/>
                        </a:cubicBezTo>
                        <a:cubicBezTo>
                          <a:pt x="113754" y="64298"/>
                          <a:pt x="119326" y="72263"/>
                          <a:pt x="121390" y="8140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9" name="Freeform 1728">
                    <a:extLst>
                      <a:ext uri="{FF2B5EF4-FFF2-40B4-BE49-F238E27FC236}">
                        <a16:creationId xmlns:a16="http://schemas.microsoft.com/office/drawing/2014/main" id="{DB45E73F-E953-AC4B-A61E-50486F9E4973}"/>
                      </a:ext>
                    </a:extLst>
                  </p:cNvPr>
                  <p:cNvSpPr/>
                  <p:nvPr/>
                </p:nvSpPr>
                <p:spPr>
                  <a:xfrm>
                    <a:off x="12166032" y="6136080"/>
                    <a:ext cx="639367" cy="356831"/>
                  </a:xfrm>
                  <a:custGeom>
                    <a:avLst/>
                    <a:gdLst>
                      <a:gd name="connsiteX0" fmla="*/ -34 w 128572"/>
                      <a:gd name="connsiteY0" fmla="*/ 1173 h 71756"/>
                      <a:gd name="connsiteX1" fmla="*/ 3866 w 128572"/>
                      <a:gd name="connsiteY1" fmla="*/ -64 h 71756"/>
                      <a:gd name="connsiteX2" fmla="*/ 114844 w 128572"/>
                      <a:gd name="connsiteY2" fmla="*/ 54943 h 71756"/>
                      <a:gd name="connsiteX3" fmla="*/ 128538 w 128572"/>
                      <a:gd name="connsiteY3" fmla="*/ 71692 h 71756"/>
                      <a:gd name="connsiteX4" fmla="*/ 15087 w 128572"/>
                      <a:gd name="connsiteY4" fmla="*/ 16685 h 71756"/>
                      <a:gd name="connsiteX5" fmla="*/ -34 w 128572"/>
                      <a:gd name="connsiteY5" fmla="*/ 1173 h 71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8572" h="71756">
                        <a:moveTo>
                          <a:pt x="-34" y="1173"/>
                        </a:moveTo>
                        <a:lnTo>
                          <a:pt x="3866" y="-64"/>
                        </a:lnTo>
                        <a:cubicBezTo>
                          <a:pt x="35437" y="26868"/>
                          <a:pt x="79088" y="34006"/>
                          <a:pt x="114844" y="54943"/>
                        </a:cubicBezTo>
                        <a:cubicBezTo>
                          <a:pt x="121406" y="58750"/>
                          <a:pt x="128253" y="64460"/>
                          <a:pt x="128538" y="71692"/>
                        </a:cubicBezTo>
                        <a:cubicBezTo>
                          <a:pt x="94018" y="47615"/>
                          <a:pt x="51795" y="37337"/>
                          <a:pt x="15087" y="16685"/>
                        </a:cubicBezTo>
                        <a:cubicBezTo>
                          <a:pt x="8154" y="13773"/>
                          <a:pt x="2705" y="8177"/>
                          <a:pt x="-34" y="117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0" name="Freeform 1729">
                    <a:extLst>
                      <a:ext uri="{FF2B5EF4-FFF2-40B4-BE49-F238E27FC236}">
                        <a16:creationId xmlns:a16="http://schemas.microsoft.com/office/drawing/2014/main" id="{9E7AF4D7-02A9-3D41-ACF3-7BB72B7521A3}"/>
                      </a:ext>
                    </a:extLst>
                  </p:cNvPr>
                  <p:cNvSpPr/>
                  <p:nvPr/>
                </p:nvSpPr>
                <p:spPr>
                  <a:xfrm>
                    <a:off x="12170756" y="6049950"/>
                    <a:ext cx="626595" cy="299096"/>
                  </a:xfrm>
                  <a:custGeom>
                    <a:avLst/>
                    <a:gdLst>
                      <a:gd name="connsiteX0" fmla="*/ 24217 w 126004"/>
                      <a:gd name="connsiteY0" fmla="*/ 16876 h 60146"/>
                      <a:gd name="connsiteX1" fmla="*/ -34 w 126004"/>
                      <a:gd name="connsiteY1" fmla="*/ -64 h 60146"/>
                      <a:gd name="connsiteX2" fmla="*/ 111135 w 126004"/>
                      <a:gd name="connsiteY2" fmla="*/ 45141 h 60146"/>
                      <a:gd name="connsiteX3" fmla="*/ 125971 w 126004"/>
                      <a:gd name="connsiteY3" fmla="*/ 60082 h 60146"/>
                      <a:gd name="connsiteX4" fmla="*/ 24217 w 126004"/>
                      <a:gd name="connsiteY4" fmla="*/ 16876 h 60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004" h="60146">
                        <a:moveTo>
                          <a:pt x="24217" y="16876"/>
                        </a:moveTo>
                        <a:cubicBezTo>
                          <a:pt x="14707" y="13735"/>
                          <a:pt x="3295" y="9643"/>
                          <a:pt x="-34" y="-64"/>
                        </a:cubicBezTo>
                        <a:cubicBezTo>
                          <a:pt x="34297" y="20587"/>
                          <a:pt x="76044" y="26297"/>
                          <a:pt x="111135" y="45141"/>
                        </a:cubicBezTo>
                        <a:cubicBezTo>
                          <a:pt x="117944" y="47843"/>
                          <a:pt x="123317" y="53258"/>
                          <a:pt x="125971" y="60082"/>
                        </a:cubicBezTo>
                        <a:cubicBezTo>
                          <a:pt x="93410" y="42666"/>
                          <a:pt x="59355" y="28210"/>
                          <a:pt x="24217" y="16876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1" name="Freeform 1730">
                    <a:extLst>
                      <a:ext uri="{FF2B5EF4-FFF2-40B4-BE49-F238E27FC236}">
                        <a16:creationId xmlns:a16="http://schemas.microsoft.com/office/drawing/2014/main" id="{754F3ABD-7AE5-4640-A80B-A209E409AD41}"/>
                      </a:ext>
                    </a:extLst>
                  </p:cNvPr>
                  <p:cNvSpPr/>
                  <p:nvPr/>
                </p:nvSpPr>
                <p:spPr>
                  <a:xfrm>
                    <a:off x="12179390" y="5939682"/>
                    <a:ext cx="532843" cy="276851"/>
                  </a:xfrm>
                  <a:custGeom>
                    <a:avLst/>
                    <a:gdLst>
                      <a:gd name="connsiteX0" fmla="*/ 16109 w 107151"/>
                      <a:gd name="connsiteY0" fmla="*/ 14592 h 55673"/>
                      <a:gd name="connsiteX1" fmla="*/ 5458 w 107151"/>
                      <a:gd name="connsiteY1" fmla="*/ 9548 h 55673"/>
                      <a:gd name="connsiteX2" fmla="*/ 1274 w 107151"/>
                      <a:gd name="connsiteY2" fmla="*/ 6312 h 55673"/>
                      <a:gd name="connsiteX3" fmla="*/ 418 w 107151"/>
                      <a:gd name="connsiteY3" fmla="*/ -64 h 55673"/>
                      <a:gd name="connsiteX4" fmla="*/ 57477 w 107151"/>
                      <a:gd name="connsiteY4" fmla="*/ 21444 h 55673"/>
                      <a:gd name="connsiteX5" fmla="*/ 107117 w 107151"/>
                      <a:gd name="connsiteY5" fmla="*/ 55609 h 55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7151" h="55673">
                        <a:moveTo>
                          <a:pt x="16109" y="14592"/>
                        </a:moveTo>
                        <a:cubicBezTo>
                          <a:pt x="12495" y="12974"/>
                          <a:pt x="8882" y="11356"/>
                          <a:pt x="5458" y="9548"/>
                        </a:cubicBezTo>
                        <a:cubicBezTo>
                          <a:pt x="3832" y="8800"/>
                          <a:pt x="2406" y="7694"/>
                          <a:pt x="1274" y="6312"/>
                        </a:cubicBezTo>
                        <a:cubicBezTo>
                          <a:pt x="-86" y="4474"/>
                          <a:pt x="-410" y="2068"/>
                          <a:pt x="418" y="-64"/>
                        </a:cubicBezTo>
                        <a:cubicBezTo>
                          <a:pt x="18819" y="8644"/>
                          <a:pt x="37906" y="15836"/>
                          <a:pt x="57477" y="21444"/>
                        </a:cubicBezTo>
                        <a:cubicBezTo>
                          <a:pt x="77266" y="27192"/>
                          <a:pt x="94679" y="39174"/>
                          <a:pt x="107117" y="5560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2" name="Freeform 1731">
                    <a:extLst>
                      <a:ext uri="{FF2B5EF4-FFF2-40B4-BE49-F238E27FC236}">
                        <a16:creationId xmlns:a16="http://schemas.microsoft.com/office/drawing/2014/main" id="{020D0F97-734D-8044-A514-1964A11E17D0}"/>
                      </a:ext>
                    </a:extLst>
                  </p:cNvPr>
                  <p:cNvSpPr/>
                  <p:nvPr/>
                </p:nvSpPr>
                <p:spPr>
                  <a:xfrm>
                    <a:off x="12178112" y="5781139"/>
                    <a:ext cx="1067083" cy="358252"/>
                  </a:xfrm>
                  <a:custGeom>
                    <a:avLst/>
                    <a:gdLst>
                      <a:gd name="connsiteX0" fmla="*/ 10 w 214583"/>
                      <a:gd name="connsiteY0" fmla="*/ -64 h 72042"/>
                      <a:gd name="connsiteX1" fmla="*/ 30441 w 214583"/>
                      <a:gd name="connsiteY1" fmla="*/ 20207 h 72042"/>
                      <a:gd name="connsiteX2" fmla="*/ 124968 w 214583"/>
                      <a:gd name="connsiteY2" fmla="*/ 39906 h 72042"/>
                      <a:gd name="connsiteX3" fmla="*/ 214550 w 214583"/>
                      <a:gd name="connsiteY3" fmla="*/ 71978 h 72042"/>
                      <a:gd name="connsiteX4" fmla="*/ 161676 w 214583"/>
                      <a:gd name="connsiteY4" fmla="*/ 54467 h 72042"/>
                      <a:gd name="connsiteX5" fmla="*/ 42899 w 214583"/>
                      <a:gd name="connsiteY5" fmla="*/ 40668 h 72042"/>
                      <a:gd name="connsiteX6" fmla="*/ 13038 w 214583"/>
                      <a:gd name="connsiteY6" fmla="*/ 27439 h 72042"/>
                      <a:gd name="connsiteX7" fmla="*/ 10 w 214583"/>
                      <a:gd name="connsiteY7" fmla="*/ -64 h 72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4583" h="72042">
                        <a:moveTo>
                          <a:pt x="10" y="-64"/>
                        </a:moveTo>
                        <a:cubicBezTo>
                          <a:pt x="9092" y="8165"/>
                          <a:pt x="19353" y="14996"/>
                          <a:pt x="30441" y="20207"/>
                        </a:cubicBezTo>
                        <a:cubicBezTo>
                          <a:pt x="59541" y="33911"/>
                          <a:pt x="92825" y="35909"/>
                          <a:pt x="124968" y="39906"/>
                        </a:cubicBezTo>
                        <a:cubicBezTo>
                          <a:pt x="157111" y="43903"/>
                          <a:pt x="190585" y="51041"/>
                          <a:pt x="214550" y="71978"/>
                        </a:cubicBezTo>
                        <a:cubicBezTo>
                          <a:pt x="197375" y="64859"/>
                          <a:pt x="179706" y="59007"/>
                          <a:pt x="161676" y="54467"/>
                        </a:cubicBezTo>
                        <a:cubicBezTo>
                          <a:pt x="122781" y="45807"/>
                          <a:pt x="81698" y="49709"/>
                          <a:pt x="42899" y="40668"/>
                        </a:cubicBezTo>
                        <a:cubicBezTo>
                          <a:pt x="32096" y="38500"/>
                          <a:pt x="21901" y="33984"/>
                          <a:pt x="13038" y="27439"/>
                        </a:cubicBezTo>
                        <a:cubicBezTo>
                          <a:pt x="4346" y="21049"/>
                          <a:pt x="-551" y="10714"/>
                          <a:pt x="10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3" name="Freeform 1732">
                    <a:extLst>
                      <a:ext uri="{FF2B5EF4-FFF2-40B4-BE49-F238E27FC236}">
                        <a16:creationId xmlns:a16="http://schemas.microsoft.com/office/drawing/2014/main" id="{6E5962A1-2416-5F40-B5C3-36340D2F386A}"/>
                      </a:ext>
                    </a:extLst>
                  </p:cNvPr>
                  <p:cNvSpPr/>
                  <p:nvPr/>
                </p:nvSpPr>
                <p:spPr>
                  <a:xfrm>
                    <a:off x="12179659" y="5122375"/>
                    <a:ext cx="213149" cy="369133"/>
                  </a:xfrm>
                  <a:custGeom>
                    <a:avLst/>
                    <a:gdLst>
                      <a:gd name="connsiteX0" fmla="*/ 32793 w 42863"/>
                      <a:gd name="connsiteY0" fmla="*/ 45712 h 74230"/>
                      <a:gd name="connsiteX1" fmla="*/ 32317 w 42863"/>
                      <a:gd name="connsiteY1" fmla="*/ 38574 h 74230"/>
                      <a:gd name="connsiteX2" fmla="*/ 28799 w 42863"/>
                      <a:gd name="connsiteY2" fmla="*/ 32769 h 74230"/>
                      <a:gd name="connsiteX3" fmla="*/ 12252 w 42863"/>
                      <a:gd name="connsiteY3" fmla="*/ 16400 h 74230"/>
                      <a:gd name="connsiteX4" fmla="*/ 2742 w 42863"/>
                      <a:gd name="connsiteY4" fmla="*/ 10214 h 74230"/>
                      <a:gd name="connsiteX5" fmla="*/ 1126 w 42863"/>
                      <a:gd name="connsiteY5" fmla="*/ -64 h 74230"/>
                      <a:gd name="connsiteX6" fmla="*/ 34600 w 42863"/>
                      <a:gd name="connsiteY6" fmla="*/ 22395 h 74230"/>
                      <a:gd name="connsiteX7" fmla="*/ 38309 w 42863"/>
                      <a:gd name="connsiteY7" fmla="*/ 60463 h 74230"/>
                      <a:gd name="connsiteX8" fmla="*/ 21476 w 42863"/>
                      <a:gd name="connsiteY8" fmla="*/ 71502 h 74230"/>
                      <a:gd name="connsiteX9" fmla="*/ 1126 w 42863"/>
                      <a:gd name="connsiteY9" fmla="*/ 74167 h 74230"/>
                      <a:gd name="connsiteX10" fmla="*/ 15200 w 42863"/>
                      <a:gd name="connsiteY10" fmla="*/ 64650 h 74230"/>
                      <a:gd name="connsiteX11" fmla="*/ 30415 w 42863"/>
                      <a:gd name="connsiteY11" fmla="*/ 56370 h 74230"/>
                      <a:gd name="connsiteX12" fmla="*/ 32793 w 42863"/>
                      <a:gd name="connsiteY12" fmla="*/ 45712 h 74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863" h="74230">
                        <a:moveTo>
                          <a:pt x="32793" y="45712"/>
                        </a:moveTo>
                        <a:cubicBezTo>
                          <a:pt x="33116" y="43325"/>
                          <a:pt x="32955" y="40897"/>
                          <a:pt x="32317" y="38574"/>
                        </a:cubicBezTo>
                        <a:cubicBezTo>
                          <a:pt x="31519" y="36436"/>
                          <a:pt x="30320" y="34467"/>
                          <a:pt x="28799" y="32769"/>
                        </a:cubicBezTo>
                        <a:cubicBezTo>
                          <a:pt x="24301" y="26373"/>
                          <a:pt x="18690" y="20831"/>
                          <a:pt x="12252" y="16400"/>
                        </a:cubicBezTo>
                        <a:cubicBezTo>
                          <a:pt x="8819" y="14773"/>
                          <a:pt x="5624" y="12693"/>
                          <a:pt x="2742" y="10214"/>
                        </a:cubicBezTo>
                        <a:cubicBezTo>
                          <a:pt x="-216" y="7635"/>
                          <a:pt x="-900" y="3300"/>
                          <a:pt x="1126" y="-64"/>
                        </a:cubicBezTo>
                        <a:cubicBezTo>
                          <a:pt x="13878" y="4710"/>
                          <a:pt x="25347" y="12401"/>
                          <a:pt x="34600" y="22395"/>
                        </a:cubicBezTo>
                        <a:cubicBezTo>
                          <a:pt x="44005" y="32917"/>
                          <a:pt x="45498" y="48322"/>
                          <a:pt x="38309" y="60463"/>
                        </a:cubicBezTo>
                        <a:cubicBezTo>
                          <a:pt x="34067" y="65897"/>
                          <a:pt x="28152" y="69778"/>
                          <a:pt x="21476" y="71502"/>
                        </a:cubicBezTo>
                        <a:cubicBezTo>
                          <a:pt x="14829" y="73247"/>
                          <a:pt x="7992" y="74142"/>
                          <a:pt x="1126" y="74167"/>
                        </a:cubicBezTo>
                        <a:cubicBezTo>
                          <a:pt x="4064" y="68957"/>
                          <a:pt x="9276" y="65433"/>
                          <a:pt x="15200" y="64650"/>
                        </a:cubicBezTo>
                        <a:cubicBezTo>
                          <a:pt x="21115" y="63850"/>
                          <a:pt x="26526" y="60903"/>
                          <a:pt x="30415" y="56370"/>
                        </a:cubicBezTo>
                        <a:cubicBezTo>
                          <a:pt x="32080" y="53070"/>
                          <a:pt x="32897" y="49407"/>
                          <a:pt x="32793" y="4571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4" name="Freeform 1733">
                    <a:extLst>
                      <a:ext uri="{FF2B5EF4-FFF2-40B4-BE49-F238E27FC236}">
                        <a16:creationId xmlns:a16="http://schemas.microsoft.com/office/drawing/2014/main" id="{9076BDB9-29A4-8247-B679-B32C7A938B5F}"/>
                      </a:ext>
                    </a:extLst>
                  </p:cNvPr>
                  <p:cNvSpPr/>
                  <p:nvPr/>
                </p:nvSpPr>
                <p:spPr>
                  <a:xfrm>
                    <a:off x="12168643" y="5255829"/>
                    <a:ext cx="147056" cy="1606693"/>
                  </a:xfrm>
                  <a:custGeom>
                    <a:avLst/>
                    <a:gdLst>
                      <a:gd name="connsiteX0" fmla="*/ 9046 w 29572"/>
                      <a:gd name="connsiteY0" fmla="*/ 19445 h 323095"/>
                      <a:gd name="connsiteX1" fmla="*/ 1628 w 29572"/>
                      <a:gd name="connsiteY1" fmla="*/ 10690 h 323095"/>
                      <a:gd name="connsiteX2" fmla="*/ 1628 w 29572"/>
                      <a:gd name="connsiteY2" fmla="*/ -64 h 323095"/>
                      <a:gd name="connsiteX3" fmla="*/ 29111 w 29572"/>
                      <a:gd name="connsiteY3" fmla="*/ 52754 h 323095"/>
                      <a:gd name="connsiteX4" fmla="*/ 27590 w 29572"/>
                      <a:gd name="connsiteY4" fmla="*/ 114613 h 323095"/>
                      <a:gd name="connsiteX5" fmla="*/ 27590 w 29572"/>
                      <a:gd name="connsiteY5" fmla="*/ 227387 h 323095"/>
                      <a:gd name="connsiteX6" fmla="*/ 24927 w 29572"/>
                      <a:gd name="connsiteY6" fmla="*/ 277065 h 323095"/>
                      <a:gd name="connsiteX7" fmla="*/ 7809 w 29572"/>
                      <a:gd name="connsiteY7" fmla="*/ 323031 h 323095"/>
                      <a:gd name="connsiteX8" fmla="*/ 4957 w 29572"/>
                      <a:gd name="connsiteY8" fmla="*/ 301713 h 323095"/>
                      <a:gd name="connsiteX9" fmla="*/ 8760 w 29572"/>
                      <a:gd name="connsiteY9" fmla="*/ 296574 h 323095"/>
                      <a:gd name="connsiteX10" fmla="*/ 12279 w 29572"/>
                      <a:gd name="connsiteY10" fmla="*/ 291721 h 323095"/>
                      <a:gd name="connsiteX11" fmla="*/ 20362 w 29572"/>
                      <a:gd name="connsiteY11" fmla="*/ 137929 h 323095"/>
                      <a:gd name="connsiteX12" fmla="*/ 9046 w 29572"/>
                      <a:gd name="connsiteY12" fmla="*/ 19445 h 323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9572" h="323095">
                        <a:moveTo>
                          <a:pt x="9046" y="19445"/>
                        </a:moveTo>
                        <a:cubicBezTo>
                          <a:pt x="5432" y="18018"/>
                          <a:pt x="3530" y="14021"/>
                          <a:pt x="1628" y="10690"/>
                        </a:cubicBezTo>
                        <a:cubicBezTo>
                          <a:pt x="-588" y="7448"/>
                          <a:pt x="-588" y="3177"/>
                          <a:pt x="1628" y="-64"/>
                        </a:cubicBezTo>
                        <a:cubicBezTo>
                          <a:pt x="19316" y="10499"/>
                          <a:pt x="27495" y="32198"/>
                          <a:pt x="29111" y="52754"/>
                        </a:cubicBezTo>
                        <a:cubicBezTo>
                          <a:pt x="30728" y="73310"/>
                          <a:pt x="27209" y="93962"/>
                          <a:pt x="27590" y="114613"/>
                        </a:cubicBezTo>
                        <a:cubicBezTo>
                          <a:pt x="28160" y="141641"/>
                          <a:pt x="29206" y="216633"/>
                          <a:pt x="27590" y="227387"/>
                        </a:cubicBezTo>
                        <a:cubicBezTo>
                          <a:pt x="25593" y="243851"/>
                          <a:pt x="26449" y="260601"/>
                          <a:pt x="24927" y="277065"/>
                        </a:cubicBezTo>
                        <a:cubicBezTo>
                          <a:pt x="24185" y="293805"/>
                          <a:pt x="18194" y="309888"/>
                          <a:pt x="7809" y="323031"/>
                        </a:cubicBezTo>
                        <a:cubicBezTo>
                          <a:pt x="1857" y="317540"/>
                          <a:pt x="658" y="308585"/>
                          <a:pt x="4957" y="301713"/>
                        </a:cubicBezTo>
                        <a:cubicBezTo>
                          <a:pt x="6193" y="299905"/>
                          <a:pt x="7714" y="298383"/>
                          <a:pt x="8760" y="296574"/>
                        </a:cubicBezTo>
                        <a:cubicBezTo>
                          <a:pt x="9807" y="294766"/>
                          <a:pt x="10472" y="289056"/>
                          <a:pt x="12279" y="291721"/>
                        </a:cubicBezTo>
                        <a:cubicBezTo>
                          <a:pt x="21789" y="305235"/>
                          <a:pt x="22264" y="160960"/>
                          <a:pt x="20362" y="137929"/>
                        </a:cubicBezTo>
                        <a:cubicBezTo>
                          <a:pt x="19316" y="118039"/>
                          <a:pt x="32725" y="28391"/>
                          <a:pt x="9046" y="1944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5" name="Freeform 1734">
                    <a:extLst>
                      <a:ext uri="{FF2B5EF4-FFF2-40B4-BE49-F238E27FC236}">
                        <a16:creationId xmlns:a16="http://schemas.microsoft.com/office/drawing/2014/main" id="{C065B7F8-0B4B-CE45-BA01-8765454EEDAB}"/>
                      </a:ext>
                    </a:extLst>
                  </p:cNvPr>
                  <p:cNvSpPr/>
                  <p:nvPr/>
                </p:nvSpPr>
                <p:spPr>
                  <a:xfrm>
                    <a:off x="12188882" y="5497663"/>
                    <a:ext cx="754129" cy="297887"/>
                  </a:xfrm>
                  <a:custGeom>
                    <a:avLst/>
                    <a:gdLst>
                      <a:gd name="connsiteX0" fmla="*/ 151616 w 151650"/>
                      <a:gd name="connsiteY0" fmla="*/ 58750 h 59903"/>
                      <a:gd name="connsiteX1" fmla="*/ 78677 w 151650"/>
                      <a:gd name="connsiteY1" fmla="*/ 45997 h 59903"/>
                      <a:gd name="connsiteX2" fmla="*/ 506 w 151650"/>
                      <a:gd name="connsiteY2" fmla="*/ 4504 h 59903"/>
                      <a:gd name="connsiteX3" fmla="*/ 1267 w 151650"/>
                      <a:gd name="connsiteY3" fmla="*/ -64 h 59903"/>
                      <a:gd name="connsiteX4" fmla="*/ 65363 w 151650"/>
                      <a:gd name="connsiteY4" fmla="*/ 32198 h 59903"/>
                      <a:gd name="connsiteX5" fmla="*/ 151616 w 151650"/>
                      <a:gd name="connsiteY5" fmla="*/ 58750 h 59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1650" h="59903">
                        <a:moveTo>
                          <a:pt x="151616" y="58750"/>
                        </a:moveTo>
                        <a:cubicBezTo>
                          <a:pt x="125369" y="62937"/>
                          <a:pt x="102831" y="54277"/>
                          <a:pt x="78677" y="45997"/>
                        </a:cubicBezTo>
                        <a:cubicBezTo>
                          <a:pt x="51174" y="35084"/>
                          <a:pt x="24956" y="21169"/>
                          <a:pt x="506" y="4504"/>
                        </a:cubicBezTo>
                        <a:cubicBezTo>
                          <a:pt x="-1966" y="-921"/>
                          <a:pt x="5071" y="5170"/>
                          <a:pt x="1267" y="-64"/>
                        </a:cubicBezTo>
                        <a:cubicBezTo>
                          <a:pt x="25993" y="12783"/>
                          <a:pt x="41113" y="21729"/>
                          <a:pt x="65363" y="32198"/>
                        </a:cubicBezTo>
                        <a:cubicBezTo>
                          <a:pt x="89613" y="42666"/>
                          <a:pt x="120520" y="57893"/>
                          <a:pt x="151616" y="5875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6" name="Freeform 1735">
                    <a:extLst>
                      <a:ext uri="{FF2B5EF4-FFF2-40B4-BE49-F238E27FC236}">
                        <a16:creationId xmlns:a16="http://schemas.microsoft.com/office/drawing/2014/main" id="{C9DDF8C8-83E7-7242-AF1D-8EDE671609C4}"/>
                      </a:ext>
                    </a:extLst>
                  </p:cNvPr>
                  <p:cNvSpPr/>
                  <p:nvPr/>
                </p:nvSpPr>
                <p:spPr>
                  <a:xfrm>
                    <a:off x="12179450" y="5576696"/>
                    <a:ext cx="926710" cy="315779"/>
                  </a:xfrm>
                  <a:custGeom>
                    <a:avLst/>
                    <a:gdLst>
                      <a:gd name="connsiteX0" fmla="*/ 25 w 186355"/>
                      <a:gd name="connsiteY0" fmla="*/ -64 h 63501"/>
                      <a:gd name="connsiteX1" fmla="*/ 86469 w 186355"/>
                      <a:gd name="connsiteY1" fmla="*/ 40002 h 63501"/>
                      <a:gd name="connsiteX2" fmla="*/ 186322 w 186355"/>
                      <a:gd name="connsiteY2" fmla="*/ 57703 h 63501"/>
                      <a:gd name="connsiteX3" fmla="*/ 120419 w 186355"/>
                      <a:gd name="connsiteY3" fmla="*/ 57703 h 63501"/>
                      <a:gd name="connsiteX4" fmla="*/ 34261 w 186355"/>
                      <a:gd name="connsiteY4" fmla="*/ 29152 h 63501"/>
                      <a:gd name="connsiteX5" fmla="*/ 25 w 186355"/>
                      <a:gd name="connsiteY5" fmla="*/ -64 h 63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6355" h="63501">
                        <a:moveTo>
                          <a:pt x="25" y="-64"/>
                        </a:moveTo>
                        <a:cubicBezTo>
                          <a:pt x="27851" y="15338"/>
                          <a:pt x="56732" y="28727"/>
                          <a:pt x="86469" y="40002"/>
                        </a:cubicBezTo>
                        <a:cubicBezTo>
                          <a:pt x="118403" y="51927"/>
                          <a:pt x="152239" y="57925"/>
                          <a:pt x="186322" y="57703"/>
                        </a:cubicBezTo>
                        <a:cubicBezTo>
                          <a:pt x="167302" y="67220"/>
                          <a:pt x="141911" y="63223"/>
                          <a:pt x="120419" y="57703"/>
                        </a:cubicBezTo>
                        <a:cubicBezTo>
                          <a:pt x="91044" y="50312"/>
                          <a:pt x="62239" y="40770"/>
                          <a:pt x="34261" y="29152"/>
                        </a:cubicBezTo>
                        <a:cubicBezTo>
                          <a:pt x="17143" y="22871"/>
                          <a:pt x="-1210" y="13164"/>
                          <a:pt x="25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7" name="Freeform 1736">
                    <a:extLst>
                      <a:ext uri="{FF2B5EF4-FFF2-40B4-BE49-F238E27FC236}">
                        <a16:creationId xmlns:a16="http://schemas.microsoft.com/office/drawing/2014/main" id="{6488CA27-B4D8-AC4C-9B6A-BDEE53A358E1}"/>
                      </a:ext>
                    </a:extLst>
                  </p:cNvPr>
                  <p:cNvSpPr/>
                  <p:nvPr/>
                </p:nvSpPr>
                <p:spPr>
                  <a:xfrm>
                    <a:off x="12272435" y="5619761"/>
                    <a:ext cx="228197" cy="1419283"/>
                  </a:xfrm>
                  <a:custGeom>
                    <a:avLst/>
                    <a:gdLst>
                      <a:gd name="connsiteX0" fmla="*/ 15087 w 45889"/>
                      <a:gd name="connsiteY0" fmla="*/ 32388 h 285408"/>
                      <a:gd name="connsiteX1" fmla="*/ -34 w 45889"/>
                      <a:gd name="connsiteY1" fmla="*/ 7930 h 285408"/>
                      <a:gd name="connsiteX2" fmla="*/ 2059 w 45889"/>
                      <a:gd name="connsiteY2" fmla="*/ -64 h 285408"/>
                      <a:gd name="connsiteX3" fmla="*/ 38671 w 45889"/>
                      <a:gd name="connsiteY3" fmla="*/ 95104 h 285408"/>
                      <a:gd name="connsiteX4" fmla="*/ 35818 w 45889"/>
                      <a:gd name="connsiteY4" fmla="*/ 202739 h 285408"/>
                      <a:gd name="connsiteX5" fmla="*/ 36769 w 45889"/>
                      <a:gd name="connsiteY5" fmla="*/ 243756 h 285408"/>
                      <a:gd name="connsiteX6" fmla="*/ 45042 w 45889"/>
                      <a:gd name="connsiteY6" fmla="*/ 285345 h 285408"/>
                      <a:gd name="connsiteX7" fmla="*/ 30778 w 45889"/>
                      <a:gd name="connsiteY7" fmla="*/ 245564 h 285408"/>
                      <a:gd name="connsiteX8" fmla="*/ 32300 w 45889"/>
                      <a:gd name="connsiteY8" fmla="*/ 163530 h 285408"/>
                      <a:gd name="connsiteX9" fmla="*/ 28971 w 45889"/>
                      <a:gd name="connsiteY9" fmla="*/ 80448 h 285408"/>
                      <a:gd name="connsiteX10" fmla="*/ 15087 w 45889"/>
                      <a:gd name="connsiteY10" fmla="*/ 32388 h 285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5889" h="285408">
                        <a:moveTo>
                          <a:pt x="15087" y="32388"/>
                        </a:moveTo>
                        <a:cubicBezTo>
                          <a:pt x="11473" y="25441"/>
                          <a:pt x="4531" y="15639"/>
                          <a:pt x="-34" y="7930"/>
                        </a:cubicBezTo>
                        <a:cubicBezTo>
                          <a:pt x="955" y="5349"/>
                          <a:pt x="1650" y="2669"/>
                          <a:pt x="2059" y="-64"/>
                        </a:cubicBezTo>
                        <a:cubicBezTo>
                          <a:pt x="22685" y="27735"/>
                          <a:pt x="35343" y="60639"/>
                          <a:pt x="38671" y="95104"/>
                        </a:cubicBezTo>
                        <a:cubicBezTo>
                          <a:pt x="42047" y="130963"/>
                          <a:pt x="41086" y="167108"/>
                          <a:pt x="35818" y="202739"/>
                        </a:cubicBezTo>
                        <a:cubicBezTo>
                          <a:pt x="33174" y="216319"/>
                          <a:pt x="33498" y="230309"/>
                          <a:pt x="36769" y="243756"/>
                        </a:cubicBezTo>
                        <a:cubicBezTo>
                          <a:pt x="40192" y="254225"/>
                          <a:pt x="48466" y="274876"/>
                          <a:pt x="45042" y="285345"/>
                        </a:cubicBezTo>
                        <a:cubicBezTo>
                          <a:pt x="42732" y="271326"/>
                          <a:pt x="37891" y="257851"/>
                          <a:pt x="30778" y="245564"/>
                        </a:cubicBezTo>
                        <a:cubicBezTo>
                          <a:pt x="21268" y="226531"/>
                          <a:pt x="30778" y="184467"/>
                          <a:pt x="32300" y="163530"/>
                        </a:cubicBezTo>
                        <a:cubicBezTo>
                          <a:pt x="35229" y="135817"/>
                          <a:pt x="34107" y="107837"/>
                          <a:pt x="28971" y="80448"/>
                        </a:cubicBezTo>
                        <a:cubicBezTo>
                          <a:pt x="26175" y="63954"/>
                          <a:pt x="21515" y="47831"/>
                          <a:pt x="15087" y="3238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8" name="Freeform 1737">
                    <a:extLst>
                      <a:ext uri="{FF2B5EF4-FFF2-40B4-BE49-F238E27FC236}">
                        <a16:creationId xmlns:a16="http://schemas.microsoft.com/office/drawing/2014/main" id="{116CB60F-28FA-BA44-BA48-911280105E27}"/>
                      </a:ext>
                    </a:extLst>
                  </p:cNvPr>
                  <p:cNvSpPr/>
                  <p:nvPr/>
                </p:nvSpPr>
                <p:spPr>
                  <a:xfrm>
                    <a:off x="12231763" y="5539311"/>
                    <a:ext cx="1176108" cy="1761921"/>
                  </a:xfrm>
                  <a:custGeom>
                    <a:avLst/>
                    <a:gdLst>
                      <a:gd name="connsiteX0" fmla="*/ 124069 w 236507"/>
                      <a:gd name="connsiteY0" fmla="*/ 88632 h 354310"/>
                      <a:gd name="connsiteX1" fmla="*/ 146322 w 236507"/>
                      <a:gd name="connsiteY1" fmla="*/ 103003 h 354310"/>
                      <a:gd name="connsiteX2" fmla="*/ 165341 w 236507"/>
                      <a:gd name="connsiteY2" fmla="*/ 127366 h 354310"/>
                      <a:gd name="connsiteX3" fmla="*/ 189781 w 236507"/>
                      <a:gd name="connsiteY3" fmla="*/ 191509 h 354310"/>
                      <a:gd name="connsiteX4" fmla="*/ 236474 w 236507"/>
                      <a:gd name="connsiteY4" fmla="*/ 354246 h 354310"/>
                      <a:gd name="connsiteX5" fmla="*/ 183980 w 236507"/>
                      <a:gd name="connsiteY5" fmla="*/ 204166 h 354310"/>
                      <a:gd name="connsiteX6" fmla="*/ 137667 w 236507"/>
                      <a:gd name="connsiteY6" fmla="*/ 107190 h 354310"/>
                      <a:gd name="connsiteX7" fmla="*/ 91165 w 236507"/>
                      <a:gd name="connsiteY7" fmla="*/ 79401 h 354310"/>
                      <a:gd name="connsiteX8" fmla="*/ 61304 w 236507"/>
                      <a:gd name="connsiteY8" fmla="*/ 60367 h 354310"/>
                      <a:gd name="connsiteX9" fmla="*/ 31253 w 236507"/>
                      <a:gd name="connsiteY9" fmla="*/ 39811 h 354310"/>
                      <a:gd name="connsiteX10" fmla="*/ -34 w 236507"/>
                      <a:gd name="connsiteY10" fmla="*/ -64 h 354310"/>
                      <a:gd name="connsiteX11" fmla="*/ 124069 w 236507"/>
                      <a:gd name="connsiteY11" fmla="*/ 88632 h 35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36507" h="354310">
                        <a:moveTo>
                          <a:pt x="124069" y="88632"/>
                        </a:moveTo>
                        <a:cubicBezTo>
                          <a:pt x="131914" y="92726"/>
                          <a:pt x="139361" y="97536"/>
                          <a:pt x="146322" y="103003"/>
                        </a:cubicBezTo>
                        <a:cubicBezTo>
                          <a:pt x="153939" y="110036"/>
                          <a:pt x="160358" y="118268"/>
                          <a:pt x="165341" y="127366"/>
                        </a:cubicBezTo>
                        <a:cubicBezTo>
                          <a:pt x="177000" y="147237"/>
                          <a:pt x="185264" y="168916"/>
                          <a:pt x="189781" y="191509"/>
                        </a:cubicBezTo>
                        <a:cubicBezTo>
                          <a:pt x="197674" y="231099"/>
                          <a:pt x="217645" y="312563"/>
                          <a:pt x="236474" y="354246"/>
                        </a:cubicBezTo>
                        <a:cubicBezTo>
                          <a:pt x="212034" y="316179"/>
                          <a:pt x="190446" y="240045"/>
                          <a:pt x="183980" y="204166"/>
                        </a:cubicBezTo>
                        <a:cubicBezTo>
                          <a:pt x="177513" y="168288"/>
                          <a:pt x="165817" y="130601"/>
                          <a:pt x="137667" y="107190"/>
                        </a:cubicBezTo>
                        <a:cubicBezTo>
                          <a:pt x="122984" y="96620"/>
                          <a:pt x="107426" y="87323"/>
                          <a:pt x="91165" y="79401"/>
                        </a:cubicBezTo>
                        <a:cubicBezTo>
                          <a:pt x="80894" y="73501"/>
                          <a:pt x="71099" y="66744"/>
                          <a:pt x="61304" y="60367"/>
                        </a:cubicBezTo>
                        <a:lnTo>
                          <a:pt x="31253" y="39811"/>
                        </a:lnTo>
                        <a:cubicBezTo>
                          <a:pt x="16799" y="30294"/>
                          <a:pt x="917" y="17447"/>
                          <a:pt x="-34" y="-64"/>
                        </a:cubicBezTo>
                        <a:cubicBezTo>
                          <a:pt x="37939" y="33985"/>
                          <a:pt x="79563" y="63732"/>
                          <a:pt x="124069" y="8863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9" name="Freeform 1738">
                    <a:extLst>
                      <a:ext uri="{FF2B5EF4-FFF2-40B4-BE49-F238E27FC236}">
                        <a16:creationId xmlns:a16="http://schemas.microsoft.com/office/drawing/2014/main" id="{A6B9BF68-82AB-2041-9478-29E7E561039E}"/>
                      </a:ext>
                    </a:extLst>
                  </p:cNvPr>
                  <p:cNvSpPr/>
                  <p:nvPr/>
                </p:nvSpPr>
                <p:spPr>
                  <a:xfrm>
                    <a:off x="12809412" y="6097465"/>
                    <a:ext cx="266812" cy="721516"/>
                  </a:xfrm>
                  <a:custGeom>
                    <a:avLst/>
                    <a:gdLst>
                      <a:gd name="connsiteX0" fmla="*/ 15 w 53654"/>
                      <a:gd name="connsiteY0" fmla="*/ 1040 h 145092"/>
                      <a:gd name="connsiteX1" fmla="*/ 5816 w 53654"/>
                      <a:gd name="connsiteY1" fmla="*/ 5512 h 145092"/>
                      <a:gd name="connsiteX2" fmla="*/ 24836 w 53654"/>
                      <a:gd name="connsiteY2" fmla="*/ 55856 h 145092"/>
                      <a:gd name="connsiteX3" fmla="*/ 50132 w 53654"/>
                      <a:gd name="connsiteY3" fmla="*/ 96398 h 145092"/>
                      <a:gd name="connsiteX4" fmla="*/ 46708 w 53654"/>
                      <a:gd name="connsiteY4" fmla="*/ 145029 h 145092"/>
                      <a:gd name="connsiteX5" fmla="*/ 42238 w 53654"/>
                      <a:gd name="connsiteY5" fmla="*/ 96493 h 145092"/>
                      <a:gd name="connsiteX6" fmla="*/ 36818 w 53654"/>
                      <a:gd name="connsiteY6" fmla="*/ 85454 h 145092"/>
                      <a:gd name="connsiteX7" fmla="*/ 11522 w 53654"/>
                      <a:gd name="connsiteY7" fmla="*/ 46244 h 145092"/>
                      <a:gd name="connsiteX8" fmla="*/ 15 w 53654"/>
                      <a:gd name="connsiteY8" fmla="*/ 1040 h 1450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654" h="145092">
                        <a:moveTo>
                          <a:pt x="15" y="1040"/>
                        </a:moveTo>
                        <a:cubicBezTo>
                          <a:pt x="3439" y="-1720"/>
                          <a:pt x="5626" y="1040"/>
                          <a:pt x="5816" y="5512"/>
                        </a:cubicBezTo>
                        <a:cubicBezTo>
                          <a:pt x="8907" y="23347"/>
                          <a:pt x="15364" y="40430"/>
                          <a:pt x="24836" y="55856"/>
                        </a:cubicBezTo>
                        <a:cubicBezTo>
                          <a:pt x="34346" y="69370"/>
                          <a:pt x="45186" y="80505"/>
                          <a:pt x="50132" y="96398"/>
                        </a:cubicBezTo>
                        <a:cubicBezTo>
                          <a:pt x="55771" y="112386"/>
                          <a:pt x="54535" y="129992"/>
                          <a:pt x="46708" y="145029"/>
                        </a:cubicBezTo>
                        <a:cubicBezTo>
                          <a:pt x="49371" y="110959"/>
                          <a:pt x="44521" y="104487"/>
                          <a:pt x="42238" y="96493"/>
                        </a:cubicBezTo>
                        <a:cubicBezTo>
                          <a:pt x="40954" y="92582"/>
                          <a:pt x="39129" y="88861"/>
                          <a:pt x="36818" y="85454"/>
                        </a:cubicBezTo>
                        <a:cubicBezTo>
                          <a:pt x="28544" y="72225"/>
                          <a:pt x="19034" y="59949"/>
                          <a:pt x="11522" y="46244"/>
                        </a:cubicBezTo>
                        <a:cubicBezTo>
                          <a:pt x="3467" y="32578"/>
                          <a:pt x="-527" y="16895"/>
                          <a:pt x="15" y="104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0" name="Freeform 1739">
                    <a:extLst>
                      <a:ext uri="{FF2B5EF4-FFF2-40B4-BE49-F238E27FC236}">
                        <a16:creationId xmlns:a16="http://schemas.microsoft.com/office/drawing/2014/main" id="{8CA9839E-30FE-F048-979B-E15FF54C01DE}"/>
                      </a:ext>
                    </a:extLst>
                  </p:cNvPr>
                  <p:cNvSpPr/>
                  <p:nvPr/>
                </p:nvSpPr>
                <p:spPr>
                  <a:xfrm>
                    <a:off x="12181488" y="5737129"/>
                    <a:ext cx="1415071" cy="3224747"/>
                  </a:xfrm>
                  <a:custGeom>
                    <a:avLst/>
                    <a:gdLst>
                      <a:gd name="connsiteX0" fmla="*/ 228706 w 284561"/>
                      <a:gd name="connsiteY0" fmla="*/ 450651 h 648474"/>
                      <a:gd name="connsiteX1" fmla="*/ 206072 w 284561"/>
                      <a:gd name="connsiteY1" fmla="*/ 384034 h 648474"/>
                      <a:gd name="connsiteX2" fmla="*/ 186482 w 284561"/>
                      <a:gd name="connsiteY2" fmla="*/ 218441 h 648474"/>
                      <a:gd name="connsiteX3" fmla="*/ 129424 w 284561"/>
                      <a:gd name="connsiteY3" fmla="*/ 77783 h 648474"/>
                      <a:gd name="connsiteX4" fmla="*/ 471 w 284561"/>
                      <a:gd name="connsiteY4" fmla="*/ 10214 h 648474"/>
                      <a:gd name="connsiteX5" fmla="*/ 4180 w 284561"/>
                      <a:gd name="connsiteY5" fmla="*/ -64 h 648474"/>
                      <a:gd name="connsiteX6" fmla="*/ 171837 w 284561"/>
                      <a:gd name="connsiteY6" fmla="*/ 104621 h 648474"/>
                      <a:gd name="connsiteX7" fmla="*/ 193330 w 284561"/>
                      <a:gd name="connsiteY7" fmla="*/ 213207 h 648474"/>
                      <a:gd name="connsiteX8" fmla="*/ 195992 w 284561"/>
                      <a:gd name="connsiteY8" fmla="*/ 292863 h 648474"/>
                      <a:gd name="connsiteX9" fmla="*/ 204456 w 284561"/>
                      <a:gd name="connsiteY9" fmla="*/ 355198 h 648474"/>
                      <a:gd name="connsiteX10" fmla="*/ 218435 w 284561"/>
                      <a:gd name="connsiteY10" fmla="*/ 403924 h 648474"/>
                      <a:gd name="connsiteX11" fmla="*/ 265508 w 284561"/>
                      <a:gd name="connsiteY11" fmla="*/ 553242 h 648474"/>
                      <a:gd name="connsiteX12" fmla="*/ 284528 w 284561"/>
                      <a:gd name="connsiteY12" fmla="*/ 648410 h 648474"/>
                      <a:gd name="connsiteX13" fmla="*/ 262275 w 284561"/>
                      <a:gd name="connsiteY13" fmla="*/ 555812 h 648474"/>
                      <a:gd name="connsiteX14" fmla="*/ 228706 w 284561"/>
                      <a:gd name="connsiteY14" fmla="*/ 450651 h 648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84561" h="648474">
                        <a:moveTo>
                          <a:pt x="228706" y="450651"/>
                        </a:moveTo>
                        <a:cubicBezTo>
                          <a:pt x="221003" y="429810"/>
                          <a:pt x="212539" y="405351"/>
                          <a:pt x="206072" y="384034"/>
                        </a:cubicBezTo>
                        <a:cubicBezTo>
                          <a:pt x="190600" y="330264"/>
                          <a:pt x="183981" y="274334"/>
                          <a:pt x="186482" y="218441"/>
                        </a:cubicBezTo>
                        <a:cubicBezTo>
                          <a:pt x="187433" y="155631"/>
                          <a:pt x="182013" y="116231"/>
                          <a:pt x="129424" y="77783"/>
                        </a:cubicBezTo>
                        <a:cubicBezTo>
                          <a:pt x="109738" y="63318"/>
                          <a:pt x="24816" y="13259"/>
                          <a:pt x="471" y="10214"/>
                        </a:cubicBezTo>
                        <a:cubicBezTo>
                          <a:pt x="-917" y="6342"/>
                          <a:pt x="633" y="2025"/>
                          <a:pt x="4180" y="-64"/>
                        </a:cubicBezTo>
                        <a:cubicBezTo>
                          <a:pt x="42980" y="23442"/>
                          <a:pt x="148729" y="65602"/>
                          <a:pt x="171837" y="104621"/>
                        </a:cubicBezTo>
                        <a:cubicBezTo>
                          <a:pt x="193710" y="141736"/>
                          <a:pt x="192854" y="170096"/>
                          <a:pt x="193330" y="213207"/>
                        </a:cubicBezTo>
                        <a:cubicBezTo>
                          <a:pt x="193330" y="240045"/>
                          <a:pt x="193330" y="254510"/>
                          <a:pt x="195992" y="292863"/>
                        </a:cubicBezTo>
                        <a:cubicBezTo>
                          <a:pt x="197799" y="316179"/>
                          <a:pt x="200747" y="332167"/>
                          <a:pt x="204456" y="355198"/>
                        </a:cubicBezTo>
                        <a:cubicBezTo>
                          <a:pt x="207689" y="371814"/>
                          <a:pt x="212368" y="388116"/>
                          <a:pt x="218435" y="403924"/>
                        </a:cubicBezTo>
                        <a:cubicBezTo>
                          <a:pt x="235648" y="452935"/>
                          <a:pt x="251814" y="515365"/>
                          <a:pt x="265508" y="553242"/>
                        </a:cubicBezTo>
                        <a:cubicBezTo>
                          <a:pt x="275969" y="581793"/>
                          <a:pt x="273591" y="602064"/>
                          <a:pt x="284528" y="648410"/>
                        </a:cubicBezTo>
                        <a:cubicBezTo>
                          <a:pt x="268266" y="606251"/>
                          <a:pt x="275779" y="583030"/>
                          <a:pt x="262275" y="555812"/>
                        </a:cubicBezTo>
                        <a:cubicBezTo>
                          <a:pt x="255808" y="541822"/>
                          <a:pt x="235933" y="469875"/>
                          <a:pt x="228706" y="450651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1" name="Freeform 1740">
                    <a:extLst>
                      <a:ext uri="{FF2B5EF4-FFF2-40B4-BE49-F238E27FC236}">
                        <a16:creationId xmlns:a16="http://schemas.microsoft.com/office/drawing/2014/main" id="{10018FB4-849D-D248-9071-8AD255ACC8C2}"/>
                      </a:ext>
                    </a:extLst>
                  </p:cNvPr>
                  <p:cNvSpPr/>
                  <p:nvPr/>
                </p:nvSpPr>
                <p:spPr>
                  <a:xfrm>
                    <a:off x="13477391" y="8252946"/>
                    <a:ext cx="426560" cy="308221"/>
                  </a:xfrm>
                  <a:custGeom>
                    <a:avLst/>
                    <a:gdLst>
                      <a:gd name="connsiteX0" fmla="*/ 38196 w 85778"/>
                      <a:gd name="connsiteY0" fmla="*/ 30865 h 61981"/>
                      <a:gd name="connsiteX1" fmla="*/ 40098 w 85778"/>
                      <a:gd name="connsiteY1" fmla="*/ 31627 h 61981"/>
                      <a:gd name="connsiteX2" fmla="*/ 63777 w 85778"/>
                      <a:gd name="connsiteY2" fmla="*/ 44760 h 61981"/>
                      <a:gd name="connsiteX3" fmla="*/ 85744 w 85778"/>
                      <a:gd name="connsiteY3" fmla="*/ 61890 h 61981"/>
                      <a:gd name="connsiteX4" fmla="*/ 57215 w 85778"/>
                      <a:gd name="connsiteY4" fmla="*/ 44475 h 61981"/>
                      <a:gd name="connsiteX5" fmla="*/ 25548 w 85778"/>
                      <a:gd name="connsiteY5" fmla="*/ 28106 h 61981"/>
                      <a:gd name="connsiteX6" fmla="*/ 4341 w 85778"/>
                      <a:gd name="connsiteY6" fmla="*/ 11832 h 61981"/>
                      <a:gd name="connsiteX7" fmla="*/ -34 w 85778"/>
                      <a:gd name="connsiteY7" fmla="*/ -64 h 61981"/>
                      <a:gd name="connsiteX8" fmla="*/ 38196 w 85778"/>
                      <a:gd name="connsiteY8" fmla="*/ 30865 h 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5778" h="61981">
                        <a:moveTo>
                          <a:pt x="38196" y="30865"/>
                        </a:moveTo>
                        <a:lnTo>
                          <a:pt x="40098" y="31627"/>
                        </a:lnTo>
                        <a:cubicBezTo>
                          <a:pt x="48562" y="34881"/>
                          <a:pt x="56530" y="39307"/>
                          <a:pt x="63777" y="44760"/>
                        </a:cubicBezTo>
                        <a:cubicBezTo>
                          <a:pt x="70586" y="51108"/>
                          <a:pt x="77937" y="56837"/>
                          <a:pt x="85744" y="61890"/>
                        </a:cubicBezTo>
                        <a:cubicBezTo>
                          <a:pt x="76235" y="62556"/>
                          <a:pt x="66725" y="50565"/>
                          <a:pt x="57215" y="44475"/>
                        </a:cubicBezTo>
                        <a:cubicBezTo>
                          <a:pt x="47050" y="38298"/>
                          <a:pt x="36465" y="32826"/>
                          <a:pt x="25548" y="28106"/>
                        </a:cubicBezTo>
                        <a:cubicBezTo>
                          <a:pt x="17541" y="24032"/>
                          <a:pt x="10351" y="18513"/>
                          <a:pt x="4341" y="11832"/>
                        </a:cubicBezTo>
                        <a:cubicBezTo>
                          <a:pt x="1107" y="7835"/>
                          <a:pt x="1679" y="3172"/>
                          <a:pt x="-34" y="-64"/>
                        </a:cubicBezTo>
                        <a:cubicBezTo>
                          <a:pt x="8725" y="14382"/>
                          <a:pt x="22248" y="25317"/>
                          <a:pt x="38196" y="3086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2" name="Freeform 1741">
                    <a:extLst>
                      <a:ext uri="{FF2B5EF4-FFF2-40B4-BE49-F238E27FC236}">
                        <a16:creationId xmlns:a16="http://schemas.microsoft.com/office/drawing/2014/main" id="{8826ECD8-F3C1-F14B-9D18-D695E9DBE77A}"/>
                      </a:ext>
                    </a:extLst>
                  </p:cNvPr>
                  <p:cNvSpPr/>
                  <p:nvPr/>
                </p:nvSpPr>
                <p:spPr>
                  <a:xfrm>
                    <a:off x="13499148" y="8292226"/>
                    <a:ext cx="304545" cy="591090"/>
                  </a:xfrm>
                  <a:custGeom>
                    <a:avLst/>
                    <a:gdLst>
                      <a:gd name="connsiteX0" fmla="*/ 30302 w 61242"/>
                      <a:gd name="connsiteY0" fmla="*/ 46473 h 118864"/>
                      <a:gd name="connsiteX1" fmla="*/ 45042 w 61242"/>
                      <a:gd name="connsiteY1" fmla="*/ 66553 h 118864"/>
                      <a:gd name="connsiteX2" fmla="*/ 61209 w 61242"/>
                      <a:gd name="connsiteY2" fmla="*/ 118801 h 118864"/>
                      <a:gd name="connsiteX3" fmla="*/ 39622 w 61242"/>
                      <a:gd name="connsiteY3" fmla="*/ 65411 h 118864"/>
                      <a:gd name="connsiteX4" fmla="*/ 18415 w 61242"/>
                      <a:gd name="connsiteY4" fmla="*/ 34196 h 118864"/>
                      <a:gd name="connsiteX5" fmla="*/ -34 w 61242"/>
                      <a:gd name="connsiteY5" fmla="*/ -64 h 118864"/>
                      <a:gd name="connsiteX6" fmla="*/ 30302 w 61242"/>
                      <a:gd name="connsiteY6" fmla="*/ 46473 h 118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1242" h="118864">
                        <a:moveTo>
                          <a:pt x="30302" y="46473"/>
                        </a:moveTo>
                        <a:cubicBezTo>
                          <a:pt x="34011" y="51327"/>
                          <a:pt x="41904" y="61319"/>
                          <a:pt x="45042" y="66553"/>
                        </a:cubicBezTo>
                        <a:cubicBezTo>
                          <a:pt x="53868" y="82713"/>
                          <a:pt x="59365" y="100481"/>
                          <a:pt x="61209" y="118801"/>
                        </a:cubicBezTo>
                        <a:cubicBezTo>
                          <a:pt x="57072" y="99910"/>
                          <a:pt x="49778" y="81856"/>
                          <a:pt x="39622" y="65411"/>
                        </a:cubicBezTo>
                        <a:cubicBezTo>
                          <a:pt x="32300" y="55038"/>
                          <a:pt x="25357" y="44665"/>
                          <a:pt x="18415" y="34196"/>
                        </a:cubicBezTo>
                        <a:cubicBezTo>
                          <a:pt x="11473" y="23728"/>
                          <a:pt x="1488" y="10595"/>
                          <a:pt x="-34" y="-64"/>
                        </a:cubicBezTo>
                        <a:cubicBezTo>
                          <a:pt x="8535" y="16409"/>
                          <a:pt x="18691" y="31988"/>
                          <a:pt x="30302" y="4647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3" name="Freeform 1742">
                    <a:extLst>
                      <a:ext uri="{FF2B5EF4-FFF2-40B4-BE49-F238E27FC236}">
                        <a16:creationId xmlns:a16="http://schemas.microsoft.com/office/drawing/2014/main" id="{905F4CC9-332D-A045-837F-3137CE78B750}"/>
                      </a:ext>
                    </a:extLst>
                  </p:cNvPr>
                  <p:cNvSpPr/>
                  <p:nvPr/>
                </p:nvSpPr>
                <p:spPr>
                  <a:xfrm>
                    <a:off x="13544072" y="8408645"/>
                    <a:ext cx="145182" cy="567901"/>
                  </a:xfrm>
                  <a:custGeom>
                    <a:avLst/>
                    <a:gdLst>
                      <a:gd name="connsiteX0" fmla="*/ 25452 w 29195"/>
                      <a:gd name="connsiteY0" fmla="*/ 73215 h 114201"/>
                      <a:gd name="connsiteX1" fmla="*/ 29161 w 29195"/>
                      <a:gd name="connsiteY1" fmla="*/ 114137 h 114201"/>
                      <a:gd name="connsiteX2" fmla="*/ 17559 w 29195"/>
                      <a:gd name="connsiteY2" fmla="*/ 45141 h 114201"/>
                      <a:gd name="connsiteX3" fmla="*/ 10808 w 29195"/>
                      <a:gd name="connsiteY3" fmla="*/ 31246 h 114201"/>
                      <a:gd name="connsiteX4" fmla="*/ -34 w 29195"/>
                      <a:gd name="connsiteY4" fmla="*/ -64 h 114201"/>
                      <a:gd name="connsiteX5" fmla="*/ 18986 w 29195"/>
                      <a:gd name="connsiteY5" fmla="*/ 41715 h 114201"/>
                      <a:gd name="connsiteX6" fmla="*/ 25072 w 29195"/>
                      <a:gd name="connsiteY6" fmla="*/ 67790 h 114201"/>
                      <a:gd name="connsiteX7" fmla="*/ 25452 w 29195"/>
                      <a:gd name="connsiteY7" fmla="*/ 73215 h 114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195" h="114201">
                        <a:moveTo>
                          <a:pt x="25452" y="73215"/>
                        </a:moveTo>
                        <a:cubicBezTo>
                          <a:pt x="26784" y="86824"/>
                          <a:pt x="28305" y="100528"/>
                          <a:pt x="29161" y="114137"/>
                        </a:cubicBezTo>
                        <a:cubicBezTo>
                          <a:pt x="22314" y="96055"/>
                          <a:pt x="24596" y="63127"/>
                          <a:pt x="17559" y="45141"/>
                        </a:cubicBezTo>
                        <a:cubicBezTo>
                          <a:pt x="15600" y="40373"/>
                          <a:pt x="13346" y="35738"/>
                          <a:pt x="10808" y="31246"/>
                        </a:cubicBezTo>
                        <a:cubicBezTo>
                          <a:pt x="5187" y="21615"/>
                          <a:pt x="1507" y="10975"/>
                          <a:pt x="-34" y="-64"/>
                        </a:cubicBezTo>
                        <a:cubicBezTo>
                          <a:pt x="7479" y="24584"/>
                          <a:pt x="14992" y="30294"/>
                          <a:pt x="18986" y="41715"/>
                        </a:cubicBezTo>
                        <a:cubicBezTo>
                          <a:pt x="22010" y="50146"/>
                          <a:pt x="24045" y="58892"/>
                          <a:pt x="25072" y="67790"/>
                        </a:cubicBezTo>
                        <a:cubicBezTo>
                          <a:pt x="25072" y="70075"/>
                          <a:pt x="25262" y="71407"/>
                          <a:pt x="25452" y="73215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4" name="Freeform 1743">
                    <a:extLst>
                      <a:ext uri="{FF2B5EF4-FFF2-40B4-BE49-F238E27FC236}">
                        <a16:creationId xmlns:a16="http://schemas.microsoft.com/office/drawing/2014/main" id="{FF682B30-0401-EE49-82C8-AA8F03205AB7}"/>
                      </a:ext>
                    </a:extLst>
                  </p:cNvPr>
                  <p:cNvSpPr/>
                  <p:nvPr/>
                </p:nvSpPr>
                <p:spPr>
                  <a:xfrm>
                    <a:off x="13533629" y="8420947"/>
                    <a:ext cx="67770" cy="429240"/>
                  </a:xfrm>
                  <a:custGeom>
                    <a:avLst/>
                    <a:gdLst>
                      <a:gd name="connsiteX0" fmla="*/ 3208 w 13628"/>
                      <a:gd name="connsiteY0" fmla="*/ 983 h 86317"/>
                      <a:gd name="connsiteX1" fmla="*/ 10531 w 13628"/>
                      <a:gd name="connsiteY1" fmla="*/ 41048 h 86317"/>
                      <a:gd name="connsiteX2" fmla="*/ 12242 w 13628"/>
                      <a:gd name="connsiteY2" fmla="*/ 86253 h 86317"/>
                      <a:gd name="connsiteX3" fmla="*/ 10531 w 13628"/>
                      <a:gd name="connsiteY3" fmla="*/ 49899 h 86317"/>
                      <a:gd name="connsiteX4" fmla="*/ 1021 w 13628"/>
                      <a:gd name="connsiteY4" fmla="*/ 22681 h 86317"/>
                      <a:gd name="connsiteX5" fmla="*/ 2162 w 13628"/>
                      <a:gd name="connsiteY5" fmla="*/ -64 h 86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628" h="86317">
                        <a:moveTo>
                          <a:pt x="3208" y="983"/>
                        </a:moveTo>
                        <a:cubicBezTo>
                          <a:pt x="1201" y="14782"/>
                          <a:pt x="3769" y="28857"/>
                          <a:pt x="10531" y="41048"/>
                        </a:cubicBezTo>
                        <a:cubicBezTo>
                          <a:pt x="13926" y="55876"/>
                          <a:pt x="14505" y="71207"/>
                          <a:pt x="12242" y="86253"/>
                        </a:cubicBezTo>
                        <a:cubicBezTo>
                          <a:pt x="12499" y="74110"/>
                          <a:pt x="11928" y="61966"/>
                          <a:pt x="10531" y="49899"/>
                        </a:cubicBezTo>
                        <a:cubicBezTo>
                          <a:pt x="9484" y="41239"/>
                          <a:pt x="3113" y="30865"/>
                          <a:pt x="1021" y="22681"/>
                        </a:cubicBezTo>
                        <a:cubicBezTo>
                          <a:pt x="-701" y="15144"/>
                          <a:pt x="-311" y="7264"/>
                          <a:pt x="2162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5" name="Freeform 1744">
                    <a:extLst>
                      <a:ext uri="{FF2B5EF4-FFF2-40B4-BE49-F238E27FC236}">
                        <a16:creationId xmlns:a16="http://schemas.microsoft.com/office/drawing/2014/main" id="{704F1740-668C-594F-A2B0-3DA1867D9BA4}"/>
                      </a:ext>
                    </a:extLst>
                  </p:cNvPr>
                  <p:cNvSpPr/>
                  <p:nvPr/>
                </p:nvSpPr>
                <p:spPr>
                  <a:xfrm>
                    <a:off x="13447833" y="8380249"/>
                    <a:ext cx="34287" cy="469464"/>
                  </a:xfrm>
                  <a:custGeom>
                    <a:avLst/>
                    <a:gdLst>
                      <a:gd name="connsiteX0" fmla="*/ 2582 w 6895"/>
                      <a:gd name="connsiteY0" fmla="*/ 792 h 94406"/>
                      <a:gd name="connsiteX1" fmla="*/ 3438 w 6895"/>
                      <a:gd name="connsiteY1" fmla="*/ 46758 h 94406"/>
                      <a:gd name="connsiteX2" fmla="*/ 6861 w 6895"/>
                      <a:gd name="connsiteY2" fmla="*/ 94342 h 94406"/>
                      <a:gd name="connsiteX3" fmla="*/ 300 w 6895"/>
                      <a:gd name="connsiteY3" fmla="*/ -64 h 94406"/>
                      <a:gd name="connsiteX4" fmla="*/ 2582 w 6895"/>
                      <a:gd name="connsiteY4" fmla="*/ 792 h 94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95" h="94406">
                        <a:moveTo>
                          <a:pt x="2582" y="792"/>
                        </a:moveTo>
                        <a:cubicBezTo>
                          <a:pt x="2582" y="10880"/>
                          <a:pt x="1821" y="16400"/>
                          <a:pt x="3438" y="46758"/>
                        </a:cubicBezTo>
                        <a:cubicBezTo>
                          <a:pt x="4198" y="62080"/>
                          <a:pt x="6481" y="79972"/>
                          <a:pt x="6861" y="94342"/>
                        </a:cubicBezTo>
                        <a:cubicBezTo>
                          <a:pt x="1269" y="63203"/>
                          <a:pt x="-937" y="31551"/>
                          <a:pt x="300" y="-64"/>
                        </a:cubicBezTo>
                        <a:cubicBezTo>
                          <a:pt x="1041" y="269"/>
                          <a:pt x="1802" y="554"/>
                          <a:pt x="2582" y="792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6" name="Freeform 1745">
                    <a:extLst>
                      <a:ext uri="{FF2B5EF4-FFF2-40B4-BE49-F238E27FC236}">
                        <a16:creationId xmlns:a16="http://schemas.microsoft.com/office/drawing/2014/main" id="{C2E78234-10FB-A04F-A80B-4BFF4A016538}"/>
                      </a:ext>
                    </a:extLst>
                  </p:cNvPr>
                  <p:cNvSpPr/>
                  <p:nvPr/>
                </p:nvSpPr>
                <p:spPr>
                  <a:xfrm>
                    <a:off x="10871696" y="7713434"/>
                    <a:ext cx="201927" cy="131089"/>
                  </a:xfrm>
                  <a:custGeom>
                    <a:avLst/>
                    <a:gdLst>
                      <a:gd name="connsiteX0" fmla="*/ 39432 w 40606"/>
                      <a:gd name="connsiteY0" fmla="*/ 1173 h 26361"/>
                      <a:gd name="connsiteX1" fmla="*/ 32014 w 40606"/>
                      <a:gd name="connsiteY1" fmla="*/ 6883 h 26361"/>
                      <a:gd name="connsiteX2" fmla="*/ 12995 w 40606"/>
                      <a:gd name="connsiteY2" fmla="*/ 15448 h 26361"/>
                      <a:gd name="connsiteX3" fmla="*/ -34 w 40606"/>
                      <a:gd name="connsiteY3" fmla="*/ 26297 h 26361"/>
                      <a:gd name="connsiteX4" fmla="*/ 8430 w 40606"/>
                      <a:gd name="connsiteY4" fmla="*/ 20207 h 26361"/>
                      <a:gd name="connsiteX5" fmla="*/ 21458 w 40606"/>
                      <a:gd name="connsiteY5" fmla="*/ 14687 h 26361"/>
                      <a:gd name="connsiteX6" fmla="*/ 33631 w 40606"/>
                      <a:gd name="connsiteY6" fmla="*/ 8501 h 26361"/>
                      <a:gd name="connsiteX7" fmla="*/ 39527 w 40606"/>
                      <a:gd name="connsiteY7" fmla="*/ 4409 h 26361"/>
                      <a:gd name="connsiteX8" fmla="*/ 40573 w 40606"/>
                      <a:gd name="connsiteY8" fmla="*/ 3362 h 26361"/>
                      <a:gd name="connsiteX9" fmla="*/ 40573 w 40606"/>
                      <a:gd name="connsiteY9" fmla="*/ -64 h 26361"/>
                      <a:gd name="connsiteX10" fmla="*/ 39432 w 40606"/>
                      <a:gd name="connsiteY10" fmla="*/ 1173 h 2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0606" h="26361">
                        <a:moveTo>
                          <a:pt x="39432" y="1173"/>
                        </a:moveTo>
                        <a:cubicBezTo>
                          <a:pt x="37625" y="2981"/>
                          <a:pt x="34107" y="5170"/>
                          <a:pt x="32014" y="6883"/>
                        </a:cubicBezTo>
                        <a:cubicBezTo>
                          <a:pt x="26042" y="10499"/>
                          <a:pt x="19661" y="13383"/>
                          <a:pt x="12995" y="15448"/>
                        </a:cubicBezTo>
                        <a:cubicBezTo>
                          <a:pt x="6433" y="18208"/>
                          <a:pt x="157" y="21824"/>
                          <a:pt x="-34" y="26297"/>
                        </a:cubicBezTo>
                        <a:cubicBezTo>
                          <a:pt x="2287" y="23642"/>
                          <a:pt x="5177" y="21558"/>
                          <a:pt x="8430" y="20207"/>
                        </a:cubicBezTo>
                        <a:cubicBezTo>
                          <a:pt x="12329" y="18113"/>
                          <a:pt x="17179" y="16495"/>
                          <a:pt x="21458" y="14687"/>
                        </a:cubicBezTo>
                        <a:cubicBezTo>
                          <a:pt x="25738" y="12879"/>
                          <a:pt x="29732" y="10595"/>
                          <a:pt x="33631" y="8501"/>
                        </a:cubicBezTo>
                        <a:cubicBezTo>
                          <a:pt x="35828" y="7502"/>
                          <a:pt x="37825" y="6112"/>
                          <a:pt x="39527" y="4409"/>
                        </a:cubicBezTo>
                        <a:lnTo>
                          <a:pt x="40573" y="3362"/>
                        </a:lnTo>
                        <a:lnTo>
                          <a:pt x="40573" y="-64"/>
                        </a:lnTo>
                        <a:cubicBezTo>
                          <a:pt x="40155" y="307"/>
                          <a:pt x="39774" y="726"/>
                          <a:pt x="39432" y="1173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7" name="Freeform 1746">
                    <a:extLst>
                      <a:ext uri="{FF2B5EF4-FFF2-40B4-BE49-F238E27FC236}">
                        <a16:creationId xmlns:a16="http://schemas.microsoft.com/office/drawing/2014/main" id="{0C462619-8559-FB42-B04F-1F037B608DB8}"/>
                      </a:ext>
                    </a:extLst>
                  </p:cNvPr>
                  <p:cNvSpPr/>
                  <p:nvPr/>
                </p:nvSpPr>
                <p:spPr>
                  <a:xfrm>
                    <a:off x="13301945" y="7713434"/>
                    <a:ext cx="203344" cy="131089"/>
                  </a:xfrm>
                  <a:custGeom>
                    <a:avLst/>
                    <a:gdLst>
                      <a:gd name="connsiteX0" fmla="*/ 1298 w 40891"/>
                      <a:gd name="connsiteY0" fmla="*/ 1173 h 26361"/>
                      <a:gd name="connsiteX1" fmla="*/ 8715 w 40891"/>
                      <a:gd name="connsiteY1" fmla="*/ 6883 h 26361"/>
                      <a:gd name="connsiteX2" fmla="*/ 27735 w 40891"/>
                      <a:gd name="connsiteY2" fmla="*/ 15448 h 26361"/>
                      <a:gd name="connsiteX3" fmla="*/ 40858 w 40891"/>
                      <a:gd name="connsiteY3" fmla="*/ 26297 h 26361"/>
                      <a:gd name="connsiteX4" fmla="*/ 32299 w 40891"/>
                      <a:gd name="connsiteY4" fmla="*/ 20207 h 26361"/>
                      <a:gd name="connsiteX5" fmla="*/ 19176 w 40891"/>
                      <a:gd name="connsiteY5" fmla="*/ 14687 h 26361"/>
                      <a:gd name="connsiteX6" fmla="*/ 7003 w 40891"/>
                      <a:gd name="connsiteY6" fmla="*/ 8501 h 26361"/>
                      <a:gd name="connsiteX7" fmla="*/ 1012 w 40891"/>
                      <a:gd name="connsiteY7" fmla="*/ 4409 h 26361"/>
                      <a:gd name="connsiteX8" fmla="*/ -34 w 40891"/>
                      <a:gd name="connsiteY8" fmla="*/ 3362 h 26361"/>
                      <a:gd name="connsiteX9" fmla="*/ -34 w 40891"/>
                      <a:gd name="connsiteY9" fmla="*/ -64 h 2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0891" h="26361">
                        <a:moveTo>
                          <a:pt x="1298" y="1173"/>
                        </a:moveTo>
                        <a:cubicBezTo>
                          <a:pt x="3104" y="2981"/>
                          <a:pt x="6528" y="5170"/>
                          <a:pt x="8715" y="6883"/>
                        </a:cubicBezTo>
                        <a:cubicBezTo>
                          <a:pt x="14678" y="10519"/>
                          <a:pt x="21068" y="13393"/>
                          <a:pt x="27735" y="15448"/>
                        </a:cubicBezTo>
                        <a:cubicBezTo>
                          <a:pt x="34296" y="18208"/>
                          <a:pt x="40668" y="21824"/>
                          <a:pt x="40858" y="26297"/>
                        </a:cubicBezTo>
                        <a:cubicBezTo>
                          <a:pt x="38500" y="23642"/>
                          <a:pt x="35580" y="21558"/>
                          <a:pt x="32299" y="20207"/>
                        </a:cubicBezTo>
                        <a:cubicBezTo>
                          <a:pt x="28400" y="18113"/>
                          <a:pt x="23550" y="16495"/>
                          <a:pt x="19176" y="14687"/>
                        </a:cubicBezTo>
                        <a:cubicBezTo>
                          <a:pt x="14801" y="12879"/>
                          <a:pt x="10902" y="10595"/>
                          <a:pt x="7003" y="8501"/>
                        </a:cubicBezTo>
                        <a:cubicBezTo>
                          <a:pt x="4797" y="7473"/>
                          <a:pt x="2771" y="6093"/>
                          <a:pt x="1012" y="4409"/>
                        </a:cubicBezTo>
                        <a:lnTo>
                          <a:pt x="-34" y="3362"/>
                        </a:lnTo>
                        <a:lnTo>
                          <a:pt x="-34" y="-64"/>
                        </a:ln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8" name="Freeform 1747">
                    <a:extLst>
                      <a:ext uri="{FF2B5EF4-FFF2-40B4-BE49-F238E27FC236}">
                        <a16:creationId xmlns:a16="http://schemas.microsoft.com/office/drawing/2014/main" id="{F4955E5C-1E41-D645-B95C-3AD3EC0E5B3E}"/>
                      </a:ext>
                    </a:extLst>
                  </p:cNvPr>
                  <p:cNvSpPr/>
                  <p:nvPr/>
                </p:nvSpPr>
                <p:spPr>
                  <a:xfrm>
                    <a:off x="12199136" y="7604588"/>
                    <a:ext cx="736784" cy="699467"/>
                  </a:xfrm>
                  <a:custGeom>
                    <a:avLst/>
                    <a:gdLst>
                      <a:gd name="connsiteX0" fmla="*/ -34 w 148162"/>
                      <a:gd name="connsiteY0" fmla="*/ -64 h 140658"/>
                      <a:gd name="connsiteX1" fmla="*/ 94018 w 148162"/>
                      <a:gd name="connsiteY1" fmla="*/ 50851 h 140658"/>
                      <a:gd name="connsiteX2" fmla="*/ 148129 w 148162"/>
                      <a:gd name="connsiteY2" fmla="*/ 140594 h 140658"/>
                      <a:gd name="connsiteX3" fmla="*/ 39337 w 148162"/>
                      <a:gd name="connsiteY3" fmla="*/ 31912 h 140658"/>
                      <a:gd name="connsiteX4" fmla="*/ 14992 w 148162"/>
                      <a:gd name="connsiteY4" fmla="*/ 20873 h 140658"/>
                      <a:gd name="connsiteX5" fmla="*/ -34 w 148162"/>
                      <a:gd name="connsiteY5" fmla="*/ -64 h 140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8162" h="140658">
                        <a:moveTo>
                          <a:pt x="-34" y="-64"/>
                        </a:moveTo>
                        <a:cubicBezTo>
                          <a:pt x="33707" y="12051"/>
                          <a:pt x="65422" y="29219"/>
                          <a:pt x="94018" y="50851"/>
                        </a:cubicBezTo>
                        <a:cubicBezTo>
                          <a:pt x="122861" y="72739"/>
                          <a:pt x="142223" y="104858"/>
                          <a:pt x="148129" y="140594"/>
                        </a:cubicBezTo>
                        <a:cubicBezTo>
                          <a:pt x="127882" y="91240"/>
                          <a:pt x="88683" y="52088"/>
                          <a:pt x="39337" y="31912"/>
                        </a:cubicBezTo>
                        <a:cubicBezTo>
                          <a:pt x="30882" y="29038"/>
                          <a:pt x="22732" y="25336"/>
                          <a:pt x="14992" y="20873"/>
                        </a:cubicBezTo>
                        <a:cubicBezTo>
                          <a:pt x="7222" y="16371"/>
                          <a:pt x="1754" y="8748"/>
                          <a:pt x="-34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9" name="Freeform 1748">
                    <a:extLst>
                      <a:ext uri="{FF2B5EF4-FFF2-40B4-BE49-F238E27FC236}">
                        <a16:creationId xmlns:a16="http://schemas.microsoft.com/office/drawing/2014/main" id="{BC19A143-8C9B-E748-BC59-050DB3B9744D}"/>
                      </a:ext>
                    </a:extLst>
                  </p:cNvPr>
                  <p:cNvSpPr/>
                  <p:nvPr/>
                </p:nvSpPr>
                <p:spPr>
                  <a:xfrm>
                    <a:off x="12894805" y="12205553"/>
                    <a:ext cx="155556" cy="135351"/>
                  </a:xfrm>
                  <a:custGeom>
                    <a:avLst/>
                    <a:gdLst>
                      <a:gd name="connsiteX0" fmla="*/ 1673 w 31281"/>
                      <a:gd name="connsiteY0" fmla="*/ 5360 h 27218"/>
                      <a:gd name="connsiteX1" fmla="*/ 437 w 31281"/>
                      <a:gd name="connsiteY1" fmla="*/ -64 h 27218"/>
                      <a:gd name="connsiteX2" fmla="*/ 21738 w 31281"/>
                      <a:gd name="connsiteY2" fmla="*/ 20111 h 27218"/>
                      <a:gd name="connsiteX3" fmla="*/ 31248 w 31281"/>
                      <a:gd name="connsiteY3" fmla="*/ 27154 h 27218"/>
                      <a:gd name="connsiteX4" fmla="*/ 1673 w 31281"/>
                      <a:gd name="connsiteY4" fmla="*/ 5360 h 2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81" h="27218">
                        <a:moveTo>
                          <a:pt x="1673" y="5360"/>
                        </a:moveTo>
                        <a:cubicBezTo>
                          <a:pt x="437" y="3838"/>
                          <a:pt x="-705" y="1554"/>
                          <a:pt x="437" y="-64"/>
                        </a:cubicBezTo>
                        <a:cubicBezTo>
                          <a:pt x="6428" y="7740"/>
                          <a:pt x="13617" y="14554"/>
                          <a:pt x="21738" y="20111"/>
                        </a:cubicBezTo>
                        <a:cubicBezTo>
                          <a:pt x="25190" y="22053"/>
                          <a:pt x="28385" y="24423"/>
                          <a:pt x="31248" y="27154"/>
                        </a:cubicBezTo>
                        <a:cubicBezTo>
                          <a:pt x="19608" y="22691"/>
                          <a:pt x="9385" y="15163"/>
                          <a:pt x="1673" y="5360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0" name="Freeform 1749">
                    <a:extLst>
                      <a:ext uri="{FF2B5EF4-FFF2-40B4-BE49-F238E27FC236}">
                        <a16:creationId xmlns:a16="http://schemas.microsoft.com/office/drawing/2014/main" id="{E4AA3E89-F039-3140-B6B2-30087FCF640E}"/>
                      </a:ext>
                    </a:extLst>
                  </p:cNvPr>
                  <p:cNvSpPr/>
                  <p:nvPr/>
                </p:nvSpPr>
                <p:spPr>
                  <a:xfrm>
                    <a:off x="12694739" y="11849668"/>
                    <a:ext cx="39027" cy="338376"/>
                  </a:xfrm>
                  <a:custGeom>
                    <a:avLst/>
                    <a:gdLst>
                      <a:gd name="connsiteX0" fmla="*/ 4721 w 7848"/>
                      <a:gd name="connsiteY0" fmla="*/ 29628 h 68045"/>
                      <a:gd name="connsiteX1" fmla="*/ 5482 w 7848"/>
                      <a:gd name="connsiteY1" fmla="*/ 18494 h 68045"/>
                      <a:gd name="connsiteX2" fmla="*/ 7479 w 7848"/>
                      <a:gd name="connsiteY2" fmla="*/ -64 h 68045"/>
                      <a:gd name="connsiteX3" fmla="*/ -34 w 7848"/>
                      <a:gd name="connsiteY3" fmla="*/ 67981 h 68045"/>
                      <a:gd name="connsiteX4" fmla="*/ 4721 w 7848"/>
                      <a:gd name="connsiteY4" fmla="*/ 29628 h 68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48" h="68045">
                        <a:moveTo>
                          <a:pt x="4721" y="29628"/>
                        </a:moveTo>
                        <a:cubicBezTo>
                          <a:pt x="5254" y="25945"/>
                          <a:pt x="5511" y="22215"/>
                          <a:pt x="5482" y="18494"/>
                        </a:cubicBezTo>
                        <a:cubicBezTo>
                          <a:pt x="5482" y="12117"/>
                          <a:pt x="3675" y="5075"/>
                          <a:pt x="7479" y="-64"/>
                        </a:cubicBezTo>
                        <a:cubicBezTo>
                          <a:pt x="8792" y="22881"/>
                          <a:pt x="6252" y="45883"/>
                          <a:pt x="-34" y="67981"/>
                        </a:cubicBezTo>
                        <a:cubicBezTo>
                          <a:pt x="1868" y="55228"/>
                          <a:pt x="3105" y="42381"/>
                          <a:pt x="4721" y="29628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1" name="Freeform 1750">
                    <a:extLst>
                      <a:ext uri="{FF2B5EF4-FFF2-40B4-BE49-F238E27FC236}">
                        <a16:creationId xmlns:a16="http://schemas.microsoft.com/office/drawing/2014/main" id="{0566A875-E61D-EA47-B579-7E8012230CA9}"/>
                      </a:ext>
                    </a:extLst>
                  </p:cNvPr>
                  <p:cNvSpPr/>
                  <p:nvPr/>
                </p:nvSpPr>
                <p:spPr>
                  <a:xfrm>
                    <a:off x="12749180" y="12127943"/>
                    <a:ext cx="20071" cy="213905"/>
                  </a:xfrm>
                  <a:custGeom>
                    <a:avLst/>
                    <a:gdLst>
                      <a:gd name="connsiteX0" fmla="*/ 430 w 4036"/>
                      <a:gd name="connsiteY0" fmla="*/ 27059 h 43015"/>
                      <a:gd name="connsiteX1" fmla="*/ 1191 w 4036"/>
                      <a:gd name="connsiteY1" fmla="*/ -64 h 43015"/>
                      <a:gd name="connsiteX2" fmla="*/ 3948 w 4036"/>
                      <a:gd name="connsiteY2" fmla="*/ 9453 h 43015"/>
                      <a:gd name="connsiteX3" fmla="*/ 525 w 4036"/>
                      <a:gd name="connsiteY3" fmla="*/ 42952 h 43015"/>
                      <a:gd name="connsiteX4" fmla="*/ 430 w 4036"/>
                      <a:gd name="connsiteY4" fmla="*/ 27059 h 43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6" h="43015">
                        <a:moveTo>
                          <a:pt x="430" y="27059"/>
                        </a:moveTo>
                        <a:cubicBezTo>
                          <a:pt x="2198" y="18122"/>
                          <a:pt x="2455" y="8958"/>
                          <a:pt x="1191" y="-64"/>
                        </a:cubicBezTo>
                        <a:cubicBezTo>
                          <a:pt x="3273" y="2648"/>
                          <a:pt x="4252" y="6046"/>
                          <a:pt x="3948" y="9453"/>
                        </a:cubicBezTo>
                        <a:cubicBezTo>
                          <a:pt x="3901" y="20701"/>
                          <a:pt x="2760" y="31922"/>
                          <a:pt x="525" y="42952"/>
                        </a:cubicBezTo>
                        <a:cubicBezTo>
                          <a:pt x="-188" y="37679"/>
                          <a:pt x="-217" y="32341"/>
                          <a:pt x="430" y="2705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2" name="Freeform 1751">
                    <a:extLst>
                      <a:ext uri="{FF2B5EF4-FFF2-40B4-BE49-F238E27FC236}">
                        <a16:creationId xmlns:a16="http://schemas.microsoft.com/office/drawing/2014/main" id="{E74547C4-AD98-D74E-9C71-8BC7310545DE}"/>
                      </a:ext>
                    </a:extLst>
                  </p:cNvPr>
                  <p:cNvSpPr/>
                  <p:nvPr/>
                </p:nvSpPr>
                <p:spPr>
                  <a:xfrm>
                    <a:off x="12873933" y="12117530"/>
                    <a:ext cx="85154" cy="84235"/>
                  </a:xfrm>
                  <a:custGeom>
                    <a:avLst/>
                    <a:gdLst>
                      <a:gd name="connsiteX0" fmla="*/ -27 w 17124"/>
                      <a:gd name="connsiteY0" fmla="*/ -64 h 16939"/>
                      <a:gd name="connsiteX1" fmla="*/ 17091 w 17124"/>
                      <a:gd name="connsiteY1" fmla="*/ 16876 h 16939"/>
                      <a:gd name="connsiteX2" fmla="*/ 1970 w 17124"/>
                      <a:gd name="connsiteY2" fmla="*/ 5646 h 16939"/>
                      <a:gd name="connsiteX3" fmla="*/ 544 w 17124"/>
                      <a:gd name="connsiteY3" fmla="*/ 3838 h 16939"/>
                      <a:gd name="connsiteX4" fmla="*/ -27 w 17124"/>
                      <a:gd name="connsiteY4" fmla="*/ -64 h 1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24" h="16939">
                        <a:moveTo>
                          <a:pt x="-27" y="-64"/>
                        </a:moveTo>
                        <a:cubicBezTo>
                          <a:pt x="4871" y="6350"/>
                          <a:pt x="10634" y="12051"/>
                          <a:pt x="17091" y="16876"/>
                        </a:cubicBezTo>
                        <a:cubicBezTo>
                          <a:pt x="11309" y="14259"/>
                          <a:pt x="6154" y="10423"/>
                          <a:pt x="1970" y="5646"/>
                        </a:cubicBezTo>
                        <a:cubicBezTo>
                          <a:pt x="1390" y="5132"/>
                          <a:pt x="905" y="4523"/>
                          <a:pt x="544" y="3838"/>
                        </a:cubicBezTo>
                        <a:cubicBezTo>
                          <a:pt x="116" y="2581"/>
                          <a:pt x="-74" y="1259"/>
                          <a:pt x="-27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3" name="Freeform 1752">
                    <a:extLst>
                      <a:ext uri="{FF2B5EF4-FFF2-40B4-BE49-F238E27FC236}">
                        <a16:creationId xmlns:a16="http://schemas.microsoft.com/office/drawing/2014/main" id="{7373B4EE-ED24-6146-BDFF-6E0FF8DE719C}"/>
                      </a:ext>
                    </a:extLst>
                  </p:cNvPr>
                  <p:cNvSpPr/>
                  <p:nvPr/>
                </p:nvSpPr>
                <p:spPr>
                  <a:xfrm>
                    <a:off x="12800116" y="10173404"/>
                    <a:ext cx="117830" cy="344055"/>
                  </a:xfrm>
                  <a:custGeom>
                    <a:avLst/>
                    <a:gdLst>
                      <a:gd name="connsiteX0" fmla="*/ 3215 w 23695"/>
                      <a:gd name="connsiteY0" fmla="*/ 11927 h 69187"/>
                      <a:gd name="connsiteX1" fmla="*/ 743 w 23695"/>
                      <a:gd name="connsiteY1" fmla="*/ 7073 h 69187"/>
                      <a:gd name="connsiteX2" fmla="*/ -18 w 23695"/>
                      <a:gd name="connsiteY2" fmla="*/ -64 h 69187"/>
                      <a:gd name="connsiteX3" fmla="*/ 23662 w 23695"/>
                      <a:gd name="connsiteY3" fmla="*/ 69123 h 69187"/>
                      <a:gd name="connsiteX4" fmla="*/ 3215 w 23695"/>
                      <a:gd name="connsiteY4" fmla="*/ 11927 h 69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695" h="69187">
                        <a:moveTo>
                          <a:pt x="3215" y="11927"/>
                        </a:moveTo>
                        <a:cubicBezTo>
                          <a:pt x="2226" y="10404"/>
                          <a:pt x="1399" y="8777"/>
                          <a:pt x="743" y="7073"/>
                        </a:cubicBezTo>
                        <a:cubicBezTo>
                          <a:pt x="153" y="4742"/>
                          <a:pt x="-103" y="2344"/>
                          <a:pt x="-18" y="-64"/>
                        </a:cubicBezTo>
                        <a:cubicBezTo>
                          <a:pt x="15236" y="19778"/>
                          <a:pt x="23557" y="44084"/>
                          <a:pt x="23662" y="69123"/>
                        </a:cubicBezTo>
                        <a:cubicBezTo>
                          <a:pt x="20419" y="48966"/>
                          <a:pt x="13486" y="29571"/>
                          <a:pt x="3215" y="11927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4" name="Freeform 1753">
                    <a:extLst>
                      <a:ext uri="{FF2B5EF4-FFF2-40B4-BE49-F238E27FC236}">
                        <a16:creationId xmlns:a16="http://schemas.microsoft.com/office/drawing/2014/main" id="{6EE9CB42-5ED6-9047-B8C3-855CA03861FA}"/>
                      </a:ext>
                    </a:extLst>
                  </p:cNvPr>
                  <p:cNvSpPr/>
                  <p:nvPr/>
                </p:nvSpPr>
                <p:spPr>
                  <a:xfrm>
                    <a:off x="10779480" y="6962856"/>
                    <a:ext cx="380415" cy="1575933"/>
                  </a:xfrm>
                  <a:custGeom>
                    <a:avLst/>
                    <a:gdLst>
                      <a:gd name="connsiteX0" fmla="*/ 68056 w 76499"/>
                      <a:gd name="connsiteY0" fmla="*/ -64 h 316909"/>
                      <a:gd name="connsiteX1" fmla="*/ 71100 w 76499"/>
                      <a:gd name="connsiteY1" fmla="*/ 66553 h 316909"/>
                      <a:gd name="connsiteX2" fmla="*/ 61019 w 76499"/>
                      <a:gd name="connsiteY2" fmla="*/ 130030 h 316909"/>
                      <a:gd name="connsiteX3" fmla="*/ -34 w 76499"/>
                      <a:gd name="connsiteY3" fmla="*/ 316845 h 316909"/>
                      <a:gd name="connsiteX4" fmla="*/ 54838 w 76499"/>
                      <a:gd name="connsiteY4" fmla="*/ 179994 h 316909"/>
                      <a:gd name="connsiteX5" fmla="*/ 73857 w 76499"/>
                      <a:gd name="connsiteY5" fmla="*/ 89299 h 316909"/>
                      <a:gd name="connsiteX6" fmla="*/ 68056 w 76499"/>
                      <a:gd name="connsiteY6" fmla="*/ -64 h 316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499" h="316909">
                        <a:moveTo>
                          <a:pt x="68056" y="-64"/>
                        </a:moveTo>
                        <a:cubicBezTo>
                          <a:pt x="72536" y="21844"/>
                          <a:pt x="73562" y="44322"/>
                          <a:pt x="71100" y="66553"/>
                        </a:cubicBezTo>
                        <a:cubicBezTo>
                          <a:pt x="69293" y="83017"/>
                          <a:pt x="64918" y="114137"/>
                          <a:pt x="61019" y="130030"/>
                        </a:cubicBezTo>
                        <a:cubicBezTo>
                          <a:pt x="46897" y="194174"/>
                          <a:pt x="26441" y="256747"/>
                          <a:pt x="-34" y="316845"/>
                        </a:cubicBezTo>
                        <a:cubicBezTo>
                          <a:pt x="21667" y="272678"/>
                          <a:pt x="40012" y="226931"/>
                          <a:pt x="54838" y="179994"/>
                        </a:cubicBezTo>
                        <a:cubicBezTo>
                          <a:pt x="64081" y="150444"/>
                          <a:pt x="70443" y="120076"/>
                          <a:pt x="73857" y="89299"/>
                        </a:cubicBezTo>
                        <a:cubicBezTo>
                          <a:pt x="77376" y="58750"/>
                          <a:pt x="78897" y="28581"/>
                          <a:pt x="68056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5" name="Freeform 1754">
                    <a:extLst>
                      <a:ext uri="{FF2B5EF4-FFF2-40B4-BE49-F238E27FC236}">
                        <a16:creationId xmlns:a16="http://schemas.microsoft.com/office/drawing/2014/main" id="{1FD99E87-61C7-B744-9A2A-4CF97AF52CA8}"/>
                      </a:ext>
                    </a:extLst>
                  </p:cNvPr>
                  <p:cNvSpPr/>
                  <p:nvPr/>
                </p:nvSpPr>
                <p:spPr>
                  <a:xfrm>
                    <a:off x="12284331" y="5448442"/>
                    <a:ext cx="1424784" cy="3025978"/>
                  </a:xfrm>
                  <a:custGeom>
                    <a:avLst/>
                    <a:gdLst>
                      <a:gd name="connsiteX0" fmla="*/ 218296 w 286514"/>
                      <a:gd name="connsiteY0" fmla="*/ 395549 h 608503"/>
                      <a:gd name="connsiteX1" fmla="*/ 248441 w 286514"/>
                      <a:gd name="connsiteY1" fmla="*/ 536873 h 608503"/>
                      <a:gd name="connsiteX2" fmla="*/ 286481 w 286514"/>
                      <a:gd name="connsiteY2" fmla="*/ 589787 h 608503"/>
                      <a:gd name="connsiteX3" fmla="*/ 262326 w 286514"/>
                      <a:gd name="connsiteY3" fmla="*/ 577891 h 608503"/>
                      <a:gd name="connsiteX4" fmla="*/ 271836 w 286514"/>
                      <a:gd name="connsiteY4" fmla="*/ 608440 h 608503"/>
                      <a:gd name="connsiteX5" fmla="*/ 251770 w 286514"/>
                      <a:gd name="connsiteY5" fmla="*/ 562854 h 608503"/>
                      <a:gd name="connsiteX6" fmla="*/ 223240 w 286514"/>
                      <a:gd name="connsiteY6" fmla="*/ 465497 h 608503"/>
                      <a:gd name="connsiteX7" fmla="*/ 211068 w 286514"/>
                      <a:gd name="connsiteY7" fmla="*/ 399736 h 608503"/>
                      <a:gd name="connsiteX8" fmla="*/ 198325 w 286514"/>
                      <a:gd name="connsiteY8" fmla="*/ 350535 h 608503"/>
                      <a:gd name="connsiteX9" fmla="*/ 190432 w 286514"/>
                      <a:gd name="connsiteY9" fmla="*/ 235477 h 608503"/>
                      <a:gd name="connsiteX10" fmla="*/ 143644 w 286514"/>
                      <a:gd name="connsiteY10" fmla="*/ 119943 h 608503"/>
                      <a:gd name="connsiteX11" fmla="*/ 68992 w 286514"/>
                      <a:gd name="connsiteY11" fmla="*/ 61985 h 608503"/>
                      <a:gd name="connsiteX12" fmla="*/ 45408 w 286514"/>
                      <a:gd name="connsiteY12" fmla="*/ 46758 h 608503"/>
                      <a:gd name="connsiteX13" fmla="*/ 427 w 286514"/>
                      <a:gd name="connsiteY13" fmla="*/ -64 h 608503"/>
                      <a:gd name="connsiteX14" fmla="*/ 154295 w 286514"/>
                      <a:gd name="connsiteY14" fmla="*/ 121370 h 608503"/>
                      <a:gd name="connsiteX15" fmla="*/ 198515 w 286514"/>
                      <a:gd name="connsiteY15" fmla="*/ 247277 h 608503"/>
                      <a:gd name="connsiteX16" fmla="*/ 202700 w 286514"/>
                      <a:gd name="connsiteY16" fmla="*/ 344920 h 608503"/>
                      <a:gd name="connsiteX17" fmla="*/ 218296 w 286514"/>
                      <a:gd name="connsiteY17" fmla="*/ 395549 h 608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86514" h="608503">
                        <a:moveTo>
                          <a:pt x="218296" y="395549"/>
                        </a:moveTo>
                        <a:cubicBezTo>
                          <a:pt x="227805" y="444085"/>
                          <a:pt x="231038" y="481771"/>
                          <a:pt x="248441" y="536873"/>
                        </a:cubicBezTo>
                        <a:cubicBezTo>
                          <a:pt x="255383" y="558857"/>
                          <a:pt x="264418" y="585028"/>
                          <a:pt x="286481" y="589787"/>
                        </a:cubicBezTo>
                        <a:cubicBezTo>
                          <a:pt x="276999" y="589882"/>
                          <a:pt x="268032" y="585466"/>
                          <a:pt x="262326" y="577891"/>
                        </a:cubicBezTo>
                        <a:cubicBezTo>
                          <a:pt x="260614" y="584457"/>
                          <a:pt x="271836" y="601588"/>
                          <a:pt x="271836" y="608440"/>
                        </a:cubicBezTo>
                        <a:cubicBezTo>
                          <a:pt x="263619" y="593965"/>
                          <a:pt x="256895" y="578690"/>
                          <a:pt x="251770" y="562854"/>
                        </a:cubicBezTo>
                        <a:cubicBezTo>
                          <a:pt x="240073" y="531087"/>
                          <a:pt x="230535" y="498559"/>
                          <a:pt x="223240" y="465497"/>
                        </a:cubicBezTo>
                        <a:cubicBezTo>
                          <a:pt x="218581" y="443704"/>
                          <a:pt x="216584" y="421340"/>
                          <a:pt x="211068" y="399736"/>
                        </a:cubicBezTo>
                        <a:cubicBezTo>
                          <a:pt x="206504" y="382035"/>
                          <a:pt x="203175" y="368141"/>
                          <a:pt x="198325" y="350535"/>
                        </a:cubicBezTo>
                        <a:cubicBezTo>
                          <a:pt x="187960" y="312467"/>
                          <a:pt x="194426" y="274400"/>
                          <a:pt x="190432" y="235477"/>
                        </a:cubicBezTo>
                        <a:cubicBezTo>
                          <a:pt x="185049" y="193574"/>
                          <a:pt x="168930" y="153775"/>
                          <a:pt x="143644" y="119943"/>
                        </a:cubicBezTo>
                        <a:cubicBezTo>
                          <a:pt x="124624" y="94723"/>
                          <a:pt x="96665" y="77498"/>
                          <a:pt x="68992" y="61985"/>
                        </a:cubicBezTo>
                        <a:cubicBezTo>
                          <a:pt x="60776" y="57487"/>
                          <a:pt x="52892" y="52397"/>
                          <a:pt x="45408" y="46758"/>
                        </a:cubicBezTo>
                        <a:cubicBezTo>
                          <a:pt x="34567" y="37242"/>
                          <a:pt x="-4708" y="4504"/>
                          <a:pt x="427" y="-64"/>
                        </a:cubicBezTo>
                        <a:cubicBezTo>
                          <a:pt x="26389" y="30675"/>
                          <a:pt x="126241" y="85587"/>
                          <a:pt x="154295" y="121370"/>
                        </a:cubicBezTo>
                        <a:cubicBezTo>
                          <a:pt x="181702" y="157753"/>
                          <a:pt x="197146" y="201740"/>
                          <a:pt x="198515" y="247277"/>
                        </a:cubicBezTo>
                        <a:cubicBezTo>
                          <a:pt x="200132" y="279920"/>
                          <a:pt x="196043" y="313038"/>
                          <a:pt x="202700" y="344920"/>
                        </a:cubicBezTo>
                        <a:cubicBezTo>
                          <a:pt x="206313" y="362240"/>
                          <a:pt x="214967" y="378228"/>
                          <a:pt x="218296" y="39554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6" name="Freeform 1755">
                    <a:extLst>
                      <a:ext uri="{FF2B5EF4-FFF2-40B4-BE49-F238E27FC236}">
                        <a16:creationId xmlns:a16="http://schemas.microsoft.com/office/drawing/2014/main" id="{7448B94A-FBC3-B746-B86B-50DEA9D0181D}"/>
                      </a:ext>
                    </a:extLst>
                  </p:cNvPr>
                  <p:cNvSpPr/>
                  <p:nvPr/>
                </p:nvSpPr>
                <p:spPr>
                  <a:xfrm>
                    <a:off x="13218331" y="6962856"/>
                    <a:ext cx="380595" cy="1575933"/>
                  </a:xfrm>
                  <a:custGeom>
                    <a:avLst/>
                    <a:gdLst>
                      <a:gd name="connsiteX0" fmla="*/ 8317 w 76535"/>
                      <a:gd name="connsiteY0" fmla="*/ -64 h 316909"/>
                      <a:gd name="connsiteX1" fmla="*/ 5274 w 76535"/>
                      <a:gd name="connsiteY1" fmla="*/ 66553 h 316909"/>
                      <a:gd name="connsiteX2" fmla="*/ 15450 w 76535"/>
                      <a:gd name="connsiteY2" fmla="*/ 130030 h 316909"/>
                      <a:gd name="connsiteX3" fmla="*/ 76502 w 76535"/>
                      <a:gd name="connsiteY3" fmla="*/ 316845 h 316909"/>
                      <a:gd name="connsiteX4" fmla="*/ 21631 w 76535"/>
                      <a:gd name="connsiteY4" fmla="*/ 179994 h 316909"/>
                      <a:gd name="connsiteX5" fmla="*/ 2612 w 76535"/>
                      <a:gd name="connsiteY5" fmla="*/ 89299 h 316909"/>
                      <a:gd name="connsiteX6" fmla="*/ 8317 w 76535"/>
                      <a:gd name="connsiteY6" fmla="*/ -64 h 316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535" h="316909">
                        <a:moveTo>
                          <a:pt x="8317" y="-64"/>
                        </a:moveTo>
                        <a:cubicBezTo>
                          <a:pt x="3933" y="21863"/>
                          <a:pt x="2907" y="44322"/>
                          <a:pt x="5274" y="66553"/>
                        </a:cubicBezTo>
                        <a:cubicBezTo>
                          <a:pt x="7081" y="83017"/>
                          <a:pt x="11551" y="114137"/>
                          <a:pt x="15450" y="130030"/>
                        </a:cubicBezTo>
                        <a:cubicBezTo>
                          <a:pt x="29486" y="194193"/>
                          <a:pt x="49942" y="256785"/>
                          <a:pt x="76502" y="316845"/>
                        </a:cubicBezTo>
                        <a:cubicBezTo>
                          <a:pt x="54763" y="272687"/>
                          <a:pt x="36419" y="226940"/>
                          <a:pt x="21631" y="179994"/>
                        </a:cubicBezTo>
                        <a:cubicBezTo>
                          <a:pt x="12350" y="150453"/>
                          <a:pt x="5978" y="120076"/>
                          <a:pt x="2612" y="89299"/>
                        </a:cubicBezTo>
                        <a:cubicBezTo>
                          <a:pt x="-907" y="58750"/>
                          <a:pt x="-2524" y="28581"/>
                          <a:pt x="8317" y="-64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7" name="Freeform 1756">
                    <a:extLst>
                      <a:ext uri="{FF2B5EF4-FFF2-40B4-BE49-F238E27FC236}">
                        <a16:creationId xmlns:a16="http://schemas.microsoft.com/office/drawing/2014/main" id="{7DD3D0A8-E01D-8B4A-9171-DDD98527448A}"/>
                      </a:ext>
                    </a:extLst>
                  </p:cNvPr>
                  <p:cNvSpPr/>
                  <p:nvPr/>
                </p:nvSpPr>
                <p:spPr>
                  <a:xfrm>
                    <a:off x="10666925" y="5448442"/>
                    <a:ext cx="1426673" cy="3025978"/>
                  </a:xfrm>
                  <a:custGeom>
                    <a:avLst/>
                    <a:gdLst>
                      <a:gd name="connsiteX0" fmla="*/ 68627 w 286894"/>
                      <a:gd name="connsiteY0" fmla="*/ 395549 h 608503"/>
                      <a:gd name="connsiteX1" fmla="*/ 38481 w 286894"/>
                      <a:gd name="connsiteY1" fmla="*/ 536873 h 608503"/>
                      <a:gd name="connsiteX2" fmla="*/ -34 w 286894"/>
                      <a:gd name="connsiteY2" fmla="*/ 589787 h 608503"/>
                      <a:gd name="connsiteX3" fmla="*/ 24026 w 286894"/>
                      <a:gd name="connsiteY3" fmla="*/ 577891 h 608503"/>
                      <a:gd name="connsiteX4" fmla="*/ 14516 w 286894"/>
                      <a:gd name="connsiteY4" fmla="*/ 608440 h 608503"/>
                      <a:gd name="connsiteX5" fmla="*/ 34582 w 286894"/>
                      <a:gd name="connsiteY5" fmla="*/ 562854 h 608503"/>
                      <a:gd name="connsiteX6" fmla="*/ 63111 w 286894"/>
                      <a:gd name="connsiteY6" fmla="*/ 465497 h 608503"/>
                      <a:gd name="connsiteX7" fmla="*/ 75379 w 286894"/>
                      <a:gd name="connsiteY7" fmla="*/ 399736 h 608503"/>
                      <a:gd name="connsiteX8" fmla="*/ 88027 w 286894"/>
                      <a:gd name="connsiteY8" fmla="*/ 350535 h 608503"/>
                      <a:gd name="connsiteX9" fmla="*/ 96015 w 286894"/>
                      <a:gd name="connsiteY9" fmla="*/ 235477 h 608503"/>
                      <a:gd name="connsiteX10" fmla="*/ 142708 w 286894"/>
                      <a:gd name="connsiteY10" fmla="*/ 119943 h 608503"/>
                      <a:gd name="connsiteX11" fmla="*/ 217454 w 286894"/>
                      <a:gd name="connsiteY11" fmla="*/ 61985 h 608503"/>
                      <a:gd name="connsiteX12" fmla="*/ 241514 w 286894"/>
                      <a:gd name="connsiteY12" fmla="*/ 46758 h 608503"/>
                      <a:gd name="connsiteX13" fmla="*/ 286400 w 286894"/>
                      <a:gd name="connsiteY13" fmla="*/ -64 h 608503"/>
                      <a:gd name="connsiteX14" fmla="*/ 132628 w 286894"/>
                      <a:gd name="connsiteY14" fmla="*/ 121370 h 608503"/>
                      <a:gd name="connsiteX15" fmla="*/ 88312 w 286894"/>
                      <a:gd name="connsiteY15" fmla="*/ 247658 h 608503"/>
                      <a:gd name="connsiteX16" fmla="*/ 84128 w 286894"/>
                      <a:gd name="connsiteY16" fmla="*/ 345300 h 608503"/>
                      <a:gd name="connsiteX17" fmla="*/ 68627 w 286894"/>
                      <a:gd name="connsiteY17" fmla="*/ 395549 h 608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86894" h="608503">
                        <a:moveTo>
                          <a:pt x="68627" y="395549"/>
                        </a:moveTo>
                        <a:cubicBezTo>
                          <a:pt x="59117" y="444085"/>
                          <a:pt x="55884" y="481771"/>
                          <a:pt x="38481" y="536873"/>
                        </a:cubicBezTo>
                        <a:cubicBezTo>
                          <a:pt x="31444" y="558857"/>
                          <a:pt x="22504" y="585028"/>
                          <a:pt x="-34" y="589787"/>
                        </a:cubicBezTo>
                        <a:cubicBezTo>
                          <a:pt x="9428" y="589901"/>
                          <a:pt x="18368" y="585476"/>
                          <a:pt x="24026" y="577891"/>
                        </a:cubicBezTo>
                        <a:cubicBezTo>
                          <a:pt x="25833" y="584457"/>
                          <a:pt x="14516" y="601588"/>
                          <a:pt x="14516" y="608440"/>
                        </a:cubicBezTo>
                        <a:cubicBezTo>
                          <a:pt x="22733" y="593965"/>
                          <a:pt x="29456" y="578690"/>
                          <a:pt x="34582" y="562854"/>
                        </a:cubicBezTo>
                        <a:cubicBezTo>
                          <a:pt x="46326" y="531097"/>
                          <a:pt x="55865" y="498568"/>
                          <a:pt x="63111" y="465497"/>
                        </a:cubicBezTo>
                        <a:cubicBezTo>
                          <a:pt x="67866" y="443704"/>
                          <a:pt x="69768" y="421340"/>
                          <a:pt x="75379" y="399736"/>
                        </a:cubicBezTo>
                        <a:cubicBezTo>
                          <a:pt x="79944" y="382035"/>
                          <a:pt x="83272" y="368141"/>
                          <a:pt x="88027" y="350535"/>
                        </a:cubicBezTo>
                        <a:cubicBezTo>
                          <a:pt x="98393" y="312467"/>
                          <a:pt x="92021" y="274400"/>
                          <a:pt x="96015" y="235477"/>
                        </a:cubicBezTo>
                        <a:cubicBezTo>
                          <a:pt x="101407" y="193593"/>
                          <a:pt x="117488" y="153803"/>
                          <a:pt x="142708" y="119943"/>
                        </a:cubicBezTo>
                        <a:cubicBezTo>
                          <a:pt x="161727" y="94723"/>
                          <a:pt x="190257" y="77498"/>
                          <a:pt x="217454" y="61985"/>
                        </a:cubicBezTo>
                        <a:cubicBezTo>
                          <a:pt x="225823" y="57485"/>
                          <a:pt x="233868" y="52396"/>
                          <a:pt x="241514" y="46758"/>
                        </a:cubicBezTo>
                        <a:cubicBezTo>
                          <a:pt x="252260" y="37242"/>
                          <a:pt x="291536" y="4504"/>
                          <a:pt x="286400" y="-64"/>
                        </a:cubicBezTo>
                        <a:cubicBezTo>
                          <a:pt x="260439" y="30675"/>
                          <a:pt x="160681" y="85587"/>
                          <a:pt x="132628" y="121370"/>
                        </a:cubicBezTo>
                        <a:cubicBezTo>
                          <a:pt x="105068" y="157819"/>
                          <a:pt x="89577" y="201968"/>
                          <a:pt x="88312" y="247658"/>
                        </a:cubicBezTo>
                        <a:cubicBezTo>
                          <a:pt x="86695" y="280301"/>
                          <a:pt x="90784" y="313419"/>
                          <a:pt x="84128" y="345300"/>
                        </a:cubicBezTo>
                        <a:cubicBezTo>
                          <a:pt x="80514" y="362240"/>
                          <a:pt x="71860" y="378228"/>
                          <a:pt x="68627" y="395549"/>
                        </a:cubicBezTo>
                        <a:close/>
                      </a:path>
                    </a:pathLst>
                  </a:custGeom>
                  <a:grpFill/>
                  <a:ln w="951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83" name="Freeform 1782">
                  <a:extLst>
                    <a:ext uri="{FF2B5EF4-FFF2-40B4-BE49-F238E27FC236}">
                      <a16:creationId xmlns:a16="http://schemas.microsoft.com/office/drawing/2014/main" id="{D5C79B6B-0576-D346-9FFD-7143CC1FDD94}"/>
                    </a:ext>
                  </a:extLst>
                </p:cNvPr>
                <p:cNvSpPr/>
                <p:nvPr/>
              </p:nvSpPr>
              <p:spPr>
                <a:xfrm>
                  <a:off x="12107392" y="4971404"/>
                  <a:ext cx="163149" cy="3285798"/>
                </a:xfrm>
                <a:custGeom>
                  <a:avLst/>
                  <a:gdLst>
                    <a:gd name="connsiteX0" fmla="*/ 32775 w 32808"/>
                    <a:gd name="connsiteY0" fmla="*/ -64 h 660751"/>
                    <a:gd name="connsiteX1" fmla="*/ -34 w 32808"/>
                    <a:gd name="connsiteY1" fmla="*/ -64 h 660751"/>
                    <a:gd name="connsiteX2" fmla="*/ 5862 w 32808"/>
                    <a:gd name="connsiteY2" fmla="*/ 46568 h 660751"/>
                    <a:gd name="connsiteX3" fmla="*/ 5862 w 32808"/>
                    <a:gd name="connsiteY3" fmla="*/ 465307 h 660751"/>
                    <a:gd name="connsiteX4" fmla="*/ 16133 w 32808"/>
                    <a:gd name="connsiteY4" fmla="*/ 660687 h 660751"/>
                    <a:gd name="connsiteX5" fmla="*/ 26403 w 32808"/>
                    <a:gd name="connsiteY5" fmla="*/ 465307 h 660751"/>
                    <a:gd name="connsiteX6" fmla="*/ 26403 w 32808"/>
                    <a:gd name="connsiteY6" fmla="*/ 46568 h 660751"/>
                    <a:gd name="connsiteX7" fmla="*/ 32775 w 32808"/>
                    <a:gd name="connsiteY7" fmla="*/ -64 h 660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808" h="660751">
                      <a:moveTo>
                        <a:pt x="32775" y="-64"/>
                      </a:moveTo>
                      <a:lnTo>
                        <a:pt x="-34" y="-64"/>
                      </a:lnTo>
                      <a:cubicBezTo>
                        <a:pt x="3190" y="15294"/>
                        <a:pt x="5168" y="30889"/>
                        <a:pt x="5862" y="46568"/>
                      </a:cubicBezTo>
                      <a:cubicBezTo>
                        <a:pt x="6528" y="68837"/>
                        <a:pt x="5862" y="385937"/>
                        <a:pt x="5862" y="465307"/>
                      </a:cubicBezTo>
                      <a:cubicBezTo>
                        <a:pt x="5862" y="544677"/>
                        <a:pt x="10237" y="660687"/>
                        <a:pt x="16133" y="660687"/>
                      </a:cubicBezTo>
                      <a:cubicBezTo>
                        <a:pt x="22029" y="660687"/>
                        <a:pt x="26403" y="544392"/>
                        <a:pt x="26403" y="465307"/>
                      </a:cubicBezTo>
                      <a:cubicBezTo>
                        <a:pt x="26403" y="386223"/>
                        <a:pt x="25738" y="69218"/>
                        <a:pt x="26403" y="46568"/>
                      </a:cubicBezTo>
                      <a:cubicBezTo>
                        <a:pt x="27278" y="30879"/>
                        <a:pt x="29418" y="15285"/>
                        <a:pt x="32775" y="-64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758" name="Freeform 1757">
                <a:extLst>
                  <a:ext uri="{FF2B5EF4-FFF2-40B4-BE49-F238E27FC236}">
                    <a16:creationId xmlns:a16="http://schemas.microsoft.com/office/drawing/2014/main" id="{D25B2F71-5978-BD48-A2A9-A6F7A495A63A}"/>
                  </a:ext>
                </a:extLst>
              </p:cNvPr>
              <p:cNvSpPr/>
              <p:nvPr/>
            </p:nvSpPr>
            <p:spPr>
              <a:xfrm>
                <a:off x="11850804" y="4474868"/>
                <a:ext cx="674708" cy="632752"/>
              </a:xfrm>
              <a:custGeom>
                <a:avLst/>
                <a:gdLst>
                  <a:gd name="connsiteX0" fmla="*/ 117942 w 135679"/>
                  <a:gd name="connsiteY0" fmla="*/ 29552 h 127242"/>
                  <a:gd name="connsiteX1" fmla="*/ 82091 w 135679"/>
                  <a:gd name="connsiteY1" fmla="*/ 2714 h 127242"/>
                  <a:gd name="connsiteX2" fmla="*/ 69442 w 135679"/>
                  <a:gd name="connsiteY2" fmla="*/ 526 h 127242"/>
                  <a:gd name="connsiteX3" fmla="*/ 66970 w 135679"/>
                  <a:gd name="connsiteY3" fmla="*/ 526 h 127242"/>
                  <a:gd name="connsiteX4" fmla="*/ 54322 w 135679"/>
                  <a:gd name="connsiteY4" fmla="*/ 2714 h 127242"/>
                  <a:gd name="connsiteX5" fmla="*/ 18375 w 135679"/>
                  <a:gd name="connsiteY5" fmla="*/ 29552 h 127242"/>
                  <a:gd name="connsiteX6" fmla="*/ 401 w 135679"/>
                  <a:gd name="connsiteY6" fmla="*/ 71902 h 127242"/>
                  <a:gd name="connsiteX7" fmla="*/ 12289 w 135679"/>
                  <a:gd name="connsiteY7" fmla="*/ 116059 h 127242"/>
                  <a:gd name="connsiteX8" fmla="*/ 45382 w 135679"/>
                  <a:gd name="connsiteY8" fmla="*/ 126147 h 127242"/>
                  <a:gd name="connsiteX9" fmla="*/ 65068 w 135679"/>
                  <a:gd name="connsiteY9" fmla="*/ 123768 h 127242"/>
                  <a:gd name="connsiteX10" fmla="*/ 65068 w 135679"/>
                  <a:gd name="connsiteY10" fmla="*/ 123768 h 127242"/>
                  <a:gd name="connsiteX11" fmla="*/ 67826 w 135679"/>
                  <a:gd name="connsiteY11" fmla="*/ 123768 h 127242"/>
                  <a:gd name="connsiteX12" fmla="*/ 70584 w 135679"/>
                  <a:gd name="connsiteY12" fmla="*/ 123768 h 127242"/>
                  <a:gd name="connsiteX13" fmla="*/ 70584 w 135679"/>
                  <a:gd name="connsiteY13" fmla="*/ 123768 h 127242"/>
                  <a:gd name="connsiteX14" fmla="*/ 90269 w 135679"/>
                  <a:gd name="connsiteY14" fmla="*/ 126147 h 127242"/>
                  <a:gd name="connsiteX15" fmla="*/ 123363 w 135679"/>
                  <a:gd name="connsiteY15" fmla="*/ 116059 h 127242"/>
                  <a:gd name="connsiteX16" fmla="*/ 135155 w 135679"/>
                  <a:gd name="connsiteY16" fmla="*/ 71902 h 127242"/>
                  <a:gd name="connsiteX17" fmla="*/ 117942 w 135679"/>
                  <a:gd name="connsiteY17" fmla="*/ 29552 h 12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679" h="127242">
                    <a:moveTo>
                      <a:pt x="117942" y="29552"/>
                    </a:moveTo>
                    <a:cubicBezTo>
                      <a:pt x="111475" y="14610"/>
                      <a:pt x="86845" y="7283"/>
                      <a:pt x="82091" y="2714"/>
                    </a:cubicBezTo>
                    <a:cubicBezTo>
                      <a:pt x="78439" y="63"/>
                      <a:pt x="73770" y="-746"/>
                      <a:pt x="69442" y="526"/>
                    </a:cubicBezTo>
                    <a:lnTo>
                      <a:pt x="66970" y="526"/>
                    </a:lnTo>
                    <a:cubicBezTo>
                      <a:pt x="62643" y="-746"/>
                      <a:pt x="57974" y="63"/>
                      <a:pt x="54322" y="2714"/>
                    </a:cubicBezTo>
                    <a:cubicBezTo>
                      <a:pt x="49567" y="7283"/>
                      <a:pt x="24842" y="14610"/>
                      <a:pt x="18375" y="29552"/>
                    </a:cubicBezTo>
                    <a:cubicBezTo>
                      <a:pt x="11908" y="44493"/>
                      <a:pt x="-2737" y="61719"/>
                      <a:pt x="401" y="71902"/>
                    </a:cubicBezTo>
                    <a:cubicBezTo>
                      <a:pt x="3540" y="82085"/>
                      <a:pt x="11338" y="111967"/>
                      <a:pt x="12289" y="116059"/>
                    </a:cubicBezTo>
                    <a:cubicBezTo>
                      <a:pt x="13239" y="120152"/>
                      <a:pt x="38060" y="130430"/>
                      <a:pt x="45382" y="126147"/>
                    </a:cubicBezTo>
                    <a:cubicBezTo>
                      <a:pt x="51659" y="123791"/>
                      <a:pt x="58411" y="122975"/>
                      <a:pt x="65068" y="123768"/>
                    </a:cubicBezTo>
                    <a:lnTo>
                      <a:pt x="65068" y="123768"/>
                    </a:lnTo>
                    <a:lnTo>
                      <a:pt x="67826" y="123768"/>
                    </a:lnTo>
                    <a:lnTo>
                      <a:pt x="70584" y="123768"/>
                    </a:lnTo>
                    <a:lnTo>
                      <a:pt x="70584" y="123768"/>
                    </a:lnTo>
                    <a:cubicBezTo>
                      <a:pt x="77241" y="122975"/>
                      <a:pt x="83992" y="123791"/>
                      <a:pt x="90269" y="126147"/>
                    </a:cubicBezTo>
                    <a:cubicBezTo>
                      <a:pt x="97591" y="130430"/>
                      <a:pt x="122412" y="120247"/>
                      <a:pt x="123363" y="116059"/>
                    </a:cubicBezTo>
                    <a:cubicBezTo>
                      <a:pt x="124314" y="111872"/>
                      <a:pt x="131826" y="82370"/>
                      <a:pt x="135155" y="71902"/>
                    </a:cubicBezTo>
                    <a:cubicBezTo>
                      <a:pt x="138483" y="61433"/>
                      <a:pt x="124028" y="44588"/>
                      <a:pt x="117942" y="295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9" name="Freeform 1758">
                <a:extLst>
                  <a:ext uri="{FF2B5EF4-FFF2-40B4-BE49-F238E27FC236}">
                    <a16:creationId xmlns:a16="http://schemas.microsoft.com/office/drawing/2014/main" id="{6E14A13C-9112-0C41-92CC-ACE08939FCF5}"/>
                  </a:ext>
                </a:extLst>
              </p:cNvPr>
              <p:cNvSpPr/>
              <p:nvPr/>
            </p:nvSpPr>
            <p:spPr>
              <a:xfrm>
                <a:off x="11854948" y="4478936"/>
                <a:ext cx="327764" cy="445436"/>
              </a:xfrm>
              <a:custGeom>
                <a:avLst/>
                <a:gdLst>
                  <a:gd name="connsiteX0" fmla="*/ 6510 w 65911"/>
                  <a:gd name="connsiteY0" fmla="*/ 69370 h 89574"/>
                  <a:gd name="connsiteX1" fmla="*/ 39604 w 65911"/>
                  <a:gd name="connsiteY1" fmla="*/ 87547 h 89574"/>
                  <a:gd name="connsiteX2" fmla="*/ 57292 w 65911"/>
                  <a:gd name="connsiteY2" fmla="*/ 87547 h 89574"/>
                  <a:gd name="connsiteX3" fmla="*/ 64995 w 65911"/>
                  <a:gd name="connsiteY3" fmla="*/ 71369 h 89574"/>
                  <a:gd name="connsiteX4" fmla="*/ 62047 w 65911"/>
                  <a:gd name="connsiteY4" fmla="*/ 8939 h 89574"/>
                  <a:gd name="connsiteX5" fmla="*/ 59860 w 65911"/>
                  <a:gd name="connsiteY5" fmla="*/ 2372 h 89574"/>
                  <a:gd name="connsiteX6" fmla="*/ 48258 w 65911"/>
                  <a:gd name="connsiteY6" fmla="*/ 1516 h 89574"/>
                  <a:gd name="connsiteX7" fmla="*/ 38082 w 65911"/>
                  <a:gd name="connsiteY7" fmla="*/ 9034 h 89574"/>
                  <a:gd name="connsiteX8" fmla="*/ 16876 w 65911"/>
                  <a:gd name="connsiteY8" fmla="*/ 18551 h 89574"/>
                  <a:gd name="connsiteX9" fmla="*/ 8127 w 65911"/>
                  <a:gd name="connsiteY9" fmla="*/ 39583 h 89574"/>
                  <a:gd name="connsiteX10" fmla="*/ 519 w 65911"/>
                  <a:gd name="connsiteY10" fmla="*/ 61757 h 89574"/>
                  <a:gd name="connsiteX11" fmla="*/ 6510 w 65911"/>
                  <a:gd name="connsiteY11" fmla="*/ 69370 h 8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911" h="89574">
                    <a:moveTo>
                      <a:pt x="6510" y="69370"/>
                    </a:moveTo>
                    <a:cubicBezTo>
                      <a:pt x="16239" y="77554"/>
                      <a:pt x="27479" y="83732"/>
                      <a:pt x="39604" y="87547"/>
                    </a:cubicBezTo>
                    <a:cubicBezTo>
                      <a:pt x="45206" y="90164"/>
                      <a:pt x="51681" y="90164"/>
                      <a:pt x="57292" y="87547"/>
                    </a:cubicBezTo>
                    <a:cubicBezTo>
                      <a:pt x="62037" y="83494"/>
                      <a:pt x="64843" y="77612"/>
                      <a:pt x="64995" y="71369"/>
                    </a:cubicBezTo>
                    <a:cubicBezTo>
                      <a:pt x="66811" y="50520"/>
                      <a:pt x="65822" y="29523"/>
                      <a:pt x="62047" y="8939"/>
                    </a:cubicBezTo>
                    <a:cubicBezTo>
                      <a:pt x="61961" y="6585"/>
                      <a:pt x="61201" y="4306"/>
                      <a:pt x="59860" y="2372"/>
                    </a:cubicBezTo>
                    <a:cubicBezTo>
                      <a:pt x="56636" y="-523"/>
                      <a:pt x="51872" y="-875"/>
                      <a:pt x="48258" y="1516"/>
                    </a:cubicBezTo>
                    <a:cubicBezTo>
                      <a:pt x="44549" y="3609"/>
                      <a:pt x="41696" y="6845"/>
                      <a:pt x="38082" y="9034"/>
                    </a:cubicBezTo>
                    <a:cubicBezTo>
                      <a:pt x="31331" y="13126"/>
                      <a:pt x="22392" y="13221"/>
                      <a:pt x="16876" y="18551"/>
                    </a:cubicBezTo>
                    <a:cubicBezTo>
                      <a:pt x="11360" y="23880"/>
                      <a:pt x="11265" y="32540"/>
                      <a:pt x="8127" y="39583"/>
                    </a:cubicBezTo>
                    <a:cubicBezTo>
                      <a:pt x="4989" y="46625"/>
                      <a:pt x="-2048" y="54143"/>
                      <a:pt x="519" y="61757"/>
                    </a:cubicBezTo>
                    <a:cubicBezTo>
                      <a:pt x="1803" y="64785"/>
                      <a:pt x="3867" y="67415"/>
                      <a:pt x="6510" y="693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0" name="Freeform 1759">
                <a:extLst>
                  <a:ext uri="{FF2B5EF4-FFF2-40B4-BE49-F238E27FC236}">
                    <a16:creationId xmlns:a16="http://schemas.microsoft.com/office/drawing/2014/main" id="{BDD2B7C7-E57B-E84B-8F60-846C649C8FAD}"/>
                  </a:ext>
                </a:extLst>
              </p:cNvPr>
              <p:cNvSpPr/>
              <p:nvPr/>
            </p:nvSpPr>
            <p:spPr>
              <a:xfrm>
                <a:off x="11853406" y="4823751"/>
                <a:ext cx="291224" cy="208137"/>
              </a:xfrm>
              <a:custGeom>
                <a:avLst/>
                <a:gdLst>
                  <a:gd name="connsiteX0" fmla="*/ 2351 w 58563"/>
                  <a:gd name="connsiteY0" fmla="*/ 19255 h 41855"/>
                  <a:gd name="connsiteX1" fmla="*/ 2351 w 58563"/>
                  <a:gd name="connsiteY1" fmla="*/ 27249 h 41855"/>
                  <a:gd name="connsiteX2" fmla="*/ 10434 w 58563"/>
                  <a:gd name="connsiteY2" fmla="*/ 38193 h 41855"/>
                  <a:gd name="connsiteX3" fmla="*/ 24033 w 58563"/>
                  <a:gd name="connsiteY3" fmla="*/ 41715 h 41855"/>
                  <a:gd name="connsiteX4" fmla="*/ 44289 w 58563"/>
                  <a:gd name="connsiteY4" fmla="*/ 37908 h 41855"/>
                  <a:gd name="connsiteX5" fmla="*/ 58458 w 58563"/>
                  <a:gd name="connsiteY5" fmla="*/ 23062 h 41855"/>
                  <a:gd name="connsiteX6" fmla="*/ 58458 w 58563"/>
                  <a:gd name="connsiteY6" fmla="*/ 22110 h 41855"/>
                  <a:gd name="connsiteX7" fmla="*/ 56842 w 58563"/>
                  <a:gd name="connsiteY7" fmla="*/ 22110 h 41855"/>
                  <a:gd name="connsiteX8" fmla="*/ 33828 w 58563"/>
                  <a:gd name="connsiteY8" fmla="*/ 20873 h 41855"/>
                  <a:gd name="connsiteX9" fmla="*/ 23082 w 58563"/>
                  <a:gd name="connsiteY9" fmla="*/ 14592 h 41855"/>
                  <a:gd name="connsiteX10" fmla="*/ 1020 w 58563"/>
                  <a:gd name="connsiteY10" fmla="*/ -64 h 41855"/>
                  <a:gd name="connsiteX11" fmla="*/ 2351 w 58563"/>
                  <a:gd name="connsiteY11" fmla="*/ 19255 h 41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563" h="41855">
                    <a:moveTo>
                      <a:pt x="2351" y="19255"/>
                    </a:moveTo>
                    <a:cubicBezTo>
                      <a:pt x="2351" y="21920"/>
                      <a:pt x="2351" y="24584"/>
                      <a:pt x="2351" y="27249"/>
                    </a:cubicBezTo>
                    <a:cubicBezTo>
                      <a:pt x="3293" y="31914"/>
                      <a:pt x="6250" y="35922"/>
                      <a:pt x="10434" y="38193"/>
                    </a:cubicBezTo>
                    <a:cubicBezTo>
                      <a:pt x="14628" y="40413"/>
                      <a:pt x="19288" y="41619"/>
                      <a:pt x="24033" y="41715"/>
                    </a:cubicBezTo>
                    <a:cubicBezTo>
                      <a:pt x="30994" y="42135"/>
                      <a:pt x="37956" y="40828"/>
                      <a:pt x="44289" y="37908"/>
                    </a:cubicBezTo>
                    <a:cubicBezTo>
                      <a:pt x="50689" y="34888"/>
                      <a:pt x="55739" y="29598"/>
                      <a:pt x="58458" y="23062"/>
                    </a:cubicBezTo>
                    <a:cubicBezTo>
                      <a:pt x="58554" y="22751"/>
                      <a:pt x="58554" y="22420"/>
                      <a:pt x="58458" y="22110"/>
                    </a:cubicBezTo>
                    <a:cubicBezTo>
                      <a:pt x="58458" y="21539"/>
                      <a:pt x="57413" y="22110"/>
                      <a:pt x="56842" y="22110"/>
                    </a:cubicBezTo>
                    <a:cubicBezTo>
                      <a:pt x="49263" y="24371"/>
                      <a:pt x="41122" y="23934"/>
                      <a:pt x="33828" y="20873"/>
                    </a:cubicBezTo>
                    <a:cubicBezTo>
                      <a:pt x="30063" y="19115"/>
                      <a:pt x="26468" y="17012"/>
                      <a:pt x="23082" y="14592"/>
                    </a:cubicBezTo>
                    <a:lnTo>
                      <a:pt x="1020" y="-64"/>
                    </a:lnTo>
                    <a:cubicBezTo>
                      <a:pt x="-1833" y="5551"/>
                      <a:pt x="1970" y="12593"/>
                      <a:pt x="2351" y="1925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1" name="Freeform 1760">
                <a:extLst>
                  <a:ext uri="{FF2B5EF4-FFF2-40B4-BE49-F238E27FC236}">
                    <a16:creationId xmlns:a16="http://schemas.microsoft.com/office/drawing/2014/main" id="{D14DCD74-6C1A-7941-B288-B1CD65A63E21}"/>
                  </a:ext>
                </a:extLst>
              </p:cNvPr>
              <p:cNvSpPr/>
              <p:nvPr/>
            </p:nvSpPr>
            <p:spPr>
              <a:xfrm>
                <a:off x="11915865" y="4950762"/>
                <a:ext cx="271611" cy="204603"/>
              </a:xfrm>
              <a:custGeom>
                <a:avLst/>
                <a:gdLst>
                  <a:gd name="connsiteX0" fmla="*/ 46469 w 54619"/>
                  <a:gd name="connsiteY0" fmla="*/ 4658 h 41144"/>
                  <a:gd name="connsiteX1" fmla="*/ 49893 w 54619"/>
                  <a:gd name="connsiteY1" fmla="*/ -5 h 41144"/>
                  <a:gd name="connsiteX2" fmla="*/ 53887 w 54619"/>
                  <a:gd name="connsiteY2" fmla="*/ 2184 h 41144"/>
                  <a:gd name="connsiteX3" fmla="*/ 54457 w 54619"/>
                  <a:gd name="connsiteY3" fmla="*/ 7037 h 41144"/>
                  <a:gd name="connsiteX4" fmla="*/ 54457 w 54619"/>
                  <a:gd name="connsiteY4" fmla="*/ 17411 h 41144"/>
                  <a:gd name="connsiteX5" fmla="*/ 49702 w 54619"/>
                  <a:gd name="connsiteY5" fmla="*/ 35493 h 41144"/>
                  <a:gd name="connsiteX6" fmla="*/ 31539 w 54619"/>
                  <a:gd name="connsiteY6" fmla="*/ 40917 h 41144"/>
                  <a:gd name="connsiteX7" fmla="*/ 10617 w 54619"/>
                  <a:gd name="connsiteY7" fmla="*/ 36064 h 41144"/>
                  <a:gd name="connsiteX8" fmla="*/ -34 w 54619"/>
                  <a:gd name="connsiteY8" fmla="*/ 18172 h 41144"/>
                  <a:gd name="connsiteX9" fmla="*/ 10236 w 54619"/>
                  <a:gd name="connsiteY9" fmla="*/ 19124 h 41144"/>
                  <a:gd name="connsiteX10" fmla="*/ 33631 w 54619"/>
                  <a:gd name="connsiteY10" fmla="*/ 14175 h 41144"/>
                  <a:gd name="connsiteX11" fmla="*/ 46469 w 54619"/>
                  <a:gd name="connsiteY11" fmla="*/ 4658 h 41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619" h="41144">
                    <a:moveTo>
                      <a:pt x="46469" y="4658"/>
                    </a:moveTo>
                    <a:cubicBezTo>
                      <a:pt x="47325" y="2850"/>
                      <a:pt x="47991" y="471"/>
                      <a:pt x="49893" y="-5"/>
                    </a:cubicBezTo>
                    <a:cubicBezTo>
                      <a:pt x="51576" y="-312"/>
                      <a:pt x="53240" y="601"/>
                      <a:pt x="53887" y="2184"/>
                    </a:cubicBezTo>
                    <a:cubicBezTo>
                      <a:pt x="54457" y="3735"/>
                      <a:pt x="54647" y="5397"/>
                      <a:pt x="54457" y="7037"/>
                    </a:cubicBezTo>
                    <a:lnTo>
                      <a:pt x="54457" y="17411"/>
                    </a:lnTo>
                    <a:cubicBezTo>
                      <a:pt x="55085" y="23814"/>
                      <a:pt x="53401" y="30231"/>
                      <a:pt x="49702" y="35493"/>
                    </a:cubicBezTo>
                    <a:cubicBezTo>
                      <a:pt x="44652" y="39722"/>
                      <a:pt x="38081" y="41684"/>
                      <a:pt x="31539" y="40917"/>
                    </a:cubicBezTo>
                    <a:cubicBezTo>
                      <a:pt x="24273" y="41065"/>
                      <a:pt x="17084" y="39396"/>
                      <a:pt x="10617" y="36064"/>
                    </a:cubicBezTo>
                    <a:cubicBezTo>
                      <a:pt x="4046" y="32521"/>
                      <a:pt x="-53" y="25645"/>
                      <a:pt x="-34" y="18172"/>
                    </a:cubicBezTo>
                    <a:cubicBezTo>
                      <a:pt x="3418" y="17872"/>
                      <a:pt x="6899" y="18195"/>
                      <a:pt x="10236" y="19124"/>
                    </a:cubicBezTo>
                    <a:cubicBezTo>
                      <a:pt x="18329" y="19462"/>
                      <a:pt x="26375" y="17760"/>
                      <a:pt x="33631" y="14175"/>
                    </a:cubicBezTo>
                    <a:cubicBezTo>
                      <a:pt x="38918" y="12654"/>
                      <a:pt x="43474" y="9275"/>
                      <a:pt x="46469" y="46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2" name="Freeform 1761">
                <a:extLst>
                  <a:ext uri="{FF2B5EF4-FFF2-40B4-BE49-F238E27FC236}">
                    <a16:creationId xmlns:a16="http://schemas.microsoft.com/office/drawing/2014/main" id="{BC5B58DB-B497-2F45-824F-C0A0629CA7F2}"/>
                  </a:ext>
                </a:extLst>
              </p:cNvPr>
              <p:cNvSpPr/>
              <p:nvPr/>
            </p:nvSpPr>
            <p:spPr>
              <a:xfrm>
                <a:off x="12195362" y="4478936"/>
                <a:ext cx="327803" cy="445471"/>
              </a:xfrm>
              <a:custGeom>
                <a:avLst/>
                <a:gdLst>
                  <a:gd name="connsiteX0" fmla="*/ 59305 w 65919"/>
                  <a:gd name="connsiteY0" fmla="*/ 69370 h 89581"/>
                  <a:gd name="connsiteX1" fmla="*/ 26211 w 65919"/>
                  <a:gd name="connsiteY1" fmla="*/ 87547 h 89581"/>
                  <a:gd name="connsiteX2" fmla="*/ 8618 w 65919"/>
                  <a:gd name="connsiteY2" fmla="*/ 87547 h 89581"/>
                  <a:gd name="connsiteX3" fmla="*/ 915 w 65919"/>
                  <a:gd name="connsiteY3" fmla="*/ 71369 h 89581"/>
                  <a:gd name="connsiteX4" fmla="*/ 3768 w 65919"/>
                  <a:gd name="connsiteY4" fmla="*/ 8939 h 89581"/>
                  <a:gd name="connsiteX5" fmla="*/ 5955 w 65919"/>
                  <a:gd name="connsiteY5" fmla="*/ 2372 h 89581"/>
                  <a:gd name="connsiteX6" fmla="*/ 17557 w 65919"/>
                  <a:gd name="connsiteY6" fmla="*/ 1516 h 89581"/>
                  <a:gd name="connsiteX7" fmla="*/ 27732 w 65919"/>
                  <a:gd name="connsiteY7" fmla="*/ 9034 h 89581"/>
                  <a:gd name="connsiteX8" fmla="*/ 49035 w 65919"/>
                  <a:gd name="connsiteY8" fmla="*/ 18551 h 89581"/>
                  <a:gd name="connsiteX9" fmla="*/ 57783 w 65919"/>
                  <a:gd name="connsiteY9" fmla="*/ 39583 h 89581"/>
                  <a:gd name="connsiteX10" fmla="*/ 65296 w 65919"/>
                  <a:gd name="connsiteY10" fmla="*/ 61757 h 89581"/>
                  <a:gd name="connsiteX11" fmla="*/ 59305 w 65919"/>
                  <a:gd name="connsiteY11" fmla="*/ 69370 h 8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919" h="89581">
                    <a:moveTo>
                      <a:pt x="59305" y="69370"/>
                    </a:moveTo>
                    <a:cubicBezTo>
                      <a:pt x="49576" y="77554"/>
                      <a:pt x="38336" y="83732"/>
                      <a:pt x="26211" y="87547"/>
                    </a:cubicBezTo>
                    <a:cubicBezTo>
                      <a:pt x="20638" y="90174"/>
                      <a:pt x="14191" y="90174"/>
                      <a:pt x="8618" y="87547"/>
                    </a:cubicBezTo>
                    <a:cubicBezTo>
                      <a:pt x="3796" y="83549"/>
                      <a:pt x="981" y="77633"/>
                      <a:pt x="915" y="71369"/>
                    </a:cubicBezTo>
                    <a:cubicBezTo>
                      <a:pt x="-987" y="50526"/>
                      <a:pt x="-26" y="29522"/>
                      <a:pt x="3768" y="8939"/>
                    </a:cubicBezTo>
                    <a:cubicBezTo>
                      <a:pt x="3949" y="6602"/>
                      <a:pt x="4700" y="4347"/>
                      <a:pt x="5955" y="2372"/>
                    </a:cubicBezTo>
                    <a:cubicBezTo>
                      <a:pt x="9179" y="-523"/>
                      <a:pt x="13944" y="-875"/>
                      <a:pt x="17557" y="1516"/>
                    </a:cubicBezTo>
                    <a:cubicBezTo>
                      <a:pt x="21266" y="3609"/>
                      <a:pt x="24214" y="6845"/>
                      <a:pt x="27732" y="9034"/>
                    </a:cubicBezTo>
                    <a:cubicBezTo>
                      <a:pt x="34484" y="13126"/>
                      <a:pt x="43519" y="13221"/>
                      <a:pt x="49035" y="18551"/>
                    </a:cubicBezTo>
                    <a:cubicBezTo>
                      <a:pt x="54550" y="23880"/>
                      <a:pt x="54645" y="32540"/>
                      <a:pt x="57783" y="39583"/>
                    </a:cubicBezTo>
                    <a:cubicBezTo>
                      <a:pt x="60922" y="46625"/>
                      <a:pt x="67959" y="54143"/>
                      <a:pt x="65296" y="61757"/>
                    </a:cubicBezTo>
                    <a:cubicBezTo>
                      <a:pt x="64012" y="64785"/>
                      <a:pt x="61949" y="67415"/>
                      <a:pt x="59305" y="693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3" name="Freeform 1762">
                <a:extLst>
                  <a:ext uri="{FF2B5EF4-FFF2-40B4-BE49-F238E27FC236}">
                    <a16:creationId xmlns:a16="http://schemas.microsoft.com/office/drawing/2014/main" id="{A31579D5-7608-FB4D-9C7F-F24ED41A3E06}"/>
                  </a:ext>
                </a:extLst>
              </p:cNvPr>
              <p:cNvSpPr/>
              <p:nvPr/>
            </p:nvSpPr>
            <p:spPr>
              <a:xfrm>
                <a:off x="12231291" y="4823751"/>
                <a:ext cx="292585" cy="208137"/>
              </a:xfrm>
              <a:custGeom>
                <a:avLst/>
                <a:gdLst>
                  <a:gd name="connsiteX0" fmla="*/ 57025 w 58837"/>
                  <a:gd name="connsiteY0" fmla="*/ 19255 h 41855"/>
                  <a:gd name="connsiteX1" fmla="*/ 57025 w 58837"/>
                  <a:gd name="connsiteY1" fmla="*/ 27249 h 41855"/>
                  <a:gd name="connsiteX2" fmla="*/ 48847 w 58837"/>
                  <a:gd name="connsiteY2" fmla="*/ 38193 h 41855"/>
                  <a:gd name="connsiteX3" fmla="*/ 35342 w 58837"/>
                  <a:gd name="connsiteY3" fmla="*/ 41715 h 41855"/>
                  <a:gd name="connsiteX4" fmla="*/ 14992 w 58837"/>
                  <a:gd name="connsiteY4" fmla="*/ 37908 h 41855"/>
                  <a:gd name="connsiteX5" fmla="*/ -34 w 58837"/>
                  <a:gd name="connsiteY5" fmla="*/ 23062 h 41855"/>
                  <a:gd name="connsiteX6" fmla="*/ -34 w 58837"/>
                  <a:gd name="connsiteY6" fmla="*/ 22110 h 41855"/>
                  <a:gd name="connsiteX7" fmla="*/ 1583 w 58837"/>
                  <a:gd name="connsiteY7" fmla="*/ 22110 h 41855"/>
                  <a:gd name="connsiteX8" fmla="*/ 24597 w 58837"/>
                  <a:gd name="connsiteY8" fmla="*/ 20873 h 41855"/>
                  <a:gd name="connsiteX9" fmla="*/ 35342 w 58837"/>
                  <a:gd name="connsiteY9" fmla="*/ 14592 h 41855"/>
                  <a:gd name="connsiteX10" fmla="*/ 57310 w 58837"/>
                  <a:gd name="connsiteY10" fmla="*/ -64 h 41855"/>
                  <a:gd name="connsiteX11" fmla="*/ 57025 w 58837"/>
                  <a:gd name="connsiteY11" fmla="*/ 19255 h 41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837" h="41855">
                    <a:moveTo>
                      <a:pt x="57025" y="19255"/>
                    </a:moveTo>
                    <a:cubicBezTo>
                      <a:pt x="57168" y="21918"/>
                      <a:pt x="57168" y="24586"/>
                      <a:pt x="57025" y="27249"/>
                    </a:cubicBezTo>
                    <a:cubicBezTo>
                      <a:pt x="56074" y="31938"/>
                      <a:pt x="53069" y="35954"/>
                      <a:pt x="48847" y="38193"/>
                    </a:cubicBezTo>
                    <a:cubicBezTo>
                      <a:pt x="44681" y="40401"/>
                      <a:pt x="40059" y="41607"/>
                      <a:pt x="35342" y="41715"/>
                    </a:cubicBezTo>
                    <a:cubicBezTo>
                      <a:pt x="28353" y="42135"/>
                      <a:pt x="21363" y="40829"/>
                      <a:pt x="14992" y="37908"/>
                    </a:cubicBezTo>
                    <a:cubicBezTo>
                      <a:pt x="8268" y="35064"/>
                      <a:pt x="2895" y="29751"/>
                      <a:pt x="-34" y="23062"/>
                    </a:cubicBezTo>
                    <a:cubicBezTo>
                      <a:pt x="-34" y="23062"/>
                      <a:pt x="-34" y="22395"/>
                      <a:pt x="-34" y="22110"/>
                    </a:cubicBezTo>
                    <a:cubicBezTo>
                      <a:pt x="-34" y="21824"/>
                      <a:pt x="1012" y="22110"/>
                      <a:pt x="1583" y="22110"/>
                    </a:cubicBezTo>
                    <a:cubicBezTo>
                      <a:pt x="9162" y="24371"/>
                      <a:pt x="17303" y="23934"/>
                      <a:pt x="24597" y="20873"/>
                    </a:cubicBezTo>
                    <a:cubicBezTo>
                      <a:pt x="28353" y="19093"/>
                      <a:pt x="31947" y="16992"/>
                      <a:pt x="35342" y="14592"/>
                    </a:cubicBezTo>
                    <a:lnTo>
                      <a:pt x="57310" y="-64"/>
                    </a:lnTo>
                    <a:cubicBezTo>
                      <a:pt x="60829" y="5551"/>
                      <a:pt x="57025" y="12593"/>
                      <a:pt x="57025" y="1925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4" name="Freeform 1763">
                <a:extLst>
                  <a:ext uri="{FF2B5EF4-FFF2-40B4-BE49-F238E27FC236}">
                    <a16:creationId xmlns:a16="http://schemas.microsoft.com/office/drawing/2014/main" id="{A00C1188-D111-7447-B33A-42039D9AD80D}"/>
                  </a:ext>
                </a:extLst>
              </p:cNvPr>
              <p:cNvSpPr/>
              <p:nvPr/>
            </p:nvSpPr>
            <p:spPr>
              <a:xfrm>
                <a:off x="12190970" y="4950693"/>
                <a:ext cx="271571" cy="204730"/>
              </a:xfrm>
              <a:custGeom>
                <a:avLst/>
                <a:gdLst>
                  <a:gd name="connsiteX0" fmla="*/ 8075 w 54611"/>
                  <a:gd name="connsiteY0" fmla="*/ 4672 h 41170"/>
                  <a:gd name="connsiteX1" fmla="*/ 4746 w 54611"/>
                  <a:gd name="connsiteY1" fmla="*/ 8 h 41170"/>
                  <a:gd name="connsiteX2" fmla="*/ 752 w 54611"/>
                  <a:gd name="connsiteY2" fmla="*/ 2197 h 41170"/>
                  <a:gd name="connsiteX3" fmla="*/ 86 w 54611"/>
                  <a:gd name="connsiteY3" fmla="*/ 7051 h 41170"/>
                  <a:gd name="connsiteX4" fmla="*/ 86 w 54611"/>
                  <a:gd name="connsiteY4" fmla="*/ 17424 h 41170"/>
                  <a:gd name="connsiteX5" fmla="*/ 4936 w 54611"/>
                  <a:gd name="connsiteY5" fmla="*/ 35506 h 41170"/>
                  <a:gd name="connsiteX6" fmla="*/ 23100 w 54611"/>
                  <a:gd name="connsiteY6" fmla="*/ 40931 h 41170"/>
                  <a:gd name="connsiteX7" fmla="*/ 44022 w 54611"/>
                  <a:gd name="connsiteY7" fmla="*/ 36077 h 41170"/>
                  <a:gd name="connsiteX8" fmla="*/ 54577 w 54611"/>
                  <a:gd name="connsiteY8" fmla="*/ 18186 h 41170"/>
                  <a:gd name="connsiteX9" fmla="*/ 44402 w 54611"/>
                  <a:gd name="connsiteY9" fmla="*/ 19137 h 41170"/>
                  <a:gd name="connsiteX10" fmla="*/ 20913 w 54611"/>
                  <a:gd name="connsiteY10" fmla="*/ 14188 h 41170"/>
                  <a:gd name="connsiteX11" fmla="*/ 8075 w 54611"/>
                  <a:gd name="connsiteY11" fmla="*/ 4672 h 41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611" h="41170">
                    <a:moveTo>
                      <a:pt x="8075" y="4672"/>
                    </a:moveTo>
                    <a:cubicBezTo>
                      <a:pt x="7218" y="2863"/>
                      <a:pt x="6648" y="484"/>
                      <a:pt x="4746" y="8"/>
                    </a:cubicBezTo>
                    <a:cubicBezTo>
                      <a:pt x="3063" y="-339"/>
                      <a:pt x="1370" y="588"/>
                      <a:pt x="752" y="2197"/>
                    </a:cubicBezTo>
                    <a:cubicBezTo>
                      <a:pt x="200" y="3752"/>
                      <a:pt x="-28" y="5404"/>
                      <a:pt x="86" y="7051"/>
                    </a:cubicBezTo>
                    <a:lnTo>
                      <a:pt x="86" y="17424"/>
                    </a:lnTo>
                    <a:cubicBezTo>
                      <a:pt x="-522" y="23838"/>
                      <a:pt x="1199" y="30257"/>
                      <a:pt x="4936" y="35506"/>
                    </a:cubicBezTo>
                    <a:cubicBezTo>
                      <a:pt x="9977" y="39767"/>
                      <a:pt x="16558" y="41732"/>
                      <a:pt x="23100" y="40931"/>
                    </a:cubicBezTo>
                    <a:cubicBezTo>
                      <a:pt x="30365" y="41070"/>
                      <a:pt x="37555" y="39402"/>
                      <a:pt x="44022" y="36077"/>
                    </a:cubicBezTo>
                    <a:cubicBezTo>
                      <a:pt x="50554" y="32508"/>
                      <a:pt x="54615" y="25638"/>
                      <a:pt x="54577" y="18186"/>
                    </a:cubicBezTo>
                    <a:cubicBezTo>
                      <a:pt x="51154" y="17888"/>
                      <a:pt x="47712" y="18209"/>
                      <a:pt x="44402" y="19137"/>
                    </a:cubicBezTo>
                    <a:cubicBezTo>
                      <a:pt x="36281" y="19484"/>
                      <a:pt x="28207" y="17782"/>
                      <a:pt x="20913" y="14188"/>
                    </a:cubicBezTo>
                    <a:cubicBezTo>
                      <a:pt x="15635" y="12645"/>
                      <a:pt x="11089" y="9270"/>
                      <a:pt x="8075" y="467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5" name="Freeform 1764">
                <a:extLst>
                  <a:ext uri="{FF2B5EF4-FFF2-40B4-BE49-F238E27FC236}">
                    <a16:creationId xmlns:a16="http://schemas.microsoft.com/office/drawing/2014/main" id="{CA098788-5171-034E-9055-672F66281A96}"/>
                  </a:ext>
                </a:extLst>
              </p:cNvPr>
              <p:cNvSpPr/>
              <p:nvPr/>
            </p:nvSpPr>
            <p:spPr>
              <a:xfrm>
                <a:off x="12004996" y="4511876"/>
                <a:ext cx="125111" cy="74298"/>
              </a:xfrm>
              <a:custGeom>
                <a:avLst/>
                <a:gdLst>
                  <a:gd name="connsiteX0" fmla="*/ 9811 w 25159"/>
                  <a:gd name="connsiteY0" fmla="*/ 14877 h 14941"/>
                  <a:gd name="connsiteX1" fmla="*/ 9811 w 25159"/>
                  <a:gd name="connsiteY1" fmla="*/ 14877 h 14941"/>
                  <a:gd name="connsiteX2" fmla="*/ 301 w 25159"/>
                  <a:gd name="connsiteY2" fmla="*/ 10309 h 14941"/>
                  <a:gd name="connsiteX3" fmla="*/ 301 w 25159"/>
                  <a:gd name="connsiteY3" fmla="*/ 8694 h 14941"/>
                  <a:gd name="connsiteX4" fmla="*/ 301 w 25159"/>
                  <a:gd name="connsiteY4" fmla="*/ 8691 h 14941"/>
                  <a:gd name="connsiteX5" fmla="*/ 1642 w 25159"/>
                  <a:gd name="connsiteY5" fmla="*/ 8607 h 14941"/>
                  <a:gd name="connsiteX6" fmla="*/ 1728 w 25159"/>
                  <a:gd name="connsiteY6" fmla="*/ 8691 h 14941"/>
                  <a:gd name="connsiteX7" fmla="*/ 9336 w 25159"/>
                  <a:gd name="connsiteY7" fmla="*/ 12498 h 14941"/>
                  <a:gd name="connsiteX8" fmla="*/ 13805 w 25159"/>
                  <a:gd name="connsiteY8" fmla="*/ 11737 h 14941"/>
                  <a:gd name="connsiteX9" fmla="*/ 16944 w 25159"/>
                  <a:gd name="connsiteY9" fmla="*/ 10404 h 14941"/>
                  <a:gd name="connsiteX10" fmla="*/ 23125 w 25159"/>
                  <a:gd name="connsiteY10" fmla="*/ 887 h 14941"/>
                  <a:gd name="connsiteX11" fmla="*/ 24171 w 25159"/>
                  <a:gd name="connsiteY11" fmla="*/ -64 h 14941"/>
                  <a:gd name="connsiteX12" fmla="*/ 24171 w 25159"/>
                  <a:gd name="connsiteY12" fmla="*/ -64 h 14941"/>
                  <a:gd name="connsiteX13" fmla="*/ 25122 w 25159"/>
                  <a:gd name="connsiteY13" fmla="*/ 1069 h 14941"/>
                  <a:gd name="connsiteX14" fmla="*/ 25122 w 25159"/>
                  <a:gd name="connsiteY14" fmla="*/ 1078 h 14941"/>
                  <a:gd name="connsiteX15" fmla="*/ 17894 w 25159"/>
                  <a:gd name="connsiteY15" fmla="*/ 12688 h 14941"/>
                  <a:gd name="connsiteX16" fmla="*/ 14281 w 25159"/>
                  <a:gd name="connsiteY16" fmla="*/ 14116 h 14941"/>
                  <a:gd name="connsiteX17" fmla="*/ 9811 w 25159"/>
                  <a:gd name="connsiteY17" fmla="*/ 14877 h 14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159" h="14941">
                    <a:moveTo>
                      <a:pt x="9811" y="14877"/>
                    </a:moveTo>
                    <a:lnTo>
                      <a:pt x="9811" y="14877"/>
                    </a:lnTo>
                    <a:cubicBezTo>
                      <a:pt x="6112" y="14879"/>
                      <a:pt x="2612" y="13198"/>
                      <a:pt x="301" y="10309"/>
                    </a:cubicBezTo>
                    <a:cubicBezTo>
                      <a:pt x="-145" y="9864"/>
                      <a:pt x="-145" y="9140"/>
                      <a:pt x="301" y="8694"/>
                    </a:cubicBezTo>
                    <a:cubicBezTo>
                      <a:pt x="301" y="8693"/>
                      <a:pt x="301" y="8692"/>
                      <a:pt x="301" y="8691"/>
                    </a:cubicBezTo>
                    <a:cubicBezTo>
                      <a:pt x="653" y="8297"/>
                      <a:pt x="1252" y="8259"/>
                      <a:pt x="1642" y="8607"/>
                    </a:cubicBezTo>
                    <a:cubicBezTo>
                      <a:pt x="1671" y="8633"/>
                      <a:pt x="1699" y="8662"/>
                      <a:pt x="1728" y="8691"/>
                    </a:cubicBezTo>
                    <a:cubicBezTo>
                      <a:pt x="3601" y="10991"/>
                      <a:pt x="6369" y="12376"/>
                      <a:pt x="9336" y="12498"/>
                    </a:cubicBezTo>
                    <a:cubicBezTo>
                      <a:pt x="10857" y="12541"/>
                      <a:pt x="12379" y="12282"/>
                      <a:pt x="13805" y="11737"/>
                    </a:cubicBezTo>
                    <a:cubicBezTo>
                      <a:pt x="14918" y="11463"/>
                      <a:pt x="15974" y="11012"/>
                      <a:pt x="16944" y="10404"/>
                    </a:cubicBezTo>
                    <a:cubicBezTo>
                      <a:pt x="20415" y="8409"/>
                      <a:pt x="22707" y="4868"/>
                      <a:pt x="23125" y="887"/>
                    </a:cubicBezTo>
                    <a:cubicBezTo>
                      <a:pt x="23210" y="366"/>
                      <a:pt x="23648" y="-27"/>
                      <a:pt x="24171" y="-64"/>
                    </a:cubicBezTo>
                    <a:lnTo>
                      <a:pt x="24171" y="-64"/>
                    </a:lnTo>
                    <a:cubicBezTo>
                      <a:pt x="24751" y="-15"/>
                      <a:pt x="25169" y="494"/>
                      <a:pt x="25122" y="1069"/>
                    </a:cubicBezTo>
                    <a:cubicBezTo>
                      <a:pt x="25122" y="1072"/>
                      <a:pt x="25122" y="1075"/>
                      <a:pt x="25122" y="1078"/>
                    </a:cubicBezTo>
                    <a:cubicBezTo>
                      <a:pt x="24713" y="5884"/>
                      <a:pt x="22022" y="10203"/>
                      <a:pt x="17894" y="12688"/>
                    </a:cubicBezTo>
                    <a:cubicBezTo>
                      <a:pt x="16753" y="13311"/>
                      <a:pt x="15536" y="13789"/>
                      <a:pt x="14281" y="14116"/>
                    </a:cubicBezTo>
                    <a:cubicBezTo>
                      <a:pt x="12835" y="14576"/>
                      <a:pt x="11333" y="14832"/>
                      <a:pt x="9811" y="14877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6" name="Freeform 1765">
                <a:extLst>
                  <a:ext uri="{FF2B5EF4-FFF2-40B4-BE49-F238E27FC236}">
                    <a16:creationId xmlns:a16="http://schemas.microsoft.com/office/drawing/2014/main" id="{5F27A7FA-C457-694C-8346-26F5E9290F8D}"/>
                  </a:ext>
                </a:extLst>
              </p:cNvPr>
              <p:cNvSpPr/>
              <p:nvPr/>
            </p:nvSpPr>
            <p:spPr>
              <a:xfrm>
                <a:off x="12033920" y="4575483"/>
                <a:ext cx="156043" cy="380321"/>
              </a:xfrm>
              <a:custGeom>
                <a:avLst/>
                <a:gdLst>
                  <a:gd name="connsiteX0" fmla="*/ 29196 w 31379"/>
                  <a:gd name="connsiteY0" fmla="*/ 75651 h 76480"/>
                  <a:gd name="connsiteX1" fmla="*/ 29196 w 31379"/>
                  <a:gd name="connsiteY1" fmla="*/ 75651 h 76480"/>
                  <a:gd name="connsiteX2" fmla="*/ 19686 w 31379"/>
                  <a:gd name="connsiteY2" fmla="*/ 69179 h 76480"/>
                  <a:gd name="connsiteX3" fmla="*/ 16928 w 31379"/>
                  <a:gd name="connsiteY3" fmla="*/ 65658 h 76480"/>
                  <a:gd name="connsiteX4" fmla="*/ 12648 w 31379"/>
                  <a:gd name="connsiteY4" fmla="*/ 60709 h 76480"/>
                  <a:gd name="connsiteX5" fmla="*/ 8559 w 31379"/>
                  <a:gd name="connsiteY5" fmla="*/ 58140 h 76480"/>
                  <a:gd name="connsiteX6" fmla="*/ 2283 w 31379"/>
                  <a:gd name="connsiteY6" fmla="*/ 53096 h 76480"/>
                  <a:gd name="connsiteX7" fmla="*/ 1617 w 31379"/>
                  <a:gd name="connsiteY7" fmla="*/ 36917 h 76480"/>
                  <a:gd name="connsiteX8" fmla="*/ 2473 w 31379"/>
                  <a:gd name="connsiteY8" fmla="*/ 34252 h 76480"/>
                  <a:gd name="connsiteX9" fmla="*/ 4851 w 31379"/>
                  <a:gd name="connsiteY9" fmla="*/ 22166 h 76480"/>
                  <a:gd name="connsiteX10" fmla="*/ 4090 w 31379"/>
                  <a:gd name="connsiteY10" fmla="*/ 18645 h 76480"/>
                  <a:gd name="connsiteX11" fmla="*/ 4090 w 31379"/>
                  <a:gd name="connsiteY11" fmla="*/ 10936 h 76480"/>
                  <a:gd name="connsiteX12" fmla="*/ 5897 w 31379"/>
                  <a:gd name="connsiteY12" fmla="*/ 6844 h 76480"/>
                  <a:gd name="connsiteX13" fmla="*/ 7418 w 31379"/>
                  <a:gd name="connsiteY13" fmla="*/ 1420 h 76480"/>
                  <a:gd name="connsiteX14" fmla="*/ 7988 w 31379"/>
                  <a:gd name="connsiteY14" fmla="*/ -8 h 76480"/>
                  <a:gd name="connsiteX15" fmla="*/ 9320 w 31379"/>
                  <a:gd name="connsiteY15" fmla="*/ 646 h 76480"/>
                  <a:gd name="connsiteX16" fmla="*/ 9320 w 31379"/>
                  <a:gd name="connsiteY16" fmla="*/ 658 h 76480"/>
                  <a:gd name="connsiteX17" fmla="*/ 7703 w 31379"/>
                  <a:gd name="connsiteY17" fmla="*/ 7986 h 76480"/>
                  <a:gd name="connsiteX18" fmla="*/ 6086 w 31379"/>
                  <a:gd name="connsiteY18" fmla="*/ 11507 h 76480"/>
                  <a:gd name="connsiteX19" fmla="*/ 6086 w 31379"/>
                  <a:gd name="connsiteY19" fmla="*/ 18074 h 76480"/>
                  <a:gd name="connsiteX20" fmla="*/ 6847 w 31379"/>
                  <a:gd name="connsiteY20" fmla="*/ 21881 h 76480"/>
                  <a:gd name="connsiteX21" fmla="*/ 4470 w 31379"/>
                  <a:gd name="connsiteY21" fmla="*/ 35014 h 76480"/>
                  <a:gd name="connsiteX22" fmla="*/ 3519 w 31379"/>
                  <a:gd name="connsiteY22" fmla="*/ 37679 h 76480"/>
                  <a:gd name="connsiteX23" fmla="*/ 7190 w 31379"/>
                  <a:gd name="connsiteY23" fmla="*/ 54923 h 76480"/>
                  <a:gd name="connsiteX24" fmla="*/ 9605 w 31379"/>
                  <a:gd name="connsiteY24" fmla="*/ 56141 h 76480"/>
                  <a:gd name="connsiteX25" fmla="*/ 13884 w 31379"/>
                  <a:gd name="connsiteY25" fmla="*/ 58996 h 76480"/>
                  <a:gd name="connsiteX26" fmla="*/ 18545 w 31379"/>
                  <a:gd name="connsiteY26" fmla="*/ 64326 h 76480"/>
                  <a:gd name="connsiteX27" fmla="*/ 21112 w 31379"/>
                  <a:gd name="connsiteY27" fmla="*/ 67656 h 76480"/>
                  <a:gd name="connsiteX28" fmla="*/ 30622 w 31379"/>
                  <a:gd name="connsiteY28" fmla="*/ 73557 h 76480"/>
                  <a:gd name="connsiteX29" fmla="*/ 31287 w 31379"/>
                  <a:gd name="connsiteY29" fmla="*/ 74984 h 76480"/>
                  <a:gd name="connsiteX30" fmla="*/ 30574 w 31379"/>
                  <a:gd name="connsiteY30" fmla="*/ 76364 h 76480"/>
                  <a:gd name="connsiteX31" fmla="*/ 29196 w 31379"/>
                  <a:gd name="connsiteY31" fmla="*/ 75651 h 7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1379" h="76480">
                    <a:moveTo>
                      <a:pt x="29196" y="75651"/>
                    </a:moveTo>
                    <a:lnTo>
                      <a:pt x="29196" y="75651"/>
                    </a:lnTo>
                    <a:cubicBezTo>
                      <a:pt x="25515" y="74356"/>
                      <a:pt x="22244" y="72127"/>
                      <a:pt x="19686" y="69179"/>
                    </a:cubicBezTo>
                    <a:cubicBezTo>
                      <a:pt x="18706" y="68052"/>
                      <a:pt x="17784" y="66877"/>
                      <a:pt x="16928" y="65658"/>
                    </a:cubicBezTo>
                    <a:cubicBezTo>
                      <a:pt x="15710" y="63841"/>
                      <a:pt x="14274" y="62180"/>
                      <a:pt x="12648" y="60709"/>
                    </a:cubicBezTo>
                    <a:cubicBezTo>
                      <a:pt x="11374" y="59722"/>
                      <a:pt x="10005" y="58862"/>
                      <a:pt x="8559" y="58140"/>
                    </a:cubicBezTo>
                    <a:cubicBezTo>
                      <a:pt x="6105" y="56961"/>
                      <a:pt x="3966" y="55235"/>
                      <a:pt x="2283" y="53096"/>
                    </a:cubicBezTo>
                    <a:cubicBezTo>
                      <a:pt x="-551" y="48131"/>
                      <a:pt x="-799" y="42098"/>
                      <a:pt x="1617" y="36917"/>
                    </a:cubicBezTo>
                    <a:lnTo>
                      <a:pt x="2473" y="34252"/>
                    </a:lnTo>
                    <a:cubicBezTo>
                      <a:pt x="4175" y="30456"/>
                      <a:pt x="4984" y="26323"/>
                      <a:pt x="4851" y="22166"/>
                    </a:cubicBezTo>
                    <a:cubicBezTo>
                      <a:pt x="4851" y="21024"/>
                      <a:pt x="4851" y="19882"/>
                      <a:pt x="4090" y="18645"/>
                    </a:cubicBezTo>
                    <a:cubicBezTo>
                      <a:pt x="3424" y="16119"/>
                      <a:pt x="3424" y="13462"/>
                      <a:pt x="4090" y="10936"/>
                    </a:cubicBezTo>
                    <a:cubicBezTo>
                      <a:pt x="4556" y="9515"/>
                      <a:pt x="5155" y="8144"/>
                      <a:pt x="5897" y="6844"/>
                    </a:cubicBezTo>
                    <a:cubicBezTo>
                      <a:pt x="7133" y="4846"/>
                      <a:pt x="8084" y="3133"/>
                      <a:pt x="7418" y="1420"/>
                    </a:cubicBezTo>
                    <a:cubicBezTo>
                      <a:pt x="7256" y="869"/>
                      <a:pt x="7494" y="278"/>
                      <a:pt x="7988" y="-8"/>
                    </a:cubicBezTo>
                    <a:cubicBezTo>
                      <a:pt x="8531" y="-195"/>
                      <a:pt x="9130" y="99"/>
                      <a:pt x="9320" y="646"/>
                    </a:cubicBezTo>
                    <a:cubicBezTo>
                      <a:pt x="9320" y="650"/>
                      <a:pt x="9320" y="654"/>
                      <a:pt x="9320" y="658"/>
                    </a:cubicBezTo>
                    <a:cubicBezTo>
                      <a:pt x="9947" y="3219"/>
                      <a:pt x="9348" y="5929"/>
                      <a:pt x="7703" y="7986"/>
                    </a:cubicBezTo>
                    <a:cubicBezTo>
                      <a:pt x="7028" y="9092"/>
                      <a:pt x="6486" y="10274"/>
                      <a:pt x="6086" y="11507"/>
                    </a:cubicBezTo>
                    <a:cubicBezTo>
                      <a:pt x="5526" y="13660"/>
                      <a:pt x="5526" y="15921"/>
                      <a:pt x="6086" y="18074"/>
                    </a:cubicBezTo>
                    <a:cubicBezTo>
                      <a:pt x="6439" y="19321"/>
                      <a:pt x="6695" y="20594"/>
                      <a:pt x="6847" y="21881"/>
                    </a:cubicBezTo>
                    <a:cubicBezTo>
                      <a:pt x="7066" y="26382"/>
                      <a:pt x="6248" y="30874"/>
                      <a:pt x="4470" y="35014"/>
                    </a:cubicBezTo>
                    <a:cubicBezTo>
                      <a:pt x="4099" y="35881"/>
                      <a:pt x="3776" y="36771"/>
                      <a:pt x="3519" y="37679"/>
                    </a:cubicBezTo>
                    <a:cubicBezTo>
                      <a:pt x="-228" y="43454"/>
                      <a:pt x="1417" y="51175"/>
                      <a:pt x="7190" y="54923"/>
                    </a:cubicBezTo>
                    <a:cubicBezTo>
                      <a:pt x="7951" y="55416"/>
                      <a:pt x="8759" y="55824"/>
                      <a:pt x="9605" y="56141"/>
                    </a:cubicBezTo>
                    <a:cubicBezTo>
                      <a:pt x="11108" y="56970"/>
                      <a:pt x="12544" y="57926"/>
                      <a:pt x="13884" y="58996"/>
                    </a:cubicBezTo>
                    <a:cubicBezTo>
                      <a:pt x="15634" y="60590"/>
                      <a:pt x="17203" y="62378"/>
                      <a:pt x="18545" y="64326"/>
                    </a:cubicBezTo>
                    <a:lnTo>
                      <a:pt x="21112" y="67656"/>
                    </a:lnTo>
                    <a:cubicBezTo>
                      <a:pt x="23689" y="70447"/>
                      <a:pt x="26979" y="72486"/>
                      <a:pt x="30622" y="73557"/>
                    </a:cubicBezTo>
                    <a:cubicBezTo>
                      <a:pt x="31192" y="73779"/>
                      <a:pt x="31478" y="74407"/>
                      <a:pt x="31287" y="74984"/>
                    </a:cubicBezTo>
                    <a:cubicBezTo>
                      <a:pt x="31468" y="75563"/>
                      <a:pt x="31155" y="76181"/>
                      <a:pt x="30574" y="76364"/>
                    </a:cubicBezTo>
                    <a:cubicBezTo>
                      <a:pt x="29994" y="76548"/>
                      <a:pt x="29376" y="76228"/>
                      <a:pt x="29196" y="75651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7" name="Freeform 1766">
                <a:extLst>
                  <a:ext uri="{FF2B5EF4-FFF2-40B4-BE49-F238E27FC236}">
                    <a16:creationId xmlns:a16="http://schemas.microsoft.com/office/drawing/2014/main" id="{FB7D005E-0539-A24A-BE83-2243549EE44D}"/>
                  </a:ext>
                </a:extLst>
              </p:cNvPr>
              <p:cNvSpPr/>
              <p:nvPr/>
            </p:nvSpPr>
            <p:spPr>
              <a:xfrm>
                <a:off x="11955079" y="4620034"/>
                <a:ext cx="79958" cy="159224"/>
              </a:xfrm>
              <a:custGeom>
                <a:avLst/>
                <a:gdLst>
                  <a:gd name="connsiteX0" fmla="*/ 15665 w 16079"/>
                  <a:gd name="connsiteY0" fmla="*/ 31955 h 32019"/>
                  <a:gd name="connsiteX1" fmla="*/ 14999 w 16079"/>
                  <a:gd name="connsiteY1" fmla="*/ 31955 h 32019"/>
                  <a:gd name="connsiteX2" fmla="*/ 14333 w 16079"/>
                  <a:gd name="connsiteY2" fmla="*/ 31955 h 32019"/>
                  <a:gd name="connsiteX3" fmla="*/ 11860 w 16079"/>
                  <a:gd name="connsiteY3" fmla="*/ 31289 h 32019"/>
                  <a:gd name="connsiteX4" fmla="*/ 11290 w 16079"/>
                  <a:gd name="connsiteY4" fmla="*/ 31289 h 32019"/>
                  <a:gd name="connsiteX5" fmla="*/ 6440 w 16079"/>
                  <a:gd name="connsiteY5" fmla="*/ 29100 h 32019"/>
                  <a:gd name="connsiteX6" fmla="*/ 5679 w 16079"/>
                  <a:gd name="connsiteY6" fmla="*/ 15681 h 32019"/>
                  <a:gd name="connsiteX7" fmla="*/ 6725 w 16079"/>
                  <a:gd name="connsiteY7" fmla="*/ 14349 h 32019"/>
                  <a:gd name="connsiteX8" fmla="*/ 8912 w 16079"/>
                  <a:gd name="connsiteY8" fmla="*/ 7211 h 32019"/>
                  <a:gd name="connsiteX9" fmla="*/ 5299 w 16079"/>
                  <a:gd name="connsiteY9" fmla="*/ 5118 h 32019"/>
                  <a:gd name="connsiteX10" fmla="*/ 259 w 16079"/>
                  <a:gd name="connsiteY10" fmla="*/ 1787 h 32019"/>
                  <a:gd name="connsiteX11" fmla="*/ 259 w 16079"/>
                  <a:gd name="connsiteY11" fmla="*/ 264 h 32019"/>
                  <a:gd name="connsiteX12" fmla="*/ 1733 w 16079"/>
                  <a:gd name="connsiteY12" fmla="*/ 221 h 32019"/>
                  <a:gd name="connsiteX13" fmla="*/ 1780 w 16079"/>
                  <a:gd name="connsiteY13" fmla="*/ 264 h 32019"/>
                  <a:gd name="connsiteX14" fmla="*/ 5775 w 16079"/>
                  <a:gd name="connsiteY14" fmla="*/ 2739 h 32019"/>
                  <a:gd name="connsiteX15" fmla="*/ 10339 w 16079"/>
                  <a:gd name="connsiteY15" fmla="*/ 5594 h 32019"/>
                  <a:gd name="connsiteX16" fmla="*/ 8152 w 16079"/>
                  <a:gd name="connsiteY16" fmla="*/ 15110 h 32019"/>
                  <a:gd name="connsiteX17" fmla="*/ 7201 w 16079"/>
                  <a:gd name="connsiteY17" fmla="*/ 16443 h 32019"/>
                  <a:gd name="connsiteX18" fmla="*/ 7201 w 16079"/>
                  <a:gd name="connsiteY18" fmla="*/ 26816 h 32019"/>
                  <a:gd name="connsiteX19" fmla="*/ 11195 w 16079"/>
                  <a:gd name="connsiteY19" fmla="*/ 28624 h 32019"/>
                  <a:gd name="connsiteX20" fmla="*/ 11195 w 16079"/>
                  <a:gd name="connsiteY20" fmla="*/ 28624 h 32019"/>
                  <a:gd name="connsiteX21" fmla="*/ 13763 w 16079"/>
                  <a:gd name="connsiteY21" fmla="*/ 29195 h 32019"/>
                  <a:gd name="connsiteX22" fmla="*/ 14428 w 16079"/>
                  <a:gd name="connsiteY22" fmla="*/ 29195 h 32019"/>
                  <a:gd name="connsiteX23" fmla="*/ 16045 w 16079"/>
                  <a:gd name="connsiteY23" fmla="*/ 30242 h 32019"/>
                  <a:gd name="connsiteX24" fmla="*/ 14999 w 16079"/>
                  <a:gd name="connsiteY24" fmla="*/ 31575 h 32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79" h="32019">
                    <a:moveTo>
                      <a:pt x="15665" y="31955"/>
                    </a:moveTo>
                    <a:lnTo>
                      <a:pt x="14999" y="31955"/>
                    </a:lnTo>
                    <a:lnTo>
                      <a:pt x="14333" y="31955"/>
                    </a:lnTo>
                    <a:lnTo>
                      <a:pt x="11860" y="31289"/>
                    </a:lnTo>
                    <a:lnTo>
                      <a:pt x="11290" y="31289"/>
                    </a:lnTo>
                    <a:cubicBezTo>
                      <a:pt x="9502" y="31036"/>
                      <a:pt x="7819" y="30276"/>
                      <a:pt x="6440" y="29100"/>
                    </a:cubicBezTo>
                    <a:cubicBezTo>
                      <a:pt x="2532" y="25602"/>
                      <a:pt x="2189" y="19600"/>
                      <a:pt x="5679" y="15681"/>
                    </a:cubicBezTo>
                    <a:lnTo>
                      <a:pt x="6725" y="14349"/>
                    </a:lnTo>
                    <a:cubicBezTo>
                      <a:pt x="8912" y="11494"/>
                      <a:pt x="10434" y="9400"/>
                      <a:pt x="8912" y="7211"/>
                    </a:cubicBezTo>
                    <a:cubicBezTo>
                      <a:pt x="7971" y="6133"/>
                      <a:pt x="6697" y="5397"/>
                      <a:pt x="5299" y="5118"/>
                    </a:cubicBezTo>
                    <a:cubicBezTo>
                      <a:pt x="3302" y="4585"/>
                      <a:pt x="1533" y="3416"/>
                      <a:pt x="259" y="1787"/>
                    </a:cubicBezTo>
                    <a:cubicBezTo>
                      <a:pt x="-131" y="1353"/>
                      <a:pt x="-131" y="697"/>
                      <a:pt x="259" y="264"/>
                    </a:cubicBezTo>
                    <a:cubicBezTo>
                      <a:pt x="658" y="-156"/>
                      <a:pt x="1315" y="-175"/>
                      <a:pt x="1733" y="221"/>
                    </a:cubicBezTo>
                    <a:cubicBezTo>
                      <a:pt x="1752" y="235"/>
                      <a:pt x="1771" y="250"/>
                      <a:pt x="1780" y="264"/>
                    </a:cubicBezTo>
                    <a:cubicBezTo>
                      <a:pt x="2836" y="1471"/>
                      <a:pt x="4224" y="2333"/>
                      <a:pt x="5775" y="2739"/>
                    </a:cubicBezTo>
                    <a:cubicBezTo>
                      <a:pt x="7543" y="3231"/>
                      <a:pt x="9122" y="4222"/>
                      <a:pt x="10339" y="5594"/>
                    </a:cubicBezTo>
                    <a:cubicBezTo>
                      <a:pt x="12907" y="9305"/>
                      <a:pt x="10339" y="13017"/>
                      <a:pt x="8152" y="15110"/>
                    </a:cubicBezTo>
                    <a:lnTo>
                      <a:pt x="7201" y="16443"/>
                    </a:lnTo>
                    <a:cubicBezTo>
                      <a:pt x="4386" y="19327"/>
                      <a:pt x="4386" y="23932"/>
                      <a:pt x="7201" y="26816"/>
                    </a:cubicBezTo>
                    <a:cubicBezTo>
                      <a:pt x="8342" y="27775"/>
                      <a:pt x="9721" y="28402"/>
                      <a:pt x="11195" y="28624"/>
                    </a:cubicBezTo>
                    <a:lnTo>
                      <a:pt x="11195" y="28624"/>
                    </a:lnTo>
                    <a:lnTo>
                      <a:pt x="13763" y="29195"/>
                    </a:lnTo>
                    <a:lnTo>
                      <a:pt x="14428" y="29195"/>
                    </a:lnTo>
                    <a:cubicBezTo>
                      <a:pt x="14999" y="29195"/>
                      <a:pt x="15950" y="29195"/>
                      <a:pt x="16045" y="30242"/>
                    </a:cubicBezTo>
                    <a:cubicBezTo>
                      <a:pt x="16064" y="30880"/>
                      <a:pt x="15617" y="31438"/>
                      <a:pt x="14999" y="31575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8" name="Freeform 1767">
                <a:extLst>
                  <a:ext uri="{FF2B5EF4-FFF2-40B4-BE49-F238E27FC236}">
                    <a16:creationId xmlns:a16="http://schemas.microsoft.com/office/drawing/2014/main" id="{19EAD0B7-DE99-8040-8903-3E6B5629F71A}"/>
                  </a:ext>
                </a:extLst>
              </p:cNvPr>
              <p:cNvSpPr/>
              <p:nvPr/>
            </p:nvSpPr>
            <p:spPr>
              <a:xfrm>
                <a:off x="12084185" y="4653542"/>
                <a:ext cx="66303" cy="217531"/>
              </a:xfrm>
              <a:custGeom>
                <a:avLst/>
                <a:gdLst>
                  <a:gd name="connsiteX0" fmla="*/ 1019 w 13333"/>
                  <a:gd name="connsiteY0" fmla="*/ 43490 h 43744"/>
                  <a:gd name="connsiteX1" fmla="*/ 258 w 13333"/>
                  <a:gd name="connsiteY1" fmla="*/ 43490 h 43744"/>
                  <a:gd name="connsiteX2" fmla="*/ 258 w 13333"/>
                  <a:gd name="connsiteY2" fmla="*/ 41967 h 43744"/>
                  <a:gd name="connsiteX3" fmla="*/ 1305 w 13333"/>
                  <a:gd name="connsiteY3" fmla="*/ 41015 h 43744"/>
                  <a:gd name="connsiteX4" fmla="*/ 6535 w 13333"/>
                  <a:gd name="connsiteY4" fmla="*/ 34068 h 43744"/>
                  <a:gd name="connsiteX5" fmla="*/ 5108 w 13333"/>
                  <a:gd name="connsiteY5" fmla="*/ 27692 h 43744"/>
                  <a:gd name="connsiteX6" fmla="*/ 3777 w 13333"/>
                  <a:gd name="connsiteY6" fmla="*/ 23695 h 43744"/>
                  <a:gd name="connsiteX7" fmla="*/ 6915 w 13333"/>
                  <a:gd name="connsiteY7" fmla="*/ 11609 h 43744"/>
                  <a:gd name="connsiteX8" fmla="*/ 8437 w 13333"/>
                  <a:gd name="connsiteY8" fmla="*/ 10086 h 43744"/>
                  <a:gd name="connsiteX9" fmla="*/ 11100 w 13333"/>
                  <a:gd name="connsiteY9" fmla="*/ 6469 h 43744"/>
                  <a:gd name="connsiteX10" fmla="*/ 10149 w 13333"/>
                  <a:gd name="connsiteY10" fmla="*/ 2948 h 43744"/>
                  <a:gd name="connsiteX11" fmla="*/ 6630 w 13333"/>
                  <a:gd name="connsiteY11" fmla="*/ 2377 h 43744"/>
                  <a:gd name="connsiteX12" fmla="*/ 5356 w 13333"/>
                  <a:gd name="connsiteY12" fmla="*/ 1948 h 43744"/>
                  <a:gd name="connsiteX13" fmla="*/ 5299 w 13333"/>
                  <a:gd name="connsiteY13" fmla="*/ 1806 h 43744"/>
                  <a:gd name="connsiteX14" fmla="*/ 5869 w 13333"/>
                  <a:gd name="connsiteY14" fmla="*/ 379 h 43744"/>
                  <a:gd name="connsiteX15" fmla="*/ 11480 w 13333"/>
                  <a:gd name="connsiteY15" fmla="*/ 1235 h 43744"/>
                  <a:gd name="connsiteX16" fmla="*/ 13097 w 13333"/>
                  <a:gd name="connsiteY16" fmla="*/ 7040 h 43744"/>
                  <a:gd name="connsiteX17" fmla="*/ 9768 w 13333"/>
                  <a:gd name="connsiteY17" fmla="*/ 11704 h 43744"/>
                  <a:gd name="connsiteX18" fmla="*/ 8342 w 13333"/>
                  <a:gd name="connsiteY18" fmla="*/ 13131 h 43744"/>
                  <a:gd name="connsiteX19" fmla="*/ 5774 w 13333"/>
                  <a:gd name="connsiteY19" fmla="*/ 23124 h 43744"/>
                  <a:gd name="connsiteX20" fmla="*/ 7011 w 13333"/>
                  <a:gd name="connsiteY20" fmla="*/ 26835 h 43744"/>
                  <a:gd name="connsiteX21" fmla="*/ 8532 w 13333"/>
                  <a:gd name="connsiteY21" fmla="*/ 34449 h 43744"/>
                  <a:gd name="connsiteX22" fmla="*/ 2636 w 13333"/>
                  <a:gd name="connsiteY22" fmla="*/ 42728 h 43744"/>
                  <a:gd name="connsiteX23" fmla="*/ 1590 w 13333"/>
                  <a:gd name="connsiteY23" fmla="*/ 43680 h 4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333" h="43744">
                    <a:moveTo>
                      <a:pt x="1019" y="43490"/>
                    </a:moveTo>
                    <a:cubicBezTo>
                      <a:pt x="781" y="43609"/>
                      <a:pt x="496" y="43609"/>
                      <a:pt x="258" y="43490"/>
                    </a:cubicBezTo>
                    <a:cubicBezTo>
                      <a:pt x="-131" y="43056"/>
                      <a:pt x="-131" y="42401"/>
                      <a:pt x="258" y="41967"/>
                    </a:cubicBezTo>
                    <a:lnTo>
                      <a:pt x="1305" y="41015"/>
                    </a:lnTo>
                    <a:cubicBezTo>
                      <a:pt x="3806" y="39384"/>
                      <a:pt x="5660" y="36926"/>
                      <a:pt x="6535" y="34068"/>
                    </a:cubicBezTo>
                    <a:cubicBezTo>
                      <a:pt x="6649" y="31853"/>
                      <a:pt x="6154" y="29648"/>
                      <a:pt x="5108" y="27692"/>
                    </a:cubicBezTo>
                    <a:cubicBezTo>
                      <a:pt x="4576" y="26389"/>
                      <a:pt x="4139" y="25055"/>
                      <a:pt x="3777" y="23695"/>
                    </a:cubicBezTo>
                    <a:cubicBezTo>
                      <a:pt x="2835" y="19396"/>
                      <a:pt x="4006" y="14906"/>
                      <a:pt x="6915" y="11609"/>
                    </a:cubicBezTo>
                    <a:cubicBezTo>
                      <a:pt x="7372" y="11055"/>
                      <a:pt x="7885" y="10545"/>
                      <a:pt x="8437" y="10086"/>
                    </a:cubicBezTo>
                    <a:cubicBezTo>
                      <a:pt x="9654" y="9160"/>
                      <a:pt x="10577" y="7905"/>
                      <a:pt x="11100" y="6469"/>
                    </a:cubicBezTo>
                    <a:cubicBezTo>
                      <a:pt x="11423" y="5210"/>
                      <a:pt x="11062" y="3874"/>
                      <a:pt x="10149" y="2948"/>
                    </a:cubicBezTo>
                    <a:cubicBezTo>
                      <a:pt x="9178" y="2114"/>
                      <a:pt x="7819" y="1894"/>
                      <a:pt x="6630" y="2377"/>
                    </a:cubicBezTo>
                    <a:cubicBezTo>
                      <a:pt x="6164" y="2611"/>
                      <a:pt x="5594" y="2419"/>
                      <a:pt x="5356" y="1948"/>
                    </a:cubicBezTo>
                    <a:cubicBezTo>
                      <a:pt x="5337" y="1902"/>
                      <a:pt x="5318" y="1855"/>
                      <a:pt x="5299" y="1806"/>
                    </a:cubicBezTo>
                    <a:cubicBezTo>
                      <a:pt x="5089" y="1254"/>
                      <a:pt x="5337" y="636"/>
                      <a:pt x="5869" y="379"/>
                    </a:cubicBezTo>
                    <a:cubicBezTo>
                      <a:pt x="7752" y="-440"/>
                      <a:pt x="9930" y="-107"/>
                      <a:pt x="11480" y="1235"/>
                    </a:cubicBezTo>
                    <a:cubicBezTo>
                      <a:pt x="13039" y="2728"/>
                      <a:pt x="13658" y="4955"/>
                      <a:pt x="13097" y="7040"/>
                    </a:cubicBezTo>
                    <a:cubicBezTo>
                      <a:pt x="12488" y="8900"/>
                      <a:pt x="11328" y="10528"/>
                      <a:pt x="9768" y="11704"/>
                    </a:cubicBezTo>
                    <a:lnTo>
                      <a:pt x="8342" y="13131"/>
                    </a:lnTo>
                    <a:cubicBezTo>
                      <a:pt x="5983" y="15884"/>
                      <a:pt x="5042" y="19575"/>
                      <a:pt x="5774" y="23124"/>
                    </a:cubicBezTo>
                    <a:cubicBezTo>
                      <a:pt x="6097" y="24388"/>
                      <a:pt x="6516" y="25628"/>
                      <a:pt x="7011" y="26835"/>
                    </a:cubicBezTo>
                    <a:cubicBezTo>
                      <a:pt x="8228" y="29177"/>
                      <a:pt x="8761" y="31817"/>
                      <a:pt x="8532" y="34449"/>
                    </a:cubicBezTo>
                    <a:cubicBezTo>
                      <a:pt x="7666" y="37847"/>
                      <a:pt x="5565" y="40799"/>
                      <a:pt x="2636" y="42728"/>
                    </a:cubicBezTo>
                    <a:lnTo>
                      <a:pt x="1590" y="43680"/>
                    </a:ln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9" name="Freeform 1768">
                <a:extLst>
                  <a:ext uri="{FF2B5EF4-FFF2-40B4-BE49-F238E27FC236}">
                    <a16:creationId xmlns:a16="http://schemas.microsoft.com/office/drawing/2014/main" id="{62C73A45-F8FA-1C4F-973D-F2844BD1159B}"/>
                  </a:ext>
                </a:extLst>
              </p:cNvPr>
              <p:cNvSpPr/>
              <p:nvPr/>
            </p:nvSpPr>
            <p:spPr>
              <a:xfrm>
                <a:off x="11893143" y="4756752"/>
                <a:ext cx="290946" cy="239754"/>
              </a:xfrm>
              <a:custGeom>
                <a:avLst/>
                <a:gdLst>
                  <a:gd name="connsiteX0" fmla="*/ 51133 w 58507"/>
                  <a:gd name="connsiteY0" fmla="*/ 48145 h 48213"/>
                  <a:gd name="connsiteX1" fmla="*/ 48946 w 58507"/>
                  <a:gd name="connsiteY1" fmla="*/ 48145 h 48213"/>
                  <a:gd name="connsiteX2" fmla="*/ 37725 w 58507"/>
                  <a:gd name="connsiteY2" fmla="*/ 42339 h 48213"/>
                  <a:gd name="connsiteX3" fmla="*/ 33541 w 58507"/>
                  <a:gd name="connsiteY3" fmla="*/ 39484 h 48213"/>
                  <a:gd name="connsiteX4" fmla="*/ 21748 w 58507"/>
                  <a:gd name="connsiteY4" fmla="*/ 34250 h 48213"/>
                  <a:gd name="connsiteX5" fmla="*/ 11287 w 58507"/>
                  <a:gd name="connsiteY5" fmla="*/ 29777 h 48213"/>
                  <a:gd name="connsiteX6" fmla="*/ 2919 w 58507"/>
                  <a:gd name="connsiteY6" fmla="*/ 20260 h 48213"/>
                  <a:gd name="connsiteX7" fmla="*/ 3395 w 58507"/>
                  <a:gd name="connsiteY7" fmla="*/ 12552 h 48213"/>
                  <a:gd name="connsiteX8" fmla="*/ 3395 w 58507"/>
                  <a:gd name="connsiteY8" fmla="*/ 9697 h 48213"/>
                  <a:gd name="connsiteX9" fmla="*/ 637 w 58507"/>
                  <a:gd name="connsiteY9" fmla="*/ 2083 h 48213"/>
                  <a:gd name="connsiteX10" fmla="*/ 38 w 58507"/>
                  <a:gd name="connsiteY10" fmla="*/ 731 h 48213"/>
                  <a:gd name="connsiteX11" fmla="*/ 66 w 58507"/>
                  <a:gd name="connsiteY11" fmla="*/ 656 h 48213"/>
                  <a:gd name="connsiteX12" fmla="*/ 1217 w 58507"/>
                  <a:gd name="connsiteY12" fmla="*/ -35 h 48213"/>
                  <a:gd name="connsiteX13" fmla="*/ 1302 w 58507"/>
                  <a:gd name="connsiteY13" fmla="*/ -10 h 48213"/>
                  <a:gd name="connsiteX14" fmla="*/ 5487 w 58507"/>
                  <a:gd name="connsiteY14" fmla="*/ 9982 h 48213"/>
                  <a:gd name="connsiteX15" fmla="*/ 4916 w 58507"/>
                  <a:gd name="connsiteY15" fmla="*/ 13028 h 48213"/>
                  <a:gd name="connsiteX16" fmla="*/ 4916 w 58507"/>
                  <a:gd name="connsiteY16" fmla="*/ 19785 h 48213"/>
                  <a:gd name="connsiteX17" fmla="*/ 12144 w 58507"/>
                  <a:gd name="connsiteY17" fmla="*/ 27683 h 48213"/>
                  <a:gd name="connsiteX18" fmla="*/ 22414 w 58507"/>
                  <a:gd name="connsiteY18" fmla="*/ 32061 h 48213"/>
                  <a:gd name="connsiteX19" fmla="*/ 34586 w 58507"/>
                  <a:gd name="connsiteY19" fmla="*/ 37486 h 48213"/>
                  <a:gd name="connsiteX20" fmla="*/ 38866 w 58507"/>
                  <a:gd name="connsiteY20" fmla="*/ 40436 h 48213"/>
                  <a:gd name="connsiteX21" fmla="*/ 49326 w 58507"/>
                  <a:gd name="connsiteY21" fmla="*/ 45861 h 48213"/>
                  <a:gd name="connsiteX22" fmla="*/ 55128 w 58507"/>
                  <a:gd name="connsiteY22" fmla="*/ 44719 h 48213"/>
                  <a:gd name="connsiteX23" fmla="*/ 56459 w 58507"/>
                  <a:gd name="connsiteY23" fmla="*/ 41768 h 48213"/>
                  <a:gd name="connsiteX24" fmla="*/ 55793 w 58507"/>
                  <a:gd name="connsiteY24" fmla="*/ 39675 h 48213"/>
                  <a:gd name="connsiteX25" fmla="*/ 55793 w 58507"/>
                  <a:gd name="connsiteY25" fmla="*/ 38152 h 48213"/>
                  <a:gd name="connsiteX26" fmla="*/ 57134 w 58507"/>
                  <a:gd name="connsiteY26" fmla="*/ 38067 h 48213"/>
                  <a:gd name="connsiteX27" fmla="*/ 57220 w 58507"/>
                  <a:gd name="connsiteY27" fmla="*/ 38152 h 48213"/>
                  <a:gd name="connsiteX28" fmla="*/ 58456 w 58507"/>
                  <a:gd name="connsiteY28" fmla="*/ 41959 h 48213"/>
                  <a:gd name="connsiteX29" fmla="*/ 56364 w 58507"/>
                  <a:gd name="connsiteY29" fmla="*/ 46336 h 48213"/>
                  <a:gd name="connsiteX30" fmla="*/ 51133 w 58507"/>
                  <a:gd name="connsiteY30" fmla="*/ 48145 h 4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507" h="48213">
                    <a:moveTo>
                      <a:pt x="51133" y="48145"/>
                    </a:moveTo>
                    <a:lnTo>
                      <a:pt x="48946" y="48145"/>
                    </a:lnTo>
                    <a:cubicBezTo>
                      <a:pt x="44847" y="47004"/>
                      <a:pt x="41025" y="45027"/>
                      <a:pt x="37725" y="42339"/>
                    </a:cubicBezTo>
                    <a:cubicBezTo>
                      <a:pt x="36393" y="41388"/>
                      <a:pt x="34967" y="40341"/>
                      <a:pt x="33541" y="39484"/>
                    </a:cubicBezTo>
                    <a:cubicBezTo>
                      <a:pt x="29775" y="37394"/>
                      <a:pt x="25828" y="35642"/>
                      <a:pt x="21748" y="34250"/>
                    </a:cubicBezTo>
                    <a:cubicBezTo>
                      <a:pt x="18163" y="32997"/>
                      <a:pt x="14673" y="31502"/>
                      <a:pt x="11287" y="29777"/>
                    </a:cubicBezTo>
                    <a:cubicBezTo>
                      <a:pt x="7198" y="28038"/>
                      <a:pt x="4127" y="24538"/>
                      <a:pt x="2919" y="20260"/>
                    </a:cubicBezTo>
                    <a:cubicBezTo>
                      <a:pt x="2548" y="17685"/>
                      <a:pt x="2710" y="15061"/>
                      <a:pt x="3395" y="12552"/>
                    </a:cubicBezTo>
                    <a:cubicBezTo>
                      <a:pt x="3395" y="11600"/>
                      <a:pt x="3395" y="10648"/>
                      <a:pt x="3395" y="9697"/>
                    </a:cubicBezTo>
                    <a:cubicBezTo>
                      <a:pt x="3395" y="6651"/>
                      <a:pt x="3395" y="3035"/>
                      <a:pt x="637" y="2083"/>
                    </a:cubicBezTo>
                    <a:cubicBezTo>
                      <a:pt x="94" y="1877"/>
                      <a:pt x="-171" y="1272"/>
                      <a:pt x="38" y="731"/>
                    </a:cubicBezTo>
                    <a:cubicBezTo>
                      <a:pt x="47" y="705"/>
                      <a:pt x="57" y="681"/>
                      <a:pt x="66" y="656"/>
                    </a:cubicBezTo>
                    <a:cubicBezTo>
                      <a:pt x="190" y="146"/>
                      <a:pt x="713" y="-164"/>
                      <a:pt x="1217" y="-35"/>
                    </a:cubicBezTo>
                    <a:cubicBezTo>
                      <a:pt x="1245" y="-28"/>
                      <a:pt x="1274" y="-20"/>
                      <a:pt x="1302" y="-10"/>
                    </a:cubicBezTo>
                    <a:cubicBezTo>
                      <a:pt x="4916" y="1322"/>
                      <a:pt x="5962" y="5985"/>
                      <a:pt x="5487" y="9982"/>
                    </a:cubicBezTo>
                    <a:lnTo>
                      <a:pt x="4916" y="13028"/>
                    </a:lnTo>
                    <a:cubicBezTo>
                      <a:pt x="4450" y="15256"/>
                      <a:pt x="4450" y="17557"/>
                      <a:pt x="4916" y="19785"/>
                    </a:cubicBezTo>
                    <a:cubicBezTo>
                      <a:pt x="6048" y="23351"/>
                      <a:pt x="8692" y="26240"/>
                      <a:pt x="12144" y="27683"/>
                    </a:cubicBezTo>
                    <a:cubicBezTo>
                      <a:pt x="15453" y="29399"/>
                      <a:pt x="18886" y="30863"/>
                      <a:pt x="22414" y="32061"/>
                    </a:cubicBezTo>
                    <a:cubicBezTo>
                      <a:pt x="26627" y="33494"/>
                      <a:pt x="30706" y="35310"/>
                      <a:pt x="34586" y="37486"/>
                    </a:cubicBezTo>
                    <a:cubicBezTo>
                      <a:pt x="36108" y="38438"/>
                      <a:pt x="37534" y="39484"/>
                      <a:pt x="38866" y="40436"/>
                    </a:cubicBezTo>
                    <a:cubicBezTo>
                      <a:pt x="41918" y="42977"/>
                      <a:pt x="45494" y="44828"/>
                      <a:pt x="49326" y="45861"/>
                    </a:cubicBezTo>
                    <a:cubicBezTo>
                      <a:pt x="51333" y="46337"/>
                      <a:pt x="53454" y="45922"/>
                      <a:pt x="55128" y="44719"/>
                    </a:cubicBezTo>
                    <a:cubicBezTo>
                      <a:pt x="55936" y="43948"/>
                      <a:pt x="56421" y="42888"/>
                      <a:pt x="56459" y="41768"/>
                    </a:cubicBezTo>
                    <a:cubicBezTo>
                      <a:pt x="56592" y="41003"/>
                      <a:pt x="56345" y="40222"/>
                      <a:pt x="55793" y="39675"/>
                    </a:cubicBezTo>
                    <a:cubicBezTo>
                      <a:pt x="55404" y="39241"/>
                      <a:pt x="55404" y="38586"/>
                      <a:pt x="55793" y="38152"/>
                    </a:cubicBezTo>
                    <a:cubicBezTo>
                      <a:pt x="56145" y="37758"/>
                      <a:pt x="56744" y="37720"/>
                      <a:pt x="57134" y="38067"/>
                    </a:cubicBezTo>
                    <a:cubicBezTo>
                      <a:pt x="57163" y="38094"/>
                      <a:pt x="57191" y="38122"/>
                      <a:pt x="57220" y="38152"/>
                    </a:cubicBezTo>
                    <a:cubicBezTo>
                      <a:pt x="58133" y="39202"/>
                      <a:pt x="58570" y="40575"/>
                      <a:pt x="58456" y="41959"/>
                    </a:cubicBezTo>
                    <a:cubicBezTo>
                      <a:pt x="58380" y="43642"/>
                      <a:pt x="57629" y="45223"/>
                      <a:pt x="56364" y="46336"/>
                    </a:cubicBezTo>
                    <a:cubicBezTo>
                      <a:pt x="54909" y="47567"/>
                      <a:pt x="53035" y="48211"/>
                      <a:pt x="51133" y="48145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0" name="Freeform 1769">
                <a:extLst>
                  <a:ext uri="{FF2B5EF4-FFF2-40B4-BE49-F238E27FC236}">
                    <a16:creationId xmlns:a16="http://schemas.microsoft.com/office/drawing/2014/main" id="{07EE7A71-9332-A44C-8DBB-43CDD81C393D}"/>
                  </a:ext>
                </a:extLst>
              </p:cNvPr>
              <p:cNvSpPr/>
              <p:nvPr/>
            </p:nvSpPr>
            <p:spPr>
              <a:xfrm>
                <a:off x="11870169" y="4824890"/>
                <a:ext cx="189799" cy="142252"/>
              </a:xfrm>
              <a:custGeom>
                <a:avLst/>
                <a:gdLst>
                  <a:gd name="connsiteX0" fmla="*/ 22945 w 38167"/>
                  <a:gd name="connsiteY0" fmla="*/ 27305 h 28606"/>
                  <a:gd name="connsiteX1" fmla="*/ 13435 w 38167"/>
                  <a:gd name="connsiteY1" fmla="*/ 21976 h 28606"/>
                  <a:gd name="connsiteX2" fmla="*/ 13435 w 38167"/>
                  <a:gd name="connsiteY2" fmla="*/ 21976 h 28606"/>
                  <a:gd name="connsiteX3" fmla="*/ 12674 w 38167"/>
                  <a:gd name="connsiteY3" fmla="*/ 20929 h 28606"/>
                  <a:gd name="connsiteX4" fmla="*/ 8680 w 38167"/>
                  <a:gd name="connsiteY4" fmla="*/ 20929 h 28606"/>
                  <a:gd name="connsiteX5" fmla="*/ 7729 w 38167"/>
                  <a:gd name="connsiteY5" fmla="*/ 20929 h 28606"/>
                  <a:gd name="connsiteX6" fmla="*/ 216 w 38167"/>
                  <a:gd name="connsiteY6" fmla="*/ 19501 h 28606"/>
                  <a:gd name="connsiteX7" fmla="*/ 216 w 38167"/>
                  <a:gd name="connsiteY7" fmla="*/ 18074 h 28606"/>
                  <a:gd name="connsiteX8" fmla="*/ 1642 w 38167"/>
                  <a:gd name="connsiteY8" fmla="*/ 18074 h 28606"/>
                  <a:gd name="connsiteX9" fmla="*/ 7919 w 38167"/>
                  <a:gd name="connsiteY9" fmla="*/ 19216 h 28606"/>
                  <a:gd name="connsiteX10" fmla="*/ 8870 w 38167"/>
                  <a:gd name="connsiteY10" fmla="*/ 19216 h 28606"/>
                  <a:gd name="connsiteX11" fmla="*/ 14576 w 38167"/>
                  <a:gd name="connsiteY11" fmla="*/ 20167 h 28606"/>
                  <a:gd name="connsiteX12" fmla="*/ 15622 w 38167"/>
                  <a:gd name="connsiteY12" fmla="*/ 21690 h 28606"/>
                  <a:gd name="connsiteX13" fmla="*/ 15622 w 38167"/>
                  <a:gd name="connsiteY13" fmla="*/ 21690 h 28606"/>
                  <a:gd name="connsiteX14" fmla="*/ 25132 w 38167"/>
                  <a:gd name="connsiteY14" fmla="*/ 25687 h 28606"/>
                  <a:gd name="connsiteX15" fmla="*/ 27889 w 38167"/>
                  <a:gd name="connsiteY15" fmla="*/ 24450 h 28606"/>
                  <a:gd name="connsiteX16" fmla="*/ 30077 w 38167"/>
                  <a:gd name="connsiteY16" fmla="*/ 23498 h 28606"/>
                  <a:gd name="connsiteX17" fmla="*/ 35212 w 38167"/>
                  <a:gd name="connsiteY17" fmla="*/ 23498 h 28606"/>
                  <a:gd name="connsiteX18" fmla="*/ 33785 w 38167"/>
                  <a:gd name="connsiteY18" fmla="*/ 13982 h 28606"/>
                  <a:gd name="connsiteX19" fmla="*/ 31218 w 38167"/>
                  <a:gd name="connsiteY19" fmla="*/ 12078 h 28606"/>
                  <a:gd name="connsiteX20" fmla="*/ 27984 w 38167"/>
                  <a:gd name="connsiteY20" fmla="*/ 9509 h 28606"/>
                  <a:gd name="connsiteX21" fmla="*/ 25987 w 38167"/>
                  <a:gd name="connsiteY21" fmla="*/ 658 h 28606"/>
                  <a:gd name="connsiteX22" fmla="*/ 27309 w 38167"/>
                  <a:gd name="connsiteY22" fmla="*/ -12 h 28606"/>
                  <a:gd name="connsiteX23" fmla="*/ 27319 w 38167"/>
                  <a:gd name="connsiteY23" fmla="*/ -8 h 28606"/>
                  <a:gd name="connsiteX24" fmla="*/ 27984 w 38167"/>
                  <a:gd name="connsiteY24" fmla="*/ 1312 h 28606"/>
                  <a:gd name="connsiteX25" fmla="*/ 27984 w 38167"/>
                  <a:gd name="connsiteY25" fmla="*/ 1324 h 28606"/>
                  <a:gd name="connsiteX26" fmla="*/ 29506 w 38167"/>
                  <a:gd name="connsiteY26" fmla="*/ 7986 h 28606"/>
                  <a:gd name="connsiteX27" fmla="*/ 32359 w 38167"/>
                  <a:gd name="connsiteY27" fmla="*/ 10175 h 28606"/>
                  <a:gd name="connsiteX28" fmla="*/ 35212 w 38167"/>
                  <a:gd name="connsiteY28" fmla="*/ 12364 h 28606"/>
                  <a:gd name="connsiteX29" fmla="*/ 36543 w 38167"/>
                  <a:gd name="connsiteY29" fmla="*/ 25497 h 28606"/>
                  <a:gd name="connsiteX30" fmla="*/ 35973 w 38167"/>
                  <a:gd name="connsiteY30" fmla="*/ 26353 h 28606"/>
                  <a:gd name="connsiteX31" fmla="*/ 35212 w 38167"/>
                  <a:gd name="connsiteY31" fmla="*/ 26353 h 28606"/>
                  <a:gd name="connsiteX32" fmla="*/ 30742 w 38167"/>
                  <a:gd name="connsiteY32" fmla="*/ 26353 h 28606"/>
                  <a:gd name="connsiteX33" fmla="*/ 28841 w 38167"/>
                  <a:gd name="connsiteY33" fmla="*/ 27210 h 28606"/>
                  <a:gd name="connsiteX34" fmla="*/ 25607 w 38167"/>
                  <a:gd name="connsiteY34" fmla="*/ 28542 h 28606"/>
                  <a:gd name="connsiteX35" fmla="*/ 22945 w 38167"/>
                  <a:gd name="connsiteY35" fmla="*/ 27305 h 2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8167" h="28606">
                    <a:moveTo>
                      <a:pt x="22945" y="27305"/>
                    </a:moveTo>
                    <a:cubicBezTo>
                      <a:pt x="19045" y="27368"/>
                      <a:pt x="15412" y="25333"/>
                      <a:pt x="13435" y="21976"/>
                    </a:cubicBezTo>
                    <a:lnTo>
                      <a:pt x="13435" y="21976"/>
                    </a:lnTo>
                    <a:cubicBezTo>
                      <a:pt x="13254" y="21581"/>
                      <a:pt x="12997" y="21225"/>
                      <a:pt x="12674" y="20929"/>
                    </a:cubicBezTo>
                    <a:cubicBezTo>
                      <a:pt x="11818" y="20072"/>
                      <a:pt x="10296" y="20263"/>
                      <a:pt x="8680" y="20929"/>
                    </a:cubicBezTo>
                    <a:lnTo>
                      <a:pt x="7729" y="20929"/>
                    </a:lnTo>
                    <a:cubicBezTo>
                      <a:pt x="5132" y="21273"/>
                      <a:pt x="2498" y="20773"/>
                      <a:pt x="216" y="19501"/>
                    </a:cubicBezTo>
                    <a:cubicBezTo>
                      <a:pt x="-117" y="19084"/>
                      <a:pt x="-117" y="18491"/>
                      <a:pt x="216" y="18074"/>
                    </a:cubicBezTo>
                    <a:cubicBezTo>
                      <a:pt x="615" y="17699"/>
                      <a:pt x="1243" y="17699"/>
                      <a:pt x="1642" y="18074"/>
                    </a:cubicBezTo>
                    <a:cubicBezTo>
                      <a:pt x="3563" y="19105"/>
                      <a:pt x="5760" y="19505"/>
                      <a:pt x="7919" y="19216"/>
                    </a:cubicBezTo>
                    <a:lnTo>
                      <a:pt x="8870" y="19216"/>
                    </a:lnTo>
                    <a:cubicBezTo>
                      <a:pt x="10810" y="18551"/>
                      <a:pt x="12959" y="18908"/>
                      <a:pt x="14576" y="20167"/>
                    </a:cubicBezTo>
                    <a:cubicBezTo>
                      <a:pt x="15023" y="20603"/>
                      <a:pt x="15375" y="21120"/>
                      <a:pt x="15622" y="21690"/>
                    </a:cubicBezTo>
                    <a:lnTo>
                      <a:pt x="15622" y="21690"/>
                    </a:lnTo>
                    <a:cubicBezTo>
                      <a:pt x="17524" y="25025"/>
                      <a:pt x="21423" y="26665"/>
                      <a:pt x="25132" y="25687"/>
                    </a:cubicBezTo>
                    <a:cubicBezTo>
                      <a:pt x="26082" y="25355"/>
                      <a:pt x="27005" y="24941"/>
                      <a:pt x="27889" y="24450"/>
                    </a:cubicBezTo>
                    <a:lnTo>
                      <a:pt x="30077" y="23498"/>
                    </a:lnTo>
                    <a:cubicBezTo>
                      <a:pt x="31731" y="22869"/>
                      <a:pt x="33557" y="22869"/>
                      <a:pt x="35212" y="23498"/>
                    </a:cubicBezTo>
                    <a:cubicBezTo>
                      <a:pt x="36762" y="20338"/>
                      <a:pt x="36191" y="16549"/>
                      <a:pt x="33785" y="13982"/>
                    </a:cubicBezTo>
                    <a:cubicBezTo>
                      <a:pt x="33034" y="13220"/>
                      <a:pt x="32169" y="12579"/>
                      <a:pt x="31218" y="12078"/>
                    </a:cubicBezTo>
                    <a:cubicBezTo>
                      <a:pt x="30058" y="11335"/>
                      <a:pt x="28974" y="10474"/>
                      <a:pt x="27984" y="9509"/>
                    </a:cubicBezTo>
                    <a:cubicBezTo>
                      <a:pt x="25864" y="7087"/>
                      <a:pt x="25113" y="3757"/>
                      <a:pt x="25987" y="658"/>
                    </a:cubicBezTo>
                    <a:cubicBezTo>
                      <a:pt x="26168" y="108"/>
                      <a:pt x="26758" y="-192"/>
                      <a:pt x="27309" y="-12"/>
                    </a:cubicBezTo>
                    <a:cubicBezTo>
                      <a:pt x="27309" y="-11"/>
                      <a:pt x="27319" y="-9"/>
                      <a:pt x="27319" y="-8"/>
                    </a:cubicBezTo>
                    <a:cubicBezTo>
                      <a:pt x="27870" y="172"/>
                      <a:pt x="28165" y="763"/>
                      <a:pt x="27984" y="1312"/>
                    </a:cubicBezTo>
                    <a:cubicBezTo>
                      <a:pt x="27984" y="1316"/>
                      <a:pt x="27984" y="1320"/>
                      <a:pt x="27984" y="1324"/>
                    </a:cubicBezTo>
                    <a:cubicBezTo>
                      <a:pt x="27309" y="3659"/>
                      <a:pt x="27880" y="6177"/>
                      <a:pt x="29506" y="7986"/>
                    </a:cubicBezTo>
                    <a:cubicBezTo>
                      <a:pt x="30353" y="8841"/>
                      <a:pt x="31313" y="9578"/>
                      <a:pt x="32359" y="10175"/>
                    </a:cubicBezTo>
                    <a:cubicBezTo>
                      <a:pt x="33367" y="10820"/>
                      <a:pt x="34327" y="11553"/>
                      <a:pt x="35212" y="12364"/>
                    </a:cubicBezTo>
                    <a:cubicBezTo>
                      <a:pt x="38540" y="15951"/>
                      <a:pt x="39082" y="21314"/>
                      <a:pt x="36543" y="25497"/>
                    </a:cubicBezTo>
                    <a:lnTo>
                      <a:pt x="35973" y="26353"/>
                    </a:lnTo>
                    <a:lnTo>
                      <a:pt x="35212" y="26353"/>
                    </a:lnTo>
                    <a:cubicBezTo>
                      <a:pt x="33795" y="25684"/>
                      <a:pt x="32160" y="25684"/>
                      <a:pt x="30742" y="26353"/>
                    </a:cubicBezTo>
                    <a:lnTo>
                      <a:pt x="28841" y="27210"/>
                    </a:lnTo>
                    <a:cubicBezTo>
                      <a:pt x="27823" y="27791"/>
                      <a:pt x="26739" y="28240"/>
                      <a:pt x="25607" y="28542"/>
                    </a:cubicBezTo>
                    <a:cubicBezTo>
                      <a:pt x="24646" y="28298"/>
                      <a:pt x="23753" y="27879"/>
                      <a:pt x="22945" y="27305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1" name="Freeform 1770">
                <a:extLst>
                  <a:ext uri="{FF2B5EF4-FFF2-40B4-BE49-F238E27FC236}">
                    <a16:creationId xmlns:a16="http://schemas.microsoft.com/office/drawing/2014/main" id="{170AFBBA-5422-0846-ADCF-A0506460A6FC}"/>
                  </a:ext>
                </a:extLst>
              </p:cNvPr>
              <p:cNvSpPr/>
              <p:nvPr/>
            </p:nvSpPr>
            <p:spPr>
              <a:xfrm>
                <a:off x="11945622" y="4976675"/>
                <a:ext cx="160090" cy="61525"/>
              </a:xfrm>
              <a:custGeom>
                <a:avLst/>
                <a:gdLst>
                  <a:gd name="connsiteX0" fmla="*/ 12336 w 32193"/>
                  <a:gd name="connsiteY0" fmla="*/ 12294 h 12372"/>
                  <a:gd name="connsiteX1" fmla="*/ 8818 w 32193"/>
                  <a:gd name="connsiteY1" fmla="*/ 11533 h 12372"/>
                  <a:gd name="connsiteX2" fmla="*/ 259 w 32193"/>
                  <a:gd name="connsiteY2" fmla="*/ 4395 h 12372"/>
                  <a:gd name="connsiteX3" fmla="*/ 259 w 32193"/>
                  <a:gd name="connsiteY3" fmla="*/ 2872 h 12372"/>
                  <a:gd name="connsiteX4" fmla="*/ 1686 w 32193"/>
                  <a:gd name="connsiteY4" fmla="*/ 2872 h 12372"/>
                  <a:gd name="connsiteX5" fmla="*/ 9293 w 32193"/>
                  <a:gd name="connsiteY5" fmla="*/ 9154 h 12372"/>
                  <a:gd name="connsiteX6" fmla="*/ 13858 w 32193"/>
                  <a:gd name="connsiteY6" fmla="*/ 9154 h 12372"/>
                  <a:gd name="connsiteX7" fmla="*/ 15665 w 32193"/>
                  <a:gd name="connsiteY7" fmla="*/ 7631 h 12372"/>
                  <a:gd name="connsiteX8" fmla="*/ 17567 w 32193"/>
                  <a:gd name="connsiteY8" fmla="*/ 6013 h 12372"/>
                  <a:gd name="connsiteX9" fmla="*/ 23653 w 32193"/>
                  <a:gd name="connsiteY9" fmla="*/ 5061 h 12372"/>
                  <a:gd name="connsiteX10" fmla="*/ 28788 w 32193"/>
                  <a:gd name="connsiteY10" fmla="*/ 5061 h 12372"/>
                  <a:gd name="connsiteX11" fmla="*/ 30500 w 32193"/>
                  <a:gd name="connsiteY11" fmla="*/ 3158 h 12372"/>
                  <a:gd name="connsiteX12" fmla="*/ 30500 w 32193"/>
                  <a:gd name="connsiteY12" fmla="*/ 1635 h 12372"/>
                  <a:gd name="connsiteX13" fmla="*/ 30414 w 32193"/>
                  <a:gd name="connsiteY13" fmla="*/ 293 h 12372"/>
                  <a:gd name="connsiteX14" fmla="*/ 30500 w 32193"/>
                  <a:gd name="connsiteY14" fmla="*/ 208 h 12372"/>
                  <a:gd name="connsiteX15" fmla="*/ 31831 w 32193"/>
                  <a:gd name="connsiteY15" fmla="*/ 208 h 12372"/>
                  <a:gd name="connsiteX16" fmla="*/ 31831 w 32193"/>
                  <a:gd name="connsiteY16" fmla="*/ 3444 h 12372"/>
                  <a:gd name="connsiteX17" fmla="*/ 29074 w 32193"/>
                  <a:gd name="connsiteY17" fmla="*/ 6584 h 12372"/>
                  <a:gd name="connsiteX18" fmla="*/ 23178 w 32193"/>
                  <a:gd name="connsiteY18" fmla="*/ 7155 h 12372"/>
                  <a:gd name="connsiteX19" fmla="*/ 19374 w 32193"/>
                  <a:gd name="connsiteY19" fmla="*/ 8392 h 12372"/>
                  <a:gd name="connsiteX20" fmla="*/ 17852 w 32193"/>
                  <a:gd name="connsiteY20" fmla="*/ 9725 h 12372"/>
                  <a:gd name="connsiteX21" fmla="*/ 15569 w 32193"/>
                  <a:gd name="connsiteY21" fmla="*/ 11628 h 12372"/>
                  <a:gd name="connsiteX22" fmla="*/ 12336 w 32193"/>
                  <a:gd name="connsiteY22" fmla="*/ 12294 h 1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93" h="12372">
                    <a:moveTo>
                      <a:pt x="12336" y="12294"/>
                    </a:moveTo>
                    <a:cubicBezTo>
                      <a:pt x="11129" y="12251"/>
                      <a:pt x="9940" y="11993"/>
                      <a:pt x="8818" y="11533"/>
                    </a:cubicBezTo>
                    <a:cubicBezTo>
                      <a:pt x="5271" y="10133"/>
                      <a:pt x="2275" y="7630"/>
                      <a:pt x="259" y="4395"/>
                    </a:cubicBezTo>
                    <a:cubicBezTo>
                      <a:pt x="-131" y="3961"/>
                      <a:pt x="-131" y="3306"/>
                      <a:pt x="259" y="2872"/>
                    </a:cubicBezTo>
                    <a:cubicBezTo>
                      <a:pt x="658" y="2498"/>
                      <a:pt x="1286" y="2498"/>
                      <a:pt x="1686" y="2872"/>
                    </a:cubicBezTo>
                    <a:cubicBezTo>
                      <a:pt x="3435" y="5768"/>
                      <a:pt x="6117" y="7983"/>
                      <a:pt x="9293" y="9154"/>
                    </a:cubicBezTo>
                    <a:cubicBezTo>
                      <a:pt x="10738" y="9826"/>
                      <a:pt x="12412" y="9826"/>
                      <a:pt x="13858" y="9154"/>
                    </a:cubicBezTo>
                    <a:cubicBezTo>
                      <a:pt x="14571" y="8788"/>
                      <a:pt x="15180" y="8268"/>
                      <a:pt x="15665" y="7631"/>
                    </a:cubicBezTo>
                    <a:cubicBezTo>
                      <a:pt x="16235" y="7019"/>
                      <a:pt x="16872" y="6476"/>
                      <a:pt x="17567" y="6013"/>
                    </a:cubicBezTo>
                    <a:cubicBezTo>
                      <a:pt x="19430" y="5029"/>
                      <a:pt x="21580" y="4694"/>
                      <a:pt x="23653" y="5061"/>
                    </a:cubicBezTo>
                    <a:cubicBezTo>
                      <a:pt x="25346" y="5458"/>
                      <a:pt x="27096" y="5458"/>
                      <a:pt x="28788" y="5061"/>
                    </a:cubicBezTo>
                    <a:cubicBezTo>
                      <a:pt x="29568" y="4650"/>
                      <a:pt x="30176" y="3975"/>
                      <a:pt x="30500" y="3158"/>
                    </a:cubicBezTo>
                    <a:cubicBezTo>
                      <a:pt x="30643" y="2660"/>
                      <a:pt x="30643" y="2133"/>
                      <a:pt x="30500" y="1635"/>
                    </a:cubicBezTo>
                    <a:cubicBezTo>
                      <a:pt x="30110" y="1288"/>
                      <a:pt x="30072" y="686"/>
                      <a:pt x="30414" y="293"/>
                    </a:cubicBezTo>
                    <a:cubicBezTo>
                      <a:pt x="30443" y="262"/>
                      <a:pt x="30471" y="234"/>
                      <a:pt x="30500" y="208"/>
                    </a:cubicBezTo>
                    <a:cubicBezTo>
                      <a:pt x="30871" y="-155"/>
                      <a:pt x="31460" y="-155"/>
                      <a:pt x="31831" y="208"/>
                    </a:cubicBezTo>
                    <a:cubicBezTo>
                      <a:pt x="32269" y="1243"/>
                      <a:pt x="32269" y="2408"/>
                      <a:pt x="31831" y="3444"/>
                    </a:cubicBezTo>
                    <a:cubicBezTo>
                      <a:pt x="31318" y="4787"/>
                      <a:pt x="30338" y="5903"/>
                      <a:pt x="29074" y="6584"/>
                    </a:cubicBezTo>
                    <a:cubicBezTo>
                      <a:pt x="27181" y="7239"/>
                      <a:pt x="25165" y="7435"/>
                      <a:pt x="23178" y="7155"/>
                    </a:cubicBezTo>
                    <a:cubicBezTo>
                      <a:pt x="21836" y="7293"/>
                      <a:pt x="20543" y="7715"/>
                      <a:pt x="19374" y="8392"/>
                    </a:cubicBezTo>
                    <a:cubicBezTo>
                      <a:pt x="18822" y="8781"/>
                      <a:pt x="18308" y="9228"/>
                      <a:pt x="17852" y="9725"/>
                    </a:cubicBezTo>
                    <a:cubicBezTo>
                      <a:pt x="17196" y="10475"/>
                      <a:pt x="16426" y="11117"/>
                      <a:pt x="15569" y="11628"/>
                    </a:cubicBezTo>
                    <a:cubicBezTo>
                      <a:pt x="14571" y="12139"/>
                      <a:pt x="13458" y="12369"/>
                      <a:pt x="12336" y="12294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2" name="Freeform 1771">
                <a:extLst>
                  <a:ext uri="{FF2B5EF4-FFF2-40B4-BE49-F238E27FC236}">
                    <a16:creationId xmlns:a16="http://schemas.microsoft.com/office/drawing/2014/main" id="{B77D726C-28DB-6049-8FAB-755FAFF55F54}"/>
                  </a:ext>
                </a:extLst>
              </p:cNvPr>
              <p:cNvSpPr/>
              <p:nvPr/>
            </p:nvSpPr>
            <p:spPr>
              <a:xfrm>
                <a:off x="12006534" y="4983373"/>
                <a:ext cx="158847" cy="118194"/>
              </a:xfrm>
              <a:custGeom>
                <a:avLst/>
                <a:gdLst>
                  <a:gd name="connsiteX0" fmla="*/ 5889 w 31943"/>
                  <a:gd name="connsiteY0" fmla="*/ 23700 h 23768"/>
                  <a:gd name="connsiteX1" fmla="*/ 753 w 31943"/>
                  <a:gd name="connsiteY1" fmla="*/ 22844 h 23768"/>
                  <a:gd name="connsiteX2" fmla="*/ -7 w 31943"/>
                  <a:gd name="connsiteY2" fmla="*/ 21511 h 23768"/>
                  <a:gd name="connsiteX3" fmla="*/ 1248 w 31943"/>
                  <a:gd name="connsiteY3" fmla="*/ 20730 h 23768"/>
                  <a:gd name="connsiteX4" fmla="*/ 1324 w 31943"/>
                  <a:gd name="connsiteY4" fmla="*/ 20750 h 23768"/>
                  <a:gd name="connsiteX5" fmla="*/ 7600 w 31943"/>
                  <a:gd name="connsiteY5" fmla="*/ 21321 h 23768"/>
                  <a:gd name="connsiteX6" fmla="*/ 11594 w 31943"/>
                  <a:gd name="connsiteY6" fmla="*/ 17609 h 23768"/>
                  <a:gd name="connsiteX7" fmla="*/ 11594 w 31943"/>
                  <a:gd name="connsiteY7" fmla="*/ 16848 h 23768"/>
                  <a:gd name="connsiteX8" fmla="*/ 11594 w 31943"/>
                  <a:gd name="connsiteY8" fmla="*/ 15230 h 23768"/>
                  <a:gd name="connsiteX9" fmla="*/ 15113 w 31943"/>
                  <a:gd name="connsiteY9" fmla="*/ 12185 h 23768"/>
                  <a:gd name="connsiteX10" fmla="*/ 17776 w 31943"/>
                  <a:gd name="connsiteY10" fmla="*/ 12185 h 23768"/>
                  <a:gd name="connsiteX11" fmla="*/ 18917 w 31943"/>
                  <a:gd name="connsiteY11" fmla="*/ 12185 h 23768"/>
                  <a:gd name="connsiteX12" fmla="*/ 29663 w 31943"/>
                  <a:gd name="connsiteY12" fmla="*/ 2097 h 23768"/>
                  <a:gd name="connsiteX13" fmla="*/ 29663 w 31943"/>
                  <a:gd name="connsiteY13" fmla="*/ 479 h 23768"/>
                  <a:gd name="connsiteX14" fmla="*/ 31090 w 31943"/>
                  <a:gd name="connsiteY14" fmla="*/ 3 h 23768"/>
                  <a:gd name="connsiteX15" fmla="*/ 31850 w 31943"/>
                  <a:gd name="connsiteY15" fmla="*/ 1907 h 23768"/>
                  <a:gd name="connsiteX16" fmla="*/ 19107 w 31943"/>
                  <a:gd name="connsiteY16" fmla="*/ 14374 h 23768"/>
                  <a:gd name="connsiteX17" fmla="*/ 17871 w 31943"/>
                  <a:gd name="connsiteY17" fmla="*/ 14374 h 23768"/>
                  <a:gd name="connsiteX18" fmla="*/ 15684 w 31943"/>
                  <a:gd name="connsiteY18" fmla="*/ 14374 h 23768"/>
                  <a:gd name="connsiteX19" fmla="*/ 13591 w 31943"/>
                  <a:gd name="connsiteY19" fmla="*/ 16087 h 23768"/>
                  <a:gd name="connsiteX20" fmla="*/ 13591 w 31943"/>
                  <a:gd name="connsiteY20" fmla="*/ 17133 h 23768"/>
                  <a:gd name="connsiteX21" fmla="*/ 13591 w 31943"/>
                  <a:gd name="connsiteY21" fmla="*/ 18085 h 23768"/>
                  <a:gd name="connsiteX22" fmla="*/ 7886 w 31943"/>
                  <a:gd name="connsiteY22" fmla="*/ 23510 h 23768"/>
                  <a:gd name="connsiteX23" fmla="*/ 5889 w 31943"/>
                  <a:gd name="connsiteY23" fmla="*/ 23700 h 23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943" h="23768">
                    <a:moveTo>
                      <a:pt x="5889" y="23700"/>
                    </a:moveTo>
                    <a:cubicBezTo>
                      <a:pt x="4148" y="23616"/>
                      <a:pt x="2427" y="23329"/>
                      <a:pt x="753" y="22844"/>
                    </a:cubicBezTo>
                    <a:cubicBezTo>
                      <a:pt x="192" y="22662"/>
                      <a:pt x="-131" y="22085"/>
                      <a:pt x="-7" y="21511"/>
                    </a:cubicBezTo>
                    <a:cubicBezTo>
                      <a:pt x="125" y="20948"/>
                      <a:pt x="687" y="20599"/>
                      <a:pt x="1248" y="20730"/>
                    </a:cubicBezTo>
                    <a:cubicBezTo>
                      <a:pt x="1276" y="20736"/>
                      <a:pt x="1296" y="20742"/>
                      <a:pt x="1324" y="20750"/>
                    </a:cubicBezTo>
                    <a:cubicBezTo>
                      <a:pt x="3340" y="21419"/>
                      <a:pt x="5489" y="21615"/>
                      <a:pt x="7600" y="21321"/>
                    </a:cubicBezTo>
                    <a:cubicBezTo>
                      <a:pt x="9531" y="20952"/>
                      <a:pt x="11081" y="19510"/>
                      <a:pt x="11594" y="17609"/>
                    </a:cubicBezTo>
                    <a:cubicBezTo>
                      <a:pt x="11642" y="17358"/>
                      <a:pt x="11642" y="17099"/>
                      <a:pt x="11594" y="16848"/>
                    </a:cubicBezTo>
                    <a:cubicBezTo>
                      <a:pt x="11556" y="16309"/>
                      <a:pt x="11556" y="15769"/>
                      <a:pt x="11594" y="15230"/>
                    </a:cubicBezTo>
                    <a:cubicBezTo>
                      <a:pt x="12222" y="13720"/>
                      <a:pt x="13525" y="12593"/>
                      <a:pt x="15113" y="12185"/>
                    </a:cubicBezTo>
                    <a:cubicBezTo>
                      <a:pt x="15997" y="12092"/>
                      <a:pt x="16891" y="12092"/>
                      <a:pt x="17776" y="12185"/>
                    </a:cubicBezTo>
                    <a:lnTo>
                      <a:pt x="18917" y="12185"/>
                    </a:lnTo>
                    <a:cubicBezTo>
                      <a:pt x="24205" y="11293"/>
                      <a:pt x="28436" y="7318"/>
                      <a:pt x="29663" y="2097"/>
                    </a:cubicBezTo>
                    <a:cubicBezTo>
                      <a:pt x="29378" y="1596"/>
                      <a:pt x="29378" y="980"/>
                      <a:pt x="29663" y="479"/>
                    </a:cubicBezTo>
                    <a:cubicBezTo>
                      <a:pt x="29977" y="17"/>
                      <a:pt x="30557" y="-179"/>
                      <a:pt x="31090" y="3"/>
                    </a:cubicBezTo>
                    <a:cubicBezTo>
                      <a:pt x="31736" y="399"/>
                      <a:pt x="32050" y="1174"/>
                      <a:pt x="31850" y="1907"/>
                    </a:cubicBezTo>
                    <a:cubicBezTo>
                      <a:pt x="30652" y="8334"/>
                      <a:pt x="25555" y="13321"/>
                      <a:pt x="19107" y="14374"/>
                    </a:cubicBezTo>
                    <a:lnTo>
                      <a:pt x="17871" y="14374"/>
                    </a:lnTo>
                    <a:cubicBezTo>
                      <a:pt x="17138" y="14321"/>
                      <a:pt x="16416" y="14321"/>
                      <a:pt x="15684" y="14374"/>
                    </a:cubicBezTo>
                    <a:cubicBezTo>
                      <a:pt x="14742" y="14556"/>
                      <a:pt x="13953" y="15201"/>
                      <a:pt x="13591" y="16087"/>
                    </a:cubicBezTo>
                    <a:cubicBezTo>
                      <a:pt x="13535" y="16434"/>
                      <a:pt x="13535" y="16786"/>
                      <a:pt x="13591" y="17133"/>
                    </a:cubicBezTo>
                    <a:cubicBezTo>
                      <a:pt x="13591" y="17133"/>
                      <a:pt x="13591" y="17800"/>
                      <a:pt x="13591" y="18085"/>
                    </a:cubicBezTo>
                    <a:cubicBezTo>
                      <a:pt x="12945" y="20875"/>
                      <a:pt x="10700" y="23010"/>
                      <a:pt x="7886" y="23510"/>
                    </a:cubicBezTo>
                    <a:cubicBezTo>
                      <a:pt x="7229" y="23658"/>
                      <a:pt x="6564" y="23722"/>
                      <a:pt x="5889" y="23700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3" name="Freeform 1772">
                <a:extLst>
                  <a:ext uri="{FF2B5EF4-FFF2-40B4-BE49-F238E27FC236}">
                    <a16:creationId xmlns:a16="http://schemas.microsoft.com/office/drawing/2014/main" id="{37DE2A6A-6E98-094F-B0A9-413CE8B84F84}"/>
                  </a:ext>
                </a:extLst>
              </p:cNvPr>
              <p:cNvSpPr/>
              <p:nvPr/>
            </p:nvSpPr>
            <p:spPr>
              <a:xfrm>
                <a:off x="12128552" y="5015708"/>
                <a:ext cx="29639" cy="122212"/>
              </a:xfrm>
              <a:custGeom>
                <a:avLst/>
                <a:gdLst>
                  <a:gd name="connsiteX0" fmla="*/ 846 w 5960"/>
                  <a:gd name="connsiteY0" fmla="*/ 24431 h 24576"/>
                  <a:gd name="connsiteX1" fmla="*/ 846 w 5960"/>
                  <a:gd name="connsiteY1" fmla="*/ 24431 h 24576"/>
                  <a:gd name="connsiteX2" fmla="*/ -19 w 5960"/>
                  <a:gd name="connsiteY2" fmla="*/ 23228 h 24576"/>
                  <a:gd name="connsiteX3" fmla="*/ -10 w 5960"/>
                  <a:gd name="connsiteY3" fmla="*/ 23194 h 24576"/>
                  <a:gd name="connsiteX4" fmla="*/ 1122 w 5960"/>
                  <a:gd name="connsiteY4" fmla="*/ 22241 h 24576"/>
                  <a:gd name="connsiteX5" fmla="*/ 1132 w 5960"/>
                  <a:gd name="connsiteY5" fmla="*/ 22242 h 24576"/>
                  <a:gd name="connsiteX6" fmla="*/ 2178 w 5960"/>
                  <a:gd name="connsiteY6" fmla="*/ 22242 h 24576"/>
                  <a:gd name="connsiteX7" fmla="*/ 3128 w 5960"/>
                  <a:gd name="connsiteY7" fmla="*/ 18626 h 24576"/>
                  <a:gd name="connsiteX8" fmla="*/ 1512 w 5960"/>
                  <a:gd name="connsiteY8" fmla="*/ 11773 h 24576"/>
                  <a:gd name="connsiteX9" fmla="*/ 1512 w 5960"/>
                  <a:gd name="connsiteY9" fmla="*/ 11773 h 24576"/>
                  <a:gd name="connsiteX10" fmla="*/ 4175 w 5960"/>
                  <a:gd name="connsiteY10" fmla="*/ 258 h 24576"/>
                  <a:gd name="connsiteX11" fmla="*/ 5516 w 5960"/>
                  <a:gd name="connsiteY11" fmla="*/ 173 h 24576"/>
                  <a:gd name="connsiteX12" fmla="*/ 5601 w 5960"/>
                  <a:gd name="connsiteY12" fmla="*/ 258 h 24576"/>
                  <a:gd name="connsiteX13" fmla="*/ 5639 w 5960"/>
                  <a:gd name="connsiteY13" fmla="*/ 1738 h 24576"/>
                  <a:gd name="connsiteX14" fmla="*/ 5601 w 5960"/>
                  <a:gd name="connsiteY14" fmla="*/ 1781 h 24576"/>
                  <a:gd name="connsiteX15" fmla="*/ 2653 w 5960"/>
                  <a:gd name="connsiteY15" fmla="*/ 9394 h 24576"/>
                  <a:gd name="connsiteX16" fmla="*/ 3223 w 5960"/>
                  <a:gd name="connsiteY16" fmla="*/ 10917 h 24576"/>
                  <a:gd name="connsiteX17" fmla="*/ 3223 w 5960"/>
                  <a:gd name="connsiteY17" fmla="*/ 10917 h 24576"/>
                  <a:gd name="connsiteX18" fmla="*/ 5126 w 5960"/>
                  <a:gd name="connsiteY18" fmla="*/ 18530 h 24576"/>
                  <a:gd name="connsiteX19" fmla="*/ 3128 w 5960"/>
                  <a:gd name="connsiteY19" fmla="*/ 24145 h 24576"/>
                  <a:gd name="connsiteX20" fmla="*/ 846 w 5960"/>
                  <a:gd name="connsiteY20" fmla="*/ 24431 h 24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960" h="24576">
                    <a:moveTo>
                      <a:pt x="846" y="24431"/>
                    </a:moveTo>
                    <a:lnTo>
                      <a:pt x="846" y="24431"/>
                    </a:lnTo>
                    <a:cubicBezTo>
                      <a:pt x="275" y="24337"/>
                      <a:pt x="-115" y="23798"/>
                      <a:pt x="-19" y="23228"/>
                    </a:cubicBezTo>
                    <a:cubicBezTo>
                      <a:pt x="-10" y="23216"/>
                      <a:pt x="-10" y="23205"/>
                      <a:pt x="-10" y="23194"/>
                    </a:cubicBezTo>
                    <a:cubicBezTo>
                      <a:pt x="38" y="22618"/>
                      <a:pt x="551" y="22191"/>
                      <a:pt x="1122" y="22241"/>
                    </a:cubicBezTo>
                    <a:cubicBezTo>
                      <a:pt x="1122" y="22241"/>
                      <a:pt x="1132" y="22242"/>
                      <a:pt x="1132" y="22242"/>
                    </a:cubicBezTo>
                    <a:cubicBezTo>
                      <a:pt x="1474" y="22340"/>
                      <a:pt x="1835" y="22340"/>
                      <a:pt x="2178" y="22242"/>
                    </a:cubicBezTo>
                    <a:cubicBezTo>
                      <a:pt x="3223" y="21481"/>
                      <a:pt x="3223" y="19672"/>
                      <a:pt x="3128" y="18626"/>
                    </a:cubicBezTo>
                    <a:cubicBezTo>
                      <a:pt x="3024" y="16261"/>
                      <a:pt x="2472" y="13937"/>
                      <a:pt x="1512" y="11773"/>
                    </a:cubicBezTo>
                    <a:lnTo>
                      <a:pt x="1512" y="11773"/>
                    </a:lnTo>
                    <a:cubicBezTo>
                      <a:pt x="-618" y="7812"/>
                      <a:pt x="523" y="2880"/>
                      <a:pt x="4175" y="258"/>
                    </a:cubicBezTo>
                    <a:cubicBezTo>
                      <a:pt x="4527" y="-136"/>
                      <a:pt x="5126" y="-174"/>
                      <a:pt x="5516" y="173"/>
                    </a:cubicBezTo>
                    <a:cubicBezTo>
                      <a:pt x="5544" y="200"/>
                      <a:pt x="5572" y="229"/>
                      <a:pt x="5601" y="258"/>
                    </a:cubicBezTo>
                    <a:cubicBezTo>
                      <a:pt x="6019" y="655"/>
                      <a:pt x="6039" y="1317"/>
                      <a:pt x="5639" y="1738"/>
                    </a:cubicBezTo>
                    <a:cubicBezTo>
                      <a:pt x="5629" y="1752"/>
                      <a:pt x="5620" y="1767"/>
                      <a:pt x="5601" y="1781"/>
                    </a:cubicBezTo>
                    <a:cubicBezTo>
                      <a:pt x="3528" y="3746"/>
                      <a:pt x="2444" y="6542"/>
                      <a:pt x="2653" y="9394"/>
                    </a:cubicBezTo>
                    <a:cubicBezTo>
                      <a:pt x="2796" y="9917"/>
                      <a:pt x="2986" y="10427"/>
                      <a:pt x="3223" y="10917"/>
                    </a:cubicBezTo>
                    <a:lnTo>
                      <a:pt x="3223" y="10917"/>
                    </a:lnTo>
                    <a:cubicBezTo>
                      <a:pt x="4336" y="13311"/>
                      <a:pt x="4983" y="15895"/>
                      <a:pt x="5126" y="18530"/>
                    </a:cubicBezTo>
                    <a:cubicBezTo>
                      <a:pt x="5592" y="20631"/>
                      <a:pt x="4811" y="22811"/>
                      <a:pt x="3128" y="24145"/>
                    </a:cubicBezTo>
                    <a:cubicBezTo>
                      <a:pt x="2425" y="24501"/>
                      <a:pt x="1616" y="24602"/>
                      <a:pt x="846" y="24431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4" name="Freeform 1773">
                <a:extLst>
                  <a:ext uri="{FF2B5EF4-FFF2-40B4-BE49-F238E27FC236}">
                    <a16:creationId xmlns:a16="http://schemas.microsoft.com/office/drawing/2014/main" id="{FE8A825C-276C-8F48-B821-57BFC0004710}"/>
                  </a:ext>
                </a:extLst>
              </p:cNvPr>
              <p:cNvSpPr/>
              <p:nvPr/>
            </p:nvSpPr>
            <p:spPr>
              <a:xfrm>
                <a:off x="12249626" y="4511850"/>
                <a:ext cx="124882" cy="74795"/>
              </a:xfrm>
              <a:custGeom>
                <a:avLst/>
                <a:gdLst>
                  <a:gd name="connsiteX0" fmla="*/ 15299 w 25113"/>
                  <a:gd name="connsiteY0" fmla="*/ 14882 h 15041"/>
                  <a:gd name="connsiteX1" fmla="*/ 15299 w 25113"/>
                  <a:gd name="connsiteY1" fmla="*/ 14882 h 15041"/>
                  <a:gd name="connsiteX2" fmla="*/ 24808 w 25113"/>
                  <a:gd name="connsiteY2" fmla="*/ 10314 h 15041"/>
                  <a:gd name="connsiteX3" fmla="*/ 24808 w 25113"/>
                  <a:gd name="connsiteY3" fmla="*/ 8696 h 15041"/>
                  <a:gd name="connsiteX4" fmla="*/ 23325 w 25113"/>
                  <a:gd name="connsiteY4" fmla="*/ 8653 h 15041"/>
                  <a:gd name="connsiteX5" fmla="*/ 23287 w 25113"/>
                  <a:gd name="connsiteY5" fmla="*/ 8696 h 15041"/>
                  <a:gd name="connsiteX6" fmla="*/ 15774 w 25113"/>
                  <a:gd name="connsiteY6" fmla="*/ 12503 h 15041"/>
                  <a:gd name="connsiteX7" fmla="*/ 11209 w 25113"/>
                  <a:gd name="connsiteY7" fmla="*/ 11741 h 15041"/>
                  <a:gd name="connsiteX8" fmla="*/ 8071 w 25113"/>
                  <a:gd name="connsiteY8" fmla="*/ 10409 h 15041"/>
                  <a:gd name="connsiteX9" fmla="*/ 1890 w 25113"/>
                  <a:gd name="connsiteY9" fmla="*/ 892 h 15041"/>
                  <a:gd name="connsiteX10" fmla="*/ 939 w 25113"/>
                  <a:gd name="connsiteY10" fmla="*/ -64 h 15041"/>
                  <a:gd name="connsiteX11" fmla="*/ 844 w 25113"/>
                  <a:gd name="connsiteY11" fmla="*/ -59 h 15041"/>
                  <a:gd name="connsiteX12" fmla="*/ 844 w 25113"/>
                  <a:gd name="connsiteY12" fmla="*/ -59 h 15041"/>
                  <a:gd name="connsiteX13" fmla="*/ -31 w 25113"/>
                  <a:gd name="connsiteY13" fmla="*/ 965 h 15041"/>
                  <a:gd name="connsiteX14" fmla="*/ -12 w 25113"/>
                  <a:gd name="connsiteY14" fmla="*/ 1083 h 15041"/>
                  <a:gd name="connsiteX15" fmla="*/ 7216 w 25113"/>
                  <a:gd name="connsiteY15" fmla="*/ 12693 h 15041"/>
                  <a:gd name="connsiteX16" fmla="*/ 15679 w 25113"/>
                  <a:gd name="connsiteY16" fmla="*/ 14977 h 15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113" h="15041">
                    <a:moveTo>
                      <a:pt x="15299" y="14882"/>
                    </a:moveTo>
                    <a:lnTo>
                      <a:pt x="15299" y="14882"/>
                    </a:lnTo>
                    <a:cubicBezTo>
                      <a:pt x="18998" y="14871"/>
                      <a:pt x="22488" y="13193"/>
                      <a:pt x="24808" y="10314"/>
                    </a:cubicBezTo>
                    <a:cubicBezTo>
                      <a:pt x="25170" y="9836"/>
                      <a:pt x="25170" y="9174"/>
                      <a:pt x="24808" y="8696"/>
                    </a:cubicBezTo>
                    <a:cubicBezTo>
                      <a:pt x="24409" y="8275"/>
                      <a:pt x="23753" y="8256"/>
                      <a:pt x="23325" y="8653"/>
                    </a:cubicBezTo>
                    <a:cubicBezTo>
                      <a:pt x="23315" y="8668"/>
                      <a:pt x="23296" y="8682"/>
                      <a:pt x="23287" y="8696"/>
                    </a:cubicBezTo>
                    <a:cubicBezTo>
                      <a:pt x="21451" y="10991"/>
                      <a:pt x="18713" y="12379"/>
                      <a:pt x="15774" y="12503"/>
                    </a:cubicBezTo>
                    <a:cubicBezTo>
                      <a:pt x="14214" y="12539"/>
                      <a:pt x="12674" y="12280"/>
                      <a:pt x="11209" y="11741"/>
                    </a:cubicBezTo>
                    <a:cubicBezTo>
                      <a:pt x="10106" y="11449"/>
                      <a:pt x="9051" y="11001"/>
                      <a:pt x="8071" y="10409"/>
                    </a:cubicBezTo>
                    <a:cubicBezTo>
                      <a:pt x="4629" y="8391"/>
                      <a:pt x="2337" y="4863"/>
                      <a:pt x="1890" y="892"/>
                    </a:cubicBezTo>
                    <a:cubicBezTo>
                      <a:pt x="1890" y="367"/>
                      <a:pt x="1472" y="-61"/>
                      <a:pt x="939" y="-64"/>
                    </a:cubicBezTo>
                    <a:cubicBezTo>
                      <a:pt x="910" y="-64"/>
                      <a:pt x="872" y="-63"/>
                      <a:pt x="844" y="-59"/>
                    </a:cubicBezTo>
                    <a:lnTo>
                      <a:pt x="844" y="-59"/>
                    </a:lnTo>
                    <a:cubicBezTo>
                      <a:pt x="321" y="-17"/>
                      <a:pt x="-69" y="440"/>
                      <a:pt x="-31" y="965"/>
                    </a:cubicBezTo>
                    <a:cubicBezTo>
                      <a:pt x="-31" y="1005"/>
                      <a:pt x="-22" y="1044"/>
                      <a:pt x="-12" y="1083"/>
                    </a:cubicBezTo>
                    <a:cubicBezTo>
                      <a:pt x="397" y="5889"/>
                      <a:pt x="3088" y="10207"/>
                      <a:pt x="7216" y="12693"/>
                    </a:cubicBezTo>
                    <a:cubicBezTo>
                      <a:pt x="9840" y="14052"/>
                      <a:pt x="12731" y="14832"/>
                      <a:pt x="15679" y="14977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5" name="Freeform 1774">
                <a:extLst>
                  <a:ext uri="{FF2B5EF4-FFF2-40B4-BE49-F238E27FC236}">
                    <a16:creationId xmlns:a16="http://schemas.microsoft.com/office/drawing/2014/main" id="{B3EEA3A0-F399-3148-8E2C-1F113C4AA99A}"/>
                  </a:ext>
                </a:extLst>
              </p:cNvPr>
              <p:cNvSpPr/>
              <p:nvPr/>
            </p:nvSpPr>
            <p:spPr>
              <a:xfrm>
                <a:off x="12195621" y="4576885"/>
                <a:ext cx="148682" cy="375109"/>
              </a:xfrm>
              <a:custGeom>
                <a:avLst/>
                <a:gdLst>
                  <a:gd name="connsiteX0" fmla="*/ 673 w 29899"/>
                  <a:gd name="connsiteY0" fmla="*/ 75369 h 75432"/>
                  <a:gd name="connsiteX1" fmla="*/ 673 w 29899"/>
                  <a:gd name="connsiteY1" fmla="*/ 75369 h 75432"/>
                  <a:gd name="connsiteX2" fmla="*/ 10183 w 29899"/>
                  <a:gd name="connsiteY2" fmla="*/ 68897 h 75432"/>
                  <a:gd name="connsiteX3" fmla="*/ 12940 w 29899"/>
                  <a:gd name="connsiteY3" fmla="*/ 65376 h 75432"/>
                  <a:gd name="connsiteX4" fmla="*/ 17220 w 29899"/>
                  <a:gd name="connsiteY4" fmla="*/ 60427 h 75432"/>
                  <a:gd name="connsiteX5" fmla="*/ 21214 w 29899"/>
                  <a:gd name="connsiteY5" fmla="*/ 57858 h 75432"/>
                  <a:gd name="connsiteX6" fmla="*/ 27586 w 29899"/>
                  <a:gd name="connsiteY6" fmla="*/ 52814 h 75432"/>
                  <a:gd name="connsiteX7" fmla="*/ 28251 w 29899"/>
                  <a:gd name="connsiteY7" fmla="*/ 36635 h 75432"/>
                  <a:gd name="connsiteX8" fmla="*/ 27300 w 29899"/>
                  <a:gd name="connsiteY8" fmla="*/ 33971 h 75432"/>
                  <a:gd name="connsiteX9" fmla="*/ 26159 w 29899"/>
                  <a:gd name="connsiteY9" fmla="*/ 22170 h 75432"/>
                  <a:gd name="connsiteX10" fmla="*/ 26825 w 29899"/>
                  <a:gd name="connsiteY10" fmla="*/ 18649 h 75432"/>
                  <a:gd name="connsiteX11" fmla="*/ 27395 w 29899"/>
                  <a:gd name="connsiteY11" fmla="*/ 10940 h 75432"/>
                  <a:gd name="connsiteX12" fmla="*/ 25493 w 29899"/>
                  <a:gd name="connsiteY12" fmla="*/ 6848 h 75432"/>
                  <a:gd name="connsiteX13" fmla="*/ 23972 w 29899"/>
                  <a:gd name="connsiteY13" fmla="*/ 1423 h 75432"/>
                  <a:gd name="connsiteX14" fmla="*/ 23525 w 29899"/>
                  <a:gd name="connsiteY14" fmla="*/ 11 h 75432"/>
                  <a:gd name="connsiteX15" fmla="*/ 23496 w 29899"/>
                  <a:gd name="connsiteY15" fmla="*/ -4 h 75432"/>
                  <a:gd name="connsiteX16" fmla="*/ 22070 w 29899"/>
                  <a:gd name="connsiteY16" fmla="*/ 662 h 75432"/>
                  <a:gd name="connsiteX17" fmla="*/ 23781 w 29899"/>
                  <a:gd name="connsiteY17" fmla="*/ 7990 h 75432"/>
                  <a:gd name="connsiteX18" fmla="*/ 25398 w 29899"/>
                  <a:gd name="connsiteY18" fmla="*/ 11511 h 75432"/>
                  <a:gd name="connsiteX19" fmla="*/ 24827 w 29899"/>
                  <a:gd name="connsiteY19" fmla="*/ 18078 h 75432"/>
                  <a:gd name="connsiteX20" fmla="*/ 24067 w 29899"/>
                  <a:gd name="connsiteY20" fmla="*/ 21884 h 75432"/>
                  <a:gd name="connsiteX21" fmla="*/ 26539 w 29899"/>
                  <a:gd name="connsiteY21" fmla="*/ 35017 h 75432"/>
                  <a:gd name="connsiteX22" fmla="*/ 27490 w 29899"/>
                  <a:gd name="connsiteY22" fmla="*/ 37682 h 75432"/>
                  <a:gd name="connsiteX23" fmla="*/ 27490 w 29899"/>
                  <a:gd name="connsiteY23" fmla="*/ 51767 h 75432"/>
                  <a:gd name="connsiteX24" fmla="*/ 21784 w 29899"/>
                  <a:gd name="connsiteY24" fmla="*/ 56145 h 75432"/>
                  <a:gd name="connsiteX25" fmla="*/ 17410 w 29899"/>
                  <a:gd name="connsiteY25" fmla="*/ 59000 h 75432"/>
                  <a:gd name="connsiteX26" fmla="*/ 12845 w 29899"/>
                  <a:gd name="connsiteY26" fmla="*/ 64329 h 75432"/>
                  <a:gd name="connsiteX27" fmla="*/ 10183 w 29899"/>
                  <a:gd name="connsiteY27" fmla="*/ 67660 h 75432"/>
                  <a:gd name="connsiteX28" fmla="*/ 673 w 29899"/>
                  <a:gd name="connsiteY28" fmla="*/ 73561 h 75432"/>
                  <a:gd name="connsiteX29" fmla="*/ 7 w 29899"/>
                  <a:gd name="connsiteY29" fmla="*/ 74988 h 75432"/>
                  <a:gd name="connsiteX30" fmla="*/ 673 w 29899"/>
                  <a:gd name="connsiteY30" fmla="*/ 75369 h 75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899" h="75432">
                    <a:moveTo>
                      <a:pt x="673" y="75369"/>
                    </a:moveTo>
                    <a:lnTo>
                      <a:pt x="673" y="75369"/>
                    </a:lnTo>
                    <a:cubicBezTo>
                      <a:pt x="4343" y="74052"/>
                      <a:pt x="7615" y="71825"/>
                      <a:pt x="10183" y="68897"/>
                    </a:cubicBezTo>
                    <a:lnTo>
                      <a:pt x="12940" y="65376"/>
                    </a:lnTo>
                    <a:cubicBezTo>
                      <a:pt x="14157" y="63559"/>
                      <a:pt x="15603" y="61898"/>
                      <a:pt x="17220" y="60427"/>
                    </a:cubicBezTo>
                    <a:cubicBezTo>
                      <a:pt x="18475" y="59461"/>
                      <a:pt x="19816" y="58602"/>
                      <a:pt x="21214" y="57858"/>
                    </a:cubicBezTo>
                    <a:cubicBezTo>
                      <a:pt x="23677" y="56656"/>
                      <a:pt x="25845" y="54935"/>
                      <a:pt x="27586" y="52814"/>
                    </a:cubicBezTo>
                    <a:cubicBezTo>
                      <a:pt x="30372" y="47836"/>
                      <a:pt x="30619" y="41826"/>
                      <a:pt x="28251" y="36635"/>
                    </a:cubicBezTo>
                    <a:cubicBezTo>
                      <a:pt x="28251" y="35779"/>
                      <a:pt x="27680" y="34827"/>
                      <a:pt x="27300" y="33971"/>
                    </a:cubicBezTo>
                    <a:cubicBezTo>
                      <a:pt x="26102" y="30160"/>
                      <a:pt x="25712" y="26140"/>
                      <a:pt x="26159" y="22170"/>
                    </a:cubicBezTo>
                    <a:cubicBezTo>
                      <a:pt x="26302" y="20982"/>
                      <a:pt x="26520" y="19805"/>
                      <a:pt x="26825" y="18649"/>
                    </a:cubicBezTo>
                    <a:cubicBezTo>
                      <a:pt x="27680" y="16172"/>
                      <a:pt x="27880" y="13515"/>
                      <a:pt x="27395" y="10940"/>
                    </a:cubicBezTo>
                    <a:cubicBezTo>
                      <a:pt x="26938" y="9500"/>
                      <a:pt x="26302" y="8125"/>
                      <a:pt x="25493" y="6848"/>
                    </a:cubicBezTo>
                    <a:cubicBezTo>
                      <a:pt x="24352" y="4849"/>
                      <a:pt x="23401" y="3136"/>
                      <a:pt x="23972" y="1423"/>
                    </a:cubicBezTo>
                    <a:cubicBezTo>
                      <a:pt x="24238" y="910"/>
                      <a:pt x="24038" y="278"/>
                      <a:pt x="23525" y="11"/>
                    </a:cubicBezTo>
                    <a:cubicBezTo>
                      <a:pt x="23515" y="6"/>
                      <a:pt x="23506" y="0"/>
                      <a:pt x="23496" y="-4"/>
                    </a:cubicBezTo>
                    <a:cubicBezTo>
                      <a:pt x="22916" y="-198"/>
                      <a:pt x="22289" y="95"/>
                      <a:pt x="22070" y="662"/>
                    </a:cubicBezTo>
                    <a:cubicBezTo>
                      <a:pt x="21432" y="3238"/>
                      <a:pt x="22070" y="5963"/>
                      <a:pt x="23781" y="7990"/>
                    </a:cubicBezTo>
                    <a:cubicBezTo>
                      <a:pt x="24456" y="9096"/>
                      <a:pt x="24999" y="10278"/>
                      <a:pt x="25398" y="11511"/>
                    </a:cubicBezTo>
                    <a:cubicBezTo>
                      <a:pt x="25769" y="13713"/>
                      <a:pt x="25569" y="15972"/>
                      <a:pt x="24827" y="18078"/>
                    </a:cubicBezTo>
                    <a:cubicBezTo>
                      <a:pt x="24827" y="19315"/>
                      <a:pt x="24257" y="20552"/>
                      <a:pt x="24067" y="21884"/>
                    </a:cubicBezTo>
                    <a:cubicBezTo>
                      <a:pt x="23924" y="26390"/>
                      <a:pt x="24770" y="30872"/>
                      <a:pt x="26539" y="35017"/>
                    </a:cubicBezTo>
                    <a:cubicBezTo>
                      <a:pt x="26539" y="35874"/>
                      <a:pt x="27205" y="36730"/>
                      <a:pt x="27490" y="37682"/>
                    </a:cubicBezTo>
                    <a:cubicBezTo>
                      <a:pt x="29725" y="42110"/>
                      <a:pt x="29725" y="47339"/>
                      <a:pt x="27490" y="51767"/>
                    </a:cubicBezTo>
                    <a:cubicBezTo>
                      <a:pt x="25940" y="53631"/>
                      <a:pt x="23990" y="55127"/>
                      <a:pt x="21784" y="56145"/>
                    </a:cubicBezTo>
                    <a:cubicBezTo>
                      <a:pt x="20263" y="56995"/>
                      <a:pt x="18798" y="57949"/>
                      <a:pt x="17410" y="59000"/>
                    </a:cubicBezTo>
                    <a:cubicBezTo>
                      <a:pt x="15660" y="60571"/>
                      <a:pt x="14129" y="62362"/>
                      <a:pt x="12845" y="64329"/>
                    </a:cubicBezTo>
                    <a:cubicBezTo>
                      <a:pt x="11989" y="65471"/>
                      <a:pt x="11133" y="66613"/>
                      <a:pt x="10183" y="67660"/>
                    </a:cubicBezTo>
                    <a:cubicBezTo>
                      <a:pt x="7643" y="70493"/>
                      <a:pt x="4343" y="72540"/>
                      <a:pt x="673" y="73561"/>
                    </a:cubicBezTo>
                    <a:cubicBezTo>
                      <a:pt x="140" y="73816"/>
                      <a:pt x="-145" y="74414"/>
                      <a:pt x="7" y="74988"/>
                    </a:cubicBezTo>
                    <a:cubicBezTo>
                      <a:pt x="178" y="75188"/>
                      <a:pt x="416" y="75322"/>
                      <a:pt x="673" y="75369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6" name="Freeform 1775">
                <a:extLst>
                  <a:ext uri="{FF2B5EF4-FFF2-40B4-BE49-F238E27FC236}">
                    <a16:creationId xmlns:a16="http://schemas.microsoft.com/office/drawing/2014/main" id="{05CCCC4D-3913-AA49-A8B4-E842A15FC917}"/>
                  </a:ext>
                </a:extLst>
              </p:cNvPr>
              <p:cNvSpPr/>
              <p:nvPr/>
            </p:nvSpPr>
            <p:spPr>
              <a:xfrm>
                <a:off x="12341951" y="4620069"/>
                <a:ext cx="81370" cy="159195"/>
              </a:xfrm>
              <a:custGeom>
                <a:avLst/>
                <a:gdLst>
                  <a:gd name="connsiteX0" fmla="*/ 537 w 16363"/>
                  <a:gd name="connsiteY0" fmla="*/ 31949 h 32013"/>
                  <a:gd name="connsiteX1" fmla="*/ 1202 w 16363"/>
                  <a:gd name="connsiteY1" fmla="*/ 31949 h 32013"/>
                  <a:gd name="connsiteX2" fmla="*/ 1963 w 16363"/>
                  <a:gd name="connsiteY2" fmla="*/ 31949 h 32013"/>
                  <a:gd name="connsiteX3" fmla="*/ 4436 w 16363"/>
                  <a:gd name="connsiteY3" fmla="*/ 31283 h 32013"/>
                  <a:gd name="connsiteX4" fmla="*/ 4911 w 16363"/>
                  <a:gd name="connsiteY4" fmla="*/ 31283 h 32013"/>
                  <a:gd name="connsiteX5" fmla="*/ 9856 w 16363"/>
                  <a:gd name="connsiteY5" fmla="*/ 29094 h 32013"/>
                  <a:gd name="connsiteX6" fmla="*/ 10522 w 16363"/>
                  <a:gd name="connsiteY6" fmla="*/ 15675 h 32013"/>
                  <a:gd name="connsiteX7" fmla="*/ 9476 w 16363"/>
                  <a:gd name="connsiteY7" fmla="*/ 14343 h 32013"/>
                  <a:gd name="connsiteX8" fmla="*/ 7384 w 16363"/>
                  <a:gd name="connsiteY8" fmla="*/ 7205 h 32013"/>
                  <a:gd name="connsiteX9" fmla="*/ 10902 w 16363"/>
                  <a:gd name="connsiteY9" fmla="*/ 5112 h 32013"/>
                  <a:gd name="connsiteX10" fmla="*/ 16038 w 16363"/>
                  <a:gd name="connsiteY10" fmla="*/ 1781 h 32013"/>
                  <a:gd name="connsiteX11" fmla="*/ 16038 w 16363"/>
                  <a:gd name="connsiteY11" fmla="*/ 258 h 32013"/>
                  <a:gd name="connsiteX12" fmla="*/ 14697 w 16363"/>
                  <a:gd name="connsiteY12" fmla="*/ 173 h 32013"/>
                  <a:gd name="connsiteX13" fmla="*/ 14611 w 16363"/>
                  <a:gd name="connsiteY13" fmla="*/ 258 h 32013"/>
                  <a:gd name="connsiteX14" fmla="*/ 10522 w 16363"/>
                  <a:gd name="connsiteY14" fmla="*/ 2732 h 32013"/>
                  <a:gd name="connsiteX15" fmla="*/ 5957 w 16363"/>
                  <a:gd name="connsiteY15" fmla="*/ 5587 h 32013"/>
                  <a:gd name="connsiteX16" fmla="*/ 8240 w 16363"/>
                  <a:gd name="connsiteY16" fmla="*/ 15104 h 32013"/>
                  <a:gd name="connsiteX17" fmla="*/ 9191 w 16363"/>
                  <a:gd name="connsiteY17" fmla="*/ 16437 h 32013"/>
                  <a:gd name="connsiteX18" fmla="*/ 9191 w 16363"/>
                  <a:gd name="connsiteY18" fmla="*/ 26810 h 32013"/>
                  <a:gd name="connsiteX19" fmla="*/ 5197 w 16363"/>
                  <a:gd name="connsiteY19" fmla="*/ 28618 h 32013"/>
                  <a:gd name="connsiteX20" fmla="*/ 4721 w 16363"/>
                  <a:gd name="connsiteY20" fmla="*/ 28618 h 32013"/>
                  <a:gd name="connsiteX21" fmla="*/ 2153 w 16363"/>
                  <a:gd name="connsiteY21" fmla="*/ 29189 h 32013"/>
                  <a:gd name="connsiteX22" fmla="*/ 1583 w 16363"/>
                  <a:gd name="connsiteY22" fmla="*/ 29189 h 32013"/>
                  <a:gd name="connsiteX23" fmla="*/ -34 w 16363"/>
                  <a:gd name="connsiteY23" fmla="*/ 30236 h 32013"/>
                  <a:gd name="connsiteX24" fmla="*/ 1012 w 16363"/>
                  <a:gd name="connsiteY24" fmla="*/ 31568 h 3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63" h="32013">
                    <a:moveTo>
                      <a:pt x="537" y="31949"/>
                    </a:moveTo>
                    <a:lnTo>
                      <a:pt x="1202" y="31949"/>
                    </a:lnTo>
                    <a:lnTo>
                      <a:pt x="1963" y="31949"/>
                    </a:lnTo>
                    <a:lnTo>
                      <a:pt x="4436" y="31283"/>
                    </a:lnTo>
                    <a:lnTo>
                      <a:pt x="4911" y="31283"/>
                    </a:lnTo>
                    <a:cubicBezTo>
                      <a:pt x="6737" y="31048"/>
                      <a:pt x="8458" y="30287"/>
                      <a:pt x="9856" y="29094"/>
                    </a:cubicBezTo>
                    <a:cubicBezTo>
                      <a:pt x="13737" y="25568"/>
                      <a:pt x="14031" y="19568"/>
                      <a:pt x="10522" y="15675"/>
                    </a:cubicBezTo>
                    <a:lnTo>
                      <a:pt x="9476" y="14343"/>
                    </a:lnTo>
                    <a:cubicBezTo>
                      <a:pt x="7289" y="11488"/>
                      <a:pt x="5862" y="9394"/>
                      <a:pt x="7384" y="7205"/>
                    </a:cubicBezTo>
                    <a:cubicBezTo>
                      <a:pt x="8297" y="6144"/>
                      <a:pt x="9533" y="5410"/>
                      <a:pt x="10902" y="5112"/>
                    </a:cubicBezTo>
                    <a:cubicBezTo>
                      <a:pt x="12937" y="4598"/>
                      <a:pt x="14735" y="3427"/>
                      <a:pt x="16038" y="1781"/>
                    </a:cubicBezTo>
                    <a:cubicBezTo>
                      <a:pt x="16427" y="1347"/>
                      <a:pt x="16427" y="691"/>
                      <a:pt x="16038" y="258"/>
                    </a:cubicBezTo>
                    <a:cubicBezTo>
                      <a:pt x="15686" y="-136"/>
                      <a:pt x="15087" y="-174"/>
                      <a:pt x="14697" y="173"/>
                    </a:cubicBezTo>
                    <a:cubicBezTo>
                      <a:pt x="14668" y="200"/>
                      <a:pt x="14640" y="229"/>
                      <a:pt x="14611" y="258"/>
                    </a:cubicBezTo>
                    <a:cubicBezTo>
                      <a:pt x="13518" y="1468"/>
                      <a:pt x="12101" y="2328"/>
                      <a:pt x="10522" y="2732"/>
                    </a:cubicBezTo>
                    <a:cubicBezTo>
                      <a:pt x="8753" y="3224"/>
                      <a:pt x="7175" y="4216"/>
                      <a:pt x="5957" y="5587"/>
                    </a:cubicBezTo>
                    <a:cubicBezTo>
                      <a:pt x="3390" y="9299"/>
                      <a:pt x="5957" y="13011"/>
                      <a:pt x="8240" y="15104"/>
                    </a:cubicBezTo>
                    <a:lnTo>
                      <a:pt x="9191" y="16437"/>
                    </a:lnTo>
                    <a:cubicBezTo>
                      <a:pt x="12006" y="19321"/>
                      <a:pt x="12006" y="23925"/>
                      <a:pt x="9191" y="26810"/>
                    </a:cubicBezTo>
                    <a:cubicBezTo>
                      <a:pt x="8030" y="27735"/>
                      <a:pt x="6661" y="28356"/>
                      <a:pt x="5197" y="28618"/>
                    </a:cubicBezTo>
                    <a:lnTo>
                      <a:pt x="4721" y="28618"/>
                    </a:lnTo>
                    <a:lnTo>
                      <a:pt x="2153" y="29189"/>
                    </a:lnTo>
                    <a:lnTo>
                      <a:pt x="1583" y="29189"/>
                    </a:lnTo>
                    <a:cubicBezTo>
                      <a:pt x="917" y="29189"/>
                      <a:pt x="61" y="29189"/>
                      <a:pt x="-34" y="30236"/>
                    </a:cubicBezTo>
                    <a:cubicBezTo>
                      <a:pt x="-43" y="30874"/>
                      <a:pt x="394" y="31432"/>
                      <a:pt x="1012" y="31568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7" name="Freeform 1776">
                <a:extLst>
                  <a:ext uri="{FF2B5EF4-FFF2-40B4-BE49-F238E27FC236}">
                    <a16:creationId xmlns:a16="http://schemas.microsoft.com/office/drawing/2014/main" id="{219DA482-50D7-2C48-A56B-6D0CE76ED817}"/>
                  </a:ext>
                </a:extLst>
              </p:cNvPr>
              <p:cNvSpPr/>
              <p:nvPr/>
            </p:nvSpPr>
            <p:spPr>
              <a:xfrm>
                <a:off x="12230664" y="4651647"/>
                <a:ext cx="65752" cy="218486"/>
              </a:xfrm>
              <a:custGeom>
                <a:avLst/>
                <a:gdLst>
                  <a:gd name="connsiteX0" fmla="*/ 12075 w 13222"/>
                  <a:gd name="connsiteY0" fmla="*/ 43870 h 43936"/>
                  <a:gd name="connsiteX1" fmla="*/ 13187 w 13222"/>
                  <a:gd name="connsiteY1" fmla="*/ 42893 h 43936"/>
                  <a:gd name="connsiteX2" fmla="*/ 12740 w 13222"/>
                  <a:gd name="connsiteY2" fmla="*/ 41967 h 43936"/>
                  <a:gd name="connsiteX3" fmla="*/ 11694 w 13222"/>
                  <a:gd name="connsiteY3" fmla="*/ 41015 h 43936"/>
                  <a:gd name="connsiteX4" fmla="*/ 6559 w 13222"/>
                  <a:gd name="connsiteY4" fmla="*/ 34068 h 43936"/>
                  <a:gd name="connsiteX5" fmla="*/ 7890 w 13222"/>
                  <a:gd name="connsiteY5" fmla="*/ 27692 h 43936"/>
                  <a:gd name="connsiteX6" fmla="*/ 9222 w 13222"/>
                  <a:gd name="connsiteY6" fmla="*/ 23695 h 43936"/>
                  <a:gd name="connsiteX7" fmla="*/ 6179 w 13222"/>
                  <a:gd name="connsiteY7" fmla="*/ 11609 h 43936"/>
                  <a:gd name="connsiteX8" fmla="*/ 4657 w 13222"/>
                  <a:gd name="connsiteY8" fmla="*/ 10086 h 43936"/>
                  <a:gd name="connsiteX9" fmla="*/ 1899 w 13222"/>
                  <a:gd name="connsiteY9" fmla="*/ 6469 h 43936"/>
                  <a:gd name="connsiteX10" fmla="*/ 2945 w 13222"/>
                  <a:gd name="connsiteY10" fmla="*/ 2948 h 43936"/>
                  <a:gd name="connsiteX11" fmla="*/ 6368 w 13222"/>
                  <a:gd name="connsiteY11" fmla="*/ 2377 h 43936"/>
                  <a:gd name="connsiteX12" fmla="*/ 7643 w 13222"/>
                  <a:gd name="connsiteY12" fmla="*/ 1948 h 43936"/>
                  <a:gd name="connsiteX13" fmla="*/ 7700 w 13222"/>
                  <a:gd name="connsiteY13" fmla="*/ 1806 h 43936"/>
                  <a:gd name="connsiteX14" fmla="*/ 7700 w 13222"/>
                  <a:gd name="connsiteY14" fmla="*/ 379 h 43936"/>
                  <a:gd name="connsiteX15" fmla="*/ 2089 w 13222"/>
                  <a:gd name="connsiteY15" fmla="*/ 1235 h 43936"/>
                  <a:gd name="connsiteX16" fmla="*/ 92 w 13222"/>
                  <a:gd name="connsiteY16" fmla="*/ 7136 h 43936"/>
                  <a:gd name="connsiteX17" fmla="*/ 3516 w 13222"/>
                  <a:gd name="connsiteY17" fmla="*/ 11799 h 43936"/>
                  <a:gd name="connsiteX18" fmla="*/ 4847 w 13222"/>
                  <a:gd name="connsiteY18" fmla="*/ 13226 h 43936"/>
                  <a:gd name="connsiteX19" fmla="*/ 7415 w 13222"/>
                  <a:gd name="connsiteY19" fmla="*/ 23219 h 43936"/>
                  <a:gd name="connsiteX20" fmla="*/ 6179 w 13222"/>
                  <a:gd name="connsiteY20" fmla="*/ 26931 h 43936"/>
                  <a:gd name="connsiteX21" fmla="*/ 4657 w 13222"/>
                  <a:gd name="connsiteY21" fmla="*/ 34544 h 43936"/>
                  <a:gd name="connsiteX22" fmla="*/ 10648 w 13222"/>
                  <a:gd name="connsiteY22" fmla="*/ 42824 h 43936"/>
                  <a:gd name="connsiteX23" fmla="*/ 11599 w 13222"/>
                  <a:gd name="connsiteY23" fmla="*/ 43775 h 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222" h="43936">
                    <a:moveTo>
                      <a:pt x="12075" y="43870"/>
                    </a:moveTo>
                    <a:cubicBezTo>
                      <a:pt x="12654" y="43908"/>
                      <a:pt x="13149" y="43470"/>
                      <a:pt x="13187" y="42893"/>
                    </a:cubicBezTo>
                    <a:cubicBezTo>
                      <a:pt x="13206" y="42528"/>
                      <a:pt x="13044" y="42176"/>
                      <a:pt x="12740" y="41967"/>
                    </a:cubicBezTo>
                    <a:lnTo>
                      <a:pt x="11694" y="41015"/>
                    </a:lnTo>
                    <a:cubicBezTo>
                      <a:pt x="9212" y="39380"/>
                      <a:pt x="7396" y="36918"/>
                      <a:pt x="6559" y="34068"/>
                    </a:cubicBezTo>
                    <a:cubicBezTo>
                      <a:pt x="6407" y="31861"/>
                      <a:pt x="6873" y="29655"/>
                      <a:pt x="7890" y="27692"/>
                    </a:cubicBezTo>
                    <a:cubicBezTo>
                      <a:pt x="8461" y="26405"/>
                      <a:pt x="8908" y="25067"/>
                      <a:pt x="9222" y="23695"/>
                    </a:cubicBezTo>
                    <a:cubicBezTo>
                      <a:pt x="10192" y="19411"/>
                      <a:pt x="9060" y="14923"/>
                      <a:pt x="6179" y="11609"/>
                    </a:cubicBezTo>
                    <a:cubicBezTo>
                      <a:pt x="6179" y="11038"/>
                      <a:pt x="5133" y="10562"/>
                      <a:pt x="4657" y="10086"/>
                    </a:cubicBezTo>
                    <a:cubicBezTo>
                      <a:pt x="3411" y="9166"/>
                      <a:pt x="2460" y="7911"/>
                      <a:pt x="1899" y="6469"/>
                    </a:cubicBezTo>
                    <a:cubicBezTo>
                      <a:pt x="1604" y="5193"/>
                      <a:pt x="2004" y="3855"/>
                      <a:pt x="2945" y="2948"/>
                    </a:cubicBezTo>
                    <a:cubicBezTo>
                      <a:pt x="3877" y="2109"/>
                      <a:pt x="5218" y="1886"/>
                      <a:pt x="6368" y="2377"/>
                    </a:cubicBezTo>
                    <a:cubicBezTo>
                      <a:pt x="6834" y="2611"/>
                      <a:pt x="7405" y="2419"/>
                      <a:pt x="7643" y="1948"/>
                    </a:cubicBezTo>
                    <a:cubicBezTo>
                      <a:pt x="7662" y="1902"/>
                      <a:pt x="7681" y="1855"/>
                      <a:pt x="7700" y="1806"/>
                    </a:cubicBezTo>
                    <a:cubicBezTo>
                      <a:pt x="8033" y="1389"/>
                      <a:pt x="8033" y="796"/>
                      <a:pt x="7700" y="379"/>
                    </a:cubicBezTo>
                    <a:cubicBezTo>
                      <a:pt x="5817" y="-440"/>
                      <a:pt x="3639" y="-107"/>
                      <a:pt x="2089" y="1235"/>
                    </a:cubicBezTo>
                    <a:cubicBezTo>
                      <a:pt x="406" y="2699"/>
                      <a:pt x="-355" y="4952"/>
                      <a:pt x="92" y="7136"/>
                    </a:cubicBezTo>
                    <a:cubicBezTo>
                      <a:pt x="748" y="8994"/>
                      <a:pt x="1937" y="10616"/>
                      <a:pt x="3516" y="11799"/>
                    </a:cubicBezTo>
                    <a:lnTo>
                      <a:pt x="4847" y="13226"/>
                    </a:lnTo>
                    <a:cubicBezTo>
                      <a:pt x="7291" y="15936"/>
                      <a:pt x="8242" y="19668"/>
                      <a:pt x="7415" y="23219"/>
                    </a:cubicBezTo>
                    <a:cubicBezTo>
                      <a:pt x="7092" y="24483"/>
                      <a:pt x="6673" y="25723"/>
                      <a:pt x="6179" y="26931"/>
                    </a:cubicBezTo>
                    <a:cubicBezTo>
                      <a:pt x="5009" y="29289"/>
                      <a:pt x="4476" y="31916"/>
                      <a:pt x="4657" y="34544"/>
                    </a:cubicBezTo>
                    <a:cubicBezTo>
                      <a:pt x="5598" y="37934"/>
                      <a:pt x="7719" y="40873"/>
                      <a:pt x="10648" y="42824"/>
                    </a:cubicBezTo>
                    <a:lnTo>
                      <a:pt x="11599" y="43775"/>
                    </a:ln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8" name="Freeform 1777">
                <a:extLst>
                  <a:ext uri="{FF2B5EF4-FFF2-40B4-BE49-F238E27FC236}">
                    <a16:creationId xmlns:a16="http://schemas.microsoft.com/office/drawing/2014/main" id="{2EA6208C-941A-4B44-8F3C-30C7AC124180}"/>
                  </a:ext>
                </a:extLst>
              </p:cNvPr>
              <p:cNvSpPr/>
              <p:nvPr/>
            </p:nvSpPr>
            <p:spPr>
              <a:xfrm>
                <a:off x="12194720" y="4756743"/>
                <a:ext cx="290886" cy="239780"/>
              </a:xfrm>
              <a:custGeom>
                <a:avLst/>
                <a:gdLst>
                  <a:gd name="connsiteX0" fmla="*/ 7320 w 58495"/>
                  <a:gd name="connsiteY0" fmla="*/ 48147 h 48218"/>
                  <a:gd name="connsiteX1" fmla="*/ 9412 w 58495"/>
                  <a:gd name="connsiteY1" fmla="*/ 48147 h 48218"/>
                  <a:gd name="connsiteX2" fmla="*/ 20634 w 58495"/>
                  <a:gd name="connsiteY2" fmla="*/ 42342 h 48218"/>
                  <a:gd name="connsiteX3" fmla="*/ 24818 w 58495"/>
                  <a:gd name="connsiteY3" fmla="*/ 39487 h 48218"/>
                  <a:gd name="connsiteX4" fmla="*/ 36610 w 58495"/>
                  <a:gd name="connsiteY4" fmla="*/ 34252 h 48218"/>
                  <a:gd name="connsiteX5" fmla="*/ 47166 w 58495"/>
                  <a:gd name="connsiteY5" fmla="*/ 29779 h 48218"/>
                  <a:gd name="connsiteX6" fmla="*/ 55535 w 58495"/>
                  <a:gd name="connsiteY6" fmla="*/ 20263 h 48218"/>
                  <a:gd name="connsiteX7" fmla="*/ 55535 w 58495"/>
                  <a:gd name="connsiteY7" fmla="*/ 12554 h 48218"/>
                  <a:gd name="connsiteX8" fmla="*/ 54964 w 58495"/>
                  <a:gd name="connsiteY8" fmla="*/ 9699 h 48218"/>
                  <a:gd name="connsiteX9" fmla="*/ 57817 w 58495"/>
                  <a:gd name="connsiteY9" fmla="*/ 2086 h 48218"/>
                  <a:gd name="connsiteX10" fmla="*/ 58387 w 58495"/>
                  <a:gd name="connsiteY10" fmla="*/ 658 h 48218"/>
                  <a:gd name="connsiteX11" fmla="*/ 57066 w 58495"/>
                  <a:gd name="connsiteY11" fmla="*/ -12 h 48218"/>
                  <a:gd name="connsiteX12" fmla="*/ 57056 w 58495"/>
                  <a:gd name="connsiteY12" fmla="*/ -8 h 48218"/>
                  <a:gd name="connsiteX13" fmla="*/ 52967 w 58495"/>
                  <a:gd name="connsiteY13" fmla="*/ 9984 h 48218"/>
                  <a:gd name="connsiteX14" fmla="*/ 53537 w 58495"/>
                  <a:gd name="connsiteY14" fmla="*/ 13030 h 48218"/>
                  <a:gd name="connsiteX15" fmla="*/ 53537 w 58495"/>
                  <a:gd name="connsiteY15" fmla="*/ 19787 h 48218"/>
                  <a:gd name="connsiteX16" fmla="*/ 46310 w 58495"/>
                  <a:gd name="connsiteY16" fmla="*/ 27686 h 48218"/>
                  <a:gd name="connsiteX17" fmla="*/ 36040 w 58495"/>
                  <a:gd name="connsiteY17" fmla="*/ 32063 h 48218"/>
                  <a:gd name="connsiteX18" fmla="*/ 23962 w 58495"/>
                  <a:gd name="connsiteY18" fmla="*/ 37488 h 48218"/>
                  <a:gd name="connsiteX19" fmla="*/ 19587 w 58495"/>
                  <a:gd name="connsiteY19" fmla="*/ 40438 h 48218"/>
                  <a:gd name="connsiteX20" fmla="*/ 9222 w 58495"/>
                  <a:gd name="connsiteY20" fmla="*/ 45863 h 48218"/>
                  <a:gd name="connsiteX21" fmla="*/ 3326 w 58495"/>
                  <a:gd name="connsiteY21" fmla="*/ 44721 h 48218"/>
                  <a:gd name="connsiteX22" fmla="*/ 1995 w 58495"/>
                  <a:gd name="connsiteY22" fmla="*/ 41771 h 48218"/>
                  <a:gd name="connsiteX23" fmla="*/ 2660 w 58495"/>
                  <a:gd name="connsiteY23" fmla="*/ 39677 h 48218"/>
                  <a:gd name="connsiteX24" fmla="*/ 2660 w 58495"/>
                  <a:gd name="connsiteY24" fmla="*/ 38154 h 48218"/>
                  <a:gd name="connsiteX25" fmla="*/ 1177 w 58495"/>
                  <a:gd name="connsiteY25" fmla="*/ 38111 h 48218"/>
                  <a:gd name="connsiteX26" fmla="*/ 1139 w 58495"/>
                  <a:gd name="connsiteY26" fmla="*/ 38154 h 48218"/>
                  <a:gd name="connsiteX27" fmla="*/ -3 w 58495"/>
                  <a:gd name="connsiteY27" fmla="*/ 41961 h 48218"/>
                  <a:gd name="connsiteX28" fmla="*/ 2090 w 58495"/>
                  <a:gd name="connsiteY28" fmla="*/ 46339 h 48218"/>
                  <a:gd name="connsiteX29" fmla="*/ 7320 w 58495"/>
                  <a:gd name="connsiteY29" fmla="*/ 48147 h 4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8495" h="48218">
                    <a:moveTo>
                      <a:pt x="7320" y="48147"/>
                    </a:moveTo>
                    <a:lnTo>
                      <a:pt x="9412" y="48147"/>
                    </a:lnTo>
                    <a:cubicBezTo>
                      <a:pt x="13530" y="47049"/>
                      <a:pt x="17353" y="45068"/>
                      <a:pt x="20634" y="42342"/>
                    </a:cubicBezTo>
                    <a:cubicBezTo>
                      <a:pt x="22060" y="41390"/>
                      <a:pt x="23392" y="40343"/>
                      <a:pt x="24818" y="39487"/>
                    </a:cubicBezTo>
                    <a:cubicBezTo>
                      <a:pt x="28593" y="37414"/>
                      <a:pt x="32540" y="35663"/>
                      <a:pt x="36610" y="34252"/>
                    </a:cubicBezTo>
                    <a:cubicBezTo>
                      <a:pt x="40214" y="32982"/>
                      <a:pt x="43743" y="31488"/>
                      <a:pt x="47166" y="29779"/>
                    </a:cubicBezTo>
                    <a:cubicBezTo>
                      <a:pt x="51227" y="28007"/>
                      <a:pt x="54298" y="24520"/>
                      <a:pt x="55535" y="20263"/>
                    </a:cubicBezTo>
                    <a:cubicBezTo>
                      <a:pt x="56010" y="17715"/>
                      <a:pt x="56010" y="15101"/>
                      <a:pt x="55535" y="12554"/>
                    </a:cubicBezTo>
                    <a:lnTo>
                      <a:pt x="54964" y="9699"/>
                    </a:lnTo>
                    <a:cubicBezTo>
                      <a:pt x="54964" y="6654"/>
                      <a:pt x="54964" y="3037"/>
                      <a:pt x="57817" y="2086"/>
                    </a:cubicBezTo>
                    <a:cubicBezTo>
                      <a:pt x="58350" y="1829"/>
                      <a:pt x="58597" y="1210"/>
                      <a:pt x="58387" y="658"/>
                    </a:cubicBezTo>
                    <a:cubicBezTo>
                      <a:pt x="58207" y="108"/>
                      <a:pt x="57617" y="-192"/>
                      <a:pt x="57066" y="-12"/>
                    </a:cubicBezTo>
                    <a:cubicBezTo>
                      <a:pt x="57066" y="-11"/>
                      <a:pt x="57056" y="-10"/>
                      <a:pt x="57056" y="-8"/>
                    </a:cubicBezTo>
                    <a:cubicBezTo>
                      <a:pt x="53613" y="2031"/>
                      <a:pt x="51940" y="6113"/>
                      <a:pt x="52967" y="9984"/>
                    </a:cubicBezTo>
                    <a:cubicBezTo>
                      <a:pt x="53071" y="11013"/>
                      <a:pt x="53262" y="12032"/>
                      <a:pt x="53537" y="13030"/>
                    </a:cubicBezTo>
                    <a:cubicBezTo>
                      <a:pt x="54003" y="15258"/>
                      <a:pt x="54003" y="17559"/>
                      <a:pt x="53537" y="19787"/>
                    </a:cubicBezTo>
                    <a:cubicBezTo>
                      <a:pt x="52472" y="23396"/>
                      <a:pt x="49810" y="26311"/>
                      <a:pt x="46310" y="27686"/>
                    </a:cubicBezTo>
                    <a:cubicBezTo>
                      <a:pt x="43010" y="29419"/>
                      <a:pt x="39577" y="30882"/>
                      <a:pt x="36040" y="32063"/>
                    </a:cubicBezTo>
                    <a:cubicBezTo>
                      <a:pt x="31855" y="33498"/>
                      <a:pt x="27814" y="35313"/>
                      <a:pt x="23962" y="37488"/>
                    </a:cubicBezTo>
                    <a:lnTo>
                      <a:pt x="19587" y="40438"/>
                    </a:lnTo>
                    <a:cubicBezTo>
                      <a:pt x="16554" y="42957"/>
                      <a:pt x="13016" y="44806"/>
                      <a:pt x="9222" y="45863"/>
                    </a:cubicBezTo>
                    <a:cubicBezTo>
                      <a:pt x="7187" y="46331"/>
                      <a:pt x="5038" y="45916"/>
                      <a:pt x="3326" y="44721"/>
                    </a:cubicBezTo>
                    <a:cubicBezTo>
                      <a:pt x="2546" y="43923"/>
                      <a:pt x="2080" y="42879"/>
                      <a:pt x="1995" y="41771"/>
                    </a:cubicBezTo>
                    <a:cubicBezTo>
                      <a:pt x="1966" y="41016"/>
                      <a:pt x="2204" y="40276"/>
                      <a:pt x="2660" y="39677"/>
                    </a:cubicBezTo>
                    <a:cubicBezTo>
                      <a:pt x="3050" y="39243"/>
                      <a:pt x="3050" y="38588"/>
                      <a:pt x="2660" y="38154"/>
                    </a:cubicBezTo>
                    <a:cubicBezTo>
                      <a:pt x="2261" y="37734"/>
                      <a:pt x="1605" y="37715"/>
                      <a:pt x="1177" y="38111"/>
                    </a:cubicBezTo>
                    <a:cubicBezTo>
                      <a:pt x="1168" y="38126"/>
                      <a:pt x="1148" y="38140"/>
                      <a:pt x="1139" y="38154"/>
                    </a:cubicBezTo>
                    <a:cubicBezTo>
                      <a:pt x="255" y="39213"/>
                      <a:pt x="-155" y="40590"/>
                      <a:pt x="-3" y="41961"/>
                    </a:cubicBezTo>
                    <a:cubicBezTo>
                      <a:pt x="73" y="43644"/>
                      <a:pt x="825" y="45225"/>
                      <a:pt x="2090" y="46339"/>
                    </a:cubicBezTo>
                    <a:cubicBezTo>
                      <a:pt x="3535" y="47585"/>
                      <a:pt x="5409" y="48232"/>
                      <a:pt x="7320" y="48147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9" name="Freeform 1778">
                <a:extLst>
                  <a:ext uri="{FF2B5EF4-FFF2-40B4-BE49-F238E27FC236}">
                    <a16:creationId xmlns:a16="http://schemas.microsoft.com/office/drawing/2014/main" id="{0D6E5910-ADC1-6E42-B468-2B6E1D54B668}"/>
                  </a:ext>
                </a:extLst>
              </p:cNvPr>
              <p:cNvSpPr/>
              <p:nvPr/>
            </p:nvSpPr>
            <p:spPr>
              <a:xfrm>
                <a:off x="12321855" y="4824890"/>
                <a:ext cx="184630" cy="142252"/>
              </a:xfrm>
              <a:custGeom>
                <a:avLst/>
                <a:gdLst>
                  <a:gd name="connsiteX0" fmla="*/ 14469 w 37128"/>
                  <a:gd name="connsiteY0" fmla="*/ 27305 h 28606"/>
                  <a:gd name="connsiteX1" fmla="*/ 23978 w 37128"/>
                  <a:gd name="connsiteY1" fmla="*/ 21976 h 28606"/>
                  <a:gd name="connsiteX2" fmla="*/ 23978 w 37128"/>
                  <a:gd name="connsiteY2" fmla="*/ 21976 h 28606"/>
                  <a:gd name="connsiteX3" fmla="*/ 24644 w 37128"/>
                  <a:gd name="connsiteY3" fmla="*/ 20929 h 28606"/>
                  <a:gd name="connsiteX4" fmla="*/ 28638 w 37128"/>
                  <a:gd name="connsiteY4" fmla="*/ 20929 h 28606"/>
                  <a:gd name="connsiteX5" fmla="*/ 29304 w 37128"/>
                  <a:gd name="connsiteY5" fmla="*/ 20929 h 28606"/>
                  <a:gd name="connsiteX6" fmla="*/ 36816 w 37128"/>
                  <a:gd name="connsiteY6" fmla="*/ 19501 h 28606"/>
                  <a:gd name="connsiteX7" fmla="*/ 36816 w 37128"/>
                  <a:gd name="connsiteY7" fmla="*/ 18074 h 28606"/>
                  <a:gd name="connsiteX8" fmla="*/ 35485 w 37128"/>
                  <a:gd name="connsiteY8" fmla="*/ 18074 h 28606"/>
                  <a:gd name="connsiteX9" fmla="*/ 29113 w 37128"/>
                  <a:gd name="connsiteY9" fmla="*/ 19216 h 28606"/>
                  <a:gd name="connsiteX10" fmla="*/ 29304 w 37128"/>
                  <a:gd name="connsiteY10" fmla="*/ 19216 h 28606"/>
                  <a:gd name="connsiteX11" fmla="*/ 23598 w 37128"/>
                  <a:gd name="connsiteY11" fmla="*/ 20167 h 28606"/>
                  <a:gd name="connsiteX12" fmla="*/ 22552 w 37128"/>
                  <a:gd name="connsiteY12" fmla="*/ 21690 h 28606"/>
                  <a:gd name="connsiteX13" fmla="*/ 22552 w 37128"/>
                  <a:gd name="connsiteY13" fmla="*/ 21690 h 28606"/>
                  <a:gd name="connsiteX14" fmla="*/ 13042 w 37128"/>
                  <a:gd name="connsiteY14" fmla="*/ 25687 h 28606"/>
                  <a:gd name="connsiteX15" fmla="*/ 10189 w 37128"/>
                  <a:gd name="connsiteY15" fmla="*/ 24450 h 28606"/>
                  <a:gd name="connsiteX16" fmla="*/ 8097 w 37128"/>
                  <a:gd name="connsiteY16" fmla="*/ 23498 h 28606"/>
                  <a:gd name="connsiteX17" fmla="*/ 2866 w 37128"/>
                  <a:gd name="connsiteY17" fmla="*/ 23498 h 28606"/>
                  <a:gd name="connsiteX18" fmla="*/ 4293 w 37128"/>
                  <a:gd name="connsiteY18" fmla="*/ 13982 h 28606"/>
                  <a:gd name="connsiteX19" fmla="*/ 6861 w 37128"/>
                  <a:gd name="connsiteY19" fmla="*/ 12078 h 28606"/>
                  <a:gd name="connsiteX20" fmla="*/ 10189 w 37128"/>
                  <a:gd name="connsiteY20" fmla="*/ 9509 h 28606"/>
                  <a:gd name="connsiteX21" fmla="*/ 12186 w 37128"/>
                  <a:gd name="connsiteY21" fmla="*/ 658 h 28606"/>
                  <a:gd name="connsiteX22" fmla="*/ 10864 w 37128"/>
                  <a:gd name="connsiteY22" fmla="*/ -12 h 28606"/>
                  <a:gd name="connsiteX23" fmla="*/ 10855 w 37128"/>
                  <a:gd name="connsiteY23" fmla="*/ -8 h 28606"/>
                  <a:gd name="connsiteX24" fmla="*/ 10122 w 37128"/>
                  <a:gd name="connsiteY24" fmla="*/ 1120 h 28606"/>
                  <a:gd name="connsiteX25" fmla="*/ 10189 w 37128"/>
                  <a:gd name="connsiteY25" fmla="*/ 1324 h 28606"/>
                  <a:gd name="connsiteX26" fmla="*/ 8668 w 37128"/>
                  <a:gd name="connsiteY26" fmla="*/ 7986 h 28606"/>
                  <a:gd name="connsiteX27" fmla="*/ 5815 w 37128"/>
                  <a:gd name="connsiteY27" fmla="*/ 10175 h 28606"/>
                  <a:gd name="connsiteX28" fmla="*/ 2962 w 37128"/>
                  <a:gd name="connsiteY28" fmla="*/ 12364 h 28606"/>
                  <a:gd name="connsiteX29" fmla="*/ 1631 w 37128"/>
                  <a:gd name="connsiteY29" fmla="*/ 25497 h 28606"/>
                  <a:gd name="connsiteX30" fmla="*/ 2201 w 37128"/>
                  <a:gd name="connsiteY30" fmla="*/ 26353 h 28606"/>
                  <a:gd name="connsiteX31" fmla="*/ 2962 w 37128"/>
                  <a:gd name="connsiteY31" fmla="*/ 26353 h 28606"/>
                  <a:gd name="connsiteX32" fmla="*/ 7336 w 37128"/>
                  <a:gd name="connsiteY32" fmla="*/ 26353 h 28606"/>
                  <a:gd name="connsiteX33" fmla="*/ 9334 w 37128"/>
                  <a:gd name="connsiteY33" fmla="*/ 27210 h 28606"/>
                  <a:gd name="connsiteX34" fmla="*/ 12471 w 37128"/>
                  <a:gd name="connsiteY34" fmla="*/ 28542 h 28606"/>
                  <a:gd name="connsiteX35" fmla="*/ 14469 w 37128"/>
                  <a:gd name="connsiteY35" fmla="*/ 27305 h 2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7128" h="28606">
                    <a:moveTo>
                      <a:pt x="14469" y="27305"/>
                    </a:moveTo>
                    <a:cubicBezTo>
                      <a:pt x="18358" y="27349"/>
                      <a:pt x="21981" y="25319"/>
                      <a:pt x="23978" y="21976"/>
                    </a:cubicBezTo>
                    <a:lnTo>
                      <a:pt x="23978" y="21976"/>
                    </a:lnTo>
                    <a:cubicBezTo>
                      <a:pt x="24130" y="21588"/>
                      <a:pt x="24359" y="21233"/>
                      <a:pt x="24644" y="20929"/>
                    </a:cubicBezTo>
                    <a:cubicBezTo>
                      <a:pt x="25500" y="20072"/>
                      <a:pt x="27022" y="20263"/>
                      <a:pt x="28638" y="20929"/>
                    </a:cubicBezTo>
                    <a:lnTo>
                      <a:pt x="29304" y="20929"/>
                    </a:lnTo>
                    <a:cubicBezTo>
                      <a:pt x="31900" y="21273"/>
                      <a:pt x="34534" y="20773"/>
                      <a:pt x="36816" y="19501"/>
                    </a:cubicBezTo>
                    <a:cubicBezTo>
                      <a:pt x="37187" y="19100"/>
                      <a:pt x="37187" y="18475"/>
                      <a:pt x="36816" y="18074"/>
                    </a:cubicBezTo>
                    <a:cubicBezTo>
                      <a:pt x="36445" y="17711"/>
                      <a:pt x="35856" y="17711"/>
                      <a:pt x="35485" y="18074"/>
                    </a:cubicBezTo>
                    <a:cubicBezTo>
                      <a:pt x="33536" y="19113"/>
                      <a:pt x="31301" y="19513"/>
                      <a:pt x="29113" y="19216"/>
                    </a:cubicBezTo>
                    <a:lnTo>
                      <a:pt x="29304" y="19216"/>
                    </a:lnTo>
                    <a:cubicBezTo>
                      <a:pt x="27364" y="18568"/>
                      <a:pt x="25224" y="18925"/>
                      <a:pt x="23598" y="20167"/>
                    </a:cubicBezTo>
                    <a:cubicBezTo>
                      <a:pt x="23189" y="20628"/>
                      <a:pt x="22837" y="21140"/>
                      <a:pt x="22552" y="21690"/>
                    </a:cubicBezTo>
                    <a:lnTo>
                      <a:pt x="22552" y="21690"/>
                    </a:lnTo>
                    <a:cubicBezTo>
                      <a:pt x="20650" y="25025"/>
                      <a:pt x="16751" y="26665"/>
                      <a:pt x="13042" y="25687"/>
                    </a:cubicBezTo>
                    <a:cubicBezTo>
                      <a:pt x="12063" y="25356"/>
                      <a:pt x="11102" y="24942"/>
                      <a:pt x="10189" y="24450"/>
                    </a:cubicBezTo>
                    <a:lnTo>
                      <a:pt x="8097" y="23498"/>
                    </a:lnTo>
                    <a:cubicBezTo>
                      <a:pt x="6414" y="22871"/>
                      <a:pt x="4550" y="22871"/>
                      <a:pt x="2866" y="23498"/>
                    </a:cubicBezTo>
                    <a:cubicBezTo>
                      <a:pt x="1317" y="20338"/>
                      <a:pt x="1887" y="16549"/>
                      <a:pt x="4293" y="13982"/>
                    </a:cubicBezTo>
                    <a:cubicBezTo>
                      <a:pt x="5063" y="13242"/>
                      <a:pt x="5929" y="12603"/>
                      <a:pt x="6861" y="12078"/>
                    </a:cubicBezTo>
                    <a:cubicBezTo>
                      <a:pt x="8059" y="11336"/>
                      <a:pt x="9172" y="10476"/>
                      <a:pt x="10189" y="9509"/>
                    </a:cubicBezTo>
                    <a:cubicBezTo>
                      <a:pt x="12310" y="7087"/>
                      <a:pt x="13061" y="3757"/>
                      <a:pt x="12186" y="658"/>
                    </a:cubicBezTo>
                    <a:cubicBezTo>
                      <a:pt x="12006" y="108"/>
                      <a:pt x="11416" y="-192"/>
                      <a:pt x="10864" y="-12"/>
                    </a:cubicBezTo>
                    <a:cubicBezTo>
                      <a:pt x="10864" y="-11"/>
                      <a:pt x="10855" y="-9"/>
                      <a:pt x="10855" y="-8"/>
                    </a:cubicBezTo>
                    <a:cubicBezTo>
                      <a:pt x="10341" y="100"/>
                      <a:pt x="10009" y="606"/>
                      <a:pt x="10122" y="1120"/>
                    </a:cubicBezTo>
                    <a:cubicBezTo>
                      <a:pt x="10132" y="1190"/>
                      <a:pt x="10161" y="1259"/>
                      <a:pt x="10189" y="1324"/>
                    </a:cubicBezTo>
                    <a:cubicBezTo>
                      <a:pt x="10807" y="3660"/>
                      <a:pt x="10246" y="6152"/>
                      <a:pt x="8668" y="7986"/>
                    </a:cubicBezTo>
                    <a:cubicBezTo>
                      <a:pt x="7821" y="8841"/>
                      <a:pt x="6861" y="9578"/>
                      <a:pt x="5815" y="10175"/>
                    </a:cubicBezTo>
                    <a:cubicBezTo>
                      <a:pt x="4807" y="10820"/>
                      <a:pt x="3846" y="11553"/>
                      <a:pt x="2962" y="12364"/>
                    </a:cubicBezTo>
                    <a:cubicBezTo>
                      <a:pt x="-462" y="15907"/>
                      <a:pt x="-1013" y="21338"/>
                      <a:pt x="1631" y="25497"/>
                    </a:cubicBezTo>
                    <a:lnTo>
                      <a:pt x="2201" y="26353"/>
                    </a:lnTo>
                    <a:lnTo>
                      <a:pt x="2962" y="26353"/>
                    </a:lnTo>
                    <a:cubicBezTo>
                      <a:pt x="4341" y="25673"/>
                      <a:pt x="5957" y="25673"/>
                      <a:pt x="7336" y="26353"/>
                    </a:cubicBezTo>
                    <a:lnTo>
                      <a:pt x="9334" y="27210"/>
                    </a:lnTo>
                    <a:cubicBezTo>
                      <a:pt x="10313" y="27790"/>
                      <a:pt x="11368" y="28239"/>
                      <a:pt x="12471" y="28542"/>
                    </a:cubicBezTo>
                    <a:cubicBezTo>
                      <a:pt x="13195" y="28228"/>
                      <a:pt x="13870" y="27811"/>
                      <a:pt x="14469" y="27305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0" name="Freeform 1779">
                <a:extLst>
                  <a:ext uri="{FF2B5EF4-FFF2-40B4-BE49-F238E27FC236}">
                    <a16:creationId xmlns:a16="http://schemas.microsoft.com/office/drawing/2014/main" id="{ABE18681-C0D6-4447-8441-FADE6A083060}"/>
                  </a:ext>
                </a:extLst>
              </p:cNvPr>
              <p:cNvSpPr/>
              <p:nvPr/>
            </p:nvSpPr>
            <p:spPr>
              <a:xfrm>
                <a:off x="12274326" y="4976785"/>
                <a:ext cx="160344" cy="61345"/>
              </a:xfrm>
              <a:custGeom>
                <a:avLst/>
                <a:gdLst>
                  <a:gd name="connsiteX0" fmla="*/ 19841 w 32244"/>
                  <a:gd name="connsiteY0" fmla="*/ 12273 h 12336"/>
                  <a:gd name="connsiteX1" fmla="*/ 23265 w 32244"/>
                  <a:gd name="connsiteY1" fmla="*/ 11511 h 12336"/>
                  <a:gd name="connsiteX2" fmla="*/ 31919 w 32244"/>
                  <a:gd name="connsiteY2" fmla="*/ 4374 h 12336"/>
                  <a:gd name="connsiteX3" fmla="*/ 31919 w 32244"/>
                  <a:gd name="connsiteY3" fmla="*/ 2851 h 12336"/>
                  <a:gd name="connsiteX4" fmla="*/ 30492 w 32244"/>
                  <a:gd name="connsiteY4" fmla="*/ 2851 h 12336"/>
                  <a:gd name="connsiteX5" fmla="*/ 22885 w 32244"/>
                  <a:gd name="connsiteY5" fmla="*/ 9132 h 12336"/>
                  <a:gd name="connsiteX6" fmla="*/ 18225 w 32244"/>
                  <a:gd name="connsiteY6" fmla="*/ 9132 h 12336"/>
                  <a:gd name="connsiteX7" fmla="*/ 16513 w 32244"/>
                  <a:gd name="connsiteY7" fmla="*/ 7609 h 12336"/>
                  <a:gd name="connsiteX8" fmla="*/ 14516 w 32244"/>
                  <a:gd name="connsiteY8" fmla="*/ 5992 h 12336"/>
                  <a:gd name="connsiteX9" fmla="*/ 8430 w 32244"/>
                  <a:gd name="connsiteY9" fmla="*/ 5040 h 12336"/>
                  <a:gd name="connsiteX10" fmla="*/ 3390 w 32244"/>
                  <a:gd name="connsiteY10" fmla="*/ 5040 h 12336"/>
                  <a:gd name="connsiteX11" fmla="*/ 1678 w 32244"/>
                  <a:gd name="connsiteY11" fmla="*/ 3137 h 12336"/>
                  <a:gd name="connsiteX12" fmla="*/ 1678 w 32244"/>
                  <a:gd name="connsiteY12" fmla="*/ 1614 h 12336"/>
                  <a:gd name="connsiteX13" fmla="*/ 1678 w 32244"/>
                  <a:gd name="connsiteY13" fmla="*/ 186 h 12336"/>
                  <a:gd name="connsiteX14" fmla="*/ 251 w 32244"/>
                  <a:gd name="connsiteY14" fmla="*/ 186 h 12336"/>
                  <a:gd name="connsiteX15" fmla="*/ 251 w 32244"/>
                  <a:gd name="connsiteY15" fmla="*/ 3422 h 12336"/>
                  <a:gd name="connsiteX16" fmla="*/ 3009 w 32244"/>
                  <a:gd name="connsiteY16" fmla="*/ 6563 h 12336"/>
                  <a:gd name="connsiteX17" fmla="*/ 8905 w 32244"/>
                  <a:gd name="connsiteY17" fmla="*/ 7134 h 12336"/>
                  <a:gd name="connsiteX18" fmla="*/ 13945 w 32244"/>
                  <a:gd name="connsiteY18" fmla="*/ 7800 h 12336"/>
                  <a:gd name="connsiteX19" fmla="*/ 15562 w 32244"/>
                  <a:gd name="connsiteY19" fmla="*/ 9132 h 12336"/>
                  <a:gd name="connsiteX20" fmla="*/ 17750 w 32244"/>
                  <a:gd name="connsiteY20" fmla="*/ 11036 h 12336"/>
                  <a:gd name="connsiteX21" fmla="*/ 19841 w 32244"/>
                  <a:gd name="connsiteY21" fmla="*/ 12273 h 12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244" h="12336">
                    <a:moveTo>
                      <a:pt x="19841" y="12273"/>
                    </a:moveTo>
                    <a:cubicBezTo>
                      <a:pt x="21021" y="12234"/>
                      <a:pt x="22181" y="11976"/>
                      <a:pt x="23265" y="11511"/>
                    </a:cubicBezTo>
                    <a:cubicBezTo>
                      <a:pt x="26850" y="10141"/>
                      <a:pt x="29893" y="7634"/>
                      <a:pt x="31919" y="4374"/>
                    </a:cubicBezTo>
                    <a:cubicBezTo>
                      <a:pt x="32309" y="3940"/>
                      <a:pt x="32309" y="3285"/>
                      <a:pt x="31919" y="2851"/>
                    </a:cubicBezTo>
                    <a:cubicBezTo>
                      <a:pt x="31520" y="2476"/>
                      <a:pt x="30892" y="2476"/>
                      <a:pt x="30492" y="2851"/>
                    </a:cubicBezTo>
                    <a:cubicBezTo>
                      <a:pt x="28714" y="5727"/>
                      <a:pt x="26042" y="7936"/>
                      <a:pt x="22885" y="9132"/>
                    </a:cubicBezTo>
                    <a:cubicBezTo>
                      <a:pt x="21401" y="9795"/>
                      <a:pt x="19709" y="9795"/>
                      <a:pt x="18225" y="9132"/>
                    </a:cubicBezTo>
                    <a:cubicBezTo>
                      <a:pt x="17559" y="8735"/>
                      <a:pt x="16979" y="8220"/>
                      <a:pt x="16513" y="7609"/>
                    </a:cubicBezTo>
                    <a:cubicBezTo>
                      <a:pt x="15914" y="6997"/>
                      <a:pt x="15239" y="6454"/>
                      <a:pt x="14516" y="5992"/>
                    </a:cubicBezTo>
                    <a:cubicBezTo>
                      <a:pt x="12652" y="5008"/>
                      <a:pt x="10503" y="4673"/>
                      <a:pt x="8430" y="5040"/>
                    </a:cubicBezTo>
                    <a:cubicBezTo>
                      <a:pt x="6775" y="5436"/>
                      <a:pt x="5044" y="5436"/>
                      <a:pt x="3390" y="5040"/>
                    </a:cubicBezTo>
                    <a:cubicBezTo>
                      <a:pt x="2610" y="4629"/>
                      <a:pt x="2001" y="3954"/>
                      <a:pt x="1678" y="3137"/>
                    </a:cubicBezTo>
                    <a:cubicBezTo>
                      <a:pt x="1535" y="2639"/>
                      <a:pt x="1535" y="2112"/>
                      <a:pt x="1678" y="1614"/>
                    </a:cubicBezTo>
                    <a:cubicBezTo>
                      <a:pt x="2049" y="1212"/>
                      <a:pt x="2049" y="589"/>
                      <a:pt x="1678" y="186"/>
                    </a:cubicBezTo>
                    <a:cubicBezTo>
                      <a:pt x="1260" y="-148"/>
                      <a:pt x="670" y="-148"/>
                      <a:pt x="251" y="186"/>
                    </a:cubicBezTo>
                    <a:cubicBezTo>
                      <a:pt x="-129" y="1232"/>
                      <a:pt x="-129" y="2376"/>
                      <a:pt x="251" y="3422"/>
                    </a:cubicBezTo>
                    <a:cubicBezTo>
                      <a:pt x="765" y="4766"/>
                      <a:pt x="1744" y="5881"/>
                      <a:pt x="3009" y="6563"/>
                    </a:cubicBezTo>
                    <a:cubicBezTo>
                      <a:pt x="4902" y="7221"/>
                      <a:pt x="6918" y="7416"/>
                      <a:pt x="8905" y="7134"/>
                    </a:cubicBezTo>
                    <a:cubicBezTo>
                      <a:pt x="10617" y="6845"/>
                      <a:pt x="12367" y="7077"/>
                      <a:pt x="13945" y="7800"/>
                    </a:cubicBezTo>
                    <a:cubicBezTo>
                      <a:pt x="14535" y="8183"/>
                      <a:pt x="15077" y="8630"/>
                      <a:pt x="15562" y="9132"/>
                    </a:cubicBezTo>
                    <a:cubicBezTo>
                      <a:pt x="16199" y="9865"/>
                      <a:pt x="16931" y="10505"/>
                      <a:pt x="17750" y="11036"/>
                    </a:cubicBezTo>
                    <a:cubicBezTo>
                      <a:pt x="18367" y="11568"/>
                      <a:pt x="19071" y="11986"/>
                      <a:pt x="19841" y="12273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1" name="Freeform 1780">
                <a:extLst>
                  <a:ext uri="{FF2B5EF4-FFF2-40B4-BE49-F238E27FC236}">
                    <a16:creationId xmlns:a16="http://schemas.microsoft.com/office/drawing/2014/main" id="{E5BDF1EA-E9B7-3442-ADCD-3C20565AD880}"/>
                  </a:ext>
                </a:extLst>
              </p:cNvPr>
              <p:cNvSpPr/>
              <p:nvPr/>
            </p:nvSpPr>
            <p:spPr>
              <a:xfrm>
                <a:off x="12213026" y="4983300"/>
                <a:ext cx="158480" cy="118463"/>
              </a:xfrm>
              <a:custGeom>
                <a:avLst/>
                <a:gdLst>
                  <a:gd name="connsiteX0" fmla="*/ 25987 w 31869"/>
                  <a:gd name="connsiteY0" fmla="*/ 23715 h 23822"/>
                  <a:gd name="connsiteX1" fmla="*/ 31028 w 31869"/>
                  <a:gd name="connsiteY1" fmla="*/ 22859 h 23822"/>
                  <a:gd name="connsiteX2" fmla="*/ 31807 w 31869"/>
                  <a:gd name="connsiteY2" fmla="*/ 21601 h 23822"/>
                  <a:gd name="connsiteX3" fmla="*/ 31789 w 31869"/>
                  <a:gd name="connsiteY3" fmla="*/ 21526 h 23822"/>
                  <a:gd name="connsiteX4" fmla="*/ 30704 w 31869"/>
                  <a:gd name="connsiteY4" fmla="*/ 20729 h 23822"/>
                  <a:gd name="connsiteX5" fmla="*/ 30552 w 31869"/>
                  <a:gd name="connsiteY5" fmla="*/ 20765 h 23822"/>
                  <a:gd name="connsiteX6" fmla="*/ 24276 w 31869"/>
                  <a:gd name="connsiteY6" fmla="*/ 21336 h 23822"/>
                  <a:gd name="connsiteX7" fmla="*/ 20187 w 31869"/>
                  <a:gd name="connsiteY7" fmla="*/ 17624 h 23822"/>
                  <a:gd name="connsiteX8" fmla="*/ 20187 w 31869"/>
                  <a:gd name="connsiteY8" fmla="*/ 16863 h 23822"/>
                  <a:gd name="connsiteX9" fmla="*/ 20187 w 31869"/>
                  <a:gd name="connsiteY9" fmla="*/ 15245 h 23822"/>
                  <a:gd name="connsiteX10" fmla="*/ 16763 w 31869"/>
                  <a:gd name="connsiteY10" fmla="*/ 12200 h 23822"/>
                  <a:gd name="connsiteX11" fmla="*/ 14100 w 31869"/>
                  <a:gd name="connsiteY11" fmla="*/ 12200 h 23822"/>
                  <a:gd name="connsiteX12" fmla="*/ 12959 w 31869"/>
                  <a:gd name="connsiteY12" fmla="*/ 12200 h 23822"/>
                  <a:gd name="connsiteX13" fmla="*/ 2118 w 31869"/>
                  <a:gd name="connsiteY13" fmla="*/ 2112 h 23822"/>
                  <a:gd name="connsiteX14" fmla="*/ 2118 w 31869"/>
                  <a:gd name="connsiteY14" fmla="*/ 494 h 23822"/>
                  <a:gd name="connsiteX15" fmla="*/ 787 w 31869"/>
                  <a:gd name="connsiteY15" fmla="*/ 18 h 23822"/>
                  <a:gd name="connsiteX16" fmla="*/ 26 w 31869"/>
                  <a:gd name="connsiteY16" fmla="*/ 1922 h 23822"/>
                  <a:gd name="connsiteX17" fmla="*/ 12674 w 31869"/>
                  <a:gd name="connsiteY17" fmla="*/ 14389 h 23822"/>
                  <a:gd name="connsiteX18" fmla="*/ 13149 w 31869"/>
                  <a:gd name="connsiteY18" fmla="*/ 14389 h 23822"/>
                  <a:gd name="connsiteX19" fmla="*/ 15432 w 31869"/>
                  <a:gd name="connsiteY19" fmla="*/ 14389 h 23822"/>
                  <a:gd name="connsiteX20" fmla="*/ 17524 w 31869"/>
                  <a:gd name="connsiteY20" fmla="*/ 16102 h 23822"/>
                  <a:gd name="connsiteX21" fmla="*/ 17524 w 31869"/>
                  <a:gd name="connsiteY21" fmla="*/ 17149 h 23822"/>
                  <a:gd name="connsiteX22" fmla="*/ 17524 w 31869"/>
                  <a:gd name="connsiteY22" fmla="*/ 18100 h 23822"/>
                  <a:gd name="connsiteX23" fmla="*/ 23135 w 31869"/>
                  <a:gd name="connsiteY23" fmla="*/ 23525 h 23822"/>
                  <a:gd name="connsiteX24" fmla="*/ 25987 w 31869"/>
                  <a:gd name="connsiteY24" fmla="*/ 23715 h 2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869" h="23822">
                    <a:moveTo>
                      <a:pt x="25987" y="23715"/>
                    </a:moveTo>
                    <a:cubicBezTo>
                      <a:pt x="27700" y="23640"/>
                      <a:pt x="29392" y="23353"/>
                      <a:pt x="31028" y="22859"/>
                    </a:cubicBezTo>
                    <a:cubicBezTo>
                      <a:pt x="31589" y="22727"/>
                      <a:pt x="31941" y="22165"/>
                      <a:pt x="31807" y="21601"/>
                    </a:cubicBezTo>
                    <a:cubicBezTo>
                      <a:pt x="31807" y="21576"/>
                      <a:pt x="31798" y="21551"/>
                      <a:pt x="31789" y="21526"/>
                    </a:cubicBezTo>
                    <a:cubicBezTo>
                      <a:pt x="31713" y="21007"/>
                      <a:pt x="31227" y="20650"/>
                      <a:pt x="30704" y="20729"/>
                    </a:cubicBezTo>
                    <a:cubicBezTo>
                      <a:pt x="30657" y="20736"/>
                      <a:pt x="30600" y="20749"/>
                      <a:pt x="30552" y="20765"/>
                    </a:cubicBezTo>
                    <a:cubicBezTo>
                      <a:pt x="28527" y="21427"/>
                      <a:pt x="26387" y="21623"/>
                      <a:pt x="24276" y="21336"/>
                    </a:cubicBezTo>
                    <a:cubicBezTo>
                      <a:pt x="22317" y="20978"/>
                      <a:pt x="20729" y="19539"/>
                      <a:pt x="20187" y="17624"/>
                    </a:cubicBezTo>
                    <a:cubicBezTo>
                      <a:pt x="20234" y="17373"/>
                      <a:pt x="20234" y="17114"/>
                      <a:pt x="20187" y="16863"/>
                    </a:cubicBezTo>
                    <a:cubicBezTo>
                      <a:pt x="20272" y="16327"/>
                      <a:pt x="20272" y="15781"/>
                      <a:pt x="20187" y="15245"/>
                    </a:cubicBezTo>
                    <a:cubicBezTo>
                      <a:pt x="19626" y="13721"/>
                      <a:pt x="18342" y="12578"/>
                      <a:pt x="16763" y="12200"/>
                    </a:cubicBezTo>
                    <a:cubicBezTo>
                      <a:pt x="15879" y="12114"/>
                      <a:pt x="14985" y="12114"/>
                      <a:pt x="14100" y="12200"/>
                    </a:cubicBezTo>
                    <a:lnTo>
                      <a:pt x="12959" y="12200"/>
                    </a:lnTo>
                    <a:cubicBezTo>
                      <a:pt x="7653" y="11319"/>
                      <a:pt x="3383" y="7347"/>
                      <a:pt x="2118" y="2112"/>
                    </a:cubicBezTo>
                    <a:cubicBezTo>
                      <a:pt x="2451" y="1625"/>
                      <a:pt x="2451" y="981"/>
                      <a:pt x="2118" y="494"/>
                    </a:cubicBezTo>
                    <a:cubicBezTo>
                      <a:pt x="1861" y="14"/>
                      <a:pt x="1291" y="-193"/>
                      <a:pt x="787" y="18"/>
                    </a:cubicBezTo>
                    <a:cubicBezTo>
                      <a:pt x="140" y="414"/>
                      <a:pt x="-174" y="1189"/>
                      <a:pt x="26" y="1922"/>
                    </a:cubicBezTo>
                    <a:cubicBezTo>
                      <a:pt x="1215" y="8321"/>
                      <a:pt x="6264" y="13300"/>
                      <a:pt x="12674" y="14389"/>
                    </a:cubicBezTo>
                    <a:lnTo>
                      <a:pt x="13149" y="14389"/>
                    </a:lnTo>
                    <a:cubicBezTo>
                      <a:pt x="13910" y="14331"/>
                      <a:pt x="14671" y="14331"/>
                      <a:pt x="15432" y="14389"/>
                    </a:cubicBezTo>
                    <a:cubicBezTo>
                      <a:pt x="16354" y="14601"/>
                      <a:pt x="17134" y="15235"/>
                      <a:pt x="17524" y="16102"/>
                    </a:cubicBezTo>
                    <a:cubicBezTo>
                      <a:pt x="17524" y="16102"/>
                      <a:pt x="17524" y="16768"/>
                      <a:pt x="17524" y="17149"/>
                    </a:cubicBezTo>
                    <a:cubicBezTo>
                      <a:pt x="17477" y="17464"/>
                      <a:pt x="17477" y="17785"/>
                      <a:pt x="17524" y="18100"/>
                    </a:cubicBezTo>
                    <a:cubicBezTo>
                      <a:pt x="18152" y="20862"/>
                      <a:pt x="20358" y="22991"/>
                      <a:pt x="23135" y="23525"/>
                    </a:cubicBezTo>
                    <a:cubicBezTo>
                      <a:pt x="24067" y="23747"/>
                      <a:pt x="25037" y="23810"/>
                      <a:pt x="25987" y="23715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2" name="Freeform 1781">
                <a:extLst>
                  <a:ext uri="{FF2B5EF4-FFF2-40B4-BE49-F238E27FC236}">
                    <a16:creationId xmlns:a16="http://schemas.microsoft.com/office/drawing/2014/main" id="{D451EEBF-CA75-8B4F-8740-C30D7E9CE713}"/>
                  </a:ext>
                </a:extLst>
              </p:cNvPr>
              <p:cNvSpPr/>
              <p:nvPr/>
            </p:nvSpPr>
            <p:spPr>
              <a:xfrm>
                <a:off x="12222270" y="5016150"/>
                <a:ext cx="29861" cy="121591"/>
              </a:xfrm>
              <a:custGeom>
                <a:avLst/>
                <a:gdLst>
                  <a:gd name="connsiteX0" fmla="*/ 4538 w 6005"/>
                  <a:gd name="connsiteY0" fmla="*/ 24342 h 24451"/>
                  <a:gd name="connsiteX1" fmla="*/ 5108 w 6005"/>
                  <a:gd name="connsiteY1" fmla="*/ 24342 h 24451"/>
                  <a:gd name="connsiteX2" fmla="*/ 5964 w 6005"/>
                  <a:gd name="connsiteY2" fmla="*/ 23105 h 24451"/>
                  <a:gd name="connsiteX3" fmla="*/ 4823 w 6005"/>
                  <a:gd name="connsiteY3" fmla="*/ 22153 h 24451"/>
                  <a:gd name="connsiteX4" fmla="*/ 3777 w 6005"/>
                  <a:gd name="connsiteY4" fmla="*/ 22153 h 24451"/>
                  <a:gd name="connsiteX5" fmla="*/ 2731 w 6005"/>
                  <a:gd name="connsiteY5" fmla="*/ 18537 h 24451"/>
                  <a:gd name="connsiteX6" fmla="*/ 4443 w 6005"/>
                  <a:gd name="connsiteY6" fmla="*/ 11684 h 24451"/>
                  <a:gd name="connsiteX7" fmla="*/ 4443 w 6005"/>
                  <a:gd name="connsiteY7" fmla="*/ 11684 h 24451"/>
                  <a:gd name="connsiteX8" fmla="*/ 5203 w 6005"/>
                  <a:gd name="connsiteY8" fmla="*/ 9781 h 24451"/>
                  <a:gd name="connsiteX9" fmla="*/ 1780 w 6005"/>
                  <a:gd name="connsiteY9" fmla="*/ 264 h 24451"/>
                  <a:gd name="connsiteX10" fmla="*/ 306 w 6005"/>
                  <a:gd name="connsiteY10" fmla="*/ 221 h 24451"/>
                  <a:gd name="connsiteX11" fmla="*/ 259 w 6005"/>
                  <a:gd name="connsiteY11" fmla="*/ 264 h 24451"/>
                  <a:gd name="connsiteX12" fmla="*/ 259 w 6005"/>
                  <a:gd name="connsiteY12" fmla="*/ 1787 h 24451"/>
                  <a:gd name="connsiteX13" fmla="*/ 3301 w 6005"/>
                  <a:gd name="connsiteY13" fmla="*/ 9400 h 24451"/>
                  <a:gd name="connsiteX14" fmla="*/ 2636 w 6005"/>
                  <a:gd name="connsiteY14" fmla="*/ 10923 h 24451"/>
                  <a:gd name="connsiteX15" fmla="*/ 2636 w 6005"/>
                  <a:gd name="connsiteY15" fmla="*/ 10923 h 24451"/>
                  <a:gd name="connsiteX16" fmla="*/ 829 w 6005"/>
                  <a:gd name="connsiteY16" fmla="*/ 18537 h 24451"/>
                  <a:gd name="connsiteX17" fmla="*/ 2731 w 6005"/>
                  <a:gd name="connsiteY17" fmla="*/ 24151 h 24451"/>
                  <a:gd name="connsiteX18" fmla="*/ 4538 w 6005"/>
                  <a:gd name="connsiteY18" fmla="*/ 24342 h 2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05" h="24451">
                    <a:moveTo>
                      <a:pt x="4538" y="24342"/>
                    </a:moveTo>
                    <a:lnTo>
                      <a:pt x="5108" y="24342"/>
                    </a:lnTo>
                    <a:cubicBezTo>
                      <a:pt x="5660" y="24203"/>
                      <a:pt x="6031" y="23674"/>
                      <a:pt x="5964" y="23105"/>
                    </a:cubicBezTo>
                    <a:cubicBezTo>
                      <a:pt x="5869" y="22549"/>
                      <a:pt x="5385" y="22145"/>
                      <a:pt x="4823" y="22153"/>
                    </a:cubicBezTo>
                    <a:cubicBezTo>
                      <a:pt x="4481" y="22251"/>
                      <a:pt x="4119" y="22251"/>
                      <a:pt x="3777" y="22153"/>
                    </a:cubicBezTo>
                    <a:cubicBezTo>
                      <a:pt x="2731" y="21391"/>
                      <a:pt x="2731" y="19583"/>
                      <a:pt x="2731" y="18537"/>
                    </a:cubicBezTo>
                    <a:cubicBezTo>
                      <a:pt x="2902" y="16172"/>
                      <a:pt x="3483" y="13854"/>
                      <a:pt x="4443" y="11684"/>
                    </a:cubicBezTo>
                    <a:lnTo>
                      <a:pt x="4443" y="11684"/>
                    </a:lnTo>
                    <a:cubicBezTo>
                      <a:pt x="4757" y="11074"/>
                      <a:pt x="5004" y="10438"/>
                      <a:pt x="5203" y="9781"/>
                    </a:cubicBezTo>
                    <a:cubicBezTo>
                      <a:pt x="5565" y="6254"/>
                      <a:pt x="4300" y="2754"/>
                      <a:pt x="1780" y="264"/>
                    </a:cubicBezTo>
                    <a:cubicBezTo>
                      <a:pt x="1381" y="-156"/>
                      <a:pt x="724" y="-175"/>
                      <a:pt x="306" y="221"/>
                    </a:cubicBezTo>
                    <a:cubicBezTo>
                      <a:pt x="287" y="236"/>
                      <a:pt x="268" y="250"/>
                      <a:pt x="259" y="264"/>
                    </a:cubicBezTo>
                    <a:cubicBezTo>
                      <a:pt x="-131" y="698"/>
                      <a:pt x="-131" y="1354"/>
                      <a:pt x="259" y="1787"/>
                    </a:cubicBezTo>
                    <a:cubicBezTo>
                      <a:pt x="2370" y="3735"/>
                      <a:pt x="3492" y="6533"/>
                      <a:pt x="3301" y="9400"/>
                    </a:cubicBezTo>
                    <a:cubicBezTo>
                      <a:pt x="3121" y="9925"/>
                      <a:pt x="2902" y="10434"/>
                      <a:pt x="2636" y="10923"/>
                    </a:cubicBezTo>
                    <a:lnTo>
                      <a:pt x="2636" y="10923"/>
                    </a:lnTo>
                    <a:cubicBezTo>
                      <a:pt x="1561" y="13323"/>
                      <a:pt x="943" y="15907"/>
                      <a:pt x="829" y="18537"/>
                    </a:cubicBezTo>
                    <a:cubicBezTo>
                      <a:pt x="392" y="20616"/>
                      <a:pt x="1114" y="22770"/>
                      <a:pt x="2731" y="24151"/>
                    </a:cubicBezTo>
                    <a:cubicBezTo>
                      <a:pt x="3301" y="24377"/>
                      <a:pt x="3929" y="24443"/>
                      <a:pt x="4538" y="24342"/>
                    </a:cubicBezTo>
                    <a:close/>
                  </a:path>
                </a:pathLst>
              </a:custGeom>
              <a:solidFill>
                <a:srgbClr val="EDB8A6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4" name="Freeform 1783">
                <a:extLst>
                  <a:ext uri="{FF2B5EF4-FFF2-40B4-BE49-F238E27FC236}">
                    <a16:creationId xmlns:a16="http://schemas.microsoft.com/office/drawing/2014/main" id="{562D335C-3E65-7243-9572-1ABDEE3029EB}"/>
                  </a:ext>
                </a:extLst>
              </p:cNvPr>
              <p:cNvSpPr/>
              <p:nvPr/>
            </p:nvSpPr>
            <p:spPr>
              <a:xfrm>
                <a:off x="12092937" y="4855080"/>
                <a:ext cx="189192" cy="189344"/>
              </a:xfrm>
              <a:custGeom>
                <a:avLst/>
                <a:gdLst>
                  <a:gd name="connsiteX0" fmla="*/ 37298 w 38045"/>
                  <a:gd name="connsiteY0" fmla="*/ 13811 h 38076"/>
                  <a:gd name="connsiteX1" fmla="*/ 13828 w 38045"/>
                  <a:gd name="connsiteY1" fmla="*/ 655 h 38076"/>
                  <a:gd name="connsiteX2" fmla="*/ 686 w 38045"/>
                  <a:gd name="connsiteY2" fmla="*/ 13811 h 38076"/>
                  <a:gd name="connsiteX3" fmla="*/ 13828 w 38045"/>
                  <a:gd name="connsiteY3" fmla="*/ 37294 h 38076"/>
                  <a:gd name="connsiteX4" fmla="*/ 37298 w 38045"/>
                  <a:gd name="connsiteY4" fmla="*/ 24137 h 38076"/>
                  <a:gd name="connsiteX5" fmla="*/ 37298 w 38045"/>
                  <a:gd name="connsiteY5" fmla="*/ 13811 h 3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045" h="38076">
                    <a:moveTo>
                      <a:pt x="37298" y="13811"/>
                    </a:moveTo>
                    <a:cubicBezTo>
                      <a:pt x="34445" y="3693"/>
                      <a:pt x="23947" y="-2198"/>
                      <a:pt x="13828" y="655"/>
                    </a:cubicBezTo>
                    <a:cubicBezTo>
                      <a:pt x="7457" y="2451"/>
                      <a:pt x="2483" y="7434"/>
                      <a:pt x="686" y="13811"/>
                    </a:cubicBezTo>
                    <a:cubicBezTo>
                      <a:pt x="-2167" y="23928"/>
                      <a:pt x="3719" y="34442"/>
                      <a:pt x="13828" y="37294"/>
                    </a:cubicBezTo>
                    <a:cubicBezTo>
                      <a:pt x="23947" y="40145"/>
                      <a:pt x="34445" y="34256"/>
                      <a:pt x="37298" y="24137"/>
                    </a:cubicBezTo>
                    <a:cubicBezTo>
                      <a:pt x="38249" y="20761"/>
                      <a:pt x="38249" y="17187"/>
                      <a:pt x="37298" y="13811"/>
                    </a:cubicBezTo>
                    <a:close/>
                  </a:path>
                </a:pathLst>
              </a:custGeom>
              <a:solidFill>
                <a:srgbClr val="ECB4A1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5" name="Freeform 1784">
                <a:extLst>
                  <a:ext uri="{FF2B5EF4-FFF2-40B4-BE49-F238E27FC236}">
                    <a16:creationId xmlns:a16="http://schemas.microsoft.com/office/drawing/2014/main" id="{4D818B19-A272-D249-9C08-45A7671E5296}"/>
                  </a:ext>
                </a:extLst>
              </p:cNvPr>
              <p:cNvSpPr/>
              <p:nvPr/>
            </p:nvSpPr>
            <p:spPr>
              <a:xfrm>
                <a:off x="12103340" y="4860774"/>
                <a:ext cx="172752" cy="171184"/>
              </a:xfrm>
              <a:custGeom>
                <a:avLst/>
                <a:gdLst>
                  <a:gd name="connsiteX0" fmla="*/ 33590 w 34739"/>
                  <a:gd name="connsiteY0" fmla="*/ 13523 h 34424"/>
                  <a:gd name="connsiteX1" fmla="*/ 14161 w 34739"/>
                  <a:gd name="connsiteY1" fmla="*/ 224 h 34424"/>
                  <a:gd name="connsiteX2" fmla="*/ 876 w 34739"/>
                  <a:gd name="connsiteY2" fmla="*/ 13523 h 34424"/>
                  <a:gd name="connsiteX3" fmla="*/ 17233 w 34739"/>
                  <a:gd name="connsiteY3" fmla="*/ 34174 h 34424"/>
                  <a:gd name="connsiteX4" fmla="*/ 34522 w 34739"/>
                  <a:gd name="connsiteY4" fmla="*/ 21580 h 34424"/>
                  <a:gd name="connsiteX5" fmla="*/ 33590 w 34739"/>
                  <a:gd name="connsiteY5" fmla="*/ 13523 h 3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739" h="34424">
                    <a:moveTo>
                      <a:pt x="33590" y="13523"/>
                    </a:moveTo>
                    <a:cubicBezTo>
                      <a:pt x="31897" y="4483"/>
                      <a:pt x="23196" y="-1471"/>
                      <a:pt x="14161" y="224"/>
                    </a:cubicBezTo>
                    <a:cubicBezTo>
                      <a:pt x="7419" y="1491"/>
                      <a:pt x="2141" y="6772"/>
                      <a:pt x="876" y="13523"/>
                    </a:cubicBezTo>
                    <a:cubicBezTo>
                      <a:pt x="-2642" y="25990"/>
                      <a:pt x="4300" y="34174"/>
                      <a:pt x="17233" y="34174"/>
                    </a:cubicBezTo>
                    <a:cubicBezTo>
                      <a:pt x="25478" y="35474"/>
                      <a:pt x="33219" y="29836"/>
                      <a:pt x="34522" y="21580"/>
                    </a:cubicBezTo>
                    <a:cubicBezTo>
                      <a:pt x="34950" y="18860"/>
                      <a:pt x="34627" y="16073"/>
                      <a:pt x="33590" y="135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9" name="Group 1818">
              <a:extLst>
                <a:ext uri="{FF2B5EF4-FFF2-40B4-BE49-F238E27FC236}">
                  <a16:creationId xmlns:a16="http://schemas.microsoft.com/office/drawing/2014/main" id="{442FC8B5-FFFD-9B4E-AA38-31DDCB89E5E4}"/>
                </a:ext>
              </a:extLst>
            </p:cNvPr>
            <p:cNvGrpSpPr/>
            <p:nvPr/>
          </p:nvGrpSpPr>
          <p:grpSpPr>
            <a:xfrm>
              <a:off x="8029302" y="4924372"/>
              <a:ext cx="14708777" cy="7183511"/>
              <a:chOff x="8856616" y="4412494"/>
              <a:chExt cx="14708777" cy="7183511"/>
            </a:xfrm>
          </p:grpSpPr>
          <p:graphicFrame>
            <p:nvGraphicFramePr>
              <p:cNvPr id="1817" name="Content Placeholder 5">
                <a:extLst>
                  <a:ext uri="{FF2B5EF4-FFF2-40B4-BE49-F238E27FC236}">
                    <a16:creationId xmlns:a16="http://schemas.microsoft.com/office/drawing/2014/main" id="{9F6D23E4-A00E-E644-B050-83F0FBB27D3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6646736"/>
                  </p:ext>
                </p:extLst>
              </p:nvPr>
            </p:nvGraphicFramePr>
            <p:xfrm>
              <a:off x="8856616" y="4412494"/>
              <a:ext cx="14708777" cy="54588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18" name="TextBox 1817">
                <a:extLst>
                  <a:ext uri="{FF2B5EF4-FFF2-40B4-BE49-F238E27FC236}">
                    <a16:creationId xmlns:a16="http://schemas.microsoft.com/office/drawing/2014/main" id="{4C84574F-4820-3942-BFD8-380B3B5B0E94}"/>
                  </a:ext>
                </a:extLst>
              </p:cNvPr>
              <p:cNvSpPr txBox="1"/>
              <p:nvPr/>
            </p:nvSpPr>
            <p:spPr>
              <a:xfrm>
                <a:off x="11276806" y="10641898"/>
                <a:ext cx="98683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072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56125" y="1022190"/>
            <a:ext cx="13465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Anatomy and Physiology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50EF47-DD12-D841-A25C-2E369D958F41}"/>
              </a:ext>
            </a:extLst>
          </p:cNvPr>
          <p:cNvGrpSpPr/>
          <p:nvPr/>
        </p:nvGrpSpPr>
        <p:grpSpPr>
          <a:xfrm>
            <a:off x="1968582" y="4184184"/>
            <a:ext cx="20440485" cy="9531816"/>
            <a:chOff x="1763417" y="4184184"/>
            <a:chExt cx="20440485" cy="953181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5AC652-4C71-D841-9A1B-7F5922217AD8}"/>
                </a:ext>
              </a:extLst>
            </p:cNvPr>
            <p:cNvGrpSpPr/>
            <p:nvPr/>
          </p:nvGrpSpPr>
          <p:grpSpPr>
            <a:xfrm>
              <a:off x="8296928" y="4184184"/>
              <a:ext cx="6711952" cy="9531816"/>
              <a:chOff x="8832849" y="4184184"/>
              <a:chExt cx="6711952" cy="9531816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B2DD355-9D9D-BA4C-9792-338F710DE93D}"/>
                  </a:ext>
                </a:extLst>
              </p:cNvPr>
              <p:cNvSpPr/>
              <p:nvPr/>
            </p:nvSpPr>
            <p:spPr>
              <a:xfrm>
                <a:off x="8832849" y="4184184"/>
                <a:ext cx="6711952" cy="9531816"/>
              </a:xfrm>
              <a:custGeom>
                <a:avLst/>
                <a:gdLst>
                  <a:gd name="connsiteX0" fmla="*/ 4604591 w 6711952"/>
                  <a:gd name="connsiteY0" fmla="*/ 4845935 h 9531816"/>
                  <a:gd name="connsiteX1" fmla="*/ 5223031 w 6711952"/>
                  <a:gd name="connsiteY1" fmla="*/ 4845935 h 9531816"/>
                  <a:gd name="connsiteX2" fmla="*/ 5252424 w 6711952"/>
                  <a:gd name="connsiteY2" fmla="*/ 4955866 h 9531816"/>
                  <a:gd name="connsiteX3" fmla="*/ 6043699 w 6711952"/>
                  <a:gd name="connsiteY3" fmla="*/ 6238014 h 9531816"/>
                  <a:gd name="connsiteX4" fmla="*/ 6357329 w 6711952"/>
                  <a:gd name="connsiteY4" fmla="*/ 6824416 h 9531816"/>
                  <a:gd name="connsiteX5" fmla="*/ 6597768 w 6711952"/>
                  <a:gd name="connsiteY5" fmla="*/ 7114678 h 9531816"/>
                  <a:gd name="connsiteX6" fmla="*/ 6694473 w 6711952"/>
                  <a:gd name="connsiteY6" fmla="*/ 7448884 h 9531816"/>
                  <a:gd name="connsiteX7" fmla="*/ 6483428 w 6711952"/>
                  <a:gd name="connsiteY7" fmla="*/ 7287218 h 9531816"/>
                  <a:gd name="connsiteX8" fmla="*/ 6512822 w 6711952"/>
                  <a:gd name="connsiteY8" fmla="*/ 7583357 h 9531816"/>
                  <a:gd name="connsiteX9" fmla="*/ 6236376 w 6711952"/>
                  <a:gd name="connsiteY9" fmla="*/ 7776178 h 9531816"/>
                  <a:gd name="connsiteX10" fmla="*/ 5793709 w 6711952"/>
                  <a:gd name="connsiteY10" fmla="*/ 6654962 h 9531816"/>
                  <a:gd name="connsiteX11" fmla="*/ 4726133 w 6711952"/>
                  <a:gd name="connsiteY11" fmla="*/ 5154127 h 9531816"/>
                  <a:gd name="connsiteX12" fmla="*/ 4604591 w 6711952"/>
                  <a:gd name="connsiteY12" fmla="*/ 4845935 h 9531816"/>
                  <a:gd name="connsiteX13" fmla="*/ 3280922 w 6711952"/>
                  <a:gd name="connsiteY13" fmla="*/ 339 h 9531816"/>
                  <a:gd name="connsiteX14" fmla="*/ 3353013 w 6711952"/>
                  <a:gd name="connsiteY14" fmla="*/ 8047 h 9531816"/>
                  <a:gd name="connsiteX15" fmla="*/ 3356100 w 6711952"/>
                  <a:gd name="connsiteY15" fmla="*/ 34501 h 9531816"/>
                  <a:gd name="connsiteX16" fmla="*/ 3356100 w 6711952"/>
                  <a:gd name="connsiteY16" fmla="*/ 34944 h 9531816"/>
                  <a:gd name="connsiteX17" fmla="*/ 3359185 w 6711952"/>
                  <a:gd name="connsiteY17" fmla="*/ 8343 h 9531816"/>
                  <a:gd name="connsiteX18" fmla="*/ 3643421 w 6711952"/>
                  <a:gd name="connsiteY18" fmla="*/ 37738 h 9531816"/>
                  <a:gd name="connsiteX19" fmla="*/ 4133412 w 6711952"/>
                  <a:gd name="connsiteY19" fmla="*/ 935563 h 9531816"/>
                  <a:gd name="connsiteX20" fmla="*/ 4130179 w 6711952"/>
                  <a:gd name="connsiteY20" fmla="*/ 966720 h 9531816"/>
                  <a:gd name="connsiteX21" fmla="*/ 4131648 w 6711952"/>
                  <a:gd name="connsiteY21" fmla="*/ 990089 h 9531816"/>
                  <a:gd name="connsiteX22" fmla="*/ 4081826 w 6711952"/>
                  <a:gd name="connsiteY22" fmla="*/ 1368972 h 9531816"/>
                  <a:gd name="connsiteX23" fmla="*/ 4139437 w 6711952"/>
                  <a:gd name="connsiteY23" fmla="*/ 2062073 h 9531816"/>
                  <a:gd name="connsiteX24" fmla="*/ 4405595 w 6711952"/>
                  <a:gd name="connsiteY24" fmla="*/ 2255627 h 9531816"/>
                  <a:gd name="connsiteX25" fmla="*/ 4000261 w 6711952"/>
                  <a:gd name="connsiteY25" fmla="*/ 2419791 h 9531816"/>
                  <a:gd name="connsiteX26" fmla="*/ 3894590 w 6711952"/>
                  <a:gd name="connsiteY26" fmla="*/ 2390398 h 9531816"/>
                  <a:gd name="connsiteX27" fmla="*/ 4206897 w 6711952"/>
                  <a:gd name="connsiteY27" fmla="*/ 2504446 h 9531816"/>
                  <a:gd name="connsiteX28" fmla="*/ 5028152 w 6711952"/>
                  <a:gd name="connsiteY28" fmla="*/ 3777628 h 9531816"/>
                  <a:gd name="connsiteX29" fmla="*/ 5223031 w 6711952"/>
                  <a:gd name="connsiteY29" fmla="*/ 4845496 h 9531816"/>
                  <a:gd name="connsiteX30" fmla="*/ 4604593 w 6711952"/>
                  <a:gd name="connsiteY30" fmla="*/ 4845496 h 9531816"/>
                  <a:gd name="connsiteX31" fmla="*/ 4385757 w 6711952"/>
                  <a:gd name="connsiteY31" fmla="*/ 4040110 h 9531816"/>
                  <a:gd name="connsiteX32" fmla="*/ 4261257 w 6711952"/>
                  <a:gd name="connsiteY32" fmla="*/ 4624564 h 9531816"/>
                  <a:gd name="connsiteX33" fmla="*/ 4218655 w 6711952"/>
                  <a:gd name="connsiteY33" fmla="*/ 4845492 h 9531816"/>
                  <a:gd name="connsiteX34" fmla="*/ 4219685 w 6711952"/>
                  <a:gd name="connsiteY34" fmla="*/ 4845492 h 9531816"/>
                  <a:gd name="connsiteX35" fmla="*/ 4204987 w 6711952"/>
                  <a:gd name="connsiteY35" fmla="*/ 5409701 h 9531816"/>
                  <a:gd name="connsiteX36" fmla="*/ 4686894 w 6711952"/>
                  <a:gd name="connsiteY36" fmla="*/ 6988283 h 9531816"/>
                  <a:gd name="connsiteX37" fmla="*/ 4571631 w 6711952"/>
                  <a:gd name="connsiteY37" fmla="*/ 9387556 h 9531816"/>
                  <a:gd name="connsiteX38" fmla="*/ 4556553 w 6711952"/>
                  <a:gd name="connsiteY38" fmla="*/ 9531816 h 9531816"/>
                  <a:gd name="connsiteX39" fmla="*/ 3695785 w 6711952"/>
                  <a:gd name="connsiteY39" fmla="*/ 9531816 h 9531816"/>
                  <a:gd name="connsiteX40" fmla="*/ 3680605 w 6711952"/>
                  <a:gd name="connsiteY40" fmla="*/ 9376026 h 9531816"/>
                  <a:gd name="connsiteX41" fmla="*/ 3356102 w 6711952"/>
                  <a:gd name="connsiteY41" fmla="*/ 7418310 h 9531816"/>
                  <a:gd name="connsiteX42" fmla="*/ 3356102 w 6711952"/>
                  <a:gd name="connsiteY42" fmla="*/ 4845496 h 9531816"/>
                  <a:gd name="connsiteX43" fmla="*/ 3356100 w 6711952"/>
                  <a:gd name="connsiteY43" fmla="*/ 4845496 h 9531816"/>
                  <a:gd name="connsiteX44" fmla="*/ 3356100 w 6711952"/>
                  <a:gd name="connsiteY44" fmla="*/ 4845787 h 9531816"/>
                  <a:gd name="connsiteX45" fmla="*/ 3356100 w 6711952"/>
                  <a:gd name="connsiteY45" fmla="*/ 7418310 h 9531816"/>
                  <a:gd name="connsiteX46" fmla="*/ 3345812 w 6711952"/>
                  <a:gd name="connsiteY46" fmla="*/ 7404201 h 9531816"/>
                  <a:gd name="connsiteX47" fmla="*/ 3012279 w 6711952"/>
                  <a:gd name="connsiteY47" fmla="*/ 9364938 h 9531816"/>
                  <a:gd name="connsiteX48" fmla="*/ 2996812 w 6711952"/>
                  <a:gd name="connsiteY48" fmla="*/ 9531816 h 9531816"/>
                  <a:gd name="connsiteX49" fmla="*/ 2137185 w 6711952"/>
                  <a:gd name="connsiteY49" fmla="*/ 9531816 h 9531816"/>
                  <a:gd name="connsiteX50" fmla="*/ 2087069 w 6711952"/>
                  <a:gd name="connsiteY50" fmla="*/ 9086350 h 9531816"/>
                  <a:gd name="connsiteX51" fmla="*/ 2006052 w 6711952"/>
                  <a:gd name="connsiteY51" fmla="*/ 6988283 h 9531816"/>
                  <a:gd name="connsiteX52" fmla="*/ 2487961 w 6711952"/>
                  <a:gd name="connsiteY52" fmla="*/ 5409701 h 9531816"/>
                  <a:gd name="connsiteX53" fmla="*/ 2503099 w 6711952"/>
                  <a:gd name="connsiteY53" fmla="*/ 5130022 h 9531816"/>
                  <a:gd name="connsiteX54" fmla="*/ 2473295 w 6711952"/>
                  <a:gd name="connsiteY54" fmla="*/ 4845787 h 9531816"/>
                  <a:gd name="connsiteX55" fmla="*/ 2473263 w 6711952"/>
                  <a:gd name="connsiteY55" fmla="*/ 4845787 h 9531816"/>
                  <a:gd name="connsiteX56" fmla="*/ 2306162 w 6711952"/>
                  <a:gd name="connsiteY56" fmla="*/ 4040403 h 9531816"/>
                  <a:gd name="connsiteX57" fmla="*/ 2087179 w 6711952"/>
                  <a:gd name="connsiteY57" fmla="*/ 4845787 h 9531816"/>
                  <a:gd name="connsiteX58" fmla="*/ 2086743 w 6711952"/>
                  <a:gd name="connsiteY58" fmla="*/ 4845787 h 9531816"/>
                  <a:gd name="connsiteX59" fmla="*/ 1965635 w 6711952"/>
                  <a:gd name="connsiteY59" fmla="*/ 5153685 h 9531816"/>
                  <a:gd name="connsiteX60" fmla="*/ 898062 w 6711952"/>
                  <a:gd name="connsiteY60" fmla="*/ 6654520 h 9531816"/>
                  <a:gd name="connsiteX61" fmla="*/ 455394 w 6711952"/>
                  <a:gd name="connsiteY61" fmla="*/ 7775738 h 9531816"/>
                  <a:gd name="connsiteX62" fmla="*/ 192321 w 6711952"/>
                  <a:gd name="connsiteY62" fmla="*/ 7591735 h 9531816"/>
                  <a:gd name="connsiteX63" fmla="*/ 215838 w 6711952"/>
                  <a:gd name="connsiteY63" fmla="*/ 7275018 h 9531816"/>
                  <a:gd name="connsiteX64" fmla="*/ 43737 w 6711952"/>
                  <a:gd name="connsiteY64" fmla="*/ 7476364 h 9531816"/>
                  <a:gd name="connsiteX65" fmla="*/ 104435 w 6711952"/>
                  <a:gd name="connsiteY65" fmla="*/ 7081608 h 9531816"/>
                  <a:gd name="connsiteX66" fmla="*/ 295494 w 6711952"/>
                  <a:gd name="connsiteY66" fmla="*/ 6861156 h 9531816"/>
                  <a:gd name="connsiteX67" fmla="*/ 551511 w 6711952"/>
                  <a:gd name="connsiteY67" fmla="*/ 6404087 h 9531816"/>
                  <a:gd name="connsiteX68" fmla="*/ 1438902 w 6711952"/>
                  <a:gd name="connsiteY68" fmla="*/ 4955426 h 9531816"/>
                  <a:gd name="connsiteX69" fmla="*/ 1468297 w 6711952"/>
                  <a:gd name="connsiteY69" fmla="*/ 4845052 h 9531816"/>
                  <a:gd name="connsiteX70" fmla="*/ 1469044 w 6711952"/>
                  <a:gd name="connsiteY70" fmla="*/ 4845052 h 9531816"/>
                  <a:gd name="connsiteX71" fmla="*/ 1496325 w 6711952"/>
                  <a:gd name="connsiteY71" fmla="*/ 4719333 h 9531816"/>
                  <a:gd name="connsiteX72" fmla="*/ 1663764 w 6711952"/>
                  <a:gd name="connsiteY72" fmla="*/ 3777919 h 9531816"/>
                  <a:gd name="connsiteX73" fmla="*/ 2485020 w 6711952"/>
                  <a:gd name="connsiteY73" fmla="*/ 2504736 h 9531816"/>
                  <a:gd name="connsiteX74" fmla="*/ 2866109 w 6711952"/>
                  <a:gd name="connsiteY74" fmla="*/ 2378343 h 9531816"/>
                  <a:gd name="connsiteX75" fmla="*/ 2711792 w 6711952"/>
                  <a:gd name="connsiteY75" fmla="*/ 2419643 h 9531816"/>
                  <a:gd name="connsiteX76" fmla="*/ 2306601 w 6711952"/>
                  <a:gd name="connsiteY76" fmla="*/ 2255479 h 9531816"/>
                  <a:gd name="connsiteX77" fmla="*/ 2572761 w 6711952"/>
                  <a:gd name="connsiteY77" fmla="*/ 2061923 h 9531816"/>
                  <a:gd name="connsiteX78" fmla="*/ 2578787 w 6711952"/>
                  <a:gd name="connsiteY78" fmla="*/ 935413 h 9531816"/>
                  <a:gd name="connsiteX79" fmla="*/ 3068776 w 6711952"/>
                  <a:gd name="connsiteY79" fmla="*/ 37588 h 9531816"/>
                  <a:gd name="connsiteX80" fmla="*/ 3208811 w 6711952"/>
                  <a:gd name="connsiteY80" fmla="*/ 2767 h 9531816"/>
                  <a:gd name="connsiteX81" fmla="*/ 3280922 w 6711952"/>
                  <a:gd name="connsiteY81" fmla="*/ 339 h 953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6711952" h="9531816">
                    <a:moveTo>
                      <a:pt x="4604591" y="4845935"/>
                    </a:moveTo>
                    <a:lnTo>
                      <a:pt x="5223031" y="4845935"/>
                    </a:lnTo>
                    <a:cubicBezTo>
                      <a:pt x="5232583" y="4886204"/>
                      <a:pt x="5242431" y="4923386"/>
                      <a:pt x="5252424" y="4955866"/>
                    </a:cubicBezTo>
                    <a:cubicBezTo>
                      <a:pt x="5692595" y="5591356"/>
                      <a:pt x="5897615" y="5965976"/>
                      <a:pt x="6043699" y="6238014"/>
                    </a:cubicBezTo>
                    <a:cubicBezTo>
                      <a:pt x="6129383" y="6398210"/>
                      <a:pt x="6283846" y="6733884"/>
                      <a:pt x="6357329" y="6824416"/>
                    </a:cubicBezTo>
                    <a:cubicBezTo>
                      <a:pt x="6423905" y="6906570"/>
                      <a:pt x="6544715" y="7034432"/>
                      <a:pt x="6597768" y="7114678"/>
                    </a:cubicBezTo>
                    <a:cubicBezTo>
                      <a:pt x="6717987" y="7296477"/>
                      <a:pt x="6729891" y="7419490"/>
                      <a:pt x="6694473" y="7448884"/>
                    </a:cubicBezTo>
                    <a:cubicBezTo>
                      <a:pt x="6632011" y="7500173"/>
                      <a:pt x="6550885" y="7346006"/>
                      <a:pt x="6483428" y="7287218"/>
                    </a:cubicBezTo>
                    <a:cubicBezTo>
                      <a:pt x="6483428" y="7372312"/>
                      <a:pt x="6478725" y="7472544"/>
                      <a:pt x="6512822" y="7583357"/>
                    </a:cubicBezTo>
                    <a:cubicBezTo>
                      <a:pt x="6586305" y="7822768"/>
                      <a:pt x="6425081" y="7940931"/>
                      <a:pt x="6236376" y="7776178"/>
                    </a:cubicBezTo>
                    <a:cubicBezTo>
                      <a:pt x="5959929" y="7534564"/>
                      <a:pt x="6213447" y="7190217"/>
                      <a:pt x="5793709" y="6654962"/>
                    </a:cubicBezTo>
                    <a:cubicBezTo>
                      <a:pt x="5559439" y="6356322"/>
                      <a:pt x="4920129" y="5561814"/>
                      <a:pt x="4726133" y="5154127"/>
                    </a:cubicBezTo>
                    <a:cubicBezTo>
                      <a:pt x="4679370" y="5053972"/>
                      <a:pt x="4638779" y="4951048"/>
                      <a:pt x="4604591" y="4845935"/>
                    </a:cubicBezTo>
                    <a:close/>
                    <a:moveTo>
                      <a:pt x="3280922" y="339"/>
                    </a:moveTo>
                    <a:cubicBezTo>
                      <a:pt x="3305014" y="1213"/>
                      <a:pt x="3329103" y="3776"/>
                      <a:pt x="3353013" y="8047"/>
                    </a:cubicBezTo>
                    <a:cubicBezTo>
                      <a:pt x="3353013" y="8047"/>
                      <a:pt x="3354042" y="17747"/>
                      <a:pt x="3356100" y="34501"/>
                    </a:cubicBezTo>
                    <a:lnTo>
                      <a:pt x="3356100" y="34944"/>
                    </a:lnTo>
                    <a:cubicBezTo>
                      <a:pt x="3358012" y="18043"/>
                      <a:pt x="3359185" y="8343"/>
                      <a:pt x="3359185" y="8343"/>
                    </a:cubicBezTo>
                    <a:cubicBezTo>
                      <a:pt x="3454809" y="-8796"/>
                      <a:pt x="3553328" y="1394"/>
                      <a:pt x="3643421" y="37738"/>
                    </a:cubicBezTo>
                    <a:cubicBezTo>
                      <a:pt x="3855056" y="119891"/>
                      <a:pt x="4181764" y="431316"/>
                      <a:pt x="4133412" y="935563"/>
                    </a:cubicBezTo>
                    <a:cubicBezTo>
                      <a:pt x="4132385" y="945999"/>
                      <a:pt x="4131354" y="956285"/>
                      <a:pt x="4130179" y="966720"/>
                    </a:cubicBezTo>
                    <a:cubicBezTo>
                      <a:pt x="4130769" y="974510"/>
                      <a:pt x="4131648" y="982299"/>
                      <a:pt x="4131648" y="990089"/>
                    </a:cubicBezTo>
                    <a:cubicBezTo>
                      <a:pt x="4135769" y="1118252"/>
                      <a:pt x="4118939" y="1246229"/>
                      <a:pt x="4081826" y="1368972"/>
                    </a:cubicBezTo>
                    <a:cubicBezTo>
                      <a:pt x="4051257" y="1639539"/>
                      <a:pt x="4039645" y="1884094"/>
                      <a:pt x="4139437" y="2062073"/>
                    </a:cubicBezTo>
                    <a:cubicBezTo>
                      <a:pt x="4211747" y="2191255"/>
                      <a:pt x="4363269" y="2249749"/>
                      <a:pt x="4405595" y="2255627"/>
                    </a:cubicBezTo>
                    <a:cubicBezTo>
                      <a:pt x="4447922" y="2261506"/>
                      <a:pt x="4260392" y="2496066"/>
                      <a:pt x="4000261" y="2419791"/>
                    </a:cubicBezTo>
                    <a:cubicBezTo>
                      <a:pt x="3969396" y="2410386"/>
                      <a:pt x="3933683" y="2400538"/>
                      <a:pt x="3894590" y="2390398"/>
                    </a:cubicBezTo>
                    <a:cubicBezTo>
                      <a:pt x="3967780" y="2441544"/>
                      <a:pt x="4085500" y="2482839"/>
                      <a:pt x="4206897" y="2504446"/>
                    </a:cubicBezTo>
                    <a:cubicBezTo>
                      <a:pt x="4709822" y="2593507"/>
                      <a:pt x="4815639" y="2895819"/>
                      <a:pt x="5028152" y="3777628"/>
                    </a:cubicBezTo>
                    <a:cubicBezTo>
                      <a:pt x="5084881" y="4012922"/>
                      <a:pt x="5148520" y="4531278"/>
                      <a:pt x="5223031" y="4845496"/>
                    </a:cubicBezTo>
                    <a:lnTo>
                      <a:pt x="4604593" y="4845496"/>
                    </a:lnTo>
                    <a:cubicBezTo>
                      <a:pt x="4494513" y="4511732"/>
                      <a:pt x="4436019" y="4173411"/>
                      <a:pt x="4385757" y="4040110"/>
                    </a:cubicBezTo>
                    <a:cubicBezTo>
                      <a:pt x="4364922" y="4204570"/>
                      <a:pt x="4308543" y="4407467"/>
                      <a:pt x="4261257" y="4624564"/>
                    </a:cubicBezTo>
                    <a:lnTo>
                      <a:pt x="4218655" y="4845492"/>
                    </a:lnTo>
                    <a:lnTo>
                      <a:pt x="4219685" y="4845492"/>
                    </a:lnTo>
                    <a:cubicBezTo>
                      <a:pt x="4188527" y="5034050"/>
                      <a:pt x="4175594" y="5227022"/>
                      <a:pt x="4204987" y="5409701"/>
                    </a:cubicBezTo>
                    <a:cubicBezTo>
                      <a:pt x="4265977" y="5779619"/>
                      <a:pt x="4592833" y="6101919"/>
                      <a:pt x="4686894" y="6988283"/>
                    </a:cubicBezTo>
                    <a:cubicBezTo>
                      <a:pt x="4778455" y="7855797"/>
                      <a:pt x="4653522" y="8666714"/>
                      <a:pt x="4571631" y="9387556"/>
                    </a:cubicBezTo>
                    <a:lnTo>
                      <a:pt x="4556553" y="9531816"/>
                    </a:lnTo>
                    <a:lnTo>
                      <a:pt x="3695785" y="9531816"/>
                    </a:lnTo>
                    <a:lnTo>
                      <a:pt x="3680605" y="9376026"/>
                    </a:lnTo>
                    <a:cubicBezTo>
                      <a:pt x="3601270" y="8598684"/>
                      <a:pt x="3448303" y="7575456"/>
                      <a:pt x="3356102" y="7418310"/>
                    </a:cubicBezTo>
                    <a:lnTo>
                      <a:pt x="3356102" y="4845496"/>
                    </a:lnTo>
                    <a:lnTo>
                      <a:pt x="3356100" y="4845496"/>
                    </a:lnTo>
                    <a:lnTo>
                      <a:pt x="3356100" y="4845787"/>
                    </a:lnTo>
                    <a:lnTo>
                      <a:pt x="3356100" y="7418310"/>
                    </a:lnTo>
                    <a:cubicBezTo>
                      <a:pt x="3353184" y="7413255"/>
                      <a:pt x="3349735" y="7408526"/>
                      <a:pt x="3345812" y="7404201"/>
                    </a:cubicBezTo>
                    <a:cubicBezTo>
                      <a:pt x="3255407" y="7497950"/>
                      <a:pt x="3094905" y="8559502"/>
                      <a:pt x="3012279" y="9364938"/>
                    </a:cubicBezTo>
                    <a:lnTo>
                      <a:pt x="2996812" y="9531816"/>
                    </a:lnTo>
                    <a:lnTo>
                      <a:pt x="2137185" y="9531816"/>
                    </a:lnTo>
                    <a:lnTo>
                      <a:pt x="2087069" y="9086350"/>
                    </a:lnTo>
                    <a:cubicBezTo>
                      <a:pt x="2010958" y="8447507"/>
                      <a:pt x="1928893" y="7716324"/>
                      <a:pt x="2006052" y="6988283"/>
                    </a:cubicBezTo>
                    <a:cubicBezTo>
                      <a:pt x="2100112" y="6101919"/>
                      <a:pt x="2426969" y="5779619"/>
                      <a:pt x="2487961" y="5409701"/>
                    </a:cubicBezTo>
                    <a:cubicBezTo>
                      <a:pt x="2502659" y="5318654"/>
                      <a:pt x="2506627" y="5224742"/>
                      <a:pt x="2503099" y="5130022"/>
                    </a:cubicBezTo>
                    <a:lnTo>
                      <a:pt x="2473295" y="4845787"/>
                    </a:lnTo>
                    <a:lnTo>
                      <a:pt x="2473263" y="4845787"/>
                    </a:lnTo>
                    <a:cubicBezTo>
                      <a:pt x="2424763" y="4547294"/>
                      <a:pt x="2333937" y="4259679"/>
                      <a:pt x="2306162" y="4040403"/>
                    </a:cubicBezTo>
                    <a:cubicBezTo>
                      <a:pt x="2255898" y="4173701"/>
                      <a:pt x="2197405" y="4512022"/>
                      <a:pt x="2087179" y="4845787"/>
                    </a:cubicBezTo>
                    <a:lnTo>
                      <a:pt x="2086743" y="4845787"/>
                    </a:lnTo>
                    <a:lnTo>
                      <a:pt x="1965635" y="5153685"/>
                    </a:lnTo>
                    <a:cubicBezTo>
                      <a:pt x="1771638" y="5561373"/>
                      <a:pt x="1132327" y="6355881"/>
                      <a:pt x="898062" y="6654520"/>
                    </a:cubicBezTo>
                    <a:cubicBezTo>
                      <a:pt x="478322" y="7189776"/>
                      <a:pt x="731840" y="7534124"/>
                      <a:pt x="455394" y="7775738"/>
                    </a:cubicBezTo>
                    <a:cubicBezTo>
                      <a:pt x="266689" y="7940488"/>
                      <a:pt x="164693" y="7840550"/>
                      <a:pt x="192321" y="7591735"/>
                    </a:cubicBezTo>
                    <a:cubicBezTo>
                      <a:pt x="205989" y="7468576"/>
                      <a:pt x="227595" y="7359084"/>
                      <a:pt x="215838" y="7275018"/>
                    </a:cubicBezTo>
                    <a:cubicBezTo>
                      <a:pt x="161312" y="7327781"/>
                      <a:pt x="100467" y="7507670"/>
                      <a:pt x="43737" y="7476364"/>
                    </a:cubicBezTo>
                    <a:cubicBezTo>
                      <a:pt x="-8142" y="7447706"/>
                      <a:pt x="-40180" y="7296624"/>
                      <a:pt x="104435" y="7081608"/>
                    </a:cubicBezTo>
                    <a:cubicBezTo>
                      <a:pt x="182622" y="6965064"/>
                      <a:pt x="229065" y="6943314"/>
                      <a:pt x="295494" y="6861156"/>
                    </a:cubicBezTo>
                    <a:cubicBezTo>
                      <a:pt x="368829" y="6770480"/>
                      <a:pt x="452161" y="6555757"/>
                      <a:pt x="551511" y="6404087"/>
                    </a:cubicBezTo>
                    <a:cubicBezTo>
                      <a:pt x="683782" y="6202007"/>
                      <a:pt x="998733" y="5590915"/>
                      <a:pt x="1438902" y="4955426"/>
                    </a:cubicBezTo>
                    <a:cubicBezTo>
                      <a:pt x="1449485" y="4922945"/>
                      <a:pt x="1459184" y="4885763"/>
                      <a:pt x="1468297" y="4845052"/>
                    </a:cubicBezTo>
                    <a:lnTo>
                      <a:pt x="1469044" y="4845052"/>
                    </a:lnTo>
                    <a:lnTo>
                      <a:pt x="1496325" y="4719333"/>
                    </a:lnTo>
                    <a:cubicBezTo>
                      <a:pt x="1559200" y="4406370"/>
                      <a:pt x="1614126" y="3983674"/>
                      <a:pt x="1663764" y="3777919"/>
                    </a:cubicBezTo>
                    <a:cubicBezTo>
                      <a:pt x="1876279" y="2896112"/>
                      <a:pt x="1982097" y="2593798"/>
                      <a:pt x="2485020" y="2504736"/>
                    </a:cubicBezTo>
                    <a:cubicBezTo>
                      <a:pt x="2616264" y="2481222"/>
                      <a:pt x="2779105" y="2435074"/>
                      <a:pt x="2866109" y="2378343"/>
                    </a:cubicBezTo>
                    <a:cubicBezTo>
                      <a:pt x="2808055" y="2393041"/>
                      <a:pt x="2755002" y="2407003"/>
                      <a:pt x="2711792" y="2419643"/>
                    </a:cubicBezTo>
                    <a:cubicBezTo>
                      <a:pt x="2451805" y="2495918"/>
                      <a:pt x="2264274" y="2261356"/>
                      <a:pt x="2306601" y="2255479"/>
                    </a:cubicBezTo>
                    <a:cubicBezTo>
                      <a:pt x="2348927" y="2249599"/>
                      <a:pt x="2500305" y="2191106"/>
                      <a:pt x="2572761" y="2061923"/>
                    </a:cubicBezTo>
                    <a:cubicBezTo>
                      <a:pt x="2723990" y="1792236"/>
                      <a:pt x="2620379" y="1369411"/>
                      <a:pt x="2578787" y="935413"/>
                    </a:cubicBezTo>
                    <a:cubicBezTo>
                      <a:pt x="2530434" y="431168"/>
                      <a:pt x="2856996" y="119743"/>
                      <a:pt x="3068776" y="37588"/>
                    </a:cubicBezTo>
                    <a:cubicBezTo>
                      <a:pt x="3113817" y="19397"/>
                      <a:pt x="3160967" y="7739"/>
                      <a:pt x="3208811" y="2767"/>
                    </a:cubicBezTo>
                    <a:cubicBezTo>
                      <a:pt x="3232733" y="281"/>
                      <a:pt x="3256829" y="-534"/>
                      <a:pt x="3280922" y="339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orma libre 561">
                <a:extLst>
                  <a:ext uri="{FF2B5EF4-FFF2-40B4-BE49-F238E27FC236}">
                    <a16:creationId xmlns:a16="http://schemas.microsoft.com/office/drawing/2014/main" id="{977AFA9B-04F6-F74E-B3B1-1B4764F7AA5F}"/>
                  </a:ext>
                </a:extLst>
              </p:cNvPr>
              <p:cNvSpPr/>
              <p:nvPr/>
            </p:nvSpPr>
            <p:spPr>
              <a:xfrm>
                <a:off x="11510973" y="9227026"/>
                <a:ext cx="568528" cy="1379617"/>
              </a:xfrm>
              <a:custGeom>
                <a:avLst/>
                <a:gdLst>
                  <a:gd name="connsiteX0" fmla="*/ 129380 w 280969"/>
                  <a:gd name="connsiteY0" fmla="*/ 685559 h 681816"/>
                  <a:gd name="connsiteX1" fmla="*/ 58067 w 280969"/>
                  <a:gd name="connsiteY1" fmla="*/ 572725 h 681816"/>
                  <a:gd name="connsiteX2" fmla="*/ 134063 w 280969"/>
                  <a:gd name="connsiteY2" fmla="*/ 470052 h 681816"/>
                  <a:gd name="connsiteX3" fmla="*/ 245380 w 280969"/>
                  <a:gd name="connsiteY3" fmla="*/ 241577 h 681816"/>
                  <a:gd name="connsiteX4" fmla="*/ 0 w 280969"/>
                  <a:gd name="connsiteY4" fmla="*/ 32353 h 681816"/>
                  <a:gd name="connsiteX5" fmla="*/ 6556 w 280969"/>
                  <a:gd name="connsiteY5" fmla="*/ 0 h 681816"/>
                  <a:gd name="connsiteX6" fmla="*/ 276821 w 280969"/>
                  <a:gd name="connsiteY6" fmla="*/ 231416 h 681816"/>
                  <a:gd name="connsiteX7" fmla="*/ 155738 w 280969"/>
                  <a:gd name="connsiteY7" fmla="*/ 495052 h 681816"/>
                  <a:gd name="connsiteX8" fmla="*/ 92319 w 280969"/>
                  <a:gd name="connsiteY8" fmla="*/ 576335 h 681816"/>
                  <a:gd name="connsiteX9" fmla="*/ 141822 w 280969"/>
                  <a:gd name="connsiteY9" fmla="*/ 655078 h 681816"/>
                  <a:gd name="connsiteX10" fmla="*/ 129380 w 280969"/>
                  <a:gd name="connsiteY10" fmla="*/ 685559 h 68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69" h="681816">
                    <a:moveTo>
                      <a:pt x="129380" y="685559"/>
                    </a:moveTo>
                    <a:cubicBezTo>
                      <a:pt x="126570" y="684490"/>
                      <a:pt x="61947" y="656816"/>
                      <a:pt x="58067" y="572725"/>
                    </a:cubicBezTo>
                    <a:cubicBezTo>
                      <a:pt x="56461" y="537298"/>
                      <a:pt x="90713" y="507618"/>
                      <a:pt x="134063" y="470052"/>
                    </a:cubicBezTo>
                    <a:cubicBezTo>
                      <a:pt x="201762" y="411363"/>
                      <a:pt x="278561" y="344785"/>
                      <a:pt x="245380" y="241577"/>
                    </a:cubicBezTo>
                    <a:cubicBezTo>
                      <a:pt x="191326" y="73128"/>
                      <a:pt x="2007" y="32754"/>
                      <a:pt x="0" y="32353"/>
                    </a:cubicBezTo>
                    <a:lnTo>
                      <a:pt x="6556" y="0"/>
                    </a:lnTo>
                    <a:cubicBezTo>
                      <a:pt x="15119" y="1738"/>
                      <a:pt x="216881" y="44786"/>
                      <a:pt x="276821" y="231416"/>
                    </a:cubicBezTo>
                    <a:cubicBezTo>
                      <a:pt x="316694" y="355480"/>
                      <a:pt x="223571" y="436095"/>
                      <a:pt x="155738" y="495052"/>
                    </a:cubicBezTo>
                    <a:cubicBezTo>
                      <a:pt x="122021" y="524330"/>
                      <a:pt x="91515" y="543314"/>
                      <a:pt x="92319" y="576335"/>
                    </a:cubicBezTo>
                    <a:cubicBezTo>
                      <a:pt x="93924" y="639704"/>
                      <a:pt x="141421" y="654944"/>
                      <a:pt x="141822" y="655078"/>
                    </a:cubicBezTo>
                    <a:lnTo>
                      <a:pt x="129380" y="685559"/>
                    </a:ln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" name="Forma libre 562">
                <a:extLst>
                  <a:ext uri="{FF2B5EF4-FFF2-40B4-BE49-F238E27FC236}">
                    <a16:creationId xmlns:a16="http://schemas.microsoft.com/office/drawing/2014/main" id="{1768C9DF-FFD0-8C44-96C1-CA51F768AAB6}"/>
                  </a:ext>
                </a:extLst>
              </p:cNvPr>
              <p:cNvSpPr/>
              <p:nvPr/>
            </p:nvSpPr>
            <p:spPr>
              <a:xfrm>
                <a:off x="12259631" y="9227026"/>
                <a:ext cx="568528" cy="1379617"/>
              </a:xfrm>
              <a:custGeom>
                <a:avLst/>
                <a:gdLst>
                  <a:gd name="connsiteX0" fmla="*/ 157028 w 280969"/>
                  <a:gd name="connsiteY0" fmla="*/ 685559 h 681816"/>
                  <a:gd name="connsiteX1" fmla="*/ 228340 w 280969"/>
                  <a:gd name="connsiteY1" fmla="*/ 572725 h 681816"/>
                  <a:gd name="connsiteX2" fmla="*/ 152345 w 280969"/>
                  <a:gd name="connsiteY2" fmla="*/ 470052 h 681816"/>
                  <a:gd name="connsiteX3" fmla="*/ 41027 w 280969"/>
                  <a:gd name="connsiteY3" fmla="*/ 241577 h 681816"/>
                  <a:gd name="connsiteX4" fmla="*/ 286407 w 280969"/>
                  <a:gd name="connsiteY4" fmla="*/ 32353 h 681816"/>
                  <a:gd name="connsiteX5" fmla="*/ 279851 w 280969"/>
                  <a:gd name="connsiteY5" fmla="*/ 0 h 681816"/>
                  <a:gd name="connsiteX6" fmla="*/ 9586 w 280969"/>
                  <a:gd name="connsiteY6" fmla="*/ 231416 h 681816"/>
                  <a:gd name="connsiteX7" fmla="*/ 130671 w 280969"/>
                  <a:gd name="connsiteY7" fmla="*/ 495052 h 681816"/>
                  <a:gd name="connsiteX8" fmla="*/ 194891 w 280969"/>
                  <a:gd name="connsiteY8" fmla="*/ 577137 h 681816"/>
                  <a:gd name="connsiteX9" fmla="*/ 144450 w 280969"/>
                  <a:gd name="connsiteY9" fmla="*/ 655078 h 681816"/>
                  <a:gd name="connsiteX10" fmla="*/ 157028 w 280969"/>
                  <a:gd name="connsiteY10" fmla="*/ 685559 h 68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69" h="681816">
                    <a:moveTo>
                      <a:pt x="157028" y="685559"/>
                    </a:moveTo>
                    <a:cubicBezTo>
                      <a:pt x="159837" y="684490"/>
                      <a:pt x="224460" y="656816"/>
                      <a:pt x="228340" y="572725"/>
                    </a:cubicBezTo>
                    <a:cubicBezTo>
                      <a:pt x="229946" y="537298"/>
                      <a:pt x="195695" y="507618"/>
                      <a:pt x="152345" y="470052"/>
                    </a:cubicBezTo>
                    <a:cubicBezTo>
                      <a:pt x="84644" y="411363"/>
                      <a:pt x="7846" y="344785"/>
                      <a:pt x="41027" y="241577"/>
                    </a:cubicBezTo>
                    <a:cubicBezTo>
                      <a:pt x="95081" y="73128"/>
                      <a:pt x="284401" y="32754"/>
                      <a:pt x="286407" y="32353"/>
                    </a:cubicBezTo>
                    <a:lnTo>
                      <a:pt x="279851" y="0"/>
                    </a:lnTo>
                    <a:cubicBezTo>
                      <a:pt x="271288" y="1738"/>
                      <a:pt x="69525" y="44786"/>
                      <a:pt x="9586" y="231416"/>
                    </a:cubicBezTo>
                    <a:cubicBezTo>
                      <a:pt x="-30285" y="355480"/>
                      <a:pt x="62836" y="436095"/>
                      <a:pt x="130671" y="495052"/>
                    </a:cubicBezTo>
                    <a:cubicBezTo>
                      <a:pt x="164386" y="524330"/>
                      <a:pt x="198370" y="549196"/>
                      <a:pt x="194891" y="577137"/>
                    </a:cubicBezTo>
                    <a:cubicBezTo>
                      <a:pt x="187266" y="640105"/>
                      <a:pt x="144986" y="654811"/>
                      <a:pt x="144450" y="655078"/>
                    </a:cubicBezTo>
                    <a:lnTo>
                      <a:pt x="157028" y="685559"/>
                    </a:ln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" name="Forma libre 563">
                <a:extLst>
                  <a:ext uri="{FF2B5EF4-FFF2-40B4-BE49-F238E27FC236}">
                    <a16:creationId xmlns:a16="http://schemas.microsoft.com/office/drawing/2014/main" id="{3782EE69-51F8-AE4F-B55D-68CC5BD008A6}"/>
                  </a:ext>
                </a:extLst>
              </p:cNvPr>
              <p:cNvSpPr/>
              <p:nvPr/>
            </p:nvSpPr>
            <p:spPr>
              <a:xfrm>
                <a:off x="12597036" y="8926581"/>
                <a:ext cx="433164" cy="811539"/>
              </a:xfrm>
              <a:custGeom>
                <a:avLst/>
                <a:gdLst>
                  <a:gd name="connsiteX0" fmla="*/ 55170 w 214072"/>
                  <a:gd name="connsiteY0" fmla="*/ 216262 h 401068"/>
                  <a:gd name="connsiteX1" fmla="*/ 59852 w 214072"/>
                  <a:gd name="connsiteY1" fmla="*/ 226155 h 401068"/>
                  <a:gd name="connsiteX2" fmla="*/ 64001 w 214072"/>
                  <a:gd name="connsiteY2" fmla="*/ 246877 h 401068"/>
                  <a:gd name="connsiteX3" fmla="*/ 61994 w 214072"/>
                  <a:gd name="connsiteY3" fmla="*/ 307305 h 401068"/>
                  <a:gd name="connsiteX4" fmla="*/ 60388 w 214072"/>
                  <a:gd name="connsiteY4" fmla="*/ 322946 h 401068"/>
                  <a:gd name="connsiteX5" fmla="*/ 173176 w 214072"/>
                  <a:gd name="connsiteY5" fmla="*/ 397144 h 401068"/>
                  <a:gd name="connsiteX6" fmla="*/ 220005 w 214072"/>
                  <a:gd name="connsiteY6" fmla="*/ 122144 h 401068"/>
                  <a:gd name="connsiteX7" fmla="*/ 91562 w 214072"/>
                  <a:gd name="connsiteY7" fmla="*/ 220 h 401068"/>
                  <a:gd name="connsiteX8" fmla="*/ 46339 w 214072"/>
                  <a:gd name="connsiteY8" fmla="*/ 11718 h 401068"/>
                  <a:gd name="connsiteX9" fmla="*/ 8074 w 214072"/>
                  <a:gd name="connsiteY9" fmla="*/ 129498 h 401068"/>
                  <a:gd name="connsiteX10" fmla="*/ 26939 w 214072"/>
                  <a:gd name="connsiteY10" fmla="*/ 165059 h 401068"/>
                  <a:gd name="connsiteX11" fmla="*/ 35636 w 214072"/>
                  <a:gd name="connsiteY11" fmla="*/ 179230 h 401068"/>
                  <a:gd name="connsiteX12" fmla="*/ 44734 w 214072"/>
                  <a:gd name="connsiteY12" fmla="*/ 196343 h 40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4072" h="401068">
                    <a:moveTo>
                      <a:pt x="55170" y="216262"/>
                    </a:moveTo>
                    <a:cubicBezTo>
                      <a:pt x="56775" y="219471"/>
                      <a:pt x="58381" y="222813"/>
                      <a:pt x="59852" y="226155"/>
                    </a:cubicBezTo>
                    <a:cubicBezTo>
                      <a:pt x="61994" y="232840"/>
                      <a:pt x="63465" y="239658"/>
                      <a:pt x="64001" y="246877"/>
                    </a:cubicBezTo>
                    <a:cubicBezTo>
                      <a:pt x="64001" y="246877"/>
                      <a:pt x="65472" y="270406"/>
                      <a:pt x="61994" y="307305"/>
                    </a:cubicBezTo>
                    <a:cubicBezTo>
                      <a:pt x="61592" y="312251"/>
                      <a:pt x="60924" y="317465"/>
                      <a:pt x="60388" y="322946"/>
                    </a:cubicBezTo>
                    <a:cubicBezTo>
                      <a:pt x="54902" y="368802"/>
                      <a:pt x="103470" y="448481"/>
                      <a:pt x="173176" y="397144"/>
                    </a:cubicBezTo>
                    <a:cubicBezTo>
                      <a:pt x="242885" y="345807"/>
                      <a:pt x="228034" y="174284"/>
                      <a:pt x="220005" y="122144"/>
                    </a:cubicBezTo>
                    <a:cubicBezTo>
                      <a:pt x="210774" y="62519"/>
                      <a:pt x="175987" y="-4325"/>
                      <a:pt x="91562" y="220"/>
                    </a:cubicBezTo>
                    <a:cubicBezTo>
                      <a:pt x="73634" y="1156"/>
                      <a:pt x="58649" y="5300"/>
                      <a:pt x="46339" y="11718"/>
                    </a:cubicBezTo>
                    <a:cubicBezTo>
                      <a:pt x="180" y="35514"/>
                      <a:pt x="-9186" y="90460"/>
                      <a:pt x="8074" y="129498"/>
                    </a:cubicBezTo>
                    <a:cubicBezTo>
                      <a:pt x="13962" y="142733"/>
                      <a:pt x="20518" y="154364"/>
                      <a:pt x="26939" y="165059"/>
                    </a:cubicBezTo>
                    <a:cubicBezTo>
                      <a:pt x="29883" y="170005"/>
                      <a:pt x="32826" y="174685"/>
                      <a:pt x="35636" y="179230"/>
                    </a:cubicBezTo>
                    <a:lnTo>
                      <a:pt x="44734" y="196343"/>
                    </a:lnTo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" name="Forma libre 564">
                <a:extLst>
                  <a:ext uri="{FF2B5EF4-FFF2-40B4-BE49-F238E27FC236}">
                    <a16:creationId xmlns:a16="http://schemas.microsoft.com/office/drawing/2014/main" id="{03D62BF4-0977-6143-A69F-1ABEE2A2059C}"/>
                  </a:ext>
                </a:extLst>
              </p:cNvPr>
              <p:cNvSpPr/>
              <p:nvPr/>
            </p:nvSpPr>
            <p:spPr>
              <a:xfrm>
                <a:off x="11347450" y="8930098"/>
                <a:ext cx="433164" cy="811539"/>
              </a:xfrm>
              <a:custGeom>
                <a:avLst/>
                <a:gdLst>
                  <a:gd name="connsiteX0" fmla="*/ 171928 w 214072"/>
                  <a:gd name="connsiteY0" fmla="*/ 216262 h 401068"/>
                  <a:gd name="connsiteX1" fmla="*/ 167245 w 214072"/>
                  <a:gd name="connsiteY1" fmla="*/ 226155 h 401068"/>
                  <a:gd name="connsiteX2" fmla="*/ 163098 w 214072"/>
                  <a:gd name="connsiteY2" fmla="*/ 246877 h 401068"/>
                  <a:gd name="connsiteX3" fmla="*/ 165104 w 214072"/>
                  <a:gd name="connsiteY3" fmla="*/ 307305 h 401068"/>
                  <a:gd name="connsiteX4" fmla="*/ 166711 w 214072"/>
                  <a:gd name="connsiteY4" fmla="*/ 322946 h 401068"/>
                  <a:gd name="connsiteX5" fmla="*/ 53921 w 214072"/>
                  <a:gd name="connsiteY5" fmla="*/ 397144 h 401068"/>
                  <a:gd name="connsiteX6" fmla="*/ 7093 w 214072"/>
                  <a:gd name="connsiteY6" fmla="*/ 122144 h 401068"/>
                  <a:gd name="connsiteX7" fmla="*/ 135536 w 214072"/>
                  <a:gd name="connsiteY7" fmla="*/ 220 h 401068"/>
                  <a:gd name="connsiteX8" fmla="*/ 180759 w 214072"/>
                  <a:gd name="connsiteY8" fmla="*/ 11717 h 401068"/>
                  <a:gd name="connsiteX9" fmla="*/ 219024 w 214072"/>
                  <a:gd name="connsiteY9" fmla="*/ 129498 h 401068"/>
                  <a:gd name="connsiteX10" fmla="*/ 200160 w 214072"/>
                  <a:gd name="connsiteY10" fmla="*/ 165059 h 401068"/>
                  <a:gd name="connsiteX11" fmla="*/ 191463 w 214072"/>
                  <a:gd name="connsiteY11" fmla="*/ 179230 h 401068"/>
                  <a:gd name="connsiteX12" fmla="*/ 182364 w 214072"/>
                  <a:gd name="connsiteY12" fmla="*/ 196343 h 40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4072" h="401068">
                    <a:moveTo>
                      <a:pt x="171928" y="216262"/>
                    </a:moveTo>
                    <a:cubicBezTo>
                      <a:pt x="170322" y="219471"/>
                      <a:pt x="168717" y="222813"/>
                      <a:pt x="167245" y="226155"/>
                    </a:cubicBezTo>
                    <a:cubicBezTo>
                      <a:pt x="165104" y="232840"/>
                      <a:pt x="163633" y="239658"/>
                      <a:pt x="163098" y="246877"/>
                    </a:cubicBezTo>
                    <a:cubicBezTo>
                      <a:pt x="163098" y="246877"/>
                      <a:pt x="161627" y="270406"/>
                      <a:pt x="165104" y="307305"/>
                    </a:cubicBezTo>
                    <a:cubicBezTo>
                      <a:pt x="165506" y="312251"/>
                      <a:pt x="166175" y="317465"/>
                      <a:pt x="166711" y="322946"/>
                    </a:cubicBezTo>
                    <a:cubicBezTo>
                      <a:pt x="172196" y="368802"/>
                      <a:pt x="123628" y="448481"/>
                      <a:pt x="53921" y="397144"/>
                    </a:cubicBezTo>
                    <a:cubicBezTo>
                      <a:pt x="-15785" y="345807"/>
                      <a:pt x="-934" y="174284"/>
                      <a:pt x="7093" y="122144"/>
                    </a:cubicBezTo>
                    <a:cubicBezTo>
                      <a:pt x="16324" y="62519"/>
                      <a:pt x="51112" y="-4325"/>
                      <a:pt x="135536" y="220"/>
                    </a:cubicBezTo>
                    <a:cubicBezTo>
                      <a:pt x="153464" y="1156"/>
                      <a:pt x="168449" y="5300"/>
                      <a:pt x="180759" y="11717"/>
                    </a:cubicBezTo>
                    <a:cubicBezTo>
                      <a:pt x="226919" y="35514"/>
                      <a:pt x="236284" y="90460"/>
                      <a:pt x="219024" y="129498"/>
                    </a:cubicBezTo>
                    <a:cubicBezTo>
                      <a:pt x="213138" y="142733"/>
                      <a:pt x="206582" y="154364"/>
                      <a:pt x="200160" y="165059"/>
                    </a:cubicBezTo>
                    <a:cubicBezTo>
                      <a:pt x="197215" y="170005"/>
                      <a:pt x="194272" y="174684"/>
                      <a:pt x="191463" y="179230"/>
                    </a:cubicBezTo>
                    <a:lnTo>
                      <a:pt x="182364" y="196343"/>
                    </a:lnTo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" name="Forma libre 565">
                <a:extLst>
                  <a:ext uri="{FF2B5EF4-FFF2-40B4-BE49-F238E27FC236}">
                    <a16:creationId xmlns:a16="http://schemas.microsoft.com/office/drawing/2014/main" id="{A25881D4-87EF-504D-8DDB-7F30F0EDC3C0}"/>
                  </a:ext>
                </a:extLst>
              </p:cNvPr>
              <p:cNvSpPr/>
              <p:nvPr/>
            </p:nvSpPr>
            <p:spPr>
              <a:xfrm>
                <a:off x="11681529" y="10422152"/>
                <a:ext cx="1028763" cy="811539"/>
              </a:xfrm>
              <a:custGeom>
                <a:avLst/>
                <a:gdLst>
                  <a:gd name="connsiteX0" fmla="*/ 509760 w 508421"/>
                  <a:gd name="connsiteY0" fmla="*/ 112566 h 401068"/>
                  <a:gd name="connsiteX1" fmla="*/ 306257 w 508421"/>
                  <a:gd name="connsiteY1" fmla="*/ 329277 h 401068"/>
                  <a:gd name="connsiteX2" fmla="*/ 253141 w 508421"/>
                  <a:gd name="connsiteY2" fmla="*/ 407218 h 401068"/>
                  <a:gd name="connsiteX3" fmla="*/ 201094 w 508421"/>
                  <a:gd name="connsiteY3" fmla="*/ 328743 h 401068"/>
                  <a:gd name="connsiteX4" fmla="*/ 0 w 508421"/>
                  <a:gd name="connsiteY4" fmla="*/ 112566 h 401068"/>
                  <a:gd name="connsiteX5" fmla="*/ 254880 w 508421"/>
                  <a:gd name="connsiteY5" fmla="*/ 0 h 401068"/>
                  <a:gd name="connsiteX6" fmla="*/ 509760 w 508421"/>
                  <a:gd name="connsiteY6" fmla="*/ 112566 h 40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421" h="401068">
                    <a:moveTo>
                      <a:pt x="509760" y="112566"/>
                    </a:moveTo>
                    <a:cubicBezTo>
                      <a:pt x="509760" y="200668"/>
                      <a:pt x="422392" y="304678"/>
                      <a:pt x="306257" y="329277"/>
                    </a:cubicBezTo>
                    <a:cubicBezTo>
                      <a:pt x="289667" y="332753"/>
                      <a:pt x="291138" y="408421"/>
                      <a:pt x="253141" y="407218"/>
                    </a:cubicBezTo>
                    <a:cubicBezTo>
                      <a:pt x="219826" y="406282"/>
                      <a:pt x="218488" y="332486"/>
                      <a:pt x="201094" y="328743"/>
                    </a:cubicBezTo>
                    <a:cubicBezTo>
                      <a:pt x="86165" y="303208"/>
                      <a:pt x="0" y="200000"/>
                      <a:pt x="0" y="112566"/>
                    </a:cubicBezTo>
                    <a:cubicBezTo>
                      <a:pt x="0" y="11899"/>
                      <a:pt x="114128" y="0"/>
                      <a:pt x="254880" y="0"/>
                    </a:cubicBezTo>
                    <a:cubicBezTo>
                      <a:pt x="395767" y="0"/>
                      <a:pt x="509760" y="11899"/>
                      <a:pt x="509760" y="1125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57D707-5CC5-AC4A-ACB1-66BC316CBD66}"/>
                </a:ext>
              </a:extLst>
            </p:cNvPr>
            <p:cNvGrpSpPr/>
            <p:nvPr/>
          </p:nvGrpSpPr>
          <p:grpSpPr>
            <a:xfrm>
              <a:off x="1763417" y="5218280"/>
              <a:ext cx="5662515" cy="5388363"/>
              <a:chOff x="1763417" y="5739524"/>
              <a:chExt cx="5662515" cy="5388363"/>
            </a:xfrm>
          </p:grpSpPr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3D4B7DCE-5794-8D4C-BBF2-17C55AC3054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1504370"/>
                  </p:ext>
                </p:extLst>
              </p:nvPr>
            </p:nvGraphicFramePr>
            <p:xfrm>
              <a:off x="2852177" y="5739524"/>
              <a:ext cx="3746294" cy="363132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60467A-6ABE-DE40-B455-5AFBC8356B1F}"/>
                  </a:ext>
                </a:extLst>
              </p:cNvPr>
              <p:cNvGrpSpPr/>
              <p:nvPr/>
            </p:nvGrpSpPr>
            <p:grpSpPr>
              <a:xfrm>
                <a:off x="1763417" y="9871353"/>
                <a:ext cx="5662515" cy="1256534"/>
                <a:chOff x="1763417" y="9871353"/>
                <a:chExt cx="5662515" cy="125653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0D50D66-35D8-4644-A3E3-5D09165860F2}"/>
                    </a:ext>
                  </a:extLst>
                </p:cNvPr>
                <p:cNvSpPr/>
                <p:nvPr/>
              </p:nvSpPr>
              <p:spPr>
                <a:xfrm flipH="1">
                  <a:off x="2171418" y="9871353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-5.36%</a:t>
                  </a:r>
                  <a:endParaRPr lang="en-US" sz="54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E59DB1-3315-D34C-B39A-1F8D9001E29D}"/>
                    </a:ext>
                  </a:extLst>
                </p:cNvPr>
                <p:cNvSpPr txBox="1"/>
                <p:nvPr/>
              </p:nvSpPr>
              <p:spPr>
                <a:xfrm flipH="1">
                  <a:off x="1763417" y="10533494"/>
                  <a:ext cx="2676896" cy="594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accent1"/>
                      </a:solidFill>
                      <a:latin typeface="Poppins Medium" pitchFamily="2" charset="77"/>
                      <a:ea typeface="Lato Light" panose="020F0502020204030203" pitchFamily="34" charset="0"/>
                      <a:cs typeface="Poppins Medium" pitchFamily="2" charset="77"/>
                    </a:rPr>
                    <a:t>Left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21EDB46-92E6-194E-A7B7-9021581458CB}"/>
                    </a:ext>
                  </a:extLst>
                </p:cNvPr>
                <p:cNvSpPr/>
                <p:nvPr/>
              </p:nvSpPr>
              <p:spPr>
                <a:xfrm flipH="1">
                  <a:off x="5565039" y="9871353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+2.89%</a:t>
                  </a:r>
                  <a:endParaRPr lang="en-US" sz="54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979D49-033D-C043-AB04-DAD16EE27F6E}"/>
                    </a:ext>
                  </a:extLst>
                </p:cNvPr>
                <p:cNvSpPr txBox="1"/>
                <p:nvPr/>
              </p:nvSpPr>
              <p:spPr>
                <a:xfrm flipH="1">
                  <a:off x="5565039" y="10533494"/>
                  <a:ext cx="1860892" cy="594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accent2"/>
                      </a:solidFill>
                      <a:latin typeface="Poppins Medium" pitchFamily="2" charset="77"/>
                      <a:ea typeface="Lato Light" panose="020F0502020204030203" pitchFamily="34" charset="0"/>
                      <a:cs typeface="Poppins Medium" pitchFamily="2" charset="77"/>
                    </a:rPr>
                    <a:t>Right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2C1668-DA87-9A40-BB3B-F7C09847C77A}"/>
                </a:ext>
              </a:extLst>
            </p:cNvPr>
            <p:cNvGrpSpPr/>
            <p:nvPr/>
          </p:nvGrpSpPr>
          <p:grpSpPr>
            <a:xfrm>
              <a:off x="15879876" y="6048303"/>
              <a:ext cx="6324026" cy="4044377"/>
              <a:chOff x="15879876" y="7288312"/>
              <a:chExt cx="6324026" cy="4044377"/>
            </a:xfrm>
          </p:grpSpPr>
          <p:sp>
            <p:nvSpPr>
              <p:cNvPr id="26" name="Rectangle 56">
                <a:extLst>
                  <a:ext uri="{FF2B5EF4-FFF2-40B4-BE49-F238E27FC236}">
                    <a16:creationId xmlns:a16="http://schemas.microsoft.com/office/drawing/2014/main" id="{1A9F8645-FDE3-B041-9FBE-8CD4D782BD8F}"/>
                  </a:ext>
                </a:extLst>
              </p:cNvPr>
              <p:cNvSpPr/>
              <p:nvPr/>
            </p:nvSpPr>
            <p:spPr>
              <a:xfrm>
                <a:off x="15879876" y="8224146"/>
                <a:ext cx="6324026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  <a:p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D6E30E-F15F-6447-A538-62AEBE4DDD4C}"/>
                  </a:ext>
                </a:extLst>
              </p:cNvPr>
              <p:cNvSpPr/>
              <p:nvPr/>
            </p:nvSpPr>
            <p:spPr>
              <a:xfrm flipH="1">
                <a:off x="15879876" y="7288312"/>
                <a:ext cx="46767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Kindness Health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672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8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F9D4C5"/>
      </a:accent1>
      <a:accent2>
        <a:srgbClr val="D21424"/>
      </a:accent2>
      <a:accent3>
        <a:srgbClr val="8F0202"/>
      </a:accent3>
      <a:accent4>
        <a:srgbClr val="FC8B1A"/>
      </a:accent4>
      <a:accent5>
        <a:srgbClr val="FEB0BB"/>
      </a:accent5>
      <a:accent6>
        <a:srgbClr val="D7937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131980</TotalTime>
  <Words>1730</Words>
  <Application>Microsoft Macintosh PowerPoint</Application>
  <PresentationFormat>Custom</PresentationFormat>
  <Paragraphs>258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Lato Medium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20447</cp:revision>
  <dcterms:created xsi:type="dcterms:W3CDTF">2014-11-12T21:47:38Z</dcterms:created>
  <dcterms:modified xsi:type="dcterms:W3CDTF">2020-06-15T14:34:47Z</dcterms:modified>
  <cp:category/>
</cp:coreProperties>
</file>