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3" r:id="rId1"/>
  </p:sldMasterIdLst>
  <p:notesMasterIdLst>
    <p:notesMasterId r:id="rId10"/>
  </p:notesMasterIdLst>
  <p:sldIdLst>
    <p:sldId id="319" r:id="rId2"/>
    <p:sldId id="320" r:id="rId3"/>
    <p:sldId id="321" r:id="rId4"/>
    <p:sldId id="322" r:id="rId5"/>
    <p:sldId id="323" r:id="rId6"/>
    <p:sldId id="324" r:id="rId7"/>
    <p:sldId id="325" r:id="rId8"/>
    <p:sldId id="326" r:id="rId9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D3EBF5"/>
    <a:srgbClr val="C4D4E2"/>
    <a:srgbClr val="FFC88A"/>
    <a:srgbClr val="F2F2F2"/>
    <a:srgbClr val="5A5A66"/>
    <a:srgbClr val="000000"/>
    <a:srgbClr val="EFF1F8"/>
    <a:srgbClr val="373737"/>
    <a:srgbClr val="445469"/>
    <a:srgbClr val="6261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93" autoAdjust="0"/>
    <p:restoredTop sz="86429" autoAdjust="0"/>
  </p:normalViewPr>
  <p:slideViewPr>
    <p:cSldViewPr snapToGrid="0" snapToObjects="1">
      <p:cViewPr>
        <p:scale>
          <a:sx n="36" d="100"/>
          <a:sy n="36" d="100"/>
        </p:scale>
        <p:origin x="896" y="7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72" d="100"/>
          <a:sy n="72" d="100"/>
        </p:scale>
        <p:origin x="3592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10/11/19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1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2289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2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98950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3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08066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4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71521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5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18864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6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70185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7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77968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8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88372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158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10/11/19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004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086" indent="-457086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13712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2285429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3199600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4113771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Freeform 1">
            <a:extLst>
              <a:ext uri="{FF2B5EF4-FFF2-40B4-BE49-F238E27FC236}">
                <a16:creationId xmlns:a16="http://schemas.microsoft.com/office/drawing/2014/main" id="{F732D504-9684-D54D-BAEE-BE398D9487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26490" y="4798950"/>
            <a:ext cx="8205954" cy="4636645"/>
          </a:xfrm>
          <a:custGeom>
            <a:avLst/>
            <a:gdLst>
              <a:gd name="T0" fmla="*/ 122 w 8373"/>
              <a:gd name="T1" fmla="*/ 2683 h 4730"/>
              <a:gd name="T2" fmla="*/ 8372 w 8373"/>
              <a:gd name="T3" fmla="*/ 0 h 4730"/>
              <a:gd name="T4" fmla="*/ 8372 w 8373"/>
              <a:gd name="T5" fmla="*/ 2176 h 4730"/>
              <a:gd name="T6" fmla="*/ 0 w 8373"/>
              <a:gd name="T7" fmla="*/ 4729 h 4730"/>
              <a:gd name="T8" fmla="*/ 122 w 8373"/>
              <a:gd name="T9" fmla="*/ 2683 h 47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373" h="4730">
                <a:moveTo>
                  <a:pt x="122" y="2683"/>
                </a:moveTo>
                <a:lnTo>
                  <a:pt x="8372" y="0"/>
                </a:lnTo>
                <a:lnTo>
                  <a:pt x="8372" y="2176"/>
                </a:lnTo>
                <a:lnTo>
                  <a:pt x="0" y="4729"/>
                </a:lnTo>
                <a:lnTo>
                  <a:pt x="122" y="2683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6" name="Freeform 2">
            <a:extLst>
              <a:ext uri="{FF2B5EF4-FFF2-40B4-BE49-F238E27FC236}">
                <a16:creationId xmlns:a16="http://schemas.microsoft.com/office/drawing/2014/main" id="{F61837F9-1B45-DD48-8826-87F26BF508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22815" y="2828484"/>
            <a:ext cx="8084960" cy="3984143"/>
          </a:xfrm>
          <a:custGeom>
            <a:avLst/>
            <a:gdLst>
              <a:gd name="T0" fmla="*/ 122 w 8252"/>
              <a:gd name="T1" fmla="*/ 2018 h 4065"/>
              <a:gd name="T2" fmla="*/ 6242 w 8252"/>
              <a:gd name="T3" fmla="*/ 0 h 4065"/>
              <a:gd name="T4" fmla="*/ 8251 w 8252"/>
              <a:gd name="T5" fmla="*/ 1464 h 4065"/>
              <a:gd name="T6" fmla="*/ 0 w 8252"/>
              <a:gd name="T7" fmla="*/ 4064 h 4065"/>
              <a:gd name="T8" fmla="*/ 122 w 8252"/>
              <a:gd name="T9" fmla="*/ 2018 h 40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252" h="4065">
                <a:moveTo>
                  <a:pt x="122" y="2018"/>
                </a:moveTo>
                <a:lnTo>
                  <a:pt x="6242" y="0"/>
                </a:lnTo>
                <a:lnTo>
                  <a:pt x="8251" y="1464"/>
                </a:lnTo>
                <a:lnTo>
                  <a:pt x="0" y="4064"/>
                </a:lnTo>
                <a:lnTo>
                  <a:pt x="122" y="2018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7" name="Freeform 3">
            <a:extLst>
              <a:ext uri="{FF2B5EF4-FFF2-40B4-BE49-F238E27FC236}">
                <a16:creationId xmlns:a16="http://schemas.microsoft.com/office/drawing/2014/main" id="{40BD57FC-1E36-AA4D-BCE6-9A49FBBE8C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38196" y="7426237"/>
            <a:ext cx="9234396" cy="4628003"/>
          </a:xfrm>
          <a:custGeom>
            <a:avLst/>
            <a:gdLst>
              <a:gd name="T0" fmla="*/ 0 w 9424"/>
              <a:gd name="T1" fmla="*/ 4721 h 4722"/>
              <a:gd name="T2" fmla="*/ 9423 w 9424"/>
              <a:gd name="T3" fmla="*/ 2168 h 4722"/>
              <a:gd name="T4" fmla="*/ 9423 w 9424"/>
              <a:gd name="T5" fmla="*/ 0 h 4722"/>
              <a:gd name="T6" fmla="*/ 0 w 9424"/>
              <a:gd name="T7" fmla="*/ 2806 h 4722"/>
              <a:gd name="T8" fmla="*/ 0 w 9424"/>
              <a:gd name="T9" fmla="*/ 4721 h 47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424" h="4722">
                <a:moveTo>
                  <a:pt x="0" y="4721"/>
                </a:moveTo>
                <a:lnTo>
                  <a:pt x="9423" y="2168"/>
                </a:lnTo>
                <a:lnTo>
                  <a:pt x="9423" y="0"/>
                </a:lnTo>
                <a:lnTo>
                  <a:pt x="0" y="2806"/>
                </a:lnTo>
                <a:lnTo>
                  <a:pt x="0" y="4721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4" name="Freeform 4">
            <a:extLst>
              <a:ext uri="{FF2B5EF4-FFF2-40B4-BE49-F238E27FC236}">
                <a16:creationId xmlns:a16="http://schemas.microsoft.com/office/drawing/2014/main" id="{E3BFF299-0F83-0148-B051-F745FFC05B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38196" y="10049205"/>
            <a:ext cx="9843686" cy="2134671"/>
          </a:xfrm>
          <a:custGeom>
            <a:avLst/>
            <a:gdLst>
              <a:gd name="T0" fmla="*/ 9921 w 10044"/>
              <a:gd name="T1" fmla="*/ 2178 h 2179"/>
              <a:gd name="T2" fmla="*/ 9921 w 10044"/>
              <a:gd name="T3" fmla="*/ 2178 h 2179"/>
              <a:gd name="T4" fmla="*/ 132 w 10044"/>
              <a:gd name="T5" fmla="*/ 2178 h 2179"/>
              <a:gd name="T6" fmla="*/ 0 w 10044"/>
              <a:gd name="T7" fmla="*/ 2046 h 2179"/>
              <a:gd name="T8" fmla="*/ 0 w 10044"/>
              <a:gd name="T9" fmla="*/ 131 h 2179"/>
              <a:gd name="T10" fmla="*/ 132 w 10044"/>
              <a:gd name="T11" fmla="*/ 0 h 2179"/>
              <a:gd name="T12" fmla="*/ 9921 w 10044"/>
              <a:gd name="T13" fmla="*/ 0 h 2179"/>
              <a:gd name="T14" fmla="*/ 10043 w 10044"/>
              <a:gd name="T15" fmla="*/ 131 h 2179"/>
              <a:gd name="T16" fmla="*/ 10043 w 10044"/>
              <a:gd name="T17" fmla="*/ 2046 h 2179"/>
              <a:gd name="T18" fmla="*/ 9921 w 10044"/>
              <a:gd name="T19" fmla="*/ 2178 h 2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044" h="2179">
                <a:moveTo>
                  <a:pt x="9921" y="2178"/>
                </a:moveTo>
                <a:lnTo>
                  <a:pt x="9921" y="2178"/>
                </a:lnTo>
                <a:cubicBezTo>
                  <a:pt x="132" y="2178"/>
                  <a:pt x="132" y="2178"/>
                  <a:pt x="132" y="2178"/>
                </a:cubicBezTo>
                <a:cubicBezTo>
                  <a:pt x="56" y="2178"/>
                  <a:pt x="0" y="2121"/>
                  <a:pt x="0" y="2046"/>
                </a:cubicBezTo>
                <a:cubicBezTo>
                  <a:pt x="0" y="131"/>
                  <a:pt x="0" y="131"/>
                  <a:pt x="0" y="131"/>
                </a:cubicBezTo>
                <a:cubicBezTo>
                  <a:pt x="0" y="56"/>
                  <a:pt x="56" y="0"/>
                  <a:pt x="132" y="0"/>
                </a:cubicBezTo>
                <a:cubicBezTo>
                  <a:pt x="9921" y="0"/>
                  <a:pt x="9921" y="0"/>
                  <a:pt x="9921" y="0"/>
                </a:cubicBezTo>
                <a:cubicBezTo>
                  <a:pt x="9987" y="0"/>
                  <a:pt x="10043" y="56"/>
                  <a:pt x="10043" y="131"/>
                </a:cubicBezTo>
                <a:cubicBezTo>
                  <a:pt x="10043" y="2046"/>
                  <a:pt x="10043" y="2046"/>
                  <a:pt x="10043" y="2046"/>
                </a:cubicBezTo>
                <a:cubicBezTo>
                  <a:pt x="10043" y="2121"/>
                  <a:pt x="9987" y="2178"/>
                  <a:pt x="9921" y="2178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5" name="Freeform 5">
            <a:extLst>
              <a:ext uri="{FF2B5EF4-FFF2-40B4-BE49-F238E27FC236}">
                <a16:creationId xmlns:a16="http://schemas.microsoft.com/office/drawing/2014/main" id="{E2954B90-F64F-1B4D-A12F-56EBAA6854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26490" y="7426237"/>
            <a:ext cx="8875738" cy="2126029"/>
          </a:xfrm>
          <a:custGeom>
            <a:avLst/>
            <a:gdLst>
              <a:gd name="T0" fmla="*/ 8926 w 9059"/>
              <a:gd name="T1" fmla="*/ 2168 h 2169"/>
              <a:gd name="T2" fmla="*/ 8926 w 9059"/>
              <a:gd name="T3" fmla="*/ 2168 h 2169"/>
              <a:gd name="T4" fmla="*/ 122 w 9059"/>
              <a:gd name="T5" fmla="*/ 2168 h 2169"/>
              <a:gd name="T6" fmla="*/ 0 w 9059"/>
              <a:gd name="T7" fmla="*/ 2046 h 2169"/>
              <a:gd name="T8" fmla="*/ 0 w 9059"/>
              <a:gd name="T9" fmla="*/ 122 h 2169"/>
              <a:gd name="T10" fmla="*/ 122 w 9059"/>
              <a:gd name="T11" fmla="*/ 0 h 2169"/>
              <a:gd name="T12" fmla="*/ 8926 w 9059"/>
              <a:gd name="T13" fmla="*/ 0 h 2169"/>
              <a:gd name="T14" fmla="*/ 9058 w 9059"/>
              <a:gd name="T15" fmla="*/ 122 h 2169"/>
              <a:gd name="T16" fmla="*/ 9058 w 9059"/>
              <a:gd name="T17" fmla="*/ 2046 h 2169"/>
              <a:gd name="T18" fmla="*/ 8926 w 9059"/>
              <a:gd name="T19" fmla="*/ 2168 h 2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059" h="2169">
                <a:moveTo>
                  <a:pt x="8926" y="2168"/>
                </a:moveTo>
                <a:lnTo>
                  <a:pt x="8926" y="2168"/>
                </a:lnTo>
                <a:cubicBezTo>
                  <a:pt x="122" y="2168"/>
                  <a:pt x="122" y="2168"/>
                  <a:pt x="122" y="2168"/>
                </a:cubicBezTo>
                <a:cubicBezTo>
                  <a:pt x="56" y="2168"/>
                  <a:pt x="0" y="2112"/>
                  <a:pt x="0" y="2046"/>
                </a:cubicBezTo>
                <a:cubicBezTo>
                  <a:pt x="0" y="122"/>
                  <a:pt x="0" y="122"/>
                  <a:pt x="0" y="122"/>
                </a:cubicBezTo>
                <a:cubicBezTo>
                  <a:pt x="0" y="56"/>
                  <a:pt x="56" y="0"/>
                  <a:pt x="122" y="0"/>
                </a:cubicBezTo>
                <a:cubicBezTo>
                  <a:pt x="8926" y="0"/>
                  <a:pt x="8926" y="0"/>
                  <a:pt x="8926" y="0"/>
                </a:cubicBezTo>
                <a:cubicBezTo>
                  <a:pt x="9001" y="0"/>
                  <a:pt x="9058" y="56"/>
                  <a:pt x="9058" y="122"/>
                </a:cubicBezTo>
                <a:cubicBezTo>
                  <a:pt x="9058" y="2046"/>
                  <a:pt x="9058" y="2046"/>
                  <a:pt x="9058" y="2046"/>
                </a:cubicBezTo>
                <a:cubicBezTo>
                  <a:pt x="9058" y="2112"/>
                  <a:pt x="9001" y="2168"/>
                  <a:pt x="8926" y="2168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6" name="Freeform 6">
            <a:extLst>
              <a:ext uri="{FF2B5EF4-FFF2-40B4-BE49-F238E27FC236}">
                <a16:creationId xmlns:a16="http://schemas.microsoft.com/office/drawing/2014/main" id="{E92BBC5F-E4EB-8A4A-AA69-21F89953BC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70961" y="4798950"/>
            <a:ext cx="7782476" cy="2134671"/>
          </a:xfrm>
          <a:custGeom>
            <a:avLst/>
            <a:gdLst>
              <a:gd name="T0" fmla="*/ 7818 w 7941"/>
              <a:gd name="T1" fmla="*/ 2176 h 2177"/>
              <a:gd name="T2" fmla="*/ 7818 w 7941"/>
              <a:gd name="T3" fmla="*/ 2176 h 2177"/>
              <a:gd name="T4" fmla="*/ 131 w 7941"/>
              <a:gd name="T5" fmla="*/ 2176 h 2177"/>
              <a:gd name="T6" fmla="*/ 0 w 7941"/>
              <a:gd name="T7" fmla="*/ 2046 h 2177"/>
              <a:gd name="T8" fmla="*/ 0 w 7941"/>
              <a:gd name="T9" fmla="*/ 131 h 2177"/>
              <a:gd name="T10" fmla="*/ 131 w 7941"/>
              <a:gd name="T11" fmla="*/ 0 h 2177"/>
              <a:gd name="T12" fmla="*/ 7818 w 7941"/>
              <a:gd name="T13" fmla="*/ 0 h 2177"/>
              <a:gd name="T14" fmla="*/ 7940 w 7941"/>
              <a:gd name="T15" fmla="*/ 131 h 2177"/>
              <a:gd name="T16" fmla="*/ 7940 w 7941"/>
              <a:gd name="T17" fmla="*/ 2046 h 2177"/>
              <a:gd name="T18" fmla="*/ 7818 w 7941"/>
              <a:gd name="T19" fmla="*/ 2176 h 2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941" h="2177">
                <a:moveTo>
                  <a:pt x="7818" y="2176"/>
                </a:moveTo>
                <a:lnTo>
                  <a:pt x="7818" y="2176"/>
                </a:lnTo>
                <a:cubicBezTo>
                  <a:pt x="131" y="2176"/>
                  <a:pt x="131" y="2176"/>
                  <a:pt x="131" y="2176"/>
                </a:cubicBezTo>
                <a:cubicBezTo>
                  <a:pt x="56" y="2176"/>
                  <a:pt x="0" y="2120"/>
                  <a:pt x="0" y="2046"/>
                </a:cubicBezTo>
                <a:cubicBezTo>
                  <a:pt x="0" y="131"/>
                  <a:pt x="0" y="131"/>
                  <a:pt x="0" y="131"/>
                </a:cubicBezTo>
                <a:cubicBezTo>
                  <a:pt x="0" y="56"/>
                  <a:pt x="56" y="0"/>
                  <a:pt x="131" y="0"/>
                </a:cubicBezTo>
                <a:cubicBezTo>
                  <a:pt x="7818" y="0"/>
                  <a:pt x="7818" y="0"/>
                  <a:pt x="7818" y="0"/>
                </a:cubicBezTo>
                <a:cubicBezTo>
                  <a:pt x="7884" y="0"/>
                  <a:pt x="7940" y="56"/>
                  <a:pt x="7940" y="131"/>
                </a:cubicBezTo>
                <a:cubicBezTo>
                  <a:pt x="7940" y="2046"/>
                  <a:pt x="7940" y="2046"/>
                  <a:pt x="7940" y="2046"/>
                </a:cubicBezTo>
                <a:cubicBezTo>
                  <a:pt x="7940" y="2120"/>
                  <a:pt x="7884" y="2176"/>
                  <a:pt x="7818" y="2176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7" name="Freeform 7">
            <a:extLst>
              <a:ext uri="{FF2B5EF4-FFF2-40B4-BE49-F238E27FC236}">
                <a16:creationId xmlns:a16="http://schemas.microsoft.com/office/drawing/2014/main" id="{67B59F99-BC19-8849-B90D-3D4F70DFA8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62284" y="1532125"/>
            <a:ext cx="9234399" cy="2761246"/>
          </a:xfrm>
          <a:custGeom>
            <a:avLst/>
            <a:gdLst>
              <a:gd name="T0" fmla="*/ 4646 w 9425"/>
              <a:gd name="T1" fmla="*/ 29 h 2817"/>
              <a:gd name="T2" fmla="*/ 4646 w 9425"/>
              <a:gd name="T3" fmla="*/ 29 h 2817"/>
              <a:gd name="T4" fmla="*/ 4768 w 9425"/>
              <a:gd name="T5" fmla="*/ 29 h 2817"/>
              <a:gd name="T6" fmla="*/ 7218 w 9425"/>
              <a:gd name="T7" fmla="*/ 1399 h 2817"/>
              <a:gd name="T8" fmla="*/ 9311 w 9425"/>
              <a:gd name="T9" fmla="*/ 2582 h 2817"/>
              <a:gd name="T10" fmla="*/ 9246 w 9425"/>
              <a:gd name="T11" fmla="*/ 2816 h 2817"/>
              <a:gd name="T12" fmla="*/ 4712 w 9425"/>
              <a:gd name="T13" fmla="*/ 2816 h 2817"/>
              <a:gd name="T14" fmla="*/ 169 w 9425"/>
              <a:gd name="T15" fmla="*/ 2816 h 2817"/>
              <a:gd name="T16" fmla="*/ 112 w 9425"/>
              <a:gd name="T17" fmla="*/ 2582 h 2817"/>
              <a:gd name="T18" fmla="*/ 2206 w 9425"/>
              <a:gd name="T19" fmla="*/ 1399 h 2817"/>
              <a:gd name="T20" fmla="*/ 4646 w 9425"/>
              <a:gd name="T21" fmla="*/ 29 h 28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425" h="2817">
                <a:moveTo>
                  <a:pt x="4646" y="29"/>
                </a:moveTo>
                <a:lnTo>
                  <a:pt x="4646" y="29"/>
                </a:lnTo>
                <a:cubicBezTo>
                  <a:pt x="4684" y="0"/>
                  <a:pt x="4730" y="0"/>
                  <a:pt x="4768" y="29"/>
                </a:cubicBezTo>
                <a:cubicBezTo>
                  <a:pt x="7218" y="1399"/>
                  <a:pt x="7218" y="1399"/>
                  <a:pt x="7218" y="1399"/>
                </a:cubicBezTo>
                <a:cubicBezTo>
                  <a:pt x="9311" y="2582"/>
                  <a:pt x="9311" y="2582"/>
                  <a:pt x="9311" y="2582"/>
                </a:cubicBezTo>
                <a:cubicBezTo>
                  <a:pt x="9424" y="2647"/>
                  <a:pt x="9377" y="2816"/>
                  <a:pt x="9246" y="2816"/>
                </a:cubicBezTo>
                <a:cubicBezTo>
                  <a:pt x="4712" y="2816"/>
                  <a:pt x="4712" y="2816"/>
                  <a:pt x="4712" y="2816"/>
                </a:cubicBezTo>
                <a:cubicBezTo>
                  <a:pt x="169" y="2816"/>
                  <a:pt x="169" y="2816"/>
                  <a:pt x="169" y="2816"/>
                </a:cubicBezTo>
                <a:cubicBezTo>
                  <a:pt x="47" y="2816"/>
                  <a:pt x="0" y="2647"/>
                  <a:pt x="112" y="2582"/>
                </a:cubicBezTo>
                <a:cubicBezTo>
                  <a:pt x="2206" y="1399"/>
                  <a:pt x="2206" y="1399"/>
                  <a:pt x="2206" y="1399"/>
                </a:cubicBezTo>
                <a:lnTo>
                  <a:pt x="4646" y="29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2" name="Freeform 155">
            <a:extLst>
              <a:ext uri="{FF2B5EF4-FFF2-40B4-BE49-F238E27FC236}">
                <a16:creationId xmlns:a16="http://schemas.microsoft.com/office/drawing/2014/main" id="{F9573D7D-99C6-A84E-842A-B8752BD3F7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92737" y="2059311"/>
            <a:ext cx="799420" cy="587683"/>
          </a:xfrm>
          <a:custGeom>
            <a:avLst/>
            <a:gdLst>
              <a:gd name="T0" fmla="*/ 695 w 818"/>
              <a:gd name="T1" fmla="*/ 600 h 601"/>
              <a:gd name="T2" fmla="*/ 695 w 818"/>
              <a:gd name="T3" fmla="*/ 600 h 601"/>
              <a:gd name="T4" fmla="*/ 123 w 818"/>
              <a:gd name="T5" fmla="*/ 600 h 601"/>
              <a:gd name="T6" fmla="*/ 0 w 818"/>
              <a:gd name="T7" fmla="*/ 478 h 601"/>
              <a:gd name="T8" fmla="*/ 0 w 818"/>
              <a:gd name="T9" fmla="*/ 122 h 601"/>
              <a:gd name="T10" fmla="*/ 123 w 818"/>
              <a:gd name="T11" fmla="*/ 0 h 601"/>
              <a:gd name="T12" fmla="*/ 695 w 818"/>
              <a:gd name="T13" fmla="*/ 0 h 601"/>
              <a:gd name="T14" fmla="*/ 817 w 818"/>
              <a:gd name="T15" fmla="*/ 122 h 601"/>
              <a:gd name="T16" fmla="*/ 817 w 818"/>
              <a:gd name="T17" fmla="*/ 478 h 601"/>
              <a:gd name="T18" fmla="*/ 695 w 818"/>
              <a:gd name="T19" fmla="*/ 600 h 601"/>
              <a:gd name="T20" fmla="*/ 123 w 818"/>
              <a:gd name="T21" fmla="*/ 65 h 601"/>
              <a:gd name="T22" fmla="*/ 123 w 818"/>
              <a:gd name="T23" fmla="*/ 65 h 601"/>
              <a:gd name="T24" fmla="*/ 66 w 818"/>
              <a:gd name="T25" fmla="*/ 122 h 601"/>
              <a:gd name="T26" fmla="*/ 66 w 818"/>
              <a:gd name="T27" fmla="*/ 478 h 601"/>
              <a:gd name="T28" fmla="*/ 123 w 818"/>
              <a:gd name="T29" fmla="*/ 535 h 601"/>
              <a:gd name="T30" fmla="*/ 695 w 818"/>
              <a:gd name="T31" fmla="*/ 535 h 601"/>
              <a:gd name="T32" fmla="*/ 751 w 818"/>
              <a:gd name="T33" fmla="*/ 478 h 601"/>
              <a:gd name="T34" fmla="*/ 751 w 818"/>
              <a:gd name="T35" fmla="*/ 122 h 601"/>
              <a:gd name="T36" fmla="*/ 695 w 818"/>
              <a:gd name="T37" fmla="*/ 65 h 601"/>
              <a:gd name="T38" fmla="*/ 123 w 818"/>
              <a:gd name="T39" fmla="*/ 65 h 6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818" h="601">
                <a:moveTo>
                  <a:pt x="695" y="600"/>
                </a:moveTo>
                <a:lnTo>
                  <a:pt x="695" y="600"/>
                </a:lnTo>
                <a:cubicBezTo>
                  <a:pt x="123" y="600"/>
                  <a:pt x="123" y="600"/>
                  <a:pt x="123" y="600"/>
                </a:cubicBezTo>
                <a:cubicBezTo>
                  <a:pt x="57" y="600"/>
                  <a:pt x="0" y="544"/>
                  <a:pt x="0" y="478"/>
                </a:cubicBezTo>
                <a:cubicBezTo>
                  <a:pt x="0" y="122"/>
                  <a:pt x="0" y="122"/>
                  <a:pt x="0" y="122"/>
                </a:cubicBezTo>
                <a:cubicBezTo>
                  <a:pt x="0" y="56"/>
                  <a:pt x="57" y="0"/>
                  <a:pt x="123" y="0"/>
                </a:cubicBezTo>
                <a:cubicBezTo>
                  <a:pt x="695" y="0"/>
                  <a:pt x="695" y="0"/>
                  <a:pt x="695" y="0"/>
                </a:cubicBezTo>
                <a:cubicBezTo>
                  <a:pt x="761" y="0"/>
                  <a:pt x="817" y="56"/>
                  <a:pt x="817" y="122"/>
                </a:cubicBezTo>
                <a:cubicBezTo>
                  <a:pt x="817" y="478"/>
                  <a:pt x="817" y="478"/>
                  <a:pt x="817" y="478"/>
                </a:cubicBezTo>
                <a:cubicBezTo>
                  <a:pt x="817" y="544"/>
                  <a:pt x="761" y="600"/>
                  <a:pt x="695" y="600"/>
                </a:cubicBezTo>
                <a:close/>
                <a:moveTo>
                  <a:pt x="123" y="65"/>
                </a:moveTo>
                <a:lnTo>
                  <a:pt x="123" y="65"/>
                </a:lnTo>
                <a:cubicBezTo>
                  <a:pt x="85" y="65"/>
                  <a:pt x="66" y="93"/>
                  <a:pt x="66" y="122"/>
                </a:cubicBezTo>
                <a:cubicBezTo>
                  <a:pt x="66" y="478"/>
                  <a:pt x="66" y="478"/>
                  <a:pt x="66" y="478"/>
                </a:cubicBezTo>
                <a:cubicBezTo>
                  <a:pt x="66" y="506"/>
                  <a:pt x="85" y="535"/>
                  <a:pt x="123" y="535"/>
                </a:cubicBezTo>
                <a:cubicBezTo>
                  <a:pt x="695" y="535"/>
                  <a:pt x="695" y="535"/>
                  <a:pt x="695" y="535"/>
                </a:cubicBezTo>
                <a:cubicBezTo>
                  <a:pt x="723" y="535"/>
                  <a:pt x="751" y="506"/>
                  <a:pt x="751" y="478"/>
                </a:cubicBezTo>
                <a:cubicBezTo>
                  <a:pt x="751" y="122"/>
                  <a:pt x="751" y="122"/>
                  <a:pt x="751" y="122"/>
                </a:cubicBezTo>
                <a:cubicBezTo>
                  <a:pt x="751" y="93"/>
                  <a:pt x="723" y="65"/>
                  <a:pt x="695" y="65"/>
                </a:cubicBezTo>
                <a:lnTo>
                  <a:pt x="123" y="6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23" name="Freeform 156">
            <a:extLst>
              <a:ext uri="{FF2B5EF4-FFF2-40B4-BE49-F238E27FC236}">
                <a16:creationId xmlns:a16="http://schemas.microsoft.com/office/drawing/2014/main" id="{49AA3C62-29FD-E448-898C-35B9D88C57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03863" y="2232159"/>
            <a:ext cx="177168" cy="241987"/>
          </a:xfrm>
          <a:custGeom>
            <a:avLst/>
            <a:gdLst>
              <a:gd name="T0" fmla="*/ 93 w 179"/>
              <a:gd name="T1" fmla="*/ 244 h 245"/>
              <a:gd name="T2" fmla="*/ 93 w 179"/>
              <a:gd name="T3" fmla="*/ 244 h 245"/>
              <a:gd name="T4" fmla="*/ 37 w 179"/>
              <a:gd name="T5" fmla="*/ 244 h 245"/>
              <a:gd name="T6" fmla="*/ 9 w 179"/>
              <a:gd name="T7" fmla="*/ 216 h 245"/>
              <a:gd name="T8" fmla="*/ 9 w 179"/>
              <a:gd name="T9" fmla="*/ 216 h 245"/>
              <a:gd name="T10" fmla="*/ 37 w 179"/>
              <a:gd name="T11" fmla="*/ 197 h 245"/>
              <a:gd name="T12" fmla="*/ 103 w 179"/>
              <a:gd name="T13" fmla="*/ 197 h 245"/>
              <a:gd name="T14" fmla="*/ 122 w 179"/>
              <a:gd name="T15" fmla="*/ 169 h 245"/>
              <a:gd name="T16" fmla="*/ 103 w 179"/>
              <a:gd name="T17" fmla="*/ 150 h 245"/>
              <a:gd name="T18" fmla="*/ 75 w 179"/>
              <a:gd name="T19" fmla="*/ 150 h 245"/>
              <a:gd name="T20" fmla="*/ 0 w 179"/>
              <a:gd name="T21" fmla="*/ 75 h 245"/>
              <a:gd name="T22" fmla="*/ 75 w 179"/>
              <a:gd name="T23" fmla="*/ 0 h 245"/>
              <a:gd name="T24" fmla="*/ 141 w 179"/>
              <a:gd name="T25" fmla="*/ 0 h 245"/>
              <a:gd name="T26" fmla="*/ 168 w 179"/>
              <a:gd name="T27" fmla="*/ 28 h 245"/>
              <a:gd name="T28" fmla="*/ 168 w 179"/>
              <a:gd name="T29" fmla="*/ 28 h 245"/>
              <a:gd name="T30" fmla="*/ 141 w 179"/>
              <a:gd name="T31" fmla="*/ 47 h 245"/>
              <a:gd name="T32" fmla="*/ 75 w 179"/>
              <a:gd name="T33" fmla="*/ 47 h 245"/>
              <a:gd name="T34" fmla="*/ 56 w 179"/>
              <a:gd name="T35" fmla="*/ 75 h 245"/>
              <a:gd name="T36" fmla="*/ 75 w 179"/>
              <a:gd name="T37" fmla="*/ 94 h 245"/>
              <a:gd name="T38" fmla="*/ 103 w 179"/>
              <a:gd name="T39" fmla="*/ 94 h 245"/>
              <a:gd name="T40" fmla="*/ 168 w 179"/>
              <a:gd name="T41" fmla="*/ 178 h 245"/>
              <a:gd name="T42" fmla="*/ 93 w 179"/>
              <a:gd name="T43" fmla="*/ 244 h 2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79" h="245">
                <a:moveTo>
                  <a:pt x="93" y="244"/>
                </a:moveTo>
                <a:lnTo>
                  <a:pt x="93" y="244"/>
                </a:lnTo>
                <a:cubicBezTo>
                  <a:pt x="37" y="244"/>
                  <a:pt x="37" y="244"/>
                  <a:pt x="37" y="244"/>
                </a:cubicBezTo>
                <a:cubicBezTo>
                  <a:pt x="18" y="244"/>
                  <a:pt x="9" y="235"/>
                  <a:pt x="9" y="216"/>
                </a:cubicBezTo>
                <a:lnTo>
                  <a:pt x="9" y="216"/>
                </a:lnTo>
                <a:cubicBezTo>
                  <a:pt x="9" y="206"/>
                  <a:pt x="18" y="197"/>
                  <a:pt x="37" y="197"/>
                </a:cubicBezTo>
                <a:cubicBezTo>
                  <a:pt x="103" y="197"/>
                  <a:pt x="103" y="197"/>
                  <a:pt x="103" y="197"/>
                </a:cubicBezTo>
                <a:cubicBezTo>
                  <a:pt x="112" y="197"/>
                  <a:pt x="122" y="187"/>
                  <a:pt x="122" y="169"/>
                </a:cubicBezTo>
                <a:cubicBezTo>
                  <a:pt x="122" y="160"/>
                  <a:pt x="112" y="150"/>
                  <a:pt x="103" y="150"/>
                </a:cubicBezTo>
                <a:cubicBezTo>
                  <a:pt x="75" y="150"/>
                  <a:pt x="75" y="150"/>
                  <a:pt x="75" y="150"/>
                </a:cubicBezTo>
                <a:cubicBezTo>
                  <a:pt x="37" y="141"/>
                  <a:pt x="9" y="122"/>
                  <a:pt x="0" y="75"/>
                </a:cubicBezTo>
                <a:cubicBezTo>
                  <a:pt x="0" y="37"/>
                  <a:pt x="37" y="0"/>
                  <a:pt x="75" y="0"/>
                </a:cubicBezTo>
                <a:cubicBezTo>
                  <a:pt x="141" y="0"/>
                  <a:pt x="141" y="0"/>
                  <a:pt x="141" y="0"/>
                </a:cubicBezTo>
                <a:cubicBezTo>
                  <a:pt x="159" y="0"/>
                  <a:pt x="168" y="9"/>
                  <a:pt x="168" y="28"/>
                </a:cubicBezTo>
                <a:lnTo>
                  <a:pt x="168" y="28"/>
                </a:lnTo>
                <a:cubicBezTo>
                  <a:pt x="168" y="37"/>
                  <a:pt x="159" y="47"/>
                  <a:pt x="141" y="47"/>
                </a:cubicBezTo>
                <a:cubicBezTo>
                  <a:pt x="75" y="47"/>
                  <a:pt x="75" y="47"/>
                  <a:pt x="75" y="47"/>
                </a:cubicBezTo>
                <a:cubicBezTo>
                  <a:pt x="65" y="47"/>
                  <a:pt x="56" y="56"/>
                  <a:pt x="56" y="75"/>
                </a:cubicBezTo>
                <a:cubicBezTo>
                  <a:pt x="56" y="84"/>
                  <a:pt x="65" y="94"/>
                  <a:pt x="75" y="94"/>
                </a:cubicBezTo>
                <a:cubicBezTo>
                  <a:pt x="103" y="94"/>
                  <a:pt x="103" y="94"/>
                  <a:pt x="103" y="94"/>
                </a:cubicBezTo>
                <a:cubicBezTo>
                  <a:pt x="141" y="94"/>
                  <a:pt x="178" y="131"/>
                  <a:pt x="168" y="178"/>
                </a:cubicBezTo>
                <a:cubicBezTo>
                  <a:pt x="168" y="216"/>
                  <a:pt x="131" y="244"/>
                  <a:pt x="93" y="244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24" name="Freeform 157">
            <a:extLst>
              <a:ext uri="{FF2B5EF4-FFF2-40B4-BE49-F238E27FC236}">
                <a16:creationId xmlns:a16="http://schemas.microsoft.com/office/drawing/2014/main" id="{55F077C9-A616-914A-B2AB-8AF545DED2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68680" y="2193269"/>
            <a:ext cx="47535" cy="64817"/>
          </a:xfrm>
          <a:custGeom>
            <a:avLst/>
            <a:gdLst>
              <a:gd name="T0" fmla="*/ 47 w 48"/>
              <a:gd name="T1" fmla="*/ 66 h 67"/>
              <a:gd name="T2" fmla="*/ 0 w 48"/>
              <a:gd name="T3" fmla="*/ 66 h 67"/>
              <a:gd name="T4" fmla="*/ 0 w 48"/>
              <a:gd name="T5" fmla="*/ 0 h 67"/>
              <a:gd name="T6" fmla="*/ 47 w 48"/>
              <a:gd name="T7" fmla="*/ 0 h 67"/>
              <a:gd name="T8" fmla="*/ 47 w 48"/>
              <a:gd name="T9" fmla="*/ 66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8" h="67">
                <a:moveTo>
                  <a:pt x="47" y="66"/>
                </a:moveTo>
                <a:lnTo>
                  <a:pt x="0" y="66"/>
                </a:lnTo>
                <a:lnTo>
                  <a:pt x="0" y="0"/>
                </a:lnTo>
                <a:lnTo>
                  <a:pt x="47" y="0"/>
                </a:lnTo>
                <a:lnTo>
                  <a:pt x="47" y="66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25" name="Freeform 158">
            <a:extLst>
              <a:ext uri="{FF2B5EF4-FFF2-40B4-BE49-F238E27FC236}">
                <a16:creationId xmlns:a16="http://schemas.microsoft.com/office/drawing/2014/main" id="{4D16FBF1-282B-B245-85F6-CE0906BEBB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68680" y="2452541"/>
            <a:ext cx="47535" cy="56174"/>
          </a:xfrm>
          <a:custGeom>
            <a:avLst/>
            <a:gdLst>
              <a:gd name="T0" fmla="*/ 47 w 48"/>
              <a:gd name="T1" fmla="*/ 56 h 57"/>
              <a:gd name="T2" fmla="*/ 0 w 48"/>
              <a:gd name="T3" fmla="*/ 56 h 57"/>
              <a:gd name="T4" fmla="*/ 0 w 48"/>
              <a:gd name="T5" fmla="*/ 0 h 57"/>
              <a:gd name="T6" fmla="*/ 47 w 48"/>
              <a:gd name="T7" fmla="*/ 0 h 57"/>
              <a:gd name="T8" fmla="*/ 47 w 48"/>
              <a:gd name="T9" fmla="*/ 56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8" h="57">
                <a:moveTo>
                  <a:pt x="47" y="56"/>
                </a:moveTo>
                <a:lnTo>
                  <a:pt x="0" y="56"/>
                </a:lnTo>
                <a:lnTo>
                  <a:pt x="0" y="0"/>
                </a:lnTo>
                <a:lnTo>
                  <a:pt x="47" y="0"/>
                </a:lnTo>
                <a:lnTo>
                  <a:pt x="47" y="56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26" name="Freeform 159">
            <a:extLst>
              <a:ext uri="{FF2B5EF4-FFF2-40B4-BE49-F238E27FC236}">
                <a16:creationId xmlns:a16="http://schemas.microsoft.com/office/drawing/2014/main" id="{4F5B198D-28E4-7D4A-A3AA-6392F90613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14990" y="2150057"/>
            <a:ext cx="82101" cy="73459"/>
          </a:xfrm>
          <a:custGeom>
            <a:avLst/>
            <a:gdLst>
              <a:gd name="T0" fmla="*/ 47 w 85"/>
              <a:gd name="T1" fmla="*/ 10 h 76"/>
              <a:gd name="T2" fmla="*/ 47 w 85"/>
              <a:gd name="T3" fmla="*/ 10 h 76"/>
              <a:gd name="T4" fmla="*/ 9 w 85"/>
              <a:gd name="T5" fmla="*/ 29 h 76"/>
              <a:gd name="T6" fmla="*/ 9 w 85"/>
              <a:gd name="T7" fmla="*/ 57 h 76"/>
              <a:gd name="T8" fmla="*/ 9 w 85"/>
              <a:gd name="T9" fmla="*/ 57 h 76"/>
              <a:gd name="T10" fmla="*/ 37 w 85"/>
              <a:gd name="T11" fmla="*/ 66 h 76"/>
              <a:gd name="T12" fmla="*/ 75 w 85"/>
              <a:gd name="T13" fmla="*/ 47 h 76"/>
              <a:gd name="T14" fmla="*/ 84 w 85"/>
              <a:gd name="T15" fmla="*/ 10 h 76"/>
              <a:gd name="T16" fmla="*/ 84 w 85"/>
              <a:gd name="T17" fmla="*/ 10 h 76"/>
              <a:gd name="T18" fmla="*/ 47 w 85"/>
              <a:gd name="T19" fmla="*/ 10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5" h="76">
                <a:moveTo>
                  <a:pt x="47" y="10"/>
                </a:moveTo>
                <a:lnTo>
                  <a:pt x="47" y="10"/>
                </a:lnTo>
                <a:cubicBezTo>
                  <a:pt x="9" y="29"/>
                  <a:pt x="9" y="29"/>
                  <a:pt x="9" y="29"/>
                </a:cubicBezTo>
                <a:cubicBezTo>
                  <a:pt x="0" y="38"/>
                  <a:pt x="0" y="47"/>
                  <a:pt x="9" y="57"/>
                </a:cubicBezTo>
                <a:lnTo>
                  <a:pt x="9" y="57"/>
                </a:lnTo>
                <a:cubicBezTo>
                  <a:pt x="9" y="75"/>
                  <a:pt x="28" y="75"/>
                  <a:pt x="37" y="66"/>
                </a:cubicBezTo>
                <a:cubicBezTo>
                  <a:pt x="75" y="47"/>
                  <a:pt x="75" y="47"/>
                  <a:pt x="75" y="47"/>
                </a:cubicBezTo>
                <a:cubicBezTo>
                  <a:pt x="84" y="38"/>
                  <a:pt x="84" y="19"/>
                  <a:pt x="84" y="10"/>
                </a:cubicBezTo>
                <a:lnTo>
                  <a:pt x="84" y="10"/>
                </a:lnTo>
                <a:cubicBezTo>
                  <a:pt x="75" y="0"/>
                  <a:pt x="56" y="0"/>
                  <a:pt x="47" y="1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27" name="Freeform 160">
            <a:extLst>
              <a:ext uri="{FF2B5EF4-FFF2-40B4-BE49-F238E27FC236}">
                <a16:creationId xmlns:a16="http://schemas.microsoft.com/office/drawing/2014/main" id="{8C109C45-E0CB-4546-B17B-C4F056BE1D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83481" y="2469826"/>
            <a:ext cx="86424" cy="82101"/>
          </a:xfrm>
          <a:custGeom>
            <a:avLst/>
            <a:gdLst>
              <a:gd name="T0" fmla="*/ 47 w 86"/>
              <a:gd name="T1" fmla="*/ 9 h 85"/>
              <a:gd name="T2" fmla="*/ 47 w 86"/>
              <a:gd name="T3" fmla="*/ 9 h 85"/>
              <a:gd name="T4" fmla="*/ 10 w 86"/>
              <a:gd name="T5" fmla="*/ 28 h 85"/>
              <a:gd name="T6" fmla="*/ 10 w 86"/>
              <a:gd name="T7" fmla="*/ 66 h 85"/>
              <a:gd name="T8" fmla="*/ 10 w 86"/>
              <a:gd name="T9" fmla="*/ 66 h 85"/>
              <a:gd name="T10" fmla="*/ 38 w 86"/>
              <a:gd name="T11" fmla="*/ 75 h 85"/>
              <a:gd name="T12" fmla="*/ 75 w 86"/>
              <a:gd name="T13" fmla="*/ 47 h 85"/>
              <a:gd name="T14" fmla="*/ 75 w 86"/>
              <a:gd name="T15" fmla="*/ 19 h 85"/>
              <a:gd name="T16" fmla="*/ 75 w 86"/>
              <a:gd name="T17" fmla="*/ 19 h 85"/>
              <a:gd name="T18" fmla="*/ 47 w 86"/>
              <a:gd name="T19" fmla="*/ 9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6" h="85">
                <a:moveTo>
                  <a:pt x="47" y="9"/>
                </a:moveTo>
                <a:lnTo>
                  <a:pt x="47" y="9"/>
                </a:lnTo>
                <a:cubicBezTo>
                  <a:pt x="10" y="28"/>
                  <a:pt x="10" y="28"/>
                  <a:pt x="10" y="28"/>
                </a:cubicBezTo>
                <a:cubicBezTo>
                  <a:pt x="0" y="37"/>
                  <a:pt x="0" y="56"/>
                  <a:pt x="10" y="66"/>
                </a:cubicBezTo>
                <a:lnTo>
                  <a:pt x="10" y="66"/>
                </a:lnTo>
                <a:cubicBezTo>
                  <a:pt x="19" y="75"/>
                  <a:pt x="29" y="84"/>
                  <a:pt x="38" y="75"/>
                </a:cubicBezTo>
                <a:cubicBezTo>
                  <a:pt x="75" y="47"/>
                  <a:pt x="75" y="47"/>
                  <a:pt x="75" y="47"/>
                </a:cubicBezTo>
                <a:cubicBezTo>
                  <a:pt x="85" y="37"/>
                  <a:pt x="85" y="28"/>
                  <a:pt x="75" y="19"/>
                </a:cubicBezTo>
                <a:lnTo>
                  <a:pt x="75" y="19"/>
                </a:lnTo>
                <a:cubicBezTo>
                  <a:pt x="75" y="0"/>
                  <a:pt x="57" y="0"/>
                  <a:pt x="47" y="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28" name="Freeform 161">
            <a:extLst>
              <a:ext uri="{FF2B5EF4-FFF2-40B4-BE49-F238E27FC236}">
                <a16:creationId xmlns:a16="http://schemas.microsoft.com/office/drawing/2014/main" id="{7F842F21-E828-3646-8D61-FA6B43A0B3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45749" y="10792451"/>
            <a:ext cx="682749" cy="665464"/>
          </a:xfrm>
          <a:custGeom>
            <a:avLst/>
            <a:gdLst>
              <a:gd name="T0" fmla="*/ 348 w 696"/>
              <a:gd name="T1" fmla="*/ 676 h 677"/>
              <a:gd name="T2" fmla="*/ 348 w 696"/>
              <a:gd name="T3" fmla="*/ 676 h 677"/>
              <a:gd name="T4" fmla="*/ 254 w 696"/>
              <a:gd name="T5" fmla="*/ 639 h 677"/>
              <a:gd name="T6" fmla="*/ 57 w 696"/>
              <a:gd name="T7" fmla="*/ 451 h 677"/>
              <a:gd name="T8" fmla="*/ 57 w 696"/>
              <a:gd name="T9" fmla="*/ 254 h 677"/>
              <a:gd name="T10" fmla="*/ 292 w 696"/>
              <a:gd name="T11" fmla="*/ 19 h 677"/>
              <a:gd name="T12" fmla="*/ 320 w 696"/>
              <a:gd name="T13" fmla="*/ 10 h 677"/>
              <a:gd name="T14" fmla="*/ 620 w 696"/>
              <a:gd name="T15" fmla="*/ 0 h 677"/>
              <a:gd name="T16" fmla="*/ 686 w 696"/>
              <a:gd name="T17" fmla="*/ 66 h 677"/>
              <a:gd name="T18" fmla="*/ 695 w 696"/>
              <a:gd name="T19" fmla="*/ 376 h 677"/>
              <a:gd name="T20" fmla="*/ 676 w 696"/>
              <a:gd name="T21" fmla="*/ 395 h 677"/>
              <a:gd name="T22" fmla="*/ 442 w 696"/>
              <a:gd name="T23" fmla="*/ 639 h 677"/>
              <a:gd name="T24" fmla="*/ 348 w 696"/>
              <a:gd name="T25" fmla="*/ 676 h 677"/>
              <a:gd name="T26" fmla="*/ 329 w 696"/>
              <a:gd name="T27" fmla="*/ 75 h 677"/>
              <a:gd name="T28" fmla="*/ 329 w 696"/>
              <a:gd name="T29" fmla="*/ 75 h 677"/>
              <a:gd name="T30" fmla="*/ 104 w 696"/>
              <a:gd name="T31" fmla="*/ 310 h 677"/>
              <a:gd name="T32" fmla="*/ 104 w 696"/>
              <a:gd name="T33" fmla="*/ 404 h 677"/>
              <a:gd name="T34" fmla="*/ 301 w 696"/>
              <a:gd name="T35" fmla="*/ 592 h 677"/>
              <a:gd name="T36" fmla="*/ 395 w 696"/>
              <a:gd name="T37" fmla="*/ 592 h 677"/>
              <a:gd name="T38" fmla="*/ 620 w 696"/>
              <a:gd name="T39" fmla="*/ 357 h 677"/>
              <a:gd name="T40" fmla="*/ 620 w 696"/>
              <a:gd name="T41" fmla="*/ 75 h 677"/>
              <a:gd name="T42" fmla="*/ 329 w 696"/>
              <a:gd name="T43" fmla="*/ 75 h 6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696" h="677">
                <a:moveTo>
                  <a:pt x="348" y="676"/>
                </a:moveTo>
                <a:lnTo>
                  <a:pt x="348" y="676"/>
                </a:lnTo>
                <a:cubicBezTo>
                  <a:pt x="310" y="676"/>
                  <a:pt x="273" y="667"/>
                  <a:pt x="254" y="639"/>
                </a:cubicBezTo>
                <a:cubicBezTo>
                  <a:pt x="57" y="451"/>
                  <a:pt x="57" y="451"/>
                  <a:pt x="57" y="451"/>
                </a:cubicBezTo>
                <a:cubicBezTo>
                  <a:pt x="0" y="395"/>
                  <a:pt x="0" y="310"/>
                  <a:pt x="57" y="254"/>
                </a:cubicBezTo>
                <a:cubicBezTo>
                  <a:pt x="292" y="19"/>
                  <a:pt x="292" y="19"/>
                  <a:pt x="292" y="19"/>
                </a:cubicBezTo>
                <a:cubicBezTo>
                  <a:pt x="301" y="10"/>
                  <a:pt x="310" y="10"/>
                  <a:pt x="320" y="10"/>
                </a:cubicBezTo>
                <a:cubicBezTo>
                  <a:pt x="620" y="0"/>
                  <a:pt x="620" y="0"/>
                  <a:pt x="620" y="0"/>
                </a:cubicBezTo>
                <a:cubicBezTo>
                  <a:pt x="658" y="0"/>
                  <a:pt x="686" y="38"/>
                  <a:pt x="686" y="66"/>
                </a:cubicBezTo>
                <a:cubicBezTo>
                  <a:pt x="695" y="376"/>
                  <a:pt x="695" y="376"/>
                  <a:pt x="695" y="376"/>
                </a:cubicBezTo>
                <a:cubicBezTo>
                  <a:pt x="695" y="385"/>
                  <a:pt x="686" y="395"/>
                  <a:pt x="676" y="395"/>
                </a:cubicBezTo>
                <a:cubicBezTo>
                  <a:pt x="442" y="639"/>
                  <a:pt x="442" y="639"/>
                  <a:pt x="442" y="639"/>
                </a:cubicBezTo>
                <a:cubicBezTo>
                  <a:pt x="413" y="667"/>
                  <a:pt x="386" y="676"/>
                  <a:pt x="348" y="676"/>
                </a:cubicBezTo>
                <a:close/>
                <a:moveTo>
                  <a:pt x="329" y="75"/>
                </a:moveTo>
                <a:lnTo>
                  <a:pt x="329" y="75"/>
                </a:lnTo>
                <a:cubicBezTo>
                  <a:pt x="104" y="310"/>
                  <a:pt x="104" y="310"/>
                  <a:pt x="104" y="310"/>
                </a:cubicBezTo>
                <a:cubicBezTo>
                  <a:pt x="76" y="329"/>
                  <a:pt x="76" y="376"/>
                  <a:pt x="104" y="404"/>
                </a:cubicBezTo>
                <a:cubicBezTo>
                  <a:pt x="301" y="592"/>
                  <a:pt x="301" y="592"/>
                  <a:pt x="301" y="592"/>
                </a:cubicBezTo>
                <a:cubicBezTo>
                  <a:pt x="329" y="620"/>
                  <a:pt x="367" y="620"/>
                  <a:pt x="395" y="592"/>
                </a:cubicBezTo>
                <a:cubicBezTo>
                  <a:pt x="620" y="357"/>
                  <a:pt x="620" y="357"/>
                  <a:pt x="620" y="357"/>
                </a:cubicBezTo>
                <a:cubicBezTo>
                  <a:pt x="620" y="75"/>
                  <a:pt x="620" y="75"/>
                  <a:pt x="620" y="75"/>
                </a:cubicBezTo>
                <a:lnTo>
                  <a:pt x="329" y="7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29" name="Freeform 162">
            <a:extLst>
              <a:ext uri="{FF2B5EF4-FFF2-40B4-BE49-F238E27FC236}">
                <a16:creationId xmlns:a16="http://schemas.microsoft.com/office/drawing/2014/main" id="{D6331323-4135-5C41-9E8A-E40710870E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77869" y="10939371"/>
            <a:ext cx="112351" cy="112351"/>
          </a:xfrm>
          <a:custGeom>
            <a:avLst/>
            <a:gdLst>
              <a:gd name="T0" fmla="*/ 94 w 113"/>
              <a:gd name="T1" fmla="*/ 95 h 114"/>
              <a:gd name="T2" fmla="*/ 94 w 113"/>
              <a:gd name="T3" fmla="*/ 95 h 114"/>
              <a:gd name="T4" fmla="*/ 19 w 113"/>
              <a:gd name="T5" fmla="*/ 95 h 114"/>
              <a:gd name="T6" fmla="*/ 19 w 113"/>
              <a:gd name="T7" fmla="*/ 19 h 114"/>
              <a:gd name="T8" fmla="*/ 94 w 113"/>
              <a:gd name="T9" fmla="*/ 19 h 114"/>
              <a:gd name="T10" fmla="*/ 94 w 113"/>
              <a:gd name="T11" fmla="*/ 95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3" h="114">
                <a:moveTo>
                  <a:pt x="94" y="95"/>
                </a:moveTo>
                <a:lnTo>
                  <a:pt x="94" y="95"/>
                </a:lnTo>
                <a:cubicBezTo>
                  <a:pt x="75" y="113"/>
                  <a:pt x="37" y="113"/>
                  <a:pt x="19" y="95"/>
                </a:cubicBezTo>
                <a:cubicBezTo>
                  <a:pt x="0" y="76"/>
                  <a:pt x="0" y="38"/>
                  <a:pt x="19" y="19"/>
                </a:cubicBezTo>
                <a:cubicBezTo>
                  <a:pt x="37" y="0"/>
                  <a:pt x="65" y="0"/>
                  <a:pt x="94" y="19"/>
                </a:cubicBezTo>
                <a:cubicBezTo>
                  <a:pt x="112" y="38"/>
                  <a:pt x="112" y="76"/>
                  <a:pt x="94" y="95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30" name="Freeform 163">
            <a:extLst>
              <a:ext uri="{FF2B5EF4-FFF2-40B4-BE49-F238E27FC236}">
                <a16:creationId xmlns:a16="http://schemas.microsoft.com/office/drawing/2014/main" id="{AED2CFD0-F929-7449-B3C7-2E06070A1D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37107" y="8173806"/>
            <a:ext cx="708676" cy="445082"/>
          </a:xfrm>
          <a:custGeom>
            <a:avLst/>
            <a:gdLst>
              <a:gd name="T0" fmla="*/ 582 w 724"/>
              <a:gd name="T1" fmla="*/ 451 h 452"/>
              <a:gd name="T2" fmla="*/ 582 w 724"/>
              <a:gd name="T3" fmla="*/ 451 h 452"/>
              <a:gd name="T4" fmla="*/ 272 w 724"/>
              <a:gd name="T5" fmla="*/ 451 h 452"/>
              <a:gd name="T6" fmla="*/ 207 w 724"/>
              <a:gd name="T7" fmla="*/ 385 h 452"/>
              <a:gd name="T8" fmla="*/ 113 w 724"/>
              <a:gd name="T9" fmla="*/ 75 h 452"/>
              <a:gd name="T10" fmla="*/ 38 w 724"/>
              <a:gd name="T11" fmla="*/ 75 h 452"/>
              <a:gd name="T12" fmla="*/ 0 w 724"/>
              <a:gd name="T13" fmla="*/ 38 h 452"/>
              <a:gd name="T14" fmla="*/ 38 w 724"/>
              <a:gd name="T15" fmla="*/ 0 h 452"/>
              <a:gd name="T16" fmla="*/ 141 w 724"/>
              <a:gd name="T17" fmla="*/ 0 h 452"/>
              <a:gd name="T18" fmla="*/ 179 w 724"/>
              <a:gd name="T19" fmla="*/ 29 h 452"/>
              <a:gd name="T20" fmla="*/ 272 w 724"/>
              <a:gd name="T21" fmla="*/ 366 h 452"/>
              <a:gd name="T22" fmla="*/ 282 w 724"/>
              <a:gd name="T23" fmla="*/ 376 h 452"/>
              <a:gd name="T24" fmla="*/ 582 w 724"/>
              <a:gd name="T25" fmla="*/ 376 h 452"/>
              <a:gd name="T26" fmla="*/ 582 w 724"/>
              <a:gd name="T27" fmla="*/ 366 h 452"/>
              <a:gd name="T28" fmla="*/ 638 w 724"/>
              <a:gd name="T29" fmla="*/ 169 h 452"/>
              <a:gd name="T30" fmla="*/ 376 w 724"/>
              <a:gd name="T31" fmla="*/ 169 h 452"/>
              <a:gd name="T32" fmla="*/ 347 w 724"/>
              <a:gd name="T33" fmla="*/ 141 h 452"/>
              <a:gd name="T34" fmla="*/ 376 w 724"/>
              <a:gd name="T35" fmla="*/ 104 h 452"/>
              <a:gd name="T36" fmla="*/ 685 w 724"/>
              <a:gd name="T37" fmla="*/ 104 h 452"/>
              <a:gd name="T38" fmla="*/ 714 w 724"/>
              <a:gd name="T39" fmla="*/ 122 h 452"/>
              <a:gd name="T40" fmla="*/ 723 w 724"/>
              <a:gd name="T41" fmla="*/ 151 h 452"/>
              <a:gd name="T42" fmla="*/ 657 w 724"/>
              <a:gd name="T43" fmla="*/ 385 h 452"/>
              <a:gd name="T44" fmla="*/ 582 w 724"/>
              <a:gd name="T45" fmla="*/ 451 h 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724" h="452">
                <a:moveTo>
                  <a:pt x="582" y="451"/>
                </a:moveTo>
                <a:lnTo>
                  <a:pt x="582" y="451"/>
                </a:lnTo>
                <a:cubicBezTo>
                  <a:pt x="272" y="451"/>
                  <a:pt x="272" y="451"/>
                  <a:pt x="272" y="451"/>
                </a:cubicBezTo>
                <a:cubicBezTo>
                  <a:pt x="244" y="451"/>
                  <a:pt x="216" y="423"/>
                  <a:pt x="207" y="385"/>
                </a:cubicBezTo>
                <a:cubicBezTo>
                  <a:pt x="113" y="75"/>
                  <a:pt x="113" y="75"/>
                  <a:pt x="113" y="75"/>
                </a:cubicBezTo>
                <a:cubicBezTo>
                  <a:pt x="38" y="75"/>
                  <a:pt x="38" y="75"/>
                  <a:pt x="38" y="75"/>
                </a:cubicBezTo>
                <a:cubicBezTo>
                  <a:pt x="19" y="75"/>
                  <a:pt x="0" y="57"/>
                  <a:pt x="0" y="38"/>
                </a:cubicBezTo>
                <a:cubicBezTo>
                  <a:pt x="0" y="19"/>
                  <a:pt x="19" y="0"/>
                  <a:pt x="38" y="0"/>
                </a:cubicBezTo>
                <a:cubicBezTo>
                  <a:pt x="141" y="0"/>
                  <a:pt x="141" y="0"/>
                  <a:pt x="141" y="0"/>
                </a:cubicBezTo>
                <a:cubicBezTo>
                  <a:pt x="160" y="0"/>
                  <a:pt x="169" y="10"/>
                  <a:pt x="179" y="29"/>
                </a:cubicBezTo>
                <a:cubicBezTo>
                  <a:pt x="272" y="366"/>
                  <a:pt x="272" y="366"/>
                  <a:pt x="272" y="366"/>
                </a:cubicBezTo>
                <a:cubicBezTo>
                  <a:pt x="282" y="376"/>
                  <a:pt x="282" y="376"/>
                  <a:pt x="282" y="376"/>
                </a:cubicBezTo>
                <a:cubicBezTo>
                  <a:pt x="582" y="376"/>
                  <a:pt x="582" y="376"/>
                  <a:pt x="582" y="376"/>
                </a:cubicBezTo>
                <a:cubicBezTo>
                  <a:pt x="582" y="376"/>
                  <a:pt x="582" y="376"/>
                  <a:pt x="582" y="366"/>
                </a:cubicBezTo>
                <a:cubicBezTo>
                  <a:pt x="638" y="169"/>
                  <a:pt x="638" y="169"/>
                  <a:pt x="638" y="169"/>
                </a:cubicBezTo>
                <a:cubicBezTo>
                  <a:pt x="376" y="169"/>
                  <a:pt x="376" y="169"/>
                  <a:pt x="376" y="169"/>
                </a:cubicBezTo>
                <a:cubicBezTo>
                  <a:pt x="357" y="169"/>
                  <a:pt x="347" y="160"/>
                  <a:pt x="347" y="141"/>
                </a:cubicBezTo>
                <a:cubicBezTo>
                  <a:pt x="347" y="122"/>
                  <a:pt x="357" y="104"/>
                  <a:pt x="376" y="104"/>
                </a:cubicBezTo>
                <a:cubicBezTo>
                  <a:pt x="685" y="104"/>
                  <a:pt x="685" y="104"/>
                  <a:pt x="685" y="104"/>
                </a:cubicBezTo>
                <a:cubicBezTo>
                  <a:pt x="695" y="104"/>
                  <a:pt x="704" y="113"/>
                  <a:pt x="714" y="122"/>
                </a:cubicBezTo>
                <a:cubicBezTo>
                  <a:pt x="723" y="132"/>
                  <a:pt x="723" y="141"/>
                  <a:pt x="723" y="151"/>
                </a:cubicBezTo>
                <a:cubicBezTo>
                  <a:pt x="657" y="385"/>
                  <a:pt x="657" y="385"/>
                  <a:pt x="657" y="385"/>
                </a:cubicBezTo>
                <a:cubicBezTo>
                  <a:pt x="648" y="423"/>
                  <a:pt x="620" y="451"/>
                  <a:pt x="582" y="451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31" name="Freeform 164">
            <a:extLst>
              <a:ext uri="{FF2B5EF4-FFF2-40B4-BE49-F238E27FC236}">
                <a16:creationId xmlns:a16="http://schemas.microsoft.com/office/drawing/2014/main" id="{064FC5D8-D0EF-AF4B-A5E0-B4A778F89D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09954" y="8679384"/>
            <a:ext cx="129636" cy="129636"/>
          </a:xfrm>
          <a:custGeom>
            <a:avLst/>
            <a:gdLst>
              <a:gd name="T0" fmla="*/ 0 w 132"/>
              <a:gd name="T1" fmla="*/ 65 h 132"/>
              <a:gd name="T2" fmla="*/ 0 w 132"/>
              <a:gd name="T3" fmla="*/ 65 h 132"/>
              <a:gd name="T4" fmla="*/ 65 w 132"/>
              <a:gd name="T5" fmla="*/ 0 h 132"/>
              <a:gd name="T6" fmla="*/ 131 w 132"/>
              <a:gd name="T7" fmla="*/ 65 h 132"/>
              <a:gd name="T8" fmla="*/ 65 w 132"/>
              <a:gd name="T9" fmla="*/ 131 h 132"/>
              <a:gd name="T10" fmla="*/ 0 w 132"/>
              <a:gd name="T11" fmla="*/ 65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2" h="132">
                <a:moveTo>
                  <a:pt x="0" y="65"/>
                </a:moveTo>
                <a:lnTo>
                  <a:pt x="0" y="65"/>
                </a:lnTo>
                <a:cubicBezTo>
                  <a:pt x="0" y="28"/>
                  <a:pt x="28" y="0"/>
                  <a:pt x="65" y="0"/>
                </a:cubicBezTo>
                <a:cubicBezTo>
                  <a:pt x="103" y="0"/>
                  <a:pt x="131" y="28"/>
                  <a:pt x="131" y="65"/>
                </a:cubicBezTo>
                <a:cubicBezTo>
                  <a:pt x="131" y="103"/>
                  <a:pt x="103" y="131"/>
                  <a:pt x="65" y="131"/>
                </a:cubicBezTo>
                <a:cubicBezTo>
                  <a:pt x="28" y="131"/>
                  <a:pt x="0" y="103"/>
                  <a:pt x="0" y="65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32" name="Freeform 165">
            <a:extLst>
              <a:ext uri="{FF2B5EF4-FFF2-40B4-BE49-F238E27FC236}">
                <a16:creationId xmlns:a16="http://schemas.microsoft.com/office/drawing/2014/main" id="{323DC981-0FCC-5A45-A4AF-0EC9AA9D1A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81577" y="8679384"/>
            <a:ext cx="129636" cy="129636"/>
          </a:xfrm>
          <a:custGeom>
            <a:avLst/>
            <a:gdLst>
              <a:gd name="T0" fmla="*/ 0 w 132"/>
              <a:gd name="T1" fmla="*/ 65 h 132"/>
              <a:gd name="T2" fmla="*/ 0 w 132"/>
              <a:gd name="T3" fmla="*/ 65 h 132"/>
              <a:gd name="T4" fmla="*/ 66 w 132"/>
              <a:gd name="T5" fmla="*/ 0 h 132"/>
              <a:gd name="T6" fmla="*/ 131 w 132"/>
              <a:gd name="T7" fmla="*/ 65 h 132"/>
              <a:gd name="T8" fmla="*/ 66 w 132"/>
              <a:gd name="T9" fmla="*/ 131 h 132"/>
              <a:gd name="T10" fmla="*/ 0 w 132"/>
              <a:gd name="T11" fmla="*/ 65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2" h="132">
                <a:moveTo>
                  <a:pt x="0" y="65"/>
                </a:moveTo>
                <a:lnTo>
                  <a:pt x="0" y="65"/>
                </a:lnTo>
                <a:cubicBezTo>
                  <a:pt x="0" y="28"/>
                  <a:pt x="28" y="0"/>
                  <a:pt x="66" y="0"/>
                </a:cubicBezTo>
                <a:cubicBezTo>
                  <a:pt x="103" y="0"/>
                  <a:pt x="131" y="28"/>
                  <a:pt x="131" y="65"/>
                </a:cubicBezTo>
                <a:cubicBezTo>
                  <a:pt x="131" y="103"/>
                  <a:pt x="103" y="131"/>
                  <a:pt x="66" y="131"/>
                </a:cubicBezTo>
                <a:cubicBezTo>
                  <a:pt x="28" y="131"/>
                  <a:pt x="0" y="103"/>
                  <a:pt x="0" y="65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33" name="Freeform 166">
            <a:extLst>
              <a:ext uri="{FF2B5EF4-FFF2-40B4-BE49-F238E27FC236}">
                <a16:creationId xmlns:a16="http://schemas.microsoft.com/office/drawing/2014/main" id="{FC9DBEEC-7689-664E-B47E-3E86BFBBE4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11179" y="5563803"/>
            <a:ext cx="773493" cy="747566"/>
          </a:xfrm>
          <a:custGeom>
            <a:avLst/>
            <a:gdLst>
              <a:gd name="T0" fmla="*/ 676 w 789"/>
              <a:gd name="T1" fmla="*/ 760 h 761"/>
              <a:gd name="T2" fmla="*/ 676 w 789"/>
              <a:gd name="T3" fmla="*/ 760 h 761"/>
              <a:gd name="T4" fmla="*/ 103 w 789"/>
              <a:gd name="T5" fmla="*/ 760 h 761"/>
              <a:gd name="T6" fmla="*/ 0 w 789"/>
              <a:gd name="T7" fmla="*/ 647 h 761"/>
              <a:gd name="T8" fmla="*/ 0 w 789"/>
              <a:gd name="T9" fmla="*/ 112 h 761"/>
              <a:gd name="T10" fmla="*/ 103 w 789"/>
              <a:gd name="T11" fmla="*/ 0 h 761"/>
              <a:gd name="T12" fmla="*/ 160 w 789"/>
              <a:gd name="T13" fmla="*/ 0 h 761"/>
              <a:gd name="T14" fmla="*/ 160 w 789"/>
              <a:gd name="T15" fmla="*/ 75 h 761"/>
              <a:gd name="T16" fmla="*/ 103 w 789"/>
              <a:gd name="T17" fmla="*/ 75 h 761"/>
              <a:gd name="T18" fmla="*/ 66 w 789"/>
              <a:gd name="T19" fmla="*/ 112 h 761"/>
              <a:gd name="T20" fmla="*/ 66 w 789"/>
              <a:gd name="T21" fmla="*/ 647 h 761"/>
              <a:gd name="T22" fmla="*/ 103 w 789"/>
              <a:gd name="T23" fmla="*/ 694 h 761"/>
              <a:gd name="T24" fmla="*/ 676 w 789"/>
              <a:gd name="T25" fmla="*/ 694 h 761"/>
              <a:gd name="T26" fmla="*/ 713 w 789"/>
              <a:gd name="T27" fmla="*/ 647 h 761"/>
              <a:gd name="T28" fmla="*/ 713 w 789"/>
              <a:gd name="T29" fmla="*/ 112 h 761"/>
              <a:gd name="T30" fmla="*/ 676 w 789"/>
              <a:gd name="T31" fmla="*/ 75 h 761"/>
              <a:gd name="T32" fmla="*/ 620 w 789"/>
              <a:gd name="T33" fmla="*/ 75 h 761"/>
              <a:gd name="T34" fmla="*/ 620 w 789"/>
              <a:gd name="T35" fmla="*/ 0 h 761"/>
              <a:gd name="T36" fmla="*/ 676 w 789"/>
              <a:gd name="T37" fmla="*/ 0 h 761"/>
              <a:gd name="T38" fmla="*/ 788 w 789"/>
              <a:gd name="T39" fmla="*/ 112 h 761"/>
              <a:gd name="T40" fmla="*/ 788 w 789"/>
              <a:gd name="T41" fmla="*/ 647 h 761"/>
              <a:gd name="T42" fmla="*/ 676 w 789"/>
              <a:gd name="T43" fmla="*/ 760 h 7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789" h="761">
                <a:moveTo>
                  <a:pt x="676" y="760"/>
                </a:moveTo>
                <a:lnTo>
                  <a:pt x="676" y="760"/>
                </a:lnTo>
                <a:cubicBezTo>
                  <a:pt x="103" y="760"/>
                  <a:pt x="103" y="760"/>
                  <a:pt x="103" y="760"/>
                </a:cubicBezTo>
                <a:cubicBezTo>
                  <a:pt x="47" y="760"/>
                  <a:pt x="0" y="713"/>
                  <a:pt x="0" y="647"/>
                </a:cubicBezTo>
                <a:cubicBezTo>
                  <a:pt x="0" y="112"/>
                  <a:pt x="0" y="112"/>
                  <a:pt x="0" y="112"/>
                </a:cubicBezTo>
                <a:cubicBezTo>
                  <a:pt x="0" y="56"/>
                  <a:pt x="47" y="0"/>
                  <a:pt x="103" y="0"/>
                </a:cubicBezTo>
                <a:cubicBezTo>
                  <a:pt x="160" y="0"/>
                  <a:pt x="160" y="0"/>
                  <a:pt x="160" y="0"/>
                </a:cubicBezTo>
                <a:cubicBezTo>
                  <a:pt x="160" y="75"/>
                  <a:pt x="160" y="75"/>
                  <a:pt x="160" y="75"/>
                </a:cubicBezTo>
                <a:cubicBezTo>
                  <a:pt x="103" y="75"/>
                  <a:pt x="103" y="75"/>
                  <a:pt x="103" y="75"/>
                </a:cubicBezTo>
                <a:cubicBezTo>
                  <a:pt x="85" y="75"/>
                  <a:pt x="66" y="93"/>
                  <a:pt x="66" y="112"/>
                </a:cubicBezTo>
                <a:cubicBezTo>
                  <a:pt x="66" y="647"/>
                  <a:pt x="66" y="647"/>
                  <a:pt x="66" y="647"/>
                </a:cubicBezTo>
                <a:cubicBezTo>
                  <a:pt x="66" y="675"/>
                  <a:pt x="85" y="694"/>
                  <a:pt x="103" y="694"/>
                </a:cubicBezTo>
                <a:cubicBezTo>
                  <a:pt x="676" y="694"/>
                  <a:pt x="676" y="694"/>
                  <a:pt x="676" y="694"/>
                </a:cubicBezTo>
                <a:cubicBezTo>
                  <a:pt x="695" y="694"/>
                  <a:pt x="713" y="675"/>
                  <a:pt x="713" y="647"/>
                </a:cubicBezTo>
                <a:cubicBezTo>
                  <a:pt x="713" y="112"/>
                  <a:pt x="713" y="112"/>
                  <a:pt x="713" y="112"/>
                </a:cubicBezTo>
                <a:cubicBezTo>
                  <a:pt x="713" y="93"/>
                  <a:pt x="695" y="75"/>
                  <a:pt x="676" y="75"/>
                </a:cubicBezTo>
                <a:cubicBezTo>
                  <a:pt x="620" y="75"/>
                  <a:pt x="620" y="75"/>
                  <a:pt x="620" y="75"/>
                </a:cubicBezTo>
                <a:cubicBezTo>
                  <a:pt x="620" y="0"/>
                  <a:pt x="620" y="0"/>
                  <a:pt x="620" y="0"/>
                </a:cubicBezTo>
                <a:cubicBezTo>
                  <a:pt x="676" y="0"/>
                  <a:pt x="676" y="0"/>
                  <a:pt x="676" y="0"/>
                </a:cubicBezTo>
                <a:cubicBezTo>
                  <a:pt x="742" y="0"/>
                  <a:pt x="788" y="56"/>
                  <a:pt x="788" y="112"/>
                </a:cubicBezTo>
                <a:cubicBezTo>
                  <a:pt x="788" y="647"/>
                  <a:pt x="788" y="647"/>
                  <a:pt x="788" y="647"/>
                </a:cubicBezTo>
                <a:cubicBezTo>
                  <a:pt x="788" y="713"/>
                  <a:pt x="742" y="760"/>
                  <a:pt x="676" y="76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34" name="Freeform 167">
            <a:extLst>
              <a:ext uri="{FF2B5EF4-FFF2-40B4-BE49-F238E27FC236}">
                <a16:creationId xmlns:a16="http://schemas.microsoft.com/office/drawing/2014/main" id="{D3ACC21A-83AA-6749-9B0C-A7E602273A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22917" y="5460094"/>
            <a:ext cx="341376" cy="64817"/>
          </a:xfrm>
          <a:custGeom>
            <a:avLst/>
            <a:gdLst>
              <a:gd name="T0" fmla="*/ 347 w 348"/>
              <a:gd name="T1" fmla="*/ 66 h 67"/>
              <a:gd name="T2" fmla="*/ 0 w 348"/>
              <a:gd name="T3" fmla="*/ 66 h 67"/>
              <a:gd name="T4" fmla="*/ 0 w 348"/>
              <a:gd name="T5" fmla="*/ 0 h 67"/>
              <a:gd name="T6" fmla="*/ 347 w 348"/>
              <a:gd name="T7" fmla="*/ 0 h 67"/>
              <a:gd name="T8" fmla="*/ 347 w 348"/>
              <a:gd name="T9" fmla="*/ 66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8" h="67">
                <a:moveTo>
                  <a:pt x="347" y="66"/>
                </a:moveTo>
                <a:lnTo>
                  <a:pt x="0" y="66"/>
                </a:lnTo>
                <a:lnTo>
                  <a:pt x="0" y="0"/>
                </a:lnTo>
                <a:lnTo>
                  <a:pt x="347" y="0"/>
                </a:lnTo>
                <a:lnTo>
                  <a:pt x="347" y="66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35" name="Freeform 168">
            <a:extLst>
              <a:ext uri="{FF2B5EF4-FFF2-40B4-BE49-F238E27FC236}">
                <a16:creationId xmlns:a16="http://schemas.microsoft.com/office/drawing/2014/main" id="{CC51FAAD-16C7-ED4A-8268-B7A74DC81C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34657" y="5460094"/>
            <a:ext cx="220380" cy="177168"/>
          </a:xfrm>
          <a:custGeom>
            <a:avLst/>
            <a:gdLst>
              <a:gd name="T0" fmla="*/ 47 w 226"/>
              <a:gd name="T1" fmla="*/ 169 h 180"/>
              <a:gd name="T2" fmla="*/ 47 w 226"/>
              <a:gd name="T3" fmla="*/ 169 h 180"/>
              <a:gd name="T4" fmla="*/ 0 w 226"/>
              <a:gd name="T5" fmla="*/ 113 h 180"/>
              <a:gd name="T6" fmla="*/ 103 w 226"/>
              <a:gd name="T7" fmla="*/ 10 h 180"/>
              <a:gd name="T8" fmla="*/ 141 w 226"/>
              <a:gd name="T9" fmla="*/ 0 h 180"/>
              <a:gd name="T10" fmla="*/ 169 w 226"/>
              <a:gd name="T11" fmla="*/ 19 h 180"/>
              <a:gd name="T12" fmla="*/ 216 w 226"/>
              <a:gd name="T13" fmla="*/ 122 h 180"/>
              <a:gd name="T14" fmla="*/ 197 w 226"/>
              <a:gd name="T15" fmla="*/ 169 h 180"/>
              <a:gd name="T16" fmla="*/ 197 w 226"/>
              <a:gd name="T17" fmla="*/ 169 h 180"/>
              <a:gd name="T18" fmla="*/ 150 w 226"/>
              <a:gd name="T19" fmla="*/ 160 h 180"/>
              <a:gd name="T20" fmla="*/ 122 w 226"/>
              <a:gd name="T21" fmla="*/ 94 h 180"/>
              <a:gd name="T22" fmla="*/ 47 w 226"/>
              <a:gd name="T23" fmla="*/ 169 h 180"/>
              <a:gd name="T24" fmla="*/ 159 w 226"/>
              <a:gd name="T25" fmla="*/ 57 h 180"/>
              <a:gd name="T26" fmla="*/ 159 w 226"/>
              <a:gd name="T27" fmla="*/ 57 h 180"/>
              <a:gd name="T28" fmla="*/ 150 w 226"/>
              <a:gd name="T29" fmla="*/ 57 h 180"/>
              <a:gd name="T30" fmla="*/ 159 w 226"/>
              <a:gd name="T31" fmla="*/ 57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26" h="180">
                <a:moveTo>
                  <a:pt x="47" y="169"/>
                </a:moveTo>
                <a:lnTo>
                  <a:pt x="47" y="169"/>
                </a:lnTo>
                <a:cubicBezTo>
                  <a:pt x="0" y="113"/>
                  <a:pt x="0" y="113"/>
                  <a:pt x="0" y="113"/>
                </a:cubicBezTo>
                <a:cubicBezTo>
                  <a:pt x="103" y="10"/>
                  <a:pt x="103" y="10"/>
                  <a:pt x="103" y="10"/>
                </a:cubicBezTo>
                <a:cubicBezTo>
                  <a:pt x="112" y="0"/>
                  <a:pt x="122" y="0"/>
                  <a:pt x="141" y="0"/>
                </a:cubicBezTo>
                <a:cubicBezTo>
                  <a:pt x="150" y="0"/>
                  <a:pt x="159" y="10"/>
                  <a:pt x="169" y="19"/>
                </a:cubicBezTo>
                <a:cubicBezTo>
                  <a:pt x="216" y="122"/>
                  <a:pt x="216" y="122"/>
                  <a:pt x="216" y="122"/>
                </a:cubicBezTo>
                <a:cubicBezTo>
                  <a:pt x="225" y="141"/>
                  <a:pt x="216" y="160"/>
                  <a:pt x="197" y="169"/>
                </a:cubicBezTo>
                <a:lnTo>
                  <a:pt x="197" y="169"/>
                </a:lnTo>
                <a:cubicBezTo>
                  <a:pt x="188" y="179"/>
                  <a:pt x="159" y="169"/>
                  <a:pt x="150" y="160"/>
                </a:cubicBezTo>
                <a:cubicBezTo>
                  <a:pt x="122" y="94"/>
                  <a:pt x="122" y="94"/>
                  <a:pt x="122" y="94"/>
                </a:cubicBezTo>
                <a:lnTo>
                  <a:pt x="47" y="169"/>
                </a:lnTo>
                <a:close/>
                <a:moveTo>
                  <a:pt x="159" y="57"/>
                </a:moveTo>
                <a:lnTo>
                  <a:pt x="159" y="57"/>
                </a:lnTo>
                <a:cubicBezTo>
                  <a:pt x="150" y="57"/>
                  <a:pt x="150" y="57"/>
                  <a:pt x="150" y="57"/>
                </a:cubicBezTo>
                <a:cubicBezTo>
                  <a:pt x="150" y="57"/>
                  <a:pt x="150" y="57"/>
                  <a:pt x="159" y="5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36" name="Freeform 169">
            <a:extLst>
              <a:ext uri="{FF2B5EF4-FFF2-40B4-BE49-F238E27FC236}">
                <a16:creationId xmlns:a16="http://schemas.microsoft.com/office/drawing/2014/main" id="{7539841F-AEAE-B84B-B23B-CF403F19C0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8233" y="5563803"/>
            <a:ext cx="306804" cy="211737"/>
          </a:xfrm>
          <a:custGeom>
            <a:avLst/>
            <a:gdLst>
              <a:gd name="T0" fmla="*/ 122 w 311"/>
              <a:gd name="T1" fmla="*/ 216 h 217"/>
              <a:gd name="T2" fmla="*/ 122 w 311"/>
              <a:gd name="T3" fmla="*/ 216 h 217"/>
              <a:gd name="T4" fmla="*/ 122 w 311"/>
              <a:gd name="T5" fmla="*/ 216 h 217"/>
              <a:gd name="T6" fmla="*/ 76 w 311"/>
              <a:gd name="T7" fmla="*/ 197 h 217"/>
              <a:gd name="T8" fmla="*/ 0 w 311"/>
              <a:gd name="T9" fmla="*/ 103 h 217"/>
              <a:gd name="T10" fmla="*/ 85 w 311"/>
              <a:gd name="T11" fmla="*/ 9 h 217"/>
              <a:gd name="T12" fmla="*/ 132 w 311"/>
              <a:gd name="T13" fmla="*/ 65 h 217"/>
              <a:gd name="T14" fmla="*/ 94 w 311"/>
              <a:gd name="T15" fmla="*/ 103 h 217"/>
              <a:gd name="T16" fmla="*/ 122 w 311"/>
              <a:gd name="T17" fmla="*/ 141 h 217"/>
              <a:gd name="T18" fmla="*/ 244 w 311"/>
              <a:gd name="T19" fmla="*/ 18 h 217"/>
              <a:gd name="T20" fmla="*/ 291 w 311"/>
              <a:gd name="T21" fmla="*/ 9 h 217"/>
              <a:gd name="T22" fmla="*/ 291 w 311"/>
              <a:gd name="T23" fmla="*/ 9 h 217"/>
              <a:gd name="T24" fmla="*/ 291 w 311"/>
              <a:gd name="T25" fmla="*/ 65 h 217"/>
              <a:gd name="T26" fmla="*/ 169 w 311"/>
              <a:gd name="T27" fmla="*/ 197 h 217"/>
              <a:gd name="T28" fmla="*/ 122 w 311"/>
              <a:gd name="T29" fmla="*/ 216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11" h="217">
                <a:moveTo>
                  <a:pt x="122" y="216"/>
                </a:moveTo>
                <a:lnTo>
                  <a:pt x="122" y="216"/>
                </a:lnTo>
                <a:lnTo>
                  <a:pt x="122" y="216"/>
                </a:lnTo>
                <a:cubicBezTo>
                  <a:pt x="103" y="216"/>
                  <a:pt x="94" y="206"/>
                  <a:pt x="76" y="197"/>
                </a:cubicBezTo>
                <a:cubicBezTo>
                  <a:pt x="0" y="103"/>
                  <a:pt x="0" y="103"/>
                  <a:pt x="0" y="103"/>
                </a:cubicBezTo>
                <a:cubicBezTo>
                  <a:pt x="85" y="9"/>
                  <a:pt x="85" y="9"/>
                  <a:pt x="85" y="9"/>
                </a:cubicBezTo>
                <a:cubicBezTo>
                  <a:pt x="132" y="65"/>
                  <a:pt x="132" y="65"/>
                  <a:pt x="132" y="65"/>
                </a:cubicBezTo>
                <a:cubicBezTo>
                  <a:pt x="94" y="103"/>
                  <a:pt x="94" y="103"/>
                  <a:pt x="94" y="103"/>
                </a:cubicBezTo>
                <a:cubicBezTo>
                  <a:pt x="122" y="141"/>
                  <a:pt x="122" y="141"/>
                  <a:pt x="122" y="141"/>
                </a:cubicBezTo>
                <a:cubicBezTo>
                  <a:pt x="244" y="18"/>
                  <a:pt x="244" y="18"/>
                  <a:pt x="244" y="18"/>
                </a:cubicBezTo>
                <a:cubicBezTo>
                  <a:pt x="254" y="0"/>
                  <a:pt x="282" y="0"/>
                  <a:pt x="291" y="9"/>
                </a:cubicBezTo>
                <a:lnTo>
                  <a:pt x="291" y="9"/>
                </a:lnTo>
                <a:cubicBezTo>
                  <a:pt x="310" y="28"/>
                  <a:pt x="310" y="47"/>
                  <a:pt x="291" y="65"/>
                </a:cubicBezTo>
                <a:cubicBezTo>
                  <a:pt x="169" y="197"/>
                  <a:pt x="169" y="197"/>
                  <a:pt x="169" y="197"/>
                </a:cubicBezTo>
                <a:cubicBezTo>
                  <a:pt x="160" y="206"/>
                  <a:pt x="141" y="216"/>
                  <a:pt x="122" y="21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37" name="Freeform 170">
            <a:extLst>
              <a:ext uri="{FF2B5EF4-FFF2-40B4-BE49-F238E27FC236}">
                <a16:creationId xmlns:a16="http://schemas.microsoft.com/office/drawing/2014/main" id="{ABEAC546-6FF0-1742-9588-E51FCC70FD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27850" y="5460094"/>
            <a:ext cx="220382" cy="177168"/>
          </a:xfrm>
          <a:custGeom>
            <a:avLst/>
            <a:gdLst>
              <a:gd name="T0" fmla="*/ 178 w 226"/>
              <a:gd name="T1" fmla="*/ 169 h 180"/>
              <a:gd name="T2" fmla="*/ 178 w 226"/>
              <a:gd name="T3" fmla="*/ 169 h 180"/>
              <a:gd name="T4" fmla="*/ 225 w 226"/>
              <a:gd name="T5" fmla="*/ 113 h 180"/>
              <a:gd name="T6" fmla="*/ 122 w 226"/>
              <a:gd name="T7" fmla="*/ 10 h 180"/>
              <a:gd name="T8" fmla="*/ 94 w 226"/>
              <a:gd name="T9" fmla="*/ 0 h 180"/>
              <a:gd name="T10" fmla="*/ 66 w 226"/>
              <a:gd name="T11" fmla="*/ 19 h 180"/>
              <a:gd name="T12" fmla="*/ 9 w 226"/>
              <a:gd name="T13" fmla="*/ 122 h 180"/>
              <a:gd name="T14" fmla="*/ 28 w 226"/>
              <a:gd name="T15" fmla="*/ 169 h 180"/>
              <a:gd name="T16" fmla="*/ 28 w 226"/>
              <a:gd name="T17" fmla="*/ 169 h 180"/>
              <a:gd name="T18" fmla="*/ 75 w 226"/>
              <a:gd name="T19" fmla="*/ 160 h 180"/>
              <a:gd name="T20" fmla="*/ 103 w 226"/>
              <a:gd name="T21" fmla="*/ 94 h 180"/>
              <a:gd name="T22" fmla="*/ 178 w 226"/>
              <a:gd name="T23" fmla="*/ 169 h 180"/>
              <a:gd name="T24" fmla="*/ 75 w 226"/>
              <a:gd name="T25" fmla="*/ 57 h 180"/>
              <a:gd name="T26" fmla="*/ 75 w 226"/>
              <a:gd name="T27" fmla="*/ 57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26" h="180">
                <a:moveTo>
                  <a:pt x="178" y="169"/>
                </a:moveTo>
                <a:lnTo>
                  <a:pt x="178" y="169"/>
                </a:lnTo>
                <a:cubicBezTo>
                  <a:pt x="225" y="113"/>
                  <a:pt x="225" y="113"/>
                  <a:pt x="225" y="113"/>
                </a:cubicBezTo>
                <a:cubicBezTo>
                  <a:pt x="122" y="10"/>
                  <a:pt x="122" y="10"/>
                  <a:pt x="122" y="10"/>
                </a:cubicBezTo>
                <a:cubicBezTo>
                  <a:pt x="113" y="0"/>
                  <a:pt x="103" y="0"/>
                  <a:pt x="94" y="0"/>
                </a:cubicBezTo>
                <a:cubicBezTo>
                  <a:pt x="75" y="0"/>
                  <a:pt x="66" y="10"/>
                  <a:pt x="66" y="19"/>
                </a:cubicBezTo>
                <a:cubicBezTo>
                  <a:pt x="9" y="122"/>
                  <a:pt x="9" y="122"/>
                  <a:pt x="9" y="122"/>
                </a:cubicBezTo>
                <a:cubicBezTo>
                  <a:pt x="0" y="141"/>
                  <a:pt x="9" y="160"/>
                  <a:pt x="28" y="169"/>
                </a:cubicBezTo>
                <a:lnTo>
                  <a:pt x="28" y="169"/>
                </a:lnTo>
                <a:cubicBezTo>
                  <a:pt x="47" y="179"/>
                  <a:pt x="66" y="169"/>
                  <a:pt x="75" y="160"/>
                </a:cubicBezTo>
                <a:cubicBezTo>
                  <a:pt x="103" y="94"/>
                  <a:pt x="103" y="94"/>
                  <a:pt x="103" y="94"/>
                </a:cubicBezTo>
                <a:lnTo>
                  <a:pt x="178" y="169"/>
                </a:lnTo>
                <a:close/>
                <a:moveTo>
                  <a:pt x="75" y="57"/>
                </a:moveTo>
                <a:lnTo>
                  <a:pt x="75" y="5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38" name="Freeform 171">
            <a:extLst>
              <a:ext uri="{FF2B5EF4-FFF2-40B4-BE49-F238E27FC236}">
                <a16:creationId xmlns:a16="http://schemas.microsoft.com/office/drawing/2014/main" id="{36E6885A-C614-A64F-BDE3-3FDDBB6D33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36493" y="5563803"/>
            <a:ext cx="306806" cy="211737"/>
          </a:xfrm>
          <a:custGeom>
            <a:avLst/>
            <a:gdLst>
              <a:gd name="T0" fmla="*/ 179 w 311"/>
              <a:gd name="T1" fmla="*/ 216 h 217"/>
              <a:gd name="T2" fmla="*/ 179 w 311"/>
              <a:gd name="T3" fmla="*/ 216 h 217"/>
              <a:gd name="T4" fmla="*/ 179 w 311"/>
              <a:gd name="T5" fmla="*/ 216 h 217"/>
              <a:gd name="T6" fmla="*/ 226 w 311"/>
              <a:gd name="T7" fmla="*/ 197 h 217"/>
              <a:gd name="T8" fmla="*/ 310 w 311"/>
              <a:gd name="T9" fmla="*/ 103 h 217"/>
              <a:gd name="T10" fmla="*/ 216 w 311"/>
              <a:gd name="T11" fmla="*/ 9 h 217"/>
              <a:gd name="T12" fmla="*/ 169 w 311"/>
              <a:gd name="T13" fmla="*/ 65 h 217"/>
              <a:gd name="T14" fmla="*/ 216 w 311"/>
              <a:gd name="T15" fmla="*/ 103 h 217"/>
              <a:gd name="T16" fmla="*/ 179 w 311"/>
              <a:gd name="T17" fmla="*/ 141 h 217"/>
              <a:gd name="T18" fmla="*/ 57 w 311"/>
              <a:gd name="T19" fmla="*/ 18 h 217"/>
              <a:gd name="T20" fmla="*/ 10 w 311"/>
              <a:gd name="T21" fmla="*/ 9 h 217"/>
              <a:gd name="T22" fmla="*/ 10 w 311"/>
              <a:gd name="T23" fmla="*/ 9 h 217"/>
              <a:gd name="T24" fmla="*/ 10 w 311"/>
              <a:gd name="T25" fmla="*/ 65 h 217"/>
              <a:gd name="T26" fmla="*/ 141 w 311"/>
              <a:gd name="T27" fmla="*/ 197 h 217"/>
              <a:gd name="T28" fmla="*/ 179 w 311"/>
              <a:gd name="T29" fmla="*/ 216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11" h="217">
                <a:moveTo>
                  <a:pt x="179" y="216"/>
                </a:moveTo>
                <a:lnTo>
                  <a:pt x="179" y="216"/>
                </a:lnTo>
                <a:lnTo>
                  <a:pt x="179" y="216"/>
                </a:lnTo>
                <a:cubicBezTo>
                  <a:pt x="198" y="216"/>
                  <a:pt x="216" y="206"/>
                  <a:pt x="226" y="197"/>
                </a:cubicBezTo>
                <a:cubicBezTo>
                  <a:pt x="310" y="103"/>
                  <a:pt x="310" y="103"/>
                  <a:pt x="310" y="103"/>
                </a:cubicBezTo>
                <a:cubicBezTo>
                  <a:pt x="216" y="9"/>
                  <a:pt x="216" y="9"/>
                  <a:pt x="216" y="9"/>
                </a:cubicBezTo>
                <a:cubicBezTo>
                  <a:pt x="169" y="65"/>
                  <a:pt x="169" y="65"/>
                  <a:pt x="169" y="65"/>
                </a:cubicBezTo>
                <a:cubicBezTo>
                  <a:pt x="216" y="103"/>
                  <a:pt x="216" y="103"/>
                  <a:pt x="216" y="103"/>
                </a:cubicBezTo>
                <a:cubicBezTo>
                  <a:pt x="179" y="141"/>
                  <a:pt x="179" y="141"/>
                  <a:pt x="179" y="141"/>
                </a:cubicBezTo>
                <a:cubicBezTo>
                  <a:pt x="57" y="18"/>
                  <a:pt x="57" y="18"/>
                  <a:pt x="57" y="18"/>
                </a:cubicBezTo>
                <a:cubicBezTo>
                  <a:pt x="47" y="0"/>
                  <a:pt x="29" y="0"/>
                  <a:pt x="10" y="9"/>
                </a:cubicBezTo>
                <a:lnTo>
                  <a:pt x="10" y="9"/>
                </a:lnTo>
                <a:cubicBezTo>
                  <a:pt x="0" y="28"/>
                  <a:pt x="0" y="47"/>
                  <a:pt x="10" y="65"/>
                </a:cubicBezTo>
                <a:cubicBezTo>
                  <a:pt x="141" y="197"/>
                  <a:pt x="141" y="197"/>
                  <a:pt x="141" y="197"/>
                </a:cubicBezTo>
                <a:cubicBezTo>
                  <a:pt x="151" y="206"/>
                  <a:pt x="160" y="216"/>
                  <a:pt x="179" y="21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39" name="Freeform 172">
            <a:extLst>
              <a:ext uri="{FF2B5EF4-FFF2-40B4-BE49-F238E27FC236}">
                <a16:creationId xmlns:a16="http://schemas.microsoft.com/office/drawing/2014/main" id="{6A5ABFD2-E83F-5D43-B020-CFD1FE078D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95153" y="5874929"/>
            <a:ext cx="155563" cy="47532"/>
          </a:xfrm>
          <a:custGeom>
            <a:avLst/>
            <a:gdLst>
              <a:gd name="T0" fmla="*/ 0 w 160"/>
              <a:gd name="T1" fmla="*/ 19 h 48"/>
              <a:gd name="T2" fmla="*/ 0 w 160"/>
              <a:gd name="T3" fmla="*/ 19 h 48"/>
              <a:gd name="T4" fmla="*/ 0 w 160"/>
              <a:gd name="T5" fmla="*/ 19 h 48"/>
              <a:gd name="T6" fmla="*/ 18 w 160"/>
              <a:gd name="T7" fmla="*/ 0 h 48"/>
              <a:gd name="T8" fmla="*/ 131 w 160"/>
              <a:gd name="T9" fmla="*/ 0 h 48"/>
              <a:gd name="T10" fmla="*/ 159 w 160"/>
              <a:gd name="T11" fmla="*/ 19 h 48"/>
              <a:gd name="T12" fmla="*/ 159 w 160"/>
              <a:gd name="T13" fmla="*/ 19 h 48"/>
              <a:gd name="T14" fmla="*/ 131 w 160"/>
              <a:gd name="T15" fmla="*/ 47 h 48"/>
              <a:gd name="T16" fmla="*/ 18 w 160"/>
              <a:gd name="T17" fmla="*/ 47 h 48"/>
              <a:gd name="T18" fmla="*/ 0 w 160"/>
              <a:gd name="T19" fmla="*/ 19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0" h="48">
                <a:moveTo>
                  <a:pt x="0" y="19"/>
                </a:moveTo>
                <a:lnTo>
                  <a:pt x="0" y="19"/>
                </a:lnTo>
                <a:lnTo>
                  <a:pt x="0" y="19"/>
                </a:lnTo>
                <a:cubicBezTo>
                  <a:pt x="0" y="9"/>
                  <a:pt x="9" y="0"/>
                  <a:pt x="18" y="0"/>
                </a:cubicBezTo>
                <a:cubicBezTo>
                  <a:pt x="131" y="0"/>
                  <a:pt x="131" y="0"/>
                  <a:pt x="131" y="0"/>
                </a:cubicBezTo>
                <a:cubicBezTo>
                  <a:pt x="150" y="0"/>
                  <a:pt x="159" y="9"/>
                  <a:pt x="159" y="19"/>
                </a:cubicBezTo>
                <a:lnTo>
                  <a:pt x="159" y="19"/>
                </a:lnTo>
                <a:cubicBezTo>
                  <a:pt x="159" y="37"/>
                  <a:pt x="150" y="47"/>
                  <a:pt x="131" y="47"/>
                </a:cubicBezTo>
                <a:cubicBezTo>
                  <a:pt x="18" y="47"/>
                  <a:pt x="18" y="47"/>
                  <a:pt x="18" y="47"/>
                </a:cubicBezTo>
                <a:cubicBezTo>
                  <a:pt x="9" y="47"/>
                  <a:pt x="0" y="37"/>
                  <a:pt x="0" y="1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40" name="Freeform 173">
            <a:extLst>
              <a:ext uri="{FF2B5EF4-FFF2-40B4-BE49-F238E27FC236}">
                <a16:creationId xmlns:a16="http://schemas.microsoft.com/office/drawing/2014/main" id="{FDFFD52D-1F67-F94B-B02C-74A3FC096C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61195" y="5883571"/>
            <a:ext cx="56177" cy="388908"/>
          </a:xfrm>
          <a:custGeom>
            <a:avLst/>
            <a:gdLst>
              <a:gd name="T0" fmla="*/ 56 w 57"/>
              <a:gd name="T1" fmla="*/ 394 h 395"/>
              <a:gd name="T2" fmla="*/ 56 w 57"/>
              <a:gd name="T3" fmla="*/ 394 h 395"/>
              <a:gd name="T4" fmla="*/ 0 w 57"/>
              <a:gd name="T5" fmla="*/ 394 h 395"/>
              <a:gd name="T6" fmla="*/ 0 w 57"/>
              <a:gd name="T7" fmla="*/ 28 h 395"/>
              <a:gd name="T8" fmla="*/ 28 w 57"/>
              <a:gd name="T9" fmla="*/ 0 h 395"/>
              <a:gd name="T10" fmla="*/ 28 w 57"/>
              <a:gd name="T11" fmla="*/ 0 h 395"/>
              <a:gd name="T12" fmla="*/ 56 w 57"/>
              <a:gd name="T13" fmla="*/ 28 h 395"/>
              <a:gd name="T14" fmla="*/ 56 w 57"/>
              <a:gd name="T15" fmla="*/ 394 h 3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7" h="395">
                <a:moveTo>
                  <a:pt x="56" y="394"/>
                </a:moveTo>
                <a:lnTo>
                  <a:pt x="56" y="394"/>
                </a:lnTo>
                <a:cubicBezTo>
                  <a:pt x="0" y="394"/>
                  <a:pt x="0" y="394"/>
                  <a:pt x="0" y="394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19"/>
                  <a:pt x="9" y="0"/>
                  <a:pt x="28" y="0"/>
                </a:cubicBezTo>
                <a:lnTo>
                  <a:pt x="28" y="0"/>
                </a:lnTo>
                <a:cubicBezTo>
                  <a:pt x="37" y="0"/>
                  <a:pt x="56" y="19"/>
                  <a:pt x="56" y="28"/>
                </a:cubicBezTo>
                <a:lnTo>
                  <a:pt x="56" y="394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grpSp>
        <p:nvGrpSpPr>
          <p:cNvPr id="341" name="Group 71">
            <a:extLst>
              <a:ext uri="{FF2B5EF4-FFF2-40B4-BE49-F238E27FC236}">
                <a16:creationId xmlns:a16="http://schemas.microsoft.com/office/drawing/2014/main" id="{545FF5E4-BC3E-114C-B997-8F20C7837B5D}"/>
              </a:ext>
            </a:extLst>
          </p:cNvPr>
          <p:cNvGrpSpPr/>
          <p:nvPr/>
        </p:nvGrpSpPr>
        <p:grpSpPr>
          <a:xfrm>
            <a:off x="1441427" y="5149722"/>
            <a:ext cx="8909115" cy="2500601"/>
            <a:chOff x="2232442" y="3643574"/>
            <a:chExt cx="8954788" cy="2500601"/>
          </a:xfrm>
        </p:grpSpPr>
        <p:sp>
          <p:nvSpPr>
            <p:cNvPr id="342" name="CuadroTexto 598">
              <a:extLst>
                <a:ext uri="{FF2B5EF4-FFF2-40B4-BE49-F238E27FC236}">
                  <a16:creationId xmlns:a16="http://schemas.microsoft.com/office/drawing/2014/main" id="{88A75965-3EC6-A649-8644-437DCE309CFE}"/>
                </a:ext>
              </a:extLst>
            </p:cNvPr>
            <p:cNvSpPr txBox="1"/>
            <p:nvPr/>
          </p:nvSpPr>
          <p:spPr>
            <a:xfrm>
              <a:off x="2232442" y="3643574"/>
              <a:ext cx="8588130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Arrow infographic</a:t>
              </a:r>
            </a:p>
          </p:txBody>
        </p:sp>
        <p:sp>
          <p:nvSpPr>
            <p:cNvPr id="343" name="CuadroTexto 599">
              <a:extLst>
                <a:ext uri="{FF2B5EF4-FFF2-40B4-BE49-F238E27FC236}">
                  <a16:creationId xmlns:a16="http://schemas.microsoft.com/office/drawing/2014/main" id="{A20D1FD7-23C3-534A-9E14-A4991C65423B}"/>
                </a:ext>
              </a:extLst>
            </p:cNvPr>
            <p:cNvSpPr txBox="1"/>
            <p:nvPr/>
          </p:nvSpPr>
          <p:spPr>
            <a:xfrm>
              <a:off x="2236244" y="4943846"/>
              <a:ext cx="895098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</a:t>
              </a:r>
            </a:p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of exchange relationships. </a:t>
              </a:r>
            </a:p>
          </p:txBody>
        </p:sp>
      </p:grpSp>
      <p:grpSp>
        <p:nvGrpSpPr>
          <p:cNvPr id="344" name="Grupo 343">
            <a:extLst>
              <a:ext uri="{FF2B5EF4-FFF2-40B4-BE49-F238E27FC236}">
                <a16:creationId xmlns:a16="http://schemas.microsoft.com/office/drawing/2014/main" id="{3C8B4DBC-C5E0-E746-9D0F-F2DA3B61AEB7}"/>
              </a:ext>
            </a:extLst>
          </p:cNvPr>
          <p:cNvGrpSpPr/>
          <p:nvPr/>
        </p:nvGrpSpPr>
        <p:grpSpPr>
          <a:xfrm>
            <a:off x="16426153" y="5259277"/>
            <a:ext cx="2928647" cy="1176403"/>
            <a:chOff x="4247967" y="10711881"/>
            <a:chExt cx="4236804" cy="1176403"/>
          </a:xfrm>
        </p:grpSpPr>
        <p:sp>
          <p:nvSpPr>
            <p:cNvPr id="345" name="CuadroTexto 395">
              <a:extLst>
                <a:ext uri="{FF2B5EF4-FFF2-40B4-BE49-F238E27FC236}">
                  <a16:creationId xmlns:a16="http://schemas.microsoft.com/office/drawing/2014/main" id="{A943EA4B-67AC-A14E-B01F-DFE1FDDE6962}"/>
                </a:ext>
              </a:extLst>
            </p:cNvPr>
            <p:cNvSpPr txBox="1"/>
            <p:nvPr/>
          </p:nvSpPr>
          <p:spPr>
            <a:xfrm flipH="1">
              <a:off x="4263263" y="10711881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346" name="Rectangle 40">
              <a:extLst>
                <a:ext uri="{FF2B5EF4-FFF2-40B4-BE49-F238E27FC236}">
                  <a16:creationId xmlns:a16="http://schemas.microsoft.com/office/drawing/2014/main" id="{A0D912A3-86C9-6B43-B92B-BBEBD5592F43}"/>
                </a:ext>
              </a:extLst>
            </p:cNvPr>
            <p:cNvSpPr/>
            <p:nvPr/>
          </p:nvSpPr>
          <p:spPr>
            <a:xfrm>
              <a:off x="4247967" y="11180398"/>
              <a:ext cx="42368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47" name="Grupo 346">
            <a:extLst>
              <a:ext uri="{FF2B5EF4-FFF2-40B4-BE49-F238E27FC236}">
                <a16:creationId xmlns:a16="http://schemas.microsoft.com/office/drawing/2014/main" id="{9264CD5C-5FE2-7544-871E-1D5B44DCEA56}"/>
              </a:ext>
            </a:extLst>
          </p:cNvPr>
          <p:cNvGrpSpPr/>
          <p:nvPr/>
        </p:nvGrpSpPr>
        <p:grpSpPr>
          <a:xfrm>
            <a:off x="16416140" y="7901049"/>
            <a:ext cx="2928647" cy="1176403"/>
            <a:chOff x="4247967" y="10711881"/>
            <a:chExt cx="4236804" cy="1176403"/>
          </a:xfrm>
        </p:grpSpPr>
        <p:sp>
          <p:nvSpPr>
            <p:cNvPr id="348" name="CuadroTexto 395">
              <a:extLst>
                <a:ext uri="{FF2B5EF4-FFF2-40B4-BE49-F238E27FC236}">
                  <a16:creationId xmlns:a16="http://schemas.microsoft.com/office/drawing/2014/main" id="{41878250-B55D-E747-852B-CACD04BDC8B9}"/>
                </a:ext>
              </a:extLst>
            </p:cNvPr>
            <p:cNvSpPr txBox="1"/>
            <p:nvPr/>
          </p:nvSpPr>
          <p:spPr>
            <a:xfrm flipH="1">
              <a:off x="4263263" y="10711881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349" name="Rectangle 40">
              <a:extLst>
                <a:ext uri="{FF2B5EF4-FFF2-40B4-BE49-F238E27FC236}">
                  <a16:creationId xmlns:a16="http://schemas.microsoft.com/office/drawing/2014/main" id="{6DF07DB1-DBFA-1545-9C10-5E43E49F50E6}"/>
                </a:ext>
              </a:extLst>
            </p:cNvPr>
            <p:cNvSpPr/>
            <p:nvPr/>
          </p:nvSpPr>
          <p:spPr>
            <a:xfrm>
              <a:off x="4247967" y="11180398"/>
              <a:ext cx="42368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50" name="Grupo 349">
            <a:extLst>
              <a:ext uri="{FF2B5EF4-FFF2-40B4-BE49-F238E27FC236}">
                <a16:creationId xmlns:a16="http://schemas.microsoft.com/office/drawing/2014/main" id="{6213C036-B7A2-824F-81C0-3071901A45E9}"/>
              </a:ext>
            </a:extLst>
          </p:cNvPr>
          <p:cNvGrpSpPr/>
          <p:nvPr/>
        </p:nvGrpSpPr>
        <p:grpSpPr>
          <a:xfrm>
            <a:off x="16433800" y="10407344"/>
            <a:ext cx="2928647" cy="1176403"/>
            <a:chOff x="4247967" y="10711881"/>
            <a:chExt cx="4236804" cy="1176403"/>
          </a:xfrm>
        </p:grpSpPr>
        <p:sp>
          <p:nvSpPr>
            <p:cNvPr id="351" name="CuadroTexto 395">
              <a:extLst>
                <a:ext uri="{FF2B5EF4-FFF2-40B4-BE49-F238E27FC236}">
                  <a16:creationId xmlns:a16="http://schemas.microsoft.com/office/drawing/2014/main" id="{B2E0834A-B0C5-F041-BDB5-BC41AD01EE56}"/>
                </a:ext>
              </a:extLst>
            </p:cNvPr>
            <p:cNvSpPr txBox="1"/>
            <p:nvPr/>
          </p:nvSpPr>
          <p:spPr>
            <a:xfrm flipH="1">
              <a:off x="4263263" y="10711881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352" name="Rectangle 40">
              <a:extLst>
                <a:ext uri="{FF2B5EF4-FFF2-40B4-BE49-F238E27FC236}">
                  <a16:creationId xmlns:a16="http://schemas.microsoft.com/office/drawing/2014/main" id="{7FA0CC69-5CF3-F247-9FFA-57E900893D09}"/>
                </a:ext>
              </a:extLst>
            </p:cNvPr>
            <p:cNvSpPr/>
            <p:nvPr/>
          </p:nvSpPr>
          <p:spPr>
            <a:xfrm>
              <a:off x="4247967" y="11180398"/>
              <a:ext cx="42368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53" name="Grupo 352">
            <a:extLst>
              <a:ext uri="{FF2B5EF4-FFF2-40B4-BE49-F238E27FC236}">
                <a16:creationId xmlns:a16="http://schemas.microsoft.com/office/drawing/2014/main" id="{810483EE-E79E-4248-A82F-FDD184AE5725}"/>
              </a:ext>
            </a:extLst>
          </p:cNvPr>
          <p:cNvGrpSpPr/>
          <p:nvPr/>
        </p:nvGrpSpPr>
        <p:grpSpPr>
          <a:xfrm>
            <a:off x="15523535" y="2777300"/>
            <a:ext cx="2928647" cy="1106593"/>
            <a:chOff x="4214896" y="10781691"/>
            <a:chExt cx="4236804" cy="1106593"/>
          </a:xfrm>
        </p:grpSpPr>
        <p:sp>
          <p:nvSpPr>
            <p:cNvPr id="354" name="CuadroTexto 395">
              <a:extLst>
                <a:ext uri="{FF2B5EF4-FFF2-40B4-BE49-F238E27FC236}">
                  <a16:creationId xmlns:a16="http://schemas.microsoft.com/office/drawing/2014/main" id="{984A817D-B19F-B646-B125-C7CCFBF939A5}"/>
                </a:ext>
              </a:extLst>
            </p:cNvPr>
            <p:cNvSpPr txBox="1"/>
            <p:nvPr/>
          </p:nvSpPr>
          <p:spPr>
            <a:xfrm flipH="1">
              <a:off x="4985176" y="10781691"/>
              <a:ext cx="238267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355" name="Rectangle 40">
              <a:extLst>
                <a:ext uri="{FF2B5EF4-FFF2-40B4-BE49-F238E27FC236}">
                  <a16:creationId xmlns:a16="http://schemas.microsoft.com/office/drawing/2014/main" id="{CA2D5F26-E3DA-6640-BEA7-1D04CBD4A1BF}"/>
                </a:ext>
              </a:extLst>
            </p:cNvPr>
            <p:cNvSpPr/>
            <p:nvPr/>
          </p:nvSpPr>
          <p:spPr>
            <a:xfrm>
              <a:off x="4214896" y="11180398"/>
              <a:ext cx="42368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0732003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Freeform 1">
            <a:extLst>
              <a:ext uri="{FF2B5EF4-FFF2-40B4-BE49-F238E27FC236}">
                <a16:creationId xmlns:a16="http://schemas.microsoft.com/office/drawing/2014/main" id="{1CAFFC11-68F2-5542-83C1-5ABE6B8066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98283" y="10505588"/>
            <a:ext cx="7035506" cy="1680485"/>
          </a:xfrm>
          <a:custGeom>
            <a:avLst/>
            <a:gdLst>
              <a:gd name="T0" fmla="*/ 0 w 6334"/>
              <a:gd name="T1" fmla="*/ 1510 h 1511"/>
              <a:gd name="T2" fmla="*/ 0 w 6334"/>
              <a:gd name="T3" fmla="*/ 1510 h 1511"/>
              <a:gd name="T4" fmla="*/ 0 w 6334"/>
              <a:gd name="T5" fmla="*/ 0 h 1511"/>
              <a:gd name="T6" fmla="*/ 5583 w 6334"/>
              <a:gd name="T7" fmla="*/ 0 h 1511"/>
              <a:gd name="T8" fmla="*/ 6333 w 6334"/>
              <a:gd name="T9" fmla="*/ 751 h 1511"/>
              <a:gd name="T10" fmla="*/ 6333 w 6334"/>
              <a:gd name="T11" fmla="*/ 751 h 1511"/>
              <a:gd name="T12" fmla="*/ 5583 w 6334"/>
              <a:gd name="T13" fmla="*/ 1510 h 1511"/>
              <a:gd name="T14" fmla="*/ 0 w 6334"/>
              <a:gd name="T15" fmla="*/ 1510 h 15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334" h="1511">
                <a:moveTo>
                  <a:pt x="0" y="1510"/>
                </a:moveTo>
                <a:lnTo>
                  <a:pt x="0" y="1510"/>
                </a:lnTo>
                <a:cubicBezTo>
                  <a:pt x="0" y="0"/>
                  <a:pt x="0" y="0"/>
                  <a:pt x="0" y="0"/>
                </a:cubicBezTo>
                <a:cubicBezTo>
                  <a:pt x="5583" y="0"/>
                  <a:pt x="5583" y="0"/>
                  <a:pt x="5583" y="0"/>
                </a:cubicBezTo>
                <a:cubicBezTo>
                  <a:pt x="5993" y="0"/>
                  <a:pt x="6333" y="340"/>
                  <a:pt x="6333" y="751"/>
                </a:cubicBezTo>
                <a:lnTo>
                  <a:pt x="6333" y="751"/>
                </a:lnTo>
                <a:cubicBezTo>
                  <a:pt x="6333" y="1170"/>
                  <a:pt x="5993" y="1510"/>
                  <a:pt x="5583" y="1510"/>
                </a:cubicBezTo>
                <a:lnTo>
                  <a:pt x="0" y="151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" name="Freeform 2">
            <a:extLst>
              <a:ext uri="{FF2B5EF4-FFF2-40B4-BE49-F238E27FC236}">
                <a16:creationId xmlns:a16="http://schemas.microsoft.com/office/drawing/2014/main" id="{D6AEA5A9-572A-D54C-9A83-8D5C589580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93300" y="10059743"/>
            <a:ext cx="1709881" cy="2572175"/>
          </a:xfrm>
          <a:custGeom>
            <a:avLst/>
            <a:gdLst>
              <a:gd name="T0" fmla="*/ 71 w 1537"/>
              <a:gd name="T1" fmla="*/ 1045 h 2315"/>
              <a:gd name="T2" fmla="*/ 71 w 1537"/>
              <a:gd name="T3" fmla="*/ 1045 h 2315"/>
              <a:gd name="T4" fmla="*/ 1313 w 1537"/>
              <a:gd name="T5" fmla="*/ 72 h 2315"/>
              <a:gd name="T6" fmla="*/ 1536 w 1537"/>
              <a:gd name="T7" fmla="*/ 179 h 2315"/>
              <a:gd name="T8" fmla="*/ 1536 w 1537"/>
              <a:gd name="T9" fmla="*/ 2135 h 2315"/>
              <a:gd name="T10" fmla="*/ 1313 w 1537"/>
              <a:gd name="T11" fmla="*/ 2242 h 2315"/>
              <a:gd name="T12" fmla="*/ 71 w 1537"/>
              <a:gd name="T13" fmla="*/ 1269 h 2315"/>
              <a:gd name="T14" fmla="*/ 71 w 1537"/>
              <a:gd name="T15" fmla="*/ 1045 h 2315"/>
              <a:gd name="T16" fmla="*/ 1313 w 1537"/>
              <a:gd name="T17" fmla="*/ 72 h 2315"/>
              <a:gd name="T18" fmla="*/ 1536 w 1537"/>
              <a:gd name="T19" fmla="*/ 179 h 2315"/>
              <a:gd name="T20" fmla="*/ 1536 w 1537"/>
              <a:gd name="T21" fmla="*/ 2135 h 2315"/>
              <a:gd name="T22" fmla="*/ 1313 w 1537"/>
              <a:gd name="T23" fmla="*/ 2242 h 2315"/>
              <a:gd name="T24" fmla="*/ 71 w 1537"/>
              <a:gd name="T25" fmla="*/ 1269 h 2315"/>
              <a:gd name="T26" fmla="*/ 71 w 1537"/>
              <a:gd name="T27" fmla="*/ 1045 h 2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537" h="2315">
                <a:moveTo>
                  <a:pt x="71" y="1045"/>
                </a:moveTo>
                <a:lnTo>
                  <a:pt x="71" y="1045"/>
                </a:lnTo>
                <a:cubicBezTo>
                  <a:pt x="1313" y="72"/>
                  <a:pt x="1313" y="72"/>
                  <a:pt x="1313" y="72"/>
                </a:cubicBezTo>
                <a:cubicBezTo>
                  <a:pt x="1403" y="0"/>
                  <a:pt x="1536" y="63"/>
                  <a:pt x="1536" y="179"/>
                </a:cubicBezTo>
                <a:cubicBezTo>
                  <a:pt x="1536" y="2135"/>
                  <a:pt x="1536" y="2135"/>
                  <a:pt x="1536" y="2135"/>
                </a:cubicBezTo>
                <a:cubicBezTo>
                  <a:pt x="1536" y="2251"/>
                  <a:pt x="1403" y="2314"/>
                  <a:pt x="1313" y="2242"/>
                </a:cubicBezTo>
                <a:cubicBezTo>
                  <a:pt x="71" y="1269"/>
                  <a:pt x="71" y="1269"/>
                  <a:pt x="71" y="1269"/>
                </a:cubicBezTo>
                <a:cubicBezTo>
                  <a:pt x="0" y="1206"/>
                  <a:pt x="0" y="1099"/>
                  <a:pt x="71" y="1045"/>
                </a:cubicBezTo>
                <a:cubicBezTo>
                  <a:pt x="1313" y="72"/>
                  <a:pt x="1313" y="72"/>
                  <a:pt x="1313" y="72"/>
                </a:cubicBezTo>
                <a:cubicBezTo>
                  <a:pt x="1403" y="0"/>
                  <a:pt x="1536" y="63"/>
                  <a:pt x="1536" y="179"/>
                </a:cubicBezTo>
                <a:cubicBezTo>
                  <a:pt x="1536" y="2135"/>
                  <a:pt x="1536" y="2135"/>
                  <a:pt x="1536" y="2135"/>
                </a:cubicBezTo>
                <a:cubicBezTo>
                  <a:pt x="1536" y="2251"/>
                  <a:pt x="1403" y="2314"/>
                  <a:pt x="1313" y="2242"/>
                </a:cubicBezTo>
                <a:cubicBezTo>
                  <a:pt x="71" y="1269"/>
                  <a:pt x="71" y="1269"/>
                  <a:pt x="71" y="1269"/>
                </a:cubicBezTo>
                <a:cubicBezTo>
                  <a:pt x="0" y="1206"/>
                  <a:pt x="0" y="1099"/>
                  <a:pt x="71" y="1045"/>
                </a:cubicBezTo>
              </a:path>
            </a:pathLst>
          </a:custGeom>
          <a:solidFill>
            <a:srgbClr val="75E07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5" name="Freeform 3">
            <a:extLst>
              <a:ext uri="{FF2B5EF4-FFF2-40B4-BE49-F238E27FC236}">
                <a16:creationId xmlns:a16="http://schemas.microsoft.com/office/drawing/2014/main" id="{8028BBB9-A3B7-B242-B855-FFBB7FF4F3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7144" y="8442948"/>
            <a:ext cx="7045305" cy="1680488"/>
          </a:xfrm>
          <a:custGeom>
            <a:avLst/>
            <a:gdLst>
              <a:gd name="T0" fmla="*/ 6342 w 6343"/>
              <a:gd name="T1" fmla="*/ 1510 h 1511"/>
              <a:gd name="T2" fmla="*/ 6342 w 6343"/>
              <a:gd name="T3" fmla="*/ 1510 h 1511"/>
              <a:gd name="T4" fmla="*/ 6342 w 6343"/>
              <a:gd name="T5" fmla="*/ 0 h 1511"/>
              <a:gd name="T6" fmla="*/ 760 w 6343"/>
              <a:gd name="T7" fmla="*/ 0 h 1511"/>
              <a:gd name="T8" fmla="*/ 0 w 6343"/>
              <a:gd name="T9" fmla="*/ 751 h 1511"/>
              <a:gd name="T10" fmla="*/ 0 w 6343"/>
              <a:gd name="T11" fmla="*/ 751 h 1511"/>
              <a:gd name="T12" fmla="*/ 760 w 6343"/>
              <a:gd name="T13" fmla="*/ 1510 h 1511"/>
              <a:gd name="T14" fmla="*/ 6342 w 6343"/>
              <a:gd name="T15" fmla="*/ 1510 h 15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343" h="1511">
                <a:moveTo>
                  <a:pt x="6342" y="1510"/>
                </a:moveTo>
                <a:lnTo>
                  <a:pt x="6342" y="1510"/>
                </a:lnTo>
                <a:cubicBezTo>
                  <a:pt x="6342" y="0"/>
                  <a:pt x="6342" y="0"/>
                  <a:pt x="6342" y="0"/>
                </a:cubicBezTo>
                <a:cubicBezTo>
                  <a:pt x="760" y="0"/>
                  <a:pt x="760" y="0"/>
                  <a:pt x="760" y="0"/>
                </a:cubicBezTo>
                <a:cubicBezTo>
                  <a:pt x="340" y="0"/>
                  <a:pt x="0" y="340"/>
                  <a:pt x="0" y="751"/>
                </a:cubicBezTo>
                <a:lnTo>
                  <a:pt x="0" y="751"/>
                </a:lnTo>
                <a:cubicBezTo>
                  <a:pt x="0" y="1171"/>
                  <a:pt x="340" y="1510"/>
                  <a:pt x="760" y="1510"/>
                </a:cubicBezTo>
                <a:lnTo>
                  <a:pt x="6342" y="151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" name="Freeform 4">
            <a:extLst>
              <a:ext uri="{FF2B5EF4-FFF2-40B4-BE49-F238E27FC236}">
                <a16:creationId xmlns:a16="http://schemas.microsoft.com/office/drawing/2014/main" id="{9DE26703-EF71-8E4B-AE4E-C0F2D6CA93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42449" y="7997107"/>
            <a:ext cx="1700086" cy="2572172"/>
          </a:xfrm>
          <a:custGeom>
            <a:avLst/>
            <a:gdLst>
              <a:gd name="T0" fmla="*/ 1456 w 1528"/>
              <a:gd name="T1" fmla="*/ 1045 h 2314"/>
              <a:gd name="T2" fmla="*/ 1456 w 1528"/>
              <a:gd name="T3" fmla="*/ 1045 h 2314"/>
              <a:gd name="T4" fmla="*/ 223 w 1528"/>
              <a:gd name="T5" fmla="*/ 71 h 2314"/>
              <a:gd name="T6" fmla="*/ 0 w 1528"/>
              <a:gd name="T7" fmla="*/ 178 h 2314"/>
              <a:gd name="T8" fmla="*/ 0 w 1528"/>
              <a:gd name="T9" fmla="*/ 2134 h 2314"/>
              <a:gd name="T10" fmla="*/ 223 w 1528"/>
              <a:gd name="T11" fmla="*/ 2241 h 2314"/>
              <a:gd name="T12" fmla="*/ 1456 w 1528"/>
              <a:gd name="T13" fmla="*/ 1268 h 2314"/>
              <a:gd name="T14" fmla="*/ 1456 w 1528"/>
              <a:gd name="T15" fmla="*/ 1045 h 2314"/>
              <a:gd name="T16" fmla="*/ 223 w 1528"/>
              <a:gd name="T17" fmla="*/ 71 h 2314"/>
              <a:gd name="T18" fmla="*/ 0 w 1528"/>
              <a:gd name="T19" fmla="*/ 178 h 2314"/>
              <a:gd name="T20" fmla="*/ 0 w 1528"/>
              <a:gd name="T21" fmla="*/ 2134 h 2314"/>
              <a:gd name="T22" fmla="*/ 223 w 1528"/>
              <a:gd name="T23" fmla="*/ 2241 h 2314"/>
              <a:gd name="T24" fmla="*/ 1456 w 1528"/>
              <a:gd name="T25" fmla="*/ 1268 h 2314"/>
              <a:gd name="T26" fmla="*/ 1456 w 1528"/>
              <a:gd name="T27" fmla="*/ 1045 h 23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528" h="2314">
                <a:moveTo>
                  <a:pt x="1456" y="1045"/>
                </a:moveTo>
                <a:lnTo>
                  <a:pt x="1456" y="1045"/>
                </a:lnTo>
                <a:cubicBezTo>
                  <a:pt x="223" y="71"/>
                  <a:pt x="223" y="71"/>
                  <a:pt x="223" y="71"/>
                </a:cubicBezTo>
                <a:cubicBezTo>
                  <a:pt x="134" y="0"/>
                  <a:pt x="0" y="62"/>
                  <a:pt x="0" y="178"/>
                </a:cubicBezTo>
                <a:cubicBezTo>
                  <a:pt x="0" y="2134"/>
                  <a:pt x="0" y="2134"/>
                  <a:pt x="0" y="2134"/>
                </a:cubicBezTo>
                <a:cubicBezTo>
                  <a:pt x="0" y="2250"/>
                  <a:pt x="134" y="2313"/>
                  <a:pt x="223" y="2241"/>
                </a:cubicBezTo>
                <a:cubicBezTo>
                  <a:pt x="1456" y="1268"/>
                  <a:pt x="1456" y="1268"/>
                  <a:pt x="1456" y="1268"/>
                </a:cubicBezTo>
                <a:cubicBezTo>
                  <a:pt x="1527" y="1205"/>
                  <a:pt x="1527" y="1098"/>
                  <a:pt x="1456" y="1045"/>
                </a:cubicBezTo>
                <a:cubicBezTo>
                  <a:pt x="223" y="71"/>
                  <a:pt x="223" y="71"/>
                  <a:pt x="223" y="71"/>
                </a:cubicBezTo>
                <a:cubicBezTo>
                  <a:pt x="134" y="0"/>
                  <a:pt x="0" y="62"/>
                  <a:pt x="0" y="178"/>
                </a:cubicBezTo>
                <a:cubicBezTo>
                  <a:pt x="0" y="2134"/>
                  <a:pt x="0" y="2134"/>
                  <a:pt x="0" y="2134"/>
                </a:cubicBezTo>
                <a:cubicBezTo>
                  <a:pt x="0" y="2250"/>
                  <a:pt x="134" y="2313"/>
                  <a:pt x="223" y="2241"/>
                </a:cubicBezTo>
                <a:cubicBezTo>
                  <a:pt x="1456" y="1268"/>
                  <a:pt x="1456" y="1268"/>
                  <a:pt x="1456" y="1268"/>
                </a:cubicBezTo>
                <a:cubicBezTo>
                  <a:pt x="1527" y="1205"/>
                  <a:pt x="1527" y="1098"/>
                  <a:pt x="1456" y="1045"/>
                </a:cubicBezTo>
              </a:path>
            </a:pathLst>
          </a:custGeom>
          <a:solidFill>
            <a:srgbClr val="2BD7E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7" name="Freeform 5">
            <a:extLst>
              <a:ext uri="{FF2B5EF4-FFF2-40B4-BE49-F238E27FC236}">
                <a16:creationId xmlns:a16="http://schemas.microsoft.com/office/drawing/2014/main" id="{8E0BD6DA-B6D1-1D48-8DF3-CDB78FC1B0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98283" y="6194136"/>
            <a:ext cx="7035506" cy="1675587"/>
          </a:xfrm>
          <a:custGeom>
            <a:avLst/>
            <a:gdLst>
              <a:gd name="T0" fmla="*/ 0 w 6334"/>
              <a:gd name="T1" fmla="*/ 1508 h 1509"/>
              <a:gd name="T2" fmla="*/ 0 w 6334"/>
              <a:gd name="T3" fmla="*/ 1508 h 1509"/>
              <a:gd name="T4" fmla="*/ 0 w 6334"/>
              <a:gd name="T5" fmla="*/ 0 h 1509"/>
              <a:gd name="T6" fmla="*/ 5583 w 6334"/>
              <a:gd name="T7" fmla="*/ 0 h 1509"/>
              <a:gd name="T8" fmla="*/ 6333 w 6334"/>
              <a:gd name="T9" fmla="*/ 749 h 1509"/>
              <a:gd name="T10" fmla="*/ 6333 w 6334"/>
              <a:gd name="T11" fmla="*/ 749 h 1509"/>
              <a:gd name="T12" fmla="*/ 5583 w 6334"/>
              <a:gd name="T13" fmla="*/ 1508 h 1509"/>
              <a:gd name="T14" fmla="*/ 0 w 6334"/>
              <a:gd name="T15" fmla="*/ 1508 h 15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334" h="1509">
                <a:moveTo>
                  <a:pt x="0" y="1508"/>
                </a:moveTo>
                <a:lnTo>
                  <a:pt x="0" y="1508"/>
                </a:lnTo>
                <a:cubicBezTo>
                  <a:pt x="0" y="0"/>
                  <a:pt x="0" y="0"/>
                  <a:pt x="0" y="0"/>
                </a:cubicBezTo>
                <a:cubicBezTo>
                  <a:pt x="5583" y="0"/>
                  <a:pt x="5583" y="0"/>
                  <a:pt x="5583" y="0"/>
                </a:cubicBezTo>
                <a:cubicBezTo>
                  <a:pt x="5993" y="0"/>
                  <a:pt x="6333" y="339"/>
                  <a:pt x="6333" y="749"/>
                </a:cubicBezTo>
                <a:lnTo>
                  <a:pt x="6333" y="749"/>
                </a:lnTo>
                <a:cubicBezTo>
                  <a:pt x="6333" y="1169"/>
                  <a:pt x="5993" y="1508"/>
                  <a:pt x="5583" y="1508"/>
                </a:cubicBezTo>
                <a:lnTo>
                  <a:pt x="0" y="1508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" name="Freeform 6">
            <a:extLst>
              <a:ext uri="{FF2B5EF4-FFF2-40B4-BE49-F238E27FC236}">
                <a16:creationId xmlns:a16="http://schemas.microsoft.com/office/drawing/2014/main" id="{0FF5E70E-4689-F642-9CC8-1ABE55AAC2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93300" y="5748291"/>
            <a:ext cx="1709881" cy="2572175"/>
          </a:xfrm>
          <a:custGeom>
            <a:avLst/>
            <a:gdLst>
              <a:gd name="T0" fmla="*/ 71 w 1537"/>
              <a:gd name="T1" fmla="*/ 1045 h 2313"/>
              <a:gd name="T2" fmla="*/ 71 w 1537"/>
              <a:gd name="T3" fmla="*/ 1045 h 2313"/>
              <a:gd name="T4" fmla="*/ 1313 w 1537"/>
              <a:gd name="T5" fmla="*/ 71 h 2313"/>
              <a:gd name="T6" fmla="*/ 1536 w 1537"/>
              <a:gd name="T7" fmla="*/ 179 h 2313"/>
              <a:gd name="T8" fmla="*/ 1536 w 1537"/>
              <a:gd name="T9" fmla="*/ 2134 h 2313"/>
              <a:gd name="T10" fmla="*/ 1313 w 1537"/>
              <a:gd name="T11" fmla="*/ 2241 h 2313"/>
              <a:gd name="T12" fmla="*/ 71 w 1537"/>
              <a:gd name="T13" fmla="*/ 1267 h 2313"/>
              <a:gd name="T14" fmla="*/ 71 w 1537"/>
              <a:gd name="T15" fmla="*/ 1045 h 2313"/>
              <a:gd name="T16" fmla="*/ 1313 w 1537"/>
              <a:gd name="T17" fmla="*/ 71 h 2313"/>
              <a:gd name="T18" fmla="*/ 1536 w 1537"/>
              <a:gd name="T19" fmla="*/ 179 h 2313"/>
              <a:gd name="T20" fmla="*/ 1536 w 1537"/>
              <a:gd name="T21" fmla="*/ 2134 h 2313"/>
              <a:gd name="T22" fmla="*/ 1313 w 1537"/>
              <a:gd name="T23" fmla="*/ 2241 h 2313"/>
              <a:gd name="T24" fmla="*/ 71 w 1537"/>
              <a:gd name="T25" fmla="*/ 1267 h 2313"/>
              <a:gd name="T26" fmla="*/ 71 w 1537"/>
              <a:gd name="T27" fmla="*/ 1045 h 2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537" h="2313">
                <a:moveTo>
                  <a:pt x="71" y="1045"/>
                </a:moveTo>
                <a:lnTo>
                  <a:pt x="71" y="1045"/>
                </a:lnTo>
                <a:cubicBezTo>
                  <a:pt x="1313" y="71"/>
                  <a:pt x="1313" y="71"/>
                  <a:pt x="1313" y="71"/>
                </a:cubicBezTo>
                <a:cubicBezTo>
                  <a:pt x="1403" y="0"/>
                  <a:pt x="1536" y="62"/>
                  <a:pt x="1536" y="179"/>
                </a:cubicBezTo>
                <a:cubicBezTo>
                  <a:pt x="1536" y="2134"/>
                  <a:pt x="1536" y="2134"/>
                  <a:pt x="1536" y="2134"/>
                </a:cubicBezTo>
                <a:cubicBezTo>
                  <a:pt x="1536" y="2250"/>
                  <a:pt x="1403" y="2312"/>
                  <a:pt x="1313" y="2241"/>
                </a:cubicBezTo>
                <a:cubicBezTo>
                  <a:pt x="71" y="1267"/>
                  <a:pt x="71" y="1267"/>
                  <a:pt x="71" y="1267"/>
                </a:cubicBezTo>
                <a:cubicBezTo>
                  <a:pt x="0" y="1205"/>
                  <a:pt x="0" y="1098"/>
                  <a:pt x="71" y="1045"/>
                </a:cubicBezTo>
                <a:cubicBezTo>
                  <a:pt x="1313" y="71"/>
                  <a:pt x="1313" y="71"/>
                  <a:pt x="1313" y="71"/>
                </a:cubicBezTo>
                <a:cubicBezTo>
                  <a:pt x="1403" y="0"/>
                  <a:pt x="1536" y="62"/>
                  <a:pt x="1536" y="179"/>
                </a:cubicBezTo>
                <a:cubicBezTo>
                  <a:pt x="1536" y="2134"/>
                  <a:pt x="1536" y="2134"/>
                  <a:pt x="1536" y="2134"/>
                </a:cubicBezTo>
                <a:cubicBezTo>
                  <a:pt x="1536" y="2250"/>
                  <a:pt x="1403" y="2312"/>
                  <a:pt x="1313" y="2241"/>
                </a:cubicBezTo>
                <a:cubicBezTo>
                  <a:pt x="71" y="1267"/>
                  <a:pt x="71" y="1267"/>
                  <a:pt x="71" y="1267"/>
                </a:cubicBezTo>
                <a:cubicBezTo>
                  <a:pt x="0" y="1205"/>
                  <a:pt x="0" y="1098"/>
                  <a:pt x="71" y="1045"/>
                </a:cubicBezTo>
              </a:path>
            </a:pathLst>
          </a:custGeom>
          <a:solidFill>
            <a:srgbClr val="365A9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9" name="Freeform 7">
            <a:extLst>
              <a:ext uri="{FF2B5EF4-FFF2-40B4-BE49-F238E27FC236}">
                <a16:creationId xmlns:a16="http://schemas.microsoft.com/office/drawing/2014/main" id="{12A23972-6A6B-A749-9778-2489633C96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7144" y="4126598"/>
            <a:ext cx="7045305" cy="1675587"/>
          </a:xfrm>
          <a:custGeom>
            <a:avLst/>
            <a:gdLst>
              <a:gd name="T0" fmla="*/ 6342 w 6343"/>
              <a:gd name="T1" fmla="*/ 1509 h 1510"/>
              <a:gd name="T2" fmla="*/ 6342 w 6343"/>
              <a:gd name="T3" fmla="*/ 1509 h 1510"/>
              <a:gd name="T4" fmla="*/ 6342 w 6343"/>
              <a:gd name="T5" fmla="*/ 0 h 1510"/>
              <a:gd name="T6" fmla="*/ 760 w 6343"/>
              <a:gd name="T7" fmla="*/ 0 h 1510"/>
              <a:gd name="T8" fmla="*/ 0 w 6343"/>
              <a:gd name="T9" fmla="*/ 759 h 1510"/>
              <a:gd name="T10" fmla="*/ 0 w 6343"/>
              <a:gd name="T11" fmla="*/ 759 h 1510"/>
              <a:gd name="T12" fmla="*/ 760 w 6343"/>
              <a:gd name="T13" fmla="*/ 1509 h 1510"/>
              <a:gd name="T14" fmla="*/ 6342 w 6343"/>
              <a:gd name="T15" fmla="*/ 1509 h 15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343" h="1510">
                <a:moveTo>
                  <a:pt x="6342" y="1509"/>
                </a:moveTo>
                <a:lnTo>
                  <a:pt x="6342" y="1509"/>
                </a:lnTo>
                <a:cubicBezTo>
                  <a:pt x="6342" y="0"/>
                  <a:pt x="6342" y="0"/>
                  <a:pt x="6342" y="0"/>
                </a:cubicBezTo>
                <a:cubicBezTo>
                  <a:pt x="760" y="0"/>
                  <a:pt x="760" y="0"/>
                  <a:pt x="760" y="0"/>
                </a:cubicBezTo>
                <a:cubicBezTo>
                  <a:pt x="340" y="0"/>
                  <a:pt x="0" y="339"/>
                  <a:pt x="0" y="759"/>
                </a:cubicBezTo>
                <a:lnTo>
                  <a:pt x="0" y="759"/>
                </a:lnTo>
                <a:cubicBezTo>
                  <a:pt x="0" y="1170"/>
                  <a:pt x="340" y="1509"/>
                  <a:pt x="760" y="1509"/>
                </a:cubicBezTo>
                <a:lnTo>
                  <a:pt x="6342" y="1509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" name="Freeform 8">
            <a:extLst>
              <a:ext uri="{FF2B5EF4-FFF2-40B4-BE49-F238E27FC236}">
                <a16:creationId xmlns:a16="http://schemas.microsoft.com/office/drawing/2014/main" id="{027D5376-D6B0-A145-B8D5-88C2390851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42449" y="3680753"/>
            <a:ext cx="1700086" cy="2572175"/>
          </a:xfrm>
          <a:custGeom>
            <a:avLst/>
            <a:gdLst>
              <a:gd name="T0" fmla="*/ 1456 w 1528"/>
              <a:gd name="T1" fmla="*/ 1045 h 2314"/>
              <a:gd name="T2" fmla="*/ 1456 w 1528"/>
              <a:gd name="T3" fmla="*/ 1045 h 2314"/>
              <a:gd name="T4" fmla="*/ 223 w 1528"/>
              <a:gd name="T5" fmla="*/ 71 h 2314"/>
              <a:gd name="T6" fmla="*/ 0 w 1528"/>
              <a:gd name="T7" fmla="*/ 179 h 2314"/>
              <a:gd name="T8" fmla="*/ 0 w 1528"/>
              <a:gd name="T9" fmla="*/ 2135 h 2314"/>
              <a:gd name="T10" fmla="*/ 223 w 1528"/>
              <a:gd name="T11" fmla="*/ 2242 h 2314"/>
              <a:gd name="T12" fmla="*/ 1456 w 1528"/>
              <a:gd name="T13" fmla="*/ 1268 h 2314"/>
              <a:gd name="T14" fmla="*/ 1456 w 1528"/>
              <a:gd name="T15" fmla="*/ 1045 h 2314"/>
              <a:gd name="T16" fmla="*/ 223 w 1528"/>
              <a:gd name="T17" fmla="*/ 71 h 2314"/>
              <a:gd name="T18" fmla="*/ 0 w 1528"/>
              <a:gd name="T19" fmla="*/ 179 h 2314"/>
              <a:gd name="T20" fmla="*/ 0 w 1528"/>
              <a:gd name="T21" fmla="*/ 2135 h 2314"/>
              <a:gd name="T22" fmla="*/ 223 w 1528"/>
              <a:gd name="T23" fmla="*/ 2242 h 2314"/>
              <a:gd name="T24" fmla="*/ 1456 w 1528"/>
              <a:gd name="T25" fmla="*/ 1268 h 2314"/>
              <a:gd name="T26" fmla="*/ 1456 w 1528"/>
              <a:gd name="T27" fmla="*/ 1045 h 23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528" h="2314">
                <a:moveTo>
                  <a:pt x="1456" y="1045"/>
                </a:moveTo>
                <a:lnTo>
                  <a:pt x="1456" y="1045"/>
                </a:lnTo>
                <a:cubicBezTo>
                  <a:pt x="223" y="71"/>
                  <a:pt x="223" y="71"/>
                  <a:pt x="223" y="71"/>
                </a:cubicBezTo>
                <a:cubicBezTo>
                  <a:pt x="134" y="0"/>
                  <a:pt x="0" y="63"/>
                  <a:pt x="0" y="179"/>
                </a:cubicBezTo>
                <a:cubicBezTo>
                  <a:pt x="0" y="2135"/>
                  <a:pt x="0" y="2135"/>
                  <a:pt x="0" y="2135"/>
                </a:cubicBezTo>
                <a:cubicBezTo>
                  <a:pt x="0" y="2251"/>
                  <a:pt x="134" y="2313"/>
                  <a:pt x="223" y="2242"/>
                </a:cubicBezTo>
                <a:cubicBezTo>
                  <a:pt x="1456" y="1268"/>
                  <a:pt x="1456" y="1268"/>
                  <a:pt x="1456" y="1268"/>
                </a:cubicBezTo>
                <a:cubicBezTo>
                  <a:pt x="1527" y="1206"/>
                  <a:pt x="1527" y="1108"/>
                  <a:pt x="1456" y="1045"/>
                </a:cubicBezTo>
                <a:cubicBezTo>
                  <a:pt x="223" y="71"/>
                  <a:pt x="223" y="71"/>
                  <a:pt x="223" y="71"/>
                </a:cubicBezTo>
                <a:cubicBezTo>
                  <a:pt x="134" y="0"/>
                  <a:pt x="0" y="63"/>
                  <a:pt x="0" y="179"/>
                </a:cubicBezTo>
                <a:cubicBezTo>
                  <a:pt x="0" y="2135"/>
                  <a:pt x="0" y="2135"/>
                  <a:pt x="0" y="2135"/>
                </a:cubicBezTo>
                <a:cubicBezTo>
                  <a:pt x="0" y="2251"/>
                  <a:pt x="134" y="2313"/>
                  <a:pt x="223" y="2242"/>
                </a:cubicBezTo>
                <a:cubicBezTo>
                  <a:pt x="1456" y="1268"/>
                  <a:pt x="1456" y="1268"/>
                  <a:pt x="1456" y="1268"/>
                </a:cubicBezTo>
                <a:cubicBezTo>
                  <a:pt x="1527" y="1206"/>
                  <a:pt x="1527" y="1108"/>
                  <a:pt x="1456" y="1045"/>
                </a:cubicBezTo>
              </a:path>
            </a:pathLst>
          </a:custGeom>
          <a:solidFill>
            <a:srgbClr val="F4A9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57" name="Freeform 208">
            <a:extLst>
              <a:ext uri="{FF2B5EF4-FFF2-40B4-BE49-F238E27FC236}">
                <a16:creationId xmlns:a16="http://schemas.microsoft.com/office/drawing/2014/main" id="{2D81AB68-EF5A-C042-8039-FCCFDBB992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6837" y="6184337"/>
            <a:ext cx="1587398" cy="1587398"/>
          </a:xfrm>
          <a:custGeom>
            <a:avLst/>
            <a:gdLst>
              <a:gd name="T0" fmla="*/ 1429 w 1430"/>
              <a:gd name="T1" fmla="*/ 713 h 1429"/>
              <a:gd name="T2" fmla="*/ 1429 w 1430"/>
              <a:gd name="T3" fmla="*/ 713 h 1429"/>
              <a:gd name="T4" fmla="*/ 714 w 1430"/>
              <a:gd name="T5" fmla="*/ 1428 h 1429"/>
              <a:gd name="T6" fmla="*/ 0 w 1430"/>
              <a:gd name="T7" fmla="*/ 713 h 1429"/>
              <a:gd name="T8" fmla="*/ 714 w 1430"/>
              <a:gd name="T9" fmla="*/ 0 h 1429"/>
              <a:gd name="T10" fmla="*/ 1429 w 1430"/>
              <a:gd name="T11" fmla="*/ 713 h 14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30" h="1429">
                <a:moveTo>
                  <a:pt x="1429" y="713"/>
                </a:moveTo>
                <a:lnTo>
                  <a:pt x="1429" y="713"/>
                </a:lnTo>
                <a:cubicBezTo>
                  <a:pt x="1429" y="1106"/>
                  <a:pt x="1107" y="1428"/>
                  <a:pt x="714" y="1428"/>
                </a:cubicBezTo>
                <a:cubicBezTo>
                  <a:pt x="321" y="1428"/>
                  <a:pt x="0" y="1106"/>
                  <a:pt x="0" y="713"/>
                </a:cubicBezTo>
                <a:cubicBezTo>
                  <a:pt x="0" y="313"/>
                  <a:pt x="321" y="0"/>
                  <a:pt x="714" y="0"/>
                </a:cubicBezTo>
                <a:cubicBezTo>
                  <a:pt x="1107" y="0"/>
                  <a:pt x="1429" y="313"/>
                  <a:pt x="1429" y="713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8" name="Freeform 209">
            <a:extLst>
              <a:ext uri="{FF2B5EF4-FFF2-40B4-BE49-F238E27FC236}">
                <a16:creationId xmlns:a16="http://schemas.microsoft.com/office/drawing/2014/main" id="{EB81EEAC-2110-E743-B43D-7935EE042F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6837" y="10637870"/>
            <a:ext cx="1587398" cy="1592299"/>
          </a:xfrm>
          <a:custGeom>
            <a:avLst/>
            <a:gdLst>
              <a:gd name="T0" fmla="*/ 1429 w 1430"/>
              <a:gd name="T1" fmla="*/ 715 h 1431"/>
              <a:gd name="T2" fmla="*/ 1429 w 1430"/>
              <a:gd name="T3" fmla="*/ 715 h 1431"/>
              <a:gd name="T4" fmla="*/ 714 w 1430"/>
              <a:gd name="T5" fmla="*/ 1430 h 1431"/>
              <a:gd name="T6" fmla="*/ 0 w 1430"/>
              <a:gd name="T7" fmla="*/ 715 h 1431"/>
              <a:gd name="T8" fmla="*/ 714 w 1430"/>
              <a:gd name="T9" fmla="*/ 0 h 1431"/>
              <a:gd name="T10" fmla="*/ 1429 w 1430"/>
              <a:gd name="T11" fmla="*/ 715 h 14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30" h="1431">
                <a:moveTo>
                  <a:pt x="1429" y="715"/>
                </a:moveTo>
                <a:lnTo>
                  <a:pt x="1429" y="715"/>
                </a:lnTo>
                <a:cubicBezTo>
                  <a:pt x="1429" y="1108"/>
                  <a:pt x="1107" y="1430"/>
                  <a:pt x="714" y="1430"/>
                </a:cubicBezTo>
                <a:cubicBezTo>
                  <a:pt x="321" y="1430"/>
                  <a:pt x="0" y="1108"/>
                  <a:pt x="0" y="715"/>
                </a:cubicBezTo>
                <a:cubicBezTo>
                  <a:pt x="0" y="322"/>
                  <a:pt x="321" y="0"/>
                  <a:pt x="714" y="0"/>
                </a:cubicBezTo>
                <a:cubicBezTo>
                  <a:pt x="1107" y="0"/>
                  <a:pt x="1429" y="322"/>
                  <a:pt x="1429" y="715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9" name="Freeform 210">
            <a:extLst>
              <a:ext uri="{FF2B5EF4-FFF2-40B4-BE49-F238E27FC236}">
                <a16:creationId xmlns:a16="http://schemas.microsoft.com/office/drawing/2014/main" id="{0F5D503D-7B40-7B49-AFDE-F31A1D03BD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17772" y="3969818"/>
            <a:ext cx="1587398" cy="1587398"/>
          </a:xfrm>
          <a:custGeom>
            <a:avLst/>
            <a:gdLst>
              <a:gd name="T0" fmla="*/ 1429 w 1430"/>
              <a:gd name="T1" fmla="*/ 715 h 1430"/>
              <a:gd name="T2" fmla="*/ 1429 w 1430"/>
              <a:gd name="T3" fmla="*/ 715 h 1430"/>
              <a:gd name="T4" fmla="*/ 715 w 1430"/>
              <a:gd name="T5" fmla="*/ 1429 h 1430"/>
              <a:gd name="T6" fmla="*/ 0 w 1430"/>
              <a:gd name="T7" fmla="*/ 715 h 1430"/>
              <a:gd name="T8" fmla="*/ 715 w 1430"/>
              <a:gd name="T9" fmla="*/ 0 h 1430"/>
              <a:gd name="T10" fmla="*/ 1429 w 1430"/>
              <a:gd name="T11" fmla="*/ 715 h 14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30" h="1430">
                <a:moveTo>
                  <a:pt x="1429" y="715"/>
                </a:moveTo>
                <a:lnTo>
                  <a:pt x="1429" y="715"/>
                </a:lnTo>
                <a:cubicBezTo>
                  <a:pt x="1429" y="1108"/>
                  <a:pt x="1117" y="1429"/>
                  <a:pt x="715" y="1429"/>
                </a:cubicBezTo>
                <a:cubicBezTo>
                  <a:pt x="322" y="1429"/>
                  <a:pt x="0" y="1108"/>
                  <a:pt x="0" y="715"/>
                </a:cubicBezTo>
                <a:cubicBezTo>
                  <a:pt x="0" y="321"/>
                  <a:pt x="322" y="0"/>
                  <a:pt x="715" y="0"/>
                </a:cubicBezTo>
                <a:cubicBezTo>
                  <a:pt x="1117" y="0"/>
                  <a:pt x="1429" y="321"/>
                  <a:pt x="1429" y="715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0" name="Freeform 211">
            <a:extLst>
              <a:ext uri="{FF2B5EF4-FFF2-40B4-BE49-F238E27FC236}">
                <a16:creationId xmlns:a16="http://schemas.microsoft.com/office/drawing/2014/main" id="{108B24D9-3918-9542-9DEA-827BC28150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17772" y="8580131"/>
            <a:ext cx="1587398" cy="1587398"/>
          </a:xfrm>
          <a:custGeom>
            <a:avLst/>
            <a:gdLst>
              <a:gd name="T0" fmla="*/ 1429 w 1430"/>
              <a:gd name="T1" fmla="*/ 715 h 1430"/>
              <a:gd name="T2" fmla="*/ 1429 w 1430"/>
              <a:gd name="T3" fmla="*/ 715 h 1430"/>
              <a:gd name="T4" fmla="*/ 715 w 1430"/>
              <a:gd name="T5" fmla="*/ 1429 h 1430"/>
              <a:gd name="T6" fmla="*/ 0 w 1430"/>
              <a:gd name="T7" fmla="*/ 715 h 1430"/>
              <a:gd name="T8" fmla="*/ 715 w 1430"/>
              <a:gd name="T9" fmla="*/ 0 h 1430"/>
              <a:gd name="T10" fmla="*/ 1429 w 1430"/>
              <a:gd name="T11" fmla="*/ 715 h 14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30" h="1430">
                <a:moveTo>
                  <a:pt x="1429" y="715"/>
                </a:moveTo>
                <a:lnTo>
                  <a:pt x="1429" y="715"/>
                </a:lnTo>
                <a:cubicBezTo>
                  <a:pt x="1429" y="1108"/>
                  <a:pt x="1117" y="1429"/>
                  <a:pt x="715" y="1429"/>
                </a:cubicBezTo>
                <a:cubicBezTo>
                  <a:pt x="322" y="1429"/>
                  <a:pt x="0" y="1108"/>
                  <a:pt x="0" y="715"/>
                </a:cubicBezTo>
                <a:cubicBezTo>
                  <a:pt x="0" y="322"/>
                  <a:pt x="322" y="0"/>
                  <a:pt x="715" y="0"/>
                </a:cubicBezTo>
                <a:cubicBezTo>
                  <a:pt x="1117" y="0"/>
                  <a:pt x="1429" y="322"/>
                  <a:pt x="1429" y="715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1" name="Freeform 212">
            <a:extLst>
              <a:ext uri="{FF2B5EF4-FFF2-40B4-BE49-F238E27FC236}">
                <a16:creationId xmlns:a16="http://schemas.microsoft.com/office/drawing/2014/main" id="{9BD6FFFB-2F23-614A-AF21-F8E2AE7616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1675" y="6718367"/>
            <a:ext cx="607523" cy="587925"/>
          </a:xfrm>
          <a:custGeom>
            <a:avLst/>
            <a:gdLst>
              <a:gd name="T0" fmla="*/ 465 w 546"/>
              <a:gd name="T1" fmla="*/ 526 h 527"/>
              <a:gd name="T2" fmla="*/ 465 w 546"/>
              <a:gd name="T3" fmla="*/ 526 h 527"/>
              <a:gd name="T4" fmla="*/ 72 w 546"/>
              <a:gd name="T5" fmla="*/ 526 h 527"/>
              <a:gd name="T6" fmla="*/ 0 w 546"/>
              <a:gd name="T7" fmla="*/ 446 h 527"/>
              <a:gd name="T8" fmla="*/ 0 w 546"/>
              <a:gd name="T9" fmla="*/ 81 h 527"/>
              <a:gd name="T10" fmla="*/ 72 w 546"/>
              <a:gd name="T11" fmla="*/ 0 h 527"/>
              <a:gd name="T12" fmla="*/ 108 w 546"/>
              <a:gd name="T13" fmla="*/ 0 h 527"/>
              <a:gd name="T14" fmla="*/ 108 w 546"/>
              <a:gd name="T15" fmla="*/ 54 h 527"/>
              <a:gd name="T16" fmla="*/ 72 w 546"/>
              <a:gd name="T17" fmla="*/ 54 h 527"/>
              <a:gd name="T18" fmla="*/ 45 w 546"/>
              <a:gd name="T19" fmla="*/ 81 h 527"/>
              <a:gd name="T20" fmla="*/ 45 w 546"/>
              <a:gd name="T21" fmla="*/ 446 h 527"/>
              <a:gd name="T22" fmla="*/ 72 w 546"/>
              <a:gd name="T23" fmla="*/ 482 h 527"/>
              <a:gd name="T24" fmla="*/ 465 w 546"/>
              <a:gd name="T25" fmla="*/ 482 h 527"/>
              <a:gd name="T26" fmla="*/ 492 w 546"/>
              <a:gd name="T27" fmla="*/ 446 h 527"/>
              <a:gd name="T28" fmla="*/ 492 w 546"/>
              <a:gd name="T29" fmla="*/ 81 h 527"/>
              <a:gd name="T30" fmla="*/ 465 w 546"/>
              <a:gd name="T31" fmla="*/ 54 h 527"/>
              <a:gd name="T32" fmla="*/ 420 w 546"/>
              <a:gd name="T33" fmla="*/ 54 h 527"/>
              <a:gd name="T34" fmla="*/ 420 w 546"/>
              <a:gd name="T35" fmla="*/ 0 h 527"/>
              <a:gd name="T36" fmla="*/ 465 w 546"/>
              <a:gd name="T37" fmla="*/ 0 h 527"/>
              <a:gd name="T38" fmla="*/ 545 w 546"/>
              <a:gd name="T39" fmla="*/ 81 h 527"/>
              <a:gd name="T40" fmla="*/ 545 w 546"/>
              <a:gd name="T41" fmla="*/ 446 h 527"/>
              <a:gd name="T42" fmla="*/ 465 w 546"/>
              <a:gd name="T43" fmla="*/ 526 h 5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46" h="527">
                <a:moveTo>
                  <a:pt x="465" y="526"/>
                </a:moveTo>
                <a:lnTo>
                  <a:pt x="465" y="526"/>
                </a:lnTo>
                <a:cubicBezTo>
                  <a:pt x="72" y="526"/>
                  <a:pt x="72" y="526"/>
                  <a:pt x="72" y="526"/>
                </a:cubicBezTo>
                <a:cubicBezTo>
                  <a:pt x="27" y="526"/>
                  <a:pt x="0" y="490"/>
                  <a:pt x="0" y="446"/>
                </a:cubicBezTo>
                <a:cubicBezTo>
                  <a:pt x="0" y="81"/>
                  <a:pt x="0" y="81"/>
                  <a:pt x="0" y="81"/>
                </a:cubicBezTo>
                <a:cubicBezTo>
                  <a:pt x="0" y="36"/>
                  <a:pt x="27" y="0"/>
                  <a:pt x="72" y="0"/>
                </a:cubicBezTo>
                <a:cubicBezTo>
                  <a:pt x="108" y="0"/>
                  <a:pt x="108" y="0"/>
                  <a:pt x="108" y="0"/>
                </a:cubicBezTo>
                <a:cubicBezTo>
                  <a:pt x="108" y="54"/>
                  <a:pt x="108" y="54"/>
                  <a:pt x="108" y="54"/>
                </a:cubicBezTo>
                <a:cubicBezTo>
                  <a:pt x="72" y="54"/>
                  <a:pt x="72" y="54"/>
                  <a:pt x="72" y="54"/>
                </a:cubicBezTo>
                <a:cubicBezTo>
                  <a:pt x="54" y="54"/>
                  <a:pt x="45" y="63"/>
                  <a:pt x="45" y="81"/>
                </a:cubicBezTo>
                <a:cubicBezTo>
                  <a:pt x="45" y="446"/>
                  <a:pt x="45" y="446"/>
                  <a:pt x="45" y="446"/>
                </a:cubicBezTo>
                <a:cubicBezTo>
                  <a:pt x="45" y="464"/>
                  <a:pt x="54" y="482"/>
                  <a:pt x="72" y="482"/>
                </a:cubicBezTo>
                <a:cubicBezTo>
                  <a:pt x="465" y="482"/>
                  <a:pt x="465" y="482"/>
                  <a:pt x="465" y="482"/>
                </a:cubicBezTo>
                <a:cubicBezTo>
                  <a:pt x="483" y="482"/>
                  <a:pt x="492" y="464"/>
                  <a:pt x="492" y="446"/>
                </a:cubicBezTo>
                <a:cubicBezTo>
                  <a:pt x="492" y="81"/>
                  <a:pt x="492" y="81"/>
                  <a:pt x="492" y="81"/>
                </a:cubicBezTo>
                <a:cubicBezTo>
                  <a:pt x="492" y="63"/>
                  <a:pt x="483" y="54"/>
                  <a:pt x="465" y="54"/>
                </a:cubicBezTo>
                <a:cubicBezTo>
                  <a:pt x="420" y="54"/>
                  <a:pt x="420" y="54"/>
                  <a:pt x="420" y="54"/>
                </a:cubicBezTo>
                <a:cubicBezTo>
                  <a:pt x="420" y="0"/>
                  <a:pt x="420" y="0"/>
                  <a:pt x="420" y="0"/>
                </a:cubicBezTo>
                <a:cubicBezTo>
                  <a:pt x="465" y="0"/>
                  <a:pt x="465" y="0"/>
                  <a:pt x="465" y="0"/>
                </a:cubicBezTo>
                <a:cubicBezTo>
                  <a:pt x="510" y="0"/>
                  <a:pt x="545" y="36"/>
                  <a:pt x="545" y="81"/>
                </a:cubicBezTo>
                <a:cubicBezTo>
                  <a:pt x="545" y="446"/>
                  <a:pt x="545" y="446"/>
                  <a:pt x="545" y="446"/>
                </a:cubicBezTo>
                <a:cubicBezTo>
                  <a:pt x="545" y="490"/>
                  <a:pt x="510" y="526"/>
                  <a:pt x="465" y="52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62" name="Freeform 213">
            <a:extLst>
              <a:ext uri="{FF2B5EF4-FFF2-40B4-BE49-F238E27FC236}">
                <a16:creationId xmlns:a16="http://schemas.microsoft.com/office/drawing/2014/main" id="{701E2F74-A20B-534B-92FC-C26B01670B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3152" y="6639977"/>
            <a:ext cx="259669" cy="58793"/>
          </a:xfrm>
          <a:custGeom>
            <a:avLst/>
            <a:gdLst>
              <a:gd name="T0" fmla="*/ 232 w 233"/>
              <a:gd name="T1" fmla="*/ 53 h 54"/>
              <a:gd name="T2" fmla="*/ 0 w 233"/>
              <a:gd name="T3" fmla="*/ 53 h 54"/>
              <a:gd name="T4" fmla="*/ 0 w 233"/>
              <a:gd name="T5" fmla="*/ 0 h 54"/>
              <a:gd name="T6" fmla="*/ 232 w 233"/>
              <a:gd name="T7" fmla="*/ 0 h 54"/>
              <a:gd name="T8" fmla="*/ 232 w 233"/>
              <a:gd name="T9" fmla="*/ 53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" h="54">
                <a:moveTo>
                  <a:pt x="232" y="53"/>
                </a:moveTo>
                <a:lnTo>
                  <a:pt x="0" y="53"/>
                </a:lnTo>
                <a:lnTo>
                  <a:pt x="0" y="0"/>
                </a:lnTo>
                <a:lnTo>
                  <a:pt x="232" y="0"/>
                </a:lnTo>
                <a:lnTo>
                  <a:pt x="232" y="53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63" name="Freeform 214">
            <a:extLst>
              <a:ext uri="{FF2B5EF4-FFF2-40B4-BE49-F238E27FC236}">
                <a16:creationId xmlns:a16="http://schemas.microsoft.com/office/drawing/2014/main" id="{9CCABEA5-529B-384E-B35B-0AD56575DA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9932" y="6639977"/>
            <a:ext cx="171480" cy="142083"/>
          </a:xfrm>
          <a:custGeom>
            <a:avLst/>
            <a:gdLst>
              <a:gd name="T0" fmla="*/ 36 w 153"/>
              <a:gd name="T1" fmla="*/ 116 h 126"/>
              <a:gd name="T2" fmla="*/ 36 w 153"/>
              <a:gd name="T3" fmla="*/ 116 h 126"/>
              <a:gd name="T4" fmla="*/ 0 w 153"/>
              <a:gd name="T5" fmla="*/ 80 h 126"/>
              <a:gd name="T6" fmla="*/ 72 w 153"/>
              <a:gd name="T7" fmla="*/ 8 h 126"/>
              <a:gd name="T8" fmla="*/ 98 w 153"/>
              <a:gd name="T9" fmla="*/ 0 h 126"/>
              <a:gd name="T10" fmla="*/ 116 w 153"/>
              <a:gd name="T11" fmla="*/ 18 h 126"/>
              <a:gd name="T12" fmla="*/ 152 w 153"/>
              <a:gd name="T13" fmla="*/ 89 h 126"/>
              <a:gd name="T14" fmla="*/ 143 w 153"/>
              <a:gd name="T15" fmla="*/ 125 h 126"/>
              <a:gd name="T16" fmla="*/ 143 w 153"/>
              <a:gd name="T17" fmla="*/ 125 h 126"/>
              <a:gd name="T18" fmla="*/ 107 w 153"/>
              <a:gd name="T19" fmla="*/ 107 h 126"/>
              <a:gd name="T20" fmla="*/ 89 w 153"/>
              <a:gd name="T21" fmla="*/ 62 h 126"/>
              <a:gd name="T22" fmla="*/ 36 w 153"/>
              <a:gd name="T23" fmla="*/ 116 h 126"/>
              <a:gd name="T24" fmla="*/ 107 w 153"/>
              <a:gd name="T25" fmla="*/ 44 h 126"/>
              <a:gd name="T26" fmla="*/ 107 w 153"/>
              <a:gd name="T27" fmla="*/ 44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53" h="126">
                <a:moveTo>
                  <a:pt x="36" y="116"/>
                </a:moveTo>
                <a:lnTo>
                  <a:pt x="36" y="116"/>
                </a:lnTo>
                <a:cubicBezTo>
                  <a:pt x="0" y="80"/>
                  <a:pt x="0" y="80"/>
                  <a:pt x="0" y="80"/>
                </a:cubicBezTo>
                <a:cubicBezTo>
                  <a:pt x="72" y="8"/>
                  <a:pt x="72" y="8"/>
                  <a:pt x="72" y="8"/>
                </a:cubicBezTo>
                <a:cubicBezTo>
                  <a:pt x="80" y="8"/>
                  <a:pt x="89" y="0"/>
                  <a:pt x="98" y="0"/>
                </a:cubicBezTo>
                <a:cubicBezTo>
                  <a:pt x="107" y="8"/>
                  <a:pt x="107" y="8"/>
                  <a:pt x="116" y="18"/>
                </a:cubicBezTo>
                <a:cubicBezTo>
                  <a:pt x="152" y="89"/>
                  <a:pt x="152" y="89"/>
                  <a:pt x="152" y="89"/>
                </a:cubicBezTo>
                <a:cubicBezTo>
                  <a:pt x="152" y="98"/>
                  <a:pt x="152" y="116"/>
                  <a:pt x="143" y="125"/>
                </a:cubicBezTo>
                <a:lnTo>
                  <a:pt x="143" y="125"/>
                </a:lnTo>
                <a:cubicBezTo>
                  <a:pt x="125" y="125"/>
                  <a:pt x="116" y="125"/>
                  <a:pt x="107" y="107"/>
                </a:cubicBezTo>
                <a:cubicBezTo>
                  <a:pt x="89" y="62"/>
                  <a:pt x="89" y="62"/>
                  <a:pt x="89" y="62"/>
                </a:cubicBezTo>
                <a:lnTo>
                  <a:pt x="36" y="116"/>
                </a:lnTo>
                <a:close/>
                <a:moveTo>
                  <a:pt x="107" y="44"/>
                </a:moveTo>
                <a:lnTo>
                  <a:pt x="107" y="4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64" name="Freeform 215">
            <a:extLst>
              <a:ext uri="{FF2B5EF4-FFF2-40B4-BE49-F238E27FC236}">
                <a16:creationId xmlns:a16="http://schemas.microsoft.com/office/drawing/2014/main" id="{79373C2B-2842-B54F-AE0D-C909BD3E1D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1341" y="6718367"/>
            <a:ext cx="240071" cy="171480"/>
          </a:xfrm>
          <a:custGeom>
            <a:avLst/>
            <a:gdLst>
              <a:gd name="T0" fmla="*/ 89 w 215"/>
              <a:gd name="T1" fmla="*/ 152 h 153"/>
              <a:gd name="T2" fmla="*/ 89 w 215"/>
              <a:gd name="T3" fmla="*/ 152 h 153"/>
              <a:gd name="T4" fmla="*/ 89 w 215"/>
              <a:gd name="T5" fmla="*/ 152 h 153"/>
              <a:gd name="T6" fmla="*/ 62 w 215"/>
              <a:gd name="T7" fmla="*/ 143 h 153"/>
              <a:gd name="T8" fmla="*/ 0 w 215"/>
              <a:gd name="T9" fmla="*/ 72 h 153"/>
              <a:gd name="T10" fmla="*/ 62 w 215"/>
              <a:gd name="T11" fmla="*/ 9 h 153"/>
              <a:gd name="T12" fmla="*/ 98 w 215"/>
              <a:gd name="T13" fmla="*/ 45 h 153"/>
              <a:gd name="T14" fmla="*/ 71 w 215"/>
              <a:gd name="T15" fmla="*/ 72 h 153"/>
              <a:gd name="T16" fmla="*/ 89 w 215"/>
              <a:gd name="T17" fmla="*/ 98 h 153"/>
              <a:gd name="T18" fmla="*/ 169 w 215"/>
              <a:gd name="T19" fmla="*/ 9 h 153"/>
              <a:gd name="T20" fmla="*/ 205 w 215"/>
              <a:gd name="T21" fmla="*/ 9 h 153"/>
              <a:gd name="T22" fmla="*/ 205 w 215"/>
              <a:gd name="T23" fmla="*/ 9 h 153"/>
              <a:gd name="T24" fmla="*/ 205 w 215"/>
              <a:gd name="T25" fmla="*/ 45 h 153"/>
              <a:gd name="T26" fmla="*/ 125 w 215"/>
              <a:gd name="T27" fmla="*/ 143 h 153"/>
              <a:gd name="T28" fmla="*/ 89 w 215"/>
              <a:gd name="T29" fmla="*/ 152 h 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15" h="153">
                <a:moveTo>
                  <a:pt x="89" y="152"/>
                </a:moveTo>
                <a:lnTo>
                  <a:pt x="89" y="152"/>
                </a:lnTo>
                <a:lnTo>
                  <a:pt x="89" y="152"/>
                </a:lnTo>
                <a:cubicBezTo>
                  <a:pt x="80" y="152"/>
                  <a:pt x="71" y="152"/>
                  <a:pt x="62" y="143"/>
                </a:cubicBezTo>
                <a:cubicBezTo>
                  <a:pt x="0" y="72"/>
                  <a:pt x="0" y="72"/>
                  <a:pt x="0" y="72"/>
                </a:cubicBezTo>
                <a:cubicBezTo>
                  <a:pt x="62" y="9"/>
                  <a:pt x="62" y="9"/>
                  <a:pt x="62" y="9"/>
                </a:cubicBezTo>
                <a:cubicBezTo>
                  <a:pt x="98" y="45"/>
                  <a:pt x="98" y="45"/>
                  <a:pt x="98" y="45"/>
                </a:cubicBezTo>
                <a:cubicBezTo>
                  <a:pt x="71" y="72"/>
                  <a:pt x="71" y="72"/>
                  <a:pt x="71" y="72"/>
                </a:cubicBezTo>
                <a:cubicBezTo>
                  <a:pt x="89" y="98"/>
                  <a:pt x="89" y="98"/>
                  <a:pt x="89" y="98"/>
                </a:cubicBezTo>
                <a:cubicBezTo>
                  <a:pt x="169" y="9"/>
                  <a:pt x="169" y="9"/>
                  <a:pt x="169" y="9"/>
                </a:cubicBezTo>
                <a:cubicBezTo>
                  <a:pt x="178" y="0"/>
                  <a:pt x="196" y="0"/>
                  <a:pt x="205" y="9"/>
                </a:cubicBezTo>
                <a:lnTo>
                  <a:pt x="205" y="9"/>
                </a:lnTo>
                <a:cubicBezTo>
                  <a:pt x="214" y="18"/>
                  <a:pt x="214" y="36"/>
                  <a:pt x="205" y="45"/>
                </a:cubicBezTo>
                <a:cubicBezTo>
                  <a:pt x="125" y="143"/>
                  <a:pt x="125" y="143"/>
                  <a:pt x="125" y="143"/>
                </a:cubicBezTo>
                <a:cubicBezTo>
                  <a:pt x="116" y="152"/>
                  <a:pt x="98" y="152"/>
                  <a:pt x="89" y="152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65" name="Freeform 216">
            <a:extLst>
              <a:ext uri="{FF2B5EF4-FFF2-40B4-BE49-F238E27FC236}">
                <a16:creationId xmlns:a16="http://schemas.microsoft.com/office/drawing/2014/main" id="{0C22714B-9897-B941-887E-6FEBA37568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9663" y="6639977"/>
            <a:ext cx="166579" cy="142083"/>
          </a:xfrm>
          <a:custGeom>
            <a:avLst/>
            <a:gdLst>
              <a:gd name="T0" fmla="*/ 116 w 152"/>
              <a:gd name="T1" fmla="*/ 116 h 126"/>
              <a:gd name="T2" fmla="*/ 116 w 152"/>
              <a:gd name="T3" fmla="*/ 116 h 126"/>
              <a:gd name="T4" fmla="*/ 151 w 152"/>
              <a:gd name="T5" fmla="*/ 80 h 126"/>
              <a:gd name="T6" fmla="*/ 80 w 152"/>
              <a:gd name="T7" fmla="*/ 8 h 126"/>
              <a:gd name="T8" fmla="*/ 53 w 152"/>
              <a:gd name="T9" fmla="*/ 0 h 126"/>
              <a:gd name="T10" fmla="*/ 35 w 152"/>
              <a:gd name="T11" fmla="*/ 18 h 126"/>
              <a:gd name="T12" fmla="*/ 0 w 152"/>
              <a:gd name="T13" fmla="*/ 89 h 126"/>
              <a:gd name="T14" fmla="*/ 8 w 152"/>
              <a:gd name="T15" fmla="*/ 125 h 126"/>
              <a:gd name="T16" fmla="*/ 8 w 152"/>
              <a:gd name="T17" fmla="*/ 125 h 126"/>
              <a:gd name="T18" fmla="*/ 44 w 152"/>
              <a:gd name="T19" fmla="*/ 107 h 126"/>
              <a:gd name="T20" fmla="*/ 62 w 152"/>
              <a:gd name="T21" fmla="*/ 62 h 126"/>
              <a:gd name="T22" fmla="*/ 116 w 152"/>
              <a:gd name="T23" fmla="*/ 116 h 126"/>
              <a:gd name="T24" fmla="*/ 44 w 152"/>
              <a:gd name="T25" fmla="*/ 44 h 126"/>
              <a:gd name="T26" fmla="*/ 44 w 152"/>
              <a:gd name="T27" fmla="*/ 44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52" h="126">
                <a:moveTo>
                  <a:pt x="116" y="116"/>
                </a:moveTo>
                <a:lnTo>
                  <a:pt x="116" y="116"/>
                </a:lnTo>
                <a:cubicBezTo>
                  <a:pt x="151" y="80"/>
                  <a:pt x="151" y="80"/>
                  <a:pt x="151" y="80"/>
                </a:cubicBezTo>
                <a:cubicBezTo>
                  <a:pt x="80" y="8"/>
                  <a:pt x="80" y="8"/>
                  <a:pt x="80" y="8"/>
                </a:cubicBezTo>
                <a:cubicBezTo>
                  <a:pt x="71" y="8"/>
                  <a:pt x="62" y="0"/>
                  <a:pt x="53" y="0"/>
                </a:cubicBezTo>
                <a:cubicBezTo>
                  <a:pt x="44" y="8"/>
                  <a:pt x="44" y="8"/>
                  <a:pt x="35" y="18"/>
                </a:cubicBezTo>
                <a:cubicBezTo>
                  <a:pt x="0" y="89"/>
                  <a:pt x="0" y="89"/>
                  <a:pt x="0" y="89"/>
                </a:cubicBezTo>
                <a:cubicBezTo>
                  <a:pt x="0" y="98"/>
                  <a:pt x="0" y="116"/>
                  <a:pt x="8" y="125"/>
                </a:cubicBezTo>
                <a:lnTo>
                  <a:pt x="8" y="125"/>
                </a:lnTo>
                <a:cubicBezTo>
                  <a:pt x="26" y="125"/>
                  <a:pt x="35" y="125"/>
                  <a:pt x="44" y="107"/>
                </a:cubicBezTo>
                <a:cubicBezTo>
                  <a:pt x="62" y="62"/>
                  <a:pt x="62" y="62"/>
                  <a:pt x="62" y="62"/>
                </a:cubicBezTo>
                <a:lnTo>
                  <a:pt x="116" y="116"/>
                </a:lnTo>
                <a:close/>
                <a:moveTo>
                  <a:pt x="44" y="44"/>
                </a:moveTo>
                <a:lnTo>
                  <a:pt x="44" y="4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66" name="Freeform 217">
            <a:extLst>
              <a:ext uri="{FF2B5EF4-FFF2-40B4-BE49-F238E27FC236}">
                <a16:creationId xmlns:a16="http://schemas.microsoft.com/office/drawing/2014/main" id="{C60DF719-8E4F-1B42-82C1-D9B5C232FD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9663" y="6718367"/>
            <a:ext cx="240068" cy="171480"/>
          </a:xfrm>
          <a:custGeom>
            <a:avLst/>
            <a:gdLst>
              <a:gd name="T0" fmla="*/ 125 w 215"/>
              <a:gd name="T1" fmla="*/ 152 h 153"/>
              <a:gd name="T2" fmla="*/ 125 w 215"/>
              <a:gd name="T3" fmla="*/ 152 h 153"/>
              <a:gd name="T4" fmla="*/ 125 w 215"/>
              <a:gd name="T5" fmla="*/ 152 h 153"/>
              <a:gd name="T6" fmla="*/ 151 w 215"/>
              <a:gd name="T7" fmla="*/ 143 h 153"/>
              <a:gd name="T8" fmla="*/ 214 w 215"/>
              <a:gd name="T9" fmla="*/ 72 h 153"/>
              <a:gd name="T10" fmla="*/ 151 w 215"/>
              <a:gd name="T11" fmla="*/ 9 h 153"/>
              <a:gd name="T12" fmla="*/ 116 w 215"/>
              <a:gd name="T13" fmla="*/ 45 h 153"/>
              <a:gd name="T14" fmla="*/ 143 w 215"/>
              <a:gd name="T15" fmla="*/ 72 h 153"/>
              <a:gd name="T16" fmla="*/ 125 w 215"/>
              <a:gd name="T17" fmla="*/ 98 h 153"/>
              <a:gd name="T18" fmla="*/ 44 w 215"/>
              <a:gd name="T19" fmla="*/ 9 h 153"/>
              <a:gd name="T20" fmla="*/ 8 w 215"/>
              <a:gd name="T21" fmla="*/ 9 h 153"/>
              <a:gd name="T22" fmla="*/ 8 w 215"/>
              <a:gd name="T23" fmla="*/ 9 h 153"/>
              <a:gd name="T24" fmla="*/ 8 w 215"/>
              <a:gd name="T25" fmla="*/ 45 h 153"/>
              <a:gd name="T26" fmla="*/ 89 w 215"/>
              <a:gd name="T27" fmla="*/ 143 h 153"/>
              <a:gd name="T28" fmla="*/ 125 w 215"/>
              <a:gd name="T29" fmla="*/ 152 h 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15" h="153">
                <a:moveTo>
                  <a:pt x="125" y="152"/>
                </a:moveTo>
                <a:lnTo>
                  <a:pt x="125" y="152"/>
                </a:lnTo>
                <a:lnTo>
                  <a:pt x="125" y="152"/>
                </a:lnTo>
                <a:cubicBezTo>
                  <a:pt x="134" y="152"/>
                  <a:pt x="143" y="152"/>
                  <a:pt x="151" y="143"/>
                </a:cubicBezTo>
                <a:cubicBezTo>
                  <a:pt x="214" y="72"/>
                  <a:pt x="214" y="72"/>
                  <a:pt x="214" y="72"/>
                </a:cubicBezTo>
                <a:cubicBezTo>
                  <a:pt x="151" y="9"/>
                  <a:pt x="151" y="9"/>
                  <a:pt x="151" y="9"/>
                </a:cubicBezTo>
                <a:cubicBezTo>
                  <a:pt x="116" y="45"/>
                  <a:pt x="116" y="45"/>
                  <a:pt x="116" y="45"/>
                </a:cubicBezTo>
                <a:cubicBezTo>
                  <a:pt x="143" y="72"/>
                  <a:pt x="143" y="72"/>
                  <a:pt x="143" y="72"/>
                </a:cubicBezTo>
                <a:cubicBezTo>
                  <a:pt x="125" y="98"/>
                  <a:pt x="125" y="98"/>
                  <a:pt x="125" y="98"/>
                </a:cubicBezTo>
                <a:cubicBezTo>
                  <a:pt x="44" y="9"/>
                  <a:pt x="44" y="9"/>
                  <a:pt x="44" y="9"/>
                </a:cubicBezTo>
                <a:cubicBezTo>
                  <a:pt x="35" y="0"/>
                  <a:pt x="18" y="0"/>
                  <a:pt x="8" y="9"/>
                </a:cubicBezTo>
                <a:lnTo>
                  <a:pt x="8" y="9"/>
                </a:lnTo>
                <a:cubicBezTo>
                  <a:pt x="0" y="18"/>
                  <a:pt x="0" y="36"/>
                  <a:pt x="8" y="45"/>
                </a:cubicBezTo>
                <a:cubicBezTo>
                  <a:pt x="89" y="143"/>
                  <a:pt x="89" y="143"/>
                  <a:pt x="89" y="143"/>
                </a:cubicBezTo>
                <a:cubicBezTo>
                  <a:pt x="98" y="152"/>
                  <a:pt x="116" y="152"/>
                  <a:pt x="125" y="152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67" name="Freeform 218">
            <a:extLst>
              <a:ext uri="{FF2B5EF4-FFF2-40B4-BE49-F238E27FC236}">
                <a16:creationId xmlns:a16="http://schemas.microsoft.com/office/drawing/2014/main" id="{DBA56E76-8CE8-7E40-8640-E0C433777A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8926" y="6968237"/>
            <a:ext cx="117585" cy="39195"/>
          </a:xfrm>
          <a:custGeom>
            <a:avLst/>
            <a:gdLst>
              <a:gd name="T0" fmla="*/ 0 w 108"/>
              <a:gd name="T1" fmla="*/ 17 h 36"/>
              <a:gd name="T2" fmla="*/ 0 w 108"/>
              <a:gd name="T3" fmla="*/ 17 h 36"/>
              <a:gd name="T4" fmla="*/ 0 w 108"/>
              <a:gd name="T5" fmla="*/ 17 h 36"/>
              <a:gd name="T6" fmla="*/ 18 w 108"/>
              <a:gd name="T7" fmla="*/ 0 h 36"/>
              <a:gd name="T8" fmla="*/ 89 w 108"/>
              <a:gd name="T9" fmla="*/ 0 h 36"/>
              <a:gd name="T10" fmla="*/ 107 w 108"/>
              <a:gd name="T11" fmla="*/ 17 h 36"/>
              <a:gd name="T12" fmla="*/ 107 w 108"/>
              <a:gd name="T13" fmla="*/ 17 h 36"/>
              <a:gd name="T14" fmla="*/ 89 w 108"/>
              <a:gd name="T15" fmla="*/ 35 h 36"/>
              <a:gd name="T16" fmla="*/ 18 w 108"/>
              <a:gd name="T17" fmla="*/ 35 h 36"/>
              <a:gd name="T18" fmla="*/ 0 w 108"/>
              <a:gd name="T19" fmla="*/ 17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8" h="36">
                <a:moveTo>
                  <a:pt x="0" y="17"/>
                </a:moveTo>
                <a:lnTo>
                  <a:pt x="0" y="17"/>
                </a:lnTo>
                <a:lnTo>
                  <a:pt x="0" y="17"/>
                </a:lnTo>
                <a:cubicBezTo>
                  <a:pt x="0" y="8"/>
                  <a:pt x="9" y="0"/>
                  <a:pt x="18" y="0"/>
                </a:cubicBezTo>
                <a:cubicBezTo>
                  <a:pt x="89" y="0"/>
                  <a:pt x="89" y="0"/>
                  <a:pt x="89" y="0"/>
                </a:cubicBezTo>
                <a:cubicBezTo>
                  <a:pt x="107" y="0"/>
                  <a:pt x="107" y="8"/>
                  <a:pt x="107" y="17"/>
                </a:cubicBezTo>
                <a:lnTo>
                  <a:pt x="107" y="17"/>
                </a:lnTo>
                <a:cubicBezTo>
                  <a:pt x="107" y="26"/>
                  <a:pt x="107" y="35"/>
                  <a:pt x="89" y="35"/>
                </a:cubicBezTo>
                <a:cubicBezTo>
                  <a:pt x="18" y="35"/>
                  <a:pt x="18" y="35"/>
                  <a:pt x="18" y="35"/>
                </a:cubicBezTo>
                <a:cubicBezTo>
                  <a:pt x="9" y="35"/>
                  <a:pt x="0" y="26"/>
                  <a:pt x="0" y="17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68" name="Freeform 219">
            <a:extLst>
              <a:ext uri="{FF2B5EF4-FFF2-40B4-BE49-F238E27FC236}">
                <a16:creationId xmlns:a16="http://schemas.microsoft.com/office/drawing/2014/main" id="{21F3587A-1E06-F449-A950-1018D39006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1140" y="6973135"/>
            <a:ext cx="39195" cy="298864"/>
          </a:xfrm>
          <a:custGeom>
            <a:avLst/>
            <a:gdLst>
              <a:gd name="T0" fmla="*/ 36 w 37"/>
              <a:gd name="T1" fmla="*/ 268 h 269"/>
              <a:gd name="T2" fmla="*/ 36 w 37"/>
              <a:gd name="T3" fmla="*/ 268 h 269"/>
              <a:gd name="T4" fmla="*/ 0 w 37"/>
              <a:gd name="T5" fmla="*/ 268 h 269"/>
              <a:gd name="T6" fmla="*/ 0 w 37"/>
              <a:gd name="T7" fmla="*/ 18 h 269"/>
              <a:gd name="T8" fmla="*/ 18 w 37"/>
              <a:gd name="T9" fmla="*/ 0 h 269"/>
              <a:gd name="T10" fmla="*/ 18 w 37"/>
              <a:gd name="T11" fmla="*/ 0 h 269"/>
              <a:gd name="T12" fmla="*/ 36 w 37"/>
              <a:gd name="T13" fmla="*/ 18 h 269"/>
              <a:gd name="T14" fmla="*/ 36 w 37"/>
              <a:gd name="T15" fmla="*/ 268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7" h="269">
                <a:moveTo>
                  <a:pt x="36" y="268"/>
                </a:moveTo>
                <a:lnTo>
                  <a:pt x="36" y="268"/>
                </a:lnTo>
                <a:cubicBezTo>
                  <a:pt x="0" y="268"/>
                  <a:pt x="0" y="268"/>
                  <a:pt x="0" y="268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10" y="0"/>
                  <a:pt x="18" y="0"/>
                </a:cubicBezTo>
                <a:lnTo>
                  <a:pt x="18" y="0"/>
                </a:lnTo>
                <a:cubicBezTo>
                  <a:pt x="27" y="0"/>
                  <a:pt x="36" y="9"/>
                  <a:pt x="36" y="18"/>
                </a:cubicBezTo>
                <a:lnTo>
                  <a:pt x="36" y="268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69" name="Freeform 220">
            <a:extLst>
              <a:ext uri="{FF2B5EF4-FFF2-40B4-BE49-F238E27FC236}">
                <a16:creationId xmlns:a16="http://schemas.microsoft.com/office/drawing/2014/main" id="{3086F919-CD77-3A40-B871-FDA46D5A08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0737" y="11313984"/>
            <a:ext cx="220474" cy="240071"/>
          </a:xfrm>
          <a:custGeom>
            <a:avLst/>
            <a:gdLst>
              <a:gd name="T0" fmla="*/ 9 w 198"/>
              <a:gd name="T1" fmla="*/ 214 h 215"/>
              <a:gd name="T2" fmla="*/ 9 w 198"/>
              <a:gd name="T3" fmla="*/ 214 h 215"/>
              <a:gd name="T4" fmla="*/ 9 w 198"/>
              <a:gd name="T5" fmla="*/ 214 h 215"/>
              <a:gd name="T6" fmla="*/ 0 w 198"/>
              <a:gd name="T7" fmla="*/ 187 h 215"/>
              <a:gd name="T8" fmla="*/ 161 w 198"/>
              <a:gd name="T9" fmla="*/ 9 h 215"/>
              <a:gd name="T10" fmla="*/ 188 w 198"/>
              <a:gd name="T11" fmla="*/ 9 h 215"/>
              <a:gd name="T12" fmla="*/ 188 w 198"/>
              <a:gd name="T13" fmla="*/ 9 h 215"/>
              <a:gd name="T14" fmla="*/ 188 w 198"/>
              <a:gd name="T15" fmla="*/ 35 h 215"/>
              <a:gd name="T16" fmla="*/ 27 w 198"/>
              <a:gd name="T17" fmla="*/ 214 h 215"/>
              <a:gd name="T18" fmla="*/ 9 w 198"/>
              <a:gd name="T19" fmla="*/ 214 h 2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8" h="215">
                <a:moveTo>
                  <a:pt x="9" y="214"/>
                </a:moveTo>
                <a:lnTo>
                  <a:pt x="9" y="214"/>
                </a:lnTo>
                <a:lnTo>
                  <a:pt x="9" y="214"/>
                </a:lnTo>
                <a:cubicBezTo>
                  <a:pt x="0" y="205"/>
                  <a:pt x="0" y="196"/>
                  <a:pt x="0" y="187"/>
                </a:cubicBezTo>
                <a:cubicBezTo>
                  <a:pt x="161" y="9"/>
                  <a:pt x="161" y="9"/>
                  <a:pt x="161" y="9"/>
                </a:cubicBezTo>
                <a:cubicBezTo>
                  <a:pt x="170" y="0"/>
                  <a:pt x="179" y="0"/>
                  <a:pt x="188" y="9"/>
                </a:cubicBezTo>
                <a:lnTo>
                  <a:pt x="188" y="9"/>
                </a:lnTo>
                <a:cubicBezTo>
                  <a:pt x="188" y="18"/>
                  <a:pt x="197" y="27"/>
                  <a:pt x="188" y="35"/>
                </a:cubicBezTo>
                <a:cubicBezTo>
                  <a:pt x="27" y="214"/>
                  <a:pt x="27" y="214"/>
                  <a:pt x="27" y="214"/>
                </a:cubicBezTo>
                <a:lnTo>
                  <a:pt x="9" y="214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70" name="Freeform 221">
            <a:extLst>
              <a:ext uri="{FF2B5EF4-FFF2-40B4-BE49-F238E27FC236}">
                <a16:creationId xmlns:a16="http://schemas.microsoft.com/office/drawing/2014/main" id="{C2F1C531-5D87-A34C-8D00-3706446E82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8523" y="11451166"/>
            <a:ext cx="132285" cy="132285"/>
          </a:xfrm>
          <a:custGeom>
            <a:avLst/>
            <a:gdLst>
              <a:gd name="T0" fmla="*/ 62 w 117"/>
              <a:gd name="T1" fmla="*/ 116 h 117"/>
              <a:gd name="T2" fmla="*/ 62 w 117"/>
              <a:gd name="T3" fmla="*/ 116 h 117"/>
              <a:gd name="T4" fmla="*/ 0 w 117"/>
              <a:gd name="T5" fmla="*/ 53 h 117"/>
              <a:gd name="T6" fmla="*/ 62 w 117"/>
              <a:gd name="T7" fmla="*/ 0 h 117"/>
              <a:gd name="T8" fmla="*/ 116 w 117"/>
              <a:gd name="T9" fmla="*/ 53 h 117"/>
              <a:gd name="T10" fmla="*/ 62 w 117"/>
              <a:gd name="T11" fmla="*/ 116 h 117"/>
              <a:gd name="T12" fmla="*/ 62 w 117"/>
              <a:gd name="T13" fmla="*/ 36 h 117"/>
              <a:gd name="T14" fmla="*/ 62 w 117"/>
              <a:gd name="T15" fmla="*/ 36 h 117"/>
              <a:gd name="T16" fmla="*/ 35 w 117"/>
              <a:gd name="T17" fmla="*/ 53 h 117"/>
              <a:gd name="T18" fmla="*/ 62 w 117"/>
              <a:gd name="T19" fmla="*/ 80 h 117"/>
              <a:gd name="T20" fmla="*/ 80 w 117"/>
              <a:gd name="T21" fmla="*/ 53 h 117"/>
              <a:gd name="T22" fmla="*/ 62 w 117"/>
              <a:gd name="T23" fmla="*/ 36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17" h="117">
                <a:moveTo>
                  <a:pt x="62" y="116"/>
                </a:moveTo>
                <a:lnTo>
                  <a:pt x="62" y="116"/>
                </a:lnTo>
                <a:cubicBezTo>
                  <a:pt x="26" y="116"/>
                  <a:pt x="0" y="89"/>
                  <a:pt x="0" y="53"/>
                </a:cubicBezTo>
                <a:cubicBezTo>
                  <a:pt x="0" y="27"/>
                  <a:pt x="26" y="0"/>
                  <a:pt x="62" y="0"/>
                </a:cubicBezTo>
                <a:cubicBezTo>
                  <a:pt x="89" y="0"/>
                  <a:pt x="116" y="27"/>
                  <a:pt x="116" y="53"/>
                </a:cubicBezTo>
                <a:cubicBezTo>
                  <a:pt x="116" y="89"/>
                  <a:pt x="89" y="116"/>
                  <a:pt x="62" y="116"/>
                </a:cubicBezTo>
                <a:close/>
                <a:moveTo>
                  <a:pt x="62" y="36"/>
                </a:moveTo>
                <a:lnTo>
                  <a:pt x="62" y="36"/>
                </a:lnTo>
                <a:cubicBezTo>
                  <a:pt x="44" y="36"/>
                  <a:pt x="35" y="45"/>
                  <a:pt x="35" y="53"/>
                </a:cubicBezTo>
                <a:cubicBezTo>
                  <a:pt x="35" y="71"/>
                  <a:pt x="44" y="80"/>
                  <a:pt x="62" y="80"/>
                </a:cubicBezTo>
                <a:cubicBezTo>
                  <a:pt x="71" y="80"/>
                  <a:pt x="80" y="71"/>
                  <a:pt x="80" y="53"/>
                </a:cubicBezTo>
                <a:cubicBezTo>
                  <a:pt x="80" y="45"/>
                  <a:pt x="71" y="36"/>
                  <a:pt x="62" y="3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71" name="Freeform 222">
            <a:extLst>
              <a:ext uri="{FF2B5EF4-FFF2-40B4-BE49-F238E27FC236}">
                <a16:creationId xmlns:a16="http://schemas.microsoft.com/office/drawing/2014/main" id="{05650B72-61DF-D246-ABDF-D20F333D5B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1542" y="11294386"/>
            <a:ext cx="132285" cy="132285"/>
          </a:xfrm>
          <a:custGeom>
            <a:avLst/>
            <a:gdLst>
              <a:gd name="T0" fmla="*/ 53 w 117"/>
              <a:gd name="T1" fmla="*/ 116 h 117"/>
              <a:gd name="T2" fmla="*/ 53 w 117"/>
              <a:gd name="T3" fmla="*/ 116 h 117"/>
              <a:gd name="T4" fmla="*/ 0 w 117"/>
              <a:gd name="T5" fmla="*/ 53 h 117"/>
              <a:gd name="T6" fmla="*/ 53 w 117"/>
              <a:gd name="T7" fmla="*/ 0 h 117"/>
              <a:gd name="T8" fmla="*/ 116 w 117"/>
              <a:gd name="T9" fmla="*/ 53 h 117"/>
              <a:gd name="T10" fmla="*/ 53 w 117"/>
              <a:gd name="T11" fmla="*/ 116 h 117"/>
              <a:gd name="T12" fmla="*/ 53 w 117"/>
              <a:gd name="T13" fmla="*/ 36 h 117"/>
              <a:gd name="T14" fmla="*/ 53 w 117"/>
              <a:gd name="T15" fmla="*/ 36 h 117"/>
              <a:gd name="T16" fmla="*/ 35 w 117"/>
              <a:gd name="T17" fmla="*/ 53 h 117"/>
              <a:gd name="T18" fmla="*/ 53 w 117"/>
              <a:gd name="T19" fmla="*/ 80 h 117"/>
              <a:gd name="T20" fmla="*/ 80 w 117"/>
              <a:gd name="T21" fmla="*/ 53 h 117"/>
              <a:gd name="T22" fmla="*/ 53 w 117"/>
              <a:gd name="T23" fmla="*/ 36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17" h="117">
                <a:moveTo>
                  <a:pt x="53" y="116"/>
                </a:moveTo>
                <a:lnTo>
                  <a:pt x="53" y="116"/>
                </a:lnTo>
                <a:cubicBezTo>
                  <a:pt x="27" y="116"/>
                  <a:pt x="0" y="89"/>
                  <a:pt x="0" y="53"/>
                </a:cubicBezTo>
                <a:cubicBezTo>
                  <a:pt x="0" y="27"/>
                  <a:pt x="27" y="0"/>
                  <a:pt x="53" y="0"/>
                </a:cubicBezTo>
                <a:cubicBezTo>
                  <a:pt x="89" y="0"/>
                  <a:pt x="116" y="27"/>
                  <a:pt x="116" y="53"/>
                </a:cubicBezTo>
                <a:cubicBezTo>
                  <a:pt x="116" y="89"/>
                  <a:pt x="89" y="116"/>
                  <a:pt x="53" y="116"/>
                </a:cubicBezTo>
                <a:close/>
                <a:moveTo>
                  <a:pt x="53" y="36"/>
                </a:moveTo>
                <a:lnTo>
                  <a:pt x="53" y="36"/>
                </a:lnTo>
                <a:cubicBezTo>
                  <a:pt x="44" y="36"/>
                  <a:pt x="35" y="45"/>
                  <a:pt x="35" y="53"/>
                </a:cubicBezTo>
                <a:cubicBezTo>
                  <a:pt x="35" y="71"/>
                  <a:pt x="44" y="80"/>
                  <a:pt x="53" y="80"/>
                </a:cubicBezTo>
                <a:cubicBezTo>
                  <a:pt x="71" y="80"/>
                  <a:pt x="80" y="71"/>
                  <a:pt x="80" y="53"/>
                </a:cubicBezTo>
                <a:cubicBezTo>
                  <a:pt x="80" y="45"/>
                  <a:pt x="71" y="36"/>
                  <a:pt x="53" y="3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72" name="Freeform 223">
            <a:extLst>
              <a:ext uri="{FF2B5EF4-FFF2-40B4-BE49-F238E27FC236}">
                <a16:creationId xmlns:a16="http://schemas.microsoft.com/office/drawing/2014/main" id="{D2E6C990-E58D-AE4A-BA2D-A118AAA157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8455" y="11250293"/>
            <a:ext cx="29396" cy="39195"/>
          </a:xfrm>
          <a:custGeom>
            <a:avLst/>
            <a:gdLst>
              <a:gd name="T0" fmla="*/ 27 w 28"/>
              <a:gd name="T1" fmla="*/ 36 h 37"/>
              <a:gd name="T2" fmla="*/ 0 w 28"/>
              <a:gd name="T3" fmla="*/ 36 h 37"/>
              <a:gd name="T4" fmla="*/ 0 w 28"/>
              <a:gd name="T5" fmla="*/ 0 h 37"/>
              <a:gd name="T6" fmla="*/ 27 w 28"/>
              <a:gd name="T7" fmla="*/ 0 h 37"/>
              <a:gd name="T8" fmla="*/ 27 w 28"/>
              <a:gd name="T9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" h="37">
                <a:moveTo>
                  <a:pt x="27" y="36"/>
                </a:moveTo>
                <a:lnTo>
                  <a:pt x="0" y="36"/>
                </a:lnTo>
                <a:lnTo>
                  <a:pt x="0" y="0"/>
                </a:lnTo>
                <a:lnTo>
                  <a:pt x="27" y="0"/>
                </a:lnTo>
                <a:lnTo>
                  <a:pt x="27" y="36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73" name="Freeform 224">
            <a:extLst>
              <a:ext uri="{FF2B5EF4-FFF2-40B4-BE49-F238E27FC236}">
                <a16:creationId xmlns:a16="http://schemas.microsoft.com/office/drawing/2014/main" id="{39686203-2DDC-DE4F-8060-B36C9EB4BC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8455" y="11333581"/>
            <a:ext cx="29396" cy="78390"/>
          </a:xfrm>
          <a:custGeom>
            <a:avLst/>
            <a:gdLst>
              <a:gd name="T0" fmla="*/ 27 w 28"/>
              <a:gd name="T1" fmla="*/ 71 h 72"/>
              <a:gd name="T2" fmla="*/ 0 w 28"/>
              <a:gd name="T3" fmla="*/ 71 h 72"/>
              <a:gd name="T4" fmla="*/ 0 w 28"/>
              <a:gd name="T5" fmla="*/ 0 h 72"/>
              <a:gd name="T6" fmla="*/ 27 w 28"/>
              <a:gd name="T7" fmla="*/ 0 h 72"/>
              <a:gd name="T8" fmla="*/ 27 w 28"/>
              <a:gd name="T9" fmla="*/ 71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" h="72">
                <a:moveTo>
                  <a:pt x="27" y="71"/>
                </a:moveTo>
                <a:lnTo>
                  <a:pt x="0" y="71"/>
                </a:lnTo>
                <a:lnTo>
                  <a:pt x="0" y="0"/>
                </a:lnTo>
                <a:lnTo>
                  <a:pt x="27" y="0"/>
                </a:lnTo>
                <a:lnTo>
                  <a:pt x="27" y="71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74" name="Freeform 225">
            <a:extLst>
              <a:ext uri="{FF2B5EF4-FFF2-40B4-BE49-F238E27FC236}">
                <a16:creationId xmlns:a16="http://schemas.microsoft.com/office/drawing/2014/main" id="{CC1758DC-2717-5944-BF78-2FFDCFDC97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8455" y="11451166"/>
            <a:ext cx="29396" cy="78390"/>
          </a:xfrm>
          <a:custGeom>
            <a:avLst/>
            <a:gdLst>
              <a:gd name="T0" fmla="*/ 27 w 28"/>
              <a:gd name="T1" fmla="*/ 71 h 72"/>
              <a:gd name="T2" fmla="*/ 0 w 28"/>
              <a:gd name="T3" fmla="*/ 71 h 72"/>
              <a:gd name="T4" fmla="*/ 0 w 28"/>
              <a:gd name="T5" fmla="*/ 0 h 72"/>
              <a:gd name="T6" fmla="*/ 27 w 28"/>
              <a:gd name="T7" fmla="*/ 0 h 72"/>
              <a:gd name="T8" fmla="*/ 27 w 28"/>
              <a:gd name="T9" fmla="*/ 71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" h="72">
                <a:moveTo>
                  <a:pt x="27" y="71"/>
                </a:moveTo>
                <a:lnTo>
                  <a:pt x="0" y="71"/>
                </a:lnTo>
                <a:lnTo>
                  <a:pt x="0" y="0"/>
                </a:lnTo>
                <a:lnTo>
                  <a:pt x="27" y="0"/>
                </a:lnTo>
                <a:lnTo>
                  <a:pt x="27" y="71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75" name="Freeform 226">
            <a:extLst>
              <a:ext uri="{FF2B5EF4-FFF2-40B4-BE49-F238E27FC236}">
                <a16:creationId xmlns:a16="http://schemas.microsoft.com/office/drawing/2014/main" id="{71CC9005-86CA-CC42-8A72-0F93EFEDBE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8455" y="11568751"/>
            <a:ext cx="29396" cy="48994"/>
          </a:xfrm>
          <a:custGeom>
            <a:avLst/>
            <a:gdLst>
              <a:gd name="T0" fmla="*/ 27 w 28"/>
              <a:gd name="T1" fmla="*/ 45 h 46"/>
              <a:gd name="T2" fmla="*/ 0 w 28"/>
              <a:gd name="T3" fmla="*/ 45 h 46"/>
              <a:gd name="T4" fmla="*/ 0 w 28"/>
              <a:gd name="T5" fmla="*/ 0 h 46"/>
              <a:gd name="T6" fmla="*/ 27 w 28"/>
              <a:gd name="T7" fmla="*/ 0 h 46"/>
              <a:gd name="T8" fmla="*/ 27 w 28"/>
              <a:gd name="T9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" h="46">
                <a:moveTo>
                  <a:pt x="27" y="45"/>
                </a:moveTo>
                <a:lnTo>
                  <a:pt x="0" y="45"/>
                </a:lnTo>
                <a:lnTo>
                  <a:pt x="0" y="0"/>
                </a:lnTo>
                <a:lnTo>
                  <a:pt x="27" y="0"/>
                </a:lnTo>
                <a:lnTo>
                  <a:pt x="27" y="45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76" name="Freeform 227">
            <a:extLst>
              <a:ext uri="{FF2B5EF4-FFF2-40B4-BE49-F238E27FC236}">
                <a16:creationId xmlns:a16="http://schemas.microsoft.com/office/drawing/2014/main" id="{0A21EABF-DD4A-9A4C-83B0-1BE0C9F3C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2279" y="11181702"/>
            <a:ext cx="656517" cy="494836"/>
          </a:xfrm>
          <a:custGeom>
            <a:avLst/>
            <a:gdLst>
              <a:gd name="T0" fmla="*/ 527 w 590"/>
              <a:gd name="T1" fmla="*/ 446 h 447"/>
              <a:gd name="T2" fmla="*/ 527 w 590"/>
              <a:gd name="T3" fmla="*/ 446 h 447"/>
              <a:gd name="T4" fmla="*/ 26 w 590"/>
              <a:gd name="T5" fmla="*/ 446 h 447"/>
              <a:gd name="T6" fmla="*/ 0 w 590"/>
              <a:gd name="T7" fmla="*/ 420 h 447"/>
              <a:gd name="T8" fmla="*/ 0 w 590"/>
              <a:gd name="T9" fmla="*/ 321 h 447"/>
              <a:gd name="T10" fmla="*/ 17 w 590"/>
              <a:gd name="T11" fmla="*/ 294 h 447"/>
              <a:gd name="T12" fmla="*/ 80 w 590"/>
              <a:gd name="T13" fmla="*/ 223 h 447"/>
              <a:gd name="T14" fmla="*/ 17 w 590"/>
              <a:gd name="T15" fmla="*/ 151 h 447"/>
              <a:gd name="T16" fmla="*/ 0 w 590"/>
              <a:gd name="T17" fmla="*/ 125 h 447"/>
              <a:gd name="T18" fmla="*/ 0 w 590"/>
              <a:gd name="T19" fmla="*/ 27 h 447"/>
              <a:gd name="T20" fmla="*/ 26 w 590"/>
              <a:gd name="T21" fmla="*/ 0 h 447"/>
              <a:gd name="T22" fmla="*/ 527 w 590"/>
              <a:gd name="T23" fmla="*/ 0 h 447"/>
              <a:gd name="T24" fmla="*/ 589 w 590"/>
              <a:gd name="T25" fmla="*/ 71 h 447"/>
              <a:gd name="T26" fmla="*/ 589 w 590"/>
              <a:gd name="T27" fmla="*/ 375 h 447"/>
              <a:gd name="T28" fmla="*/ 527 w 590"/>
              <a:gd name="T29" fmla="*/ 446 h 447"/>
              <a:gd name="T30" fmla="*/ 44 w 590"/>
              <a:gd name="T31" fmla="*/ 393 h 447"/>
              <a:gd name="T32" fmla="*/ 44 w 590"/>
              <a:gd name="T33" fmla="*/ 393 h 447"/>
              <a:gd name="T34" fmla="*/ 527 w 590"/>
              <a:gd name="T35" fmla="*/ 393 h 447"/>
              <a:gd name="T36" fmla="*/ 544 w 590"/>
              <a:gd name="T37" fmla="*/ 375 h 447"/>
              <a:gd name="T38" fmla="*/ 544 w 590"/>
              <a:gd name="T39" fmla="*/ 71 h 447"/>
              <a:gd name="T40" fmla="*/ 527 w 590"/>
              <a:gd name="T41" fmla="*/ 53 h 447"/>
              <a:gd name="T42" fmla="*/ 44 w 590"/>
              <a:gd name="T43" fmla="*/ 53 h 447"/>
              <a:gd name="T44" fmla="*/ 44 w 590"/>
              <a:gd name="T45" fmla="*/ 107 h 447"/>
              <a:gd name="T46" fmla="*/ 134 w 590"/>
              <a:gd name="T47" fmla="*/ 223 h 447"/>
              <a:gd name="T48" fmla="*/ 44 w 590"/>
              <a:gd name="T49" fmla="*/ 339 h 447"/>
              <a:gd name="T50" fmla="*/ 44 w 590"/>
              <a:gd name="T51" fmla="*/ 393 h 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590" h="447">
                <a:moveTo>
                  <a:pt x="527" y="446"/>
                </a:moveTo>
                <a:lnTo>
                  <a:pt x="527" y="446"/>
                </a:lnTo>
                <a:cubicBezTo>
                  <a:pt x="26" y="446"/>
                  <a:pt x="26" y="446"/>
                  <a:pt x="26" y="446"/>
                </a:cubicBezTo>
                <a:cubicBezTo>
                  <a:pt x="8" y="446"/>
                  <a:pt x="0" y="428"/>
                  <a:pt x="0" y="420"/>
                </a:cubicBezTo>
                <a:cubicBezTo>
                  <a:pt x="0" y="321"/>
                  <a:pt x="0" y="321"/>
                  <a:pt x="0" y="321"/>
                </a:cubicBezTo>
                <a:cubicBezTo>
                  <a:pt x="0" y="312"/>
                  <a:pt x="8" y="294"/>
                  <a:pt x="17" y="294"/>
                </a:cubicBezTo>
                <a:cubicBezTo>
                  <a:pt x="53" y="294"/>
                  <a:pt x="80" y="259"/>
                  <a:pt x="80" y="223"/>
                </a:cubicBezTo>
                <a:cubicBezTo>
                  <a:pt x="80" y="187"/>
                  <a:pt x="53" y="151"/>
                  <a:pt x="17" y="151"/>
                </a:cubicBezTo>
                <a:cubicBezTo>
                  <a:pt x="8" y="151"/>
                  <a:pt x="0" y="143"/>
                  <a:pt x="0" y="125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17"/>
                  <a:pt x="8" y="0"/>
                  <a:pt x="26" y="0"/>
                </a:cubicBezTo>
                <a:cubicBezTo>
                  <a:pt x="527" y="0"/>
                  <a:pt x="527" y="0"/>
                  <a:pt x="527" y="0"/>
                </a:cubicBezTo>
                <a:cubicBezTo>
                  <a:pt x="562" y="0"/>
                  <a:pt x="589" y="35"/>
                  <a:pt x="589" y="71"/>
                </a:cubicBezTo>
                <a:cubicBezTo>
                  <a:pt x="589" y="375"/>
                  <a:pt x="589" y="375"/>
                  <a:pt x="589" y="375"/>
                </a:cubicBezTo>
                <a:cubicBezTo>
                  <a:pt x="589" y="410"/>
                  <a:pt x="562" y="446"/>
                  <a:pt x="527" y="446"/>
                </a:cubicBezTo>
                <a:close/>
                <a:moveTo>
                  <a:pt x="44" y="393"/>
                </a:moveTo>
                <a:lnTo>
                  <a:pt x="44" y="393"/>
                </a:lnTo>
                <a:cubicBezTo>
                  <a:pt x="527" y="393"/>
                  <a:pt x="527" y="393"/>
                  <a:pt x="527" y="393"/>
                </a:cubicBezTo>
                <a:cubicBezTo>
                  <a:pt x="536" y="393"/>
                  <a:pt x="544" y="384"/>
                  <a:pt x="544" y="375"/>
                </a:cubicBezTo>
                <a:cubicBezTo>
                  <a:pt x="544" y="71"/>
                  <a:pt x="544" y="71"/>
                  <a:pt x="544" y="71"/>
                </a:cubicBezTo>
                <a:cubicBezTo>
                  <a:pt x="544" y="62"/>
                  <a:pt x="536" y="53"/>
                  <a:pt x="527" y="53"/>
                </a:cubicBezTo>
                <a:cubicBezTo>
                  <a:pt x="44" y="53"/>
                  <a:pt x="44" y="53"/>
                  <a:pt x="44" y="53"/>
                </a:cubicBezTo>
                <a:cubicBezTo>
                  <a:pt x="44" y="107"/>
                  <a:pt x="44" y="107"/>
                  <a:pt x="44" y="107"/>
                </a:cubicBezTo>
                <a:cubicBezTo>
                  <a:pt x="98" y="125"/>
                  <a:pt x="134" y="169"/>
                  <a:pt x="134" y="223"/>
                </a:cubicBezTo>
                <a:cubicBezTo>
                  <a:pt x="134" y="277"/>
                  <a:pt x="98" y="321"/>
                  <a:pt x="44" y="339"/>
                </a:cubicBezTo>
                <a:lnTo>
                  <a:pt x="44" y="39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77" name="Freeform 228">
            <a:extLst>
              <a:ext uri="{FF2B5EF4-FFF2-40B4-BE49-F238E27FC236}">
                <a16:creationId xmlns:a16="http://schemas.microsoft.com/office/drawing/2014/main" id="{6873F030-4041-564E-A7D0-650F4E49C5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1202" y="5023183"/>
            <a:ext cx="436043" cy="48994"/>
          </a:xfrm>
          <a:custGeom>
            <a:avLst/>
            <a:gdLst>
              <a:gd name="T0" fmla="*/ 393 w 394"/>
              <a:gd name="T1" fmla="*/ 44 h 45"/>
              <a:gd name="T2" fmla="*/ 0 w 394"/>
              <a:gd name="T3" fmla="*/ 44 h 45"/>
              <a:gd name="T4" fmla="*/ 0 w 394"/>
              <a:gd name="T5" fmla="*/ 0 h 45"/>
              <a:gd name="T6" fmla="*/ 393 w 394"/>
              <a:gd name="T7" fmla="*/ 0 h 45"/>
              <a:gd name="T8" fmla="*/ 393 w 394"/>
              <a:gd name="T9" fmla="*/ 44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4" h="45">
                <a:moveTo>
                  <a:pt x="393" y="44"/>
                </a:moveTo>
                <a:lnTo>
                  <a:pt x="0" y="44"/>
                </a:lnTo>
                <a:lnTo>
                  <a:pt x="0" y="0"/>
                </a:lnTo>
                <a:lnTo>
                  <a:pt x="393" y="0"/>
                </a:lnTo>
                <a:lnTo>
                  <a:pt x="393" y="44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78" name="Freeform 229">
            <a:extLst>
              <a:ext uri="{FF2B5EF4-FFF2-40B4-BE49-F238E27FC236}">
                <a16:creationId xmlns:a16="http://schemas.microsoft.com/office/drawing/2014/main" id="{AAB0E41A-EC49-4A40-8AB4-DAB6DF1CF9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93014" y="4454855"/>
            <a:ext cx="617322" cy="617322"/>
          </a:xfrm>
          <a:custGeom>
            <a:avLst/>
            <a:gdLst>
              <a:gd name="T0" fmla="*/ 473 w 555"/>
              <a:gd name="T1" fmla="*/ 553 h 554"/>
              <a:gd name="T2" fmla="*/ 473 w 555"/>
              <a:gd name="T3" fmla="*/ 553 h 554"/>
              <a:gd name="T4" fmla="*/ 473 w 555"/>
              <a:gd name="T5" fmla="*/ 509 h 554"/>
              <a:gd name="T6" fmla="*/ 500 w 555"/>
              <a:gd name="T7" fmla="*/ 482 h 554"/>
              <a:gd name="T8" fmla="*/ 500 w 555"/>
              <a:gd name="T9" fmla="*/ 437 h 554"/>
              <a:gd name="T10" fmla="*/ 178 w 555"/>
              <a:gd name="T11" fmla="*/ 437 h 554"/>
              <a:gd name="T12" fmla="*/ 178 w 555"/>
              <a:gd name="T13" fmla="*/ 464 h 554"/>
              <a:gd name="T14" fmla="*/ 89 w 555"/>
              <a:gd name="T15" fmla="*/ 553 h 554"/>
              <a:gd name="T16" fmla="*/ 0 w 555"/>
              <a:gd name="T17" fmla="*/ 464 h 554"/>
              <a:gd name="T18" fmla="*/ 0 w 555"/>
              <a:gd name="T19" fmla="*/ 44 h 554"/>
              <a:gd name="T20" fmla="*/ 44 w 555"/>
              <a:gd name="T21" fmla="*/ 0 h 554"/>
              <a:gd name="T22" fmla="*/ 429 w 555"/>
              <a:gd name="T23" fmla="*/ 0 h 554"/>
              <a:gd name="T24" fmla="*/ 464 w 555"/>
              <a:gd name="T25" fmla="*/ 44 h 554"/>
              <a:gd name="T26" fmla="*/ 464 w 555"/>
              <a:gd name="T27" fmla="*/ 384 h 554"/>
              <a:gd name="T28" fmla="*/ 527 w 555"/>
              <a:gd name="T29" fmla="*/ 384 h 554"/>
              <a:gd name="T30" fmla="*/ 554 w 555"/>
              <a:gd name="T31" fmla="*/ 411 h 554"/>
              <a:gd name="T32" fmla="*/ 554 w 555"/>
              <a:gd name="T33" fmla="*/ 482 h 554"/>
              <a:gd name="T34" fmla="*/ 473 w 555"/>
              <a:gd name="T35" fmla="*/ 553 h 554"/>
              <a:gd name="T36" fmla="*/ 54 w 555"/>
              <a:gd name="T37" fmla="*/ 53 h 554"/>
              <a:gd name="T38" fmla="*/ 54 w 555"/>
              <a:gd name="T39" fmla="*/ 53 h 554"/>
              <a:gd name="T40" fmla="*/ 54 w 555"/>
              <a:gd name="T41" fmla="*/ 464 h 554"/>
              <a:gd name="T42" fmla="*/ 89 w 555"/>
              <a:gd name="T43" fmla="*/ 509 h 554"/>
              <a:gd name="T44" fmla="*/ 134 w 555"/>
              <a:gd name="T45" fmla="*/ 464 h 554"/>
              <a:gd name="T46" fmla="*/ 134 w 555"/>
              <a:gd name="T47" fmla="*/ 411 h 554"/>
              <a:gd name="T48" fmla="*/ 152 w 555"/>
              <a:gd name="T49" fmla="*/ 384 h 554"/>
              <a:gd name="T50" fmla="*/ 420 w 555"/>
              <a:gd name="T51" fmla="*/ 384 h 554"/>
              <a:gd name="T52" fmla="*/ 420 w 555"/>
              <a:gd name="T53" fmla="*/ 53 h 554"/>
              <a:gd name="T54" fmla="*/ 54 w 555"/>
              <a:gd name="T55" fmla="*/ 53 h 5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555" h="554">
                <a:moveTo>
                  <a:pt x="473" y="553"/>
                </a:moveTo>
                <a:lnTo>
                  <a:pt x="473" y="553"/>
                </a:lnTo>
                <a:cubicBezTo>
                  <a:pt x="473" y="509"/>
                  <a:pt x="473" y="509"/>
                  <a:pt x="473" y="509"/>
                </a:cubicBezTo>
                <a:cubicBezTo>
                  <a:pt x="491" y="509"/>
                  <a:pt x="500" y="491"/>
                  <a:pt x="500" y="482"/>
                </a:cubicBezTo>
                <a:cubicBezTo>
                  <a:pt x="500" y="437"/>
                  <a:pt x="500" y="437"/>
                  <a:pt x="500" y="437"/>
                </a:cubicBezTo>
                <a:cubicBezTo>
                  <a:pt x="178" y="437"/>
                  <a:pt x="178" y="437"/>
                  <a:pt x="178" y="437"/>
                </a:cubicBezTo>
                <a:cubicBezTo>
                  <a:pt x="178" y="464"/>
                  <a:pt x="178" y="464"/>
                  <a:pt x="178" y="464"/>
                </a:cubicBezTo>
                <a:cubicBezTo>
                  <a:pt x="178" y="518"/>
                  <a:pt x="143" y="553"/>
                  <a:pt x="89" y="553"/>
                </a:cubicBezTo>
                <a:cubicBezTo>
                  <a:pt x="44" y="553"/>
                  <a:pt x="0" y="518"/>
                  <a:pt x="0" y="464"/>
                </a:cubicBezTo>
                <a:cubicBezTo>
                  <a:pt x="0" y="44"/>
                  <a:pt x="0" y="44"/>
                  <a:pt x="0" y="44"/>
                </a:cubicBezTo>
                <a:cubicBezTo>
                  <a:pt x="0" y="18"/>
                  <a:pt x="18" y="0"/>
                  <a:pt x="44" y="0"/>
                </a:cubicBezTo>
                <a:cubicBezTo>
                  <a:pt x="429" y="0"/>
                  <a:pt x="429" y="0"/>
                  <a:pt x="429" y="0"/>
                </a:cubicBezTo>
                <a:cubicBezTo>
                  <a:pt x="447" y="0"/>
                  <a:pt x="464" y="18"/>
                  <a:pt x="464" y="44"/>
                </a:cubicBezTo>
                <a:cubicBezTo>
                  <a:pt x="464" y="384"/>
                  <a:pt x="464" y="384"/>
                  <a:pt x="464" y="384"/>
                </a:cubicBezTo>
                <a:cubicBezTo>
                  <a:pt x="527" y="384"/>
                  <a:pt x="527" y="384"/>
                  <a:pt x="527" y="384"/>
                </a:cubicBezTo>
                <a:cubicBezTo>
                  <a:pt x="536" y="384"/>
                  <a:pt x="554" y="402"/>
                  <a:pt x="554" y="411"/>
                </a:cubicBezTo>
                <a:cubicBezTo>
                  <a:pt x="554" y="482"/>
                  <a:pt x="554" y="482"/>
                  <a:pt x="554" y="482"/>
                </a:cubicBezTo>
                <a:cubicBezTo>
                  <a:pt x="554" y="518"/>
                  <a:pt x="518" y="553"/>
                  <a:pt x="473" y="553"/>
                </a:cubicBezTo>
                <a:close/>
                <a:moveTo>
                  <a:pt x="54" y="53"/>
                </a:moveTo>
                <a:lnTo>
                  <a:pt x="54" y="53"/>
                </a:lnTo>
                <a:cubicBezTo>
                  <a:pt x="54" y="464"/>
                  <a:pt x="54" y="464"/>
                  <a:pt x="54" y="464"/>
                </a:cubicBezTo>
                <a:cubicBezTo>
                  <a:pt x="54" y="491"/>
                  <a:pt x="71" y="509"/>
                  <a:pt x="89" y="509"/>
                </a:cubicBezTo>
                <a:cubicBezTo>
                  <a:pt x="116" y="509"/>
                  <a:pt x="134" y="491"/>
                  <a:pt x="134" y="464"/>
                </a:cubicBezTo>
                <a:cubicBezTo>
                  <a:pt x="134" y="411"/>
                  <a:pt x="134" y="411"/>
                  <a:pt x="134" y="411"/>
                </a:cubicBezTo>
                <a:cubicBezTo>
                  <a:pt x="134" y="402"/>
                  <a:pt x="143" y="384"/>
                  <a:pt x="152" y="384"/>
                </a:cubicBezTo>
                <a:cubicBezTo>
                  <a:pt x="420" y="384"/>
                  <a:pt x="420" y="384"/>
                  <a:pt x="420" y="384"/>
                </a:cubicBezTo>
                <a:cubicBezTo>
                  <a:pt x="420" y="53"/>
                  <a:pt x="420" y="53"/>
                  <a:pt x="420" y="53"/>
                </a:cubicBezTo>
                <a:lnTo>
                  <a:pt x="54" y="5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79" name="Freeform 230">
            <a:extLst>
              <a:ext uri="{FF2B5EF4-FFF2-40B4-BE49-F238E27FC236}">
                <a16:creationId xmlns:a16="http://schemas.microsoft.com/office/drawing/2014/main" id="{B37E401F-C390-344C-A048-BBF9DDA053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20397" y="4606737"/>
            <a:ext cx="259665" cy="39195"/>
          </a:xfrm>
          <a:custGeom>
            <a:avLst/>
            <a:gdLst>
              <a:gd name="T0" fmla="*/ 214 w 233"/>
              <a:gd name="T1" fmla="*/ 35 h 36"/>
              <a:gd name="T2" fmla="*/ 214 w 233"/>
              <a:gd name="T3" fmla="*/ 35 h 36"/>
              <a:gd name="T4" fmla="*/ 18 w 233"/>
              <a:gd name="T5" fmla="*/ 35 h 36"/>
              <a:gd name="T6" fmla="*/ 0 w 233"/>
              <a:gd name="T7" fmla="*/ 18 h 36"/>
              <a:gd name="T8" fmla="*/ 0 w 233"/>
              <a:gd name="T9" fmla="*/ 18 h 36"/>
              <a:gd name="T10" fmla="*/ 18 w 233"/>
              <a:gd name="T11" fmla="*/ 0 h 36"/>
              <a:gd name="T12" fmla="*/ 214 w 233"/>
              <a:gd name="T13" fmla="*/ 0 h 36"/>
              <a:gd name="T14" fmla="*/ 232 w 233"/>
              <a:gd name="T15" fmla="*/ 18 h 36"/>
              <a:gd name="T16" fmla="*/ 232 w 233"/>
              <a:gd name="T17" fmla="*/ 18 h 36"/>
              <a:gd name="T18" fmla="*/ 214 w 233"/>
              <a:gd name="T19" fmla="*/ 35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33" h="36">
                <a:moveTo>
                  <a:pt x="214" y="35"/>
                </a:moveTo>
                <a:lnTo>
                  <a:pt x="214" y="35"/>
                </a:lnTo>
                <a:cubicBezTo>
                  <a:pt x="18" y="35"/>
                  <a:pt x="18" y="35"/>
                  <a:pt x="18" y="35"/>
                </a:cubicBezTo>
                <a:cubicBezTo>
                  <a:pt x="9" y="35"/>
                  <a:pt x="0" y="35"/>
                  <a:pt x="0" y="18"/>
                </a:cubicBezTo>
                <a:lnTo>
                  <a:pt x="0" y="18"/>
                </a:lnTo>
                <a:cubicBezTo>
                  <a:pt x="0" y="8"/>
                  <a:pt x="9" y="0"/>
                  <a:pt x="18" y="0"/>
                </a:cubicBezTo>
                <a:cubicBezTo>
                  <a:pt x="214" y="0"/>
                  <a:pt x="214" y="0"/>
                  <a:pt x="214" y="0"/>
                </a:cubicBezTo>
                <a:cubicBezTo>
                  <a:pt x="223" y="0"/>
                  <a:pt x="232" y="8"/>
                  <a:pt x="232" y="18"/>
                </a:cubicBezTo>
                <a:lnTo>
                  <a:pt x="232" y="18"/>
                </a:lnTo>
                <a:cubicBezTo>
                  <a:pt x="232" y="35"/>
                  <a:pt x="223" y="35"/>
                  <a:pt x="214" y="35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80" name="Freeform 231">
            <a:extLst>
              <a:ext uri="{FF2B5EF4-FFF2-40B4-BE49-F238E27FC236}">
                <a16:creationId xmlns:a16="http://schemas.microsoft.com/office/drawing/2014/main" id="{937C0446-F589-6D4F-ACED-FAEDFACE90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20397" y="4694926"/>
            <a:ext cx="259665" cy="39195"/>
          </a:xfrm>
          <a:custGeom>
            <a:avLst/>
            <a:gdLst>
              <a:gd name="T0" fmla="*/ 214 w 233"/>
              <a:gd name="T1" fmla="*/ 36 h 37"/>
              <a:gd name="T2" fmla="*/ 214 w 233"/>
              <a:gd name="T3" fmla="*/ 36 h 37"/>
              <a:gd name="T4" fmla="*/ 18 w 233"/>
              <a:gd name="T5" fmla="*/ 36 h 37"/>
              <a:gd name="T6" fmla="*/ 0 w 233"/>
              <a:gd name="T7" fmla="*/ 18 h 37"/>
              <a:gd name="T8" fmla="*/ 0 w 233"/>
              <a:gd name="T9" fmla="*/ 18 h 37"/>
              <a:gd name="T10" fmla="*/ 18 w 233"/>
              <a:gd name="T11" fmla="*/ 0 h 37"/>
              <a:gd name="T12" fmla="*/ 214 w 233"/>
              <a:gd name="T13" fmla="*/ 0 h 37"/>
              <a:gd name="T14" fmla="*/ 232 w 233"/>
              <a:gd name="T15" fmla="*/ 18 h 37"/>
              <a:gd name="T16" fmla="*/ 232 w 233"/>
              <a:gd name="T17" fmla="*/ 18 h 37"/>
              <a:gd name="T18" fmla="*/ 214 w 233"/>
              <a:gd name="T19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33" h="37">
                <a:moveTo>
                  <a:pt x="214" y="36"/>
                </a:moveTo>
                <a:lnTo>
                  <a:pt x="214" y="36"/>
                </a:lnTo>
                <a:cubicBezTo>
                  <a:pt x="18" y="36"/>
                  <a:pt x="18" y="36"/>
                  <a:pt x="18" y="36"/>
                </a:cubicBezTo>
                <a:cubicBezTo>
                  <a:pt x="9" y="36"/>
                  <a:pt x="0" y="27"/>
                  <a:pt x="0" y="18"/>
                </a:cubicBezTo>
                <a:lnTo>
                  <a:pt x="0" y="18"/>
                </a:lnTo>
                <a:cubicBezTo>
                  <a:pt x="0" y="9"/>
                  <a:pt x="9" y="0"/>
                  <a:pt x="18" y="0"/>
                </a:cubicBezTo>
                <a:cubicBezTo>
                  <a:pt x="214" y="0"/>
                  <a:pt x="214" y="0"/>
                  <a:pt x="214" y="0"/>
                </a:cubicBezTo>
                <a:cubicBezTo>
                  <a:pt x="223" y="0"/>
                  <a:pt x="232" y="9"/>
                  <a:pt x="232" y="18"/>
                </a:cubicBezTo>
                <a:lnTo>
                  <a:pt x="232" y="18"/>
                </a:lnTo>
                <a:cubicBezTo>
                  <a:pt x="232" y="27"/>
                  <a:pt x="223" y="36"/>
                  <a:pt x="214" y="3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81" name="Freeform 232">
            <a:extLst>
              <a:ext uri="{FF2B5EF4-FFF2-40B4-BE49-F238E27FC236}">
                <a16:creationId xmlns:a16="http://schemas.microsoft.com/office/drawing/2014/main" id="{A5A9F572-B37D-0A43-A1CC-EF08D95E33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20397" y="4773316"/>
            <a:ext cx="171477" cy="39195"/>
          </a:xfrm>
          <a:custGeom>
            <a:avLst/>
            <a:gdLst>
              <a:gd name="T0" fmla="*/ 134 w 153"/>
              <a:gd name="T1" fmla="*/ 36 h 37"/>
              <a:gd name="T2" fmla="*/ 134 w 153"/>
              <a:gd name="T3" fmla="*/ 36 h 37"/>
              <a:gd name="T4" fmla="*/ 18 w 153"/>
              <a:gd name="T5" fmla="*/ 36 h 37"/>
              <a:gd name="T6" fmla="*/ 0 w 153"/>
              <a:gd name="T7" fmla="*/ 18 h 37"/>
              <a:gd name="T8" fmla="*/ 0 w 153"/>
              <a:gd name="T9" fmla="*/ 18 h 37"/>
              <a:gd name="T10" fmla="*/ 18 w 153"/>
              <a:gd name="T11" fmla="*/ 0 h 37"/>
              <a:gd name="T12" fmla="*/ 134 w 153"/>
              <a:gd name="T13" fmla="*/ 0 h 37"/>
              <a:gd name="T14" fmla="*/ 152 w 153"/>
              <a:gd name="T15" fmla="*/ 18 h 37"/>
              <a:gd name="T16" fmla="*/ 152 w 153"/>
              <a:gd name="T17" fmla="*/ 18 h 37"/>
              <a:gd name="T18" fmla="*/ 134 w 153"/>
              <a:gd name="T19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3" h="37">
                <a:moveTo>
                  <a:pt x="134" y="36"/>
                </a:moveTo>
                <a:lnTo>
                  <a:pt x="134" y="36"/>
                </a:lnTo>
                <a:cubicBezTo>
                  <a:pt x="18" y="36"/>
                  <a:pt x="18" y="36"/>
                  <a:pt x="18" y="36"/>
                </a:cubicBezTo>
                <a:cubicBezTo>
                  <a:pt x="9" y="36"/>
                  <a:pt x="0" y="27"/>
                  <a:pt x="0" y="18"/>
                </a:cubicBezTo>
                <a:lnTo>
                  <a:pt x="0" y="18"/>
                </a:lnTo>
                <a:cubicBezTo>
                  <a:pt x="0" y="10"/>
                  <a:pt x="9" y="0"/>
                  <a:pt x="18" y="0"/>
                </a:cubicBezTo>
                <a:cubicBezTo>
                  <a:pt x="134" y="0"/>
                  <a:pt x="134" y="0"/>
                  <a:pt x="134" y="0"/>
                </a:cubicBezTo>
                <a:cubicBezTo>
                  <a:pt x="143" y="0"/>
                  <a:pt x="152" y="10"/>
                  <a:pt x="152" y="18"/>
                </a:cubicBezTo>
                <a:lnTo>
                  <a:pt x="152" y="18"/>
                </a:lnTo>
                <a:cubicBezTo>
                  <a:pt x="152" y="27"/>
                  <a:pt x="143" y="36"/>
                  <a:pt x="134" y="3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82" name="Freeform 233">
            <a:extLst>
              <a:ext uri="{FF2B5EF4-FFF2-40B4-BE49-F238E27FC236}">
                <a16:creationId xmlns:a16="http://schemas.microsoft.com/office/drawing/2014/main" id="{429760B3-17F7-D74A-AE5C-26D7E20347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49794" y="9070069"/>
            <a:ext cx="171477" cy="181279"/>
          </a:xfrm>
          <a:custGeom>
            <a:avLst/>
            <a:gdLst>
              <a:gd name="T0" fmla="*/ 152 w 153"/>
              <a:gd name="T1" fmla="*/ 161 h 162"/>
              <a:gd name="T2" fmla="*/ 152 w 153"/>
              <a:gd name="T3" fmla="*/ 161 h 162"/>
              <a:gd name="T4" fmla="*/ 71 w 153"/>
              <a:gd name="T5" fmla="*/ 161 h 162"/>
              <a:gd name="T6" fmla="*/ 0 w 153"/>
              <a:gd name="T7" fmla="*/ 89 h 162"/>
              <a:gd name="T8" fmla="*/ 0 w 153"/>
              <a:gd name="T9" fmla="*/ 81 h 162"/>
              <a:gd name="T10" fmla="*/ 80 w 153"/>
              <a:gd name="T11" fmla="*/ 0 h 162"/>
              <a:gd name="T12" fmla="*/ 152 w 153"/>
              <a:gd name="T13" fmla="*/ 72 h 162"/>
              <a:gd name="T14" fmla="*/ 152 w 153"/>
              <a:gd name="T15" fmla="*/ 161 h 162"/>
              <a:gd name="T16" fmla="*/ 80 w 153"/>
              <a:gd name="T17" fmla="*/ 45 h 162"/>
              <a:gd name="T18" fmla="*/ 80 w 153"/>
              <a:gd name="T19" fmla="*/ 45 h 162"/>
              <a:gd name="T20" fmla="*/ 44 w 153"/>
              <a:gd name="T21" fmla="*/ 81 h 162"/>
              <a:gd name="T22" fmla="*/ 44 w 153"/>
              <a:gd name="T23" fmla="*/ 89 h 162"/>
              <a:gd name="T24" fmla="*/ 71 w 153"/>
              <a:gd name="T25" fmla="*/ 116 h 162"/>
              <a:gd name="T26" fmla="*/ 98 w 153"/>
              <a:gd name="T27" fmla="*/ 116 h 162"/>
              <a:gd name="T28" fmla="*/ 98 w 153"/>
              <a:gd name="T29" fmla="*/ 72 h 162"/>
              <a:gd name="T30" fmla="*/ 80 w 153"/>
              <a:gd name="T31" fmla="*/ 45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53" h="162">
                <a:moveTo>
                  <a:pt x="152" y="161"/>
                </a:moveTo>
                <a:lnTo>
                  <a:pt x="152" y="161"/>
                </a:lnTo>
                <a:cubicBezTo>
                  <a:pt x="71" y="161"/>
                  <a:pt x="71" y="161"/>
                  <a:pt x="71" y="161"/>
                </a:cubicBezTo>
                <a:cubicBezTo>
                  <a:pt x="35" y="161"/>
                  <a:pt x="0" y="125"/>
                  <a:pt x="0" y="89"/>
                </a:cubicBezTo>
                <a:cubicBezTo>
                  <a:pt x="0" y="81"/>
                  <a:pt x="0" y="81"/>
                  <a:pt x="0" y="81"/>
                </a:cubicBezTo>
                <a:cubicBezTo>
                  <a:pt x="0" y="36"/>
                  <a:pt x="35" y="0"/>
                  <a:pt x="80" y="0"/>
                </a:cubicBezTo>
                <a:cubicBezTo>
                  <a:pt x="116" y="0"/>
                  <a:pt x="152" y="36"/>
                  <a:pt x="152" y="72"/>
                </a:cubicBezTo>
                <a:lnTo>
                  <a:pt x="152" y="161"/>
                </a:lnTo>
                <a:close/>
                <a:moveTo>
                  <a:pt x="80" y="45"/>
                </a:moveTo>
                <a:lnTo>
                  <a:pt x="80" y="45"/>
                </a:lnTo>
                <a:cubicBezTo>
                  <a:pt x="62" y="45"/>
                  <a:pt x="44" y="63"/>
                  <a:pt x="44" y="81"/>
                </a:cubicBezTo>
                <a:cubicBezTo>
                  <a:pt x="44" y="89"/>
                  <a:pt x="44" y="89"/>
                  <a:pt x="44" y="89"/>
                </a:cubicBezTo>
                <a:cubicBezTo>
                  <a:pt x="44" y="98"/>
                  <a:pt x="62" y="116"/>
                  <a:pt x="71" y="116"/>
                </a:cubicBezTo>
                <a:cubicBezTo>
                  <a:pt x="98" y="116"/>
                  <a:pt x="98" y="116"/>
                  <a:pt x="98" y="116"/>
                </a:cubicBezTo>
                <a:cubicBezTo>
                  <a:pt x="98" y="72"/>
                  <a:pt x="98" y="72"/>
                  <a:pt x="98" y="72"/>
                </a:cubicBezTo>
                <a:cubicBezTo>
                  <a:pt x="98" y="63"/>
                  <a:pt x="89" y="45"/>
                  <a:pt x="80" y="4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83" name="Freeform 234">
            <a:extLst>
              <a:ext uri="{FF2B5EF4-FFF2-40B4-BE49-F238E27FC236}">
                <a16:creationId xmlns:a16="http://schemas.microsoft.com/office/drawing/2014/main" id="{D096EC6F-853A-534F-926A-2756B3E034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11472" y="9070069"/>
            <a:ext cx="166579" cy="181279"/>
          </a:xfrm>
          <a:custGeom>
            <a:avLst/>
            <a:gdLst>
              <a:gd name="T0" fmla="*/ 71 w 152"/>
              <a:gd name="T1" fmla="*/ 161 h 162"/>
              <a:gd name="T2" fmla="*/ 71 w 152"/>
              <a:gd name="T3" fmla="*/ 161 h 162"/>
              <a:gd name="T4" fmla="*/ 0 w 152"/>
              <a:gd name="T5" fmla="*/ 161 h 162"/>
              <a:gd name="T6" fmla="*/ 0 w 152"/>
              <a:gd name="T7" fmla="*/ 72 h 162"/>
              <a:gd name="T8" fmla="*/ 71 w 152"/>
              <a:gd name="T9" fmla="*/ 0 h 162"/>
              <a:gd name="T10" fmla="*/ 151 w 152"/>
              <a:gd name="T11" fmla="*/ 81 h 162"/>
              <a:gd name="T12" fmla="*/ 151 w 152"/>
              <a:gd name="T13" fmla="*/ 89 h 162"/>
              <a:gd name="T14" fmla="*/ 71 w 152"/>
              <a:gd name="T15" fmla="*/ 161 h 162"/>
              <a:gd name="T16" fmla="*/ 44 w 152"/>
              <a:gd name="T17" fmla="*/ 116 h 162"/>
              <a:gd name="T18" fmla="*/ 44 w 152"/>
              <a:gd name="T19" fmla="*/ 116 h 162"/>
              <a:gd name="T20" fmla="*/ 71 w 152"/>
              <a:gd name="T21" fmla="*/ 116 h 162"/>
              <a:gd name="T22" fmla="*/ 98 w 152"/>
              <a:gd name="T23" fmla="*/ 89 h 162"/>
              <a:gd name="T24" fmla="*/ 98 w 152"/>
              <a:gd name="T25" fmla="*/ 81 h 162"/>
              <a:gd name="T26" fmla="*/ 71 w 152"/>
              <a:gd name="T27" fmla="*/ 45 h 162"/>
              <a:gd name="T28" fmla="*/ 44 w 152"/>
              <a:gd name="T29" fmla="*/ 72 h 162"/>
              <a:gd name="T30" fmla="*/ 44 w 152"/>
              <a:gd name="T31" fmla="*/ 116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52" h="162">
                <a:moveTo>
                  <a:pt x="71" y="161"/>
                </a:moveTo>
                <a:lnTo>
                  <a:pt x="71" y="161"/>
                </a:lnTo>
                <a:cubicBezTo>
                  <a:pt x="0" y="161"/>
                  <a:pt x="0" y="161"/>
                  <a:pt x="0" y="161"/>
                </a:cubicBezTo>
                <a:cubicBezTo>
                  <a:pt x="0" y="72"/>
                  <a:pt x="0" y="72"/>
                  <a:pt x="0" y="72"/>
                </a:cubicBezTo>
                <a:cubicBezTo>
                  <a:pt x="0" y="36"/>
                  <a:pt x="35" y="0"/>
                  <a:pt x="71" y="0"/>
                </a:cubicBezTo>
                <a:cubicBezTo>
                  <a:pt x="116" y="0"/>
                  <a:pt x="151" y="36"/>
                  <a:pt x="151" y="81"/>
                </a:cubicBezTo>
                <a:cubicBezTo>
                  <a:pt x="151" y="89"/>
                  <a:pt x="151" y="89"/>
                  <a:pt x="151" y="89"/>
                </a:cubicBezTo>
                <a:cubicBezTo>
                  <a:pt x="151" y="125"/>
                  <a:pt x="116" y="161"/>
                  <a:pt x="71" y="161"/>
                </a:cubicBezTo>
                <a:close/>
                <a:moveTo>
                  <a:pt x="44" y="116"/>
                </a:moveTo>
                <a:lnTo>
                  <a:pt x="44" y="116"/>
                </a:lnTo>
                <a:cubicBezTo>
                  <a:pt x="71" y="116"/>
                  <a:pt x="71" y="116"/>
                  <a:pt x="71" y="116"/>
                </a:cubicBezTo>
                <a:cubicBezTo>
                  <a:pt x="89" y="116"/>
                  <a:pt x="98" y="98"/>
                  <a:pt x="98" y="89"/>
                </a:cubicBezTo>
                <a:cubicBezTo>
                  <a:pt x="98" y="81"/>
                  <a:pt x="98" y="81"/>
                  <a:pt x="98" y="81"/>
                </a:cubicBezTo>
                <a:cubicBezTo>
                  <a:pt x="98" y="63"/>
                  <a:pt x="89" y="45"/>
                  <a:pt x="71" y="45"/>
                </a:cubicBezTo>
                <a:cubicBezTo>
                  <a:pt x="53" y="45"/>
                  <a:pt x="44" y="63"/>
                  <a:pt x="44" y="72"/>
                </a:cubicBezTo>
                <a:lnTo>
                  <a:pt x="44" y="11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84" name="Freeform 235">
            <a:extLst>
              <a:ext uri="{FF2B5EF4-FFF2-40B4-BE49-F238E27FC236}">
                <a16:creationId xmlns:a16="http://schemas.microsoft.com/office/drawing/2014/main" id="{413E354D-B25C-CC40-B805-E768919E34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82075" y="9417926"/>
            <a:ext cx="48994" cy="240068"/>
          </a:xfrm>
          <a:custGeom>
            <a:avLst/>
            <a:gdLst>
              <a:gd name="T0" fmla="*/ 45 w 46"/>
              <a:gd name="T1" fmla="*/ 214 h 215"/>
              <a:gd name="T2" fmla="*/ 45 w 46"/>
              <a:gd name="T3" fmla="*/ 214 h 215"/>
              <a:gd name="T4" fmla="*/ 0 w 46"/>
              <a:gd name="T5" fmla="*/ 214 h 215"/>
              <a:gd name="T6" fmla="*/ 0 w 46"/>
              <a:gd name="T7" fmla="*/ 18 h 215"/>
              <a:gd name="T8" fmla="*/ 18 w 46"/>
              <a:gd name="T9" fmla="*/ 0 h 215"/>
              <a:gd name="T10" fmla="*/ 18 w 46"/>
              <a:gd name="T11" fmla="*/ 0 h 215"/>
              <a:gd name="T12" fmla="*/ 45 w 46"/>
              <a:gd name="T13" fmla="*/ 18 h 215"/>
              <a:gd name="T14" fmla="*/ 45 w 46"/>
              <a:gd name="T15" fmla="*/ 214 h 2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6" h="215">
                <a:moveTo>
                  <a:pt x="45" y="214"/>
                </a:moveTo>
                <a:lnTo>
                  <a:pt x="45" y="214"/>
                </a:lnTo>
                <a:cubicBezTo>
                  <a:pt x="0" y="214"/>
                  <a:pt x="0" y="214"/>
                  <a:pt x="0" y="214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18" y="0"/>
                </a:cubicBezTo>
                <a:lnTo>
                  <a:pt x="18" y="0"/>
                </a:lnTo>
                <a:cubicBezTo>
                  <a:pt x="36" y="0"/>
                  <a:pt x="45" y="9"/>
                  <a:pt x="45" y="18"/>
                </a:cubicBezTo>
                <a:lnTo>
                  <a:pt x="45" y="214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85" name="Freeform 236">
            <a:extLst>
              <a:ext uri="{FF2B5EF4-FFF2-40B4-BE49-F238E27FC236}">
                <a16:creationId xmlns:a16="http://schemas.microsoft.com/office/drawing/2014/main" id="{9025D942-DD8E-414D-BF6C-92F051FCAB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82075" y="9217050"/>
            <a:ext cx="48994" cy="142083"/>
          </a:xfrm>
          <a:custGeom>
            <a:avLst/>
            <a:gdLst>
              <a:gd name="T0" fmla="*/ 45 w 46"/>
              <a:gd name="T1" fmla="*/ 125 h 126"/>
              <a:gd name="T2" fmla="*/ 0 w 46"/>
              <a:gd name="T3" fmla="*/ 125 h 126"/>
              <a:gd name="T4" fmla="*/ 0 w 46"/>
              <a:gd name="T5" fmla="*/ 0 h 126"/>
              <a:gd name="T6" fmla="*/ 45 w 46"/>
              <a:gd name="T7" fmla="*/ 0 h 126"/>
              <a:gd name="T8" fmla="*/ 45 w 46"/>
              <a:gd name="T9" fmla="*/ 125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" h="126">
                <a:moveTo>
                  <a:pt x="45" y="125"/>
                </a:moveTo>
                <a:lnTo>
                  <a:pt x="0" y="125"/>
                </a:lnTo>
                <a:lnTo>
                  <a:pt x="0" y="0"/>
                </a:lnTo>
                <a:lnTo>
                  <a:pt x="45" y="0"/>
                </a:lnTo>
                <a:lnTo>
                  <a:pt x="45" y="125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86" name="Freeform 237">
            <a:extLst>
              <a:ext uri="{FF2B5EF4-FFF2-40B4-BE49-F238E27FC236}">
                <a16:creationId xmlns:a16="http://schemas.microsoft.com/office/drawing/2014/main" id="{317DC1B5-62C2-DE45-966C-F49EFB27D0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42007" y="9334635"/>
            <a:ext cx="548730" cy="347857"/>
          </a:xfrm>
          <a:custGeom>
            <a:avLst/>
            <a:gdLst>
              <a:gd name="T0" fmla="*/ 45 w 493"/>
              <a:gd name="T1" fmla="*/ 0 h 314"/>
              <a:gd name="T2" fmla="*/ 45 w 493"/>
              <a:gd name="T3" fmla="*/ 0 h 314"/>
              <a:gd name="T4" fmla="*/ 45 w 493"/>
              <a:gd name="T5" fmla="*/ 45 h 314"/>
              <a:gd name="T6" fmla="*/ 447 w 493"/>
              <a:gd name="T7" fmla="*/ 45 h 314"/>
              <a:gd name="T8" fmla="*/ 447 w 493"/>
              <a:gd name="T9" fmla="*/ 268 h 314"/>
              <a:gd name="T10" fmla="*/ 447 w 493"/>
              <a:gd name="T11" fmla="*/ 268 h 314"/>
              <a:gd name="T12" fmla="*/ 45 w 493"/>
              <a:gd name="T13" fmla="*/ 268 h 314"/>
              <a:gd name="T14" fmla="*/ 45 w 493"/>
              <a:gd name="T15" fmla="*/ 81 h 314"/>
              <a:gd name="T16" fmla="*/ 18 w 493"/>
              <a:gd name="T17" fmla="*/ 63 h 314"/>
              <a:gd name="T18" fmla="*/ 18 w 493"/>
              <a:gd name="T19" fmla="*/ 63 h 314"/>
              <a:gd name="T20" fmla="*/ 0 w 493"/>
              <a:gd name="T21" fmla="*/ 81 h 314"/>
              <a:gd name="T22" fmla="*/ 0 w 493"/>
              <a:gd name="T23" fmla="*/ 268 h 314"/>
              <a:gd name="T24" fmla="*/ 45 w 493"/>
              <a:gd name="T25" fmla="*/ 313 h 314"/>
              <a:gd name="T26" fmla="*/ 447 w 493"/>
              <a:gd name="T27" fmla="*/ 313 h 314"/>
              <a:gd name="T28" fmla="*/ 492 w 493"/>
              <a:gd name="T29" fmla="*/ 268 h 314"/>
              <a:gd name="T30" fmla="*/ 492 w 493"/>
              <a:gd name="T31" fmla="*/ 0 h 314"/>
              <a:gd name="T32" fmla="*/ 45 w 493"/>
              <a:gd name="T33" fmla="*/ 0 h 3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93" h="314">
                <a:moveTo>
                  <a:pt x="45" y="0"/>
                </a:moveTo>
                <a:lnTo>
                  <a:pt x="45" y="0"/>
                </a:lnTo>
                <a:cubicBezTo>
                  <a:pt x="45" y="45"/>
                  <a:pt x="45" y="45"/>
                  <a:pt x="45" y="45"/>
                </a:cubicBezTo>
                <a:cubicBezTo>
                  <a:pt x="447" y="45"/>
                  <a:pt x="447" y="45"/>
                  <a:pt x="447" y="45"/>
                </a:cubicBezTo>
                <a:cubicBezTo>
                  <a:pt x="447" y="268"/>
                  <a:pt x="447" y="268"/>
                  <a:pt x="447" y="268"/>
                </a:cubicBezTo>
                <a:lnTo>
                  <a:pt x="447" y="268"/>
                </a:lnTo>
                <a:cubicBezTo>
                  <a:pt x="45" y="268"/>
                  <a:pt x="45" y="268"/>
                  <a:pt x="45" y="268"/>
                </a:cubicBezTo>
                <a:cubicBezTo>
                  <a:pt x="45" y="81"/>
                  <a:pt x="45" y="81"/>
                  <a:pt x="45" y="81"/>
                </a:cubicBezTo>
                <a:cubicBezTo>
                  <a:pt x="45" y="72"/>
                  <a:pt x="36" y="63"/>
                  <a:pt x="18" y="63"/>
                </a:cubicBezTo>
                <a:lnTo>
                  <a:pt x="18" y="63"/>
                </a:lnTo>
                <a:cubicBezTo>
                  <a:pt x="10" y="63"/>
                  <a:pt x="0" y="72"/>
                  <a:pt x="0" y="81"/>
                </a:cubicBezTo>
                <a:cubicBezTo>
                  <a:pt x="0" y="268"/>
                  <a:pt x="0" y="268"/>
                  <a:pt x="0" y="268"/>
                </a:cubicBezTo>
                <a:cubicBezTo>
                  <a:pt x="0" y="295"/>
                  <a:pt x="18" y="313"/>
                  <a:pt x="45" y="313"/>
                </a:cubicBezTo>
                <a:cubicBezTo>
                  <a:pt x="447" y="313"/>
                  <a:pt x="447" y="313"/>
                  <a:pt x="447" y="313"/>
                </a:cubicBezTo>
                <a:cubicBezTo>
                  <a:pt x="474" y="313"/>
                  <a:pt x="492" y="295"/>
                  <a:pt x="492" y="268"/>
                </a:cubicBezTo>
                <a:cubicBezTo>
                  <a:pt x="492" y="0"/>
                  <a:pt x="492" y="0"/>
                  <a:pt x="492" y="0"/>
                </a:cubicBezTo>
                <a:lnTo>
                  <a:pt x="45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87" name="Freeform 238">
            <a:extLst>
              <a:ext uri="{FF2B5EF4-FFF2-40B4-BE49-F238E27FC236}">
                <a16:creationId xmlns:a16="http://schemas.microsoft.com/office/drawing/2014/main" id="{70DE61AE-1D68-D341-A9E1-CA25C94927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73416" y="9197453"/>
            <a:ext cx="676114" cy="191077"/>
          </a:xfrm>
          <a:custGeom>
            <a:avLst/>
            <a:gdLst>
              <a:gd name="T0" fmla="*/ 545 w 609"/>
              <a:gd name="T1" fmla="*/ 170 h 171"/>
              <a:gd name="T2" fmla="*/ 545 w 609"/>
              <a:gd name="T3" fmla="*/ 170 h 171"/>
              <a:gd name="T4" fmla="*/ 72 w 609"/>
              <a:gd name="T5" fmla="*/ 170 h 171"/>
              <a:gd name="T6" fmla="*/ 0 w 609"/>
              <a:gd name="T7" fmla="*/ 99 h 171"/>
              <a:gd name="T8" fmla="*/ 0 w 609"/>
              <a:gd name="T9" fmla="*/ 63 h 171"/>
              <a:gd name="T10" fmla="*/ 72 w 609"/>
              <a:gd name="T11" fmla="*/ 0 h 171"/>
              <a:gd name="T12" fmla="*/ 545 w 609"/>
              <a:gd name="T13" fmla="*/ 0 h 171"/>
              <a:gd name="T14" fmla="*/ 608 w 609"/>
              <a:gd name="T15" fmla="*/ 63 h 171"/>
              <a:gd name="T16" fmla="*/ 608 w 609"/>
              <a:gd name="T17" fmla="*/ 99 h 171"/>
              <a:gd name="T18" fmla="*/ 545 w 609"/>
              <a:gd name="T19" fmla="*/ 170 h 171"/>
              <a:gd name="T20" fmla="*/ 72 w 609"/>
              <a:gd name="T21" fmla="*/ 45 h 171"/>
              <a:gd name="T22" fmla="*/ 72 w 609"/>
              <a:gd name="T23" fmla="*/ 45 h 171"/>
              <a:gd name="T24" fmla="*/ 54 w 609"/>
              <a:gd name="T25" fmla="*/ 63 h 171"/>
              <a:gd name="T26" fmla="*/ 54 w 609"/>
              <a:gd name="T27" fmla="*/ 99 h 171"/>
              <a:gd name="T28" fmla="*/ 72 w 609"/>
              <a:gd name="T29" fmla="*/ 125 h 171"/>
              <a:gd name="T30" fmla="*/ 545 w 609"/>
              <a:gd name="T31" fmla="*/ 125 h 171"/>
              <a:gd name="T32" fmla="*/ 563 w 609"/>
              <a:gd name="T33" fmla="*/ 99 h 171"/>
              <a:gd name="T34" fmla="*/ 563 w 609"/>
              <a:gd name="T35" fmla="*/ 63 h 171"/>
              <a:gd name="T36" fmla="*/ 545 w 609"/>
              <a:gd name="T37" fmla="*/ 45 h 171"/>
              <a:gd name="T38" fmla="*/ 72 w 609"/>
              <a:gd name="T39" fmla="*/ 45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609" h="171">
                <a:moveTo>
                  <a:pt x="545" y="170"/>
                </a:moveTo>
                <a:lnTo>
                  <a:pt x="545" y="170"/>
                </a:lnTo>
                <a:cubicBezTo>
                  <a:pt x="72" y="170"/>
                  <a:pt x="72" y="170"/>
                  <a:pt x="72" y="170"/>
                </a:cubicBezTo>
                <a:cubicBezTo>
                  <a:pt x="36" y="170"/>
                  <a:pt x="0" y="143"/>
                  <a:pt x="0" y="99"/>
                </a:cubicBezTo>
                <a:cubicBezTo>
                  <a:pt x="0" y="63"/>
                  <a:pt x="0" y="63"/>
                  <a:pt x="0" y="63"/>
                </a:cubicBezTo>
                <a:cubicBezTo>
                  <a:pt x="0" y="27"/>
                  <a:pt x="36" y="0"/>
                  <a:pt x="72" y="0"/>
                </a:cubicBezTo>
                <a:cubicBezTo>
                  <a:pt x="545" y="0"/>
                  <a:pt x="545" y="0"/>
                  <a:pt x="545" y="0"/>
                </a:cubicBezTo>
                <a:cubicBezTo>
                  <a:pt x="581" y="0"/>
                  <a:pt x="608" y="27"/>
                  <a:pt x="608" y="63"/>
                </a:cubicBezTo>
                <a:cubicBezTo>
                  <a:pt x="608" y="99"/>
                  <a:pt x="608" y="99"/>
                  <a:pt x="608" y="99"/>
                </a:cubicBezTo>
                <a:cubicBezTo>
                  <a:pt x="608" y="143"/>
                  <a:pt x="581" y="170"/>
                  <a:pt x="545" y="170"/>
                </a:cubicBezTo>
                <a:close/>
                <a:moveTo>
                  <a:pt x="72" y="45"/>
                </a:moveTo>
                <a:lnTo>
                  <a:pt x="72" y="45"/>
                </a:lnTo>
                <a:cubicBezTo>
                  <a:pt x="62" y="45"/>
                  <a:pt x="54" y="54"/>
                  <a:pt x="54" y="63"/>
                </a:cubicBezTo>
                <a:cubicBezTo>
                  <a:pt x="54" y="99"/>
                  <a:pt x="54" y="99"/>
                  <a:pt x="54" y="99"/>
                </a:cubicBezTo>
                <a:cubicBezTo>
                  <a:pt x="54" y="116"/>
                  <a:pt x="62" y="125"/>
                  <a:pt x="72" y="125"/>
                </a:cubicBezTo>
                <a:cubicBezTo>
                  <a:pt x="545" y="125"/>
                  <a:pt x="545" y="125"/>
                  <a:pt x="545" y="125"/>
                </a:cubicBezTo>
                <a:cubicBezTo>
                  <a:pt x="554" y="125"/>
                  <a:pt x="563" y="116"/>
                  <a:pt x="563" y="99"/>
                </a:cubicBezTo>
                <a:cubicBezTo>
                  <a:pt x="563" y="63"/>
                  <a:pt x="563" y="63"/>
                  <a:pt x="563" y="63"/>
                </a:cubicBezTo>
                <a:cubicBezTo>
                  <a:pt x="563" y="54"/>
                  <a:pt x="554" y="45"/>
                  <a:pt x="545" y="45"/>
                </a:cubicBezTo>
                <a:lnTo>
                  <a:pt x="72" y="4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grpSp>
        <p:nvGrpSpPr>
          <p:cNvPr id="296" name="Grupo 295">
            <a:extLst>
              <a:ext uri="{FF2B5EF4-FFF2-40B4-BE49-F238E27FC236}">
                <a16:creationId xmlns:a16="http://schemas.microsoft.com/office/drawing/2014/main" id="{C363D0AD-EAC5-1246-994F-C2847F0DA2EC}"/>
              </a:ext>
            </a:extLst>
          </p:cNvPr>
          <p:cNvGrpSpPr/>
          <p:nvPr/>
        </p:nvGrpSpPr>
        <p:grpSpPr>
          <a:xfrm>
            <a:off x="2668308" y="617483"/>
            <a:ext cx="19041035" cy="2561450"/>
            <a:chOff x="2668308" y="861425"/>
            <a:chExt cx="19041035" cy="2561450"/>
          </a:xfrm>
        </p:grpSpPr>
        <p:sp>
          <p:nvSpPr>
            <p:cNvPr id="297" name="CuadroTexto 296">
              <a:extLst>
                <a:ext uri="{FF2B5EF4-FFF2-40B4-BE49-F238E27FC236}">
                  <a16:creationId xmlns:a16="http://schemas.microsoft.com/office/drawing/2014/main" id="{A6DA1BC0-CD90-E748-AFFD-279505BBB65D}"/>
                </a:ext>
              </a:extLst>
            </p:cNvPr>
            <p:cNvSpPr txBox="1"/>
            <p:nvPr/>
          </p:nvSpPr>
          <p:spPr>
            <a:xfrm>
              <a:off x="7916674" y="861425"/>
              <a:ext cx="8544327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Arrow infographic</a:t>
              </a:r>
            </a:p>
          </p:txBody>
        </p:sp>
        <p:sp>
          <p:nvSpPr>
            <p:cNvPr id="298" name="CuadroTexto 297">
              <a:extLst>
                <a:ext uri="{FF2B5EF4-FFF2-40B4-BE49-F238E27FC236}">
                  <a16:creationId xmlns:a16="http://schemas.microsoft.com/office/drawing/2014/main" id="{D69958EC-35F0-294C-BA33-5F2A85CC750E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299" name="Grupo 298">
            <a:extLst>
              <a:ext uri="{FF2B5EF4-FFF2-40B4-BE49-F238E27FC236}">
                <a16:creationId xmlns:a16="http://schemas.microsoft.com/office/drawing/2014/main" id="{FA6C6B7F-8DDA-CC48-8621-AB8AB770168D}"/>
              </a:ext>
            </a:extLst>
          </p:cNvPr>
          <p:cNvGrpSpPr/>
          <p:nvPr/>
        </p:nvGrpSpPr>
        <p:grpSpPr>
          <a:xfrm>
            <a:off x="19454674" y="3975401"/>
            <a:ext cx="3569803" cy="1319238"/>
            <a:chOff x="4247967" y="10692157"/>
            <a:chExt cx="4236804" cy="1319238"/>
          </a:xfrm>
        </p:grpSpPr>
        <p:sp>
          <p:nvSpPr>
            <p:cNvPr id="300" name="CuadroTexto 395">
              <a:extLst>
                <a:ext uri="{FF2B5EF4-FFF2-40B4-BE49-F238E27FC236}">
                  <a16:creationId xmlns:a16="http://schemas.microsoft.com/office/drawing/2014/main" id="{15BFBCAF-9CA9-AA41-AE37-219D8B1A9B1C}"/>
                </a:ext>
              </a:extLst>
            </p:cNvPr>
            <p:cNvSpPr txBox="1"/>
            <p:nvPr/>
          </p:nvSpPr>
          <p:spPr>
            <a:xfrm flipH="1">
              <a:off x="4263265" y="10692157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301" name="Rectangle 40">
              <a:extLst>
                <a:ext uri="{FF2B5EF4-FFF2-40B4-BE49-F238E27FC236}">
                  <a16:creationId xmlns:a16="http://schemas.microsoft.com/office/drawing/2014/main" id="{84EA9889-57ED-8E46-95F5-44E10C2EE142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02" name="Grupo 301">
            <a:extLst>
              <a:ext uri="{FF2B5EF4-FFF2-40B4-BE49-F238E27FC236}">
                <a16:creationId xmlns:a16="http://schemas.microsoft.com/office/drawing/2014/main" id="{F1BF0A7C-417B-0847-9676-1EEFF55C65ED}"/>
              </a:ext>
            </a:extLst>
          </p:cNvPr>
          <p:cNvGrpSpPr/>
          <p:nvPr/>
        </p:nvGrpSpPr>
        <p:grpSpPr>
          <a:xfrm>
            <a:off x="902238" y="6369859"/>
            <a:ext cx="3660706" cy="1319238"/>
            <a:chOff x="4247967" y="10692157"/>
            <a:chExt cx="4289833" cy="1319238"/>
          </a:xfrm>
        </p:grpSpPr>
        <p:sp>
          <p:nvSpPr>
            <p:cNvPr id="303" name="CuadroTexto 395">
              <a:extLst>
                <a:ext uri="{FF2B5EF4-FFF2-40B4-BE49-F238E27FC236}">
                  <a16:creationId xmlns:a16="http://schemas.microsoft.com/office/drawing/2014/main" id="{08AF9C8A-ECAD-8D45-9E15-F27E2A1B3253}"/>
                </a:ext>
              </a:extLst>
            </p:cNvPr>
            <p:cNvSpPr txBox="1"/>
            <p:nvPr/>
          </p:nvSpPr>
          <p:spPr>
            <a:xfrm flipH="1">
              <a:off x="6155125" y="10692157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304" name="Rectangle 40">
              <a:extLst>
                <a:ext uri="{FF2B5EF4-FFF2-40B4-BE49-F238E27FC236}">
                  <a16:creationId xmlns:a16="http://schemas.microsoft.com/office/drawing/2014/main" id="{04AC3230-C165-D44B-B4F8-913D5671EDA8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05" name="Grupo 304">
            <a:extLst>
              <a:ext uri="{FF2B5EF4-FFF2-40B4-BE49-F238E27FC236}">
                <a16:creationId xmlns:a16="http://schemas.microsoft.com/office/drawing/2014/main" id="{9DB805A2-93E7-8E48-A43A-EDF68336C2C3}"/>
              </a:ext>
            </a:extLst>
          </p:cNvPr>
          <p:cNvGrpSpPr/>
          <p:nvPr/>
        </p:nvGrpSpPr>
        <p:grpSpPr>
          <a:xfrm>
            <a:off x="19450730" y="8580131"/>
            <a:ext cx="3569803" cy="1319238"/>
            <a:chOff x="4247967" y="10692157"/>
            <a:chExt cx="4236804" cy="1319238"/>
          </a:xfrm>
        </p:grpSpPr>
        <p:sp>
          <p:nvSpPr>
            <p:cNvPr id="306" name="CuadroTexto 395">
              <a:extLst>
                <a:ext uri="{FF2B5EF4-FFF2-40B4-BE49-F238E27FC236}">
                  <a16:creationId xmlns:a16="http://schemas.microsoft.com/office/drawing/2014/main" id="{2FF04B56-F190-C54A-B699-22427368CEB3}"/>
                </a:ext>
              </a:extLst>
            </p:cNvPr>
            <p:cNvSpPr txBox="1"/>
            <p:nvPr/>
          </p:nvSpPr>
          <p:spPr>
            <a:xfrm flipH="1">
              <a:off x="4263265" y="10692157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307" name="Rectangle 40">
              <a:extLst>
                <a:ext uri="{FF2B5EF4-FFF2-40B4-BE49-F238E27FC236}">
                  <a16:creationId xmlns:a16="http://schemas.microsoft.com/office/drawing/2014/main" id="{1E514060-C157-8149-90EF-738AD728DF9B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08" name="Grupo 307">
            <a:extLst>
              <a:ext uri="{FF2B5EF4-FFF2-40B4-BE49-F238E27FC236}">
                <a16:creationId xmlns:a16="http://schemas.microsoft.com/office/drawing/2014/main" id="{C11F58E5-3DAC-7B4F-B74A-6C0C43DD68AC}"/>
              </a:ext>
            </a:extLst>
          </p:cNvPr>
          <p:cNvGrpSpPr/>
          <p:nvPr/>
        </p:nvGrpSpPr>
        <p:grpSpPr>
          <a:xfrm>
            <a:off x="857073" y="10818453"/>
            <a:ext cx="3660706" cy="1319238"/>
            <a:chOff x="4247967" y="10692157"/>
            <a:chExt cx="4289833" cy="1319238"/>
          </a:xfrm>
        </p:grpSpPr>
        <p:sp>
          <p:nvSpPr>
            <p:cNvPr id="309" name="CuadroTexto 395">
              <a:extLst>
                <a:ext uri="{FF2B5EF4-FFF2-40B4-BE49-F238E27FC236}">
                  <a16:creationId xmlns:a16="http://schemas.microsoft.com/office/drawing/2014/main" id="{38F7116B-A8A9-8D42-8A61-D31EEC3EA73F}"/>
                </a:ext>
              </a:extLst>
            </p:cNvPr>
            <p:cNvSpPr txBox="1"/>
            <p:nvPr/>
          </p:nvSpPr>
          <p:spPr>
            <a:xfrm flipH="1">
              <a:off x="6155125" y="10692157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310" name="Rectangle 40">
              <a:extLst>
                <a:ext uri="{FF2B5EF4-FFF2-40B4-BE49-F238E27FC236}">
                  <a16:creationId xmlns:a16="http://schemas.microsoft.com/office/drawing/2014/main" id="{92BE2728-18C6-0441-AB4B-F84BDB78A606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sp>
        <p:nvSpPr>
          <p:cNvPr id="311" name="CuadroTexto 310">
            <a:extLst>
              <a:ext uri="{FF2B5EF4-FFF2-40B4-BE49-F238E27FC236}">
                <a16:creationId xmlns:a16="http://schemas.microsoft.com/office/drawing/2014/main" id="{1E76AE53-226C-C544-B326-1995FFFC0D1C}"/>
              </a:ext>
            </a:extLst>
          </p:cNvPr>
          <p:cNvSpPr txBox="1"/>
          <p:nvPr/>
        </p:nvSpPr>
        <p:spPr>
          <a:xfrm>
            <a:off x="12096433" y="4017484"/>
            <a:ext cx="1896673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500" b="1" dirty="0">
                <a:solidFill>
                  <a:schemeClr val="bg2"/>
                </a:solidFill>
                <a:latin typeface="Lato Heavy" charset="0"/>
                <a:ea typeface="Lato Heavy" charset="0"/>
                <a:cs typeface="Lato Heavy" charset="0"/>
              </a:rPr>
              <a:t>01</a:t>
            </a:r>
          </a:p>
        </p:txBody>
      </p:sp>
      <p:sp>
        <p:nvSpPr>
          <p:cNvPr id="312" name="CuadroTexto 311">
            <a:extLst>
              <a:ext uri="{FF2B5EF4-FFF2-40B4-BE49-F238E27FC236}">
                <a16:creationId xmlns:a16="http://schemas.microsoft.com/office/drawing/2014/main" id="{A53A169F-8848-4444-B204-CBEF499B2FEB}"/>
              </a:ext>
            </a:extLst>
          </p:cNvPr>
          <p:cNvSpPr txBox="1"/>
          <p:nvPr/>
        </p:nvSpPr>
        <p:spPr>
          <a:xfrm>
            <a:off x="9201470" y="6076408"/>
            <a:ext cx="1896673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500" b="1" dirty="0">
                <a:solidFill>
                  <a:schemeClr val="bg2"/>
                </a:solidFill>
                <a:latin typeface="Lato Heavy" charset="0"/>
                <a:ea typeface="Lato Heavy" charset="0"/>
                <a:cs typeface="Lato Heavy" charset="0"/>
              </a:rPr>
              <a:t>02</a:t>
            </a:r>
          </a:p>
        </p:txBody>
      </p:sp>
      <p:sp>
        <p:nvSpPr>
          <p:cNvPr id="313" name="CuadroTexto 312">
            <a:extLst>
              <a:ext uri="{FF2B5EF4-FFF2-40B4-BE49-F238E27FC236}">
                <a16:creationId xmlns:a16="http://schemas.microsoft.com/office/drawing/2014/main" id="{32481238-58EB-F541-B0C0-145451920754}"/>
              </a:ext>
            </a:extLst>
          </p:cNvPr>
          <p:cNvSpPr txBox="1"/>
          <p:nvPr/>
        </p:nvSpPr>
        <p:spPr>
          <a:xfrm>
            <a:off x="12096433" y="8335546"/>
            <a:ext cx="1896673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500" b="1" dirty="0">
                <a:solidFill>
                  <a:schemeClr val="bg2"/>
                </a:solidFill>
                <a:latin typeface="Lato Heavy" charset="0"/>
                <a:ea typeface="Lato Heavy" charset="0"/>
                <a:cs typeface="Lato Heavy" charset="0"/>
              </a:rPr>
              <a:t>03</a:t>
            </a:r>
          </a:p>
        </p:txBody>
      </p:sp>
      <p:sp>
        <p:nvSpPr>
          <p:cNvPr id="314" name="CuadroTexto 313">
            <a:extLst>
              <a:ext uri="{FF2B5EF4-FFF2-40B4-BE49-F238E27FC236}">
                <a16:creationId xmlns:a16="http://schemas.microsoft.com/office/drawing/2014/main" id="{194CCCCC-66CB-9440-B8A0-A3DED3ECFBAA}"/>
              </a:ext>
            </a:extLst>
          </p:cNvPr>
          <p:cNvSpPr txBox="1"/>
          <p:nvPr/>
        </p:nvSpPr>
        <p:spPr>
          <a:xfrm>
            <a:off x="9201470" y="10358464"/>
            <a:ext cx="1896673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500" b="1" dirty="0">
                <a:solidFill>
                  <a:schemeClr val="bg2"/>
                </a:solidFill>
                <a:latin typeface="Lato Heavy" charset="0"/>
                <a:ea typeface="Lato Heavy" charset="0"/>
                <a:cs typeface="Lato Heavy" charset="0"/>
              </a:rPr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86190681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Freeform 152">
            <a:extLst>
              <a:ext uri="{FF2B5EF4-FFF2-40B4-BE49-F238E27FC236}">
                <a16:creationId xmlns:a16="http://schemas.microsoft.com/office/drawing/2014/main" id="{D302A068-760B-8A4E-AAE5-948487501A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3317" y="6347211"/>
            <a:ext cx="4973605" cy="4968810"/>
          </a:xfrm>
          <a:custGeom>
            <a:avLst/>
            <a:gdLst>
              <a:gd name="T0" fmla="*/ 4570 w 4571"/>
              <a:gd name="T1" fmla="*/ 2288 h 4569"/>
              <a:gd name="T2" fmla="*/ 4570 w 4571"/>
              <a:gd name="T3" fmla="*/ 2288 h 4569"/>
              <a:gd name="T4" fmla="*/ 2290 w 4571"/>
              <a:gd name="T5" fmla="*/ 4568 h 4569"/>
              <a:gd name="T6" fmla="*/ 0 w 4571"/>
              <a:gd name="T7" fmla="*/ 2288 h 4569"/>
              <a:gd name="T8" fmla="*/ 2290 w 4571"/>
              <a:gd name="T9" fmla="*/ 0 h 4569"/>
              <a:gd name="T10" fmla="*/ 4570 w 4571"/>
              <a:gd name="T11" fmla="*/ 2288 h 45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571" h="4569">
                <a:moveTo>
                  <a:pt x="4570" y="2288"/>
                </a:moveTo>
                <a:lnTo>
                  <a:pt x="4570" y="2288"/>
                </a:lnTo>
                <a:cubicBezTo>
                  <a:pt x="4570" y="3543"/>
                  <a:pt x="3545" y="4568"/>
                  <a:pt x="2290" y="4568"/>
                </a:cubicBezTo>
                <a:cubicBezTo>
                  <a:pt x="1025" y="4568"/>
                  <a:pt x="0" y="3543"/>
                  <a:pt x="0" y="2288"/>
                </a:cubicBezTo>
                <a:cubicBezTo>
                  <a:pt x="0" y="1024"/>
                  <a:pt x="1025" y="0"/>
                  <a:pt x="2290" y="0"/>
                </a:cubicBezTo>
                <a:cubicBezTo>
                  <a:pt x="3545" y="0"/>
                  <a:pt x="4570" y="1024"/>
                  <a:pt x="4570" y="2288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2" name="Freeform 153">
            <a:extLst>
              <a:ext uri="{FF2B5EF4-FFF2-40B4-BE49-F238E27FC236}">
                <a16:creationId xmlns:a16="http://schemas.microsoft.com/office/drawing/2014/main" id="{9E41EAB6-315D-834B-B347-1C7854D349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6001" y="6989895"/>
            <a:ext cx="3683442" cy="3683442"/>
          </a:xfrm>
          <a:custGeom>
            <a:avLst/>
            <a:gdLst>
              <a:gd name="T0" fmla="*/ 3386 w 3387"/>
              <a:gd name="T1" fmla="*/ 1697 h 3386"/>
              <a:gd name="T2" fmla="*/ 3386 w 3387"/>
              <a:gd name="T3" fmla="*/ 1697 h 3386"/>
              <a:gd name="T4" fmla="*/ 1698 w 3387"/>
              <a:gd name="T5" fmla="*/ 3385 h 3386"/>
              <a:gd name="T6" fmla="*/ 0 w 3387"/>
              <a:gd name="T7" fmla="*/ 1697 h 3386"/>
              <a:gd name="T8" fmla="*/ 1698 w 3387"/>
              <a:gd name="T9" fmla="*/ 0 h 3386"/>
              <a:gd name="T10" fmla="*/ 3386 w 3387"/>
              <a:gd name="T11" fmla="*/ 1697 h 33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387" h="3386">
                <a:moveTo>
                  <a:pt x="3386" y="1697"/>
                </a:moveTo>
                <a:lnTo>
                  <a:pt x="3386" y="1697"/>
                </a:lnTo>
                <a:cubicBezTo>
                  <a:pt x="3386" y="2625"/>
                  <a:pt x="2626" y="3385"/>
                  <a:pt x="1698" y="3385"/>
                </a:cubicBezTo>
                <a:cubicBezTo>
                  <a:pt x="760" y="3385"/>
                  <a:pt x="0" y="2625"/>
                  <a:pt x="0" y="1697"/>
                </a:cubicBezTo>
                <a:cubicBezTo>
                  <a:pt x="0" y="760"/>
                  <a:pt x="760" y="0"/>
                  <a:pt x="1698" y="0"/>
                </a:cubicBezTo>
                <a:cubicBezTo>
                  <a:pt x="2626" y="0"/>
                  <a:pt x="3386" y="760"/>
                  <a:pt x="3386" y="169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3" name="Freeform 154">
            <a:extLst>
              <a:ext uri="{FF2B5EF4-FFF2-40B4-BE49-F238E27FC236}">
                <a16:creationId xmlns:a16="http://schemas.microsoft.com/office/drawing/2014/main" id="{A6C546DE-211E-0142-BF2B-F4F7E7D0BB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0206" y="6347211"/>
            <a:ext cx="4973608" cy="4968810"/>
          </a:xfrm>
          <a:custGeom>
            <a:avLst/>
            <a:gdLst>
              <a:gd name="T0" fmla="*/ 4570 w 4571"/>
              <a:gd name="T1" fmla="*/ 2288 h 4569"/>
              <a:gd name="T2" fmla="*/ 4570 w 4571"/>
              <a:gd name="T3" fmla="*/ 2288 h 4569"/>
              <a:gd name="T4" fmla="*/ 2289 w 4571"/>
              <a:gd name="T5" fmla="*/ 4568 h 4569"/>
              <a:gd name="T6" fmla="*/ 0 w 4571"/>
              <a:gd name="T7" fmla="*/ 2288 h 4569"/>
              <a:gd name="T8" fmla="*/ 2289 w 4571"/>
              <a:gd name="T9" fmla="*/ 0 h 4569"/>
              <a:gd name="T10" fmla="*/ 4570 w 4571"/>
              <a:gd name="T11" fmla="*/ 2288 h 45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571" h="4569">
                <a:moveTo>
                  <a:pt x="4570" y="2288"/>
                </a:moveTo>
                <a:lnTo>
                  <a:pt x="4570" y="2288"/>
                </a:lnTo>
                <a:cubicBezTo>
                  <a:pt x="4570" y="3543"/>
                  <a:pt x="3545" y="4568"/>
                  <a:pt x="2289" y="4568"/>
                </a:cubicBezTo>
                <a:cubicBezTo>
                  <a:pt x="1025" y="4568"/>
                  <a:pt x="0" y="3543"/>
                  <a:pt x="0" y="2288"/>
                </a:cubicBezTo>
                <a:cubicBezTo>
                  <a:pt x="0" y="1024"/>
                  <a:pt x="1025" y="0"/>
                  <a:pt x="2289" y="0"/>
                </a:cubicBezTo>
                <a:cubicBezTo>
                  <a:pt x="3545" y="0"/>
                  <a:pt x="4570" y="1024"/>
                  <a:pt x="4570" y="2288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4" name="Freeform 155">
            <a:extLst>
              <a:ext uri="{FF2B5EF4-FFF2-40B4-BE49-F238E27FC236}">
                <a16:creationId xmlns:a16="http://schemas.microsoft.com/office/drawing/2014/main" id="{3F266DEF-CC1E-1141-A164-69DAFB18DE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2890" y="6989895"/>
            <a:ext cx="3683442" cy="3683442"/>
          </a:xfrm>
          <a:custGeom>
            <a:avLst/>
            <a:gdLst>
              <a:gd name="T0" fmla="*/ 3386 w 3387"/>
              <a:gd name="T1" fmla="*/ 1697 h 3386"/>
              <a:gd name="T2" fmla="*/ 3386 w 3387"/>
              <a:gd name="T3" fmla="*/ 1697 h 3386"/>
              <a:gd name="T4" fmla="*/ 1697 w 3387"/>
              <a:gd name="T5" fmla="*/ 3385 h 3386"/>
              <a:gd name="T6" fmla="*/ 0 w 3387"/>
              <a:gd name="T7" fmla="*/ 1697 h 3386"/>
              <a:gd name="T8" fmla="*/ 1697 w 3387"/>
              <a:gd name="T9" fmla="*/ 0 h 3386"/>
              <a:gd name="T10" fmla="*/ 3386 w 3387"/>
              <a:gd name="T11" fmla="*/ 1697 h 33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387" h="3386">
                <a:moveTo>
                  <a:pt x="3386" y="1697"/>
                </a:moveTo>
                <a:lnTo>
                  <a:pt x="3386" y="1697"/>
                </a:lnTo>
                <a:cubicBezTo>
                  <a:pt x="3386" y="2625"/>
                  <a:pt x="2626" y="3385"/>
                  <a:pt x="1697" y="3385"/>
                </a:cubicBezTo>
                <a:cubicBezTo>
                  <a:pt x="760" y="3385"/>
                  <a:pt x="0" y="2625"/>
                  <a:pt x="0" y="1697"/>
                </a:cubicBezTo>
                <a:cubicBezTo>
                  <a:pt x="0" y="760"/>
                  <a:pt x="760" y="0"/>
                  <a:pt x="1697" y="0"/>
                </a:cubicBezTo>
                <a:cubicBezTo>
                  <a:pt x="2626" y="0"/>
                  <a:pt x="3386" y="760"/>
                  <a:pt x="3386" y="169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5" name="Freeform 156">
            <a:extLst>
              <a:ext uri="{FF2B5EF4-FFF2-40B4-BE49-F238E27FC236}">
                <a16:creationId xmlns:a16="http://schemas.microsoft.com/office/drawing/2014/main" id="{0FE7BB08-164F-504A-A68E-A3522DAD29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2517" y="10673337"/>
            <a:ext cx="5088715" cy="642684"/>
          </a:xfrm>
          <a:custGeom>
            <a:avLst/>
            <a:gdLst>
              <a:gd name="T0" fmla="*/ 4676 w 4677"/>
              <a:gd name="T1" fmla="*/ 592 h 593"/>
              <a:gd name="T2" fmla="*/ 0 w 4677"/>
              <a:gd name="T3" fmla="*/ 592 h 593"/>
              <a:gd name="T4" fmla="*/ 0 w 4677"/>
              <a:gd name="T5" fmla="*/ 0 h 593"/>
              <a:gd name="T6" fmla="*/ 4676 w 4677"/>
              <a:gd name="T7" fmla="*/ 0 h 593"/>
              <a:gd name="T8" fmla="*/ 4676 w 4677"/>
              <a:gd name="T9" fmla="*/ 592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77" h="593">
                <a:moveTo>
                  <a:pt x="4676" y="592"/>
                </a:moveTo>
                <a:lnTo>
                  <a:pt x="0" y="592"/>
                </a:lnTo>
                <a:lnTo>
                  <a:pt x="0" y="0"/>
                </a:lnTo>
                <a:lnTo>
                  <a:pt x="4676" y="0"/>
                </a:lnTo>
                <a:lnTo>
                  <a:pt x="4676" y="592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6" name="Freeform 157">
            <a:extLst>
              <a:ext uri="{FF2B5EF4-FFF2-40B4-BE49-F238E27FC236}">
                <a16:creationId xmlns:a16="http://schemas.microsoft.com/office/drawing/2014/main" id="{0BD23662-8981-764D-9353-F03BB068E8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19039" y="6347211"/>
            <a:ext cx="4973608" cy="4968810"/>
          </a:xfrm>
          <a:custGeom>
            <a:avLst/>
            <a:gdLst>
              <a:gd name="T0" fmla="*/ 4571 w 4572"/>
              <a:gd name="T1" fmla="*/ 2288 h 4569"/>
              <a:gd name="T2" fmla="*/ 4571 w 4572"/>
              <a:gd name="T3" fmla="*/ 2288 h 4569"/>
              <a:gd name="T4" fmla="*/ 2281 w 4572"/>
              <a:gd name="T5" fmla="*/ 4568 h 4569"/>
              <a:gd name="T6" fmla="*/ 0 w 4572"/>
              <a:gd name="T7" fmla="*/ 2288 h 4569"/>
              <a:gd name="T8" fmla="*/ 2281 w 4572"/>
              <a:gd name="T9" fmla="*/ 0 h 4569"/>
              <a:gd name="T10" fmla="*/ 4571 w 4572"/>
              <a:gd name="T11" fmla="*/ 2288 h 45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572" h="4569">
                <a:moveTo>
                  <a:pt x="4571" y="2288"/>
                </a:moveTo>
                <a:lnTo>
                  <a:pt x="4571" y="2288"/>
                </a:lnTo>
                <a:cubicBezTo>
                  <a:pt x="4571" y="3543"/>
                  <a:pt x="3545" y="4568"/>
                  <a:pt x="2281" y="4568"/>
                </a:cubicBezTo>
                <a:cubicBezTo>
                  <a:pt x="1026" y="4568"/>
                  <a:pt x="0" y="3543"/>
                  <a:pt x="0" y="2288"/>
                </a:cubicBezTo>
                <a:cubicBezTo>
                  <a:pt x="0" y="1024"/>
                  <a:pt x="1026" y="0"/>
                  <a:pt x="2281" y="0"/>
                </a:cubicBezTo>
                <a:cubicBezTo>
                  <a:pt x="3545" y="0"/>
                  <a:pt x="4571" y="1024"/>
                  <a:pt x="4571" y="2288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7" name="Freeform 158">
            <a:extLst>
              <a:ext uri="{FF2B5EF4-FFF2-40B4-BE49-F238E27FC236}">
                <a16:creationId xmlns:a16="http://schemas.microsoft.com/office/drawing/2014/main" id="{82FA6E98-FC65-EC46-A6C7-F0FDB5BDCE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61723" y="6989895"/>
            <a:ext cx="3683442" cy="3683442"/>
          </a:xfrm>
          <a:custGeom>
            <a:avLst/>
            <a:gdLst>
              <a:gd name="T0" fmla="*/ 3385 w 3386"/>
              <a:gd name="T1" fmla="*/ 1697 h 3386"/>
              <a:gd name="T2" fmla="*/ 3385 w 3386"/>
              <a:gd name="T3" fmla="*/ 1697 h 3386"/>
              <a:gd name="T4" fmla="*/ 1688 w 3386"/>
              <a:gd name="T5" fmla="*/ 3385 h 3386"/>
              <a:gd name="T6" fmla="*/ 0 w 3386"/>
              <a:gd name="T7" fmla="*/ 1697 h 3386"/>
              <a:gd name="T8" fmla="*/ 1688 w 3386"/>
              <a:gd name="T9" fmla="*/ 0 h 3386"/>
              <a:gd name="T10" fmla="*/ 3385 w 3386"/>
              <a:gd name="T11" fmla="*/ 1697 h 33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386" h="3386">
                <a:moveTo>
                  <a:pt x="3385" y="1697"/>
                </a:moveTo>
                <a:lnTo>
                  <a:pt x="3385" y="1697"/>
                </a:lnTo>
                <a:cubicBezTo>
                  <a:pt x="3385" y="2625"/>
                  <a:pt x="2625" y="3385"/>
                  <a:pt x="1688" y="3385"/>
                </a:cubicBezTo>
                <a:cubicBezTo>
                  <a:pt x="760" y="3385"/>
                  <a:pt x="0" y="2625"/>
                  <a:pt x="0" y="1697"/>
                </a:cubicBezTo>
                <a:cubicBezTo>
                  <a:pt x="0" y="760"/>
                  <a:pt x="760" y="0"/>
                  <a:pt x="1688" y="0"/>
                </a:cubicBezTo>
                <a:cubicBezTo>
                  <a:pt x="2625" y="0"/>
                  <a:pt x="3385" y="760"/>
                  <a:pt x="3385" y="169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8" name="Freeform 159">
            <a:extLst>
              <a:ext uri="{FF2B5EF4-FFF2-40B4-BE49-F238E27FC236}">
                <a16:creationId xmlns:a16="http://schemas.microsoft.com/office/drawing/2014/main" id="{F49606D0-125A-BB43-A265-50A2DCF2C5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85931" y="6347211"/>
            <a:ext cx="4973605" cy="4968810"/>
          </a:xfrm>
          <a:custGeom>
            <a:avLst/>
            <a:gdLst>
              <a:gd name="T0" fmla="*/ 4571 w 4572"/>
              <a:gd name="T1" fmla="*/ 2288 h 4569"/>
              <a:gd name="T2" fmla="*/ 4571 w 4572"/>
              <a:gd name="T3" fmla="*/ 2288 h 4569"/>
              <a:gd name="T4" fmla="*/ 2281 w 4572"/>
              <a:gd name="T5" fmla="*/ 4568 h 4569"/>
              <a:gd name="T6" fmla="*/ 0 w 4572"/>
              <a:gd name="T7" fmla="*/ 2288 h 4569"/>
              <a:gd name="T8" fmla="*/ 2281 w 4572"/>
              <a:gd name="T9" fmla="*/ 0 h 4569"/>
              <a:gd name="T10" fmla="*/ 4571 w 4572"/>
              <a:gd name="T11" fmla="*/ 2288 h 45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572" h="4569">
                <a:moveTo>
                  <a:pt x="4571" y="2288"/>
                </a:moveTo>
                <a:lnTo>
                  <a:pt x="4571" y="2288"/>
                </a:lnTo>
                <a:cubicBezTo>
                  <a:pt x="4571" y="3543"/>
                  <a:pt x="3545" y="4568"/>
                  <a:pt x="2281" y="4568"/>
                </a:cubicBezTo>
                <a:cubicBezTo>
                  <a:pt x="1026" y="4568"/>
                  <a:pt x="0" y="3543"/>
                  <a:pt x="0" y="2288"/>
                </a:cubicBezTo>
                <a:cubicBezTo>
                  <a:pt x="0" y="1024"/>
                  <a:pt x="1026" y="0"/>
                  <a:pt x="2281" y="0"/>
                </a:cubicBezTo>
                <a:cubicBezTo>
                  <a:pt x="3545" y="0"/>
                  <a:pt x="4571" y="1024"/>
                  <a:pt x="4571" y="2288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9" name="Freeform 160">
            <a:extLst>
              <a:ext uri="{FF2B5EF4-FFF2-40B4-BE49-F238E27FC236}">
                <a16:creationId xmlns:a16="http://schemas.microsoft.com/office/drawing/2014/main" id="{8F9CC1DA-F6CB-AB43-A299-13381B5F1C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28615" y="6989895"/>
            <a:ext cx="3683442" cy="3683442"/>
          </a:xfrm>
          <a:custGeom>
            <a:avLst/>
            <a:gdLst>
              <a:gd name="T0" fmla="*/ 3386 w 3387"/>
              <a:gd name="T1" fmla="*/ 1697 h 3386"/>
              <a:gd name="T2" fmla="*/ 3386 w 3387"/>
              <a:gd name="T3" fmla="*/ 1697 h 3386"/>
              <a:gd name="T4" fmla="*/ 1689 w 3387"/>
              <a:gd name="T5" fmla="*/ 3385 h 3386"/>
              <a:gd name="T6" fmla="*/ 0 w 3387"/>
              <a:gd name="T7" fmla="*/ 1697 h 3386"/>
              <a:gd name="T8" fmla="*/ 1689 w 3387"/>
              <a:gd name="T9" fmla="*/ 0 h 3386"/>
              <a:gd name="T10" fmla="*/ 3386 w 3387"/>
              <a:gd name="T11" fmla="*/ 1697 h 33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387" h="3386">
                <a:moveTo>
                  <a:pt x="3386" y="1697"/>
                </a:moveTo>
                <a:lnTo>
                  <a:pt x="3386" y="1697"/>
                </a:lnTo>
                <a:cubicBezTo>
                  <a:pt x="3386" y="2625"/>
                  <a:pt x="2626" y="3385"/>
                  <a:pt x="1689" y="3385"/>
                </a:cubicBezTo>
                <a:cubicBezTo>
                  <a:pt x="761" y="3385"/>
                  <a:pt x="0" y="2625"/>
                  <a:pt x="0" y="1697"/>
                </a:cubicBezTo>
                <a:cubicBezTo>
                  <a:pt x="0" y="760"/>
                  <a:pt x="761" y="0"/>
                  <a:pt x="1689" y="0"/>
                </a:cubicBezTo>
                <a:cubicBezTo>
                  <a:pt x="2626" y="0"/>
                  <a:pt x="3386" y="760"/>
                  <a:pt x="3386" y="169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0" name="Freeform 161">
            <a:extLst>
              <a:ext uri="{FF2B5EF4-FFF2-40B4-BE49-F238E27FC236}">
                <a16:creationId xmlns:a16="http://schemas.microsoft.com/office/drawing/2014/main" id="{8B518FDC-653E-BA44-B192-8F8587CC78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98649" y="10673337"/>
            <a:ext cx="5098305" cy="642684"/>
          </a:xfrm>
          <a:custGeom>
            <a:avLst/>
            <a:gdLst>
              <a:gd name="T0" fmla="*/ 4685 w 4686"/>
              <a:gd name="T1" fmla="*/ 592 h 593"/>
              <a:gd name="T2" fmla="*/ 0 w 4686"/>
              <a:gd name="T3" fmla="*/ 592 h 593"/>
              <a:gd name="T4" fmla="*/ 0 w 4686"/>
              <a:gd name="T5" fmla="*/ 0 h 593"/>
              <a:gd name="T6" fmla="*/ 4685 w 4686"/>
              <a:gd name="T7" fmla="*/ 0 h 593"/>
              <a:gd name="T8" fmla="*/ 4685 w 4686"/>
              <a:gd name="T9" fmla="*/ 592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86" h="593">
                <a:moveTo>
                  <a:pt x="4685" y="592"/>
                </a:moveTo>
                <a:lnTo>
                  <a:pt x="0" y="592"/>
                </a:lnTo>
                <a:lnTo>
                  <a:pt x="0" y="0"/>
                </a:lnTo>
                <a:lnTo>
                  <a:pt x="4685" y="0"/>
                </a:lnTo>
                <a:lnTo>
                  <a:pt x="4685" y="592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1" name="Freeform 162">
            <a:extLst>
              <a:ext uri="{FF2B5EF4-FFF2-40B4-BE49-F238E27FC236}">
                <a16:creationId xmlns:a16="http://schemas.microsoft.com/office/drawing/2014/main" id="{16708D0D-EEE2-774D-8462-42641AA0E4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44073" y="5762081"/>
            <a:ext cx="1165463" cy="1865700"/>
          </a:xfrm>
          <a:custGeom>
            <a:avLst/>
            <a:gdLst>
              <a:gd name="T0" fmla="*/ 963 w 1071"/>
              <a:gd name="T1" fmla="*/ 662 h 1714"/>
              <a:gd name="T2" fmla="*/ 963 w 1071"/>
              <a:gd name="T3" fmla="*/ 662 h 1714"/>
              <a:gd name="T4" fmla="*/ 451 w 1071"/>
              <a:gd name="T5" fmla="*/ 159 h 1714"/>
              <a:gd name="T6" fmla="*/ 0 w 1071"/>
              <a:gd name="T7" fmla="*/ 353 h 1714"/>
              <a:gd name="T8" fmla="*/ 0 w 1071"/>
              <a:gd name="T9" fmla="*/ 1351 h 1714"/>
              <a:gd name="T10" fmla="*/ 451 w 1071"/>
              <a:gd name="T11" fmla="*/ 1545 h 1714"/>
              <a:gd name="T12" fmla="*/ 963 w 1071"/>
              <a:gd name="T13" fmla="*/ 1041 h 1714"/>
              <a:gd name="T14" fmla="*/ 963 w 1071"/>
              <a:gd name="T15" fmla="*/ 662 h 1714"/>
              <a:gd name="T16" fmla="*/ 451 w 1071"/>
              <a:gd name="T17" fmla="*/ 159 h 1714"/>
              <a:gd name="T18" fmla="*/ 0 w 1071"/>
              <a:gd name="T19" fmla="*/ 353 h 1714"/>
              <a:gd name="T20" fmla="*/ 0 w 1071"/>
              <a:gd name="T21" fmla="*/ 1351 h 1714"/>
              <a:gd name="T22" fmla="*/ 451 w 1071"/>
              <a:gd name="T23" fmla="*/ 1545 h 1714"/>
              <a:gd name="T24" fmla="*/ 963 w 1071"/>
              <a:gd name="T25" fmla="*/ 1041 h 1714"/>
              <a:gd name="T26" fmla="*/ 963 w 1071"/>
              <a:gd name="T27" fmla="*/ 662 h 17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071" h="1714">
                <a:moveTo>
                  <a:pt x="963" y="662"/>
                </a:moveTo>
                <a:lnTo>
                  <a:pt x="963" y="662"/>
                </a:lnTo>
                <a:cubicBezTo>
                  <a:pt x="451" y="159"/>
                  <a:pt x="451" y="159"/>
                  <a:pt x="451" y="159"/>
                </a:cubicBezTo>
                <a:cubicBezTo>
                  <a:pt x="283" y="0"/>
                  <a:pt x="0" y="114"/>
                  <a:pt x="0" y="353"/>
                </a:cubicBezTo>
                <a:cubicBezTo>
                  <a:pt x="0" y="1351"/>
                  <a:pt x="0" y="1351"/>
                  <a:pt x="0" y="1351"/>
                </a:cubicBezTo>
                <a:cubicBezTo>
                  <a:pt x="0" y="1590"/>
                  <a:pt x="283" y="1713"/>
                  <a:pt x="451" y="1545"/>
                </a:cubicBezTo>
                <a:cubicBezTo>
                  <a:pt x="963" y="1041"/>
                  <a:pt x="963" y="1041"/>
                  <a:pt x="963" y="1041"/>
                </a:cubicBezTo>
                <a:cubicBezTo>
                  <a:pt x="1070" y="944"/>
                  <a:pt x="1070" y="768"/>
                  <a:pt x="963" y="662"/>
                </a:cubicBezTo>
                <a:cubicBezTo>
                  <a:pt x="451" y="159"/>
                  <a:pt x="451" y="159"/>
                  <a:pt x="451" y="159"/>
                </a:cubicBezTo>
                <a:cubicBezTo>
                  <a:pt x="283" y="0"/>
                  <a:pt x="0" y="114"/>
                  <a:pt x="0" y="353"/>
                </a:cubicBezTo>
                <a:cubicBezTo>
                  <a:pt x="0" y="1351"/>
                  <a:pt x="0" y="1351"/>
                  <a:pt x="0" y="1351"/>
                </a:cubicBezTo>
                <a:cubicBezTo>
                  <a:pt x="0" y="1590"/>
                  <a:pt x="283" y="1713"/>
                  <a:pt x="451" y="1545"/>
                </a:cubicBezTo>
                <a:cubicBezTo>
                  <a:pt x="963" y="1041"/>
                  <a:pt x="963" y="1041"/>
                  <a:pt x="963" y="1041"/>
                </a:cubicBezTo>
                <a:cubicBezTo>
                  <a:pt x="1070" y="944"/>
                  <a:pt x="1070" y="768"/>
                  <a:pt x="963" y="662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2" name="Freeform 163">
            <a:extLst>
              <a:ext uri="{FF2B5EF4-FFF2-40B4-BE49-F238E27FC236}">
                <a16:creationId xmlns:a16="http://schemas.microsoft.com/office/drawing/2014/main" id="{7E04EC34-4F1D-044E-8F4F-B2EF990EC6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91232" y="10078615"/>
            <a:ext cx="1165463" cy="1865700"/>
          </a:xfrm>
          <a:custGeom>
            <a:avLst/>
            <a:gdLst>
              <a:gd name="T0" fmla="*/ 964 w 1071"/>
              <a:gd name="T1" fmla="*/ 672 h 1716"/>
              <a:gd name="T2" fmla="*/ 964 w 1071"/>
              <a:gd name="T3" fmla="*/ 672 h 1716"/>
              <a:gd name="T4" fmla="*/ 451 w 1071"/>
              <a:gd name="T5" fmla="*/ 168 h 1716"/>
              <a:gd name="T6" fmla="*/ 0 w 1071"/>
              <a:gd name="T7" fmla="*/ 354 h 1716"/>
              <a:gd name="T8" fmla="*/ 0 w 1071"/>
              <a:gd name="T9" fmla="*/ 1361 h 1716"/>
              <a:gd name="T10" fmla="*/ 451 w 1071"/>
              <a:gd name="T11" fmla="*/ 1556 h 1716"/>
              <a:gd name="T12" fmla="*/ 964 w 1071"/>
              <a:gd name="T13" fmla="*/ 1052 h 1716"/>
              <a:gd name="T14" fmla="*/ 964 w 1071"/>
              <a:gd name="T15" fmla="*/ 672 h 1716"/>
              <a:gd name="T16" fmla="*/ 451 w 1071"/>
              <a:gd name="T17" fmla="*/ 168 h 1716"/>
              <a:gd name="T18" fmla="*/ 0 w 1071"/>
              <a:gd name="T19" fmla="*/ 354 h 1716"/>
              <a:gd name="T20" fmla="*/ 0 w 1071"/>
              <a:gd name="T21" fmla="*/ 1361 h 1716"/>
              <a:gd name="T22" fmla="*/ 451 w 1071"/>
              <a:gd name="T23" fmla="*/ 1556 h 1716"/>
              <a:gd name="T24" fmla="*/ 964 w 1071"/>
              <a:gd name="T25" fmla="*/ 1052 h 1716"/>
              <a:gd name="T26" fmla="*/ 964 w 1071"/>
              <a:gd name="T27" fmla="*/ 672 h 17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071" h="1716">
                <a:moveTo>
                  <a:pt x="964" y="672"/>
                </a:moveTo>
                <a:lnTo>
                  <a:pt x="964" y="672"/>
                </a:lnTo>
                <a:cubicBezTo>
                  <a:pt x="451" y="168"/>
                  <a:pt x="451" y="168"/>
                  <a:pt x="451" y="168"/>
                </a:cubicBezTo>
                <a:cubicBezTo>
                  <a:pt x="283" y="0"/>
                  <a:pt x="0" y="124"/>
                  <a:pt x="0" y="354"/>
                </a:cubicBezTo>
                <a:cubicBezTo>
                  <a:pt x="0" y="1361"/>
                  <a:pt x="0" y="1361"/>
                  <a:pt x="0" y="1361"/>
                </a:cubicBezTo>
                <a:cubicBezTo>
                  <a:pt x="0" y="1600"/>
                  <a:pt x="283" y="1715"/>
                  <a:pt x="451" y="1556"/>
                </a:cubicBezTo>
                <a:cubicBezTo>
                  <a:pt x="964" y="1052"/>
                  <a:pt x="964" y="1052"/>
                  <a:pt x="964" y="1052"/>
                </a:cubicBezTo>
                <a:cubicBezTo>
                  <a:pt x="1070" y="946"/>
                  <a:pt x="1070" y="769"/>
                  <a:pt x="964" y="672"/>
                </a:cubicBezTo>
                <a:cubicBezTo>
                  <a:pt x="451" y="168"/>
                  <a:pt x="451" y="168"/>
                  <a:pt x="451" y="168"/>
                </a:cubicBezTo>
                <a:cubicBezTo>
                  <a:pt x="283" y="0"/>
                  <a:pt x="0" y="124"/>
                  <a:pt x="0" y="354"/>
                </a:cubicBezTo>
                <a:cubicBezTo>
                  <a:pt x="0" y="1361"/>
                  <a:pt x="0" y="1361"/>
                  <a:pt x="0" y="1361"/>
                </a:cubicBezTo>
                <a:cubicBezTo>
                  <a:pt x="0" y="1600"/>
                  <a:pt x="283" y="1715"/>
                  <a:pt x="451" y="1556"/>
                </a:cubicBezTo>
                <a:cubicBezTo>
                  <a:pt x="964" y="1052"/>
                  <a:pt x="964" y="1052"/>
                  <a:pt x="964" y="1052"/>
                </a:cubicBezTo>
                <a:cubicBezTo>
                  <a:pt x="1070" y="946"/>
                  <a:pt x="1070" y="769"/>
                  <a:pt x="964" y="672"/>
                </a:cubicBezTo>
              </a:path>
            </a:pathLst>
          </a:custGeom>
          <a:solidFill>
            <a:srgbClr val="F4A9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23" name="Freeform 164">
            <a:extLst>
              <a:ext uri="{FF2B5EF4-FFF2-40B4-BE49-F238E27FC236}">
                <a16:creationId xmlns:a16="http://schemas.microsoft.com/office/drawing/2014/main" id="{75B2031F-3307-244F-98CA-5797D49FCC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96954" y="10078615"/>
            <a:ext cx="1175058" cy="1865700"/>
          </a:xfrm>
          <a:custGeom>
            <a:avLst/>
            <a:gdLst>
              <a:gd name="T0" fmla="*/ 973 w 1080"/>
              <a:gd name="T1" fmla="*/ 672 h 1716"/>
              <a:gd name="T2" fmla="*/ 973 w 1080"/>
              <a:gd name="T3" fmla="*/ 672 h 1716"/>
              <a:gd name="T4" fmla="*/ 451 w 1080"/>
              <a:gd name="T5" fmla="*/ 168 h 1716"/>
              <a:gd name="T6" fmla="*/ 0 w 1080"/>
              <a:gd name="T7" fmla="*/ 354 h 1716"/>
              <a:gd name="T8" fmla="*/ 0 w 1080"/>
              <a:gd name="T9" fmla="*/ 1361 h 1716"/>
              <a:gd name="T10" fmla="*/ 451 w 1080"/>
              <a:gd name="T11" fmla="*/ 1556 h 1716"/>
              <a:gd name="T12" fmla="*/ 973 w 1080"/>
              <a:gd name="T13" fmla="*/ 1052 h 1716"/>
              <a:gd name="T14" fmla="*/ 973 w 1080"/>
              <a:gd name="T15" fmla="*/ 672 h 1716"/>
              <a:gd name="T16" fmla="*/ 451 w 1080"/>
              <a:gd name="T17" fmla="*/ 168 h 1716"/>
              <a:gd name="T18" fmla="*/ 0 w 1080"/>
              <a:gd name="T19" fmla="*/ 354 h 1716"/>
              <a:gd name="T20" fmla="*/ 0 w 1080"/>
              <a:gd name="T21" fmla="*/ 1361 h 1716"/>
              <a:gd name="T22" fmla="*/ 451 w 1080"/>
              <a:gd name="T23" fmla="*/ 1556 h 1716"/>
              <a:gd name="T24" fmla="*/ 973 w 1080"/>
              <a:gd name="T25" fmla="*/ 1052 h 1716"/>
              <a:gd name="T26" fmla="*/ 973 w 1080"/>
              <a:gd name="T27" fmla="*/ 672 h 17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080" h="1716">
                <a:moveTo>
                  <a:pt x="973" y="672"/>
                </a:moveTo>
                <a:lnTo>
                  <a:pt x="973" y="672"/>
                </a:lnTo>
                <a:cubicBezTo>
                  <a:pt x="451" y="168"/>
                  <a:pt x="451" y="168"/>
                  <a:pt x="451" y="168"/>
                </a:cubicBezTo>
                <a:cubicBezTo>
                  <a:pt x="283" y="0"/>
                  <a:pt x="0" y="124"/>
                  <a:pt x="0" y="354"/>
                </a:cubicBezTo>
                <a:cubicBezTo>
                  <a:pt x="0" y="1361"/>
                  <a:pt x="0" y="1361"/>
                  <a:pt x="0" y="1361"/>
                </a:cubicBezTo>
                <a:cubicBezTo>
                  <a:pt x="0" y="1600"/>
                  <a:pt x="283" y="1715"/>
                  <a:pt x="451" y="1556"/>
                </a:cubicBezTo>
                <a:cubicBezTo>
                  <a:pt x="973" y="1052"/>
                  <a:pt x="973" y="1052"/>
                  <a:pt x="973" y="1052"/>
                </a:cubicBezTo>
                <a:cubicBezTo>
                  <a:pt x="1079" y="946"/>
                  <a:pt x="1079" y="769"/>
                  <a:pt x="973" y="672"/>
                </a:cubicBezTo>
                <a:cubicBezTo>
                  <a:pt x="451" y="168"/>
                  <a:pt x="451" y="168"/>
                  <a:pt x="451" y="168"/>
                </a:cubicBezTo>
                <a:cubicBezTo>
                  <a:pt x="283" y="0"/>
                  <a:pt x="0" y="124"/>
                  <a:pt x="0" y="354"/>
                </a:cubicBezTo>
                <a:cubicBezTo>
                  <a:pt x="0" y="1361"/>
                  <a:pt x="0" y="1361"/>
                  <a:pt x="0" y="1361"/>
                </a:cubicBezTo>
                <a:cubicBezTo>
                  <a:pt x="0" y="1600"/>
                  <a:pt x="283" y="1715"/>
                  <a:pt x="451" y="1556"/>
                </a:cubicBezTo>
                <a:cubicBezTo>
                  <a:pt x="973" y="1052"/>
                  <a:pt x="973" y="1052"/>
                  <a:pt x="973" y="1052"/>
                </a:cubicBezTo>
                <a:cubicBezTo>
                  <a:pt x="1079" y="946"/>
                  <a:pt x="1079" y="769"/>
                  <a:pt x="973" y="672"/>
                </a:cubicBezTo>
              </a:path>
            </a:pathLst>
          </a:custGeom>
          <a:solidFill>
            <a:srgbClr val="2BD7E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22" name="Freeform 213">
            <a:extLst>
              <a:ext uri="{FF2B5EF4-FFF2-40B4-BE49-F238E27FC236}">
                <a16:creationId xmlns:a16="http://schemas.microsoft.com/office/drawing/2014/main" id="{A7975BD9-AD5F-6747-9C60-F1358F053C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5563" y="7714112"/>
            <a:ext cx="585130" cy="561151"/>
          </a:xfrm>
          <a:custGeom>
            <a:avLst/>
            <a:gdLst>
              <a:gd name="T0" fmla="*/ 468 w 540"/>
              <a:gd name="T1" fmla="*/ 513 h 514"/>
              <a:gd name="T2" fmla="*/ 468 w 540"/>
              <a:gd name="T3" fmla="*/ 513 h 514"/>
              <a:gd name="T4" fmla="*/ 79 w 540"/>
              <a:gd name="T5" fmla="*/ 513 h 514"/>
              <a:gd name="T6" fmla="*/ 0 w 540"/>
              <a:gd name="T7" fmla="*/ 442 h 514"/>
              <a:gd name="T8" fmla="*/ 0 w 540"/>
              <a:gd name="T9" fmla="*/ 70 h 514"/>
              <a:gd name="T10" fmla="*/ 79 w 540"/>
              <a:gd name="T11" fmla="*/ 0 h 514"/>
              <a:gd name="T12" fmla="*/ 115 w 540"/>
              <a:gd name="T13" fmla="*/ 0 h 514"/>
              <a:gd name="T14" fmla="*/ 115 w 540"/>
              <a:gd name="T15" fmla="*/ 44 h 514"/>
              <a:gd name="T16" fmla="*/ 79 w 540"/>
              <a:gd name="T17" fmla="*/ 44 h 514"/>
              <a:gd name="T18" fmla="*/ 53 w 540"/>
              <a:gd name="T19" fmla="*/ 70 h 514"/>
              <a:gd name="T20" fmla="*/ 53 w 540"/>
              <a:gd name="T21" fmla="*/ 442 h 514"/>
              <a:gd name="T22" fmla="*/ 79 w 540"/>
              <a:gd name="T23" fmla="*/ 468 h 514"/>
              <a:gd name="T24" fmla="*/ 468 w 540"/>
              <a:gd name="T25" fmla="*/ 468 h 514"/>
              <a:gd name="T26" fmla="*/ 495 w 540"/>
              <a:gd name="T27" fmla="*/ 442 h 514"/>
              <a:gd name="T28" fmla="*/ 495 w 540"/>
              <a:gd name="T29" fmla="*/ 70 h 514"/>
              <a:gd name="T30" fmla="*/ 468 w 540"/>
              <a:gd name="T31" fmla="*/ 44 h 514"/>
              <a:gd name="T32" fmla="*/ 424 w 540"/>
              <a:gd name="T33" fmla="*/ 44 h 514"/>
              <a:gd name="T34" fmla="*/ 424 w 540"/>
              <a:gd name="T35" fmla="*/ 0 h 514"/>
              <a:gd name="T36" fmla="*/ 468 w 540"/>
              <a:gd name="T37" fmla="*/ 0 h 514"/>
              <a:gd name="T38" fmla="*/ 539 w 540"/>
              <a:gd name="T39" fmla="*/ 70 h 514"/>
              <a:gd name="T40" fmla="*/ 539 w 540"/>
              <a:gd name="T41" fmla="*/ 442 h 514"/>
              <a:gd name="T42" fmla="*/ 468 w 540"/>
              <a:gd name="T43" fmla="*/ 513 h 5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40" h="514">
                <a:moveTo>
                  <a:pt x="468" y="513"/>
                </a:moveTo>
                <a:lnTo>
                  <a:pt x="468" y="513"/>
                </a:lnTo>
                <a:cubicBezTo>
                  <a:pt x="79" y="513"/>
                  <a:pt x="79" y="513"/>
                  <a:pt x="79" y="513"/>
                </a:cubicBezTo>
                <a:cubicBezTo>
                  <a:pt x="35" y="513"/>
                  <a:pt x="0" y="477"/>
                  <a:pt x="0" y="442"/>
                </a:cubicBezTo>
                <a:cubicBezTo>
                  <a:pt x="0" y="70"/>
                  <a:pt x="0" y="70"/>
                  <a:pt x="0" y="70"/>
                </a:cubicBezTo>
                <a:cubicBezTo>
                  <a:pt x="0" y="35"/>
                  <a:pt x="35" y="0"/>
                  <a:pt x="79" y="0"/>
                </a:cubicBezTo>
                <a:cubicBezTo>
                  <a:pt x="115" y="0"/>
                  <a:pt x="115" y="0"/>
                  <a:pt x="115" y="0"/>
                </a:cubicBezTo>
                <a:cubicBezTo>
                  <a:pt x="115" y="44"/>
                  <a:pt x="115" y="44"/>
                  <a:pt x="115" y="44"/>
                </a:cubicBezTo>
                <a:cubicBezTo>
                  <a:pt x="79" y="44"/>
                  <a:pt x="79" y="44"/>
                  <a:pt x="79" y="44"/>
                </a:cubicBezTo>
                <a:cubicBezTo>
                  <a:pt x="62" y="44"/>
                  <a:pt x="53" y="62"/>
                  <a:pt x="53" y="70"/>
                </a:cubicBezTo>
                <a:cubicBezTo>
                  <a:pt x="53" y="442"/>
                  <a:pt x="53" y="442"/>
                  <a:pt x="53" y="442"/>
                </a:cubicBezTo>
                <a:cubicBezTo>
                  <a:pt x="53" y="459"/>
                  <a:pt x="62" y="468"/>
                  <a:pt x="79" y="468"/>
                </a:cubicBezTo>
                <a:cubicBezTo>
                  <a:pt x="468" y="468"/>
                  <a:pt x="468" y="468"/>
                  <a:pt x="468" y="468"/>
                </a:cubicBezTo>
                <a:cubicBezTo>
                  <a:pt x="486" y="468"/>
                  <a:pt x="495" y="459"/>
                  <a:pt x="495" y="442"/>
                </a:cubicBezTo>
                <a:cubicBezTo>
                  <a:pt x="495" y="70"/>
                  <a:pt x="495" y="70"/>
                  <a:pt x="495" y="70"/>
                </a:cubicBezTo>
                <a:cubicBezTo>
                  <a:pt x="495" y="62"/>
                  <a:pt x="486" y="44"/>
                  <a:pt x="468" y="44"/>
                </a:cubicBezTo>
                <a:cubicBezTo>
                  <a:pt x="424" y="44"/>
                  <a:pt x="424" y="44"/>
                  <a:pt x="424" y="44"/>
                </a:cubicBezTo>
                <a:cubicBezTo>
                  <a:pt x="424" y="0"/>
                  <a:pt x="424" y="0"/>
                  <a:pt x="424" y="0"/>
                </a:cubicBezTo>
                <a:cubicBezTo>
                  <a:pt x="468" y="0"/>
                  <a:pt x="468" y="0"/>
                  <a:pt x="468" y="0"/>
                </a:cubicBezTo>
                <a:cubicBezTo>
                  <a:pt x="504" y="0"/>
                  <a:pt x="539" y="35"/>
                  <a:pt x="539" y="70"/>
                </a:cubicBezTo>
                <a:cubicBezTo>
                  <a:pt x="539" y="442"/>
                  <a:pt x="539" y="442"/>
                  <a:pt x="539" y="442"/>
                </a:cubicBezTo>
                <a:cubicBezTo>
                  <a:pt x="539" y="477"/>
                  <a:pt x="504" y="513"/>
                  <a:pt x="468" y="513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3" name="Freeform 214">
            <a:extLst>
              <a:ext uri="{FF2B5EF4-FFF2-40B4-BE49-F238E27FC236}">
                <a16:creationId xmlns:a16="http://schemas.microsoft.com/office/drawing/2014/main" id="{22DBBEC3-5B17-2E4A-8BD6-B23F68F487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8225" y="7637373"/>
            <a:ext cx="249400" cy="47961"/>
          </a:xfrm>
          <a:custGeom>
            <a:avLst/>
            <a:gdLst>
              <a:gd name="T0" fmla="*/ 230 w 231"/>
              <a:gd name="T1" fmla="*/ 44 h 45"/>
              <a:gd name="T2" fmla="*/ 0 w 231"/>
              <a:gd name="T3" fmla="*/ 44 h 45"/>
              <a:gd name="T4" fmla="*/ 0 w 231"/>
              <a:gd name="T5" fmla="*/ 0 h 45"/>
              <a:gd name="T6" fmla="*/ 230 w 231"/>
              <a:gd name="T7" fmla="*/ 0 h 45"/>
              <a:gd name="T8" fmla="*/ 230 w 231"/>
              <a:gd name="T9" fmla="*/ 44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1" h="45">
                <a:moveTo>
                  <a:pt x="230" y="44"/>
                </a:moveTo>
                <a:lnTo>
                  <a:pt x="0" y="44"/>
                </a:lnTo>
                <a:lnTo>
                  <a:pt x="0" y="0"/>
                </a:lnTo>
                <a:lnTo>
                  <a:pt x="230" y="0"/>
                </a:lnTo>
                <a:lnTo>
                  <a:pt x="230" y="44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4" name="Freeform 215">
            <a:extLst>
              <a:ext uri="{FF2B5EF4-FFF2-40B4-BE49-F238E27FC236}">
                <a16:creationId xmlns:a16="http://schemas.microsoft.com/office/drawing/2014/main" id="{610E10BA-8F67-DB46-8A4E-92B03F5F58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1701" y="7637373"/>
            <a:ext cx="163069" cy="134292"/>
          </a:xfrm>
          <a:custGeom>
            <a:avLst/>
            <a:gdLst>
              <a:gd name="T0" fmla="*/ 36 w 152"/>
              <a:gd name="T1" fmla="*/ 106 h 125"/>
              <a:gd name="T2" fmla="*/ 36 w 152"/>
              <a:gd name="T3" fmla="*/ 106 h 125"/>
              <a:gd name="T4" fmla="*/ 0 w 152"/>
              <a:gd name="T5" fmla="*/ 80 h 125"/>
              <a:gd name="T6" fmla="*/ 71 w 152"/>
              <a:gd name="T7" fmla="*/ 9 h 125"/>
              <a:gd name="T8" fmla="*/ 98 w 152"/>
              <a:gd name="T9" fmla="*/ 0 h 125"/>
              <a:gd name="T10" fmla="*/ 115 w 152"/>
              <a:gd name="T11" fmla="*/ 9 h 125"/>
              <a:gd name="T12" fmla="*/ 151 w 152"/>
              <a:gd name="T13" fmla="*/ 80 h 125"/>
              <a:gd name="T14" fmla="*/ 133 w 152"/>
              <a:gd name="T15" fmla="*/ 115 h 125"/>
              <a:gd name="T16" fmla="*/ 133 w 152"/>
              <a:gd name="T17" fmla="*/ 115 h 125"/>
              <a:gd name="T18" fmla="*/ 106 w 152"/>
              <a:gd name="T19" fmla="*/ 106 h 125"/>
              <a:gd name="T20" fmla="*/ 80 w 152"/>
              <a:gd name="T21" fmla="*/ 62 h 125"/>
              <a:gd name="T22" fmla="*/ 36 w 152"/>
              <a:gd name="T23" fmla="*/ 106 h 125"/>
              <a:gd name="T24" fmla="*/ 106 w 152"/>
              <a:gd name="T25" fmla="*/ 35 h 125"/>
              <a:gd name="T26" fmla="*/ 106 w 152"/>
              <a:gd name="T27" fmla="*/ 35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52" h="125">
                <a:moveTo>
                  <a:pt x="36" y="106"/>
                </a:moveTo>
                <a:lnTo>
                  <a:pt x="36" y="106"/>
                </a:lnTo>
                <a:cubicBezTo>
                  <a:pt x="0" y="80"/>
                  <a:pt x="0" y="80"/>
                  <a:pt x="0" y="80"/>
                </a:cubicBezTo>
                <a:cubicBezTo>
                  <a:pt x="71" y="9"/>
                  <a:pt x="71" y="9"/>
                  <a:pt x="71" y="9"/>
                </a:cubicBezTo>
                <a:cubicBezTo>
                  <a:pt x="80" y="0"/>
                  <a:pt x="89" y="0"/>
                  <a:pt x="98" y="0"/>
                </a:cubicBezTo>
                <a:cubicBezTo>
                  <a:pt x="98" y="0"/>
                  <a:pt x="106" y="9"/>
                  <a:pt x="115" y="9"/>
                </a:cubicBezTo>
                <a:cubicBezTo>
                  <a:pt x="151" y="80"/>
                  <a:pt x="151" y="80"/>
                  <a:pt x="151" y="80"/>
                </a:cubicBezTo>
                <a:cubicBezTo>
                  <a:pt x="151" y="97"/>
                  <a:pt x="151" y="106"/>
                  <a:pt x="133" y="115"/>
                </a:cubicBezTo>
                <a:lnTo>
                  <a:pt x="133" y="115"/>
                </a:lnTo>
                <a:cubicBezTo>
                  <a:pt x="124" y="124"/>
                  <a:pt x="106" y="115"/>
                  <a:pt x="106" y="106"/>
                </a:cubicBezTo>
                <a:cubicBezTo>
                  <a:pt x="80" y="62"/>
                  <a:pt x="80" y="62"/>
                  <a:pt x="80" y="62"/>
                </a:cubicBezTo>
                <a:lnTo>
                  <a:pt x="36" y="106"/>
                </a:lnTo>
                <a:close/>
                <a:moveTo>
                  <a:pt x="106" y="35"/>
                </a:moveTo>
                <a:lnTo>
                  <a:pt x="106" y="3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5" name="Freeform 216">
            <a:extLst>
              <a:ext uri="{FF2B5EF4-FFF2-40B4-BE49-F238E27FC236}">
                <a16:creationId xmlns:a16="http://schemas.microsoft.com/office/drawing/2014/main" id="{7CE40715-E24A-1E47-AEB3-C8BD1347EA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4555" y="7714112"/>
            <a:ext cx="230215" cy="163069"/>
          </a:xfrm>
          <a:custGeom>
            <a:avLst/>
            <a:gdLst>
              <a:gd name="T0" fmla="*/ 88 w 213"/>
              <a:gd name="T1" fmla="*/ 150 h 151"/>
              <a:gd name="T2" fmla="*/ 88 w 213"/>
              <a:gd name="T3" fmla="*/ 150 h 151"/>
              <a:gd name="T4" fmla="*/ 88 w 213"/>
              <a:gd name="T5" fmla="*/ 150 h 151"/>
              <a:gd name="T6" fmla="*/ 61 w 213"/>
              <a:gd name="T7" fmla="*/ 132 h 151"/>
              <a:gd name="T8" fmla="*/ 0 w 213"/>
              <a:gd name="T9" fmla="*/ 70 h 151"/>
              <a:gd name="T10" fmla="*/ 61 w 213"/>
              <a:gd name="T11" fmla="*/ 9 h 151"/>
              <a:gd name="T12" fmla="*/ 97 w 213"/>
              <a:gd name="T13" fmla="*/ 35 h 151"/>
              <a:gd name="T14" fmla="*/ 61 w 213"/>
              <a:gd name="T15" fmla="*/ 70 h 151"/>
              <a:gd name="T16" fmla="*/ 88 w 213"/>
              <a:gd name="T17" fmla="*/ 97 h 151"/>
              <a:gd name="T18" fmla="*/ 167 w 213"/>
              <a:gd name="T19" fmla="*/ 9 h 151"/>
              <a:gd name="T20" fmla="*/ 203 w 213"/>
              <a:gd name="T21" fmla="*/ 9 h 151"/>
              <a:gd name="T22" fmla="*/ 203 w 213"/>
              <a:gd name="T23" fmla="*/ 9 h 151"/>
              <a:gd name="T24" fmla="*/ 203 w 213"/>
              <a:gd name="T25" fmla="*/ 44 h 151"/>
              <a:gd name="T26" fmla="*/ 114 w 213"/>
              <a:gd name="T27" fmla="*/ 132 h 151"/>
              <a:gd name="T28" fmla="*/ 88 w 213"/>
              <a:gd name="T29" fmla="*/ 150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13" h="151">
                <a:moveTo>
                  <a:pt x="88" y="150"/>
                </a:moveTo>
                <a:lnTo>
                  <a:pt x="88" y="150"/>
                </a:lnTo>
                <a:lnTo>
                  <a:pt x="88" y="150"/>
                </a:lnTo>
                <a:cubicBezTo>
                  <a:pt x="79" y="150"/>
                  <a:pt x="61" y="141"/>
                  <a:pt x="61" y="132"/>
                </a:cubicBezTo>
                <a:cubicBezTo>
                  <a:pt x="0" y="70"/>
                  <a:pt x="0" y="70"/>
                  <a:pt x="0" y="70"/>
                </a:cubicBezTo>
                <a:cubicBezTo>
                  <a:pt x="61" y="9"/>
                  <a:pt x="61" y="9"/>
                  <a:pt x="61" y="9"/>
                </a:cubicBezTo>
                <a:cubicBezTo>
                  <a:pt x="97" y="35"/>
                  <a:pt x="97" y="35"/>
                  <a:pt x="97" y="35"/>
                </a:cubicBezTo>
                <a:cubicBezTo>
                  <a:pt x="61" y="70"/>
                  <a:pt x="61" y="70"/>
                  <a:pt x="61" y="70"/>
                </a:cubicBezTo>
                <a:cubicBezTo>
                  <a:pt x="88" y="97"/>
                  <a:pt x="88" y="97"/>
                  <a:pt x="88" y="97"/>
                </a:cubicBezTo>
                <a:cubicBezTo>
                  <a:pt x="167" y="9"/>
                  <a:pt x="167" y="9"/>
                  <a:pt x="167" y="9"/>
                </a:cubicBezTo>
                <a:cubicBezTo>
                  <a:pt x="176" y="0"/>
                  <a:pt x="194" y="0"/>
                  <a:pt x="203" y="9"/>
                </a:cubicBezTo>
                <a:lnTo>
                  <a:pt x="203" y="9"/>
                </a:lnTo>
                <a:cubicBezTo>
                  <a:pt x="212" y="18"/>
                  <a:pt x="212" y="26"/>
                  <a:pt x="203" y="44"/>
                </a:cubicBezTo>
                <a:cubicBezTo>
                  <a:pt x="114" y="132"/>
                  <a:pt x="114" y="132"/>
                  <a:pt x="114" y="132"/>
                </a:cubicBezTo>
                <a:cubicBezTo>
                  <a:pt x="106" y="141"/>
                  <a:pt x="97" y="150"/>
                  <a:pt x="88" y="15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6" name="Freeform 217">
            <a:extLst>
              <a:ext uri="{FF2B5EF4-FFF2-40B4-BE49-F238E27FC236}">
                <a16:creationId xmlns:a16="http://schemas.microsoft.com/office/drawing/2014/main" id="{20DC4CF4-8F83-F14A-8E0A-BB9FEE5C2E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1486" y="7637373"/>
            <a:ext cx="172661" cy="134292"/>
          </a:xfrm>
          <a:custGeom>
            <a:avLst/>
            <a:gdLst>
              <a:gd name="T0" fmla="*/ 124 w 160"/>
              <a:gd name="T1" fmla="*/ 106 h 125"/>
              <a:gd name="T2" fmla="*/ 124 w 160"/>
              <a:gd name="T3" fmla="*/ 106 h 125"/>
              <a:gd name="T4" fmla="*/ 159 w 160"/>
              <a:gd name="T5" fmla="*/ 80 h 125"/>
              <a:gd name="T6" fmla="*/ 80 w 160"/>
              <a:gd name="T7" fmla="*/ 9 h 125"/>
              <a:gd name="T8" fmla="*/ 62 w 160"/>
              <a:gd name="T9" fmla="*/ 0 h 125"/>
              <a:gd name="T10" fmla="*/ 44 w 160"/>
              <a:gd name="T11" fmla="*/ 9 h 125"/>
              <a:gd name="T12" fmla="*/ 9 w 160"/>
              <a:gd name="T13" fmla="*/ 80 h 125"/>
              <a:gd name="T14" fmla="*/ 18 w 160"/>
              <a:gd name="T15" fmla="*/ 115 h 125"/>
              <a:gd name="T16" fmla="*/ 18 w 160"/>
              <a:gd name="T17" fmla="*/ 115 h 125"/>
              <a:gd name="T18" fmla="*/ 53 w 160"/>
              <a:gd name="T19" fmla="*/ 106 h 125"/>
              <a:gd name="T20" fmla="*/ 71 w 160"/>
              <a:gd name="T21" fmla="*/ 62 h 125"/>
              <a:gd name="T22" fmla="*/ 124 w 160"/>
              <a:gd name="T23" fmla="*/ 106 h 125"/>
              <a:gd name="T24" fmla="*/ 53 w 160"/>
              <a:gd name="T25" fmla="*/ 35 h 125"/>
              <a:gd name="T26" fmla="*/ 53 w 160"/>
              <a:gd name="T27" fmla="*/ 35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60" h="125">
                <a:moveTo>
                  <a:pt x="124" y="106"/>
                </a:moveTo>
                <a:lnTo>
                  <a:pt x="124" y="106"/>
                </a:lnTo>
                <a:cubicBezTo>
                  <a:pt x="159" y="80"/>
                  <a:pt x="159" y="80"/>
                  <a:pt x="159" y="80"/>
                </a:cubicBezTo>
                <a:cubicBezTo>
                  <a:pt x="80" y="9"/>
                  <a:pt x="80" y="9"/>
                  <a:pt x="80" y="9"/>
                </a:cubicBezTo>
                <a:cubicBezTo>
                  <a:pt x="80" y="0"/>
                  <a:pt x="71" y="0"/>
                  <a:pt x="62" y="0"/>
                </a:cubicBezTo>
                <a:cubicBezTo>
                  <a:pt x="53" y="0"/>
                  <a:pt x="44" y="9"/>
                  <a:pt x="44" y="9"/>
                </a:cubicBezTo>
                <a:cubicBezTo>
                  <a:pt x="9" y="80"/>
                  <a:pt x="9" y="80"/>
                  <a:pt x="9" y="80"/>
                </a:cubicBezTo>
                <a:cubicBezTo>
                  <a:pt x="0" y="97"/>
                  <a:pt x="9" y="106"/>
                  <a:pt x="18" y="115"/>
                </a:cubicBezTo>
                <a:lnTo>
                  <a:pt x="18" y="115"/>
                </a:lnTo>
                <a:cubicBezTo>
                  <a:pt x="35" y="124"/>
                  <a:pt x="44" y="115"/>
                  <a:pt x="53" y="106"/>
                </a:cubicBezTo>
                <a:cubicBezTo>
                  <a:pt x="71" y="62"/>
                  <a:pt x="71" y="62"/>
                  <a:pt x="71" y="62"/>
                </a:cubicBezTo>
                <a:lnTo>
                  <a:pt x="124" y="106"/>
                </a:lnTo>
                <a:close/>
                <a:moveTo>
                  <a:pt x="53" y="35"/>
                </a:moveTo>
                <a:lnTo>
                  <a:pt x="53" y="3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7" name="Freeform 218">
            <a:extLst>
              <a:ext uri="{FF2B5EF4-FFF2-40B4-BE49-F238E27FC236}">
                <a16:creationId xmlns:a16="http://schemas.microsoft.com/office/drawing/2014/main" id="{BDDEC051-C590-8041-BF78-AB0A007781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1078" y="7714112"/>
            <a:ext cx="230215" cy="163069"/>
          </a:xfrm>
          <a:custGeom>
            <a:avLst/>
            <a:gdLst>
              <a:gd name="T0" fmla="*/ 124 w 213"/>
              <a:gd name="T1" fmla="*/ 150 h 151"/>
              <a:gd name="T2" fmla="*/ 124 w 213"/>
              <a:gd name="T3" fmla="*/ 150 h 151"/>
              <a:gd name="T4" fmla="*/ 124 w 213"/>
              <a:gd name="T5" fmla="*/ 150 h 151"/>
              <a:gd name="T6" fmla="*/ 150 w 213"/>
              <a:gd name="T7" fmla="*/ 132 h 151"/>
              <a:gd name="T8" fmla="*/ 212 w 213"/>
              <a:gd name="T9" fmla="*/ 70 h 151"/>
              <a:gd name="T10" fmla="*/ 150 w 213"/>
              <a:gd name="T11" fmla="*/ 9 h 151"/>
              <a:gd name="T12" fmla="*/ 115 w 213"/>
              <a:gd name="T13" fmla="*/ 35 h 151"/>
              <a:gd name="T14" fmla="*/ 142 w 213"/>
              <a:gd name="T15" fmla="*/ 70 h 151"/>
              <a:gd name="T16" fmla="*/ 124 w 213"/>
              <a:gd name="T17" fmla="*/ 97 h 151"/>
              <a:gd name="T18" fmla="*/ 35 w 213"/>
              <a:gd name="T19" fmla="*/ 9 h 151"/>
              <a:gd name="T20" fmla="*/ 9 w 213"/>
              <a:gd name="T21" fmla="*/ 9 h 151"/>
              <a:gd name="T22" fmla="*/ 9 w 213"/>
              <a:gd name="T23" fmla="*/ 9 h 151"/>
              <a:gd name="T24" fmla="*/ 9 w 213"/>
              <a:gd name="T25" fmla="*/ 44 h 151"/>
              <a:gd name="T26" fmla="*/ 88 w 213"/>
              <a:gd name="T27" fmla="*/ 132 h 151"/>
              <a:gd name="T28" fmla="*/ 124 w 213"/>
              <a:gd name="T29" fmla="*/ 150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13" h="151">
                <a:moveTo>
                  <a:pt x="124" y="150"/>
                </a:moveTo>
                <a:lnTo>
                  <a:pt x="124" y="150"/>
                </a:lnTo>
                <a:lnTo>
                  <a:pt x="124" y="150"/>
                </a:lnTo>
                <a:cubicBezTo>
                  <a:pt x="132" y="150"/>
                  <a:pt x="142" y="141"/>
                  <a:pt x="150" y="132"/>
                </a:cubicBezTo>
                <a:cubicBezTo>
                  <a:pt x="212" y="70"/>
                  <a:pt x="212" y="70"/>
                  <a:pt x="212" y="70"/>
                </a:cubicBezTo>
                <a:cubicBezTo>
                  <a:pt x="150" y="9"/>
                  <a:pt x="150" y="9"/>
                  <a:pt x="150" y="9"/>
                </a:cubicBezTo>
                <a:cubicBezTo>
                  <a:pt x="115" y="35"/>
                  <a:pt x="115" y="35"/>
                  <a:pt x="115" y="35"/>
                </a:cubicBezTo>
                <a:cubicBezTo>
                  <a:pt x="142" y="70"/>
                  <a:pt x="142" y="70"/>
                  <a:pt x="142" y="70"/>
                </a:cubicBezTo>
                <a:cubicBezTo>
                  <a:pt x="124" y="97"/>
                  <a:pt x="124" y="97"/>
                  <a:pt x="124" y="97"/>
                </a:cubicBezTo>
                <a:cubicBezTo>
                  <a:pt x="35" y="9"/>
                  <a:pt x="35" y="9"/>
                  <a:pt x="35" y="9"/>
                </a:cubicBezTo>
                <a:cubicBezTo>
                  <a:pt x="26" y="0"/>
                  <a:pt x="18" y="0"/>
                  <a:pt x="9" y="9"/>
                </a:cubicBezTo>
                <a:lnTo>
                  <a:pt x="9" y="9"/>
                </a:lnTo>
                <a:cubicBezTo>
                  <a:pt x="0" y="18"/>
                  <a:pt x="0" y="26"/>
                  <a:pt x="9" y="44"/>
                </a:cubicBezTo>
                <a:cubicBezTo>
                  <a:pt x="88" y="132"/>
                  <a:pt x="88" y="132"/>
                  <a:pt x="88" y="132"/>
                </a:cubicBezTo>
                <a:cubicBezTo>
                  <a:pt x="97" y="141"/>
                  <a:pt x="106" y="150"/>
                  <a:pt x="124" y="15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8" name="Freeform 219">
            <a:extLst>
              <a:ext uri="{FF2B5EF4-FFF2-40B4-BE49-F238E27FC236}">
                <a16:creationId xmlns:a16="http://schemas.microsoft.com/office/drawing/2014/main" id="{1300585A-1CD5-4843-A3A5-DC86FB7795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9663" y="7944327"/>
            <a:ext cx="115108" cy="38369"/>
          </a:xfrm>
          <a:custGeom>
            <a:avLst/>
            <a:gdLst>
              <a:gd name="T0" fmla="*/ 0 w 107"/>
              <a:gd name="T1" fmla="*/ 18 h 36"/>
              <a:gd name="T2" fmla="*/ 0 w 107"/>
              <a:gd name="T3" fmla="*/ 18 h 36"/>
              <a:gd name="T4" fmla="*/ 0 w 107"/>
              <a:gd name="T5" fmla="*/ 18 h 36"/>
              <a:gd name="T6" fmla="*/ 17 w 107"/>
              <a:gd name="T7" fmla="*/ 0 h 36"/>
              <a:gd name="T8" fmla="*/ 88 w 107"/>
              <a:gd name="T9" fmla="*/ 0 h 36"/>
              <a:gd name="T10" fmla="*/ 106 w 107"/>
              <a:gd name="T11" fmla="*/ 18 h 36"/>
              <a:gd name="T12" fmla="*/ 106 w 107"/>
              <a:gd name="T13" fmla="*/ 18 h 36"/>
              <a:gd name="T14" fmla="*/ 88 w 107"/>
              <a:gd name="T15" fmla="*/ 35 h 36"/>
              <a:gd name="T16" fmla="*/ 17 w 107"/>
              <a:gd name="T17" fmla="*/ 35 h 36"/>
              <a:gd name="T18" fmla="*/ 0 w 107"/>
              <a:gd name="T19" fmla="*/ 18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7" h="36">
                <a:moveTo>
                  <a:pt x="0" y="18"/>
                </a:moveTo>
                <a:lnTo>
                  <a:pt x="0" y="18"/>
                </a:lnTo>
                <a:lnTo>
                  <a:pt x="0" y="18"/>
                </a:lnTo>
                <a:cubicBezTo>
                  <a:pt x="0" y="9"/>
                  <a:pt x="8" y="0"/>
                  <a:pt x="17" y="0"/>
                </a:cubicBezTo>
                <a:cubicBezTo>
                  <a:pt x="88" y="0"/>
                  <a:pt x="88" y="0"/>
                  <a:pt x="88" y="0"/>
                </a:cubicBezTo>
                <a:cubicBezTo>
                  <a:pt x="97" y="0"/>
                  <a:pt x="106" y="9"/>
                  <a:pt x="106" y="18"/>
                </a:cubicBezTo>
                <a:lnTo>
                  <a:pt x="106" y="18"/>
                </a:lnTo>
                <a:cubicBezTo>
                  <a:pt x="106" y="26"/>
                  <a:pt x="97" y="35"/>
                  <a:pt x="88" y="35"/>
                </a:cubicBezTo>
                <a:cubicBezTo>
                  <a:pt x="17" y="35"/>
                  <a:pt x="17" y="35"/>
                  <a:pt x="17" y="35"/>
                </a:cubicBezTo>
                <a:cubicBezTo>
                  <a:pt x="8" y="35"/>
                  <a:pt x="0" y="26"/>
                  <a:pt x="0" y="18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9" name="Freeform 220">
            <a:extLst>
              <a:ext uri="{FF2B5EF4-FFF2-40B4-BE49-F238E27FC236}">
                <a16:creationId xmlns:a16="http://schemas.microsoft.com/office/drawing/2014/main" id="{D71FB007-EEEF-A74F-9D07-A82321B10A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4148" y="7953919"/>
            <a:ext cx="38369" cy="297361"/>
          </a:xfrm>
          <a:custGeom>
            <a:avLst/>
            <a:gdLst>
              <a:gd name="T0" fmla="*/ 36 w 37"/>
              <a:gd name="T1" fmla="*/ 274 h 275"/>
              <a:gd name="T2" fmla="*/ 36 w 37"/>
              <a:gd name="T3" fmla="*/ 274 h 275"/>
              <a:gd name="T4" fmla="*/ 0 w 37"/>
              <a:gd name="T5" fmla="*/ 274 h 275"/>
              <a:gd name="T6" fmla="*/ 0 w 37"/>
              <a:gd name="T7" fmla="*/ 17 h 275"/>
              <a:gd name="T8" fmla="*/ 18 w 37"/>
              <a:gd name="T9" fmla="*/ 0 h 275"/>
              <a:gd name="T10" fmla="*/ 18 w 37"/>
              <a:gd name="T11" fmla="*/ 0 h 275"/>
              <a:gd name="T12" fmla="*/ 36 w 37"/>
              <a:gd name="T13" fmla="*/ 17 h 275"/>
              <a:gd name="T14" fmla="*/ 36 w 37"/>
              <a:gd name="T15" fmla="*/ 274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7" h="275">
                <a:moveTo>
                  <a:pt x="36" y="274"/>
                </a:moveTo>
                <a:lnTo>
                  <a:pt x="36" y="274"/>
                </a:lnTo>
                <a:cubicBezTo>
                  <a:pt x="0" y="274"/>
                  <a:pt x="0" y="274"/>
                  <a:pt x="0" y="274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9"/>
                  <a:pt x="9" y="0"/>
                  <a:pt x="18" y="0"/>
                </a:cubicBezTo>
                <a:lnTo>
                  <a:pt x="18" y="0"/>
                </a:lnTo>
                <a:cubicBezTo>
                  <a:pt x="27" y="0"/>
                  <a:pt x="36" y="9"/>
                  <a:pt x="36" y="17"/>
                </a:cubicBezTo>
                <a:lnTo>
                  <a:pt x="36" y="274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0" name="Freeform 221">
            <a:extLst>
              <a:ext uri="{FF2B5EF4-FFF2-40B4-BE49-F238E27FC236}">
                <a16:creationId xmlns:a16="http://schemas.microsoft.com/office/drawing/2014/main" id="{99971B24-82F2-E345-BF13-2F78FCECCF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63893" y="7838812"/>
            <a:ext cx="211031" cy="230215"/>
          </a:xfrm>
          <a:custGeom>
            <a:avLst/>
            <a:gdLst>
              <a:gd name="T0" fmla="*/ 9 w 196"/>
              <a:gd name="T1" fmla="*/ 212 h 213"/>
              <a:gd name="T2" fmla="*/ 9 w 196"/>
              <a:gd name="T3" fmla="*/ 212 h 213"/>
              <a:gd name="T4" fmla="*/ 9 w 196"/>
              <a:gd name="T5" fmla="*/ 212 h 213"/>
              <a:gd name="T6" fmla="*/ 9 w 196"/>
              <a:gd name="T7" fmla="*/ 185 h 213"/>
              <a:gd name="T8" fmla="*/ 159 w 196"/>
              <a:gd name="T9" fmla="*/ 9 h 213"/>
              <a:gd name="T10" fmla="*/ 186 w 196"/>
              <a:gd name="T11" fmla="*/ 9 h 213"/>
              <a:gd name="T12" fmla="*/ 186 w 196"/>
              <a:gd name="T13" fmla="*/ 9 h 213"/>
              <a:gd name="T14" fmla="*/ 186 w 196"/>
              <a:gd name="T15" fmla="*/ 35 h 213"/>
              <a:gd name="T16" fmla="*/ 36 w 196"/>
              <a:gd name="T17" fmla="*/ 203 h 213"/>
              <a:gd name="T18" fmla="*/ 9 w 196"/>
              <a:gd name="T19" fmla="*/ 212 h 2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6" h="213">
                <a:moveTo>
                  <a:pt x="9" y="212"/>
                </a:moveTo>
                <a:lnTo>
                  <a:pt x="9" y="212"/>
                </a:lnTo>
                <a:lnTo>
                  <a:pt x="9" y="212"/>
                </a:lnTo>
                <a:cubicBezTo>
                  <a:pt x="0" y="203"/>
                  <a:pt x="0" y="194"/>
                  <a:pt x="9" y="185"/>
                </a:cubicBezTo>
                <a:cubicBezTo>
                  <a:pt x="159" y="9"/>
                  <a:pt x="159" y="9"/>
                  <a:pt x="159" y="9"/>
                </a:cubicBezTo>
                <a:cubicBezTo>
                  <a:pt x="168" y="0"/>
                  <a:pt x="177" y="0"/>
                  <a:pt x="186" y="9"/>
                </a:cubicBezTo>
                <a:lnTo>
                  <a:pt x="186" y="9"/>
                </a:lnTo>
                <a:cubicBezTo>
                  <a:pt x="195" y="17"/>
                  <a:pt x="195" y="26"/>
                  <a:pt x="186" y="35"/>
                </a:cubicBezTo>
                <a:cubicBezTo>
                  <a:pt x="36" y="203"/>
                  <a:pt x="36" y="203"/>
                  <a:pt x="36" y="203"/>
                </a:cubicBezTo>
                <a:cubicBezTo>
                  <a:pt x="27" y="212"/>
                  <a:pt x="18" y="212"/>
                  <a:pt x="9" y="212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1" name="Freeform 222">
            <a:extLst>
              <a:ext uri="{FF2B5EF4-FFF2-40B4-BE49-F238E27FC236}">
                <a16:creationId xmlns:a16="http://schemas.microsoft.com/office/drawing/2014/main" id="{7382659D-ECA5-FA42-9264-7C4DAD9FAC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79001" y="7963512"/>
            <a:ext cx="124700" cy="134292"/>
          </a:xfrm>
          <a:custGeom>
            <a:avLst/>
            <a:gdLst>
              <a:gd name="T0" fmla="*/ 53 w 116"/>
              <a:gd name="T1" fmla="*/ 123 h 124"/>
              <a:gd name="T2" fmla="*/ 53 w 116"/>
              <a:gd name="T3" fmla="*/ 123 h 124"/>
              <a:gd name="T4" fmla="*/ 0 w 116"/>
              <a:gd name="T5" fmla="*/ 62 h 124"/>
              <a:gd name="T6" fmla="*/ 53 w 116"/>
              <a:gd name="T7" fmla="*/ 0 h 124"/>
              <a:gd name="T8" fmla="*/ 115 w 116"/>
              <a:gd name="T9" fmla="*/ 62 h 124"/>
              <a:gd name="T10" fmla="*/ 53 w 116"/>
              <a:gd name="T11" fmla="*/ 123 h 124"/>
              <a:gd name="T12" fmla="*/ 53 w 116"/>
              <a:gd name="T13" fmla="*/ 35 h 124"/>
              <a:gd name="T14" fmla="*/ 53 w 116"/>
              <a:gd name="T15" fmla="*/ 35 h 124"/>
              <a:gd name="T16" fmla="*/ 36 w 116"/>
              <a:gd name="T17" fmla="*/ 62 h 124"/>
              <a:gd name="T18" fmla="*/ 53 w 116"/>
              <a:gd name="T19" fmla="*/ 88 h 124"/>
              <a:gd name="T20" fmla="*/ 80 w 116"/>
              <a:gd name="T21" fmla="*/ 62 h 124"/>
              <a:gd name="T22" fmla="*/ 53 w 116"/>
              <a:gd name="T23" fmla="*/ 35 h 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16" h="124">
                <a:moveTo>
                  <a:pt x="53" y="123"/>
                </a:moveTo>
                <a:lnTo>
                  <a:pt x="53" y="123"/>
                </a:lnTo>
                <a:cubicBezTo>
                  <a:pt x="18" y="123"/>
                  <a:pt x="0" y="97"/>
                  <a:pt x="0" y="62"/>
                </a:cubicBezTo>
                <a:cubicBezTo>
                  <a:pt x="0" y="26"/>
                  <a:pt x="18" y="0"/>
                  <a:pt x="53" y="0"/>
                </a:cubicBezTo>
                <a:cubicBezTo>
                  <a:pt x="89" y="0"/>
                  <a:pt x="115" y="26"/>
                  <a:pt x="115" y="62"/>
                </a:cubicBezTo>
                <a:cubicBezTo>
                  <a:pt x="115" y="97"/>
                  <a:pt x="89" y="123"/>
                  <a:pt x="53" y="123"/>
                </a:cubicBezTo>
                <a:close/>
                <a:moveTo>
                  <a:pt x="53" y="35"/>
                </a:moveTo>
                <a:lnTo>
                  <a:pt x="53" y="35"/>
                </a:lnTo>
                <a:cubicBezTo>
                  <a:pt x="44" y="35"/>
                  <a:pt x="36" y="53"/>
                  <a:pt x="36" y="62"/>
                </a:cubicBezTo>
                <a:cubicBezTo>
                  <a:pt x="36" y="79"/>
                  <a:pt x="44" y="88"/>
                  <a:pt x="53" y="88"/>
                </a:cubicBezTo>
                <a:cubicBezTo>
                  <a:pt x="71" y="88"/>
                  <a:pt x="80" y="79"/>
                  <a:pt x="80" y="62"/>
                </a:cubicBezTo>
                <a:cubicBezTo>
                  <a:pt x="80" y="53"/>
                  <a:pt x="71" y="35"/>
                  <a:pt x="53" y="3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2" name="Freeform 223">
            <a:extLst>
              <a:ext uri="{FF2B5EF4-FFF2-40B4-BE49-F238E27FC236}">
                <a16:creationId xmlns:a16="http://schemas.microsoft.com/office/drawing/2014/main" id="{568ABDB4-8566-7D40-846E-E7F0060DB0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25524" y="7819627"/>
            <a:ext cx="124700" cy="124700"/>
          </a:xfrm>
          <a:custGeom>
            <a:avLst/>
            <a:gdLst>
              <a:gd name="T0" fmla="*/ 62 w 116"/>
              <a:gd name="T1" fmla="*/ 115 h 116"/>
              <a:gd name="T2" fmla="*/ 62 w 116"/>
              <a:gd name="T3" fmla="*/ 115 h 116"/>
              <a:gd name="T4" fmla="*/ 0 w 116"/>
              <a:gd name="T5" fmla="*/ 53 h 116"/>
              <a:gd name="T6" fmla="*/ 62 w 116"/>
              <a:gd name="T7" fmla="*/ 0 h 116"/>
              <a:gd name="T8" fmla="*/ 115 w 116"/>
              <a:gd name="T9" fmla="*/ 53 h 116"/>
              <a:gd name="T10" fmla="*/ 62 w 116"/>
              <a:gd name="T11" fmla="*/ 115 h 116"/>
              <a:gd name="T12" fmla="*/ 62 w 116"/>
              <a:gd name="T13" fmla="*/ 35 h 116"/>
              <a:gd name="T14" fmla="*/ 62 w 116"/>
              <a:gd name="T15" fmla="*/ 35 h 116"/>
              <a:gd name="T16" fmla="*/ 35 w 116"/>
              <a:gd name="T17" fmla="*/ 53 h 116"/>
              <a:gd name="T18" fmla="*/ 62 w 116"/>
              <a:gd name="T19" fmla="*/ 79 h 116"/>
              <a:gd name="T20" fmla="*/ 79 w 116"/>
              <a:gd name="T21" fmla="*/ 53 h 116"/>
              <a:gd name="T22" fmla="*/ 62 w 116"/>
              <a:gd name="T23" fmla="*/ 35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16" h="116">
                <a:moveTo>
                  <a:pt x="62" y="115"/>
                </a:moveTo>
                <a:lnTo>
                  <a:pt x="62" y="115"/>
                </a:lnTo>
                <a:cubicBezTo>
                  <a:pt x="26" y="115"/>
                  <a:pt x="0" y="89"/>
                  <a:pt x="0" y="53"/>
                </a:cubicBezTo>
                <a:cubicBezTo>
                  <a:pt x="0" y="27"/>
                  <a:pt x="26" y="0"/>
                  <a:pt x="62" y="0"/>
                </a:cubicBezTo>
                <a:cubicBezTo>
                  <a:pt x="88" y="0"/>
                  <a:pt x="115" y="27"/>
                  <a:pt x="115" y="53"/>
                </a:cubicBezTo>
                <a:cubicBezTo>
                  <a:pt x="115" y="89"/>
                  <a:pt x="88" y="115"/>
                  <a:pt x="62" y="115"/>
                </a:cubicBezTo>
                <a:close/>
                <a:moveTo>
                  <a:pt x="62" y="35"/>
                </a:moveTo>
                <a:lnTo>
                  <a:pt x="62" y="35"/>
                </a:lnTo>
                <a:cubicBezTo>
                  <a:pt x="44" y="35"/>
                  <a:pt x="35" y="44"/>
                  <a:pt x="35" y="53"/>
                </a:cubicBezTo>
                <a:cubicBezTo>
                  <a:pt x="35" y="71"/>
                  <a:pt x="44" y="79"/>
                  <a:pt x="62" y="79"/>
                </a:cubicBezTo>
                <a:cubicBezTo>
                  <a:pt x="71" y="79"/>
                  <a:pt x="79" y="71"/>
                  <a:pt x="79" y="53"/>
                </a:cubicBezTo>
                <a:cubicBezTo>
                  <a:pt x="79" y="44"/>
                  <a:pt x="71" y="35"/>
                  <a:pt x="62" y="3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3" name="Freeform 224">
            <a:extLst>
              <a:ext uri="{FF2B5EF4-FFF2-40B4-BE49-F238E27FC236}">
                <a16:creationId xmlns:a16="http://schemas.microsoft.com/office/drawing/2014/main" id="{0DBF810C-8AC3-9248-83E6-3959750DD2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39194" y="7781258"/>
            <a:ext cx="28777" cy="38369"/>
          </a:xfrm>
          <a:custGeom>
            <a:avLst/>
            <a:gdLst>
              <a:gd name="T0" fmla="*/ 27 w 28"/>
              <a:gd name="T1" fmla="*/ 35 h 36"/>
              <a:gd name="T2" fmla="*/ 0 w 28"/>
              <a:gd name="T3" fmla="*/ 35 h 36"/>
              <a:gd name="T4" fmla="*/ 0 w 28"/>
              <a:gd name="T5" fmla="*/ 0 h 36"/>
              <a:gd name="T6" fmla="*/ 27 w 28"/>
              <a:gd name="T7" fmla="*/ 0 h 36"/>
              <a:gd name="T8" fmla="*/ 27 w 28"/>
              <a:gd name="T9" fmla="*/ 35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" h="36">
                <a:moveTo>
                  <a:pt x="27" y="35"/>
                </a:moveTo>
                <a:lnTo>
                  <a:pt x="0" y="35"/>
                </a:lnTo>
                <a:lnTo>
                  <a:pt x="0" y="0"/>
                </a:lnTo>
                <a:lnTo>
                  <a:pt x="27" y="0"/>
                </a:lnTo>
                <a:lnTo>
                  <a:pt x="27" y="35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4" name="Freeform 225">
            <a:extLst>
              <a:ext uri="{FF2B5EF4-FFF2-40B4-BE49-F238E27FC236}">
                <a16:creationId xmlns:a16="http://schemas.microsoft.com/office/drawing/2014/main" id="{69AB385B-6FDD-394A-B56C-5275AACBD6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39194" y="7857996"/>
            <a:ext cx="28777" cy="76738"/>
          </a:xfrm>
          <a:custGeom>
            <a:avLst/>
            <a:gdLst>
              <a:gd name="T0" fmla="*/ 27 w 28"/>
              <a:gd name="T1" fmla="*/ 71 h 72"/>
              <a:gd name="T2" fmla="*/ 0 w 28"/>
              <a:gd name="T3" fmla="*/ 71 h 72"/>
              <a:gd name="T4" fmla="*/ 0 w 28"/>
              <a:gd name="T5" fmla="*/ 0 h 72"/>
              <a:gd name="T6" fmla="*/ 27 w 28"/>
              <a:gd name="T7" fmla="*/ 0 h 72"/>
              <a:gd name="T8" fmla="*/ 27 w 28"/>
              <a:gd name="T9" fmla="*/ 71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" h="72">
                <a:moveTo>
                  <a:pt x="27" y="71"/>
                </a:moveTo>
                <a:lnTo>
                  <a:pt x="0" y="71"/>
                </a:lnTo>
                <a:lnTo>
                  <a:pt x="0" y="0"/>
                </a:lnTo>
                <a:lnTo>
                  <a:pt x="27" y="0"/>
                </a:lnTo>
                <a:lnTo>
                  <a:pt x="27" y="71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5" name="Freeform 226">
            <a:extLst>
              <a:ext uri="{FF2B5EF4-FFF2-40B4-BE49-F238E27FC236}">
                <a16:creationId xmlns:a16="http://schemas.microsoft.com/office/drawing/2014/main" id="{0457FC65-1164-2440-A240-7379B7110E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39194" y="7973104"/>
            <a:ext cx="28777" cy="76738"/>
          </a:xfrm>
          <a:custGeom>
            <a:avLst/>
            <a:gdLst>
              <a:gd name="T0" fmla="*/ 27 w 28"/>
              <a:gd name="T1" fmla="*/ 71 h 72"/>
              <a:gd name="T2" fmla="*/ 0 w 28"/>
              <a:gd name="T3" fmla="*/ 71 h 72"/>
              <a:gd name="T4" fmla="*/ 0 w 28"/>
              <a:gd name="T5" fmla="*/ 0 h 72"/>
              <a:gd name="T6" fmla="*/ 27 w 28"/>
              <a:gd name="T7" fmla="*/ 0 h 72"/>
              <a:gd name="T8" fmla="*/ 27 w 28"/>
              <a:gd name="T9" fmla="*/ 71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" h="72">
                <a:moveTo>
                  <a:pt x="27" y="71"/>
                </a:moveTo>
                <a:lnTo>
                  <a:pt x="0" y="71"/>
                </a:lnTo>
                <a:lnTo>
                  <a:pt x="0" y="0"/>
                </a:lnTo>
                <a:lnTo>
                  <a:pt x="27" y="0"/>
                </a:lnTo>
                <a:lnTo>
                  <a:pt x="27" y="71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6" name="Freeform 227">
            <a:extLst>
              <a:ext uri="{FF2B5EF4-FFF2-40B4-BE49-F238E27FC236}">
                <a16:creationId xmlns:a16="http://schemas.microsoft.com/office/drawing/2014/main" id="{59F85748-0C01-0245-B68F-EB4F2B3C24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39194" y="8088211"/>
            <a:ext cx="28777" cy="47961"/>
          </a:xfrm>
          <a:custGeom>
            <a:avLst/>
            <a:gdLst>
              <a:gd name="T0" fmla="*/ 27 w 28"/>
              <a:gd name="T1" fmla="*/ 45 h 46"/>
              <a:gd name="T2" fmla="*/ 0 w 28"/>
              <a:gd name="T3" fmla="*/ 45 h 46"/>
              <a:gd name="T4" fmla="*/ 0 w 28"/>
              <a:gd name="T5" fmla="*/ 0 h 46"/>
              <a:gd name="T6" fmla="*/ 27 w 28"/>
              <a:gd name="T7" fmla="*/ 0 h 46"/>
              <a:gd name="T8" fmla="*/ 27 w 28"/>
              <a:gd name="T9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" h="46">
                <a:moveTo>
                  <a:pt x="27" y="45"/>
                </a:moveTo>
                <a:lnTo>
                  <a:pt x="0" y="45"/>
                </a:lnTo>
                <a:lnTo>
                  <a:pt x="0" y="0"/>
                </a:lnTo>
                <a:lnTo>
                  <a:pt x="27" y="0"/>
                </a:lnTo>
                <a:lnTo>
                  <a:pt x="27" y="45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7" name="Freeform 228">
            <a:extLst>
              <a:ext uri="{FF2B5EF4-FFF2-40B4-BE49-F238E27FC236}">
                <a16:creationId xmlns:a16="http://schemas.microsoft.com/office/drawing/2014/main" id="{CC64BEBF-0C6B-D346-9155-FFA6E3A9E3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56940" y="7714112"/>
            <a:ext cx="642684" cy="479615"/>
          </a:xfrm>
          <a:custGeom>
            <a:avLst/>
            <a:gdLst>
              <a:gd name="T0" fmla="*/ 522 w 593"/>
              <a:gd name="T1" fmla="*/ 442 h 443"/>
              <a:gd name="T2" fmla="*/ 522 w 593"/>
              <a:gd name="T3" fmla="*/ 442 h 443"/>
              <a:gd name="T4" fmla="*/ 27 w 593"/>
              <a:gd name="T5" fmla="*/ 442 h 443"/>
              <a:gd name="T6" fmla="*/ 0 w 593"/>
              <a:gd name="T7" fmla="*/ 415 h 443"/>
              <a:gd name="T8" fmla="*/ 0 w 593"/>
              <a:gd name="T9" fmla="*/ 318 h 443"/>
              <a:gd name="T10" fmla="*/ 18 w 593"/>
              <a:gd name="T11" fmla="*/ 292 h 443"/>
              <a:gd name="T12" fmla="*/ 89 w 593"/>
              <a:gd name="T13" fmla="*/ 221 h 443"/>
              <a:gd name="T14" fmla="*/ 18 w 593"/>
              <a:gd name="T15" fmla="*/ 150 h 443"/>
              <a:gd name="T16" fmla="*/ 0 w 593"/>
              <a:gd name="T17" fmla="*/ 124 h 443"/>
              <a:gd name="T18" fmla="*/ 0 w 593"/>
              <a:gd name="T19" fmla="*/ 26 h 443"/>
              <a:gd name="T20" fmla="*/ 27 w 593"/>
              <a:gd name="T21" fmla="*/ 0 h 443"/>
              <a:gd name="T22" fmla="*/ 522 w 593"/>
              <a:gd name="T23" fmla="*/ 0 h 443"/>
              <a:gd name="T24" fmla="*/ 592 w 593"/>
              <a:gd name="T25" fmla="*/ 70 h 443"/>
              <a:gd name="T26" fmla="*/ 592 w 593"/>
              <a:gd name="T27" fmla="*/ 371 h 443"/>
              <a:gd name="T28" fmla="*/ 522 w 593"/>
              <a:gd name="T29" fmla="*/ 442 h 443"/>
              <a:gd name="T30" fmla="*/ 45 w 593"/>
              <a:gd name="T31" fmla="*/ 389 h 443"/>
              <a:gd name="T32" fmla="*/ 45 w 593"/>
              <a:gd name="T33" fmla="*/ 389 h 443"/>
              <a:gd name="T34" fmla="*/ 522 w 593"/>
              <a:gd name="T35" fmla="*/ 389 h 443"/>
              <a:gd name="T36" fmla="*/ 540 w 593"/>
              <a:gd name="T37" fmla="*/ 371 h 443"/>
              <a:gd name="T38" fmla="*/ 540 w 593"/>
              <a:gd name="T39" fmla="*/ 70 h 443"/>
              <a:gd name="T40" fmla="*/ 522 w 593"/>
              <a:gd name="T41" fmla="*/ 53 h 443"/>
              <a:gd name="T42" fmla="*/ 45 w 593"/>
              <a:gd name="T43" fmla="*/ 53 h 443"/>
              <a:gd name="T44" fmla="*/ 45 w 593"/>
              <a:gd name="T45" fmla="*/ 106 h 443"/>
              <a:gd name="T46" fmla="*/ 133 w 593"/>
              <a:gd name="T47" fmla="*/ 221 h 443"/>
              <a:gd name="T48" fmla="*/ 45 w 593"/>
              <a:gd name="T49" fmla="*/ 336 h 443"/>
              <a:gd name="T50" fmla="*/ 45 w 593"/>
              <a:gd name="T51" fmla="*/ 389 h 4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593" h="443">
                <a:moveTo>
                  <a:pt x="522" y="442"/>
                </a:moveTo>
                <a:lnTo>
                  <a:pt x="522" y="442"/>
                </a:lnTo>
                <a:cubicBezTo>
                  <a:pt x="27" y="442"/>
                  <a:pt x="27" y="442"/>
                  <a:pt x="27" y="442"/>
                </a:cubicBezTo>
                <a:cubicBezTo>
                  <a:pt x="9" y="442"/>
                  <a:pt x="0" y="424"/>
                  <a:pt x="0" y="415"/>
                </a:cubicBezTo>
                <a:cubicBezTo>
                  <a:pt x="0" y="318"/>
                  <a:pt x="0" y="318"/>
                  <a:pt x="0" y="318"/>
                </a:cubicBezTo>
                <a:cubicBezTo>
                  <a:pt x="0" y="309"/>
                  <a:pt x="9" y="292"/>
                  <a:pt x="18" y="292"/>
                </a:cubicBezTo>
                <a:cubicBezTo>
                  <a:pt x="62" y="292"/>
                  <a:pt x="89" y="256"/>
                  <a:pt x="89" y="221"/>
                </a:cubicBezTo>
                <a:cubicBezTo>
                  <a:pt x="89" y="186"/>
                  <a:pt x="62" y="150"/>
                  <a:pt x="18" y="150"/>
                </a:cubicBezTo>
                <a:cubicBezTo>
                  <a:pt x="9" y="150"/>
                  <a:pt x="0" y="132"/>
                  <a:pt x="0" y="124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18"/>
                  <a:pt x="9" y="0"/>
                  <a:pt x="27" y="0"/>
                </a:cubicBezTo>
                <a:cubicBezTo>
                  <a:pt x="522" y="0"/>
                  <a:pt x="522" y="0"/>
                  <a:pt x="522" y="0"/>
                </a:cubicBezTo>
                <a:cubicBezTo>
                  <a:pt x="557" y="0"/>
                  <a:pt x="592" y="35"/>
                  <a:pt x="592" y="70"/>
                </a:cubicBezTo>
                <a:cubicBezTo>
                  <a:pt x="592" y="371"/>
                  <a:pt x="592" y="371"/>
                  <a:pt x="592" y="371"/>
                </a:cubicBezTo>
                <a:cubicBezTo>
                  <a:pt x="592" y="406"/>
                  <a:pt x="557" y="442"/>
                  <a:pt x="522" y="442"/>
                </a:cubicBezTo>
                <a:close/>
                <a:moveTo>
                  <a:pt x="45" y="389"/>
                </a:moveTo>
                <a:lnTo>
                  <a:pt x="45" y="389"/>
                </a:lnTo>
                <a:cubicBezTo>
                  <a:pt x="522" y="389"/>
                  <a:pt x="522" y="389"/>
                  <a:pt x="522" y="389"/>
                </a:cubicBezTo>
                <a:cubicBezTo>
                  <a:pt x="531" y="389"/>
                  <a:pt x="540" y="380"/>
                  <a:pt x="540" y="371"/>
                </a:cubicBezTo>
                <a:cubicBezTo>
                  <a:pt x="540" y="70"/>
                  <a:pt x="540" y="70"/>
                  <a:pt x="540" y="70"/>
                </a:cubicBezTo>
                <a:cubicBezTo>
                  <a:pt x="540" y="62"/>
                  <a:pt x="531" y="53"/>
                  <a:pt x="522" y="53"/>
                </a:cubicBezTo>
                <a:cubicBezTo>
                  <a:pt x="45" y="53"/>
                  <a:pt x="45" y="53"/>
                  <a:pt x="45" y="53"/>
                </a:cubicBezTo>
                <a:cubicBezTo>
                  <a:pt x="45" y="106"/>
                  <a:pt x="45" y="106"/>
                  <a:pt x="45" y="106"/>
                </a:cubicBezTo>
                <a:cubicBezTo>
                  <a:pt x="97" y="124"/>
                  <a:pt x="133" y="168"/>
                  <a:pt x="133" y="221"/>
                </a:cubicBezTo>
                <a:cubicBezTo>
                  <a:pt x="133" y="274"/>
                  <a:pt x="97" y="318"/>
                  <a:pt x="45" y="336"/>
                </a:cubicBezTo>
                <a:lnTo>
                  <a:pt x="45" y="38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8" name="Freeform 229">
            <a:extLst>
              <a:ext uri="{FF2B5EF4-FFF2-40B4-BE49-F238E27FC236}">
                <a16:creationId xmlns:a16="http://schemas.microsoft.com/office/drawing/2014/main" id="{58763BCE-37BD-7748-A0B9-1597512930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16677" y="8193727"/>
            <a:ext cx="422061" cy="57554"/>
          </a:xfrm>
          <a:custGeom>
            <a:avLst/>
            <a:gdLst>
              <a:gd name="T0" fmla="*/ 389 w 390"/>
              <a:gd name="T1" fmla="*/ 53 h 54"/>
              <a:gd name="T2" fmla="*/ 0 w 390"/>
              <a:gd name="T3" fmla="*/ 53 h 54"/>
              <a:gd name="T4" fmla="*/ 0 w 390"/>
              <a:gd name="T5" fmla="*/ 0 h 54"/>
              <a:gd name="T6" fmla="*/ 389 w 390"/>
              <a:gd name="T7" fmla="*/ 0 h 54"/>
              <a:gd name="T8" fmla="*/ 389 w 390"/>
              <a:gd name="T9" fmla="*/ 53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0" h="54">
                <a:moveTo>
                  <a:pt x="389" y="53"/>
                </a:moveTo>
                <a:lnTo>
                  <a:pt x="0" y="53"/>
                </a:lnTo>
                <a:lnTo>
                  <a:pt x="0" y="0"/>
                </a:lnTo>
                <a:lnTo>
                  <a:pt x="389" y="0"/>
                </a:lnTo>
                <a:lnTo>
                  <a:pt x="389" y="53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9" name="Freeform 230">
            <a:extLst>
              <a:ext uri="{FF2B5EF4-FFF2-40B4-BE49-F238E27FC236}">
                <a16:creationId xmlns:a16="http://schemas.microsoft.com/office/drawing/2014/main" id="{547FE8DA-BB6A-9449-93D9-DCF90ECE7A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30346" y="7656558"/>
            <a:ext cx="589928" cy="594722"/>
          </a:xfrm>
          <a:custGeom>
            <a:avLst/>
            <a:gdLst>
              <a:gd name="T0" fmla="*/ 469 w 541"/>
              <a:gd name="T1" fmla="*/ 548 h 549"/>
              <a:gd name="T2" fmla="*/ 469 w 541"/>
              <a:gd name="T3" fmla="*/ 548 h 549"/>
              <a:gd name="T4" fmla="*/ 469 w 541"/>
              <a:gd name="T5" fmla="*/ 495 h 549"/>
              <a:gd name="T6" fmla="*/ 495 w 541"/>
              <a:gd name="T7" fmla="*/ 468 h 549"/>
              <a:gd name="T8" fmla="*/ 495 w 541"/>
              <a:gd name="T9" fmla="*/ 424 h 549"/>
              <a:gd name="T10" fmla="*/ 177 w 541"/>
              <a:gd name="T11" fmla="*/ 424 h 549"/>
              <a:gd name="T12" fmla="*/ 177 w 541"/>
              <a:gd name="T13" fmla="*/ 459 h 549"/>
              <a:gd name="T14" fmla="*/ 89 w 541"/>
              <a:gd name="T15" fmla="*/ 548 h 549"/>
              <a:gd name="T16" fmla="*/ 0 w 541"/>
              <a:gd name="T17" fmla="*/ 459 h 549"/>
              <a:gd name="T18" fmla="*/ 0 w 541"/>
              <a:gd name="T19" fmla="*/ 35 h 549"/>
              <a:gd name="T20" fmla="*/ 35 w 541"/>
              <a:gd name="T21" fmla="*/ 0 h 549"/>
              <a:gd name="T22" fmla="*/ 424 w 541"/>
              <a:gd name="T23" fmla="*/ 0 h 549"/>
              <a:gd name="T24" fmla="*/ 460 w 541"/>
              <a:gd name="T25" fmla="*/ 35 h 549"/>
              <a:gd name="T26" fmla="*/ 460 w 541"/>
              <a:gd name="T27" fmla="*/ 380 h 549"/>
              <a:gd name="T28" fmla="*/ 522 w 541"/>
              <a:gd name="T29" fmla="*/ 380 h 549"/>
              <a:gd name="T30" fmla="*/ 540 w 541"/>
              <a:gd name="T31" fmla="*/ 406 h 549"/>
              <a:gd name="T32" fmla="*/ 540 w 541"/>
              <a:gd name="T33" fmla="*/ 468 h 549"/>
              <a:gd name="T34" fmla="*/ 469 w 541"/>
              <a:gd name="T35" fmla="*/ 548 h 549"/>
              <a:gd name="T36" fmla="*/ 53 w 541"/>
              <a:gd name="T37" fmla="*/ 53 h 549"/>
              <a:gd name="T38" fmla="*/ 53 w 541"/>
              <a:gd name="T39" fmla="*/ 53 h 549"/>
              <a:gd name="T40" fmla="*/ 53 w 541"/>
              <a:gd name="T41" fmla="*/ 459 h 549"/>
              <a:gd name="T42" fmla="*/ 89 w 541"/>
              <a:gd name="T43" fmla="*/ 495 h 549"/>
              <a:gd name="T44" fmla="*/ 124 w 541"/>
              <a:gd name="T45" fmla="*/ 459 h 549"/>
              <a:gd name="T46" fmla="*/ 124 w 541"/>
              <a:gd name="T47" fmla="*/ 406 h 549"/>
              <a:gd name="T48" fmla="*/ 151 w 541"/>
              <a:gd name="T49" fmla="*/ 380 h 549"/>
              <a:gd name="T50" fmla="*/ 416 w 541"/>
              <a:gd name="T51" fmla="*/ 380 h 549"/>
              <a:gd name="T52" fmla="*/ 416 w 541"/>
              <a:gd name="T53" fmla="*/ 53 h 549"/>
              <a:gd name="T54" fmla="*/ 53 w 541"/>
              <a:gd name="T55" fmla="*/ 53 h 5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541" h="549">
                <a:moveTo>
                  <a:pt x="469" y="548"/>
                </a:moveTo>
                <a:lnTo>
                  <a:pt x="469" y="548"/>
                </a:lnTo>
                <a:cubicBezTo>
                  <a:pt x="469" y="495"/>
                  <a:pt x="469" y="495"/>
                  <a:pt x="469" y="495"/>
                </a:cubicBezTo>
                <a:cubicBezTo>
                  <a:pt x="486" y="495"/>
                  <a:pt x="495" y="486"/>
                  <a:pt x="495" y="468"/>
                </a:cubicBezTo>
                <a:cubicBezTo>
                  <a:pt x="495" y="424"/>
                  <a:pt x="495" y="424"/>
                  <a:pt x="495" y="424"/>
                </a:cubicBezTo>
                <a:cubicBezTo>
                  <a:pt x="177" y="424"/>
                  <a:pt x="177" y="424"/>
                  <a:pt x="177" y="424"/>
                </a:cubicBezTo>
                <a:cubicBezTo>
                  <a:pt x="177" y="459"/>
                  <a:pt x="177" y="459"/>
                  <a:pt x="177" y="459"/>
                </a:cubicBezTo>
                <a:cubicBezTo>
                  <a:pt x="177" y="504"/>
                  <a:pt x="133" y="548"/>
                  <a:pt x="89" y="548"/>
                </a:cubicBezTo>
                <a:cubicBezTo>
                  <a:pt x="45" y="548"/>
                  <a:pt x="0" y="504"/>
                  <a:pt x="0" y="459"/>
                </a:cubicBezTo>
                <a:cubicBezTo>
                  <a:pt x="0" y="35"/>
                  <a:pt x="0" y="35"/>
                  <a:pt x="0" y="35"/>
                </a:cubicBezTo>
                <a:cubicBezTo>
                  <a:pt x="0" y="17"/>
                  <a:pt x="18" y="0"/>
                  <a:pt x="35" y="0"/>
                </a:cubicBezTo>
                <a:cubicBezTo>
                  <a:pt x="424" y="0"/>
                  <a:pt x="424" y="0"/>
                  <a:pt x="424" y="0"/>
                </a:cubicBezTo>
                <a:cubicBezTo>
                  <a:pt x="442" y="0"/>
                  <a:pt x="460" y="17"/>
                  <a:pt x="460" y="35"/>
                </a:cubicBezTo>
                <a:cubicBezTo>
                  <a:pt x="460" y="380"/>
                  <a:pt x="460" y="380"/>
                  <a:pt x="460" y="380"/>
                </a:cubicBezTo>
                <a:cubicBezTo>
                  <a:pt x="522" y="380"/>
                  <a:pt x="522" y="380"/>
                  <a:pt x="522" y="380"/>
                </a:cubicBezTo>
                <a:cubicBezTo>
                  <a:pt x="530" y="380"/>
                  <a:pt x="540" y="389"/>
                  <a:pt x="540" y="406"/>
                </a:cubicBezTo>
                <a:cubicBezTo>
                  <a:pt x="540" y="468"/>
                  <a:pt x="540" y="468"/>
                  <a:pt x="540" y="468"/>
                </a:cubicBezTo>
                <a:cubicBezTo>
                  <a:pt x="540" y="512"/>
                  <a:pt x="513" y="548"/>
                  <a:pt x="469" y="548"/>
                </a:cubicBezTo>
                <a:close/>
                <a:moveTo>
                  <a:pt x="53" y="53"/>
                </a:moveTo>
                <a:lnTo>
                  <a:pt x="53" y="53"/>
                </a:lnTo>
                <a:cubicBezTo>
                  <a:pt x="53" y="459"/>
                  <a:pt x="53" y="459"/>
                  <a:pt x="53" y="459"/>
                </a:cubicBezTo>
                <a:cubicBezTo>
                  <a:pt x="53" y="477"/>
                  <a:pt x="71" y="495"/>
                  <a:pt x="89" y="495"/>
                </a:cubicBezTo>
                <a:cubicBezTo>
                  <a:pt x="115" y="495"/>
                  <a:pt x="124" y="477"/>
                  <a:pt x="124" y="459"/>
                </a:cubicBezTo>
                <a:cubicBezTo>
                  <a:pt x="124" y="406"/>
                  <a:pt x="124" y="406"/>
                  <a:pt x="124" y="406"/>
                </a:cubicBezTo>
                <a:cubicBezTo>
                  <a:pt x="124" y="389"/>
                  <a:pt x="142" y="380"/>
                  <a:pt x="151" y="380"/>
                </a:cubicBezTo>
                <a:cubicBezTo>
                  <a:pt x="416" y="380"/>
                  <a:pt x="416" y="380"/>
                  <a:pt x="416" y="380"/>
                </a:cubicBezTo>
                <a:cubicBezTo>
                  <a:pt x="416" y="53"/>
                  <a:pt x="416" y="53"/>
                  <a:pt x="416" y="53"/>
                </a:cubicBezTo>
                <a:lnTo>
                  <a:pt x="53" y="5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0" name="Freeform 231">
            <a:extLst>
              <a:ext uri="{FF2B5EF4-FFF2-40B4-BE49-F238E27FC236}">
                <a16:creationId xmlns:a16="http://schemas.microsoft.com/office/drawing/2014/main" id="{BE0E50B7-E3FB-F34E-A4A8-6E756C5366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55046" y="7800442"/>
            <a:ext cx="249400" cy="38369"/>
          </a:xfrm>
          <a:custGeom>
            <a:avLst/>
            <a:gdLst>
              <a:gd name="T0" fmla="*/ 212 w 231"/>
              <a:gd name="T1" fmla="*/ 36 h 37"/>
              <a:gd name="T2" fmla="*/ 212 w 231"/>
              <a:gd name="T3" fmla="*/ 36 h 37"/>
              <a:gd name="T4" fmla="*/ 18 w 231"/>
              <a:gd name="T5" fmla="*/ 36 h 37"/>
              <a:gd name="T6" fmla="*/ 0 w 231"/>
              <a:gd name="T7" fmla="*/ 18 h 37"/>
              <a:gd name="T8" fmla="*/ 0 w 231"/>
              <a:gd name="T9" fmla="*/ 18 h 37"/>
              <a:gd name="T10" fmla="*/ 18 w 231"/>
              <a:gd name="T11" fmla="*/ 0 h 37"/>
              <a:gd name="T12" fmla="*/ 212 w 231"/>
              <a:gd name="T13" fmla="*/ 0 h 37"/>
              <a:gd name="T14" fmla="*/ 230 w 231"/>
              <a:gd name="T15" fmla="*/ 18 h 37"/>
              <a:gd name="T16" fmla="*/ 230 w 231"/>
              <a:gd name="T17" fmla="*/ 18 h 37"/>
              <a:gd name="T18" fmla="*/ 212 w 231"/>
              <a:gd name="T19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31" h="37">
                <a:moveTo>
                  <a:pt x="212" y="36"/>
                </a:moveTo>
                <a:lnTo>
                  <a:pt x="212" y="36"/>
                </a:lnTo>
                <a:cubicBezTo>
                  <a:pt x="18" y="36"/>
                  <a:pt x="18" y="36"/>
                  <a:pt x="18" y="36"/>
                </a:cubicBezTo>
                <a:cubicBezTo>
                  <a:pt x="9" y="36"/>
                  <a:pt x="0" y="27"/>
                  <a:pt x="0" y="18"/>
                </a:cubicBezTo>
                <a:lnTo>
                  <a:pt x="0" y="18"/>
                </a:lnTo>
                <a:cubicBezTo>
                  <a:pt x="0" y="9"/>
                  <a:pt x="9" y="0"/>
                  <a:pt x="18" y="0"/>
                </a:cubicBezTo>
                <a:cubicBezTo>
                  <a:pt x="212" y="0"/>
                  <a:pt x="212" y="0"/>
                  <a:pt x="212" y="0"/>
                </a:cubicBezTo>
                <a:cubicBezTo>
                  <a:pt x="221" y="0"/>
                  <a:pt x="230" y="9"/>
                  <a:pt x="230" y="18"/>
                </a:cubicBezTo>
                <a:lnTo>
                  <a:pt x="230" y="18"/>
                </a:lnTo>
                <a:cubicBezTo>
                  <a:pt x="230" y="27"/>
                  <a:pt x="221" y="36"/>
                  <a:pt x="212" y="36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1" name="Freeform 232">
            <a:extLst>
              <a:ext uri="{FF2B5EF4-FFF2-40B4-BE49-F238E27FC236}">
                <a16:creationId xmlns:a16="http://schemas.microsoft.com/office/drawing/2014/main" id="{2D91C9E9-D959-9146-A9DA-6A7096B4CF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55046" y="7886773"/>
            <a:ext cx="249400" cy="38369"/>
          </a:xfrm>
          <a:custGeom>
            <a:avLst/>
            <a:gdLst>
              <a:gd name="T0" fmla="*/ 212 w 231"/>
              <a:gd name="T1" fmla="*/ 35 h 36"/>
              <a:gd name="T2" fmla="*/ 212 w 231"/>
              <a:gd name="T3" fmla="*/ 35 h 36"/>
              <a:gd name="T4" fmla="*/ 18 w 231"/>
              <a:gd name="T5" fmla="*/ 35 h 36"/>
              <a:gd name="T6" fmla="*/ 0 w 231"/>
              <a:gd name="T7" fmla="*/ 17 h 36"/>
              <a:gd name="T8" fmla="*/ 0 w 231"/>
              <a:gd name="T9" fmla="*/ 17 h 36"/>
              <a:gd name="T10" fmla="*/ 18 w 231"/>
              <a:gd name="T11" fmla="*/ 0 h 36"/>
              <a:gd name="T12" fmla="*/ 212 w 231"/>
              <a:gd name="T13" fmla="*/ 0 h 36"/>
              <a:gd name="T14" fmla="*/ 230 w 231"/>
              <a:gd name="T15" fmla="*/ 17 h 36"/>
              <a:gd name="T16" fmla="*/ 230 w 231"/>
              <a:gd name="T17" fmla="*/ 17 h 36"/>
              <a:gd name="T18" fmla="*/ 212 w 231"/>
              <a:gd name="T19" fmla="*/ 35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31" h="36">
                <a:moveTo>
                  <a:pt x="212" y="35"/>
                </a:moveTo>
                <a:lnTo>
                  <a:pt x="212" y="35"/>
                </a:lnTo>
                <a:cubicBezTo>
                  <a:pt x="18" y="35"/>
                  <a:pt x="18" y="35"/>
                  <a:pt x="18" y="35"/>
                </a:cubicBezTo>
                <a:cubicBezTo>
                  <a:pt x="9" y="35"/>
                  <a:pt x="0" y="27"/>
                  <a:pt x="0" y="17"/>
                </a:cubicBezTo>
                <a:lnTo>
                  <a:pt x="0" y="17"/>
                </a:lnTo>
                <a:cubicBezTo>
                  <a:pt x="0" y="9"/>
                  <a:pt x="9" y="0"/>
                  <a:pt x="18" y="0"/>
                </a:cubicBezTo>
                <a:cubicBezTo>
                  <a:pt x="212" y="0"/>
                  <a:pt x="212" y="0"/>
                  <a:pt x="212" y="0"/>
                </a:cubicBezTo>
                <a:cubicBezTo>
                  <a:pt x="221" y="0"/>
                  <a:pt x="230" y="9"/>
                  <a:pt x="230" y="17"/>
                </a:cubicBezTo>
                <a:lnTo>
                  <a:pt x="230" y="17"/>
                </a:lnTo>
                <a:cubicBezTo>
                  <a:pt x="230" y="27"/>
                  <a:pt x="221" y="35"/>
                  <a:pt x="212" y="35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2" name="Freeform 233">
            <a:extLst>
              <a:ext uri="{FF2B5EF4-FFF2-40B4-BE49-F238E27FC236}">
                <a16:creationId xmlns:a16="http://schemas.microsoft.com/office/drawing/2014/main" id="{4A4C800B-C54E-8242-8889-647868C0BA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55046" y="7963512"/>
            <a:ext cx="153477" cy="38369"/>
          </a:xfrm>
          <a:custGeom>
            <a:avLst/>
            <a:gdLst>
              <a:gd name="T0" fmla="*/ 124 w 143"/>
              <a:gd name="T1" fmla="*/ 35 h 36"/>
              <a:gd name="T2" fmla="*/ 124 w 143"/>
              <a:gd name="T3" fmla="*/ 35 h 36"/>
              <a:gd name="T4" fmla="*/ 18 w 143"/>
              <a:gd name="T5" fmla="*/ 35 h 36"/>
              <a:gd name="T6" fmla="*/ 0 w 143"/>
              <a:gd name="T7" fmla="*/ 17 h 36"/>
              <a:gd name="T8" fmla="*/ 0 w 143"/>
              <a:gd name="T9" fmla="*/ 17 h 36"/>
              <a:gd name="T10" fmla="*/ 18 w 143"/>
              <a:gd name="T11" fmla="*/ 0 h 36"/>
              <a:gd name="T12" fmla="*/ 124 w 143"/>
              <a:gd name="T13" fmla="*/ 0 h 36"/>
              <a:gd name="T14" fmla="*/ 142 w 143"/>
              <a:gd name="T15" fmla="*/ 17 h 36"/>
              <a:gd name="T16" fmla="*/ 142 w 143"/>
              <a:gd name="T17" fmla="*/ 17 h 36"/>
              <a:gd name="T18" fmla="*/ 124 w 143"/>
              <a:gd name="T19" fmla="*/ 35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3" h="36">
                <a:moveTo>
                  <a:pt x="124" y="35"/>
                </a:moveTo>
                <a:lnTo>
                  <a:pt x="124" y="35"/>
                </a:lnTo>
                <a:cubicBezTo>
                  <a:pt x="18" y="35"/>
                  <a:pt x="18" y="35"/>
                  <a:pt x="18" y="35"/>
                </a:cubicBezTo>
                <a:cubicBezTo>
                  <a:pt x="9" y="35"/>
                  <a:pt x="0" y="26"/>
                  <a:pt x="0" y="17"/>
                </a:cubicBezTo>
                <a:lnTo>
                  <a:pt x="0" y="17"/>
                </a:lnTo>
                <a:cubicBezTo>
                  <a:pt x="0" y="8"/>
                  <a:pt x="9" y="0"/>
                  <a:pt x="18" y="0"/>
                </a:cubicBezTo>
                <a:cubicBezTo>
                  <a:pt x="124" y="0"/>
                  <a:pt x="124" y="0"/>
                  <a:pt x="124" y="0"/>
                </a:cubicBezTo>
                <a:cubicBezTo>
                  <a:pt x="142" y="0"/>
                  <a:pt x="142" y="8"/>
                  <a:pt x="142" y="17"/>
                </a:cubicBezTo>
                <a:lnTo>
                  <a:pt x="142" y="17"/>
                </a:lnTo>
                <a:cubicBezTo>
                  <a:pt x="142" y="26"/>
                  <a:pt x="142" y="35"/>
                  <a:pt x="124" y="35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3" name="Freeform 234">
            <a:extLst>
              <a:ext uri="{FF2B5EF4-FFF2-40B4-BE49-F238E27FC236}">
                <a16:creationId xmlns:a16="http://schemas.microsoft.com/office/drawing/2014/main" id="{DC141489-2E59-A646-B41D-BF73D01312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33280" y="7656558"/>
            <a:ext cx="163069" cy="172661"/>
          </a:xfrm>
          <a:custGeom>
            <a:avLst/>
            <a:gdLst>
              <a:gd name="T0" fmla="*/ 150 w 151"/>
              <a:gd name="T1" fmla="*/ 159 h 160"/>
              <a:gd name="T2" fmla="*/ 150 w 151"/>
              <a:gd name="T3" fmla="*/ 159 h 160"/>
              <a:gd name="T4" fmla="*/ 71 w 151"/>
              <a:gd name="T5" fmla="*/ 159 h 160"/>
              <a:gd name="T6" fmla="*/ 0 w 151"/>
              <a:gd name="T7" fmla="*/ 88 h 160"/>
              <a:gd name="T8" fmla="*/ 0 w 151"/>
              <a:gd name="T9" fmla="*/ 79 h 160"/>
              <a:gd name="T10" fmla="*/ 71 w 151"/>
              <a:gd name="T11" fmla="*/ 0 h 160"/>
              <a:gd name="T12" fmla="*/ 150 w 151"/>
              <a:gd name="T13" fmla="*/ 71 h 160"/>
              <a:gd name="T14" fmla="*/ 150 w 151"/>
              <a:gd name="T15" fmla="*/ 159 h 160"/>
              <a:gd name="T16" fmla="*/ 71 w 151"/>
              <a:gd name="T17" fmla="*/ 44 h 160"/>
              <a:gd name="T18" fmla="*/ 71 w 151"/>
              <a:gd name="T19" fmla="*/ 44 h 160"/>
              <a:gd name="T20" fmla="*/ 44 w 151"/>
              <a:gd name="T21" fmla="*/ 79 h 160"/>
              <a:gd name="T22" fmla="*/ 44 w 151"/>
              <a:gd name="T23" fmla="*/ 88 h 160"/>
              <a:gd name="T24" fmla="*/ 71 w 151"/>
              <a:gd name="T25" fmla="*/ 115 h 160"/>
              <a:gd name="T26" fmla="*/ 97 w 151"/>
              <a:gd name="T27" fmla="*/ 115 h 160"/>
              <a:gd name="T28" fmla="*/ 97 w 151"/>
              <a:gd name="T29" fmla="*/ 71 h 160"/>
              <a:gd name="T30" fmla="*/ 71 w 151"/>
              <a:gd name="T31" fmla="*/ 44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51" h="160">
                <a:moveTo>
                  <a:pt x="150" y="159"/>
                </a:moveTo>
                <a:lnTo>
                  <a:pt x="150" y="159"/>
                </a:lnTo>
                <a:cubicBezTo>
                  <a:pt x="71" y="159"/>
                  <a:pt x="71" y="159"/>
                  <a:pt x="71" y="159"/>
                </a:cubicBezTo>
                <a:cubicBezTo>
                  <a:pt x="26" y="159"/>
                  <a:pt x="0" y="123"/>
                  <a:pt x="0" y="88"/>
                </a:cubicBezTo>
                <a:cubicBezTo>
                  <a:pt x="0" y="79"/>
                  <a:pt x="0" y="79"/>
                  <a:pt x="0" y="79"/>
                </a:cubicBezTo>
                <a:cubicBezTo>
                  <a:pt x="0" y="35"/>
                  <a:pt x="35" y="0"/>
                  <a:pt x="71" y="0"/>
                </a:cubicBezTo>
                <a:cubicBezTo>
                  <a:pt x="115" y="0"/>
                  <a:pt x="150" y="35"/>
                  <a:pt x="150" y="71"/>
                </a:cubicBezTo>
                <a:lnTo>
                  <a:pt x="150" y="159"/>
                </a:lnTo>
                <a:close/>
                <a:moveTo>
                  <a:pt x="71" y="44"/>
                </a:moveTo>
                <a:lnTo>
                  <a:pt x="71" y="44"/>
                </a:lnTo>
                <a:cubicBezTo>
                  <a:pt x="62" y="44"/>
                  <a:pt x="44" y="62"/>
                  <a:pt x="44" y="79"/>
                </a:cubicBezTo>
                <a:cubicBezTo>
                  <a:pt x="44" y="88"/>
                  <a:pt x="44" y="88"/>
                  <a:pt x="44" y="88"/>
                </a:cubicBezTo>
                <a:cubicBezTo>
                  <a:pt x="44" y="97"/>
                  <a:pt x="53" y="115"/>
                  <a:pt x="71" y="115"/>
                </a:cubicBezTo>
                <a:cubicBezTo>
                  <a:pt x="97" y="115"/>
                  <a:pt x="97" y="115"/>
                  <a:pt x="97" y="115"/>
                </a:cubicBezTo>
                <a:cubicBezTo>
                  <a:pt x="97" y="71"/>
                  <a:pt x="97" y="71"/>
                  <a:pt x="97" y="71"/>
                </a:cubicBezTo>
                <a:cubicBezTo>
                  <a:pt x="97" y="62"/>
                  <a:pt x="88" y="44"/>
                  <a:pt x="71" y="4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4" name="Freeform 235">
            <a:extLst>
              <a:ext uri="{FF2B5EF4-FFF2-40B4-BE49-F238E27FC236}">
                <a16:creationId xmlns:a16="http://schemas.microsoft.com/office/drawing/2014/main" id="{34BEC845-3D3B-E641-8862-3B8AFF2A63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86757" y="7656558"/>
            <a:ext cx="153477" cy="172661"/>
          </a:xfrm>
          <a:custGeom>
            <a:avLst/>
            <a:gdLst>
              <a:gd name="T0" fmla="*/ 71 w 143"/>
              <a:gd name="T1" fmla="*/ 159 h 160"/>
              <a:gd name="T2" fmla="*/ 71 w 143"/>
              <a:gd name="T3" fmla="*/ 159 h 160"/>
              <a:gd name="T4" fmla="*/ 0 w 143"/>
              <a:gd name="T5" fmla="*/ 159 h 160"/>
              <a:gd name="T6" fmla="*/ 0 w 143"/>
              <a:gd name="T7" fmla="*/ 71 h 160"/>
              <a:gd name="T8" fmla="*/ 71 w 143"/>
              <a:gd name="T9" fmla="*/ 0 h 160"/>
              <a:gd name="T10" fmla="*/ 142 w 143"/>
              <a:gd name="T11" fmla="*/ 79 h 160"/>
              <a:gd name="T12" fmla="*/ 142 w 143"/>
              <a:gd name="T13" fmla="*/ 88 h 160"/>
              <a:gd name="T14" fmla="*/ 71 w 143"/>
              <a:gd name="T15" fmla="*/ 159 h 160"/>
              <a:gd name="T16" fmla="*/ 44 w 143"/>
              <a:gd name="T17" fmla="*/ 115 h 160"/>
              <a:gd name="T18" fmla="*/ 44 w 143"/>
              <a:gd name="T19" fmla="*/ 115 h 160"/>
              <a:gd name="T20" fmla="*/ 71 w 143"/>
              <a:gd name="T21" fmla="*/ 115 h 160"/>
              <a:gd name="T22" fmla="*/ 97 w 143"/>
              <a:gd name="T23" fmla="*/ 88 h 160"/>
              <a:gd name="T24" fmla="*/ 97 w 143"/>
              <a:gd name="T25" fmla="*/ 79 h 160"/>
              <a:gd name="T26" fmla="*/ 71 w 143"/>
              <a:gd name="T27" fmla="*/ 44 h 160"/>
              <a:gd name="T28" fmla="*/ 44 w 143"/>
              <a:gd name="T29" fmla="*/ 71 h 160"/>
              <a:gd name="T30" fmla="*/ 44 w 143"/>
              <a:gd name="T31" fmla="*/ 115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43" h="160">
                <a:moveTo>
                  <a:pt x="71" y="159"/>
                </a:moveTo>
                <a:lnTo>
                  <a:pt x="71" y="159"/>
                </a:lnTo>
                <a:cubicBezTo>
                  <a:pt x="0" y="159"/>
                  <a:pt x="0" y="159"/>
                  <a:pt x="0" y="159"/>
                </a:cubicBezTo>
                <a:cubicBezTo>
                  <a:pt x="0" y="71"/>
                  <a:pt x="0" y="71"/>
                  <a:pt x="0" y="71"/>
                </a:cubicBezTo>
                <a:cubicBezTo>
                  <a:pt x="0" y="35"/>
                  <a:pt x="27" y="0"/>
                  <a:pt x="71" y="0"/>
                </a:cubicBezTo>
                <a:cubicBezTo>
                  <a:pt x="115" y="0"/>
                  <a:pt x="142" y="35"/>
                  <a:pt x="142" y="79"/>
                </a:cubicBezTo>
                <a:cubicBezTo>
                  <a:pt x="142" y="88"/>
                  <a:pt x="142" y="88"/>
                  <a:pt x="142" y="88"/>
                </a:cubicBezTo>
                <a:cubicBezTo>
                  <a:pt x="142" y="123"/>
                  <a:pt x="115" y="159"/>
                  <a:pt x="71" y="159"/>
                </a:cubicBezTo>
                <a:close/>
                <a:moveTo>
                  <a:pt x="44" y="115"/>
                </a:moveTo>
                <a:lnTo>
                  <a:pt x="44" y="115"/>
                </a:lnTo>
                <a:cubicBezTo>
                  <a:pt x="71" y="115"/>
                  <a:pt x="71" y="115"/>
                  <a:pt x="71" y="115"/>
                </a:cubicBezTo>
                <a:cubicBezTo>
                  <a:pt x="89" y="115"/>
                  <a:pt x="97" y="97"/>
                  <a:pt x="97" y="88"/>
                </a:cubicBezTo>
                <a:cubicBezTo>
                  <a:pt x="97" y="79"/>
                  <a:pt x="97" y="79"/>
                  <a:pt x="97" y="79"/>
                </a:cubicBezTo>
                <a:cubicBezTo>
                  <a:pt x="97" y="62"/>
                  <a:pt x="89" y="44"/>
                  <a:pt x="71" y="44"/>
                </a:cubicBezTo>
                <a:cubicBezTo>
                  <a:pt x="53" y="44"/>
                  <a:pt x="44" y="62"/>
                  <a:pt x="44" y="71"/>
                </a:cubicBezTo>
                <a:lnTo>
                  <a:pt x="44" y="11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5" name="Freeform 236">
            <a:extLst>
              <a:ext uri="{FF2B5EF4-FFF2-40B4-BE49-F238E27FC236}">
                <a16:creationId xmlns:a16="http://schemas.microsoft.com/office/drawing/2014/main" id="{152E1351-4738-8A40-9196-22AC565D0D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57980" y="7982696"/>
            <a:ext cx="47961" cy="239807"/>
          </a:xfrm>
          <a:custGeom>
            <a:avLst/>
            <a:gdLst>
              <a:gd name="T0" fmla="*/ 44 w 45"/>
              <a:gd name="T1" fmla="*/ 221 h 222"/>
              <a:gd name="T2" fmla="*/ 44 w 45"/>
              <a:gd name="T3" fmla="*/ 221 h 222"/>
              <a:gd name="T4" fmla="*/ 0 w 45"/>
              <a:gd name="T5" fmla="*/ 221 h 222"/>
              <a:gd name="T6" fmla="*/ 0 w 45"/>
              <a:gd name="T7" fmla="*/ 27 h 222"/>
              <a:gd name="T8" fmla="*/ 17 w 45"/>
              <a:gd name="T9" fmla="*/ 0 h 222"/>
              <a:gd name="T10" fmla="*/ 17 w 45"/>
              <a:gd name="T11" fmla="*/ 0 h 222"/>
              <a:gd name="T12" fmla="*/ 44 w 45"/>
              <a:gd name="T13" fmla="*/ 27 h 222"/>
              <a:gd name="T14" fmla="*/ 44 w 45"/>
              <a:gd name="T15" fmla="*/ 221 h 2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5" h="222">
                <a:moveTo>
                  <a:pt x="44" y="221"/>
                </a:moveTo>
                <a:lnTo>
                  <a:pt x="44" y="221"/>
                </a:lnTo>
                <a:cubicBezTo>
                  <a:pt x="0" y="221"/>
                  <a:pt x="0" y="221"/>
                  <a:pt x="0" y="221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18"/>
                  <a:pt x="8" y="0"/>
                  <a:pt x="17" y="0"/>
                </a:cubicBezTo>
                <a:lnTo>
                  <a:pt x="17" y="0"/>
                </a:lnTo>
                <a:cubicBezTo>
                  <a:pt x="35" y="0"/>
                  <a:pt x="44" y="18"/>
                  <a:pt x="44" y="27"/>
                </a:cubicBezTo>
                <a:lnTo>
                  <a:pt x="44" y="221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6" name="Freeform 237">
            <a:extLst>
              <a:ext uri="{FF2B5EF4-FFF2-40B4-BE49-F238E27FC236}">
                <a16:creationId xmlns:a16="http://schemas.microsoft.com/office/drawing/2014/main" id="{86F70938-BEED-E844-AF54-5CEE5EADE4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57980" y="7800442"/>
            <a:ext cx="47961" cy="134292"/>
          </a:xfrm>
          <a:custGeom>
            <a:avLst/>
            <a:gdLst>
              <a:gd name="T0" fmla="*/ 44 w 45"/>
              <a:gd name="T1" fmla="*/ 124 h 125"/>
              <a:gd name="T2" fmla="*/ 0 w 45"/>
              <a:gd name="T3" fmla="*/ 124 h 125"/>
              <a:gd name="T4" fmla="*/ 0 w 45"/>
              <a:gd name="T5" fmla="*/ 0 h 125"/>
              <a:gd name="T6" fmla="*/ 44 w 45"/>
              <a:gd name="T7" fmla="*/ 0 h 125"/>
              <a:gd name="T8" fmla="*/ 44 w 45"/>
              <a:gd name="T9" fmla="*/ 124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" h="125">
                <a:moveTo>
                  <a:pt x="44" y="124"/>
                </a:moveTo>
                <a:lnTo>
                  <a:pt x="0" y="124"/>
                </a:lnTo>
                <a:lnTo>
                  <a:pt x="0" y="0"/>
                </a:lnTo>
                <a:lnTo>
                  <a:pt x="44" y="0"/>
                </a:lnTo>
                <a:lnTo>
                  <a:pt x="44" y="124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7" name="Freeform 238">
            <a:extLst>
              <a:ext uri="{FF2B5EF4-FFF2-40B4-BE49-F238E27FC236}">
                <a16:creationId xmlns:a16="http://schemas.microsoft.com/office/drawing/2014/main" id="{25851478-1CFA-164A-8B53-C3284AC054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18172" y="7915550"/>
            <a:ext cx="537169" cy="335730"/>
          </a:xfrm>
          <a:custGeom>
            <a:avLst/>
            <a:gdLst>
              <a:gd name="T0" fmla="*/ 53 w 496"/>
              <a:gd name="T1" fmla="*/ 0 h 310"/>
              <a:gd name="T2" fmla="*/ 53 w 496"/>
              <a:gd name="T3" fmla="*/ 0 h 310"/>
              <a:gd name="T4" fmla="*/ 53 w 496"/>
              <a:gd name="T5" fmla="*/ 44 h 310"/>
              <a:gd name="T6" fmla="*/ 450 w 496"/>
              <a:gd name="T7" fmla="*/ 44 h 310"/>
              <a:gd name="T8" fmla="*/ 450 w 496"/>
              <a:gd name="T9" fmla="*/ 265 h 310"/>
              <a:gd name="T10" fmla="*/ 442 w 496"/>
              <a:gd name="T11" fmla="*/ 265 h 310"/>
              <a:gd name="T12" fmla="*/ 53 w 496"/>
              <a:gd name="T13" fmla="*/ 265 h 310"/>
              <a:gd name="T14" fmla="*/ 53 w 496"/>
              <a:gd name="T15" fmla="*/ 79 h 310"/>
              <a:gd name="T16" fmla="*/ 26 w 496"/>
              <a:gd name="T17" fmla="*/ 61 h 310"/>
              <a:gd name="T18" fmla="*/ 26 w 496"/>
              <a:gd name="T19" fmla="*/ 61 h 310"/>
              <a:gd name="T20" fmla="*/ 0 w 496"/>
              <a:gd name="T21" fmla="*/ 79 h 310"/>
              <a:gd name="T22" fmla="*/ 0 w 496"/>
              <a:gd name="T23" fmla="*/ 265 h 310"/>
              <a:gd name="T24" fmla="*/ 53 w 496"/>
              <a:gd name="T25" fmla="*/ 309 h 310"/>
              <a:gd name="T26" fmla="*/ 442 w 496"/>
              <a:gd name="T27" fmla="*/ 309 h 310"/>
              <a:gd name="T28" fmla="*/ 495 w 496"/>
              <a:gd name="T29" fmla="*/ 265 h 310"/>
              <a:gd name="T30" fmla="*/ 495 w 496"/>
              <a:gd name="T31" fmla="*/ 0 h 310"/>
              <a:gd name="T32" fmla="*/ 53 w 496"/>
              <a:gd name="T33" fmla="*/ 0 h 3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96" h="310">
                <a:moveTo>
                  <a:pt x="53" y="0"/>
                </a:moveTo>
                <a:lnTo>
                  <a:pt x="53" y="0"/>
                </a:lnTo>
                <a:cubicBezTo>
                  <a:pt x="53" y="44"/>
                  <a:pt x="53" y="44"/>
                  <a:pt x="53" y="44"/>
                </a:cubicBezTo>
                <a:cubicBezTo>
                  <a:pt x="450" y="44"/>
                  <a:pt x="450" y="44"/>
                  <a:pt x="450" y="44"/>
                </a:cubicBezTo>
                <a:cubicBezTo>
                  <a:pt x="450" y="265"/>
                  <a:pt x="450" y="265"/>
                  <a:pt x="450" y="265"/>
                </a:cubicBezTo>
                <a:lnTo>
                  <a:pt x="442" y="265"/>
                </a:lnTo>
                <a:cubicBezTo>
                  <a:pt x="53" y="265"/>
                  <a:pt x="53" y="265"/>
                  <a:pt x="53" y="265"/>
                </a:cubicBezTo>
                <a:cubicBezTo>
                  <a:pt x="53" y="79"/>
                  <a:pt x="53" y="79"/>
                  <a:pt x="53" y="79"/>
                </a:cubicBezTo>
                <a:cubicBezTo>
                  <a:pt x="53" y="70"/>
                  <a:pt x="44" y="61"/>
                  <a:pt x="26" y="61"/>
                </a:cubicBezTo>
                <a:lnTo>
                  <a:pt x="26" y="61"/>
                </a:lnTo>
                <a:cubicBezTo>
                  <a:pt x="17" y="61"/>
                  <a:pt x="0" y="70"/>
                  <a:pt x="0" y="79"/>
                </a:cubicBezTo>
                <a:cubicBezTo>
                  <a:pt x="0" y="265"/>
                  <a:pt x="0" y="265"/>
                  <a:pt x="0" y="265"/>
                </a:cubicBezTo>
                <a:cubicBezTo>
                  <a:pt x="0" y="291"/>
                  <a:pt x="26" y="309"/>
                  <a:pt x="53" y="309"/>
                </a:cubicBezTo>
                <a:cubicBezTo>
                  <a:pt x="442" y="309"/>
                  <a:pt x="442" y="309"/>
                  <a:pt x="442" y="309"/>
                </a:cubicBezTo>
                <a:cubicBezTo>
                  <a:pt x="468" y="309"/>
                  <a:pt x="495" y="291"/>
                  <a:pt x="495" y="265"/>
                </a:cubicBezTo>
                <a:cubicBezTo>
                  <a:pt x="495" y="0"/>
                  <a:pt x="495" y="0"/>
                  <a:pt x="495" y="0"/>
                </a:cubicBezTo>
                <a:lnTo>
                  <a:pt x="53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8" name="Freeform 239">
            <a:extLst>
              <a:ext uri="{FF2B5EF4-FFF2-40B4-BE49-F238E27FC236}">
                <a16:creationId xmlns:a16="http://schemas.microsoft.com/office/drawing/2014/main" id="{2729F62A-5463-0448-82EA-A301251B8B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60619" y="7781258"/>
            <a:ext cx="657071" cy="182254"/>
          </a:xfrm>
          <a:custGeom>
            <a:avLst/>
            <a:gdLst>
              <a:gd name="T0" fmla="*/ 530 w 602"/>
              <a:gd name="T1" fmla="*/ 168 h 169"/>
              <a:gd name="T2" fmla="*/ 530 w 602"/>
              <a:gd name="T3" fmla="*/ 168 h 169"/>
              <a:gd name="T4" fmla="*/ 70 w 602"/>
              <a:gd name="T5" fmla="*/ 168 h 169"/>
              <a:gd name="T6" fmla="*/ 0 w 602"/>
              <a:gd name="T7" fmla="*/ 97 h 169"/>
              <a:gd name="T8" fmla="*/ 0 w 602"/>
              <a:gd name="T9" fmla="*/ 62 h 169"/>
              <a:gd name="T10" fmla="*/ 70 w 602"/>
              <a:gd name="T11" fmla="*/ 0 h 169"/>
              <a:gd name="T12" fmla="*/ 530 w 602"/>
              <a:gd name="T13" fmla="*/ 0 h 169"/>
              <a:gd name="T14" fmla="*/ 601 w 602"/>
              <a:gd name="T15" fmla="*/ 62 h 169"/>
              <a:gd name="T16" fmla="*/ 601 w 602"/>
              <a:gd name="T17" fmla="*/ 97 h 169"/>
              <a:gd name="T18" fmla="*/ 530 w 602"/>
              <a:gd name="T19" fmla="*/ 168 h 169"/>
              <a:gd name="T20" fmla="*/ 70 w 602"/>
              <a:gd name="T21" fmla="*/ 44 h 169"/>
              <a:gd name="T22" fmla="*/ 70 w 602"/>
              <a:gd name="T23" fmla="*/ 44 h 169"/>
              <a:gd name="T24" fmla="*/ 53 w 602"/>
              <a:gd name="T25" fmla="*/ 62 h 169"/>
              <a:gd name="T26" fmla="*/ 53 w 602"/>
              <a:gd name="T27" fmla="*/ 97 h 169"/>
              <a:gd name="T28" fmla="*/ 70 w 602"/>
              <a:gd name="T29" fmla="*/ 114 h 169"/>
              <a:gd name="T30" fmla="*/ 530 w 602"/>
              <a:gd name="T31" fmla="*/ 114 h 169"/>
              <a:gd name="T32" fmla="*/ 557 w 602"/>
              <a:gd name="T33" fmla="*/ 97 h 169"/>
              <a:gd name="T34" fmla="*/ 557 w 602"/>
              <a:gd name="T35" fmla="*/ 62 h 169"/>
              <a:gd name="T36" fmla="*/ 530 w 602"/>
              <a:gd name="T37" fmla="*/ 44 h 169"/>
              <a:gd name="T38" fmla="*/ 70 w 602"/>
              <a:gd name="T39" fmla="*/ 44 h 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602" h="169">
                <a:moveTo>
                  <a:pt x="530" y="168"/>
                </a:moveTo>
                <a:lnTo>
                  <a:pt x="530" y="168"/>
                </a:lnTo>
                <a:cubicBezTo>
                  <a:pt x="70" y="168"/>
                  <a:pt x="70" y="168"/>
                  <a:pt x="70" y="168"/>
                </a:cubicBezTo>
                <a:cubicBezTo>
                  <a:pt x="35" y="168"/>
                  <a:pt x="0" y="132"/>
                  <a:pt x="0" y="97"/>
                </a:cubicBezTo>
                <a:cubicBezTo>
                  <a:pt x="0" y="62"/>
                  <a:pt x="0" y="62"/>
                  <a:pt x="0" y="62"/>
                </a:cubicBezTo>
                <a:cubicBezTo>
                  <a:pt x="0" y="26"/>
                  <a:pt x="35" y="0"/>
                  <a:pt x="70" y="0"/>
                </a:cubicBezTo>
                <a:cubicBezTo>
                  <a:pt x="530" y="0"/>
                  <a:pt x="530" y="0"/>
                  <a:pt x="530" y="0"/>
                </a:cubicBezTo>
                <a:cubicBezTo>
                  <a:pt x="574" y="0"/>
                  <a:pt x="601" y="26"/>
                  <a:pt x="601" y="62"/>
                </a:cubicBezTo>
                <a:cubicBezTo>
                  <a:pt x="601" y="97"/>
                  <a:pt x="601" y="97"/>
                  <a:pt x="601" y="97"/>
                </a:cubicBezTo>
                <a:cubicBezTo>
                  <a:pt x="601" y="132"/>
                  <a:pt x="574" y="168"/>
                  <a:pt x="530" y="168"/>
                </a:cubicBezTo>
                <a:close/>
                <a:moveTo>
                  <a:pt x="70" y="44"/>
                </a:moveTo>
                <a:lnTo>
                  <a:pt x="70" y="44"/>
                </a:lnTo>
                <a:cubicBezTo>
                  <a:pt x="62" y="44"/>
                  <a:pt x="53" y="53"/>
                  <a:pt x="53" y="62"/>
                </a:cubicBezTo>
                <a:cubicBezTo>
                  <a:pt x="53" y="97"/>
                  <a:pt x="53" y="97"/>
                  <a:pt x="53" y="97"/>
                </a:cubicBezTo>
                <a:cubicBezTo>
                  <a:pt x="53" y="106"/>
                  <a:pt x="62" y="114"/>
                  <a:pt x="70" y="114"/>
                </a:cubicBezTo>
                <a:cubicBezTo>
                  <a:pt x="530" y="114"/>
                  <a:pt x="530" y="114"/>
                  <a:pt x="530" y="114"/>
                </a:cubicBezTo>
                <a:cubicBezTo>
                  <a:pt x="548" y="114"/>
                  <a:pt x="557" y="106"/>
                  <a:pt x="557" y="97"/>
                </a:cubicBezTo>
                <a:cubicBezTo>
                  <a:pt x="557" y="62"/>
                  <a:pt x="557" y="62"/>
                  <a:pt x="557" y="62"/>
                </a:cubicBezTo>
                <a:cubicBezTo>
                  <a:pt x="557" y="53"/>
                  <a:pt x="548" y="44"/>
                  <a:pt x="530" y="44"/>
                </a:cubicBezTo>
                <a:lnTo>
                  <a:pt x="70" y="4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9" name="Freeform 240">
            <a:extLst>
              <a:ext uri="{FF2B5EF4-FFF2-40B4-BE49-F238E27FC236}">
                <a16:creationId xmlns:a16="http://schemas.microsoft.com/office/drawing/2014/main" id="{B9191EE4-1A49-AE49-9B6C-48DEB5B093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96747" y="6356803"/>
            <a:ext cx="5088712" cy="642684"/>
          </a:xfrm>
          <a:custGeom>
            <a:avLst/>
            <a:gdLst>
              <a:gd name="T0" fmla="*/ 4676 w 4677"/>
              <a:gd name="T1" fmla="*/ 592 h 593"/>
              <a:gd name="T2" fmla="*/ 0 w 4677"/>
              <a:gd name="T3" fmla="*/ 592 h 593"/>
              <a:gd name="T4" fmla="*/ 0 w 4677"/>
              <a:gd name="T5" fmla="*/ 0 h 593"/>
              <a:gd name="T6" fmla="*/ 4676 w 4677"/>
              <a:gd name="T7" fmla="*/ 0 h 593"/>
              <a:gd name="T8" fmla="*/ 4676 w 4677"/>
              <a:gd name="T9" fmla="*/ 592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77" h="593">
                <a:moveTo>
                  <a:pt x="4676" y="592"/>
                </a:moveTo>
                <a:lnTo>
                  <a:pt x="0" y="592"/>
                </a:lnTo>
                <a:lnTo>
                  <a:pt x="0" y="0"/>
                </a:lnTo>
                <a:lnTo>
                  <a:pt x="4676" y="0"/>
                </a:lnTo>
                <a:lnTo>
                  <a:pt x="4676" y="592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350" name="Grupo 349">
            <a:extLst>
              <a:ext uri="{FF2B5EF4-FFF2-40B4-BE49-F238E27FC236}">
                <a16:creationId xmlns:a16="http://schemas.microsoft.com/office/drawing/2014/main" id="{55553D42-8C6F-3B44-9D5A-172EC7DDCADE}"/>
              </a:ext>
            </a:extLst>
          </p:cNvPr>
          <p:cNvGrpSpPr/>
          <p:nvPr/>
        </p:nvGrpSpPr>
        <p:grpSpPr>
          <a:xfrm>
            <a:off x="2668308" y="1889697"/>
            <a:ext cx="19041035" cy="2561450"/>
            <a:chOff x="2668308" y="861425"/>
            <a:chExt cx="19041035" cy="2561450"/>
          </a:xfrm>
        </p:grpSpPr>
        <p:sp>
          <p:nvSpPr>
            <p:cNvPr id="351" name="CuadroTexto 350">
              <a:extLst>
                <a:ext uri="{FF2B5EF4-FFF2-40B4-BE49-F238E27FC236}">
                  <a16:creationId xmlns:a16="http://schemas.microsoft.com/office/drawing/2014/main" id="{66BBA8BE-C1E5-2140-9CA7-455E12054754}"/>
                </a:ext>
              </a:extLst>
            </p:cNvPr>
            <p:cNvSpPr txBox="1"/>
            <p:nvPr/>
          </p:nvSpPr>
          <p:spPr>
            <a:xfrm>
              <a:off x="7916674" y="861425"/>
              <a:ext cx="8544327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Arrow infographic</a:t>
              </a:r>
            </a:p>
          </p:txBody>
        </p:sp>
        <p:sp>
          <p:nvSpPr>
            <p:cNvPr id="352" name="CuadroTexto 351">
              <a:extLst>
                <a:ext uri="{FF2B5EF4-FFF2-40B4-BE49-F238E27FC236}">
                  <a16:creationId xmlns:a16="http://schemas.microsoft.com/office/drawing/2014/main" id="{1C0E1FCD-CB28-DF48-B745-8D2EC0E34972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353" name="Grupo 352">
            <a:extLst>
              <a:ext uri="{FF2B5EF4-FFF2-40B4-BE49-F238E27FC236}">
                <a16:creationId xmlns:a16="http://schemas.microsoft.com/office/drawing/2014/main" id="{DF6C5D3A-11EF-C540-8E30-46185AD1E69E}"/>
              </a:ext>
            </a:extLst>
          </p:cNvPr>
          <p:cNvGrpSpPr/>
          <p:nvPr/>
        </p:nvGrpSpPr>
        <p:grpSpPr>
          <a:xfrm>
            <a:off x="2654538" y="8402454"/>
            <a:ext cx="2928647" cy="1106593"/>
            <a:chOff x="4141404" y="10781691"/>
            <a:chExt cx="4236804" cy="1106593"/>
          </a:xfrm>
        </p:grpSpPr>
        <p:sp>
          <p:nvSpPr>
            <p:cNvPr id="354" name="CuadroTexto 395">
              <a:extLst>
                <a:ext uri="{FF2B5EF4-FFF2-40B4-BE49-F238E27FC236}">
                  <a16:creationId xmlns:a16="http://schemas.microsoft.com/office/drawing/2014/main" id="{428C03F6-81AC-8B40-BAF5-2ABD54461EC9}"/>
                </a:ext>
              </a:extLst>
            </p:cNvPr>
            <p:cNvSpPr txBox="1"/>
            <p:nvPr/>
          </p:nvSpPr>
          <p:spPr>
            <a:xfrm flipH="1">
              <a:off x="4985176" y="10781691"/>
              <a:ext cx="238267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355" name="Rectangle 40">
              <a:extLst>
                <a:ext uri="{FF2B5EF4-FFF2-40B4-BE49-F238E27FC236}">
                  <a16:creationId xmlns:a16="http://schemas.microsoft.com/office/drawing/2014/main" id="{8C9F60D6-4387-BC44-8389-65A6BEDFA628}"/>
                </a:ext>
              </a:extLst>
            </p:cNvPr>
            <p:cNvSpPr/>
            <p:nvPr/>
          </p:nvSpPr>
          <p:spPr>
            <a:xfrm>
              <a:off x="4141404" y="11180398"/>
              <a:ext cx="42368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000" dirty="0">
                  <a:solidFill>
                    <a:schemeClr val="tx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56" name="Grupo 355">
            <a:extLst>
              <a:ext uri="{FF2B5EF4-FFF2-40B4-BE49-F238E27FC236}">
                <a16:creationId xmlns:a16="http://schemas.microsoft.com/office/drawing/2014/main" id="{F5CFEFEF-53F6-4348-9F32-C5512D2C1218}"/>
              </a:ext>
            </a:extLst>
          </p:cNvPr>
          <p:cNvGrpSpPr/>
          <p:nvPr/>
        </p:nvGrpSpPr>
        <p:grpSpPr>
          <a:xfrm>
            <a:off x="7923550" y="8402454"/>
            <a:ext cx="2928647" cy="1106593"/>
            <a:chOff x="4214896" y="10781691"/>
            <a:chExt cx="4236804" cy="1106593"/>
          </a:xfrm>
        </p:grpSpPr>
        <p:sp>
          <p:nvSpPr>
            <p:cNvPr id="357" name="CuadroTexto 395">
              <a:extLst>
                <a:ext uri="{FF2B5EF4-FFF2-40B4-BE49-F238E27FC236}">
                  <a16:creationId xmlns:a16="http://schemas.microsoft.com/office/drawing/2014/main" id="{1A6CD1D0-8484-524B-8606-6A4FB27A4CFF}"/>
                </a:ext>
              </a:extLst>
            </p:cNvPr>
            <p:cNvSpPr txBox="1"/>
            <p:nvPr/>
          </p:nvSpPr>
          <p:spPr>
            <a:xfrm flipH="1">
              <a:off x="5058667" y="10781691"/>
              <a:ext cx="238267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358" name="Rectangle 40">
              <a:extLst>
                <a:ext uri="{FF2B5EF4-FFF2-40B4-BE49-F238E27FC236}">
                  <a16:creationId xmlns:a16="http://schemas.microsoft.com/office/drawing/2014/main" id="{52B7E046-415C-714D-8B0E-7D054E4799F7}"/>
                </a:ext>
              </a:extLst>
            </p:cNvPr>
            <p:cNvSpPr/>
            <p:nvPr/>
          </p:nvSpPr>
          <p:spPr>
            <a:xfrm>
              <a:off x="4214896" y="11180398"/>
              <a:ext cx="42368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000" dirty="0">
                  <a:solidFill>
                    <a:schemeClr val="tx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59" name="Grupo 358">
            <a:extLst>
              <a:ext uri="{FF2B5EF4-FFF2-40B4-BE49-F238E27FC236}">
                <a16:creationId xmlns:a16="http://schemas.microsoft.com/office/drawing/2014/main" id="{C24019CD-3FBE-7748-8A36-5F7208A1C8E6}"/>
              </a:ext>
            </a:extLst>
          </p:cNvPr>
          <p:cNvGrpSpPr/>
          <p:nvPr/>
        </p:nvGrpSpPr>
        <p:grpSpPr>
          <a:xfrm>
            <a:off x="13489480" y="8401444"/>
            <a:ext cx="2928647" cy="1106593"/>
            <a:chOff x="4214896" y="10781691"/>
            <a:chExt cx="4236804" cy="1106593"/>
          </a:xfrm>
        </p:grpSpPr>
        <p:sp>
          <p:nvSpPr>
            <p:cNvPr id="360" name="CuadroTexto 395">
              <a:extLst>
                <a:ext uri="{FF2B5EF4-FFF2-40B4-BE49-F238E27FC236}">
                  <a16:creationId xmlns:a16="http://schemas.microsoft.com/office/drawing/2014/main" id="{BCFFB0A0-C385-1D4D-A933-9857840F29D8}"/>
                </a:ext>
              </a:extLst>
            </p:cNvPr>
            <p:cNvSpPr txBox="1"/>
            <p:nvPr/>
          </p:nvSpPr>
          <p:spPr>
            <a:xfrm flipH="1">
              <a:off x="4985176" y="10781691"/>
              <a:ext cx="238267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361" name="Rectangle 40">
              <a:extLst>
                <a:ext uri="{FF2B5EF4-FFF2-40B4-BE49-F238E27FC236}">
                  <a16:creationId xmlns:a16="http://schemas.microsoft.com/office/drawing/2014/main" id="{7FACEE27-776D-F94D-9930-C78D0EBBBA26}"/>
                </a:ext>
              </a:extLst>
            </p:cNvPr>
            <p:cNvSpPr/>
            <p:nvPr/>
          </p:nvSpPr>
          <p:spPr>
            <a:xfrm>
              <a:off x="4214896" y="11180398"/>
              <a:ext cx="42368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000" dirty="0">
                  <a:solidFill>
                    <a:schemeClr val="tx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62" name="Grupo 361">
            <a:extLst>
              <a:ext uri="{FF2B5EF4-FFF2-40B4-BE49-F238E27FC236}">
                <a16:creationId xmlns:a16="http://schemas.microsoft.com/office/drawing/2014/main" id="{949F7628-3EFE-EC47-A867-64BFD3FEF726}"/>
              </a:ext>
            </a:extLst>
          </p:cNvPr>
          <p:cNvGrpSpPr/>
          <p:nvPr/>
        </p:nvGrpSpPr>
        <p:grpSpPr>
          <a:xfrm>
            <a:off x="18837186" y="8405586"/>
            <a:ext cx="2928647" cy="1106593"/>
            <a:chOff x="4214896" y="10781691"/>
            <a:chExt cx="4236804" cy="1106593"/>
          </a:xfrm>
        </p:grpSpPr>
        <p:sp>
          <p:nvSpPr>
            <p:cNvPr id="363" name="CuadroTexto 395">
              <a:extLst>
                <a:ext uri="{FF2B5EF4-FFF2-40B4-BE49-F238E27FC236}">
                  <a16:creationId xmlns:a16="http://schemas.microsoft.com/office/drawing/2014/main" id="{DEEFB7B4-C15F-8B4B-B72B-FB63D5C21B42}"/>
                </a:ext>
              </a:extLst>
            </p:cNvPr>
            <p:cNvSpPr txBox="1"/>
            <p:nvPr/>
          </p:nvSpPr>
          <p:spPr>
            <a:xfrm flipH="1">
              <a:off x="4985176" y="10781691"/>
              <a:ext cx="238267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364" name="Rectangle 40">
              <a:extLst>
                <a:ext uri="{FF2B5EF4-FFF2-40B4-BE49-F238E27FC236}">
                  <a16:creationId xmlns:a16="http://schemas.microsoft.com/office/drawing/2014/main" id="{1F1FD904-D0F4-B348-B5C1-D23A7A4CBA1E}"/>
                </a:ext>
              </a:extLst>
            </p:cNvPr>
            <p:cNvSpPr/>
            <p:nvPr/>
          </p:nvSpPr>
          <p:spPr>
            <a:xfrm>
              <a:off x="4214896" y="11180398"/>
              <a:ext cx="42368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000" dirty="0">
                  <a:solidFill>
                    <a:schemeClr val="tx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8835075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Freeform 1">
            <a:extLst>
              <a:ext uri="{FF2B5EF4-FFF2-40B4-BE49-F238E27FC236}">
                <a16:creationId xmlns:a16="http://schemas.microsoft.com/office/drawing/2014/main" id="{9BE50857-8631-8946-A566-6B8614F9D0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4783" y="953183"/>
            <a:ext cx="2511465" cy="1576856"/>
          </a:xfrm>
          <a:custGeom>
            <a:avLst/>
            <a:gdLst>
              <a:gd name="T0" fmla="*/ 2308 w 2309"/>
              <a:gd name="T1" fmla="*/ 1448 h 1449"/>
              <a:gd name="T2" fmla="*/ 799 w 2309"/>
              <a:gd name="T3" fmla="*/ 1448 h 1449"/>
              <a:gd name="T4" fmla="*/ 0 w 2309"/>
              <a:gd name="T5" fmla="*/ 0 h 1449"/>
              <a:gd name="T6" fmla="*/ 1509 w 2309"/>
              <a:gd name="T7" fmla="*/ 0 h 1449"/>
              <a:gd name="T8" fmla="*/ 2308 w 2309"/>
              <a:gd name="T9" fmla="*/ 1448 h 14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09" h="1449">
                <a:moveTo>
                  <a:pt x="2308" y="1448"/>
                </a:moveTo>
                <a:lnTo>
                  <a:pt x="799" y="1448"/>
                </a:lnTo>
                <a:lnTo>
                  <a:pt x="0" y="0"/>
                </a:lnTo>
                <a:lnTo>
                  <a:pt x="1509" y="0"/>
                </a:lnTo>
                <a:lnTo>
                  <a:pt x="2308" y="1448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" name="Freeform 2">
            <a:extLst>
              <a:ext uri="{FF2B5EF4-FFF2-40B4-BE49-F238E27FC236}">
                <a16:creationId xmlns:a16="http://schemas.microsoft.com/office/drawing/2014/main" id="{D13B542C-1F98-F34D-8DF2-09E8F3F55C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4783" y="2525245"/>
            <a:ext cx="2511465" cy="1567270"/>
          </a:xfrm>
          <a:custGeom>
            <a:avLst/>
            <a:gdLst>
              <a:gd name="T0" fmla="*/ 2308 w 2309"/>
              <a:gd name="T1" fmla="*/ 0 h 1441"/>
              <a:gd name="T2" fmla="*/ 799 w 2309"/>
              <a:gd name="T3" fmla="*/ 0 h 1441"/>
              <a:gd name="T4" fmla="*/ 0 w 2309"/>
              <a:gd name="T5" fmla="*/ 1440 h 1441"/>
              <a:gd name="T6" fmla="*/ 1509 w 2309"/>
              <a:gd name="T7" fmla="*/ 1440 h 1441"/>
              <a:gd name="T8" fmla="*/ 2308 w 2309"/>
              <a:gd name="T9" fmla="*/ 0 h 1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09" h="1441">
                <a:moveTo>
                  <a:pt x="2308" y="0"/>
                </a:moveTo>
                <a:lnTo>
                  <a:pt x="799" y="0"/>
                </a:lnTo>
                <a:lnTo>
                  <a:pt x="0" y="1440"/>
                </a:lnTo>
                <a:lnTo>
                  <a:pt x="1509" y="1440"/>
                </a:lnTo>
                <a:lnTo>
                  <a:pt x="2308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" name="Freeform 3">
            <a:extLst>
              <a:ext uri="{FF2B5EF4-FFF2-40B4-BE49-F238E27FC236}">
                <a16:creationId xmlns:a16="http://schemas.microsoft.com/office/drawing/2014/main" id="{EB5D9246-7D94-B74F-8311-3CB0DEB914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1787" y="1542708"/>
            <a:ext cx="4979792" cy="1878806"/>
          </a:xfrm>
          <a:custGeom>
            <a:avLst/>
            <a:gdLst>
              <a:gd name="T0" fmla="*/ 4582 w 4583"/>
              <a:gd name="T1" fmla="*/ 1729 h 1730"/>
              <a:gd name="T2" fmla="*/ 0 w 4583"/>
              <a:gd name="T3" fmla="*/ 1729 h 1730"/>
              <a:gd name="T4" fmla="*/ 0 w 4583"/>
              <a:gd name="T5" fmla="*/ 0 h 1730"/>
              <a:gd name="T6" fmla="*/ 4582 w 4583"/>
              <a:gd name="T7" fmla="*/ 0 h 1730"/>
              <a:gd name="T8" fmla="*/ 4582 w 4583"/>
              <a:gd name="T9" fmla="*/ 1729 h 17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83" h="1730">
                <a:moveTo>
                  <a:pt x="4582" y="1729"/>
                </a:moveTo>
                <a:lnTo>
                  <a:pt x="0" y="1729"/>
                </a:lnTo>
                <a:lnTo>
                  <a:pt x="0" y="0"/>
                </a:lnTo>
                <a:lnTo>
                  <a:pt x="4582" y="0"/>
                </a:lnTo>
                <a:lnTo>
                  <a:pt x="4582" y="1729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" name="Freeform 4">
            <a:extLst>
              <a:ext uri="{FF2B5EF4-FFF2-40B4-BE49-F238E27FC236}">
                <a16:creationId xmlns:a16="http://schemas.microsoft.com/office/drawing/2014/main" id="{6C77735C-9B18-A443-9018-AFEFD017A1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4783" y="4432808"/>
            <a:ext cx="2511465" cy="1567270"/>
          </a:xfrm>
          <a:custGeom>
            <a:avLst/>
            <a:gdLst>
              <a:gd name="T0" fmla="*/ 2308 w 2309"/>
              <a:gd name="T1" fmla="*/ 1439 h 1440"/>
              <a:gd name="T2" fmla="*/ 799 w 2309"/>
              <a:gd name="T3" fmla="*/ 1439 h 1440"/>
              <a:gd name="T4" fmla="*/ 0 w 2309"/>
              <a:gd name="T5" fmla="*/ 0 h 1440"/>
              <a:gd name="T6" fmla="*/ 1509 w 2309"/>
              <a:gd name="T7" fmla="*/ 0 h 1440"/>
              <a:gd name="T8" fmla="*/ 2308 w 2309"/>
              <a:gd name="T9" fmla="*/ 1439 h 1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09" h="1440">
                <a:moveTo>
                  <a:pt x="2308" y="1439"/>
                </a:moveTo>
                <a:lnTo>
                  <a:pt x="799" y="1439"/>
                </a:lnTo>
                <a:lnTo>
                  <a:pt x="0" y="0"/>
                </a:lnTo>
                <a:lnTo>
                  <a:pt x="1509" y="0"/>
                </a:lnTo>
                <a:lnTo>
                  <a:pt x="2308" y="1439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" name="Freeform 5">
            <a:extLst>
              <a:ext uri="{FF2B5EF4-FFF2-40B4-BE49-F238E27FC236}">
                <a16:creationId xmlns:a16="http://schemas.microsoft.com/office/drawing/2014/main" id="{60CFA317-C492-4E4C-BB4F-BA50DB8AFF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4783" y="6000078"/>
            <a:ext cx="2511465" cy="1562476"/>
          </a:xfrm>
          <a:custGeom>
            <a:avLst/>
            <a:gdLst>
              <a:gd name="T0" fmla="*/ 2308 w 2309"/>
              <a:gd name="T1" fmla="*/ 0 h 1439"/>
              <a:gd name="T2" fmla="*/ 799 w 2309"/>
              <a:gd name="T3" fmla="*/ 0 h 1439"/>
              <a:gd name="T4" fmla="*/ 0 w 2309"/>
              <a:gd name="T5" fmla="*/ 1438 h 1439"/>
              <a:gd name="T6" fmla="*/ 1509 w 2309"/>
              <a:gd name="T7" fmla="*/ 1438 h 1439"/>
              <a:gd name="T8" fmla="*/ 2308 w 2309"/>
              <a:gd name="T9" fmla="*/ 0 h 14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09" h="1439">
                <a:moveTo>
                  <a:pt x="2308" y="0"/>
                </a:moveTo>
                <a:lnTo>
                  <a:pt x="799" y="0"/>
                </a:lnTo>
                <a:lnTo>
                  <a:pt x="0" y="1438"/>
                </a:lnTo>
                <a:lnTo>
                  <a:pt x="1509" y="1438"/>
                </a:lnTo>
                <a:lnTo>
                  <a:pt x="2308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" name="Freeform 6">
            <a:extLst>
              <a:ext uri="{FF2B5EF4-FFF2-40B4-BE49-F238E27FC236}">
                <a16:creationId xmlns:a16="http://schemas.microsoft.com/office/drawing/2014/main" id="{F189448D-4843-F74C-A348-8E3EC28B42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1787" y="5017538"/>
            <a:ext cx="4979792" cy="1878806"/>
          </a:xfrm>
          <a:custGeom>
            <a:avLst/>
            <a:gdLst>
              <a:gd name="T0" fmla="*/ 4582 w 4583"/>
              <a:gd name="T1" fmla="*/ 1728 h 1729"/>
              <a:gd name="T2" fmla="*/ 0 w 4583"/>
              <a:gd name="T3" fmla="*/ 1728 h 1729"/>
              <a:gd name="T4" fmla="*/ 0 w 4583"/>
              <a:gd name="T5" fmla="*/ 0 h 1729"/>
              <a:gd name="T6" fmla="*/ 4582 w 4583"/>
              <a:gd name="T7" fmla="*/ 0 h 1729"/>
              <a:gd name="T8" fmla="*/ 4582 w 4583"/>
              <a:gd name="T9" fmla="*/ 1728 h 17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83" h="1729">
                <a:moveTo>
                  <a:pt x="4582" y="1728"/>
                </a:moveTo>
                <a:lnTo>
                  <a:pt x="0" y="1728"/>
                </a:lnTo>
                <a:lnTo>
                  <a:pt x="0" y="0"/>
                </a:lnTo>
                <a:lnTo>
                  <a:pt x="4582" y="0"/>
                </a:lnTo>
                <a:lnTo>
                  <a:pt x="4582" y="1728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" name="Freeform 7">
            <a:extLst>
              <a:ext uri="{FF2B5EF4-FFF2-40B4-BE49-F238E27FC236}">
                <a16:creationId xmlns:a16="http://schemas.microsoft.com/office/drawing/2014/main" id="{1180EFAB-C4A9-D44D-A704-4BF8F4D80C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4783" y="7902846"/>
            <a:ext cx="2511465" cy="1567270"/>
          </a:xfrm>
          <a:custGeom>
            <a:avLst/>
            <a:gdLst>
              <a:gd name="T0" fmla="*/ 2308 w 2309"/>
              <a:gd name="T1" fmla="*/ 1440 h 1441"/>
              <a:gd name="T2" fmla="*/ 799 w 2309"/>
              <a:gd name="T3" fmla="*/ 1440 h 1441"/>
              <a:gd name="T4" fmla="*/ 0 w 2309"/>
              <a:gd name="T5" fmla="*/ 0 h 1441"/>
              <a:gd name="T6" fmla="*/ 1509 w 2309"/>
              <a:gd name="T7" fmla="*/ 0 h 1441"/>
              <a:gd name="T8" fmla="*/ 2308 w 2309"/>
              <a:gd name="T9" fmla="*/ 1440 h 1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09" h="1441">
                <a:moveTo>
                  <a:pt x="2308" y="1440"/>
                </a:moveTo>
                <a:lnTo>
                  <a:pt x="799" y="1440"/>
                </a:lnTo>
                <a:lnTo>
                  <a:pt x="0" y="0"/>
                </a:lnTo>
                <a:lnTo>
                  <a:pt x="1509" y="0"/>
                </a:lnTo>
                <a:lnTo>
                  <a:pt x="2308" y="1440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" name="Freeform 8">
            <a:extLst>
              <a:ext uri="{FF2B5EF4-FFF2-40B4-BE49-F238E27FC236}">
                <a16:creationId xmlns:a16="http://schemas.microsoft.com/office/drawing/2014/main" id="{283C2D91-D0F9-AF4E-AB33-F024BB5D83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4783" y="9470117"/>
            <a:ext cx="2511465" cy="1567267"/>
          </a:xfrm>
          <a:custGeom>
            <a:avLst/>
            <a:gdLst>
              <a:gd name="T0" fmla="*/ 2308 w 2309"/>
              <a:gd name="T1" fmla="*/ 0 h 1440"/>
              <a:gd name="T2" fmla="*/ 799 w 2309"/>
              <a:gd name="T3" fmla="*/ 0 h 1440"/>
              <a:gd name="T4" fmla="*/ 0 w 2309"/>
              <a:gd name="T5" fmla="*/ 1439 h 1440"/>
              <a:gd name="T6" fmla="*/ 1509 w 2309"/>
              <a:gd name="T7" fmla="*/ 1439 h 1440"/>
              <a:gd name="T8" fmla="*/ 2308 w 2309"/>
              <a:gd name="T9" fmla="*/ 0 h 1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09" h="1440">
                <a:moveTo>
                  <a:pt x="2308" y="0"/>
                </a:moveTo>
                <a:lnTo>
                  <a:pt x="799" y="0"/>
                </a:lnTo>
                <a:lnTo>
                  <a:pt x="0" y="1439"/>
                </a:lnTo>
                <a:lnTo>
                  <a:pt x="1509" y="1439"/>
                </a:lnTo>
                <a:lnTo>
                  <a:pt x="2308" y="0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" name="Freeform 9">
            <a:extLst>
              <a:ext uri="{FF2B5EF4-FFF2-40B4-BE49-F238E27FC236}">
                <a16:creationId xmlns:a16="http://schemas.microsoft.com/office/drawing/2014/main" id="{45490C4C-8BC2-7246-868F-0347B0D66F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1787" y="8487577"/>
            <a:ext cx="4979792" cy="1878806"/>
          </a:xfrm>
          <a:custGeom>
            <a:avLst/>
            <a:gdLst>
              <a:gd name="T0" fmla="*/ 4582 w 4583"/>
              <a:gd name="T1" fmla="*/ 1729 h 1730"/>
              <a:gd name="T2" fmla="*/ 0 w 4583"/>
              <a:gd name="T3" fmla="*/ 1729 h 1730"/>
              <a:gd name="T4" fmla="*/ 0 w 4583"/>
              <a:gd name="T5" fmla="*/ 0 h 1730"/>
              <a:gd name="T6" fmla="*/ 4582 w 4583"/>
              <a:gd name="T7" fmla="*/ 0 h 1730"/>
              <a:gd name="T8" fmla="*/ 4582 w 4583"/>
              <a:gd name="T9" fmla="*/ 1729 h 17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83" h="1730">
                <a:moveTo>
                  <a:pt x="4582" y="1729"/>
                </a:moveTo>
                <a:lnTo>
                  <a:pt x="0" y="1729"/>
                </a:lnTo>
                <a:lnTo>
                  <a:pt x="0" y="0"/>
                </a:lnTo>
                <a:lnTo>
                  <a:pt x="4582" y="0"/>
                </a:lnTo>
                <a:lnTo>
                  <a:pt x="4582" y="1729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" name="Freeform 10">
            <a:extLst>
              <a:ext uri="{FF2B5EF4-FFF2-40B4-BE49-F238E27FC236}">
                <a16:creationId xmlns:a16="http://schemas.microsoft.com/office/drawing/2014/main" id="{BD0BD298-38BC-584D-9EF6-E32F71ECC2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9504" y="2678617"/>
            <a:ext cx="2511465" cy="1567270"/>
          </a:xfrm>
          <a:custGeom>
            <a:avLst/>
            <a:gdLst>
              <a:gd name="T0" fmla="*/ 0 w 2310"/>
              <a:gd name="T1" fmla="*/ 1439 h 1440"/>
              <a:gd name="T2" fmla="*/ 1510 w 2310"/>
              <a:gd name="T3" fmla="*/ 1439 h 1440"/>
              <a:gd name="T4" fmla="*/ 2309 w 2310"/>
              <a:gd name="T5" fmla="*/ 0 h 1440"/>
              <a:gd name="T6" fmla="*/ 799 w 2310"/>
              <a:gd name="T7" fmla="*/ 0 h 1440"/>
              <a:gd name="T8" fmla="*/ 0 w 2310"/>
              <a:gd name="T9" fmla="*/ 1439 h 1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10" h="1440">
                <a:moveTo>
                  <a:pt x="0" y="1439"/>
                </a:moveTo>
                <a:lnTo>
                  <a:pt x="1510" y="1439"/>
                </a:lnTo>
                <a:lnTo>
                  <a:pt x="2309" y="0"/>
                </a:lnTo>
                <a:lnTo>
                  <a:pt x="799" y="0"/>
                </a:lnTo>
                <a:lnTo>
                  <a:pt x="0" y="1439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" name="Freeform 11">
            <a:extLst>
              <a:ext uri="{FF2B5EF4-FFF2-40B4-BE49-F238E27FC236}">
                <a16:creationId xmlns:a16="http://schemas.microsoft.com/office/drawing/2014/main" id="{C7FDD66B-387B-BF4E-87CC-171FFED870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9504" y="4241093"/>
            <a:ext cx="2511465" cy="1567270"/>
          </a:xfrm>
          <a:custGeom>
            <a:avLst/>
            <a:gdLst>
              <a:gd name="T0" fmla="*/ 0 w 2310"/>
              <a:gd name="T1" fmla="*/ 0 h 1441"/>
              <a:gd name="T2" fmla="*/ 1510 w 2310"/>
              <a:gd name="T3" fmla="*/ 0 h 1441"/>
              <a:gd name="T4" fmla="*/ 2309 w 2310"/>
              <a:gd name="T5" fmla="*/ 1440 h 1441"/>
              <a:gd name="T6" fmla="*/ 799 w 2310"/>
              <a:gd name="T7" fmla="*/ 1440 h 1441"/>
              <a:gd name="T8" fmla="*/ 0 w 2310"/>
              <a:gd name="T9" fmla="*/ 0 h 1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10" h="1441">
                <a:moveTo>
                  <a:pt x="0" y="0"/>
                </a:moveTo>
                <a:lnTo>
                  <a:pt x="1510" y="0"/>
                </a:lnTo>
                <a:lnTo>
                  <a:pt x="2309" y="1440"/>
                </a:lnTo>
                <a:lnTo>
                  <a:pt x="799" y="1440"/>
                </a:lnTo>
                <a:lnTo>
                  <a:pt x="0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" name="Freeform 12">
            <a:extLst>
              <a:ext uri="{FF2B5EF4-FFF2-40B4-BE49-F238E27FC236}">
                <a16:creationId xmlns:a16="http://schemas.microsoft.com/office/drawing/2014/main" id="{291FB204-2CC6-4142-83F1-FE07A35A46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94170" y="3258556"/>
            <a:ext cx="4979795" cy="1878806"/>
          </a:xfrm>
          <a:custGeom>
            <a:avLst/>
            <a:gdLst>
              <a:gd name="T0" fmla="*/ 0 w 4582"/>
              <a:gd name="T1" fmla="*/ 1729 h 1730"/>
              <a:gd name="T2" fmla="*/ 4581 w 4582"/>
              <a:gd name="T3" fmla="*/ 1729 h 1730"/>
              <a:gd name="T4" fmla="*/ 4581 w 4582"/>
              <a:gd name="T5" fmla="*/ 0 h 1730"/>
              <a:gd name="T6" fmla="*/ 0 w 4582"/>
              <a:gd name="T7" fmla="*/ 0 h 1730"/>
              <a:gd name="T8" fmla="*/ 0 w 4582"/>
              <a:gd name="T9" fmla="*/ 1729 h 17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82" h="1730">
                <a:moveTo>
                  <a:pt x="0" y="1729"/>
                </a:moveTo>
                <a:lnTo>
                  <a:pt x="4581" y="1729"/>
                </a:lnTo>
                <a:lnTo>
                  <a:pt x="4581" y="0"/>
                </a:lnTo>
                <a:lnTo>
                  <a:pt x="0" y="0"/>
                </a:lnTo>
                <a:lnTo>
                  <a:pt x="0" y="1729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" name="Freeform 13">
            <a:extLst>
              <a:ext uri="{FF2B5EF4-FFF2-40B4-BE49-F238E27FC236}">
                <a16:creationId xmlns:a16="http://schemas.microsoft.com/office/drawing/2014/main" id="{5834725E-C0A8-0347-BE6B-5D3E0FB904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9504" y="6153450"/>
            <a:ext cx="2511465" cy="1562476"/>
          </a:xfrm>
          <a:custGeom>
            <a:avLst/>
            <a:gdLst>
              <a:gd name="T0" fmla="*/ 0 w 2310"/>
              <a:gd name="T1" fmla="*/ 1438 h 1439"/>
              <a:gd name="T2" fmla="*/ 1510 w 2310"/>
              <a:gd name="T3" fmla="*/ 1438 h 1439"/>
              <a:gd name="T4" fmla="*/ 2309 w 2310"/>
              <a:gd name="T5" fmla="*/ 0 h 1439"/>
              <a:gd name="T6" fmla="*/ 799 w 2310"/>
              <a:gd name="T7" fmla="*/ 0 h 1439"/>
              <a:gd name="T8" fmla="*/ 0 w 2310"/>
              <a:gd name="T9" fmla="*/ 1438 h 14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10" h="1439">
                <a:moveTo>
                  <a:pt x="0" y="1438"/>
                </a:moveTo>
                <a:lnTo>
                  <a:pt x="1510" y="1438"/>
                </a:lnTo>
                <a:lnTo>
                  <a:pt x="2309" y="0"/>
                </a:lnTo>
                <a:lnTo>
                  <a:pt x="799" y="0"/>
                </a:lnTo>
                <a:lnTo>
                  <a:pt x="0" y="1438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1" name="Freeform 14">
            <a:extLst>
              <a:ext uri="{FF2B5EF4-FFF2-40B4-BE49-F238E27FC236}">
                <a16:creationId xmlns:a16="http://schemas.microsoft.com/office/drawing/2014/main" id="{22CDC12B-68D0-2E4F-BDDB-C79F298D22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9504" y="7715926"/>
            <a:ext cx="2511465" cy="1567267"/>
          </a:xfrm>
          <a:custGeom>
            <a:avLst/>
            <a:gdLst>
              <a:gd name="T0" fmla="*/ 0 w 2310"/>
              <a:gd name="T1" fmla="*/ 0 h 1440"/>
              <a:gd name="T2" fmla="*/ 1510 w 2310"/>
              <a:gd name="T3" fmla="*/ 0 h 1440"/>
              <a:gd name="T4" fmla="*/ 2309 w 2310"/>
              <a:gd name="T5" fmla="*/ 1439 h 1440"/>
              <a:gd name="T6" fmla="*/ 799 w 2310"/>
              <a:gd name="T7" fmla="*/ 1439 h 1440"/>
              <a:gd name="T8" fmla="*/ 0 w 2310"/>
              <a:gd name="T9" fmla="*/ 0 h 1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10" h="1440">
                <a:moveTo>
                  <a:pt x="0" y="0"/>
                </a:moveTo>
                <a:lnTo>
                  <a:pt x="1510" y="0"/>
                </a:lnTo>
                <a:lnTo>
                  <a:pt x="2309" y="1439"/>
                </a:lnTo>
                <a:lnTo>
                  <a:pt x="799" y="1439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2" name="Freeform 15">
            <a:extLst>
              <a:ext uri="{FF2B5EF4-FFF2-40B4-BE49-F238E27FC236}">
                <a16:creationId xmlns:a16="http://schemas.microsoft.com/office/drawing/2014/main" id="{D700D5BF-28C1-7547-AD86-85AFB9F0A7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94170" y="6733386"/>
            <a:ext cx="4979795" cy="1878806"/>
          </a:xfrm>
          <a:custGeom>
            <a:avLst/>
            <a:gdLst>
              <a:gd name="T0" fmla="*/ 0 w 4582"/>
              <a:gd name="T1" fmla="*/ 1728 h 1729"/>
              <a:gd name="T2" fmla="*/ 4581 w 4582"/>
              <a:gd name="T3" fmla="*/ 1728 h 1729"/>
              <a:gd name="T4" fmla="*/ 4581 w 4582"/>
              <a:gd name="T5" fmla="*/ 0 h 1729"/>
              <a:gd name="T6" fmla="*/ 0 w 4582"/>
              <a:gd name="T7" fmla="*/ 0 h 1729"/>
              <a:gd name="T8" fmla="*/ 0 w 4582"/>
              <a:gd name="T9" fmla="*/ 1728 h 17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82" h="1729">
                <a:moveTo>
                  <a:pt x="0" y="1728"/>
                </a:moveTo>
                <a:lnTo>
                  <a:pt x="4581" y="1728"/>
                </a:lnTo>
                <a:lnTo>
                  <a:pt x="4581" y="0"/>
                </a:lnTo>
                <a:lnTo>
                  <a:pt x="0" y="0"/>
                </a:lnTo>
                <a:lnTo>
                  <a:pt x="0" y="1728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3" name="Freeform 16">
            <a:extLst>
              <a:ext uri="{FF2B5EF4-FFF2-40B4-BE49-F238E27FC236}">
                <a16:creationId xmlns:a16="http://schemas.microsoft.com/office/drawing/2014/main" id="{B4396527-74E7-0D47-A477-5074C05771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9504" y="9623489"/>
            <a:ext cx="2511465" cy="1567267"/>
          </a:xfrm>
          <a:custGeom>
            <a:avLst/>
            <a:gdLst>
              <a:gd name="T0" fmla="*/ 0 w 2310"/>
              <a:gd name="T1" fmla="*/ 1440 h 1441"/>
              <a:gd name="T2" fmla="*/ 1510 w 2310"/>
              <a:gd name="T3" fmla="*/ 1440 h 1441"/>
              <a:gd name="T4" fmla="*/ 2309 w 2310"/>
              <a:gd name="T5" fmla="*/ 0 h 1441"/>
              <a:gd name="T6" fmla="*/ 799 w 2310"/>
              <a:gd name="T7" fmla="*/ 0 h 1441"/>
              <a:gd name="T8" fmla="*/ 0 w 2310"/>
              <a:gd name="T9" fmla="*/ 1440 h 1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10" h="1441">
                <a:moveTo>
                  <a:pt x="0" y="1440"/>
                </a:moveTo>
                <a:lnTo>
                  <a:pt x="1510" y="1440"/>
                </a:lnTo>
                <a:lnTo>
                  <a:pt x="2309" y="0"/>
                </a:lnTo>
                <a:lnTo>
                  <a:pt x="799" y="0"/>
                </a:lnTo>
                <a:lnTo>
                  <a:pt x="0" y="144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4" name="Freeform 17">
            <a:extLst>
              <a:ext uri="{FF2B5EF4-FFF2-40B4-BE49-F238E27FC236}">
                <a16:creationId xmlns:a16="http://schemas.microsoft.com/office/drawing/2014/main" id="{99489C4F-2107-A046-905C-A3DFEB4DB5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9504" y="11185965"/>
            <a:ext cx="2511465" cy="1576853"/>
          </a:xfrm>
          <a:custGeom>
            <a:avLst/>
            <a:gdLst>
              <a:gd name="T0" fmla="*/ 0 w 2310"/>
              <a:gd name="T1" fmla="*/ 0 h 1449"/>
              <a:gd name="T2" fmla="*/ 1510 w 2310"/>
              <a:gd name="T3" fmla="*/ 0 h 1449"/>
              <a:gd name="T4" fmla="*/ 2309 w 2310"/>
              <a:gd name="T5" fmla="*/ 1448 h 1449"/>
              <a:gd name="T6" fmla="*/ 799 w 2310"/>
              <a:gd name="T7" fmla="*/ 1448 h 1449"/>
              <a:gd name="T8" fmla="*/ 0 w 2310"/>
              <a:gd name="T9" fmla="*/ 0 h 14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10" h="1449">
                <a:moveTo>
                  <a:pt x="0" y="0"/>
                </a:moveTo>
                <a:lnTo>
                  <a:pt x="1510" y="0"/>
                </a:lnTo>
                <a:lnTo>
                  <a:pt x="2309" y="1448"/>
                </a:lnTo>
                <a:lnTo>
                  <a:pt x="799" y="1448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5" name="Freeform 18">
            <a:extLst>
              <a:ext uri="{FF2B5EF4-FFF2-40B4-BE49-F238E27FC236}">
                <a16:creationId xmlns:a16="http://schemas.microsoft.com/office/drawing/2014/main" id="{0EADC65A-9F6B-EA4C-AC64-B712B8FA03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94170" y="10213010"/>
            <a:ext cx="4979795" cy="1878806"/>
          </a:xfrm>
          <a:custGeom>
            <a:avLst/>
            <a:gdLst>
              <a:gd name="T0" fmla="*/ 0 w 4582"/>
              <a:gd name="T1" fmla="*/ 1729 h 1730"/>
              <a:gd name="T2" fmla="*/ 4581 w 4582"/>
              <a:gd name="T3" fmla="*/ 1729 h 1730"/>
              <a:gd name="T4" fmla="*/ 4581 w 4582"/>
              <a:gd name="T5" fmla="*/ 0 h 1730"/>
              <a:gd name="T6" fmla="*/ 0 w 4582"/>
              <a:gd name="T7" fmla="*/ 0 h 1730"/>
              <a:gd name="T8" fmla="*/ 0 w 4582"/>
              <a:gd name="T9" fmla="*/ 1729 h 17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82" h="1730">
                <a:moveTo>
                  <a:pt x="0" y="1729"/>
                </a:moveTo>
                <a:lnTo>
                  <a:pt x="4581" y="1729"/>
                </a:lnTo>
                <a:lnTo>
                  <a:pt x="4581" y="0"/>
                </a:lnTo>
                <a:lnTo>
                  <a:pt x="0" y="0"/>
                </a:lnTo>
                <a:lnTo>
                  <a:pt x="0" y="1729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8" name="Freeform 188">
            <a:extLst>
              <a:ext uri="{FF2B5EF4-FFF2-40B4-BE49-F238E27FC236}">
                <a16:creationId xmlns:a16="http://schemas.microsoft.com/office/drawing/2014/main" id="{389A4E31-5C2C-754D-BC8C-932EC74875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5721" y="9518046"/>
            <a:ext cx="191715" cy="277987"/>
          </a:xfrm>
          <a:custGeom>
            <a:avLst/>
            <a:gdLst>
              <a:gd name="T0" fmla="*/ 175 w 176"/>
              <a:gd name="T1" fmla="*/ 254 h 255"/>
              <a:gd name="T2" fmla="*/ 175 w 176"/>
              <a:gd name="T3" fmla="*/ 254 h 255"/>
              <a:gd name="T4" fmla="*/ 0 w 176"/>
              <a:gd name="T5" fmla="*/ 254 h 255"/>
              <a:gd name="T6" fmla="*/ 0 w 176"/>
              <a:gd name="T7" fmla="*/ 35 h 255"/>
              <a:gd name="T8" fmla="*/ 35 w 176"/>
              <a:gd name="T9" fmla="*/ 0 h 255"/>
              <a:gd name="T10" fmla="*/ 140 w 176"/>
              <a:gd name="T11" fmla="*/ 0 h 255"/>
              <a:gd name="T12" fmla="*/ 175 w 176"/>
              <a:gd name="T13" fmla="*/ 35 h 255"/>
              <a:gd name="T14" fmla="*/ 175 w 176"/>
              <a:gd name="T15" fmla="*/ 254 h 255"/>
              <a:gd name="T16" fmla="*/ 35 w 176"/>
              <a:gd name="T17" fmla="*/ 219 h 255"/>
              <a:gd name="T18" fmla="*/ 35 w 176"/>
              <a:gd name="T19" fmla="*/ 219 h 255"/>
              <a:gd name="T20" fmla="*/ 140 w 176"/>
              <a:gd name="T21" fmla="*/ 219 h 255"/>
              <a:gd name="T22" fmla="*/ 140 w 176"/>
              <a:gd name="T23" fmla="*/ 35 h 255"/>
              <a:gd name="T24" fmla="*/ 140 w 176"/>
              <a:gd name="T25" fmla="*/ 35 h 255"/>
              <a:gd name="T26" fmla="*/ 35 w 176"/>
              <a:gd name="T27" fmla="*/ 35 h 255"/>
              <a:gd name="T28" fmla="*/ 35 w 176"/>
              <a:gd name="T29" fmla="*/ 35 h 255"/>
              <a:gd name="T30" fmla="*/ 35 w 176"/>
              <a:gd name="T31" fmla="*/ 219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6" h="255">
                <a:moveTo>
                  <a:pt x="175" y="254"/>
                </a:moveTo>
                <a:lnTo>
                  <a:pt x="175" y="254"/>
                </a:lnTo>
                <a:cubicBezTo>
                  <a:pt x="0" y="254"/>
                  <a:pt x="0" y="254"/>
                  <a:pt x="0" y="254"/>
                </a:cubicBezTo>
                <a:cubicBezTo>
                  <a:pt x="0" y="35"/>
                  <a:pt x="0" y="35"/>
                  <a:pt x="0" y="35"/>
                </a:cubicBezTo>
                <a:cubicBezTo>
                  <a:pt x="0" y="17"/>
                  <a:pt x="17" y="0"/>
                  <a:pt x="35" y="0"/>
                </a:cubicBezTo>
                <a:cubicBezTo>
                  <a:pt x="140" y="0"/>
                  <a:pt x="140" y="0"/>
                  <a:pt x="140" y="0"/>
                </a:cubicBezTo>
                <a:cubicBezTo>
                  <a:pt x="158" y="0"/>
                  <a:pt x="175" y="17"/>
                  <a:pt x="175" y="35"/>
                </a:cubicBezTo>
                <a:lnTo>
                  <a:pt x="175" y="254"/>
                </a:lnTo>
                <a:close/>
                <a:moveTo>
                  <a:pt x="35" y="219"/>
                </a:moveTo>
                <a:lnTo>
                  <a:pt x="35" y="219"/>
                </a:lnTo>
                <a:cubicBezTo>
                  <a:pt x="140" y="219"/>
                  <a:pt x="140" y="219"/>
                  <a:pt x="140" y="219"/>
                </a:cubicBezTo>
                <a:cubicBezTo>
                  <a:pt x="140" y="35"/>
                  <a:pt x="140" y="35"/>
                  <a:pt x="140" y="35"/>
                </a:cubicBezTo>
                <a:lnTo>
                  <a:pt x="140" y="35"/>
                </a:lnTo>
                <a:cubicBezTo>
                  <a:pt x="35" y="35"/>
                  <a:pt x="35" y="35"/>
                  <a:pt x="35" y="35"/>
                </a:cubicBezTo>
                <a:lnTo>
                  <a:pt x="35" y="35"/>
                </a:lnTo>
                <a:lnTo>
                  <a:pt x="35" y="21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9" name="Freeform 189">
            <a:extLst>
              <a:ext uri="{FF2B5EF4-FFF2-40B4-BE49-F238E27FC236}">
                <a16:creationId xmlns:a16="http://schemas.microsoft.com/office/drawing/2014/main" id="{CC05B62C-CDC6-024E-A2E3-B3D3C07CDE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3178" y="9441360"/>
            <a:ext cx="555973" cy="354672"/>
          </a:xfrm>
          <a:custGeom>
            <a:avLst/>
            <a:gdLst>
              <a:gd name="T0" fmla="*/ 456 w 510"/>
              <a:gd name="T1" fmla="*/ 325 h 326"/>
              <a:gd name="T2" fmla="*/ 456 w 510"/>
              <a:gd name="T3" fmla="*/ 325 h 326"/>
              <a:gd name="T4" fmla="*/ 52 w 510"/>
              <a:gd name="T5" fmla="*/ 325 h 326"/>
              <a:gd name="T6" fmla="*/ 0 w 510"/>
              <a:gd name="T7" fmla="*/ 273 h 326"/>
              <a:gd name="T8" fmla="*/ 0 w 510"/>
              <a:gd name="T9" fmla="*/ 62 h 326"/>
              <a:gd name="T10" fmla="*/ 17 w 510"/>
              <a:gd name="T11" fmla="*/ 44 h 326"/>
              <a:gd name="T12" fmla="*/ 17 w 510"/>
              <a:gd name="T13" fmla="*/ 44 h 326"/>
              <a:gd name="T14" fmla="*/ 44 w 510"/>
              <a:gd name="T15" fmla="*/ 62 h 326"/>
              <a:gd name="T16" fmla="*/ 44 w 510"/>
              <a:gd name="T17" fmla="*/ 273 h 326"/>
              <a:gd name="T18" fmla="*/ 52 w 510"/>
              <a:gd name="T19" fmla="*/ 281 h 326"/>
              <a:gd name="T20" fmla="*/ 456 w 510"/>
              <a:gd name="T21" fmla="*/ 281 h 326"/>
              <a:gd name="T22" fmla="*/ 465 w 510"/>
              <a:gd name="T23" fmla="*/ 273 h 326"/>
              <a:gd name="T24" fmla="*/ 465 w 510"/>
              <a:gd name="T25" fmla="*/ 0 h 326"/>
              <a:gd name="T26" fmla="*/ 509 w 510"/>
              <a:gd name="T27" fmla="*/ 0 h 326"/>
              <a:gd name="T28" fmla="*/ 509 w 510"/>
              <a:gd name="T29" fmla="*/ 273 h 326"/>
              <a:gd name="T30" fmla="*/ 456 w 510"/>
              <a:gd name="T31" fmla="*/ 325 h 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10" h="326">
                <a:moveTo>
                  <a:pt x="456" y="325"/>
                </a:moveTo>
                <a:lnTo>
                  <a:pt x="456" y="325"/>
                </a:lnTo>
                <a:cubicBezTo>
                  <a:pt x="52" y="325"/>
                  <a:pt x="52" y="325"/>
                  <a:pt x="52" y="325"/>
                </a:cubicBezTo>
                <a:cubicBezTo>
                  <a:pt x="17" y="325"/>
                  <a:pt x="0" y="308"/>
                  <a:pt x="0" y="273"/>
                </a:cubicBezTo>
                <a:cubicBezTo>
                  <a:pt x="0" y="62"/>
                  <a:pt x="0" y="62"/>
                  <a:pt x="0" y="62"/>
                </a:cubicBezTo>
                <a:cubicBezTo>
                  <a:pt x="0" y="53"/>
                  <a:pt x="9" y="44"/>
                  <a:pt x="17" y="44"/>
                </a:cubicBezTo>
                <a:lnTo>
                  <a:pt x="17" y="44"/>
                </a:lnTo>
                <a:cubicBezTo>
                  <a:pt x="35" y="44"/>
                  <a:pt x="44" y="53"/>
                  <a:pt x="44" y="62"/>
                </a:cubicBezTo>
                <a:cubicBezTo>
                  <a:pt x="44" y="273"/>
                  <a:pt x="44" y="273"/>
                  <a:pt x="44" y="273"/>
                </a:cubicBezTo>
                <a:cubicBezTo>
                  <a:pt x="44" y="281"/>
                  <a:pt x="44" y="281"/>
                  <a:pt x="52" y="281"/>
                </a:cubicBezTo>
                <a:cubicBezTo>
                  <a:pt x="456" y="281"/>
                  <a:pt x="456" y="281"/>
                  <a:pt x="456" y="281"/>
                </a:cubicBezTo>
                <a:cubicBezTo>
                  <a:pt x="456" y="281"/>
                  <a:pt x="465" y="281"/>
                  <a:pt x="465" y="273"/>
                </a:cubicBezTo>
                <a:cubicBezTo>
                  <a:pt x="465" y="0"/>
                  <a:pt x="465" y="0"/>
                  <a:pt x="465" y="0"/>
                </a:cubicBezTo>
                <a:cubicBezTo>
                  <a:pt x="509" y="0"/>
                  <a:pt x="509" y="0"/>
                  <a:pt x="509" y="0"/>
                </a:cubicBezTo>
                <a:cubicBezTo>
                  <a:pt x="509" y="273"/>
                  <a:pt x="509" y="273"/>
                  <a:pt x="509" y="273"/>
                </a:cubicBezTo>
                <a:cubicBezTo>
                  <a:pt x="509" y="308"/>
                  <a:pt x="482" y="325"/>
                  <a:pt x="456" y="32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0" name="Freeform 190">
            <a:extLst>
              <a:ext uri="{FF2B5EF4-FFF2-40B4-BE49-F238E27FC236}">
                <a16:creationId xmlns:a16="http://schemas.microsoft.com/office/drawing/2014/main" id="{4FEC6824-85D3-404C-91A8-DF18413B1A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5249" y="9211302"/>
            <a:ext cx="642245" cy="268401"/>
          </a:xfrm>
          <a:custGeom>
            <a:avLst/>
            <a:gdLst>
              <a:gd name="T0" fmla="*/ 491 w 589"/>
              <a:gd name="T1" fmla="*/ 246 h 247"/>
              <a:gd name="T2" fmla="*/ 491 w 589"/>
              <a:gd name="T3" fmla="*/ 246 h 247"/>
              <a:gd name="T4" fmla="*/ 430 w 589"/>
              <a:gd name="T5" fmla="*/ 210 h 247"/>
              <a:gd name="T6" fmla="*/ 360 w 589"/>
              <a:gd name="T7" fmla="*/ 246 h 247"/>
              <a:gd name="T8" fmla="*/ 290 w 589"/>
              <a:gd name="T9" fmla="*/ 210 h 247"/>
              <a:gd name="T10" fmla="*/ 228 w 589"/>
              <a:gd name="T11" fmla="*/ 246 h 247"/>
              <a:gd name="T12" fmla="*/ 158 w 589"/>
              <a:gd name="T13" fmla="*/ 210 h 247"/>
              <a:gd name="T14" fmla="*/ 88 w 589"/>
              <a:gd name="T15" fmla="*/ 246 h 247"/>
              <a:gd name="T16" fmla="*/ 0 w 589"/>
              <a:gd name="T17" fmla="*/ 149 h 247"/>
              <a:gd name="T18" fmla="*/ 0 w 589"/>
              <a:gd name="T19" fmla="*/ 140 h 247"/>
              <a:gd name="T20" fmla="*/ 79 w 589"/>
              <a:gd name="T21" fmla="*/ 26 h 247"/>
              <a:gd name="T22" fmla="*/ 114 w 589"/>
              <a:gd name="T23" fmla="*/ 0 h 247"/>
              <a:gd name="T24" fmla="*/ 465 w 589"/>
              <a:gd name="T25" fmla="*/ 0 h 247"/>
              <a:gd name="T26" fmla="*/ 465 w 589"/>
              <a:gd name="T27" fmla="*/ 0 h 247"/>
              <a:gd name="T28" fmla="*/ 509 w 589"/>
              <a:gd name="T29" fmla="*/ 26 h 247"/>
              <a:gd name="T30" fmla="*/ 588 w 589"/>
              <a:gd name="T31" fmla="*/ 140 h 247"/>
              <a:gd name="T32" fmla="*/ 588 w 589"/>
              <a:gd name="T33" fmla="*/ 149 h 247"/>
              <a:gd name="T34" fmla="*/ 500 w 589"/>
              <a:gd name="T35" fmla="*/ 246 h 247"/>
              <a:gd name="T36" fmla="*/ 491 w 589"/>
              <a:gd name="T37" fmla="*/ 246 h 247"/>
              <a:gd name="T38" fmla="*/ 430 w 589"/>
              <a:gd name="T39" fmla="*/ 149 h 247"/>
              <a:gd name="T40" fmla="*/ 430 w 589"/>
              <a:gd name="T41" fmla="*/ 149 h 247"/>
              <a:gd name="T42" fmla="*/ 430 w 589"/>
              <a:gd name="T43" fmla="*/ 149 h 247"/>
              <a:gd name="T44" fmla="*/ 456 w 589"/>
              <a:gd name="T45" fmla="*/ 166 h 247"/>
              <a:gd name="T46" fmla="*/ 500 w 589"/>
              <a:gd name="T47" fmla="*/ 193 h 247"/>
              <a:gd name="T48" fmla="*/ 535 w 589"/>
              <a:gd name="T49" fmla="*/ 158 h 247"/>
              <a:gd name="T50" fmla="*/ 465 w 589"/>
              <a:gd name="T51" fmla="*/ 52 h 247"/>
              <a:gd name="T52" fmla="*/ 114 w 589"/>
              <a:gd name="T53" fmla="*/ 52 h 247"/>
              <a:gd name="T54" fmla="*/ 114 w 589"/>
              <a:gd name="T55" fmla="*/ 52 h 247"/>
              <a:gd name="T56" fmla="*/ 44 w 589"/>
              <a:gd name="T57" fmla="*/ 149 h 247"/>
              <a:gd name="T58" fmla="*/ 88 w 589"/>
              <a:gd name="T59" fmla="*/ 193 h 247"/>
              <a:gd name="T60" fmla="*/ 131 w 589"/>
              <a:gd name="T61" fmla="*/ 166 h 247"/>
              <a:gd name="T62" fmla="*/ 158 w 589"/>
              <a:gd name="T63" fmla="*/ 149 h 247"/>
              <a:gd name="T64" fmla="*/ 158 w 589"/>
              <a:gd name="T65" fmla="*/ 149 h 247"/>
              <a:gd name="T66" fmla="*/ 184 w 589"/>
              <a:gd name="T67" fmla="*/ 166 h 247"/>
              <a:gd name="T68" fmla="*/ 228 w 589"/>
              <a:gd name="T69" fmla="*/ 193 h 247"/>
              <a:gd name="T70" fmla="*/ 263 w 589"/>
              <a:gd name="T71" fmla="*/ 166 h 247"/>
              <a:gd name="T72" fmla="*/ 290 w 589"/>
              <a:gd name="T73" fmla="*/ 149 h 247"/>
              <a:gd name="T74" fmla="*/ 290 w 589"/>
              <a:gd name="T75" fmla="*/ 149 h 247"/>
              <a:gd name="T76" fmla="*/ 316 w 589"/>
              <a:gd name="T77" fmla="*/ 166 h 247"/>
              <a:gd name="T78" fmla="*/ 360 w 589"/>
              <a:gd name="T79" fmla="*/ 193 h 247"/>
              <a:gd name="T80" fmla="*/ 404 w 589"/>
              <a:gd name="T81" fmla="*/ 166 h 247"/>
              <a:gd name="T82" fmla="*/ 430 w 589"/>
              <a:gd name="T83" fmla="*/ 149 h 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589" h="247">
                <a:moveTo>
                  <a:pt x="491" y="246"/>
                </a:moveTo>
                <a:lnTo>
                  <a:pt x="491" y="246"/>
                </a:lnTo>
                <a:cubicBezTo>
                  <a:pt x="465" y="246"/>
                  <a:pt x="439" y="228"/>
                  <a:pt x="430" y="210"/>
                </a:cubicBezTo>
                <a:cubicBezTo>
                  <a:pt x="412" y="228"/>
                  <a:pt x="386" y="246"/>
                  <a:pt x="360" y="246"/>
                </a:cubicBezTo>
                <a:cubicBezTo>
                  <a:pt x="333" y="246"/>
                  <a:pt x="307" y="228"/>
                  <a:pt x="290" y="210"/>
                </a:cubicBezTo>
                <a:cubicBezTo>
                  <a:pt x="272" y="228"/>
                  <a:pt x="254" y="246"/>
                  <a:pt x="228" y="246"/>
                </a:cubicBezTo>
                <a:cubicBezTo>
                  <a:pt x="202" y="246"/>
                  <a:pt x="175" y="228"/>
                  <a:pt x="158" y="210"/>
                </a:cubicBezTo>
                <a:cubicBezTo>
                  <a:pt x="140" y="228"/>
                  <a:pt x="114" y="246"/>
                  <a:pt x="88" y="246"/>
                </a:cubicBezTo>
                <a:cubicBezTo>
                  <a:pt x="35" y="237"/>
                  <a:pt x="0" y="193"/>
                  <a:pt x="0" y="149"/>
                </a:cubicBezTo>
                <a:cubicBezTo>
                  <a:pt x="0" y="140"/>
                  <a:pt x="0" y="140"/>
                  <a:pt x="0" y="140"/>
                </a:cubicBezTo>
                <a:cubicBezTo>
                  <a:pt x="79" y="26"/>
                  <a:pt x="79" y="26"/>
                  <a:pt x="79" y="26"/>
                </a:cubicBezTo>
                <a:cubicBezTo>
                  <a:pt x="88" y="8"/>
                  <a:pt x="105" y="0"/>
                  <a:pt x="114" y="0"/>
                </a:cubicBezTo>
                <a:cubicBezTo>
                  <a:pt x="465" y="0"/>
                  <a:pt x="465" y="0"/>
                  <a:pt x="465" y="0"/>
                </a:cubicBezTo>
                <a:lnTo>
                  <a:pt x="465" y="0"/>
                </a:lnTo>
                <a:cubicBezTo>
                  <a:pt x="483" y="0"/>
                  <a:pt x="500" y="8"/>
                  <a:pt x="509" y="26"/>
                </a:cubicBezTo>
                <a:cubicBezTo>
                  <a:pt x="588" y="140"/>
                  <a:pt x="588" y="140"/>
                  <a:pt x="588" y="140"/>
                </a:cubicBezTo>
                <a:cubicBezTo>
                  <a:pt x="588" y="149"/>
                  <a:pt x="588" y="149"/>
                  <a:pt x="588" y="149"/>
                </a:cubicBezTo>
                <a:cubicBezTo>
                  <a:pt x="588" y="202"/>
                  <a:pt x="544" y="237"/>
                  <a:pt x="500" y="246"/>
                </a:cubicBezTo>
                <a:cubicBezTo>
                  <a:pt x="500" y="246"/>
                  <a:pt x="500" y="246"/>
                  <a:pt x="491" y="246"/>
                </a:cubicBezTo>
                <a:close/>
                <a:moveTo>
                  <a:pt x="430" y="149"/>
                </a:moveTo>
                <a:lnTo>
                  <a:pt x="430" y="149"/>
                </a:lnTo>
                <a:lnTo>
                  <a:pt x="430" y="149"/>
                </a:lnTo>
                <a:cubicBezTo>
                  <a:pt x="439" y="149"/>
                  <a:pt x="447" y="158"/>
                  <a:pt x="456" y="166"/>
                </a:cubicBezTo>
                <a:cubicBezTo>
                  <a:pt x="465" y="184"/>
                  <a:pt x="483" y="202"/>
                  <a:pt x="500" y="193"/>
                </a:cubicBezTo>
                <a:cubicBezTo>
                  <a:pt x="518" y="193"/>
                  <a:pt x="535" y="175"/>
                  <a:pt x="535" y="158"/>
                </a:cubicBezTo>
                <a:cubicBezTo>
                  <a:pt x="465" y="52"/>
                  <a:pt x="465" y="52"/>
                  <a:pt x="465" y="52"/>
                </a:cubicBezTo>
                <a:cubicBezTo>
                  <a:pt x="114" y="52"/>
                  <a:pt x="114" y="52"/>
                  <a:pt x="114" y="52"/>
                </a:cubicBezTo>
                <a:lnTo>
                  <a:pt x="114" y="52"/>
                </a:lnTo>
                <a:cubicBezTo>
                  <a:pt x="44" y="149"/>
                  <a:pt x="44" y="149"/>
                  <a:pt x="44" y="149"/>
                </a:cubicBezTo>
                <a:cubicBezTo>
                  <a:pt x="53" y="175"/>
                  <a:pt x="70" y="193"/>
                  <a:pt x="88" y="193"/>
                </a:cubicBezTo>
                <a:cubicBezTo>
                  <a:pt x="105" y="193"/>
                  <a:pt x="123" y="184"/>
                  <a:pt x="131" y="166"/>
                </a:cubicBezTo>
                <a:cubicBezTo>
                  <a:pt x="131" y="158"/>
                  <a:pt x="149" y="149"/>
                  <a:pt x="158" y="149"/>
                </a:cubicBezTo>
                <a:lnTo>
                  <a:pt x="158" y="149"/>
                </a:lnTo>
                <a:cubicBezTo>
                  <a:pt x="167" y="149"/>
                  <a:pt x="184" y="158"/>
                  <a:pt x="184" y="166"/>
                </a:cubicBezTo>
                <a:cubicBezTo>
                  <a:pt x="193" y="184"/>
                  <a:pt x="210" y="193"/>
                  <a:pt x="228" y="193"/>
                </a:cubicBezTo>
                <a:cubicBezTo>
                  <a:pt x="246" y="193"/>
                  <a:pt x="254" y="184"/>
                  <a:pt x="263" y="166"/>
                </a:cubicBezTo>
                <a:cubicBezTo>
                  <a:pt x="272" y="158"/>
                  <a:pt x="281" y="149"/>
                  <a:pt x="290" y="149"/>
                </a:cubicBezTo>
                <a:lnTo>
                  <a:pt x="290" y="149"/>
                </a:lnTo>
                <a:cubicBezTo>
                  <a:pt x="307" y="149"/>
                  <a:pt x="316" y="158"/>
                  <a:pt x="316" y="166"/>
                </a:cubicBezTo>
                <a:cubicBezTo>
                  <a:pt x="325" y="184"/>
                  <a:pt x="342" y="193"/>
                  <a:pt x="360" y="193"/>
                </a:cubicBezTo>
                <a:cubicBezTo>
                  <a:pt x="377" y="193"/>
                  <a:pt x="395" y="184"/>
                  <a:pt x="404" y="166"/>
                </a:cubicBezTo>
                <a:cubicBezTo>
                  <a:pt x="404" y="158"/>
                  <a:pt x="412" y="149"/>
                  <a:pt x="430" y="14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1" name="Freeform 191">
            <a:extLst>
              <a:ext uri="{FF2B5EF4-FFF2-40B4-BE49-F238E27FC236}">
                <a16:creationId xmlns:a16="http://schemas.microsoft.com/office/drawing/2014/main" id="{28F36F88-FAB5-614D-B5E1-B6C37AAA31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1222" y="5971321"/>
            <a:ext cx="172543" cy="38343"/>
          </a:xfrm>
          <a:custGeom>
            <a:avLst/>
            <a:gdLst>
              <a:gd name="T0" fmla="*/ 158 w 159"/>
              <a:gd name="T1" fmla="*/ 35 h 36"/>
              <a:gd name="T2" fmla="*/ 0 w 159"/>
              <a:gd name="T3" fmla="*/ 35 h 36"/>
              <a:gd name="T4" fmla="*/ 0 w 159"/>
              <a:gd name="T5" fmla="*/ 0 h 36"/>
              <a:gd name="T6" fmla="*/ 158 w 159"/>
              <a:gd name="T7" fmla="*/ 0 h 36"/>
              <a:gd name="T8" fmla="*/ 158 w 159"/>
              <a:gd name="T9" fmla="*/ 35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9" h="36">
                <a:moveTo>
                  <a:pt x="158" y="35"/>
                </a:moveTo>
                <a:lnTo>
                  <a:pt x="0" y="35"/>
                </a:lnTo>
                <a:lnTo>
                  <a:pt x="0" y="0"/>
                </a:lnTo>
                <a:lnTo>
                  <a:pt x="158" y="0"/>
                </a:lnTo>
                <a:lnTo>
                  <a:pt x="158" y="35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2" name="Freeform 192">
            <a:extLst>
              <a:ext uri="{FF2B5EF4-FFF2-40B4-BE49-F238E27FC236}">
                <a16:creationId xmlns:a16="http://schemas.microsoft.com/office/drawing/2014/main" id="{65B3F781-86B4-FC4D-9CA6-7F28E2254B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5188" y="5856292"/>
            <a:ext cx="162958" cy="316330"/>
          </a:xfrm>
          <a:custGeom>
            <a:avLst/>
            <a:gdLst>
              <a:gd name="T0" fmla="*/ 62 w 150"/>
              <a:gd name="T1" fmla="*/ 0 h 291"/>
              <a:gd name="T2" fmla="*/ 62 w 150"/>
              <a:gd name="T3" fmla="*/ 0 h 291"/>
              <a:gd name="T4" fmla="*/ 0 w 150"/>
              <a:gd name="T5" fmla="*/ 0 h 291"/>
              <a:gd name="T6" fmla="*/ 0 w 150"/>
              <a:gd name="T7" fmla="*/ 35 h 291"/>
              <a:gd name="T8" fmla="*/ 44 w 150"/>
              <a:gd name="T9" fmla="*/ 35 h 291"/>
              <a:gd name="T10" fmla="*/ 62 w 150"/>
              <a:gd name="T11" fmla="*/ 44 h 291"/>
              <a:gd name="T12" fmla="*/ 114 w 150"/>
              <a:gd name="T13" fmla="*/ 114 h 291"/>
              <a:gd name="T14" fmla="*/ 114 w 150"/>
              <a:gd name="T15" fmla="*/ 255 h 291"/>
              <a:gd name="T16" fmla="*/ 26 w 150"/>
              <a:gd name="T17" fmla="*/ 255 h 291"/>
              <a:gd name="T18" fmla="*/ 26 w 150"/>
              <a:gd name="T19" fmla="*/ 264 h 291"/>
              <a:gd name="T20" fmla="*/ 18 w 150"/>
              <a:gd name="T21" fmla="*/ 290 h 291"/>
              <a:gd name="T22" fmla="*/ 114 w 150"/>
              <a:gd name="T23" fmla="*/ 290 h 291"/>
              <a:gd name="T24" fmla="*/ 149 w 150"/>
              <a:gd name="T25" fmla="*/ 255 h 291"/>
              <a:gd name="T26" fmla="*/ 149 w 150"/>
              <a:gd name="T27" fmla="*/ 106 h 291"/>
              <a:gd name="T28" fmla="*/ 149 w 150"/>
              <a:gd name="T29" fmla="*/ 97 h 291"/>
              <a:gd name="T30" fmla="*/ 71 w 150"/>
              <a:gd name="T31" fmla="*/ 9 h 291"/>
              <a:gd name="T32" fmla="*/ 62 w 150"/>
              <a:gd name="T33" fmla="*/ 0 h 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50" h="291">
                <a:moveTo>
                  <a:pt x="62" y="0"/>
                </a:moveTo>
                <a:lnTo>
                  <a:pt x="62" y="0"/>
                </a:lnTo>
                <a:cubicBezTo>
                  <a:pt x="0" y="0"/>
                  <a:pt x="0" y="0"/>
                  <a:pt x="0" y="0"/>
                </a:cubicBezTo>
                <a:cubicBezTo>
                  <a:pt x="0" y="35"/>
                  <a:pt x="0" y="35"/>
                  <a:pt x="0" y="35"/>
                </a:cubicBezTo>
                <a:cubicBezTo>
                  <a:pt x="44" y="35"/>
                  <a:pt x="44" y="35"/>
                  <a:pt x="44" y="35"/>
                </a:cubicBezTo>
                <a:cubicBezTo>
                  <a:pt x="53" y="35"/>
                  <a:pt x="53" y="44"/>
                  <a:pt x="62" y="44"/>
                </a:cubicBezTo>
                <a:cubicBezTo>
                  <a:pt x="114" y="114"/>
                  <a:pt x="114" y="114"/>
                  <a:pt x="114" y="114"/>
                </a:cubicBezTo>
                <a:cubicBezTo>
                  <a:pt x="114" y="255"/>
                  <a:pt x="114" y="255"/>
                  <a:pt x="114" y="255"/>
                </a:cubicBezTo>
                <a:cubicBezTo>
                  <a:pt x="26" y="255"/>
                  <a:pt x="26" y="255"/>
                  <a:pt x="26" y="255"/>
                </a:cubicBezTo>
                <a:lnTo>
                  <a:pt x="26" y="264"/>
                </a:lnTo>
                <a:cubicBezTo>
                  <a:pt x="26" y="273"/>
                  <a:pt x="26" y="281"/>
                  <a:pt x="18" y="290"/>
                </a:cubicBezTo>
                <a:cubicBezTo>
                  <a:pt x="114" y="290"/>
                  <a:pt x="114" y="290"/>
                  <a:pt x="114" y="290"/>
                </a:cubicBezTo>
                <a:cubicBezTo>
                  <a:pt x="132" y="290"/>
                  <a:pt x="149" y="273"/>
                  <a:pt x="149" y="255"/>
                </a:cubicBezTo>
                <a:cubicBezTo>
                  <a:pt x="149" y="106"/>
                  <a:pt x="149" y="106"/>
                  <a:pt x="149" y="106"/>
                </a:cubicBezTo>
                <a:cubicBezTo>
                  <a:pt x="149" y="97"/>
                  <a:pt x="149" y="97"/>
                  <a:pt x="149" y="97"/>
                </a:cubicBezTo>
                <a:cubicBezTo>
                  <a:pt x="71" y="9"/>
                  <a:pt x="71" y="9"/>
                  <a:pt x="71" y="9"/>
                </a:cubicBezTo>
                <a:lnTo>
                  <a:pt x="62" y="0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3" name="Freeform 193">
            <a:extLst>
              <a:ext uri="{FF2B5EF4-FFF2-40B4-BE49-F238E27FC236}">
                <a16:creationId xmlns:a16="http://schemas.microsoft.com/office/drawing/2014/main" id="{C62E2278-A249-FC4B-B5F1-5EE95B93E8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1165" y="6119898"/>
            <a:ext cx="201301" cy="47929"/>
          </a:xfrm>
          <a:custGeom>
            <a:avLst/>
            <a:gdLst>
              <a:gd name="T0" fmla="*/ 176 w 186"/>
              <a:gd name="T1" fmla="*/ 0 h 45"/>
              <a:gd name="T2" fmla="*/ 176 w 186"/>
              <a:gd name="T3" fmla="*/ 0 h 45"/>
              <a:gd name="T4" fmla="*/ 9 w 186"/>
              <a:gd name="T5" fmla="*/ 0 h 45"/>
              <a:gd name="T6" fmla="*/ 9 w 186"/>
              <a:gd name="T7" fmla="*/ 18 h 45"/>
              <a:gd name="T8" fmla="*/ 0 w 186"/>
              <a:gd name="T9" fmla="*/ 44 h 45"/>
              <a:gd name="T10" fmla="*/ 185 w 186"/>
              <a:gd name="T11" fmla="*/ 44 h 45"/>
              <a:gd name="T12" fmla="*/ 176 w 186"/>
              <a:gd name="T13" fmla="*/ 18 h 45"/>
              <a:gd name="T14" fmla="*/ 176 w 186"/>
              <a:gd name="T15" fmla="*/ 0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86" h="45">
                <a:moveTo>
                  <a:pt x="176" y="0"/>
                </a:moveTo>
                <a:lnTo>
                  <a:pt x="176" y="0"/>
                </a:lnTo>
                <a:cubicBezTo>
                  <a:pt x="9" y="0"/>
                  <a:pt x="9" y="0"/>
                  <a:pt x="9" y="0"/>
                </a:cubicBezTo>
                <a:cubicBezTo>
                  <a:pt x="9" y="9"/>
                  <a:pt x="9" y="18"/>
                  <a:pt x="9" y="18"/>
                </a:cubicBezTo>
                <a:cubicBezTo>
                  <a:pt x="9" y="35"/>
                  <a:pt x="9" y="44"/>
                  <a:pt x="0" y="44"/>
                </a:cubicBezTo>
                <a:cubicBezTo>
                  <a:pt x="185" y="44"/>
                  <a:pt x="185" y="44"/>
                  <a:pt x="185" y="44"/>
                </a:cubicBezTo>
                <a:cubicBezTo>
                  <a:pt x="176" y="44"/>
                  <a:pt x="176" y="27"/>
                  <a:pt x="176" y="18"/>
                </a:cubicBezTo>
                <a:cubicBezTo>
                  <a:pt x="176" y="18"/>
                  <a:pt x="176" y="9"/>
                  <a:pt x="176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4" name="Freeform 194">
            <a:extLst>
              <a:ext uri="{FF2B5EF4-FFF2-40B4-BE49-F238E27FC236}">
                <a16:creationId xmlns:a16="http://schemas.microsoft.com/office/drawing/2014/main" id="{19EBF356-1553-0442-82E9-31D0E7A5BA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1107" y="5760434"/>
            <a:ext cx="488873" cy="345087"/>
          </a:xfrm>
          <a:custGeom>
            <a:avLst/>
            <a:gdLst>
              <a:gd name="T0" fmla="*/ 430 w 448"/>
              <a:gd name="T1" fmla="*/ 308 h 317"/>
              <a:gd name="T2" fmla="*/ 430 w 448"/>
              <a:gd name="T3" fmla="*/ 308 h 317"/>
              <a:gd name="T4" fmla="*/ 447 w 448"/>
              <a:gd name="T5" fmla="*/ 316 h 317"/>
              <a:gd name="T6" fmla="*/ 447 w 448"/>
              <a:gd name="T7" fmla="*/ 123 h 317"/>
              <a:gd name="T8" fmla="*/ 447 w 448"/>
              <a:gd name="T9" fmla="*/ 88 h 317"/>
              <a:gd name="T10" fmla="*/ 447 w 448"/>
              <a:gd name="T11" fmla="*/ 45 h 317"/>
              <a:gd name="T12" fmla="*/ 403 w 448"/>
              <a:gd name="T13" fmla="*/ 0 h 317"/>
              <a:gd name="T14" fmla="*/ 26 w 448"/>
              <a:gd name="T15" fmla="*/ 0 h 317"/>
              <a:gd name="T16" fmla="*/ 0 w 448"/>
              <a:gd name="T17" fmla="*/ 27 h 317"/>
              <a:gd name="T18" fmla="*/ 26 w 448"/>
              <a:gd name="T19" fmla="*/ 53 h 317"/>
              <a:gd name="T20" fmla="*/ 403 w 448"/>
              <a:gd name="T21" fmla="*/ 53 h 317"/>
              <a:gd name="T22" fmla="*/ 403 w 448"/>
              <a:gd name="T23" fmla="*/ 316 h 317"/>
              <a:gd name="T24" fmla="*/ 430 w 448"/>
              <a:gd name="T25" fmla="*/ 308 h 3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48" h="317">
                <a:moveTo>
                  <a:pt x="430" y="308"/>
                </a:moveTo>
                <a:lnTo>
                  <a:pt x="430" y="308"/>
                </a:lnTo>
                <a:cubicBezTo>
                  <a:pt x="438" y="308"/>
                  <a:pt x="438" y="308"/>
                  <a:pt x="447" y="316"/>
                </a:cubicBezTo>
                <a:cubicBezTo>
                  <a:pt x="447" y="123"/>
                  <a:pt x="447" y="123"/>
                  <a:pt x="447" y="123"/>
                </a:cubicBezTo>
                <a:cubicBezTo>
                  <a:pt x="447" y="88"/>
                  <a:pt x="447" y="88"/>
                  <a:pt x="447" y="88"/>
                </a:cubicBezTo>
                <a:cubicBezTo>
                  <a:pt x="447" y="45"/>
                  <a:pt x="447" y="45"/>
                  <a:pt x="447" y="45"/>
                </a:cubicBezTo>
                <a:cubicBezTo>
                  <a:pt x="447" y="27"/>
                  <a:pt x="430" y="0"/>
                  <a:pt x="403" y="0"/>
                </a:cubicBezTo>
                <a:cubicBezTo>
                  <a:pt x="26" y="0"/>
                  <a:pt x="26" y="0"/>
                  <a:pt x="26" y="0"/>
                </a:cubicBezTo>
                <a:cubicBezTo>
                  <a:pt x="8" y="0"/>
                  <a:pt x="0" y="18"/>
                  <a:pt x="0" y="27"/>
                </a:cubicBezTo>
                <a:cubicBezTo>
                  <a:pt x="0" y="36"/>
                  <a:pt x="8" y="53"/>
                  <a:pt x="26" y="53"/>
                </a:cubicBezTo>
                <a:cubicBezTo>
                  <a:pt x="403" y="53"/>
                  <a:pt x="403" y="53"/>
                  <a:pt x="403" y="53"/>
                </a:cubicBezTo>
                <a:cubicBezTo>
                  <a:pt x="403" y="316"/>
                  <a:pt x="403" y="316"/>
                  <a:pt x="403" y="316"/>
                </a:cubicBezTo>
                <a:cubicBezTo>
                  <a:pt x="403" y="316"/>
                  <a:pt x="421" y="308"/>
                  <a:pt x="430" y="30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5" name="Freeform 195">
            <a:extLst>
              <a:ext uri="{FF2B5EF4-FFF2-40B4-BE49-F238E27FC236}">
                <a16:creationId xmlns:a16="http://schemas.microsoft.com/office/drawing/2014/main" id="{439E1D25-D5FA-034E-A0FA-C30CBCC2AD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8621" y="5952149"/>
            <a:ext cx="95857" cy="220472"/>
          </a:xfrm>
          <a:custGeom>
            <a:avLst/>
            <a:gdLst>
              <a:gd name="T0" fmla="*/ 88 w 89"/>
              <a:gd name="T1" fmla="*/ 158 h 203"/>
              <a:gd name="T2" fmla="*/ 88 w 89"/>
              <a:gd name="T3" fmla="*/ 158 h 203"/>
              <a:gd name="T4" fmla="*/ 44 w 89"/>
              <a:gd name="T5" fmla="*/ 158 h 203"/>
              <a:gd name="T6" fmla="*/ 44 w 89"/>
              <a:gd name="T7" fmla="*/ 0 h 203"/>
              <a:gd name="T8" fmla="*/ 0 w 89"/>
              <a:gd name="T9" fmla="*/ 0 h 203"/>
              <a:gd name="T10" fmla="*/ 0 w 89"/>
              <a:gd name="T11" fmla="*/ 158 h 203"/>
              <a:gd name="T12" fmla="*/ 9 w 89"/>
              <a:gd name="T13" fmla="*/ 193 h 203"/>
              <a:gd name="T14" fmla="*/ 44 w 89"/>
              <a:gd name="T15" fmla="*/ 202 h 203"/>
              <a:gd name="T16" fmla="*/ 44 w 89"/>
              <a:gd name="T17" fmla="*/ 202 h 203"/>
              <a:gd name="T18" fmla="*/ 88 w 89"/>
              <a:gd name="T19" fmla="*/ 202 h 203"/>
              <a:gd name="T20" fmla="*/ 79 w 89"/>
              <a:gd name="T21" fmla="*/ 176 h 203"/>
              <a:gd name="T22" fmla="*/ 88 w 89"/>
              <a:gd name="T23" fmla="*/ 158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9" h="203">
                <a:moveTo>
                  <a:pt x="88" y="158"/>
                </a:moveTo>
                <a:lnTo>
                  <a:pt x="88" y="158"/>
                </a:lnTo>
                <a:cubicBezTo>
                  <a:pt x="44" y="158"/>
                  <a:pt x="44" y="158"/>
                  <a:pt x="44" y="158"/>
                </a:cubicBezTo>
                <a:cubicBezTo>
                  <a:pt x="44" y="0"/>
                  <a:pt x="44" y="0"/>
                  <a:pt x="44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58"/>
                  <a:pt x="0" y="158"/>
                  <a:pt x="0" y="158"/>
                </a:cubicBezTo>
                <a:cubicBezTo>
                  <a:pt x="0" y="167"/>
                  <a:pt x="0" y="185"/>
                  <a:pt x="9" y="193"/>
                </a:cubicBezTo>
                <a:cubicBezTo>
                  <a:pt x="18" y="202"/>
                  <a:pt x="27" y="202"/>
                  <a:pt x="44" y="202"/>
                </a:cubicBezTo>
                <a:lnTo>
                  <a:pt x="44" y="202"/>
                </a:lnTo>
                <a:cubicBezTo>
                  <a:pt x="88" y="202"/>
                  <a:pt x="88" y="202"/>
                  <a:pt x="88" y="202"/>
                </a:cubicBezTo>
                <a:cubicBezTo>
                  <a:pt x="88" y="202"/>
                  <a:pt x="79" y="193"/>
                  <a:pt x="79" y="176"/>
                </a:cubicBezTo>
                <a:cubicBezTo>
                  <a:pt x="79" y="176"/>
                  <a:pt x="79" y="167"/>
                  <a:pt x="88" y="15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6" name="Freeform 196">
            <a:extLst>
              <a:ext uri="{FF2B5EF4-FFF2-40B4-BE49-F238E27FC236}">
                <a16:creationId xmlns:a16="http://schemas.microsoft.com/office/drawing/2014/main" id="{DF0A6FEE-9647-4E46-99E1-5F1F0016A5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3708" y="6076764"/>
            <a:ext cx="134200" cy="134200"/>
          </a:xfrm>
          <a:custGeom>
            <a:avLst/>
            <a:gdLst>
              <a:gd name="T0" fmla="*/ 62 w 124"/>
              <a:gd name="T1" fmla="*/ 123 h 124"/>
              <a:gd name="T2" fmla="*/ 62 w 124"/>
              <a:gd name="T3" fmla="*/ 123 h 124"/>
              <a:gd name="T4" fmla="*/ 0 w 124"/>
              <a:gd name="T5" fmla="*/ 62 h 124"/>
              <a:gd name="T6" fmla="*/ 62 w 124"/>
              <a:gd name="T7" fmla="*/ 0 h 124"/>
              <a:gd name="T8" fmla="*/ 123 w 124"/>
              <a:gd name="T9" fmla="*/ 62 h 124"/>
              <a:gd name="T10" fmla="*/ 62 w 124"/>
              <a:gd name="T11" fmla="*/ 123 h 124"/>
              <a:gd name="T12" fmla="*/ 62 w 124"/>
              <a:gd name="T13" fmla="*/ 35 h 124"/>
              <a:gd name="T14" fmla="*/ 62 w 124"/>
              <a:gd name="T15" fmla="*/ 35 h 124"/>
              <a:gd name="T16" fmla="*/ 35 w 124"/>
              <a:gd name="T17" fmla="*/ 62 h 124"/>
              <a:gd name="T18" fmla="*/ 62 w 124"/>
              <a:gd name="T19" fmla="*/ 97 h 124"/>
              <a:gd name="T20" fmla="*/ 88 w 124"/>
              <a:gd name="T21" fmla="*/ 62 h 124"/>
              <a:gd name="T22" fmla="*/ 62 w 124"/>
              <a:gd name="T23" fmla="*/ 35 h 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24" h="124">
                <a:moveTo>
                  <a:pt x="62" y="123"/>
                </a:moveTo>
                <a:lnTo>
                  <a:pt x="62" y="123"/>
                </a:lnTo>
                <a:cubicBezTo>
                  <a:pt x="27" y="123"/>
                  <a:pt x="0" y="97"/>
                  <a:pt x="0" y="62"/>
                </a:cubicBezTo>
                <a:cubicBezTo>
                  <a:pt x="0" y="26"/>
                  <a:pt x="27" y="0"/>
                  <a:pt x="62" y="0"/>
                </a:cubicBezTo>
                <a:cubicBezTo>
                  <a:pt x="97" y="0"/>
                  <a:pt x="123" y="26"/>
                  <a:pt x="123" y="62"/>
                </a:cubicBezTo>
                <a:cubicBezTo>
                  <a:pt x="123" y="97"/>
                  <a:pt x="97" y="123"/>
                  <a:pt x="62" y="123"/>
                </a:cubicBezTo>
                <a:close/>
                <a:moveTo>
                  <a:pt x="62" y="35"/>
                </a:moveTo>
                <a:lnTo>
                  <a:pt x="62" y="35"/>
                </a:lnTo>
                <a:cubicBezTo>
                  <a:pt x="44" y="35"/>
                  <a:pt x="35" y="53"/>
                  <a:pt x="35" y="62"/>
                </a:cubicBezTo>
                <a:cubicBezTo>
                  <a:pt x="35" y="79"/>
                  <a:pt x="44" y="97"/>
                  <a:pt x="62" y="97"/>
                </a:cubicBezTo>
                <a:cubicBezTo>
                  <a:pt x="79" y="97"/>
                  <a:pt x="88" y="79"/>
                  <a:pt x="88" y="62"/>
                </a:cubicBezTo>
                <a:cubicBezTo>
                  <a:pt x="88" y="53"/>
                  <a:pt x="79" y="35"/>
                  <a:pt x="62" y="35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7" name="Freeform 197">
            <a:extLst>
              <a:ext uri="{FF2B5EF4-FFF2-40B4-BE49-F238E27FC236}">
                <a16:creationId xmlns:a16="http://schemas.microsoft.com/office/drawing/2014/main" id="{8DC0D257-EF4A-7647-B890-F80AEE4E5B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5721" y="6076764"/>
            <a:ext cx="134200" cy="134200"/>
          </a:xfrm>
          <a:custGeom>
            <a:avLst/>
            <a:gdLst>
              <a:gd name="T0" fmla="*/ 61 w 124"/>
              <a:gd name="T1" fmla="*/ 123 h 124"/>
              <a:gd name="T2" fmla="*/ 61 w 124"/>
              <a:gd name="T3" fmla="*/ 123 h 124"/>
              <a:gd name="T4" fmla="*/ 0 w 124"/>
              <a:gd name="T5" fmla="*/ 62 h 124"/>
              <a:gd name="T6" fmla="*/ 61 w 124"/>
              <a:gd name="T7" fmla="*/ 0 h 124"/>
              <a:gd name="T8" fmla="*/ 123 w 124"/>
              <a:gd name="T9" fmla="*/ 62 h 124"/>
              <a:gd name="T10" fmla="*/ 61 w 124"/>
              <a:gd name="T11" fmla="*/ 123 h 124"/>
              <a:gd name="T12" fmla="*/ 61 w 124"/>
              <a:gd name="T13" fmla="*/ 35 h 124"/>
              <a:gd name="T14" fmla="*/ 61 w 124"/>
              <a:gd name="T15" fmla="*/ 35 h 124"/>
              <a:gd name="T16" fmla="*/ 35 w 124"/>
              <a:gd name="T17" fmla="*/ 62 h 124"/>
              <a:gd name="T18" fmla="*/ 61 w 124"/>
              <a:gd name="T19" fmla="*/ 97 h 124"/>
              <a:gd name="T20" fmla="*/ 88 w 124"/>
              <a:gd name="T21" fmla="*/ 62 h 124"/>
              <a:gd name="T22" fmla="*/ 61 w 124"/>
              <a:gd name="T23" fmla="*/ 35 h 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24" h="124">
                <a:moveTo>
                  <a:pt x="61" y="123"/>
                </a:moveTo>
                <a:lnTo>
                  <a:pt x="61" y="123"/>
                </a:lnTo>
                <a:cubicBezTo>
                  <a:pt x="26" y="123"/>
                  <a:pt x="0" y="97"/>
                  <a:pt x="0" y="62"/>
                </a:cubicBezTo>
                <a:cubicBezTo>
                  <a:pt x="0" y="26"/>
                  <a:pt x="26" y="0"/>
                  <a:pt x="61" y="0"/>
                </a:cubicBezTo>
                <a:cubicBezTo>
                  <a:pt x="96" y="0"/>
                  <a:pt x="123" y="26"/>
                  <a:pt x="123" y="62"/>
                </a:cubicBezTo>
                <a:cubicBezTo>
                  <a:pt x="123" y="97"/>
                  <a:pt x="96" y="123"/>
                  <a:pt x="61" y="123"/>
                </a:cubicBezTo>
                <a:close/>
                <a:moveTo>
                  <a:pt x="61" y="35"/>
                </a:moveTo>
                <a:lnTo>
                  <a:pt x="61" y="35"/>
                </a:lnTo>
                <a:cubicBezTo>
                  <a:pt x="52" y="35"/>
                  <a:pt x="35" y="53"/>
                  <a:pt x="35" y="62"/>
                </a:cubicBezTo>
                <a:cubicBezTo>
                  <a:pt x="35" y="79"/>
                  <a:pt x="52" y="97"/>
                  <a:pt x="61" y="97"/>
                </a:cubicBezTo>
                <a:cubicBezTo>
                  <a:pt x="79" y="97"/>
                  <a:pt x="88" y="79"/>
                  <a:pt x="88" y="62"/>
                </a:cubicBezTo>
                <a:cubicBezTo>
                  <a:pt x="88" y="53"/>
                  <a:pt x="79" y="35"/>
                  <a:pt x="61" y="35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8" name="Freeform 198">
            <a:extLst>
              <a:ext uri="{FF2B5EF4-FFF2-40B4-BE49-F238E27FC236}">
                <a16:creationId xmlns:a16="http://schemas.microsoft.com/office/drawing/2014/main" id="{50E2FDB5-FFE3-7A41-80A2-DC948CD991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0278" y="5856292"/>
            <a:ext cx="201301" cy="38343"/>
          </a:xfrm>
          <a:custGeom>
            <a:avLst/>
            <a:gdLst>
              <a:gd name="T0" fmla="*/ 158 w 186"/>
              <a:gd name="T1" fmla="*/ 35 h 36"/>
              <a:gd name="T2" fmla="*/ 158 w 186"/>
              <a:gd name="T3" fmla="*/ 35 h 36"/>
              <a:gd name="T4" fmla="*/ 18 w 186"/>
              <a:gd name="T5" fmla="*/ 35 h 36"/>
              <a:gd name="T6" fmla="*/ 0 w 186"/>
              <a:gd name="T7" fmla="*/ 18 h 36"/>
              <a:gd name="T8" fmla="*/ 0 w 186"/>
              <a:gd name="T9" fmla="*/ 18 h 36"/>
              <a:gd name="T10" fmla="*/ 18 w 186"/>
              <a:gd name="T11" fmla="*/ 0 h 36"/>
              <a:gd name="T12" fmla="*/ 158 w 186"/>
              <a:gd name="T13" fmla="*/ 0 h 36"/>
              <a:gd name="T14" fmla="*/ 185 w 186"/>
              <a:gd name="T15" fmla="*/ 18 h 36"/>
              <a:gd name="T16" fmla="*/ 185 w 186"/>
              <a:gd name="T17" fmla="*/ 18 h 36"/>
              <a:gd name="T18" fmla="*/ 158 w 186"/>
              <a:gd name="T19" fmla="*/ 35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6" h="36">
                <a:moveTo>
                  <a:pt x="158" y="35"/>
                </a:moveTo>
                <a:lnTo>
                  <a:pt x="158" y="35"/>
                </a:lnTo>
                <a:cubicBezTo>
                  <a:pt x="18" y="35"/>
                  <a:pt x="18" y="35"/>
                  <a:pt x="18" y="35"/>
                </a:cubicBezTo>
                <a:cubicBezTo>
                  <a:pt x="9" y="35"/>
                  <a:pt x="0" y="27"/>
                  <a:pt x="0" y="18"/>
                </a:cubicBezTo>
                <a:lnTo>
                  <a:pt x="0" y="18"/>
                </a:lnTo>
                <a:cubicBezTo>
                  <a:pt x="0" y="9"/>
                  <a:pt x="9" y="0"/>
                  <a:pt x="18" y="0"/>
                </a:cubicBezTo>
                <a:cubicBezTo>
                  <a:pt x="158" y="0"/>
                  <a:pt x="158" y="0"/>
                  <a:pt x="158" y="0"/>
                </a:cubicBezTo>
                <a:cubicBezTo>
                  <a:pt x="176" y="0"/>
                  <a:pt x="185" y="9"/>
                  <a:pt x="185" y="18"/>
                </a:cubicBezTo>
                <a:lnTo>
                  <a:pt x="185" y="18"/>
                </a:lnTo>
                <a:cubicBezTo>
                  <a:pt x="185" y="27"/>
                  <a:pt x="176" y="35"/>
                  <a:pt x="158" y="3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9" name="Freeform 199">
            <a:extLst>
              <a:ext uri="{FF2B5EF4-FFF2-40B4-BE49-F238E27FC236}">
                <a16:creationId xmlns:a16="http://schemas.microsoft.com/office/drawing/2014/main" id="{41AD1B32-03F2-3045-BB11-8BBCE36C9C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9035" y="5923392"/>
            <a:ext cx="105443" cy="47929"/>
          </a:xfrm>
          <a:custGeom>
            <a:avLst/>
            <a:gdLst>
              <a:gd name="T0" fmla="*/ 79 w 98"/>
              <a:gd name="T1" fmla="*/ 44 h 45"/>
              <a:gd name="T2" fmla="*/ 79 w 98"/>
              <a:gd name="T3" fmla="*/ 44 h 45"/>
              <a:gd name="T4" fmla="*/ 18 w 98"/>
              <a:gd name="T5" fmla="*/ 35 h 45"/>
              <a:gd name="T6" fmla="*/ 0 w 98"/>
              <a:gd name="T7" fmla="*/ 17 h 45"/>
              <a:gd name="T8" fmla="*/ 0 w 98"/>
              <a:gd name="T9" fmla="*/ 17 h 45"/>
              <a:gd name="T10" fmla="*/ 18 w 98"/>
              <a:gd name="T11" fmla="*/ 9 h 45"/>
              <a:gd name="T12" fmla="*/ 79 w 98"/>
              <a:gd name="T13" fmla="*/ 9 h 45"/>
              <a:gd name="T14" fmla="*/ 97 w 98"/>
              <a:gd name="T15" fmla="*/ 26 h 45"/>
              <a:gd name="T16" fmla="*/ 97 w 98"/>
              <a:gd name="T17" fmla="*/ 26 h 45"/>
              <a:gd name="T18" fmla="*/ 79 w 98"/>
              <a:gd name="T19" fmla="*/ 44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8" h="45">
                <a:moveTo>
                  <a:pt x="79" y="44"/>
                </a:moveTo>
                <a:lnTo>
                  <a:pt x="79" y="44"/>
                </a:lnTo>
                <a:cubicBezTo>
                  <a:pt x="18" y="35"/>
                  <a:pt x="18" y="35"/>
                  <a:pt x="18" y="35"/>
                </a:cubicBezTo>
                <a:cubicBezTo>
                  <a:pt x="9" y="35"/>
                  <a:pt x="0" y="35"/>
                  <a:pt x="0" y="17"/>
                </a:cubicBezTo>
                <a:lnTo>
                  <a:pt x="0" y="17"/>
                </a:lnTo>
                <a:cubicBezTo>
                  <a:pt x="0" y="9"/>
                  <a:pt x="9" y="0"/>
                  <a:pt x="18" y="9"/>
                </a:cubicBezTo>
                <a:cubicBezTo>
                  <a:pt x="79" y="9"/>
                  <a:pt x="79" y="9"/>
                  <a:pt x="79" y="9"/>
                </a:cubicBezTo>
                <a:cubicBezTo>
                  <a:pt x="88" y="9"/>
                  <a:pt x="97" y="17"/>
                  <a:pt x="97" y="26"/>
                </a:cubicBezTo>
                <a:lnTo>
                  <a:pt x="97" y="26"/>
                </a:lnTo>
                <a:cubicBezTo>
                  <a:pt x="97" y="35"/>
                  <a:pt x="88" y="44"/>
                  <a:pt x="79" y="4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0" name="Freeform 200">
            <a:extLst>
              <a:ext uri="{FF2B5EF4-FFF2-40B4-BE49-F238E27FC236}">
                <a16:creationId xmlns:a16="http://schemas.microsoft.com/office/drawing/2014/main" id="{506B90C1-653A-9746-ADBC-ED33D2F6ED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2870" y="7610483"/>
            <a:ext cx="575145" cy="57514"/>
          </a:xfrm>
          <a:custGeom>
            <a:avLst/>
            <a:gdLst>
              <a:gd name="T0" fmla="*/ 526 w 527"/>
              <a:gd name="T1" fmla="*/ 53 h 54"/>
              <a:gd name="T2" fmla="*/ 0 w 527"/>
              <a:gd name="T3" fmla="*/ 53 h 54"/>
              <a:gd name="T4" fmla="*/ 0 w 527"/>
              <a:gd name="T5" fmla="*/ 0 h 54"/>
              <a:gd name="T6" fmla="*/ 526 w 527"/>
              <a:gd name="T7" fmla="*/ 0 h 54"/>
              <a:gd name="T8" fmla="*/ 526 w 527"/>
              <a:gd name="T9" fmla="*/ 53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27" h="54">
                <a:moveTo>
                  <a:pt x="526" y="53"/>
                </a:moveTo>
                <a:lnTo>
                  <a:pt x="0" y="53"/>
                </a:lnTo>
                <a:lnTo>
                  <a:pt x="0" y="0"/>
                </a:lnTo>
                <a:lnTo>
                  <a:pt x="526" y="0"/>
                </a:lnTo>
                <a:lnTo>
                  <a:pt x="526" y="53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1" name="Freeform 201">
            <a:extLst>
              <a:ext uri="{FF2B5EF4-FFF2-40B4-BE49-F238E27FC236}">
                <a16:creationId xmlns:a16="http://schemas.microsoft.com/office/drawing/2014/main" id="{C310C794-1C26-DF49-AD8D-17F7FBC188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0384" y="7768646"/>
            <a:ext cx="124615" cy="47929"/>
          </a:xfrm>
          <a:custGeom>
            <a:avLst/>
            <a:gdLst>
              <a:gd name="T0" fmla="*/ 87 w 115"/>
              <a:gd name="T1" fmla="*/ 44 h 45"/>
              <a:gd name="T2" fmla="*/ 87 w 115"/>
              <a:gd name="T3" fmla="*/ 44 h 45"/>
              <a:gd name="T4" fmla="*/ 26 w 115"/>
              <a:gd name="T5" fmla="*/ 44 h 45"/>
              <a:gd name="T6" fmla="*/ 0 w 115"/>
              <a:gd name="T7" fmla="*/ 27 h 45"/>
              <a:gd name="T8" fmla="*/ 0 w 115"/>
              <a:gd name="T9" fmla="*/ 27 h 45"/>
              <a:gd name="T10" fmla="*/ 26 w 115"/>
              <a:gd name="T11" fmla="*/ 0 h 45"/>
              <a:gd name="T12" fmla="*/ 87 w 115"/>
              <a:gd name="T13" fmla="*/ 0 h 45"/>
              <a:gd name="T14" fmla="*/ 114 w 115"/>
              <a:gd name="T15" fmla="*/ 27 h 45"/>
              <a:gd name="T16" fmla="*/ 114 w 115"/>
              <a:gd name="T17" fmla="*/ 27 h 45"/>
              <a:gd name="T18" fmla="*/ 87 w 115"/>
              <a:gd name="T19" fmla="*/ 44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5" h="45">
                <a:moveTo>
                  <a:pt x="87" y="44"/>
                </a:moveTo>
                <a:lnTo>
                  <a:pt x="87" y="44"/>
                </a:lnTo>
                <a:cubicBezTo>
                  <a:pt x="26" y="44"/>
                  <a:pt x="26" y="44"/>
                  <a:pt x="26" y="44"/>
                </a:cubicBezTo>
                <a:cubicBezTo>
                  <a:pt x="8" y="44"/>
                  <a:pt x="0" y="36"/>
                  <a:pt x="0" y="27"/>
                </a:cubicBezTo>
                <a:lnTo>
                  <a:pt x="0" y="27"/>
                </a:lnTo>
                <a:cubicBezTo>
                  <a:pt x="0" y="9"/>
                  <a:pt x="8" y="0"/>
                  <a:pt x="26" y="0"/>
                </a:cubicBezTo>
                <a:cubicBezTo>
                  <a:pt x="87" y="0"/>
                  <a:pt x="87" y="0"/>
                  <a:pt x="87" y="0"/>
                </a:cubicBezTo>
                <a:cubicBezTo>
                  <a:pt x="105" y="0"/>
                  <a:pt x="114" y="9"/>
                  <a:pt x="114" y="27"/>
                </a:cubicBezTo>
                <a:lnTo>
                  <a:pt x="114" y="27"/>
                </a:lnTo>
                <a:cubicBezTo>
                  <a:pt x="114" y="36"/>
                  <a:pt x="105" y="44"/>
                  <a:pt x="87" y="4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2" name="Freeform 202">
            <a:extLst>
              <a:ext uri="{FF2B5EF4-FFF2-40B4-BE49-F238E27FC236}">
                <a16:creationId xmlns:a16="http://schemas.microsoft.com/office/drawing/2014/main" id="{E9155E5E-9461-FB48-84FF-9C9F647721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54527" y="7437939"/>
            <a:ext cx="642245" cy="488873"/>
          </a:xfrm>
          <a:custGeom>
            <a:avLst/>
            <a:gdLst>
              <a:gd name="T0" fmla="*/ 500 w 589"/>
              <a:gd name="T1" fmla="*/ 448 h 449"/>
              <a:gd name="T2" fmla="*/ 500 w 589"/>
              <a:gd name="T3" fmla="*/ 448 h 449"/>
              <a:gd name="T4" fmla="*/ 88 w 589"/>
              <a:gd name="T5" fmla="*/ 448 h 449"/>
              <a:gd name="T6" fmla="*/ 0 w 589"/>
              <a:gd name="T7" fmla="*/ 360 h 449"/>
              <a:gd name="T8" fmla="*/ 0 w 589"/>
              <a:gd name="T9" fmla="*/ 88 h 449"/>
              <a:gd name="T10" fmla="*/ 88 w 589"/>
              <a:gd name="T11" fmla="*/ 0 h 449"/>
              <a:gd name="T12" fmla="*/ 500 w 589"/>
              <a:gd name="T13" fmla="*/ 0 h 449"/>
              <a:gd name="T14" fmla="*/ 588 w 589"/>
              <a:gd name="T15" fmla="*/ 88 h 449"/>
              <a:gd name="T16" fmla="*/ 588 w 589"/>
              <a:gd name="T17" fmla="*/ 360 h 449"/>
              <a:gd name="T18" fmla="*/ 500 w 589"/>
              <a:gd name="T19" fmla="*/ 448 h 449"/>
              <a:gd name="T20" fmla="*/ 88 w 589"/>
              <a:gd name="T21" fmla="*/ 44 h 449"/>
              <a:gd name="T22" fmla="*/ 88 w 589"/>
              <a:gd name="T23" fmla="*/ 44 h 449"/>
              <a:gd name="T24" fmla="*/ 44 w 589"/>
              <a:gd name="T25" fmla="*/ 88 h 449"/>
              <a:gd name="T26" fmla="*/ 44 w 589"/>
              <a:gd name="T27" fmla="*/ 360 h 449"/>
              <a:gd name="T28" fmla="*/ 88 w 589"/>
              <a:gd name="T29" fmla="*/ 395 h 449"/>
              <a:gd name="T30" fmla="*/ 500 w 589"/>
              <a:gd name="T31" fmla="*/ 395 h 449"/>
              <a:gd name="T32" fmla="*/ 535 w 589"/>
              <a:gd name="T33" fmla="*/ 360 h 449"/>
              <a:gd name="T34" fmla="*/ 535 w 589"/>
              <a:gd name="T35" fmla="*/ 88 h 449"/>
              <a:gd name="T36" fmla="*/ 500 w 589"/>
              <a:gd name="T37" fmla="*/ 44 h 449"/>
              <a:gd name="T38" fmla="*/ 88 w 589"/>
              <a:gd name="T39" fmla="*/ 44 h 4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589" h="449">
                <a:moveTo>
                  <a:pt x="500" y="448"/>
                </a:moveTo>
                <a:lnTo>
                  <a:pt x="500" y="448"/>
                </a:lnTo>
                <a:cubicBezTo>
                  <a:pt x="88" y="448"/>
                  <a:pt x="88" y="448"/>
                  <a:pt x="88" y="448"/>
                </a:cubicBezTo>
                <a:cubicBezTo>
                  <a:pt x="44" y="448"/>
                  <a:pt x="0" y="404"/>
                  <a:pt x="0" y="360"/>
                </a:cubicBezTo>
                <a:cubicBezTo>
                  <a:pt x="0" y="88"/>
                  <a:pt x="0" y="88"/>
                  <a:pt x="0" y="88"/>
                </a:cubicBezTo>
                <a:cubicBezTo>
                  <a:pt x="0" y="35"/>
                  <a:pt x="44" y="0"/>
                  <a:pt x="88" y="0"/>
                </a:cubicBezTo>
                <a:cubicBezTo>
                  <a:pt x="500" y="0"/>
                  <a:pt x="500" y="0"/>
                  <a:pt x="500" y="0"/>
                </a:cubicBezTo>
                <a:cubicBezTo>
                  <a:pt x="544" y="0"/>
                  <a:pt x="588" y="35"/>
                  <a:pt x="588" y="88"/>
                </a:cubicBezTo>
                <a:cubicBezTo>
                  <a:pt x="588" y="360"/>
                  <a:pt x="588" y="360"/>
                  <a:pt x="588" y="360"/>
                </a:cubicBezTo>
                <a:cubicBezTo>
                  <a:pt x="588" y="404"/>
                  <a:pt x="544" y="448"/>
                  <a:pt x="500" y="448"/>
                </a:cubicBezTo>
                <a:close/>
                <a:moveTo>
                  <a:pt x="88" y="44"/>
                </a:moveTo>
                <a:lnTo>
                  <a:pt x="88" y="44"/>
                </a:lnTo>
                <a:cubicBezTo>
                  <a:pt x="70" y="44"/>
                  <a:pt x="44" y="62"/>
                  <a:pt x="44" y="88"/>
                </a:cubicBezTo>
                <a:cubicBezTo>
                  <a:pt x="44" y="360"/>
                  <a:pt x="44" y="360"/>
                  <a:pt x="44" y="360"/>
                </a:cubicBezTo>
                <a:cubicBezTo>
                  <a:pt x="44" y="378"/>
                  <a:pt x="70" y="395"/>
                  <a:pt x="88" y="395"/>
                </a:cubicBezTo>
                <a:cubicBezTo>
                  <a:pt x="500" y="395"/>
                  <a:pt x="500" y="395"/>
                  <a:pt x="500" y="395"/>
                </a:cubicBezTo>
                <a:cubicBezTo>
                  <a:pt x="518" y="395"/>
                  <a:pt x="535" y="378"/>
                  <a:pt x="535" y="360"/>
                </a:cubicBezTo>
                <a:cubicBezTo>
                  <a:pt x="535" y="88"/>
                  <a:pt x="535" y="88"/>
                  <a:pt x="535" y="88"/>
                </a:cubicBezTo>
                <a:cubicBezTo>
                  <a:pt x="535" y="62"/>
                  <a:pt x="518" y="44"/>
                  <a:pt x="500" y="44"/>
                </a:cubicBezTo>
                <a:lnTo>
                  <a:pt x="88" y="4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3" name="Freeform 203">
            <a:extLst>
              <a:ext uri="{FF2B5EF4-FFF2-40B4-BE49-F238E27FC236}">
                <a16:creationId xmlns:a16="http://schemas.microsoft.com/office/drawing/2014/main" id="{CECC3982-2CCF-334E-AD17-E760356FA6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6656" y="4269850"/>
            <a:ext cx="354672" cy="38343"/>
          </a:xfrm>
          <a:custGeom>
            <a:avLst/>
            <a:gdLst>
              <a:gd name="T0" fmla="*/ 325 w 326"/>
              <a:gd name="T1" fmla="*/ 35 h 36"/>
              <a:gd name="T2" fmla="*/ 325 w 326"/>
              <a:gd name="T3" fmla="*/ 35 h 36"/>
              <a:gd name="T4" fmla="*/ 18 w 326"/>
              <a:gd name="T5" fmla="*/ 35 h 36"/>
              <a:gd name="T6" fmla="*/ 0 w 326"/>
              <a:gd name="T7" fmla="*/ 18 h 36"/>
              <a:gd name="T8" fmla="*/ 0 w 326"/>
              <a:gd name="T9" fmla="*/ 18 h 36"/>
              <a:gd name="T10" fmla="*/ 18 w 326"/>
              <a:gd name="T11" fmla="*/ 0 h 36"/>
              <a:gd name="T12" fmla="*/ 325 w 326"/>
              <a:gd name="T13" fmla="*/ 0 h 36"/>
              <a:gd name="T14" fmla="*/ 325 w 326"/>
              <a:gd name="T15" fmla="*/ 35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26" h="36">
                <a:moveTo>
                  <a:pt x="325" y="35"/>
                </a:moveTo>
                <a:lnTo>
                  <a:pt x="325" y="35"/>
                </a:lnTo>
                <a:cubicBezTo>
                  <a:pt x="18" y="35"/>
                  <a:pt x="18" y="35"/>
                  <a:pt x="18" y="35"/>
                </a:cubicBezTo>
                <a:cubicBezTo>
                  <a:pt x="9" y="35"/>
                  <a:pt x="0" y="27"/>
                  <a:pt x="0" y="18"/>
                </a:cubicBezTo>
                <a:lnTo>
                  <a:pt x="0" y="18"/>
                </a:lnTo>
                <a:cubicBezTo>
                  <a:pt x="0" y="9"/>
                  <a:pt x="9" y="0"/>
                  <a:pt x="18" y="0"/>
                </a:cubicBezTo>
                <a:cubicBezTo>
                  <a:pt x="325" y="0"/>
                  <a:pt x="325" y="0"/>
                  <a:pt x="325" y="0"/>
                </a:cubicBezTo>
                <a:lnTo>
                  <a:pt x="325" y="35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4" name="Freeform 204">
            <a:extLst>
              <a:ext uri="{FF2B5EF4-FFF2-40B4-BE49-F238E27FC236}">
                <a16:creationId xmlns:a16="http://schemas.microsoft.com/office/drawing/2014/main" id="{51BA7E51-0514-9A47-9538-C0FAE89165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9970" y="3891215"/>
            <a:ext cx="469701" cy="527216"/>
          </a:xfrm>
          <a:custGeom>
            <a:avLst/>
            <a:gdLst>
              <a:gd name="T0" fmla="*/ 325 w 431"/>
              <a:gd name="T1" fmla="*/ 483 h 484"/>
              <a:gd name="T2" fmla="*/ 325 w 431"/>
              <a:gd name="T3" fmla="*/ 483 h 484"/>
              <a:gd name="T4" fmla="*/ 97 w 431"/>
              <a:gd name="T5" fmla="*/ 483 h 484"/>
              <a:gd name="T6" fmla="*/ 27 w 431"/>
              <a:gd name="T7" fmla="*/ 457 h 484"/>
              <a:gd name="T8" fmla="*/ 0 w 431"/>
              <a:gd name="T9" fmla="*/ 378 h 484"/>
              <a:gd name="T10" fmla="*/ 18 w 431"/>
              <a:gd name="T11" fmla="*/ 70 h 484"/>
              <a:gd name="T12" fmla="*/ 97 w 431"/>
              <a:gd name="T13" fmla="*/ 0 h 484"/>
              <a:gd name="T14" fmla="*/ 334 w 431"/>
              <a:gd name="T15" fmla="*/ 0 h 484"/>
              <a:gd name="T16" fmla="*/ 404 w 431"/>
              <a:gd name="T17" fmla="*/ 70 h 484"/>
              <a:gd name="T18" fmla="*/ 430 w 431"/>
              <a:gd name="T19" fmla="*/ 378 h 484"/>
              <a:gd name="T20" fmla="*/ 404 w 431"/>
              <a:gd name="T21" fmla="*/ 457 h 484"/>
              <a:gd name="T22" fmla="*/ 325 w 431"/>
              <a:gd name="T23" fmla="*/ 483 h 484"/>
              <a:gd name="T24" fmla="*/ 97 w 431"/>
              <a:gd name="T25" fmla="*/ 44 h 484"/>
              <a:gd name="T26" fmla="*/ 97 w 431"/>
              <a:gd name="T27" fmla="*/ 44 h 484"/>
              <a:gd name="T28" fmla="*/ 70 w 431"/>
              <a:gd name="T29" fmla="*/ 70 h 484"/>
              <a:gd name="T30" fmla="*/ 53 w 431"/>
              <a:gd name="T31" fmla="*/ 386 h 484"/>
              <a:gd name="T32" fmla="*/ 62 w 431"/>
              <a:gd name="T33" fmla="*/ 422 h 484"/>
              <a:gd name="T34" fmla="*/ 97 w 431"/>
              <a:gd name="T35" fmla="*/ 439 h 484"/>
              <a:gd name="T36" fmla="*/ 325 w 431"/>
              <a:gd name="T37" fmla="*/ 439 h 484"/>
              <a:gd name="T38" fmla="*/ 369 w 431"/>
              <a:gd name="T39" fmla="*/ 422 h 484"/>
              <a:gd name="T40" fmla="*/ 378 w 431"/>
              <a:gd name="T41" fmla="*/ 386 h 484"/>
              <a:gd name="T42" fmla="*/ 360 w 431"/>
              <a:gd name="T43" fmla="*/ 70 h 484"/>
              <a:gd name="T44" fmla="*/ 334 w 431"/>
              <a:gd name="T45" fmla="*/ 44 h 484"/>
              <a:gd name="T46" fmla="*/ 97 w 431"/>
              <a:gd name="T47" fmla="*/ 44 h 4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431" h="484">
                <a:moveTo>
                  <a:pt x="325" y="483"/>
                </a:moveTo>
                <a:lnTo>
                  <a:pt x="325" y="483"/>
                </a:lnTo>
                <a:cubicBezTo>
                  <a:pt x="97" y="483"/>
                  <a:pt x="97" y="483"/>
                  <a:pt x="97" y="483"/>
                </a:cubicBezTo>
                <a:cubicBezTo>
                  <a:pt x="70" y="483"/>
                  <a:pt x="44" y="474"/>
                  <a:pt x="27" y="457"/>
                </a:cubicBezTo>
                <a:cubicBezTo>
                  <a:pt x="9" y="430"/>
                  <a:pt x="0" y="404"/>
                  <a:pt x="0" y="378"/>
                </a:cubicBezTo>
                <a:cubicBezTo>
                  <a:pt x="18" y="70"/>
                  <a:pt x="18" y="70"/>
                  <a:pt x="18" y="70"/>
                </a:cubicBezTo>
                <a:cubicBezTo>
                  <a:pt x="27" y="27"/>
                  <a:pt x="53" y="0"/>
                  <a:pt x="97" y="0"/>
                </a:cubicBezTo>
                <a:cubicBezTo>
                  <a:pt x="334" y="0"/>
                  <a:pt x="334" y="0"/>
                  <a:pt x="334" y="0"/>
                </a:cubicBezTo>
                <a:cubicBezTo>
                  <a:pt x="378" y="0"/>
                  <a:pt x="404" y="27"/>
                  <a:pt x="404" y="70"/>
                </a:cubicBezTo>
                <a:cubicBezTo>
                  <a:pt x="430" y="378"/>
                  <a:pt x="430" y="378"/>
                  <a:pt x="430" y="378"/>
                </a:cubicBezTo>
                <a:cubicBezTo>
                  <a:pt x="430" y="404"/>
                  <a:pt x="422" y="430"/>
                  <a:pt x="404" y="457"/>
                </a:cubicBezTo>
                <a:cubicBezTo>
                  <a:pt x="378" y="474"/>
                  <a:pt x="360" y="483"/>
                  <a:pt x="325" y="483"/>
                </a:cubicBezTo>
                <a:close/>
                <a:moveTo>
                  <a:pt x="97" y="44"/>
                </a:moveTo>
                <a:lnTo>
                  <a:pt x="97" y="44"/>
                </a:lnTo>
                <a:cubicBezTo>
                  <a:pt x="79" y="44"/>
                  <a:pt x="70" y="62"/>
                  <a:pt x="70" y="70"/>
                </a:cubicBezTo>
                <a:cubicBezTo>
                  <a:pt x="53" y="386"/>
                  <a:pt x="53" y="386"/>
                  <a:pt x="53" y="386"/>
                </a:cubicBezTo>
                <a:cubicBezTo>
                  <a:pt x="53" y="395"/>
                  <a:pt x="53" y="413"/>
                  <a:pt x="62" y="422"/>
                </a:cubicBezTo>
                <a:cubicBezTo>
                  <a:pt x="70" y="430"/>
                  <a:pt x="88" y="439"/>
                  <a:pt x="97" y="439"/>
                </a:cubicBezTo>
                <a:cubicBezTo>
                  <a:pt x="325" y="439"/>
                  <a:pt x="325" y="439"/>
                  <a:pt x="325" y="439"/>
                </a:cubicBezTo>
                <a:cubicBezTo>
                  <a:pt x="343" y="439"/>
                  <a:pt x="360" y="430"/>
                  <a:pt x="369" y="422"/>
                </a:cubicBezTo>
                <a:cubicBezTo>
                  <a:pt x="378" y="413"/>
                  <a:pt x="378" y="395"/>
                  <a:pt x="378" y="386"/>
                </a:cubicBezTo>
                <a:cubicBezTo>
                  <a:pt x="360" y="70"/>
                  <a:pt x="360" y="70"/>
                  <a:pt x="360" y="70"/>
                </a:cubicBezTo>
                <a:cubicBezTo>
                  <a:pt x="360" y="62"/>
                  <a:pt x="351" y="44"/>
                  <a:pt x="334" y="44"/>
                </a:cubicBezTo>
                <a:lnTo>
                  <a:pt x="97" y="4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5" name="Freeform 205">
            <a:extLst>
              <a:ext uri="{FF2B5EF4-FFF2-40B4-BE49-F238E27FC236}">
                <a16:creationId xmlns:a16="http://schemas.microsoft.com/office/drawing/2014/main" id="{4A061E4C-3D0B-EA47-B43F-77FC7E8698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84585" y="3766600"/>
            <a:ext cx="230058" cy="249229"/>
          </a:xfrm>
          <a:custGeom>
            <a:avLst/>
            <a:gdLst>
              <a:gd name="T0" fmla="*/ 185 w 212"/>
              <a:gd name="T1" fmla="*/ 229 h 230"/>
              <a:gd name="T2" fmla="*/ 185 w 212"/>
              <a:gd name="T3" fmla="*/ 229 h 230"/>
              <a:gd name="T4" fmla="*/ 185 w 212"/>
              <a:gd name="T5" fmla="*/ 229 h 230"/>
              <a:gd name="T6" fmla="*/ 158 w 212"/>
              <a:gd name="T7" fmla="*/ 202 h 230"/>
              <a:gd name="T8" fmla="*/ 158 w 212"/>
              <a:gd name="T9" fmla="*/ 114 h 230"/>
              <a:gd name="T10" fmla="*/ 106 w 212"/>
              <a:gd name="T11" fmla="*/ 53 h 230"/>
              <a:gd name="T12" fmla="*/ 44 w 212"/>
              <a:gd name="T13" fmla="*/ 114 h 230"/>
              <a:gd name="T14" fmla="*/ 44 w 212"/>
              <a:gd name="T15" fmla="*/ 202 h 230"/>
              <a:gd name="T16" fmla="*/ 18 w 212"/>
              <a:gd name="T17" fmla="*/ 229 h 230"/>
              <a:gd name="T18" fmla="*/ 18 w 212"/>
              <a:gd name="T19" fmla="*/ 229 h 230"/>
              <a:gd name="T20" fmla="*/ 0 w 212"/>
              <a:gd name="T21" fmla="*/ 202 h 230"/>
              <a:gd name="T22" fmla="*/ 0 w 212"/>
              <a:gd name="T23" fmla="*/ 114 h 230"/>
              <a:gd name="T24" fmla="*/ 97 w 212"/>
              <a:gd name="T25" fmla="*/ 9 h 230"/>
              <a:gd name="T26" fmla="*/ 211 w 212"/>
              <a:gd name="T27" fmla="*/ 114 h 230"/>
              <a:gd name="T28" fmla="*/ 211 w 212"/>
              <a:gd name="T29" fmla="*/ 202 h 230"/>
              <a:gd name="T30" fmla="*/ 185 w 212"/>
              <a:gd name="T31" fmla="*/ 229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12" h="230">
                <a:moveTo>
                  <a:pt x="185" y="229"/>
                </a:moveTo>
                <a:lnTo>
                  <a:pt x="185" y="229"/>
                </a:lnTo>
                <a:lnTo>
                  <a:pt x="185" y="229"/>
                </a:lnTo>
                <a:cubicBezTo>
                  <a:pt x="176" y="229"/>
                  <a:pt x="158" y="220"/>
                  <a:pt x="158" y="202"/>
                </a:cubicBezTo>
                <a:cubicBezTo>
                  <a:pt x="158" y="114"/>
                  <a:pt x="158" y="114"/>
                  <a:pt x="158" y="114"/>
                </a:cubicBezTo>
                <a:cubicBezTo>
                  <a:pt x="158" y="79"/>
                  <a:pt x="141" y="53"/>
                  <a:pt x="106" y="53"/>
                </a:cubicBezTo>
                <a:cubicBezTo>
                  <a:pt x="71" y="53"/>
                  <a:pt x="44" y="79"/>
                  <a:pt x="44" y="114"/>
                </a:cubicBezTo>
                <a:cubicBezTo>
                  <a:pt x="44" y="202"/>
                  <a:pt x="44" y="202"/>
                  <a:pt x="44" y="202"/>
                </a:cubicBezTo>
                <a:cubicBezTo>
                  <a:pt x="44" y="220"/>
                  <a:pt x="35" y="229"/>
                  <a:pt x="18" y="229"/>
                </a:cubicBezTo>
                <a:lnTo>
                  <a:pt x="18" y="229"/>
                </a:lnTo>
                <a:cubicBezTo>
                  <a:pt x="9" y="229"/>
                  <a:pt x="0" y="220"/>
                  <a:pt x="0" y="202"/>
                </a:cubicBezTo>
                <a:cubicBezTo>
                  <a:pt x="0" y="114"/>
                  <a:pt x="0" y="114"/>
                  <a:pt x="0" y="114"/>
                </a:cubicBezTo>
                <a:cubicBezTo>
                  <a:pt x="0" y="62"/>
                  <a:pt x="35" y="9"/>
                  <a:pt x="97" y="9"/>
                </a:cubicBezTo>
                <a:cubicBezTo>
                  <a:pt x="158" y="0"/>
                  <a:pt x="211" y="53"/>
                  <a:pt x="211" y="114"/>
                </a:cubicBezTo>
                <a:cubicBezTo>
                  <a:pt x="211" y="202"/>
                  <a:pt x="211" y="202"/>
                  <a:pt x="211" y="202"/>
                </a:cubicBezTo>
                <a:cubicBezTo>
                  <a:pt x="211" y="220"/>
                  <a:pt x="194" y="229"/>
                  <a:pt x="185" y="22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6" name="Freeform 206">
            <a:extLst>
              <a:ext uri="{FF2B5EF4-FFF2-40B4-BE49-F238E27FC236}">
                <a16:creationId xmlns:a16="http://schemas.microsoft.com/office/drawing/2014/main" id="{50671105-45F5-7A41-8351-73731FAF45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1107" y="2697788"/>
            <a:ext cx="431358" cy="57514"/>
          </a:xfrm>
          <a:custGeom>
            <a:avLst/>
            <a:gdLst>
              <a:gd name="T0" fmla="*/ 395 w 396"/>
              <a:gd name="T1" fmla="*/ 53 h 54"/>
              <a:gd name="T2" fmla="*/ 0 w 396"/>
              <a:gd name="T3" fmla="*/ 53 h 54"/>
              <a:gd name="T4" fmla="*/ 0 w 396"/>
              <a:gd name="T5" fmla="*/ 0 h 54"/>
              <a:gd name="T6" fmla="*/ 395 w 396"/>
              <a:gd name="T7" fmla="*/ 0 h 54"/>
              <a:gd name="T8" fmla="*/ 395 w 396"/>
              <a:gd name="T9" fmla="*/ 53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6" h="54">
                <a:moveTo>
                  <a:pt x="395" y="53"/>
                </a:moveTo>
                <a:lnTo>
                  <a:pt x="0" y="53"/>
                </a:lnTo>
                <a:lnTo>
                  <a:pt x="0" y="0"/>
                </a:lnTo>
                <a:lnTo>
                  <a:pt x="395" y="0"/>
                </a:lnTo>
                <a:lnTo>
                  <a:pt x="395" y="53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7" name="Freeform 207">
            <a:extLst>
              <a:ext uri="{FF2B5EF4-FFF2-40B4-BE49-F238E27FC236}">
                <a16:creationId xmlns:a16="http://schemas.microsoft.com/office/drawing/2014/main" id="{A61D5B93-04F1-654F-89FC-94CD7BB16D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4421" y="2165781"/>
            <a:ext cx="584730" cy="594316"/>
          </a:xfrm>
          <a:custGeom>
            <a:avLst/>
            <a:gdLst>
              <a:gd name="T0" fmla="*/ 457 w 537"/>
              <a:gd name="T1" fmla="*/ 544 h 545"/>
              <a:gd name="T2" fmla="*/ 457 w 537"/>
              <a:gd name="T3" fmla="*/ 544 h 545"/>
              <a:gd name="T4" fmla="*/ 457 w 537"/>
              <a:gd name="T5" fmla="*/ 491 h 545"/>
              <a:gd name="T6" fmla="*/ 483 w 537"/>
              <a:gd name="T7" fmla="*/ 465 h 545"/>
              <a:gd name="T8" fmla="*/ 483 w 537"/>
              <a:gd name="T9" fmla="*/ 421 h 545"/>
              <a:gd name="T10" fmla="*/ 167 w 537"/>
              <a:gd name="T11" fmla="*/ 421 h 545"/>
              <a:gd name="T12" fmla="*/ 167 w 537"/>
              <a:gd name="T13" fmla="*/ 456 h 545"/>
              <a:gd name="T14" fmla="*/ 79 w 537"/>
              <a:gd name="T15" fmla="*/ 544 h 545"/>
              <a:gd name="T16" fmla="*/ 0 w 537"/>
              <a:gd name="T17" fmla="*/ 456 h 545"/>
              <a:gd name="T18" fmla="*/ 0 w 537"/>
              <a:gd name="T19" fmla="*/ 35 h 545"/>
              <a:gd name="T20" fmla="*/ 36 w 537"/>
              <a:gd name="T21" fmla="*/ 0 h 545"/>
              <a:gd name="T22" fmla="*/ 413 w 537"/>
              <a:gd name="T23" fmla="*/ 0 h 545"/>
              <a:gd name="T24" fmla="*/ 448 w 537"/>
              <a:gd name="T25" fmla="*/ 35 h 545"/>
              <a:gd name="T26" fmla="*/ 448 w 537"/>
              <a:gd name="T27" fmla="*/ 377 h 545"/>
              <a:gd name="T28" fmla="*/ 509 w 537"/>
              <a:gd name="T29" fmla="*/ 377 h 545"/>
              <a:gd name="T30" fmla="*/ 536 w 537"/>
              <a:gd name="T31" fmla="*/ 404 h 545"/>
              <a:gd name="T32" fmla="*/ 536 w 537"/>
              <a:gd name="T33" fmla="*/ 465 h 545"/>
              <a:gd name="T34" fmla="*/ 457 w 537"/>
              <a:gd name="T35" fmla="*/ 544 h 545"/>
              <a:gd name="T36" fmla="*/ 44 w 537"/>
              <a:gd name="T37" fmla="*/ 44 h 545"/>
              <a:gd name="T38" fmla="*/ 44 w 537"/>
              <a:gd name="T39" fmla="*/ 44 h 545"/>
              <a:gd name="T40" fmla="*/ 44 w 537"/>
              <a:gd name="T41" fmla="*/ 456 h 545"/>
              <a:gd name="T42" fmla="*/ 79 w 537"/>
              <a:gd name="T43" fmla="*/ 491 h 545"/>
              <a:gd name="T44" fmla="*/ 123 w 537"/>
              <a:gd name="T45" fmla="*/ 456 h 545"/>
              <a:gd name="T46" fmla="*/ 123 w 537"/>
              <a:gd name="T47" fmla="*/ 404 h 545"/>
              <a:gd name="T48" fmla="*/ 150 w 537"/>
              <a:gd name="T49" fmla="*/ 377 h 545"/>
              <a:gd name="T50" fmla="*/ 404 w 537"/>
              <a:gd name="T51" fmla="*/ 377 h 545"/>
              <a:gd name="T52" fmla="*/ 404 w 537"/>
              <a:gd name="T53" fmla="*/ 44 h 545"/>
              <a:gd name="T54" fmla="*/ 44 w 537"/>
              <a:gd name="T55" fmla="*/ 44 h 5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537" h="545">
                <a:moveTo>
                  <a:pt x="457" y="544"/>
                </a:moveTo>
                <a:lnTo>
                  <a:pt x="457" y="544"/>
                </a:lnTo>
                <a:cubicBezTo>
                  <a:pt x="457" y="491"/>
                  <a:pt x="457" y="491"/>
                  <a:pt x="457" y="491"/>
                </a:cubicBezTo>
                <a:cubicBezTo>
                  <a:pt x="474" y="491"/>
                  <a:pt x="483" y="483"/>
                  <a:pt x="483" y="465"/>
                </a:cubicBezTo>
                <a:cubicBezTo>
                  <a:pt x="483" y="421"/>
                  <a:pt x="483" y="421"/>
                  <a:pt x="483" y="421"/>
                </a:cubicBezTo>
                <a:cubicBezTo>
                  <a:pt x="167" y="421"/>
                  <a:pt x="167" y="421"/>
                  <a:pt x="167" y="421"/>
                </a:cubicBezTo>
                <a:cubicBezTo>
                  <a:pt x="167" y="456"/>
                  <a:pt x="167" y="456"/>
                  <a:pt x="167" y="456"/>
                </a:cubicBezTo>
                <a:cubicBezTo>
                  <a:pt x="167" y="500"/>
                  <a:pt x="132" y="544"/>
                  <a:pt x="79" y="544"/>
                </a:cubicBezTo>
                <a:cubicBezTo>
                  <a:pt x="36" y="544"/>
                  <a:pt x="0" y="500"/>
                  <a:pt x="0" y="456"/>
                </a:cubicBezTo>
                <a:cubicBezTo>
                  <a:pt x="0" y="35"/>
                  <a:pt x="0" y="35"/>
                  <a:pt x="0" y="35"/>
                </a:cubicBezTo>
                <a:cubicBezTo>
                  <a:pt x="0" y="17"/>
                  <a:pt x="9" y="0"/>
                  <a:pt x="36" y="0"/>
                </a:cubicBezTo>
                <a:cubicBezTo>
                  <a:pt x="413" y="0"/>
                  <a:pt x="413" y="0"/>
                  <a:pt x="413" y="0"/>
                </a:cubicBezTo>
                <a:cubicBezTo>
                  <a:pt x="430" y="0"/>
                  <a:pt x="448" y="17"/>
                  <a:pt x="448" y="35"/>
                </a:cubicBezTo>
                <a:cubicBezTo>
                  <a:pt x="448" y="377"/>
                  <a:pt x="448" y="377"/>
                  <a:pt x="448" y="377"/>
                </a:cubicBezTo>
                <a:cubicBezTo>
                  <a:pt x="509" y="377"/>
                  <a:pt x="509" y="377"/>
                  <a:pt x="509" y="377"/>
                </a:cubicBezTo>
                <a:cubicBezTo>
                  <a:pt x="518" y="377"/>
                  <a:pt x="536" y="386"/>
                  <a:pt x="536" y="404"/>
                </a:cubicBezTo>
                <a:cubicBezTo>
                  <a:pt x="536" y="465"/>
                  <a:pt x="536" y="465"/>
                  <a:pt x="536" y="465"/>
                </a:cubicBezTo>
                <a:cubicBezTo>
                  <a:pt x="536" y="509"/>
                  <a:pt x="501" y="544"/>
                  <a:pt x="457" y="544"/>
                </a:cubicBezTo>
                <a:close/>
                <a:moveTo>
                  <a:pt x="44" y="44"/>
                </a:moveTo>
                <a:lnTo>
                  <a:pt x="44" y="44"/>
                </a:lnTo>
                <a:cubicBezTo>
                  <a:pt x="44" y="456"/>
                  <a:pt x="44" y="456"/>
                  <a:pt x="44" y="456"/>
                </a:cubicBezTo>
                <a:cubicBezTo>
                  <a:pt x="44" y="474"/>
                  <a:pt x="62" y="491"/>
                  <a:pt x="79" y="491"/>
                </a:cubicBezTo>
                <a:cubicBezTo>
                  <a:pt x="106" y="491"/>
                  <a:pt x="123" y="474"/>
                  <a:pt x="123" y="456"/>
                </a:cubicBezTo>
                <a:cubicBezTo>
                  <a:pt x="123" y="404"/>
                  <a:pt x="123" y="404"/>
                  <a:pt x="123" y="404"/>
                </a:cubicBezTo>
                <a:cubicBezTo>
                  <a:pt x="123" y="386"/>
                  <a:pt x="132" y="377"/>
                  <a:pt x="150" y="377"/>
                </a:cubicBezTo>
                <a:cubicBezTo>
                  <a:pt x="404" y="377"/>
                  <a:pt x="404" y="377"/>
                  <a:pt x="404" y="377"/>
                </a:cubicBezTo>
                <a:cubicBezTo>
                  <a:pt x="404" y="44"/>
                  <a:pt x="404" y="44"/>
                  <a:pt x="404" y="44"/>
                </a:cubicBezTo>
                <a:lnTo>
                  <a:pt x="44" y="4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8" name="Freeform 208">
            <a:extLst>
              <a:ext uri="{FF2B5EF4-FFF2-40B4-BE49-F238E27FC236}">
                <a16:creationId xmlns:a16="http://schemas.microsoft.com/office/drawing/2014/main" id="{B142A151-9E22-4C42-B766-A0672A13CF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9450" y="2304773"/>
            <a:ext cx="249229" cy="38343"/>
          </a:xfrm>
          <a:custGeom>
            <a:avLst/>
            <a:gdLst>
              <a:gd name="T0" fmla="*/ 210 w 229"/>
              <a:gd name="T1" fmla="*/ 36 h 37"/>
              <a:gd name="T2" fmla="*/ 210 w 229"/>
              <a:gd name="T3" fmla="*/ 36 h 37"/>
              <a:gd name="T4" fmla="*/ 17 w 229"/>
              <a:gd name="T5" fmla="*/ 36 h 37"/>
              <a:gd name="T6" fmla="*/ 0 w 229"/>
              <a:gd name="T7" fmla="*/ 18 h 37"/>
              <a:gd name="T8" fmla="*/ 0 w 229"/>
              <a:gd name="T9" fmla="*/ 18 h 37"/>
              <a:gd name="T10" fmla="*/ 17 w 229"/>
              <a:gd name="T11" fmla="*/ 0 h 37"/>
              <a:gd name="T12" fmla="*/ 210 w 229"/>
              <a:gd name="T13" fmla="*/ 0 h 37"/>
              <a:gd name="T14" fmla="*/ 228 w 229"/>
              <a:gd name="T15" fmla="*/ 18 h 37"/>
              <a:gd name="T16" fmla="*/ 228 w 229"/>
              <a:gd name="T17" fmla="*/ 18 h 37"/>
              <a:gd name="T18" fmla="*/ 210 w 229"/>
              <a:gd name="T19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29" h="37">
                <a:moveTo>
                  <a:pt x="210" y="36"/>
                </a:moveTo>
                <a:lnTo>
                  <a:pt x="210" y="36"/>
                </a:lnTo>
                <a:cubicBezTo>
                  <a:pt x="17" y="36"/>
                  <a:pt x="17" y="36"/>
                  <a:pt x="17" y="36"/>
                </a:cubicBezTo>
                <a:cubicBezTo>
                  <a:pt x="8" y="36"/>
                  <a:pt x="0" y="27"/>
                  <a:pt x="0" y="18"/>
                </a:cubicBezTo>
                <a:lnTo>
                  <a:pt x="0" y="18"/>
                </a:lnTo>
                <a:cubicBezTo>
                  <a:pt x="0" y="9"/>
                  <a:pt x="8" y="0"/>
                  <a:pt x="17" y="0"/>
                </a:cubicBezTo>
                <a:cubicBezTo>
                  <a:pt x="210" y="0"/>
                  <a:pt x="210" y="0"/>
                  <a:pt x="210" y="0"/>
                </a:cubicBezTo>
                <a:cubicBezTo>
                  <a:pt x="219" y="0"/>
                  <a:pt x="228" y="9"/>
                  <a:pt x="228" y="18"/>
                </a:cubicBezTo>
                <a:lnTo>
                  <a:pt x="228" y="18"/>
                </a:lnTo>
                <a:cubicBezTo>
                  <a:pt x="228" y="27"/>
                  <a:pt x="219" y="36"/>
                  <a:pt x="210" y="3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9" name="Freeform 209">
            <a:extLst>
              <a:ext uri="{FF2B5EF4-FFF2-40B4-BE49-F238E27FC236}">
                <a16:creationId xmlns:a16="http://schemas.microsoft.com/office/drawing/2014/main" id="{49C0B437-AE13-C74B-8B87-DC26D1A120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9450" y="2381459"/>
            <a:ext cx="249229" cy="38343"/>
          </a:xfrm>
          <a:custGeom>
            <a:avLst/>
            <a:gdLst>
              <a:gd name="T0" fmla="*/ 210 w 229"/>
              <a:gd name="T1" fmla="*/ 35 h 36"/>
              <a:gd name="T2" fmla="*/ 210 w 229"/>
              <a:gd name="T3" fmla="*/ 35 h 36"/>
              <a:gd name="T4" fmla="*/ 17 w 229"/>
              <a:gd name="T5" fmla="*/ 35 h 36"/>
              <a:gd name="T6" fmla="*/ 0 w 229"/>
              <a:gd name="T7" fmla="*/ 17 h 36"/>
              <a:gd name="T8" fmla="*/ 0 w 229"/>
              <a:gd name="T9" fmla="*/ 17 h 36"/>
              <a:gd name="T10" fmla="*/ 17 w 229"/>
              <a:gd name="T11" fmla="*/ 0 h 36"/>
              <a:gd name="T12" fmla="*/ 210 w 229"/>
              <a:gd name="T13" fmla="*/ 0 h 36"/>
              <a:gd name="T14" fmla="*/ 228 w 229"/>
              <a:gd name="T15" fmla="*/ 17 h 36"/>
              <a:gd name="T16" fmla="*/ 228 w 229"/>
              <a:gd name="T17" fmla="*/ 17 h 36"/>
              <a:gd name="T18" fmla="*/ 210 w 229"/>
              <a:gd name="T19" fmla="*/ 35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29" h="36">
                <a:moveTo>
                  <a:pt x="210" y="35"/>
                </a:moveTo>
                <a:lnTo>
                  <a:pt x="210" y="35"/>
                </a:lnTo>
                <a:cubicBezTo>
                  <a:pt x="17" y="35"/>
                  <a:pt x="17" y="35"/>
                  <a:pt x="17" y="35"/>
                </a:cubicBezTo>
                <a:cubicBezTo>
                  <a:pt x="8" y="35"/>
                  <a:pt x="0" y="35"/>
                  <a:pt x="0" y="17"/>
                </a:cubicBezTo>
                <a:lnTo>
                  <a:pt x="0" y="17"/>
                </a:lnTo>
                <a:cubicBezTo>
                  <a:pt x="0" y="8"/>
                  <a:pt x="8" y="0"/>
                  <a:pt x="17" y="0"/>
                </a:cubicBezTo>
                <a:cubicBezTo>
                  <a:pt x="210" y="0"/>
                  <a:pt x="210" y="0"/>
                  <a:pt x="210" y="0"/>
                </a:cubicBezTo>
                <a:cubicBezTo>
                  <a:pt x="219" y="0"/>
                  <a:pt x="228" y="8"/>
                  <a:pt x="228" y="17"/>
                </a:cubicBezTo>
                <a:lnTo>
                  <a:pt x="228" y="17"/>
                </a:lnTo>
                <a:cubicBezTo>
                  <a:pt x="228" y="35"/>
                  <a:pt x="219" y="35"/>
                  <a:pt x="210" y="3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0" name="Freeform 210">
            <a:extLst>
              <a:ext uri="{FF2B5EF4-FFF2-40B4-BE49-F238E27FC236}">
                <a16:creationId xmlns:a16="http://schemas.microsoft.com/office/drawing/2014/main" id="{CC61E364-EB14-1849-87AE-F83F8EB20E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9450" y="2467730"/>
            <a:ext cx="162958" cy="38343"/>
          </a:xfrm>
          <a:custGeom>
            <a:avLst/>
            <a:gdLst>
              <a:gd name="T0" fmla="*/ 131 w 150"/>
              <a:gd name="T1" fmla="*/ 35 h 36"/>
              <a:gd name="T2" fmla="*/ 131 w 150"/>
              <a:gd name="T3" fmla="*/ 35 h 36"/>
              <a:gd name="T4" fmla="*/ 17 w 150"/>
              <a:gd name="T5" fmla="*/ 35 h 36"/>
              <a:gd name="T6" fmla="*/ 0 w 150"/>
              <a:gd name="T7" fmla="*/ 17 h 36"/>
              <a:gd name="T8" fmla="*/ 0 w 150"/>
              <a:gd name="T9" fmla="*/ 17 h 36"/>
              <a:gd name="T10" fmla="*/ 17 w 150"/>
              <a:gd name="T11" fmla="*/ 0 h 36"/>
              <a:gd name="T12" fmla="*/ 131 w 150"/>
              <a:gd name="T13" fmla="*/ 0 h 36"/>
              <a:gd name="T14" fmla="*/ 149 w 150"/>
              <a:gd name="T15" fmla="*/ 17 h 36"/>
              <a:gd name="T16" fmla="*/ 149 w 150"/>
              <a:gd name="T17" fmla="*/ 17 h 36"/>
              <a:gd name="T18" fmla="*/ 131 w 150"/>
              <a:gd name="T19" fmla="*/ 35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0" h="36">
                <a:moveTo>
                  <a:pt x="131" y="35"/>
                </a:moveTo>
                <a:lnTo>
                  <a:pt x="131" y="35"/>
                </a:lnTo>
                <a:cubicBezTo>
                  <a:pt x="17" y="35"/>
                  <a:pt x="17" y="35"/>
                  <a:pt x="17" y="35"/>
                </a:cubicBezTo>
                <a:cubicBezTo>
                  <a:pt x="8" y="35"/>
                  <a:pt x="0" y="26"/>
                  <a:pt x="0" y="17"/>
                </a:cubicBezTo>
                <a:lnTo>
                  <a:pt x="0" y="17"/>
                </a:lnTo>
                <a:cubicBezTo>
                  <a:pt x="0" y="8"/>
                  <a:pt x="8" y="0"/>
                  <a:pt x="17" y="0"/>
                </a:cubicBezTo>
                <a:cubicBezTo>
                  <a:pt x="131" y="0"/>
                  <a:pt x="131" y="0"/>
                  <a:pt x="131" y="0"/>
                </a:cubicBezTo>
                <a:cubicBezTo>
                  <a:pt x="140" y="0"/>
                  <a:pt x="149" y="8"/>
                  <a:pt x="149" y="17"/>
                </a:cubicBezTo>
                <a:lnTo>
                  <a:pt x="149" y="17"/>
                </a:lnTo>
                <a:cubicBezTo>
                  <a:pt x="149" y="26"/>
                  <a:pt x="140" y="35"/>
                  <a:pt x="131" y="3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1" name="Freeform 211">
            <a:extLst>
              <a:ext uri="{FF2B5EF4-FFF2-40B4-BE49-F238E27FC236}">
                <a16:creationId xmlns:a16="http://schemas.microsoft.com/office/drawing/2014/main" id="{1BF07E44-A30F-9E4D-84A1-8A959D3904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7899" y="10965493"/>
            <a:ext cx="162958" cy="172543"/>
          </a:xfrm>
          <a:custGeom>
            <a:avLst/>
            <a:gdLst>
              <a:gd name="T0" fmla="*/ 149 w 150"/>
              <a:gd name="T1" fmla="*/ 158 h 159"/>
              <a:gd name="T2" fmla="*/ 149 w 150"/>
              <a:gd name="T3" fmla="*/ 158 h 159"/>
              <a:gd name="T4" fmla="*/ 70 w 150"/>
              <a:gd name="T5" fmla="*/ 158 h 159"/>
              <a:gd name="T6" fmla="*/ 0 w 150"/>
              <a:gd name="T7" fmla="*/ 87 h 159"/>
              <a:gd name="T8" fmla="*/ 0 w 150"/>
              <a:gd name="T9" fmla="*/ 79 h 159"/>
              <a:gd name="T10" fmla="*/ 79 w 150"/>
              <a:gd name="T11" fmla="*/ 0 h 159"/>
              <a:gd name="T12" fmla="*/ 149 w 150"/>
              <a:gd name="T13" fmla="*/ 70 h 159"/>
              <a:gd name="T14" fmla="*/ 149 w 150"/>
              <a:gd name="T15" fmla="*/ 158 h 159"/>
              <a:gd name="T16" fmla="*/ 79 w 150"/>
              <a:gd name="T17" fmla="*/ 44 h 159"/>
              <a:gd name="T18" fmla="*/ 79 w 150"/>
              <a:gd name="T19" fmla="*/ 44 h 159"/>
              <a:gd name="T20" fmla="*/ 44 w 150"/>
              <a:gd name="T21" fmla="*/ 79 h 159"/>
              <a:gd name="T22" fmla="*/ 44 w 150"/>
              <a:gd name="T23" fmla="*/ 87 h 159"/>
              <a:gd name="T24" fmla="*/ 70 w 150"/>
              <a:gd name="T25" fmla="*/ 105 h 159"/>
              <a:gd name="T26" fmla="*/ 97 w 150"/>
              <a:gd name="T27" fmla="*/ 105 h 159"/>
              <a:gd name="T28" fmla="*/ 97 w 150"/>
              <a:gd name="T29" fmla="*/ 70 h 159"/>
              <a:gd name="T30" fmla="*/ 79 w 150"/>
              <a:gd name="T31" fmla="*/ 44 h 1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50" h="159">
                <a:moveTo>
                  <a:pt x="149" y="158"/>
                </a:moveTo>
                <a:lnTo>
                  <a:pt x="149" y="158"/>
                </a:lnTo>
                <a:cubicBezTo>
                  <a:pt x="70" y="158"/>
                  <a:pt x="70" y="158"/>
                  <a:pt x="70" y="158"/>
                </a:cubicBezTo>
                <a:cubicBezTo>
                  <a:pt x="35" y="158"/>
                  <a:pt x="0" y="122"/>
                  <a:pt x="0" y="87"/>
                </a:cubicBezTo>
                <a:cubicBezTo>
                  <a:pt x="0" y="79"/>
                  <a:pt x="0" y="79"/>
                  <a:pt x="0" y="79"/>
                </a:cubicBezTo>
                <a:cubicBezTo>
                  <a:pt x="0" y="35"/>
                  <a:pt x="35" y="0"/>
                  <a:pt x="79" y="0"/>
                </a:cubicBezTo>
                <a:cubicBezTo>
                  <a:pt x="114" y="0"/>
                  <a:pt x="149" y="35"/>
                  <a:pt x="149" y="70"/>
                </a:cubicBezTo>
                <a:lnTo>
                  <a:pt x="149" y="158"/>
                </a:lnTo>
                <a:close/>
                <a:moveTo>
                  <a:pt x="79" y="44"/>
                </a:moveTo>
                <a:lnTo>
                  <a:pt x="79" y="44"/>
                </a:lnTo>
                <a:cubicBezTo>
                  <a:pt x="62" y="44"/>
                  <a:pt x="44" y="61"/>
                  <a:pt x="44" y="79"/>
                </a:cubicBezTo>
                <a:cubicBezTo>
                  <a:pt x="44" y="87"/>
                  <a:pt x="44" y="87"/>
                  <a:pt x="44" y="87"/>
                </a:cubicBezTo>
                <a:cubicBezTo>
                  <a:pt x="44" y="96"/>
                  <a:pt x="62" y="105"/>
                  <a:pt x="70" y="105"/>
                </a:cubicBezTo>
                <a:cubicBezTo>
                  <a:pt x="97" y="105"/>
                  <a:pt x="97" y="105"/>
                  <a:pt x="97" y="105"/>
                </a:cubicBezTo>
                <a:cubicBezTo>
                  <a:pt x="97" y="70"/>
                  <a:pt x="97" y="70"/>
                  <a:pt x="97" y="70"/>
                </a:cubicBezTo>
                <a:cubicBezTo>
                  <a:pt x="97" y="61"/>
                  <a:pt x="88" y="44"/>
                  <a:pt x="79" y="44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2" name="Freeform 212">
            <a:extLst>
              <a:ext uri="{FF2B5EF4-FFF2-40B4-BE49-F238E27FC236}">
                <a16:creationId xmlns:a16="http://schemas.microsoft.com/office/drawing/2014/main" id="{E67DC859-C914-904E-872C-A0C6714A5C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61271" y="10965493"/>
            <a:ext cx="162958" cy="172543"/>
          </a:xfrm>
          <a:custGeom>
            <a:avLst/>
            <a:gdLst>
              <a:gd name="T0" fmla="*/ 79 w 150"/>
              <a:gd name="T1" fmla="*/ 158 h 159"/>
              <a:gd name="T2" fmla="*/ 79 w 150"/>
              <a:gd name="T3" fmla="*/ 158 h 159"/>
              <a:gd name="T4" fmla="*/ 0 w 150"/>
              <a:gd name="T5" fmla="*/ 158 h 159"/>
              <a:gd name="T6" fmla="*/ 0 w 150"/>
              <a:gd name="T7" fmla="*/ 70 h 159"/>
              <a:gd name="T8" fmla="*/ 70 w 150"/>
              <a:gd name="T9" fmla="*/ 0 h 159"/>
              <a:gd name="T10" fmla="*/ 149 w 150"/>
              <a:gd name="T11" fmla="*/ 79 h 159"/>
              <a:gd name="T12" fmla="*/ 149 w 150"/>
              <a:gd name="T13" fmla="*/ 87 h 159"/>
              <a:gd name="T14" fmla="*/ 79 w 150"/>
              <a:gd name="T15" fmla="*/ 158 h 159"/>
              <a:gd name="T16" fmla="*/ 44 w 150"/>
              <a:gd name="T17" fmla="*/ 105 h 159"/>
              <a:gd name="T18" fmla="*/ 44 w 150"/>
              <a:gd name="T19" fmla="*/ 105 h 159"/>
              <a:gd name="T20" fmla="*/ 79 w 150"/>
              <a:gd name="T21" fmla="*/ 105 h 159"/>
              <a:gd name="T22" fmla="*/ 96 w 150"/>
              <a:gd name="T23" fmla="*/ 87 h 159"/>
              <a:gd name="T24" fmla="*/ 96 w 150"/>
              <a:gd name="T25" fmla="*/ 79 h 159"/>
              <a:gd name="T26" fmla="*/ 70 w 150"/>
              <a:gd name="T27" fmla="*/ 44 h 159"/>
              <a:gd name="T28" fmla="*/ 44 w 150"/>
              <a:gd name="T29" fmla="*/ 70 h 159"/>
              <a:gd name="T30" fmla="*/ 44 w 150"/>
              <a:gd name="T31" fmla="*/ 105 h 1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50" h="159">
                <a:moveTo>
                  <a:pt x="79" y="158"/>
                </a:moveTo>
                <a:lnTo>
                  <a:pt x="79" y="158"/>
                </a:lnTo>
                <a:cubicBezTo>
                  <a:pt x="0" y="158"/>
                  <a:pt x="0" y="158"/>
                  <a:pt x="0" y="158"/>
                </a:cubicBezTo>
                <a:cubicBezTo>
                  <a:pt x="0" y="70"/>
                  <a:pt x="0" y="70"/>
                  <a:pt x="0" y="70"/>
                </a:cubicBezTo>
                <a:cubicBezTo>
                  <a:pt x="0" y="35"/>
                  <a:pt x="35" y="0"/>
                  <a:pt x="70" y="0"/>
                </a:cubicBezTo>
                <a:cubicBezTo>
                  <a:pt x="114" y="0"/>
                  <a:pt x="149" y="35"/>
                  <a:pt x="149" y="79"/>
                </a:cubicBezTo>
                <a:cubicBezTo>
                  <a:pt x="149" y="87"/>
                  <a:pt x="149" y="87"/>
                  <a:pt x="149" y="87"/>
                </a:cubicBezTo>
                <a:cubicBezTo>
                  <a:pt x="149" y="122"/>
                  <a:pt x="114" y="158"/>
                  <a:pt x="79" y="158"/>
                </a:cubicBezTo>
                <a:close/>
                <a:moveTo>
                  <a:pt x="44" y="105"/>
                </a:moveTo>
                <a:lnTo>
                  <a:pt x="44" y="105"/>
                </a:lnTo>
                <a:cubicBezTo>
                  <a:pt x="79" y="105"/>
                  <a:pt x="79" y="105"/>
                  <a:pt x="79" y="105"/>
                </a:cubicBezTo>
                <a:cubicBezTo>
                  <a:pt x="87" y="105"/>
                  <a:pt x="96" y="96"/>
                  <a:pt x="96" y="87"/>
                </a:cubicBezTo>
                <a:cubicBezTo>
                  <a:pt x="96" y="79"/>
                  <a:pt x="96" y="79"/>
                  <a:pt x="96" y="79"/>
                </a:cubicBezTo>
                <a:cubicBezTo>
                  <a:pt x="96" y="61"/>
                  <a:pt x="87" y="44"/>
                  <a:pt x="70" y="44"/>
                </a:cubicBezTo>
                <a:cubicBezTo>
                  <a:pt x="61" y="44"/>
                  <a:pt x="44" y="61"/>
                  <a:pt x="44" y="70"/>
                </a:cubicBezTo>
                <a:lnTo>
                  <a:pt x="44" y="10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3" name="Freeform 213">
            <a:extLst>
              <a:ext uri="{FF2B5EF4-FFF2-40B4-BE49-F238E27FC236}">
                <a16:creationId xmlns:a16="http://schemas.microsoft.com/office/drawing/2014/main" id="{BDDAAC2E-6CF3-EA4F-8FB1-9E8170B44A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32513" y="11291408"/>
            <a:ext cx="47929" cy="239644"/>
          </a:xfrm>
          <a:custGeom>
            <a:avLst/>
            <a:gdLst>
              <a:gd name="T0" fmla="*/ 44 w 45"/>
              <a:gd name="T1" fmla="*/ 220 h 221"/>
              <a:gd name="T2" fmla="*/ 44 w 45"/>
              <a:gd name="T3" fmla="*/ 220 h 221"/>
              <a:gd name="T4" fmla="*/ 0 w 45"/>
              <a:gd name="T5" fmla="*/ 220 h 221"/>
              <a:gd name="T6" fmla="*/ 0 w 45"/>
              <a:gd name="T7" fmla="*/ 26 h 221"/>
              <a:gd name="T8" fmla="*/ 27 w 45"/>
              <a:gd name="T9" fmla="*/ 0 h 221"/>
              <a:gd name="T10" fmla="*/ 27 w 45"/>
              <a:gd name="T11" fmla="*/ 0 h 221"/>
              <a:gd name="T12" fmla="*/ 44 w 45"/>
              <a:gd name="T13" fmla="*/ 26 h 221"/>
              <a:gd name="T14" fmla="*/ 44 w 45"/>
              <a:gd name="T15" fmla="*/ 220 h 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5" h="221">
                <a:moveTo>
                  <a:pt x="44" y="220"/>
                </a:moveTo>
                <a:lnTo>
                  <a:pt x="44" y="220"/>
                </a:lnTo>
                <a:cubicBezTo>
                  <a:pt x="0" y="220"/>
                  <a:pt x="0" y="220"/>
                  <a:pt x="0" y="220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18"/>
                  <a:pt x="9" y="0"/>
                  <a:pt x="27" y="0"/>
                </a:cubicBezTo>
                <a:lnTo>
                  <a:pt x="27" y="0"/>
                </a:lnTo>
                <a:cubicBezTo>
                  <a:pt x="35" y="0"/>
                  <a:pt x="44" y="18"/>
                  <a:pt x="44" y="26"/>
                </a:cubicBezTo>
                <a:lnTo>
                  <a:pt x="44" y="220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4" name="Freeform 214">
            <a:extLst>
              <a:ext uri="{FF2B5EF4-FFF2-40B4-BE49-F238E27FC236}">
                <a16:creationId xmlns:a16="http://schemas.microsoft.com/office/drawing/2014/main" id="{2467993F-9DD1-CE49-8966-FFF60642AD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32513" y="11109279"/>
            <a:ext cx="57514" cy="134200"/>
          </a:xfrm>
          <a:custGeom>
            <a:avLst/>
            <a:gdLst>
              <a:gd name="T0" fmla="*/ 53 w 54"/>
              <a:gd name="T1" fmla="*/ 123 h 124"/>
              <a:gd name="T2" fmla="*/ 0 w 54"/>
              <a:gd name="T3" fmla="*/ 123 h 124"/>
              <a:gd name="T4" fmla="*/ 0 w 54"/>
              <a:gd name="T5" fmla="*/ 0 h 124"/>
              <a:gd name="T6" fmla="*/ 53 w 54"/>
              <a:gd name="T7" fmla="*/ 0 h 124"/>
              <a:gd name="T8" fmla="*/ 53 w 54"/>
              <a:gd name="T9" fmla="*/ 123 h 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4" h="124">
                <a:moveTo>
                  <a:pt x="53" y="123"/>
                </a:moveTo>
                <a:lnTo>
                  <a:pt x="0" y="123"/>
                </a:lnTo>
                <a:lnTo>
                  <a:pt x="0" y="0"/>
                </a:lnTo>
                <a:lnTo>
                  <a:pt x="53" y="0"/>
                </a:lnTo>
                <a:lnTo>
                  <a:pt x="53" y="123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5" name="Freeform 215">
            <a:extLst>
              <a:ext uri="{FF2B5EF4-FFF2-40B4-BE49-F238E27FC236}">
                <a16:creationId xmlns:a16="http://schemas.microsoft.com/office/drawing/2014/main" id="{FF1916DE-EABB-1941-AA47-CBF72028DD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02456" y="11214722"/>
            <a:ext cx="527216" cy="345087"/>
          </a:xfrm>
          <a:custGeom>
            <a:avLst/>
            <a:gdLst>
              <a:gd name="T0" fmla="*/ 44 w 483"/>
              <a:gd name="T1" fmla="*/ 0 h 317"/>
              <a:gd name="T2" fmla="*/ 44 w 483"/>
              <a:gd name="T3" fmla="*/ 0 h 317"/>
              <a:gd name="T4" fmla="*/ 44 w 483"/>
              <a:gd name="T5" fmla="*/ 53 h 317"/>
              <a:gd name="T6" fmla="*/ 438 w 483"/>
              <a:gd name="T7" fmla="*/ 53 h 317"/>
              <a:gd name="T8" fmla="*/ 438 w 483"/>
              <a:gd name="T9" fmla="*/ 263 h 317"/>
              <a:gd name="T10" fmla="*/ 438 w 483"/>
              <a:gd name="T11" fmla="*/ 272 h 317"/>
              <a:gd name="T12" fmla="*/ 44 w 483"/>
              <a:gd name="T13" fmla="*/ 263 h 317"/>
              <a:gd name="T14" fmla="*/ 44 w 483"/>
              <a:gd name="T15" fmla="*/ 88 h 317"/>
              <a:gd name="T16" fmla="*/ 17 w 483"/>
              <a:gd name="T17" fmla="*/ 70 h 317"/>
              <a:gd name="T18" fmla="*/ 17 w 483"/>
              <a:gd name="T19" fmla="*/ 70 h 317"/>
              <a:gd name="T20" fmla="*/ 0 w 483"/>
              <a:gd name="T21" fmla="*/ 88 h 317"/>
              <a:gd name="T22" fmla="*/ 0 w 483"/>
              <a:gd name="T23" fmla="*/ 263 h 317"/>
              <a:gd name="T24" fmla="*/ 44 w 483"/>
              <a:gd name="T25" fmla="*/ 316 h 317"/>
              <a:gd name="T26" fmla="*/ 438 w 483"/>
              <a:gd name="T27" fmla="*/ 316 h 317"/>
              <a:gd name="T28" fmla="*/ 482 w 483"/>
              <a:gd name="T29" fmla="*/ 263 h 317"/>
              <a:gd name="T30" fmla="*/ 482 w 483"/>
              <a:gd name="T31" fmla="*/ 0 h 317"/>
              <a:gd name="T32" fmla="*/ 44 w 483"/>
              <a:gd name="T33" fmla="*/ 0 h 3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83" h="317">
                <a:moveTo>
                  <a:pt x="44" y="0"/>
                </a:moveTo>
                <a:lnTo>
                  <a:pt x="44" y="0"/>
                </a:lnTo>
                <a:cubicBezTo>
                  <a:pt x="44" y="53"/>
                  <a:pt x="44" y="53"/>
                  <a:pt x="44" y="53"/>
                </a:cubicBezTo>
                <a:cubicBezTo>
                  <a:pt x="438" y="53"/>
                  <a:pt x="438" y="53"/>
                  <a:pt x="438" y="53"/>
                </a:cubicBezTo>
                <a:cubicBezTo>
                  <a:pt x="438" y="263"/>
                  <a:pt x="438" y="263"/>
                  <a:pt x="438" y="263"/>
                </a:cubicBezTo>
                <a:cubicBezTo>
                  <a:pt x="438" y="272"/>
                  <a:pt x="438" y="272"/>
                  <a:pt x="438" y="272"/>
                </a:cubicBezTo>
                <a:cubicBezTo>
                  <a:pt x="44" y="263"/>
                  <a:pt x="44" y="263"/>
                  <a:pt x="44" y="263"/>
                </a:cubicBezTo>
                <a:cubicBezTo>
                  <a:pt x="44" y="88"/>
                  <a:pt x="44" y="88"/>
                  <a:pt x="44" y="88"/>
                </a:cubicBezTo>
                <a:cubicBezTo>
                  <a:pt x="44" y="79"/>
                  <a:pt x="35" y="70"/>
                  <a:pt x="17" y="70"/>
                </a:cubicBezTo>
                <a:lnTo>
                  <a:pt x="17" y="70"/>
                </a:lnTo>
                <a:cubicBezTo>
                  <a:pt x="8" y="70"/>
                  <a:pt x="0" y="79"/>
                  <a:pt x="0" y="88"/>
                </a:cubicBezTo>
                <a:cubicBezTo>
                  <a:pt x="0" y="263"/>
                  <a:pt x="0" y="263"/>
                  <a:pt x="0" y="263"/>
                </a:cubicBezTo>
                <a:cubicBezTo>
                  <a:pt x="0" y="290"/>
                  <a:pt x="17" y="316"/>
                  <a:pt x="44" y="316"/>
                </a:cubicBezTo>
                <a:cubicBezTo>
                  <a:pt x="438" y="316"/>
                  <a:pt x="438" y="316"/>
                  <a:pt x="438" y="316"/>
                </a:cubicBezTo>
                <a:cubicBezTo>
                  <a:pt x="465" y="316"/>
                  <a:pt x="482" y="290"/>
                  <a:pt x="482" y="263"/>
                </a:cubicBezTo>
                <a:cubicBezTo>
                  <a:pt x="482" y="0"/>
                  <a:pt x="482" y="0"/>
                  <a:pt x="482" y="0"/>
                </a:cubicBezTo>
                <a:lnTo>
                  <a:pt x="44" y="0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6" name="Freeform 216">
            <a:extLst>
              <a:ext uri="{FF2B5EF4-FFF2-40B4-BE49-F238E27FC236}">
                <a16:creationId xmlns:a16="http://schemas.microsoft.com/office/drawing/2014/main" id="{F0DF307F-F73F-AA4A-8372-8301B14571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35355" y="11080522"/>
            <a:ext cx="651831" cy="191715"/>
          </a:xfrm>
          <a:custGeom>
            <a:avLst/>
            <a:gdLst>
              <a:gd name="T0" fmla="*/ 536 w 598"/>
              <a:gd name="T1" fmla="*/ 176 h 177"/>
              <a:gd name="T2" fmla="*/ 536 w 598"/>
              <a:gd name="T3" fmla="*/ 176 h 177"/>
              <a:gd name="T4" fmla="*/ 70 w 598"/>
              <a:gd name="T5" fmla="*/ 176 h 177"/>
              <a:gd name="T6" fmla="*/ 0 w 598"/>
              <a:gd name="T7" fmla="*/ 105 h 177"/>
              <a:gd name="T8" fmla="*/ 0 w 598"/>
              <a:gd name="T9" fmla="*/ 70 h 177"/>
              <a:gd name="T10" fmla="*/ 70 w 598"/>
              <a:gd name="T11" fmla="*/ 0 h 177"/>
              <a:gd name="T12" fmla="*/ 536 w 598"/>
              <a:gd name="T13" fmla="*/ 0 h 177"/>
              <a:gd name="T14" fmla="*/ 597 w 598"/>
              <a:gd name="T15" fmla="*/ 70 h 177"/>
              <a:gd name="T16" fmla="*/ 597 w 598"/>
              <a:gd name="T17" fmla="*/ 105 h 177"/>
              <a:gd name="T18" fmla="*/ 536 w 598"/>
              <a:gd name="T19" fmla="*/ 176 h 177"/>
              <a:gd name="T20" fmla="*/ 70 w 598"/>
              <a:gd name="T21" fmla="*/ 53 h 177"/>
              <a:gd name="T22" fmla="*/ 70 w 598"/>
              <a:gd name="T23" fmla="*/ 53 h 177"/>
              <a:gd name="T24" fmla="*/ 53 w 598"/>
              <a:gd name="T25" fmla="*/ 70 h 177"/>
              <a:gd name="T26" fmla="*/ 53 w 598"/>
              <a:gd name="T27" fmla="*/ 105 h 177"/>
              <a:gd name="T28" fmla="*/ 70 w 598"/>
              <a:gd name="T29" fmla="*/ 123 h 177"/>
              <a:gd name="T30" fmla="*/ 536 w 598"/>
              <a:gd name="T31" fmla="*/ 123 h 177"/>
              <a:gd name="T32" fmla="*/ 553 w 598"/>
              <a:gd name="T33" fmla="*/ 105 h 177"/>
              <a:gd name="T34" fmla="*/ 553 w 598"/>
              <a:gd name="T35" fmla="*/ 70 h 177"/>
              <a:gd name="T36" fmla="*/ 536 w 598"/>
              <a:gd name="T37" fmla="*/ 53 h 177"/>
              <a:gd name="T38" fmla="*/ 70 w 598"/>
              <a:gd name="T39" fmla="*/ 53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598" h="177">
                <a:moveTo>
                  <a:pt x="536" y="176"/>
                </a:moveTo>
                <a:lnTo>
                  <a:pt x="536" y="176"/>
                </a:lnTo>
                <a:cubicBezTo>
                  <a:pt x="70" y="176"/>
                  <a:pt x="70" y="176"/>
                  <a:pt x="70" y="176"/>
                </a:cubicBezTo>
                <a:cubicBezTo>
                  <a:pt x="35" y="176"/>
                  <a:pt x="0" y="140"/>
                  <a:pt x="0" y="105"/>
                </a:cubicBezTo>
                <a:cubicBezTo>
                  <a:pt x="0" y="70"/>
                  <a:pt x="0" y="70"/>
                  <a:pt x="0" y="70"/>
                </a:cubicBezTo>
                <a:cubicBezTo>
                  <a:pt x="0" y="35"/>
                  <a:pt x="35" y="0"/>
                  <a:pt x="70" y="0"/>
                </a:cubicBezTo>
                <a:cubicBezTo>
                  <a:pt x="536" y="0"/>
                  <a:pt x="536" y="0"/>
                  <a:pt x="536" y="0"/>
                </a:cubicBezTo>
                <a:cubicBezTo>
                  <a:pt x="571" y="0"/>
                  <a:pt x="597" y="35"/>
                  <a:pt x="597" y="70"/>
                </a:cubicBezTo>
                <a:cubicBezTo>
                  <a:pt x="597" y="105"/>
                  <a:pt x="597" y="105"/>
                  <a:pt x="597" y="105"/>
                </a:cubicBezTo>
                <a:cubicBezTo>
                  <a:pt x="597" y="140"/>
                  <a:pt x="571" y="176"/>
                  <a:pt x="536" y="176"/>
                </a:cubicBezTo>
                <a:close/>
                <a:moveTo>
                  <a:pt x="70" y="53"/>
                </a:moveTo>
                <a:lnTo>
                  <a:pt x="70" y="53"/>
                </a:lnTo>
                <a:cubicBezTo>
                  <a:pt x="62" y="53"/>
                  <a:pt x="53" y="62"/>
                  <a:pt x="53" y="70"/>
                </a:cubicBezTo>
                <a:cubicBezTo>
                  <a:pt x="53" y="105"/>
                  <a:pt x="53" y="105"/>
                  <a:pt x="53" y="105"/>
                </a:cubicBezTo>
                <a:cubicBezTo>
                  <a:pt x="53" y="114"/>
                  <a:pt x="62" y="123"/>
                  <a:pt x="70" y="123"/>
                </a:cubicBezTo>
                <a:cubicBezTo>
                  <a:pt x="536" y="123"/>
                  <a:pt x="536" y="123"/>
                  <a:pt x="536" y="123"/>
                </a:cubicBezTo>
                <a:cubicBezTo>
                  <a:pt x="544" y="123"/>
                  <a:pt x="553" y="114"/>
                  <a:pt x="553" y="105"/>
                </a:cubicBezTo>
                <a:cubicBezTo>
                  <a:pt x="553" y="70"/>
                  <a:pt x="553" y="70"/>
                  <a:pt x="553" y="70"/>
                </a:cubicBezTo>
                <a:cubicBezTo>
                  <a:pt x="553" y="62"/>
                  <a:pt x="544" y="53"/>
                  <a:pt x="536" y="53"/>
                </a:cubicBezTo>
                <a:lnTo>
                  <a:pt x="70" y="5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287" name="Group 71">
            <a:extLst>
              <a:ext uri="{FF2B5EF4-FFF2-40B4-BE49-F238E27FC236}">
                <a16:creationId xmlns:a16="http://schemas.microsoft.com/office/drawing/2014/main" id="{CD43FB50-5B8F-894A-957B-B228E170338D}"/>
              </a:ext>
            </a:extLst>
          </p:cNvPr>
          <p:cNvGrpSpPr/>
          <p:nvPr/>
        </p:nvGrpSpPr>
        <p:grpSpPr>
          <a:xfrm>
            <a:off x="14774830" y="6119898"/>
            <a:ext cx="8909115" cy="2500601"/>
            <a:chOff x="2232442" y="3643574"/>
            <a:chExt cx="8954788" cy="2500601"/>
          </a:xfrm>
        </p:grpSpPr>
        <p:sp>
          <p:nvSpPr>
            <p:cNvPr id="288" name="CuadroTexto 598">
              <a:extLst>
                <a:ext uri="{FF2B5EF4-FFF2-40B4-BE49-F238E27FC236}">
                  <a16:creationId xmlns:a16="http://schemas.microsoft.com/office/drawing/2014/main" id="{EC438DCC-50BD-3F44-8C8C-50601650C9E3}"/>
                </a:ext>
              </a:extLst>
            </p:cNvPr>
            <p:cNvSpPr txBox="1"/>
            <p:nvPr/>
          </p:nvSpPr>
          <p:spPr>
            <a:xfrm>
              <a:off x="2232442" y="3643574"/>
              <a:ext cx="8588130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Arrow infographic</a:t>
              </a:r>
            </a:p>
          </p:txBody>
        </p:sp>
        <p:sp>
          <p:nvSpPr>
            <p:cNvPr id="289" name="CuadroTexto 599">
              <a:extLst>
                <a:ext uri="{FF2B5EF4-FFF2-40B4-BE49-F238E27FC236}">
                  <a16:creationId xmlns:a16="http://schemas.microsoft.com/office/drawing/2014/main" id="{B17C7D51-732B-6347-905A-EF8BA6FC71CB}"/>
                </a:ext>
              </a:extLst>
            </p:cNvPr>
            <p:cNvSpPr txBox="1"/>
            <p:nvPr/>
          </p:nvSpPr>
          <p:spPr>
            <a:xfrm>
              <a:off x="2236244" y="4943846"/>
              <a:ext cx="895098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</a:t>
              </a:r>
            </a:p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of exchange relationships. </a:t>
              </a:r>
            </a:p>
          </p:txBody>
        </p:sp>
      </p:grpSp>
      <p:grpSp>
        <p:nvGrpSpPr>
          <p:cNvPr id="290" name="Grupo 289">
            <a:extLst>
              <a:ext uri="{FF2B5EF4-FFF2-40B4-BE49-F238E27FC236}">
                <a16:creationId xmlns:a16="http://schemas.microsoft.com/office/drawing/2014/main" id="{BCC7917A-F619-B046-AFD1-5C0806773BE7}"/>
              </a:ext>
            </a:extLst>
          </p:cNvPr>
          <p:cNvGrpSpPr/>
          <p:nvPr/>
        </p:nvGrpSpPr>
        <p:grpSpPr>
          <a:xfrm>
            <a:off x="10040515" y="3581474"/>
            <a:ext cx="3569803" cy="1196127"/>
            <a:chOff x="4247967" y="10692157"/>
            <a:chExt cx="4236804" cy="1196127"/>
          </a:xfrm>
        </p:grpSpPr>
        <p:sp>
          <p:nvSpPr>
            <p:cNvPr id="291" name="CuadroTexto 395">
              <a:extLst>
                <a:ext uri="{FF2B5EF4-FFF2-40B4-BE49-F238E27FC236}">
                  <a16:creationId xmlns:a16="http://schemas.microsoft.com/office/drawing/2014/main" id="{1F5B7210-FED8-F742-8B39-38EC441FB41D}"/>
                </a:ext>
              </a:extLst>
            </p:cNvPr>
            <p:cNvSpPr txBox="1"/>
            <p:nvPr/>
          </p:nvSpPr>
          <p:spPr>
            <a:xfrm flipH="1">
              <a:off x="4263265" y="10692157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292" name="Rectangle 40">
              <a:extLst>
                <a:ext uri="{FF2B5EF4-FFF2-40B4-BE49-F238E27FC236}">
                  <a16:creationId xmlns:a16="http://schemas.microsoft.com/office/drawing/2014/main" id="{F58882BC-BDDD-9B42-AD63-D929238C488B}"/>
                </a:ext>
              </a:extLst>
            </p:cNvPr>
            <p:cNvSpPr/>
            <p:nvPr/>
          </p:nvSpPr>
          <p:spPr>
            <a:xfrm>
              <a:off x="4247967" y="11180398"/>
              <a:ext cx="42368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293" name="Grupo 292">
            <a:extLst>
              <a:ext uri="{FF2B5EF4-FFF2-40B4-BE49-F238E27FC236}">
                <a16:creationId xmlns:a16="http://schemas.microsoft.com/office/drawing/2014/main" id="{99A78696-1778-ED41-88A5-C279FAEC940B}"/>
              </a:ext>
            </a:extLst>
          </p:cNvPr>
          <p:cNvGrpSpPr/>
          <p:nvPr/>
        </p:nvGrpSpPr>
        <p:grpSpPr>
          <a:xfrm>
            <a:off x="10036826" y="7069933"/>
            <a:ext cx="3569803" cy="1196127"/>
            <a:chOff x="4247967" y="10692157"/>
            <a:chExt cx="4236804" cy="1196127"/>
          </a:xfrm>
        </p:grpSpPr>
        <p:sp>
          <p:nvSpPr>
            <p:cNvPr id="294" name="CuadroTexto 395">
              <a:extLst>
                <a:ext uri="{FF2B5EF4-FFF2-40B4-BE49-F238E27FC236}">
                  <a16:creationId xmlns:a16="http://schemas.microsoft.com/office/drawing/2014/main" id="{F451EE02-B1D4-914B-A9EF-589189CDC532}"/>
                </a:ext>
              </a:extLst>
            </p:cNvPr>
            <p:cNvSpPr txBox="1"/>
            <p:nvPr/>
          </p:nvSpPr>
          <p:spPr>
            <a:xfrm flipH="1">
              <a:off x="4263265" y="10692157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295" name="Rectangle 40">
              <a:extLst>
                <a:ext uri="{FF2B5EF4-FFF2-40B4-BE49-F238E27FC236}">
                  <a16:creationId xmlns:a16="http://schemas.microsoft.com/office/drawing/2014/main" id="{CA19FAC4-2173-DE4A-8497-C5650B8715D5}"/>
                </a:ext>
              </a:extLst>
            </p:cNvPr>
            <p:cNvSpPr/>
            <p:nvPr/>
          </p:nvSpPr>
          <p:spPr>
            <a:xfrm>
              <a:off x="4247967" y="11180398"/>
              <a:ext cx="42368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296" name="Grupo 295">
            <a:extLst>
              <a:ext uri="{FF2B5EF4-FFF2-40B4-BE49-F238E27FC236}">
                <a16:creationId xmlns:a16="http://schemas.microsoft.com/office/drawing/2014/main" id="{7378E0E3-29C4-F34E-A1A3-2E4B94E3EB8C}"/>
              </a:ext>
            </a:extLst>
          </p:cNvPr>
          <p:cNvGrpSpPr/>
          <p:nvPr/>
        </p:nvGrpSpPr>
        <p:grpSpPr>
          <a:xfrm>
            <a:off x="10021888" y="10554349"/>
            <a:ext cx="3569803" cy="1196127"/>
            <a:chOff x="4247967" y="10692157"/>
            <a:chExt cx="4236804" cy="1196127"/>
          </a:xfrm>
        </p:grpSpPr>
        <p:sp>
          <p:nvSpPr>
            <p:cNvPr id="297" name="CuadroTexto 395">
              <a:extLst>
                <a:ext uri="{FF2B5EF4-FFF2-40B4-BE49-F238E27FC236}">
                  <a16:creationId xmlns:a16="http://schemas.microsoft.com/office/drawing/2014/main" id="{22CFC8B5-4A56-9749-A646-2C0D1AFA68E2}"/>
                </a:ext>
              </a:extLst>
            </p:cNvPr>
            <p:cNvSpPr txBox="1"/>
            <p:nvPr/>
          </p:nvSpPr>
          <p:spPr>
            <a:xfrm flipH="1">
              <a:off x="4263265" y="10692157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298" name="Rectangle 40">
              <a:extLst>
                <a:ext uri="{FF2B5EF4-FFF2-40B4-BE49-F238E27FC236}">
                  <a16:creationId xmlns:a16="http://schemas.microsoft.com/office/drawing/2014/main" id="{BA03BDBD-35A3-A842-836F-6042C11AD8C8}"/>
                </a:ext>
              </a:extLst>
            </p:cNvPr>
            <p:cNvSpPr/>
            <p:nvPr/>
          </p:nvSpPr>
          <p:spPr>
            <a:xfrm>
              <a:off x="4247967" y="11180398"/>
              <a:ext cx="42368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299" name="Grupo 298">
            <a:extLst>
              <a:ext uri="{FF2B5EF4-FFF2-40B4-BE49-F238E27FC236}">
                <a16:creationId xmlns:a16="http://schemas.microsoft.com/office/drawing/2014/main" id="{DE9362A8-F49A-5D40-8695-2ABE0172BE36}"/>
              </a:ext>
            </a:extLst>
          </p:cNvPr>
          <p:cNvGrpSpPr/>
          <p:nvPr/>
        </p:nvGrpSpPr>
        <p:grpSpPr>
          <a:xfrm>
            <a:off x="1755790" y="1864875"/>
            <a:ext cx="3660706" cy="1196127"/>
            <a:chOff x="4247967" y="10692157"/>
            <a:chExt cx="4289833" cy="1196127"/>
          </a:xfrm>
        </p:grpSpPr>
        <p:sp>
          <p:nvSpPr>
            <p:cNvPr id="300" name="CuadroTexto 395">
              <a:extLst>
                <a:ext uri="{FF2B5EF4-FFF2-40B4-BE49-F238E27FC236}">
                  <a16:creationId xmlns:a16="http://schemas.microsoft.com/office/drawing/2014/main" id="{5DA1FAA5-A2E9-EF4A-8B26-0D3438C1425C}"/>
                </a:ext>
              </a:extLst>
            </p:cNvPr>
            <p:cNvSpPr txBox="1"/>
            <p:nvPr/>
          </p:nvSpPr>
          <p:spPr>
            <a:xfrm flipH="1">
              <a:off x="6155125" y="10692157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301" name="Rectangle 40">
              <a:extLst>
                <a:ext uri="{FF2B5EF4-FFF2-40B4-BE49-F238E27FC236}">
                  <a16:creationId xmlns:a16="http://schemas.microsoft.com/office/drawing/2014/main" id="{3191C804-2A5C-CF4D-BEE1-57F95EA681DD}"/>
                </a:ext>
              </a:extLst>
            </p:cNvPr>
            <p:cNvSpPr/>
            <p:nvPr/>
          </p:nvSpPr>
          <p:spPr>
            <a:xfrm>
              <a:off x="4247967" y="11180398"/>
              <a:ext cx="42368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02" name="Grupo 301">
            <a:extLst>
              <a:ext uri="{FF2B5EF4-FFF2-40B4-BE49-F238E27FC236}">
                <a16:creationId xmlns:a16="http://schemas.microsoft.com/office/drawing/2014/main" id="{5CAA8D5D-DABC-1844-A0A0-028D35A3DC52}"/>
              </a:ext>
            </a:extLst>
          </p:cNvPr>
          <p:cNvGrpSpPr/>
          <p:nvPr/>
        </p:nvGrpSpPr>
        <p:grpSpPr>
          <a:xfrm>
            <a:off x="1747304" y="5272300"/>
            <a:ext cx="3660706" cy="1196127"/>
            <a:chOff x="4247967" y="10692157"/>
            <a:chExt cx="4289833" cy="1196127"/>
          </a:xfrm>
        </p:grpSpPr>
        <p:sp>
          <p:nvSpPr>
            <p:cNvPr id="303" name="CuadroTexto 395">
              <a:extLst>
                <a:ext uri="{FF2B5EF4-FFF2-40B4-BE49-F238E27FC236}">
                  <a16:creationId xmlns:a16="http://schemas.microsoft.com/office/drawing/2014/main" id="{EABA60D5-A4DC-B04F-B5B5-2816A623A889}"/>
                </a:ext>
              </a:extLst>
            </p:cNvPr>
            <p:cNvSpPr txBox="1"/>
            <p:nvPr/>
          </p:nvSpPr>
          <p:spPr>
            <a:xfrm flipH="1">
              <a:off x="6155125" y="10692157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304" name="Rectangle 40">
              <a:extLst>
                <a:ext uri="{FF2B5EF4-FFF2-40B4-BE49-F238E27FC236}">
                  <a16:creationId xmlns:a16="http://schemas.microsoft.com/office/drawing/2014/main" id="{8BCFCAF0-76F6-6F43-AE2E-17A8FC64F2DF}"/>
                </a:ext>
              </a:extLst>
            </p:cNvPr>
            <p:cNvSpPr/>
            <p:nvPr/>
          </p:nvSpPr>
          <p:spPr>
            <a:xfrm>
              <a:off x="4247967" y="11180398"/>
              <a:ext cx="42368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05" name="Grupo 304">
            <a:extLst>
              <a:ext uri="{FF2B5EF4-FFF2-40B4-BE49-F238E27FC236}">
                <a16:creationId xmlns:a16="http://schemas.microsoft.com/office/drawing/2014/main" id="{CCBD388F-2837-E44C-B07B-4CDCE204A841}"/>
              </a:ext>
            </a:extLst>
          </p:cNvPr>
          <p:cNvGrpSpPr/>
          <p:nvPr/>
        </p:nvGrpSpPr>
        <p:grpSpPr>
          <a:xfrm>
            <a:off x="1742353" y="8806056"/>
            <a:ext cx="3660706" cy="1196127"/>
            <a:chOff x="4247967" y="10692157"/>
            <a:chExt cx="4289833" cy="1196127"/>
          </a:xfrm>
        </p:grpSpPr>
        <p:sp>
          <p:nvSpPr>
            <p:cNvPr id="306" name="CuadroTexto 395">
              <a:extLst>
                <a:ext uri="{FF2B5EF4-FFF2-40B4-BE49-F238E27FC236}">
                  <a16:creationId xmlns:a16="http://schemas.microsoft.com/office/drawing/2014/main" id="{36CC827A-2448-4048-86DB-F7DCEFD99C91}"/>
                </a:ext>
              </a:extLst>
            </p:cNvPr>
            <p:cNvSpPr txBox="1"/>
            <p:nvPr/>
          </p:nvSpPr>
          <p:spPr>
            <a:xfrm flipH="1">
              <a:off x="6155125" y="10692157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307" name="Rectangle 40">
              <a:extLst>
                <a:ext uri="{FF2B5EF4-FFF2-40B4-BE49-F238E27FC236}">
                  <a16:creationId xmlns:a16="http://schemas.microsoft.com/office/drawing/2014/main" id="{B51F9CC9-00A5-2B4B-B00F-9AB61F0FC185}"/>
                </a:ext>
              </a:extLst>
            </p:cNvPr>
            <p:cNvSpPr/>
            <p:nvPr/>
          </p:nvSpPr>
          <p:spPr>
            <a:xfrm>
              <a:off x="4247967" y="11180398"/>
              <a:ext cx="42368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1407960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Freeform 96">
            <a:extLst>
              <a:ext uri="{FF2B5EF4-FFF2-40B4-BE49-F238E27FC236}">
                <a16:creationId xmlns:a16="http://schemas.microsoft.com/office/drawing/2014/main" id="{3DE43DA7-EC07-7346-B150-8375386F5F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87267" y="4675863"/>
            <a:ext cx="4340988" cy="4340988"/>
          </a:xfrm>
          <a:custGeom>
            <a:avLst/>
            <a:gdLst>
              <a:gd name="T0" fmla="*/ 2604 w 4111"/>
              <a:gd name="T1" fmla="*/ 69 h 4110"/>
              <a:gd name="T2" fmla="*/ 2604 w 4111"/>
              <a:gd name="T3" fmla="*/ 69 h 4110"/>
              <a:gd name="T4" fmla="*/ 2431 w 4111"/>
              <a:gd name="T5" fmla="*/ 259 h 4110"/>
              <a:gd name="T6" fmla="*/ 2128 w 4111"/>
              <a:gd name="T7" fmla="*/ 138 h 4110"/>
              <a:gd name="T8" fmla="*/ 2128 w 4111"/>
              <a:gd name="T9" fmla="*/ 0 h 4110"/>
              <a:gd name="T10" fmla="*/ 2050 w 4111"/>
              <a:gd name="T11" fmla="*/ 0 h 4110"/>
              <a:gd name="T12" fmla="*/ 52 w 4111"/>
              <a:gd name="T13" fmla="*/ 1592 h 4110"/>
              <a:gd name="T14" fmla="*/ 216 w 4111"/>
              <a:gd name="T15" fmla="*/ 1756 h 4110"/>
              <a:gd name="T16" fmla="*/ 95 w 4111"/>
              <a:gd name="T17" fmla="*/ 2059 h 4110"/>
              <a:gd name="T18" fmla="*/ 0 w 4111"/>
              <a:gd name="T19" fmla="*/ 2059 h 4110"/>
              <a:gd name="T20" fmla="*/ 1626 w 4111"/>
              <a:gd name="T21" fmla="*/ 4065 h 4110"/>
              <a:gd name="T22" fmla="*/ 1808 w 4111"/>
              <a:gd name="T23" fmla="*/ 3875 h 4110"/>
              <a:gd name="T24" fmla="*/ 2111 w 4111"/>
              <a:gd name="T25" fmla="*/ 3996 h 4110"/>
              <a:gd name="T26" fmla="*/ 2111 w 4111"/>
              <a:gd name="T27" fmla="*/ 4109 h 4110"/>
              <a:gd name="T28" fmla="*/ 4067 w 4111"/>
              <a:gd name="T29" fmla="*/ 2499 h 4110"/>
              <a:gd name="T30" fmla="*/ 3928 w 4111"/>
              <a:gd name="T31" fmla="*/ 2378 h 4110"/>
              <a:gd name="T32" fmla="*/ 4049 w 4111"/>
              <a:gd name="T33" fmla="*/ 2067 h 4110"/>
              <a:gd name="T34" fmla="*/ 4110 w 4111"/>
              <a:gd name="T35" fmla="*/ 2067 h 4110"/>
              <a:gd name="T36" fmla="*/ 4110 w 4111"/>
              <a:gd name="T37" fmla="*/ 2059 h 4110"/>
              <a:gd name="T38" fmla="*/ 2604 w 4111"/>
              <a:gd name="T39" fmla="*/ 69 h 4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111" h="4110">
                <a:moveTo>
                  <a:pt x="2604" y="69"/>
                </a:moveTo>
                <a:lnTo>
                  <a:pt x="2604" y="69"/>
                </a:lnTo>
                <a:cubicBezTo>
                  <a:pt x="2431" y="259"/>
                  <a:pt x="2431" y="259"/>
                  <a:pt x="2431" y="259"/>
                </a:cubicBezTo>
                <a:cubicBezTo>
                  <a:pt x="2327" y="372"/>
                  <a:pt x="2128" y="294"/>
                  <a:pt x="2128" y="138"/>
                </a:cubicBezTo>
                <a:cubicBezTo>
                  <a:pt x="2128" y="0"/>
                  <a:pt x="2128" y="0"/>
                  <a:pt x="2128" y="0"/>
                </a:cubicBezTo>
                <a:cubicBezTo>
                  <a:pt x="2102" y="0"/>
                  <a:pt x="2076" y="0"/>
                  <a:pt x="2050" y="0"/>
                </a:cubicBezTo>
                <a:cubicBezTo>
                  <a:pt x="1081" y="0"/>
                  <a:pt x="259" y="683"/>
                  <a:pt x="52" y="1592"/>
                </a:cubicBezTo>
                <a:cubicBezTo>
                  <a:pt x="216" y="1756"/>
                  <a:pt x="216" y="1756"/>
                  <a:pt x="216" y="1756"/>
                </a:cubicBezTo>
                <a:cubicBezTo>
                  <a:pt x="337" y="1860"/>
                  <a:pt x="259" y="2059"/>
                  <a:pt x="95" y="2059"/>
                </a:cubicBezTo>
                <a:cubicBezTo>
                  <a:pt x="0" y="2059"/>
                  <a:pt x="0" y="2059"/>
                  <a:pt x="0" y="2059"/>
                </a:cubicBezTo>
                <a:cubicBezTo>
                  <a:pt x="0" y="3044"/>
                  <a:pt x="692" y="3866"/>
                  <a:pt x="1626" y="4065"/>
                </a:cubicBezTo>
                <a:cubicBezTo>
                  <a:pt x="1808" y="3875"/>
                  <a:pt x="1808" y="3875"/>
                  <a:pt x="1808" y="3875"/>
                </a:cubicBezTo>
                <a:cubicBezTo>
                  <a:pt x="1921" y="3754"/>
                  <a:pt x="2111" y="3832"/>
                  <a:pt x="2111" y="3996"/>
                </a:cubicBezTo>
                <a:cubicBezTo>
                  <a:pt x="2111" y="4109"/>
                  <a:pt x="2111" y="4109"/>
                  <a:pt x="2111" y="4109"/>
                </a:cubicBezTo>
                <a:cubicBezTo>
                  <a:pt x="3071" y="4083"/>
                  <a:pt x="3868" y="3408"/>
                  <a:pt x="4067" y="2499"/>
                </a:cubicBezTo>
                <a:cubicBezTo>
                  <a:pt x="3928" y="2378"/>
                  <a:pt x="3928" y="2378"/>
                  <a:pt x="3928" y="2378"/>
                </a:cubicBezTo>
                <a:cubicBezTo>
                  <a:pt x="3815" y="2266"/>
                  <a:pt x="3894" y="2067"/>
                  <a:pt x="4049" y="2067"/>
                </a:cubicBezTo>
                <a:cubicBezTo>
                  <a:pt x="4110" y="2067"/>
                  <a:pt x="4110" y="2067"/>
                  <a:pt x="4110" y="2067"/>
                </a:cubicBezTo>
                <a:lnTo>
                  <a:pt x="4110" y="2059"/>
                </a:lnTo>
                <a:cubicBezTo>
                  <a:pt x="4110" y="1107"/>
                  <a:pt x="3478" y="311"/>
                  <a:pt x="2604" y="6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72" name="Freeform 97">
            <a:extLst>
              <a:ext uri="{FF2B5EF4-FFF2-40B4-BE49-F238E27FC236}">
                <a16:creationId xmlns:a16="http://schemas.microsoft.com/office/drawing/2014/main" id="{FF00A871-8286-D64B-9AE8-32A2B1CBB8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29055" y="931062"/>
            <a:ext cx="7722487" cy="5430892"/>
          </a:xfrm>
          <a:custGeom>
            <a:avLst/>
            <a:gdLst>
              <a:gd name="T0" fmla="*/ 7241 w 7311"/>
              <a:gd name="T1" fmla="*/ 1843 h 5141"/>
              <a:gd name="T2" fmla="*/ 7241 w 7311"/>
              <a:gd name="T3" fmla="*/ 1843 h 5141"/>
              <a:gd name="T4" fmla="*/ 5856 w 7311"/>
              <a:gd name="T5" fmla="*/ 372 h 5141"/>
              <a:gd name="T6" fmla="*/ 5614 w 7311"/>
              <a:gd name="T7" fmla="*/ 122 h 5141"/>
              <a:gd name="T8" fmla="*/ 5311 w 7311"/>
              <a:gd name="T9" fmla="*/ 243 h 5141"/>
              <a:gd name="T10" fmla="*/ 5311 w 7311"/>
              <a:gd name="T11" fmla="*/ 338 h 5141"/>
              <a:gd name="T12" fmla="*/ 5233 w 7311"/>
              <a:gd name="T13" fmla="*/ 338 h 5141"/>
              <a:gd name="T14" fmla="*/ 0 w 7311"/>
              <a:gd name="T15" fmla="*/ 5027 h 5141"/>
              <a:gd name="T16" fmla="*/ 1435 w 7311"/>
              <a:gd name="T17" fmla="*/ 3678 h 5141"/>
              <a:gd name="T18" fmla="*/ 1677 w 7311"/>
              <a:gd name="T19" fmla="*/ 3678 h 5141"/>
              <a:gd name="T20" fmla="*/ 3235 w 7311"/>
              <a:gd name="T21" fmla="*/ 5140 h 5141"/>
              <a:gd name="T22" fmla="*/ 5233 w 7311"/>
              <a:gd name="T23" fmla="*/ 3548 h 5141"/>
              <a:gd name="T24" fmla="*/ 5311 w 7311"/>
              <a:gd name="T25" fmla="*/ 3548 h 5141"/>
              <a:gd name="T26" fmla="*/ 5311 w 7311"/>
              <a:gd name="T27" fmla="*/ 3686 h 5141"/>
              <a:gd name="T28" fmla="*/ 5614 w 7311"/>
              <a:gd name="T29" fmla="*/ 3807 h 5141"/>
              <a:gd name="T30" fmla="*/ 5787 w 7311"/>
              <a:gd name="T31" fmla="*/ 3617 h 5141"/>
              <a:gd name="T32" fmla="*/ 7241 w 7311"/>
              <a:gd name="T33" fmla="*/ 2086 h 5141"/>
              <a:gd name="T34" fmla="*/ 7241 w 7311"/>
              <a:gd name="T35" fmla="*/ 1843 h 5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7311" h="5141">
                <a:moveTo>
                  <a:pt x="7241" y="1843"/>
                </a:moveTo>
                <a:lnTo>
                  <a:pt x="7241" y="1843"/>
                </a:lnTo>
                <a:cubicBezTo>
                  <a:pt x="5856" y="372"/>
                  <a:pt x="5856" y="372"/>
                  <a:pt x="5856" y="372"/>
                </a:cubicBezTo>
                <a:cubicBezTo>
                  <a:pt x="5614" y="122"/>
                  <a:pt x="5614" y="122"/>
                  <a:pt x="5614" y="122"/>
                </a:cubicBezTo>
                <a:cubicBezTo>
                  <a:pt x="5510" y="0"/>
                  <a:pt x="5311" y="78"/>
                  <a:pt x="5311" y="243"/>
                </a:cubicBezTo>
                <a:cubicBezTo>
                  <a:pt x="5311" y="338"/>
                  <a:pt x="5311" y="338"/>
                  <a:pt x="5311" y="338"/>
                </a:cubicBezTo>
                <a:cubicBezTo>
                  <a:pt x="5285" y="338"/>
                  <a:pt x="5259" y="338"/>
                  <a:pt x="5233" y="338"/>
                </a:cubicBezTo>
                <a:cubicBezTo>
                  <a:pt x="2525" y="338"/>
                  <a:pt x="294" y="2388"/>
                  <a:pt x="0" y="5027"/>
                </a:cubicBezTo>
                <a:cubicBezTo>
                  <a:pt x="1435" y="3678"/>
                  <a:pt x="1435" y="3678"/>
                  <a:pt x="1435" y="3678"/>
                </a:cubicBezTo>
                <a:cubicBezTo>
                  <a:pt x="1504" y="3609"/>
                  <a:pt x="1608" y="3609"/>
                  <a:pt x="1677" y="3678"/>
                </a:cubicBezTo>
                <a:cubicBezTo>
                  <a:pt x="3235" y="5140"/>
                  <a:pt x="3235" y="5140"/>
                  <a:pt x="3235" y="5140"/>
                </a:cubicBezTo>
                <a:cubicBezTo>
                  <a:pt x="3442" y="4231"/>
                  <a:pt x="4264" y="3548"/>
                  <a:pt x="5233" y="3548"/>
                </a:cubicBezTo>
                <a:cubicBezTo>
                  <a:pt x="5259" y="3548"/>
                  <a:pt x="5285" y="3548"/>
                  <a:pt x="5311" y="3548"/>
                </a:cubicBezTo>
                <a:cubicBezTo>
                  <a:pt x="5311" y="3686"/>
                  <a:pt x="5311" y="3686"/>
                  <a:pt x="5311" y="3686"/>
                </a:cubicBezTo>
                <a:cubicBezTo>
                  <a:pt x="5311" y="3842"/>
                  <a:pt x="5510" y="3920"/>
                  <a:pt x="5614" y="3807"/>
                </a:cubicBezTo>
                <a:cubicBezTo>
                  <a:pt x="5787" y="3617"/>
                  <a:pt x="5787" y="3617"/>
                  <a:pt x="5787" y="3617"/>
                </a:cubicBezTo>
                <a:cubicBezTo>
                  <a:pt x="7241" y="2086"/>
                  <a:pt x="7241" y="2086"/>
                  <a:pt x="7241" y="2086"/>
                </a:cubicBezTo>
                <a:cubicBezTo>
                  <a:pt x="7310" y="2017"/>
                  <a:pt x="7310" y="1913"/>
                  <a:pt x="7241" y="1843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3" name="Freeform 98">
            <a:extLst>
              <a:ext uri="{FF2B5EF4-FFF2-40B4-BE49-F238E27FC236}">
                <a16:creationId xmlns:a16="http://schemas.microsoft.com/office/drawing/2014/main" id="{2FA70053-4FF9-5D42-AAFD-5BA51E8AE4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17683" y="7316784"/>
            <a:ext cx="7568781" cy="5468154"/>
          </a:xfrm>
          <a:custGeom>
            <a:avLst/>
            <a:gdLst>
              <a:gd name="T0" fmla="*/ 5771 w 7165"/>
              <a:gd name="T1" fmla="*/ 1506 h 5175"/>
              <a:gd name="T2" fmla="*/ 5771 w 7165"/>
              <a:gd name="T3" fmla="*/ 1506 h 5175"/>
              <a:gd name="T4" fmla="*/ 5529 w 7165"/>
              <a:gd name="T5" fmla="*/ 1506 h 5175"/>
              <a:gd name="T6" fmla="*/ 3946 w 7165"/>
              <a:gd name="T7" fmla="*/ 0 h 5175"/>
              <a:gd name="T8" fmla="*/ 1990 w 7165"/>
              <a:gd name="T9" fmla="*/ 1610 h 5175"/>
              <a:gd name="T10" fmla="*/ 1990 w 7165"/>
              <a:gd name="T11" fmla="*/ 1497 h 5175"/>
              <a:gd name="T12" fmla="*/ 1687 w 7165"/>
              <a:gd name="T13" fmla="*/ 1376 h 5175"/>
              <a:gd name="T14" fmla="*/ 1505 w 7165"/>
              <a:gd name="T15" fmla="*/ 1566 h 5175"/>
              <a:gd name="T16" fmla="*/ 60 w 7165"/>
              <a:gd name="T17" fmla="*/ 3098 h 5175"/>
              <a:gd name="T18" fmla="*/ 60 w 7165"/>
              <a:gd name="T19" fmla="*/ 3340 h 5175"/>
              <a:gd name="T20" fmla="*/ 1445 w 7165"/>
              <a:gd name="T21" fmla="*/ 4802 h 5175"/>
              <a:gd name="T22" fmla="*/ 1687 w 7165"/>
              <a:gd name="T23" fmla="*/ 5062 h 5175"/>
              <a:gd name="T24" fmla="*/ 1990 w 7165"/>
              <a:gd name="T25" fmla="*/ 4941 h 5175"/>
              <a:gd name="T26" fmla="*/ 1990 w 7165"/>
              <a:gd name="T27" fmla="*/ 4819 h 5175"/>
              <a:gd name="T28" fmla="*/ 7164 w 7165"/>
              <a:gd name="T29" fmla="*/ 191 h 5175"/>
              <a:gd name="T30" fmla="*/ 5771 w 7165"/>
              <a:gd name="T31" fmla="*/ 1506 h 5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7165" h="5175">
                <a:moveTo>
                  <a:pt x="5771" y="1506"/>
                </a:moveTo>
                <a:lnTo>
                  <a:pt x="5771" y="1506"/>
                </a:lnTo>
                <a:cubicBezTo>
                  <a:pt x="5702" y="1566"/>
                  <a:pt x="5598" y="1566"/>
                  <a:pt x="5529" y="1506"/>
                </a:cubicBezTo>
                <a:cubicBezTo>
                  <a:pt x="3946" y="0"/>
                  <a:pt x="3946" y="0"/>
                  <a:pt x="3946" y="0"/>
                </a:cubicBezTo>
                <a:cubicBezTo>
                  <a:pt x="3747" y="909"/>
                  <a:pt x="2950" y="1584"/>
                  <a:pt x="1990" y="1610"/>
                </a:cubicBezTo>
                <a:cubicBezTo>
                  <a:pt x="1990" y="1497"/>
                  <a:pt x="1990" y="1497"/>
                  <a:pt x="1990" y="1497"/>
                </a:cubicBezTo>
                <a:cubicBezTo>
                  <a:pt x="1990" y="1333"/>
                  <a:pt x="1800" y="1255"/>
                  <a:pt x="1687" y="1376"/>
                </a:cubicBezTo>
                <a:cubicBezTo>
                  <a:pt x="1505" y="1566"/>
                  <a:pt x="1505" y="1566"/>
                  <a:pt x="1505" y="1566"/>
                </a:cubicBezTo>
                <a:cubicBezTo>
                  <a:pt x="60" y="3098"/>
                  <a:pt x="60" y="3098"/>
                  <a:pt x="60" y="3098"/>
                </a:cubicBezTo>
                <a:cubicBezTo>
                  <a:pt x="0" y="3158"/>
                  <a:pt x="0" y="3271"/>
                  <a:pt x="60" y="3340"/>
                </a:cubicBezTo>
                <a:cubicBezTo>
                  <a:pt x="1445" y="4802"/>
                  <a:pt x="1445" y="4802"/>
                  <a:pt x="1445" y="4802"/>
                </a:cubicBezTo>
                <a:cubicBezTo>
                  <a:pt x="1687" y="5062"/>
                  <a:pt x="1687" y="5062"/>
                  <a:pt x="1687" y="5062"/>
                </a:cubicBezTo>
                <a:cubicBezTo>
                  <a:pt x="1800" y="5174"/>
                  <a:pt x="1990" y="5096"/>
                  <a:pt x="1990" y="4941"/>
                </a:cubicBezTo>
                <a:cubicBezTo>
                  <a:pt x="1990" y="4819"/>
                  <a:pt x="1990" y="4819"/>
                  <a:pt x="1990" y="4819"/>
                </a:cubicBezTo>
                <a:cubicBezTo>
                  <a:pt x="4664" y="4794"/>
                  <a:pt x="6853" y="2778"/>
                  <a:pt x="7164" y="191"/>
                </a:cubicBezTo>
                <a:lnTo>
                  <a:pt x="5771" y="1506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4" name="Freeform 99">
            <a:extLst>
              <a:ext uri="{FF2B5EF4-FFF2-40B4-BE49-F238E27FC236}">
                <a16:creationId xmlns:a16="http://schemas.microsoft.com/office/drawing/2014/main" id="{263FA04B-A601-C743-81FD-46198C5508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39973" y="1322310"/>
            <a:ext cx="5421577" cy="7647963"/>
          </a:xfrm>
          <a:custGeom>
            <a:avLst/>
            <a:gdLst>
              <a:gd name="T0" fmla="*/ 4889 w 5132"/>
              <a:gd name="T1" fmla="*/ 5243 h 7242"/>
              <a:gd name="T2" fmla="*/ 4889 w 5132"/>
              <a:gd name="T3" fmla="*/ 5243 h 7242"/>
              <a:gd name="T4" fmla="*/ 4716 w 5132"/>
              <a:gd name="T5" fmla="*/ 5243 h 7242"/>
              <a:gd name="T6" fmla="*/ 4716 w 5132"/>
              <a:gd name="T7" fmla="*/ 5235 h 7242"/>
              <a:gd name="T8" fmla="*/ 69 w 5132"/>
              <a:gd name="T9" fmla="*/ 0 h 7242"/>
              <a:gd name="T10" fmla="*/ 1454 w 5132"/>
              <a:gd name="T11" fmla="*/ 1471 h 7242"/>
              <a:gd name="T12" fmla="*/ 1454 w 5132"/>
              <a:gd name="T13" fmla="*/ 1714 h 7242"/>
              <a:gd name="T14" fmla="*/ 0 w 5132"/>
              <a:gd name="T15" fmla="*/ 3245 h 7242"/>
              <a:gd name="T16" fmla="*/ 1506 w 5132"/>
              <a:gd name="T17" fmla="*/ 5235 h 7242"/>
              <a:gd name="T18" fmla="*/ 1506 w 5132"/>
              <a:gd name="T19" fmla="*/ 5243 h 7242"/>
              <a:gd name="T20" fmla="*/ 1445 w 5132"/>
              <a:gd name="T21" fmla="*/ 5243 h 7242"/>
              <a:gd name="T22" fmla="*/ 1324 w 5132"/>
              <a:gd name="T23" fmla="*/ 5554 h 7242"/>
              <a:gd name="T24" fmla="*/ 1463 w 5132"/>
              <a:gd name="T25" fmla="*/ 5675 h 7242"/>
              <a:gd name="T26" fmla="*/ 3046 w 5132"/>
              <a:gd name="T27" fmla="*/ 7181 h 7242"/>
              <a:gd name="T28" fmla="*/ 3288 w 5132"/>
              <a:gd name="T29" fmla="*/ 7181 h 7242"/>
              <a:gd name="T30" fmla="*/ 4681 w 5132"/>
              <a:gd name="T31" fmla="*/ 5866 h 7242"/>
              <a:gd name="T32" fmla="*/ 5010 w 5132"/>
              <a:gd name="T33" fmla="*/ 5554 h 7242"/>
              <a:gd name="T34" fmla="*/ 4889 w 5132"/>
              <a:gd name="T35" fmla="*/ 5243 h 7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132" h="7242">
                <a:moveTo>
                  <a:pt x="4889" y="5243"/>
                </a:moveTo>
                <a:lnTo>
                  <a:pt x="4889" y="5243"/>
                </a:lnTo>
                <a:cubicBezTo>
                  <a:pt x="4716" y="5243"/>
                  <a:pt x="4716" y="5243"/>
                  <a:pt x="4716" y="5243"/>
                </a:cubicBezTo>
                <a:lnTo>
                  <a:pt x="4716" y="5235"/>
                </a:lnTo>
                <a:cubicBezTo>
                  <a:pt x="4716" y="2535"/>
                  <a:pt x="2691" y="312"/>
                  <a:pt x="69" y="0"/>
                </a:cubicBezTo>
                <a:cubicBezTo>
                  <a:pt x="1454" y="1471"/>
                  <a:pt x="1454" y="1471"/>
                  <a:pt x="1454" y="1471"/>
                </a:cubicBezTo>
                <a:cubicBezTo>
                  <a:pt x="1523" y="1541"/>
                  <a:pt x="1523" y="1645"/>
                  <a:pt x="1454" y="1714"/>
                </a:cubicBezTo>
                <a:cubicBezTo>
                  <a:pt x="0" y="3245"/>
                  <a:pt x="0" y="3245"/>
                  <a:pt x="0" y="3245"/>
                </a:cubicBezTo>
                <a:cubicBezTo>
                  <a:pt x="874" y="3487"/>
                  <a:pt x="1506" y="4283"/>
                  <a:pt x="1506" y="5235"/>
                </a:cubicBezTo>
                <a:lnTo>
                  <a:pt x="1506" y="5243"/>
                </a:lnTo>
                <a:cubicBezTo>
                  <a:pt x="1445" y="5243"/>
                  <a:pt x="1445" y="5243"/>
                  <a:pt x="1445" y="5243"/>
                </a:cubicBezTo>
                <a:cubicBezTo>
                  <a:pt x="1290" y="5243"/>
                  <a:pt x="1211" y="5442"/>
                  <a:pt x="1324" y="5554"/>
                </a:cubicBezTo>
                <a:cubicBezTo>
                  <a:pt x="1463" y="5675"/>
                  <a:pt x="1463" y="5675"/>
                  <a:pt x="1463" y="5675"/>
                </a:cubicBezTo>
                <a:cubicBezTo>
                  <a:pt x="3046" y="7181"/>
                  <a:pt x="3046" y="7181"/>
                  <a:pt x="3046" y="7181"/>
                </a:cubicBezTo>
                <a:cubicBezTo>
                  <a:pt x="3115" y="7241"/>
                  <a:pt x="3219" y="7241"/>
                  <a:pt x="3288" y="7181"/>
                </a:cubicBezTo>
                <a:cubicBezTo>
                  <a:pt x="4681" y="5866"/>
                  <a:pt x="4681" y="5866"/>
                  <a:pt x="4681" y="5866"/>
                </a:cubicBezTo>
                <a:cubicBezTo>
                  <a:pt x="5010" y="5554"/>
                  <a:pt x="5010" y="5554"/>
                  <a:pt x="5010" y="5554"/>
                </a:cubicBezTo>
                <a:cubicBezTo>
                  <a:pt x="5131" y="5442"/>
                  <a:pt x="5053" y="5243"/>
                  <a:pt x="4889" y="5243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5" name="Freeform 100">
            <a:extLst>
              <a:ext uri="{FF2B5EF4-FFF2-40B4-BE49-F238E27FC236}">
                <a16:creationId xmlns:a16="http://schemas.microsoft.com/office/drawing/2014/main" id="{9DF23D38-2BA1-5E4A-A8FE-E0A7E8A019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05204" y="4741071"/>
            <a:ext cx="5500757" cy="7647963"/>
          </a:xfrm>
          <a:custGeom>
            <a:avLst/>
            <a:gdLst>
              <a:gd name="T0" fmla="*/ 3762 w 5208"/>
              <a:gd name="T1" fmla="*/ 5536 h 7241"/>
              <a:gd name="T2" fmla="*/ 3762 w 5208"/>
              <a:gd name="T3" fmla="*/ 5536 h 7241"/>
              <a:gd name="T4" fmla="*/ 5207 w 5208"/>
              <a:gd name="T5" fmla="*/ 4004 h 7241"/>
              <a:gd name="T6" fmla="*/ 3581 w 5208"/>
              <a:gd name="T7" fmla="*/ 1998 h 7241"/>
              <a:gd name="T8" fmla="*/ 3676 w 5208"/>
              <a:gd name="T9" fmla="*/ 1998 h 7241"/>
              <a:gd name="T10" fmla="*/ 3797 w 5208"/>
              <a:gd name="T11" fmla="*/ 1695 h 7241"/>
              <a:gd name="T12" fmla="*/ 3633 w 5208"/>
              <a:gd name="T13" fmla="*/ 1531 h 7241"/>
              <a:gd name="T14" fmla="*/ 2075 w 5208"/>
              <a:gd name="T15" fmla="*/ 69 h 7241"/>
              <a:gd name="T16" fmla="*/ 1833 w 5208"/>
              <a:gd name="T17" fmla="*/ 69 h 7241"/>
              <a:gd name="T18" fmla="*/ 398 w 5208"/>
              <a:gd name="T19" fmla="*/ 1418 h 7241"/>
              <a:gd name="T20" fmla="*/ 112 w 5208"/>
              <a:gd name="T21" fmla="*/ 1695 h 7241"/>
              <a:gd name="T22" fmla="*/ 233 w 5208"/>
              <a:gd name="T23" fmla="*/ 1998 h 7241"/>
              <a:gd name="T24" fmla="*/ 371 w 5208"/>
              <a:gd name="T25" fmla="*/ 1998 h 7241"/>
              <a:gd name="T26" fmla="*/ 5147 w 5208"/>
              <a:gd name="T27" fmla="*/ 7240 h 7241"/>
              <a:gd name="T28" fmla="*/ 3762 w 5208"/>
              <a:gd name="T29" fmla="*/ 5778 h 7241"/>
              <a:gd name="T30" fmla="*/ 3762 w 5208"/>
              <a:gd name="T31" fmla="*/ 5536 h 7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208" h="7241">
                <a:moveTo>
                  <a:pt x="3762" y="5536"/>
                </a:moveTo>
                <a:lnTo>
                  <a:pt x="3762" y="5536"/>
                </a:lnTo>
                <a:cubicBezTo>
                  <a:pt x="5207" y="4004"/>
                  <a:pt x="5207" y="4004"/>
                  <a:pt x="5207" y="4004"/>
                </a:cubicBezTo>
                <a:cubicBezTo>
                  <a:pt x="4273" y="3805"/>
                  <a:pt x="3581" y="2983"/>
                  <a:pt x="3581" y="1998"/>
                </a:cubicBezTo>
                <a:cubicBezTo>
                  <a:pt x="3676" y="1998"/>
                  <a:pt x="3676" y="1998"/>
                  <a:pt x="3676" y="1998"/>
                </a:cubicBezTo>
                <a:cubicBezTo>
                  <a:pt x="3840" y="1998"/>
                  <a:pt x="3918" y="1799"/>
                  <a:pt x="3797" y="1695"/>
                </a:cubicBezTo>
                <a:cubicBezTo>
                  <a:pt x="3633" y="1531"/>
                  <a:pt x="3633" y="1531"/>
                  <a:pt x="3633" y="1531"/>
                </a:cubicBezTo>
                <a:cubicBezTo>
                  <a:pt x="2075" y="69"/>
                  <a:pt x="2075" y="69"/>
                  <a:pt x="2075" y="69"/>
                </a:cubicBezTo>
                <a:cubicBezTo>
                  <a:pt x="2006" y="0"/>
                  <a:pt x="1902" y="0"/>
                  <a:pt x="1833" y="69"/>
                </a:cubicBezTo>
                <a:cubicBezTo>
                  <a:pt x="398" y="1418"/>
                  <a:pt x="398" y="1418"/>
                  <a:pt x="398" y="1418"/>
                </a:cubicBezTo>
                <a:cubicBezTo>
                  <a:pt x="112" y="1695"/>
                  <a:pt x="112" y="1695"/>
                  <a:pt x="112" y="1695"/>
                </a:cubicBezTo>
                <a:cubicBezTo>
                  <a:pt x="0" y="1799"/>
                  <a:pt x="77" y="1998"/>
                  <a:pt x="233" y="1998"/>
                </a:cubicBezTo>
                <a:cubicBezTo>
                  <a:pt x="371" y="1998"/>
                  <a:pt x="371" y="1998"/>
                  <a:pt x="371" y="1998"/>
                </a:cubicBezTo>
                <a:cubicBezTo>
                  <a:pt x="371" y="4740"/>
                  <a:pt x="2465" y="6989"/>
                  <a:pt x="5147" y="7240"/>
                </a:cubicBezTo>
                <a:cubicBezTo>
                  <a:pt x="3762" y="5778"/>
                  <a:pt x="3762" y="5778"/>
                  <a:pt x="3762" y="5778"/>
                </a:cubicBezTo>
                <a:cubicBezTo>
                  <a:pt x="3702" y="5709"/>
                  <a:pt x="3702" y="5596"/>
                  <a:pt x="3762" y="5536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4" name="Freeform 149">
            <a:extLst>
              <a:ext uri="{FF2B5EF4-FFF2-40B4-BE49-F238E27FC236}">
                <a16:creationId xmlns:a16="http://schemas.microsoft.com/office/drawing/2014/main" id="{8D04AAC8-E0E5-834C-9E23-A208DC2249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78081" y="9361521"/>
            <a:ext cx="577556" cy="549610"/>
          </a:xfrm>
          <a:custGeom>
            <a:avLst/>
            <a:gdLst>
              <a:gd name="T0" fmla="*/ 467 w 546"/>
              <a:gd name="T1" fmla="*/ 519 h 520"/>
              <a:gd name="T2" fmla="*/ 467 w 546"/>
              <a:gd name="T3" fmla="*/ 519 h 520"/>
              <a:gd name="T4" fmla="*/ 78 w 546"/>
              <a:gd name="T5" fmla="*/ 519 h 520"/>
              <a:gd name="T6" fmla="*/ 0 w 546"/>
              <a:gd name="T7" fmla="*/ 450 h 520"/>
              <a:gd name="T8" fmla="*/ 0 w 546"/>
              <a:gd name="T9" fmla="*/ 78 h 520"/>
              <a:gd name="T10" fmla="*/ 78 w 546"/>
              <a:gd name="T11" fmla="*/ 0 h 520"/>
              <a:gd name="T12" fmla="*/ 112 w 546"/>
              <a:gd name="T13" fmla="*/ 0 h 520"/>
              <a:gd name="T14" fmla="*/ 112 w 546"/>
              <a:gd name="T15" fmla="*/ 52 h 520"/>
              <a:gd name="T16" fmla="*/ 78 w 546"/>
              <a:gd name="T17" fmla="*/ 52 h 520"/>
              <a:gd name="T18" fmla="*/ 43 w 546"/>
              <a:gd name="T19" fmla="*/ 78 h 520"/>
              <a:gd name="T20" fmla="*/ 43 w 546"/>
              <a:gd name="T21" fmla="*/ 450 h 520"/>
              <a:gd name="T22" fmla="*/ 78 w 546"/>
              <a:gd name="T23" fmla="*/ 476 h 520"/>
              <a:gd name="T24" fmla="*/ 467 w 546"/>
              <a:gd name="T25" fmla="*/ 476 h 520"/>
              <a:gd name="T26" fmla="*/ 493 w 546"/>
              <a:gd name="T27" fmla="*/ 450 h 520"/>
              <a:gd name="T28" fmla="*/ 493 w 546"/>
              <a:gd name="T29" fmla="*/ 78 h 520"/>
              <a:gd name="T30" fmla="*/ 467 w 546"/>
              <a:gd name="T31" fmla="*/ 52 h 520"/>
              <a:gd name="T32" fmla="*/ 424 w 546"/>
              <a:gd name="T33" fmla="*/ 52 h 520"/>
              <a:gd name="T34" fmla="*/ 424 w 546"/>
              <a:gd name="T35" fmla="*/ 0 h 520"/>
              <a:gd name="T36" fmla="*/ 467 w 546"/>
              <a:gd name="T37" fmla="*/ 0 h 520"/>
              <a:gd name="T38" fmla="*/ 545 w 546"/>
              <a:gd name="T39" fmla="*/ 78 h 520"/>
              <a:gd name="T40" fmla="*/ 545 w 546"/>
              <a:gd name="T41" fmla="*/ 450 h 520"/>
              <a:gd name="T42" fmla="*/ 467 w 546"/>
              <a:gd name="T43" fmla="*/ 519 h 5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46" h="520">
                <a:moveTo>
                  <a:pt x="467" y="519"/>
                </a:moveTo>
                <a:lnTo>
                  <a:pt x="467" y="519"/>
                </a:lnTo>
                <a:cubicBezTo>
                  <a:pt x="78" y="519"/>
                  <a:pt x="78" y="519"/>
                  <a:pt x="78" y="519"/>
                </a:cubicBezTo>
                <a:cubicBezTo>
                  <a:pt x="35" y="519"/>
                  <a:pt x="0" y="485"/>
                  <a:pt x="0" y="450"/>
                </a:cubicBezTo>
                <a:cubicBezTo>
                  <a:pt x="0" y="78"/>
                  <a:pt x="0" y="78"/>
                  <a:pt x="0" y="78"/>
                </a:cubicBezTo>
                <a:cubicBezTo>
                  <a:pt x="0" y="35"/>
                  <a:pt x="35" y="0"/>
                  <a:pt x="78" y="0"/>
                </a:cubicBezTo>
                <a:cubicBezTo>
                  <a:pt x="112" y="0"/>
                  <a:pt x="112" y="0"/>
                  <a:pt x="112" y="0"/>
                </a:cubicBezTo>
                <a:cubicBezTo>
                  <a:pt x="112" y="52"/>
                  <a:pt x="112" y="52"/>
                  <a:pt x="112" y="52"/>
                </a:cubicBezTo>
                <a:cubicBezTo>
                  <a:pt x="78" y="52"/>
                  <a:pt x="78" y="52"/>
                  <a:pt x="78" y="52"/>
                </a:cubicBezTo>
                <a:cubicBezTo>
                  <a:pt x="61" y="52"/>
                  <a:pt x="43" y="61"/>
                  <a:pt x="43" y="78"/>
                </a:cubicBezTo>
                <a:cubicBezTo>
                  <a:pt x="43" y="450"/>
                  <a:pt x="43" y="450"/>
                  <a:pt x="43" y="450"/>
                </a:cubicBezTo>
                <a:cubicBezTo>
                  <a:pt x="43" y="459"/>
                  <a:pt x="61" y="476"/>
                  <a:pt x="78" y="476"/>
                </a:cubicBezTo>
                <a:cubicBezTo>
                  <a:pt x="467" y="476"/>
                  <a:pt x="467" y="476"/>
                  <a:pt x="467" y="476"/>
                </a:cubicBezTo>
                <a:cubicBezTo>
                  <a:pt x="484" y="476"/>
                  <a:pt x="493" y="459"/>
                  <a:pt x="493" y="450"/>
                </a:cubicBezTo>
                <a:cubicBezTo>
                  <a:pt x="493" y="78"/>
                  <a:pt x="493" y="78"/>
                  <a:pt x="493" y="78"/>
                </a:cubicBezTo>
                <a:cubicBezTo>
                  <a:pt x="493" y="61"/>
                  <a:pt x="484" y="52"/>
                  <a:pt x="467" y="52"/>
                </a:cubicBezTo>
                <a:cubicBezTo>
                  <a:pt x="424" y="52"/>
                  <a:pt x="424" y="52"/>
                  <a:pt x="424" y="52"/>
                </a:cubicBezTo>
                <a:cubicBezTo>
                  <a:pt x="424" y="0"/>
                  <a:pt x="424" y="0"/>
                  <a:pt x="424" y="0"/>
                </a:cubicBezTo>
                <a:cubicBezTo>
                  <a:pt x="467" y="0"/>
                  <a:pt x="467" y="0"/>
                  <a:pt x="467" y="0"/>
                </a:cubicBezTo>
                <a:cubicBezTo>
                  <a:pt x="511" y="0"/>
                  <a:pt x="545" y="35"/>
                  <a:pt x="545" y="78"/>
                </a:cubicBezTo>
                <a:cubicBezTo>
                  <a:pt x="545" y="450"/>
                  <a:pt x="545" y="450"/>
                  <a:pt x="545" y="450"/>
                </a:cubicBezTo>
                <a:cubicBezTo>
                  <a:pt x="545" y="485"/>
                  <a:pt x="511" y="519"/>
                  <a:pt x="467" y="51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25" name="Freeform 150">
            <a:extLst>
              <a:ext uri="{FF2B5EF4-FFF2-40B4-BE49-F238E27FC236}">
                <a16:creationId xmlns:a16="http://schemas.microsoft.com/office/drawing/2014/main" id="{21DF0F99-C5D5-E64C-A883-2DDA8A824F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45759" y="9291654"/>
            <a:ext cx="246857" cy="46577"/>
          </a:xfrm>
          <a:custGeom>
            <a:avLst/>
            <a:gdLst>
              <a:gd name="T0" fmla="*/ 233 w 234"/>
              <a:gd name="T1" fmla="*/ 43 h 44"/>
              <a:gd name="T2" fmla="*/ 0 w 234"/>
              <a:gd name="T3" fmla="*/ 43 h 44"/>
              <a:gd name="T4" fmla="*/ 0 w 234"/>
              <a:gd name="T5" fmla="*/ 0 h 44"/>
              <a:gd name="T6" fmla="*/ 233 w 234"/>
              <a:gd name="T7" fmla="*/ 0 h 44"/>
              <a:gd name="T8" fmla="*/ 233 w 234"/>
              <a:gd name="T9" fmla="*/ 43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4" h="44">
                <a:moveTo>
                  <a:pt x="233" y="43"/>
                </a:moveTo>
                <a:lnTo>
                  <a:pt x="0" y="43"/>
                </a:lnTo>
                <a:lnTo>
                  <a:pt x="0" y="0"/>
                </a:lnTo>
                <a:lnTo>
                  <a:pt x="233" y="0"/>
                </a:lnTo>
                <a:lnTo>
                  <a:pt x="233" y="43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26" name="Freeform 151">
            <a:extLst>
              <a:ext uri="{FF2B5EF4-FFF2-40B4-BE49-F238E27FC236}">
                <a16:creationId xmlns:a16="http://schemas.microsoft.com/office/drawing/2014/main" id="{BB75CF5D-72FF-7C44-82B9-9BF28B9958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99462" y="9282338"/>
            <a:ext cx="163021" cy="135075"/>
          </a:xfrm>
          <a:custGeom>
            <a:avLst/>
            <a:gdLst>
              <a:gd name="T0" fmla="*/ 34 w 156"/>
              <a:gd name="T1" fmla="*/ 121 h 130"/>
              <a:gd name="T2" fmla="*/ 34 w 156"/>
              <a:gd name="T3" fmla="*/ 121 h 130"/>
              <a:gd name="T4" fmla="*/ 0 w 156"/>
              <a:gd name="T5" fmla="*/ 86 h 130"/>
              <a:gd name="T6" fmla="*/ 69 w 156"/>
              <a:gd name="T7" fmla="*/ 8 h 130"/>
              <a:gd name="T8" fmla="*/ 95 w 156"/>
              <a:gd name="T9" fmla="*/ 8 h 130"/>
              <a:gd name="T10" fmla="*/ 112 w 156"/>
              <a:gd name="T11" fmla="*/ 17 h 130"/>
              <a:gd name="T12" fmla="*/ 147 w 156"/>
              <a:gd name="T13" fmla="*/ 95 h 130"/>
              <a:gd name="T14" fmla="*/ 138 w 156"/>
              <a:gd name="T15" fmla="*/ 121 h 130"/>
              <a:gd name="T16" fmla="*/ 138 w 156"/>
              <a:gd name="T17" fmla="*/ 121 h 130"/>
              <a:gd name="T18" fmla="*/ 104 w 156"/>
              <a:gd name="T19" fmla="*/ 112 h 130"/>
              <a:gd name="T20" fmla="*/ 78 w 156"/>
              <a:gd name="T21" fmla="*/ 69 h 130"/>
              <a:gd name="T22" fmla="*/ 34 w 156"/>
              <a:gd name="T23" fmla="*/ 121 h 130"/>
              <a:gd name="T24" fmla="*/ 104 w 156"/>
              <a:gd name="T25" fmla="*/ 43 h 130"/>
              <a:gd name="T26" fmla="*/ 104 w 156"/>
              <a:gd name="T27" fmla="*/ 43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56" h="130">
                <a:moveTo>
                  <a:pt x="34" y="121"/>
                </a:moveTo>
                <a:lnTo>
                  <a:pt x="34" y="121"/>
                </a:lnTo>
                <a:cubicBezTo>
                  <a:pt x="0" y="86"/>
                  <a:pt x="0" y="86"/>
                  <a:pt x="0" y="86"/>
                </a:cubicBezTo>
                <a:cubicBezTo>
                  <a:pt x="69" y="8"/>
                  <a:pt x="69" y="8"/>
                  <a:pt x="69" y="8"/>
                </a:cubicBezTo>
                <a:cubicBezTo>
                  <a:pt x="78" y="8"/>
                  <a:pt x="86" y="0"/>
                  <a:pt x="95" y="8"/>
                </a:cubicBezTo>
                <a:cubicBezTo>
                  <a:pt x="104" y="8"/>
                  <a:pt x="104" y="8"/>
                  <a:pt x="112" y="17"/>
                </a:cubicBezTo>
                <a:cubicBezTo>
                  <a:pt x="147" y="95"/>
                  <a:pt x="147" y="95"/>
                  <a:pt x="147" y="95"/>
                </a:cubicBezTo>
                <a:cubicBezTo>
                  <a:pt x="155" y="103"/>
                  <a:pt x="147" y="121"/>
                  <a:pt x="138" y="121"/>
                </a:cubicBezTo>
                <a:lnTo>
                  <a:pt x="138" y="121"/>
                </a:lnTo>
                <a:cubicBezTo>
                  <a:pt x="121" y="129"/>
                  <a:pt x="112" y="121"/>
                  <a:pt x="104" y="112"/>
                </a:cubicBezTo>
                <a:cubicBezTo>
                  <a:pt x="78" y="69"/>
                  <a:pt x="78" y="69"/>
                  <a:pt x="78" y="69"/>
                </a:cubicBezTo>
                <a:lnTo>
                  <a:pt x="34" y="121"/>
                </a:lnTo>
                <a:close/>
                <a:moveTo>
                  <a:pt x="104" y="43"/>
                </a:moveTo>
                <a:lnTo>
                  <a:pt x="104" y="4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27" name="Freeform 152">
            <a:extLst>
              <a:ext uri="{FF2B5EF4-FFF2-40B4-BE49-F238E27FC236}">
                <a16:creationId xmlns:a16="http://schemas.microsoft.com/office/drawing/2014/main" id="{0EFCE20E-5055-EB40-8549-8B2C22C6FD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34254" y="9361521"/>
            <a:ext cx="218914" cy="158362"/>
          </a:xfrm>
          <a:custGeom>
            <a:avLst/>
            <a:gdLst>
              <a:gd name="T0" fmla="*/ 87 w 209"/>
              <a:gd name="T1" fmla="*/ 147 h 148"/>
              <a:gd name="T2" fmla="*/ 87 w 209"/>
              <a:gd name="T3" fmla="*/ 147 h 148"/>
              <a:gd name="T4" fmla="*/ 87 w 209"/>
              <a:gd name="T5" fmla="*/ 147 h 148"/>
              <a:gd name="T6" fmla="*/ 52 w 209"/>
              <a:gd name="T7" fmla="*/ 139 h 148"/>
              <a:gd name="T8" fmla="*/ 0 w 209"/>
              <a:gd name="T9" fmla="*/ 70 h 148"/>
              <a:gd name="T10" fmla="*/ 61 w 209"/>
              <a:gd name="T11" fmla="*/ 9 h 148"/>
              <a:gd name="T12" fmla="*/ 95 w 209"/>
              <a:gd name="T13" fmla="*/ 44 h 148"/>
              <a:gd name="T14" fmla="*/ 61 w 209"/>
              <a:gd name="T15" fmla="*/ 70 h 148"/>
              <a:gd name="T16" fmla="*/ 87 w 209"/>
              <a:gd name="T17" fmla="*/ 96 h 148"/>
              <a:gd name="T18" fmla="*/ 165 w 209"/>
              <a:gd name="T19" fmla="*/ 9 h 148"/>
              <a:gd name="T20" fmla="*/ 199 w 209"/>
              <a:gd name="T21" fmla="*/ 9 h 148"/>
              <a:gd name="T22" fmla="*/ 199 w 209"/>
              <a:gd name="T23" fmla="*/ 9 h 148"/>
              <a:gd name="T24" fmla="*/ 199 w 209"/>
              <a:gd name="T25" fmla="*/ 44 h 148"/>
              <a:gd name="T26" fmla="*/ 113 w 209"/>
              <a:gd name="T27" fmla="*/ 139 h 148"/>
              <a:gd name="T28" fmla="*/ 87 w 209"/>
              <a:gd name="T29" fmla="*/ 147 h 1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09" h="148">
                <a:moveTo>
                  <a:pt x="87" y="147"/>
                </a:moveTo>
                <a:lnTo>
                  <a:pt x="87" y="147"/>
                </a:lnTo>
                <a:lnTo>
                  <a:pt x="87" y="147"/>
                </a:lnTo>
                <a:cubicBezTo>
                  <a:pt x="69" y="147"/>
                  <a:pt x="61" y="147"/>
                  <a:pt x="52" y="139"/>
                </a:cubicBezTo>
                <a:cubicBezTo>
                  <a:pt x="0" y="70"/>
                  <a:pt x="0" y="70"/>
                  <a:pt x="0" y="70"/>
                </a:cubicBezTo>
                <a:cubicBezTo>
                  <a:pt x="61" y="9"/>
                  <a:pt x="61" y="9"/>
                  <a:pt x="61" y="9"/>
                </a:cubicBezTo>
                <a:cubicBezTo>
                  <a:pt x="95" y="44"/>
                  <a:pt x="95" y="44"/>
                  <a:pt x="95" y="44"/>
                </a:cubicBezTo>
                <a:cubicBezTo>
                  <a:pt x="61" y="70"/>
                  <a:pt x="61" y="70"/>
                  <a:pt x="61" y="70"/>
                </a:cubicBezTo>
                <a:cubicBezTo>
                  <a:pt x="87" y="96"/>
                  <a:pt x="87" y="96"/>
                  <a:pt x="87" y="96"/>
                </a:cubicBezTo>
                <a:cubicBezTo>
                  <a:pt x="165" y="9"/>
                  <a:pt x="165" y="9"/>
                  <a:pt x="165" y="9"/>
                </a:cubicBezTo>
                <a:cubicBezTo>
                  <a:pt x="173" y="0"/>
                  <a:pt x="190" y="0"/>
                  <a:pt x="199" y="9"/>
                </a:cubicBezTo>
                <a:lnTo>
                  <a:pt x="199" y="9"/>
                </a:lnTo>
                <a:cubicBezTo>
                  <a:pt x="208" y="18"/>
                  <a:pt x="208" y="35"/>
                  <a:pt x="199" y="44"/>
                </a:cubicBezTo>
                <a:cubicBezTo>
                  <a:pt x="113" y="139"/>
                  <a:pt x="113" y="139"/>
                  <a:pt x="113" y="139"/>
                </a:cubicBezTo>
                <a:cubicBezTo>
                  <a:pt x="104" y="147"/>
                  <a:pt x="95" y="147"/>
                  <a:pt x="87" y="147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28" name="Freeform 153">
            <a:extLst>
              <a:ext uri="{FF2B5EF4-FFF2-40B4-BE49-F238E27FC236}">
                <a16:creationId xmlns:a16="http://schemas.microsoft.com/office/drawing/2014/main" id="{34D6C366-D9E0-0844-81BE-64C1F131A0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71235" y="9282338"/>
            <a:ext cx="167678" cy="135075"/>
          </a:xfrm>
          <a:custGeom>
            <a:avLst/>
            <a:gdLst>
              <a:gd name="T0" fmla="*/ 122 w 157"/>
              <a:gd name="T1" fmla="*/ 121 h 130"/>
              <a:gd name="T2" fmla="*/ 122 w 157"/>
              <a:gd name="T3" fmla="*/ 121 h 130"/>
              <a:gd name="T4" fmla="*/ 156 w 157"/>
              <a:gd name="T5" fmla="*/ 86 h 130"/>
              <a:gd name="T6" fmla="*/ 87 w 157"/>
              <a:gd name="T7" fmla="*/ 8 h 130"/>
              <a:gd name="T8" fmla="*/ 61 w 157"/>
              <a:gd name="T9" fmla="*/ 8 h 130"/>
              <a:gd name="T10" fmla="*/ 44 w 157"/>
              <a:gd name="T11" fmla="*/ 17 h 130"/>
              <a:gd name="T12" fmla="*/ 9 w 157"/>
              <a:gd name="T13" fmla="*/ 95 h 130"/>
              <a:gd name="T14" fmla="*/ 18 w 157"/>
              <a:gd name="T15" fmla="*/ 121 h 130"/>
              <a:gd name="T16" fmla="*/ 18 w 157"/>
              <a:gd name="T17" fmla="*/ 121 h 130"/>
              <a:gd name="T18" fmla="*/ 52 w 157"/>
              <a:gd name="T19" fmla="*/ 112 h 130"/>
              <a:gd name="T20" fmla="*/ 70 w 157"/>
              <a:gd name="T21" fmla="*/ 69 h 130"/>
              <a:gd name="T22" fmla="*/ 122 w 157"/>
              <a:gd name="T23" fmla="*/ 121 h 130"/>
              <a:gd name="T24" fmla="*/ 52 w 157"/>
              <a:gd name="T25" fmla="*/ 43 h 130"/>
              <a:gd name="T26" fmla="*/ 52 w 157"/>
              <a:gd name="T27" fmla="*/ 43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57" h="130">
                <a:moveTo>
                  <a:pt x="122" y="121"/>
                </a:moveTo>
                <a:lnTo>
                  <a:pt x="122" y="121"/>
                </a:lnTo>
                <a:cubicBezTo>
                  <a:pt x="156" y="86"/>
                  <a:pt x="156" y="86"/>
                  <a:pt x="156" y="86"/>
                </a:cubicBezTo>
                <a:cubicBezTo>
                  <a:pt x="87" y="8"/>
                  <a:pt x="87" y="8"/>
                  <a:pt x="87" y="8"/>
                </a:cubicBezTo>
                <a:cubicBezTo>
                  <a:pt x="78" y="8"/>
                  <a:pt x="70" y="0"/>
                  <a:pt x="61" y="8"/>
                </a:cubicBezTo>
                <a:cubicBezTo>
                  <a:pt x="52" y="8"/>
                  <a:pt x="44" y="8"/>
                  <a:pt x="44" y="17"/>
                </a:cubicBezTo>
                <a:cubicBezTo>
                  <a:pt x="9" y="95"/>
                  <a:pt x="9" y="95"/>
                  <a:pt x="9" y="95"/>
                </a:cubicBezTo>
                <a:cubicBezTo>
                  <a:pt x="0" y="103"/>
                  <a:pt x="9" y="121"/>
                  <a:pt x="18" y="121"/>
                </a:cubicBezTo>
                <a:lnTo>
                  <a:pt x="18" y="121"/>
                </a:lnTo>
                <a:cubicBezTo>
                  <a:pt x="35" y="129"/>
                  <a:pt x="44" y="121"/>
                  <a:pt x="52" y="112"/>
                </a:cubicBezTo>
                <a:cubicBezTo>
                  <a:pt x="70" y="69"/>
                  <a:pt x="70" y="69"/>
                  <a:pt x="70" y="69"/>
                </a:cubicBezTo>
                <a:lnTo>
                  <a:pt x="122" y="121"/>
                </a:lnTo>
                <a:close/>
                <a:moveTo>
                  <a:pt x="52" y="43"/>
                </a:moveTo>
                <a:lnTo>
                  <a:pt x="52" y="4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29" name="Freeform 154">
            <a:extLst>
              <a:ext uri="{FF2B5EF4-FFF2-40B4-BE49-F238E27FC236}">
                <a16:creationId xmlns:a16="http://schemas.microsoft.com/office/drawing/2014/main" id="{6CB426E6-618B-1247-82DB-13D752509A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71235" y="9361521"/>
            <a:ext cx="228226" cy="158362"/>
          </a:xfrm>
          <a:custGeom>
            <a:avLst/>
            <a:gdLst>
              <a:gd name="T0" fmla="*/ 130 w 218"/>
              <a:gd name="T1" fmla="*/ 147 h 148"/>
              <a:gd name="T2" fmla="*/ 130 w 218"/>
              <a:gd name="T3" fmla="*/ 147 h 148"/>
              <a:gd name="T4" fmla="*/ 130 w 218"/>
              <a:gd name="T5" fmla="*/ 147 h 148"/>
              <a:gd name="T6" fmla="*/ 165 w 218"/>
              <a:gd name="T7" fmla="*/ 139 h 148"/>
              <a:gd name="T8" fmla="*/ 217 w 218"/>
              <a:gd name="T9" fmla="*/ 70 h 148"/>
              <a:gd name="T10" fmla="*/ 156 w 218"/>
              <a:gd name="T11" fmla="*/ 9 h 148"/>
              <a:gd name="T12" fmla="*/ 122 w 218"/>
              <a:gd name="T13" fmla="*/ 44 h 148"/>
              <a:gd name="T14" fmla="*/ 156 w 218"/>
              <a:gd name="T15" fmla="*/ 70 h 148"/>
              <a:gd name="T16" fmla="*/ 130 w 218"/>
              <a:gd name="T17" fmla="*/ 96 h 148"/>
              <a:gd name="T18" fmla="*/ 52 w 218"/>
              <a:gd name="T19" fmla="*/ 9 h 148"/>
              <a:gd name="T20" fmla="*/ 18 w 218"/>
              <a:gd name="T21" fmla="*/ 9 h 148"/>
              <a:gd name="T22" fmla="*/ 18 w 218"/>
              <a:gd name="T23" fmla="*/ 9 h 148"/>
              <a:gd name="T24" fmla="*/ 18 w 218"/>
              <a:gd name="T25" fmla="*/ 44 h 148"/>
              <a:gd name="T26" fmla="*/ 104 w 218"/>
              <a:gd name="T27" fmla="*/ 139 h 148"/>
              <a:gd name="T28" fmla="*/ 130 w 218"/>
              <a:gd name="T29" fmla="*/ 147 h 1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18" h="148">
                <a:moveTo>
                  <a:pt x="130" y="147"/>
                </a:moveTo>
                <a:lnTo>
                  <a:pt x="130" y="147"/>
                </a:lnTo>
                <a:lnTo>
                  <a:pt x="130" y="147"/>
                </a:lnTo>
                <a:cubicBezTo>
                  <a:pt x="139" y="147"/>
                  <a:pt x="156" y="147"/>
                  <a:pt x="165" y="139"/>
                </a:cubicBezTo>
                <a:cubicBezTo>
                  <a:pt x="217" y="70"/>
                  <a:pt x="217" y="70"/>
                  <a:pt x="217" y="70"/>
                </a:cubicBezTo>
                <a:cubicBezTo>
                  <a:pt x="156" y="9"/>
                  <a:pt x="156" y="9"/>
                  <a:pt x="156" y="9"/>
                </a:cubicBezTo>
                <a:cubicBezTo>
                  <a:pt x="122" y="44"/>
                  <a:pt x="122" y="44"/>
                  <a:pt x="122" y="44"/>
                </a:cubicBezTo>
                <a:cubicBezTo>
                  <a:pt x="156" y="70"/>
                  <a:pt x="156" y="70"/>
                  <a:pt x="156" y="70"/>
                </a:cubicBezTo>
                <a:cubicBezTo>
                  <a:pt x="130" y="96"/>
                  <a:pt x="130" y="96"/>
                  <a:pt x="130" y="96"/>
                </a:cubicBezTo>
                <a:cubicBezTo>
                  <a:pt x="52" y="9"/>
                  <a:pt x="52" y="9"/>
                  <a:pt x="52" y="9"/>
                </a:cubicBezTo>
                <a:cubicBezTo>
                  <a:pt x="44" y="0"/>
                  <a:pt x="26" y="0"/>
                  <a:pt x="18" y="9"/>
                </a:cubicBezTo>
                <a:lnTo>
                  <a:pt x="18" y="9"/>
                </a:lnTo>
                <a:cubicBezTo>
                  <a:pt x="9" y="18"/>
                  <a:pt x="0" y="35"/>
                  <a:pt x="18" y="44"/>
                </a:cubicBezTo>
                <a:cubicBezTo>
                  <a:pt x="104" y="139"/>
                  <a:pt x="104" y="139"/>
                  <a:pt x="104" y="139"/>
                </a:cubicBezTo>
                <a:cubicBezTo>
                  <a:pt x="104" y="147"/>
                  <a:pt x="122" y="147"/>
                  <a:pt x="130" y="147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30" name="Freeform 155">
            <a:extLst>
              <a:ext uri="{FF2B5EF4-FFF2-40B4-BE49-F238E27FC236}">
                <a16:creationId xmlns:a16="http://schemas.microsoft.com/office/drawing/2014/main" id="{F6362254-3170-0241-A76B-0A8EA97AAB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46039" y="9594407"/>
            <a:ext cx="121101" cy="37262"/>
          </a:xfrm>
          <a:custGeom>
            <a:avLst/>
            <a:gdLst>
              <a:gd name="T0" fmla="*/ 0 w 113"/>
              <a:gd name="T1" fmla="*/ 17 h 35"/>
              <a:gd name="T2" fmla="*/ 0 w 113"/>
              <a:gd name="T3" fmla="*/ 17 h 35"/>
              <a:gd name="T4" fmla="*/ 0 w 113"/>
              <a:gd name="T5" fmla="*/ 17 h 35"/>
              <a:gd name="T6" fmla="*/ 17 w 113"/>
              <a:gd name="T7" fmla="*/ 0 h 35"/>
              <a:gd name="T8" fmla="*/ 95 w 113"/>
              <a:gd name="T9" fmla="*/ 0 h 35"/>
              <a:gd name="T10" fmla="*/ 112 w 113"/>
              <a:gd name="T11" fmla="*/ 17 h 35"/>
              <a:gd name="T12" fmla="*/ 112 w 113"/>
              <a:gd name="T13" fmla="*/ 17 h 35"/>
              <a:gd name="T14" fmla="*/ 95 w 113"/>
              <a:gd name="T15" fmla="*/ 34 h 35"/>
              <a:gd name="T16" fmla="*/ 17 w 113"/>
              <a:gd name="T17" fmla="*/ 34 h 35"/>
              <a:gd name="T18" fmla="*/ 0 w 113"/>
              <a:gd name="T19" fmla="*/ 17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3" h="35">
                <a:moveTo>
                  <a:pt x="0" y="17"/>
                </a:moveTo>
                <a:lnTo>
                  <a:pt x="0" y="17"/>
                </a:lnTo>
                <a:lnTo>
                  <a:pt x="0" y="17"/>
                </a:lnTo>
                <a:cubicBezTo>
                  <a:pt x="0" y="8"/>
                  <a:pt x="9" y="0"/>
                  <a:pt x="17" y="0"/>
                </a:cubicBezTo>
                <a:cubicBezTo>
                  <a:pt x="95" y="0"/>
                  <a:pt x="95" y="0"/>
                  <a:pt x="95" y="0"/>
                </a:cubicBezTo>
                <a:cubicBezTo>
                  <a:pt x="104" y="0"/>
                  <a:pt x="112" y="8"/>
                  <a:pt x="112" y="17"/>
                </a:cubicBezTo>
                <a:lnTo>
                  <a:pt x="112" y="17"/>
                </a:lnTo>
                <a:cubicBezTo>
                  <a:pt x="112" y="26"/>
                  <a:pt x="104" y="34"/>
                  <a:pt x="95" y="34"/>
                </a:cubicBezTo>
                <a:cubicBezTo>
                  <a:pt x="17" y="34"/>
                  <a:pt x="17" y="34"/>
                  <a:pt x="17" y="34"/>
                </a:cubicBezTo>
                <a:cubicBezTo>
                  <a:pt x="9" y="34"/>
                  <a:pt x="0" y="26"/>
                  <a:pt x="0" y="17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31" name="Freeform 156">
            <a:extLst>
              <a:ext uri="{FF2B5EF4-FFF2-40B4-BE49-F238E27FC236}">
                <a16:creationId xmlns:a16="http://schemas.microsoft.com/office/drawing/2014/main" id="{37D42794-A020-0540-998E-09F1FE6CE6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43569" y="9599063"/>
            <a:ext cx="37262" cy="293437"/>
          </a:xfrm>
          <a:custGeom>
            <a:avLst/>
            <a:gdLst>
              <a:gd name="T0" fmla="*/ 34 w 35"/>
              <a:gd name="T1" fmla="*/ 277 h 278"/>
              <a:gd name="T2" fmla="*/ 34 w 35"/>
              <a:gd name="T3" fmla="*/ 277 h 278"/>
              <a:gd name="T4" fmla="*/ 0 w 35"/>
              <a:gd name="T5" fmla="*/ 277 h 278"/>
              <a:gd name="T6" fmla="*/ 0 w 35"/>
              <a:gd name="T7" fmla="*/ 18 h 278"/>
              <a:gd name="T8" fmla="*/ 17 w 35"/>
              <a:gd name="T9" fmla="*/ 0 h 278"/>
              <a:gd name="T10" fmla="*/ 17 w 35"/>
              <a:gd name="T11" fmla="*/ 0 h 278"/>
              <a:gd name="T12" fmla="*/ 34 w 35"/>
              <a:gd name="T13" fmla="*/ 18 h 278"/>
              <a:gd name="T14" fmla="*/ 34 w 35"/>
              <a:gd name="T15" fmla="*/ 277 h 2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5" h="278">
                <a:moveTo>
                  <a:pt x="34" y="277"/>
                </a:moveTo>
                <a:lnTo>
                  <a:pt x="34" y="277"/>
                </a:lnTo>
                <a:cubicBezTo>
                  <a:pt x="0" y="277"/>
                  <a:pt x="0" y="277"/>
                  <a:pt x="0" y="277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8" y="0"/>
                  <a:pt x="17" y="0"/>
                </a:cubicBezTo>
                <a:lnTo>
                  <a:pt x="17" y="0"/>
                </a:lnTo>
                <a:cubicBezTo>
                  <a:pt x="26" y="0"/>
                  <a:pt x="34" y="9"/>
                  <a:pt x="34" y="18"/>
                </a:cubicBezTo>
                <a:lnTo>
                  <a:pt x="34" y="277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32" name="Freeform 157">
            <a:extLst>
              <a:ext uri="{FF2B5EF4-FFF2-40B4-BE49-F238E27FC236}">
                <a16:creationId xmlns:a16="http://schemas.microsoft.com/office/drawing/2014/main" id="{7167FDB0-6426-B84E-A599-3563C221C9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39000" y="7745293"/>
            <a:ext cx="204939" cy="228229"/>
          </a:xfrm>
          <a:custGeom>
            <a:avLst/>
            <a:gdLst>
              <a:gd name="T0" fmla="*/ 0 w 192"/>
              <a:gd name="T1" fmla="*/ 208 h 217"/>
              <a:gd name="T2" fmla="*/ 0 w 192"/>
              <a:gd name="T3" fmla="*/ 208 h 217"/>
              <a:gd name="T4" fmla="*/ 0 w 192"/>
              <a:gd name="T5" fmla="*/ 208 h 217"/>
              <a:gd name="T6" fmla="*/ 0 w 192"/>
              <a:gd name="T7" fmla="*/ 182 h 217"/>
              <a:gd name="T8" fmla="*/ 156 w 192"/>
              <a:gd name="T9" fmla="*/ 9 h 217"/>
              <a:gd name="T10" fmla="*/ 182 w 192"/>
              <a:gd name="T11" fmla="*/ 0 h 217"/>
              <a:gd name="T12" fmla="*/ 182 w 192"/>
              <a:gd name="T13" fmla="*/ 0 h 217"/>
              <a:gd name="T14" fmla="*/ 182 w 192"/>
              <a:gd name="T15" fmla="*/ 26 h 217"/>
              <a:gd name="T16" fmla="*/ 26 w 192"/>
              <a:gd name="T17" fmla="*/ 208 h 217"/>
              <a:gd name="T18" fmla="*/ 0 w 192"/>
              <a:gd name="T19" fmla="*/ 208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2" h="217">
                <a:moveTo>
                  <a:pt x="0" y="208"/>
                </a:moveTo>
                <a:lnTo>
                  <a:pt x="0" y="208"/>
                </a:lnTo>
                <a:lnTo>
                  <a:pt x="0" y="208"/>
                </a:lnTo>
                <a:cubicBezTo>
                  <a:pt x="0" y="199"/>
                  <a:pt x="0" y="190"/>
                  <a:pt x="0" y="182"/>
                </a:cubicBezTo>
                <a:cubicBezTo>
                  <a:pt x="156" y="9"/>
                  <a:pt x="156" y="9"/>
                  <a:pt x="156" y="9"/>
                </a:cubicBezTo>
                <a:cubicBezTo>
                  <a:pt x="165" y="0"/>
                  <a:pt x="173" y="0"/>
                  <a:pt x="182" y="0"/>
                </a:cubicBezTo>
                <a:lnTo>
                  <a:pt x="182" y="0"/>
                </a:lnTo>
                <a:cubicBezTo>
                  <a:pt x="191" y="9"/>
                  <a:pt x="191" y="26"/>
                  <a:pt x="182" y="26"/>
                </a:cubicBezTo>
                <a:cubicBezTo>
                  <a:pt x="26" y="208"/>
                  <a:pt x="26" y="208"/>
                  <a:pt x="26" y="208"/>
                </a:cubicBezTo>
                <a:cubicBezTo>
                  <a:pt x="26" y="216"/>
                  <a:pt x="9" y="216"/>
                  <a:pt x="0" y="208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33" name="Freeform 158">
            <a:extLst>
              <a:ext uri="{FF2B5EF4-FFF2-40B4-BE49-F238E27FC236}">
                <a16:creationId xmlns:a16="http://schemas.microsoft.com/office/drawing/2014/main" id="{0538897F-3373-6041-A2C2-A1B9C0FCF7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36810" y="7875709"/>
            <a:ext cx="130416" cy="121101"/>
          </a:xfrm>
          <a:custGeom>
            <a:avLst/>
            <a:gdLst>
              <a:gd name="T0" fmla="*/ 60 w 122"/>
              <a:gd name="T1" fmla="*/ 112 h 113"/>
              <a:gd name="T2" fmla="*/ 60 w 122"/>
              <a:gd name="T3" fmla="*/ 112 h 113"/>
              <a:gd name="T4" fmla="*/ 0 w 122"/>
              <a:gd name="T5" fmla="*/ 52 h 113"/>
              <a:gd name="T6" fmla="*/ 60 w 122"/>
              <a:gd name="T7" fmla="*/ 0 h 113"/>
              <a:gd name="T8" fmla="*/ 121 w 122"/>
              <a:gd name="T9" fmla="*/ 52 h 113"/>
              <a:gd name="T10" fmla="*/ 60 w 122"/>
              <a:gd name="T11" fmla="*/ 112 h 113"/>
              <a:gd name="T12" fmla="*/ 60 w 122"/>
              <a:gd name="T13" fmla="*/ 35 h 113"/>
              <a:gd name="T14" fmla="*/ 60 w 122"/>
              <a:gd name="T15" fmla="*/ 35 h 113"/>
              <a:gd name="T16" fmla="*/ 43 w 122"/>
              <a:gd name="T17" fmla="*/ 52 h 113"/>
              <a:gd name="T18" fmla="*/ 60 w 122"/>
              <a:gd name="T19" fmla="*/ 78 h 113"/>
              <a:gd name="T20" fmla="*/ 86 w 122"/>
              <a:gd name="T21" fmla="*/ 52 h 113"/>
              <a:gd name="T22" fmla="*/ 60 w 122"/>
              <a:gd name="T23" fmla="*/ 35 h 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22" h="113">
                <a:moveTo>
                  <a:pt x="60" y="112"/>
                </a:moveTo>
                <a:lnTo>
                  <a:pt x="60" y="112"/>
                </a:lnTo>
                <a:cubicBezTo>
                  <a:pt x="25" y="112"/>
                  <a:pt x="0" y="87"/>
                  <a:pt x="0" y="52"/>
                </a:cubicBezTo>
                <a:cubicBezTo>
                  <a:pt x="0" y="26"/>
                  <a:pt x="25" y="0"/>
                  <a:pt x="60" y="0"/>
                </a:cubicBezTo>
                <a:cubicBezTo>
                  <a:pt x="95" y="0"/>
                  <a:pt x="121" y="26"/>
                  <a:pt x="121" y="52"/>
                </a:cubicBezTo>
                <a:cubicBezTo>
                  <a:pt x="121" y="87"/>
                  <a:pt x="95" y="112"/>
                  <a:pt x="60" y="112"/>
                </a:cubicBezTo>
                <a:close/>
                <a:moveTo>
                  <a:pt x="60" y="35"/>
                </a:moveTo>
                <a:lnTo>
                  <a:pt x="60" y="35"/>
                </a:lnTo>
                <a:cubicBezTo>
                  <a:pt x="51" y="35"/>
                  <a:pt x="43" y="43"/>
                  <a:pt x="43" y="52"/>
                </a:cubicBezTo>
                <a:cubicBezTo>
                  <a:pt x="43" y="69"/>
                  <a:pt x="51" y="78"/>
                  <a:pt x="60" y="78"/>
                </a:cubicBezTo>
                <a:cubicBezTo>
                  <a:pt x="77" y="78"/>
                  <a:pt x="86" y="69"/>
                  <a:pt x="86" y="52"/>
                </a:cubicBezTo>
                <a:cubicBezTo>
                  <a:pt x="86" y="43"/>
                  <a:pt x="77" y="35"/>
                  <a:pt x="60" y="3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34" name="Freeform 159">
            <a:extLst>
              <a:ext uri="{FF2B5EF4-FFF2-40B4-BE49-F238E27FC236}">
                <a16:creationId xmlns:a16="http://schemas.microsoft.com/office/drawing/2014/main" id="{2BFE31E7-E97B-154C-BD31-1834291196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92423" y="7717347"/>
            <a:ext cx="130416" cy="130416"/>
          </a:xfrm>
          <a:custGeom>
            <a:avLst/>
            <a:gdLst>
              <a:gd name="T0" fmla="*/ 61 w 122"/>
              <a:gd name="T1" fmla="*/ 121 h 122"/>
              <a:gd name="T2" fmla="*/ 61 w 122"/>
              <a:gd name="T3" fmla="*/ 121 h 122"/>
              <a:gd name="T4" fmla="*/ 0 w 122"/>
              <a:gd name="T5" fmla="*/ 61 h 122"/>
              <a:gd name="T6" fmla="*/ 61 w 122"/>
              <a:gd name="T7" fmla="*/ 0 h 122"/>
              <a:gd name="T8" fmla="*/ 121 w 122"/>
              <a:gd name="T9" fmla="*/ 61 h 122"/>
              <a:gd name="T10" fmla="*/ 61 w 122"/>
              <a:gd name="T11" fmla="*/ 121 h 122"/>
              <a:gd name="T12" fmla="*/ 61 w 122"/>
              <a:gd name="T13" fmla="*/ 35 h 122"/>
              <a:gd name="T14" fmla="*/ 61 w 122"/>
              <a:gd name="T15" fmla="*/ 35 h 122"/>
              <a:gd name="T16" fmla="*/ 43 w 122"/>
              <a:gd name="T17" fmla="*/ 61 h 122"/>
              <a:gd name="T18" fmla="*/ 61 w 122"/>
              <a:gd name="T19" fmla="*/ 87 h 122"/>
              <a:gd name="T20" fmla="*/ 87 w 122"/>
              <a:gd name="T21" fmla="*/ 61 h 122"/>
              <a:gd name="T22" fmla="*/ 61 w 122"/>
              <a:gd name="T23" fmla="*/ 35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22" h="122">
                <a:moveTo>
                  <a:pt x="61" y="121"/>
                </a:moveTo>
                <a:lnTo>
                  <a:pt x="61" y="121"/>
                </a:lnTo>
                <a:cubicBezTo>
                  <a:pt x="35" y="121"/>
                  <a:pt x="0" y="95"/>
                  <a:pt x="0" y="61"/>
                </a:cubicBezTo>
                <a:cubicBezTo>
                  <a:pt x="0" y="26"/>
                  <a:pt x="35" y="0"/>
                  <a:pt x="61" y="0"/>
                </a:cubicBezTo>
                <a:cubicBezTo>
                  <a:pt x="95" y="0"/>
                  <a:pt x="121" y="26"/>
                  <a:pt x="121" y="61"/>
                </a:cubicBezTo>
                <a:cubicBezTo>
                  <a:pt x="121" y="95"/>
                  <a:pt x="95" y="121"/>
                  <a:pt x="61" y="121"/>
                </a:cubicBezTo>
                <a:close/>
                <a:moveTo>
                  <a:pt x="61" y="35"/>
                </a:moveTo>
                <a:lnTo>
                  <a:pt x="61" y="35"/>
                </a:lnTo>
                <a:cubicBezTo>
                  <a:pt x="52" y="35"/>
                  <a:pt x="43" y="52"/>
                  <a:pt x="43" y="61"/>
                </a:cubicBezTo>
                <a:cubicBezTo>
                  <a:pt x="43" y="78"/>
                  <a:pt x="52" y="87"/>
                  <a:pt x="61" y="87"/>
                </a:cubicBezTo>
                <a:cubicBezTo>
                  <a:pt x="78" y="87"/>
                  <a:pt x="87" y="78"/>
                  <a:pt x="87" y="61"/>
                </a:cubicBezTo>
                <a:cubicBezTo>
                  <a:pt x="87" y="52"/>
                  <a:pt x="78" y="35"/>
                  <a:pt x="61" y="3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35" name="Freeform 160">
            <a:extLst>
              <a:ext uri="{FF2B5EF4-FFF2-40B4-BE49-F238E27FC236}">
                <a16:creationId xmlns:a16="http://schemas.microsoft.com/office/drawing/2014/main" id="{8CA64B05-7DBF-9F4E-8D95-075C2D3DC4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08584" y="7689401"/>
            <a:ext cx="27946" cy="37262"/>
          </a:xfrm>
          <a:custGeom>
            <a:avLst/>
            <a:gdLst>
              <a:gd name="T0" fmla="*/ 26 w 27"/>
              <a:gd name="T1" fmla="*/ 35 h 36"/>
              <a:gd name="T2" fmla="*/ 0 w 27"/>
              <a:gd name="T3" fmla="*/ 35 h 36"/>
              <a:gd name="T4" fmla="*/ 0 w 27"/>
              <a:gd name="T5" fmla="*/ 0 h 36"/>
              <a:gd name="T6" fmla="*/ 26 w 27"/>
              <a:gd name="T7" fmla="*/ 0 h 36"/>
              <a:gd name="T8" fmla="*/ 26 w 27"/>
              <a:gd name="T9" fmla="*/ 35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" h="36">
                <a:moveTo>
                  <a:pt x="26" y="35"/>
                </a:moveTo>
                <a:lnTo>
                  <a:pt x="0" y="35"/>
                </a:lnTo>
                <a:lnTo>
                  <a:pt x="0" y="0"/>
                </a:lnTo>
                <a:lnTo>
                  <a:pt x="26" y="0"/>
                </a:lnTo>
                <a:lnTo>
                  <a:pt x="26" y="35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36" name="Freeform 161">
            <a:extLst>
              <a:ext uri="{FF2B5EF4-FFF2-40B4-BE49-F238E27FC236}">
                <a16:creationId xmlns:a16="http://schemas.microsoft.com/office/drawing/2014/main" id="{9D3F9E54-5B32-5147-9EB4-D4FC097CE7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08584" y="7763924"/>
            <a:ext cx="27946" cy="74523"/>
          </a:xfrm>
          <a:custGeom>
            <a:avLst/>
            <a:gdLst>
              <a:gd name="T0" fmla="*/ 26 w 27"/>
              <a:gd name="T1" fmla="*/ 69 h 70"/>
              <a:gd name="T2" fmla="*/ 0 w 27"/>
              <a:gd name="T3" fmla="*/ 69 h 70"/>
              <a:gd name="T4" fmla="*/ 0 w 27"/>
              <a:gd name="T5" fmla="*/ 0 h 70"/>
              <a:gd name="T6" fmla="*/ 26 w 27"/>
              <a:gd name="T7" fmla="*/ 0 h 70"/>
              <a:gd name="T8" fmla="*/ 26 w 27"/>
              <a:gd name="T9" fmla="*/ 69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" h="70">
                <a:moveTo>
                  <a:pt x="26" y="69"/>
                </a:moveTo>
                <a:lnTo>
                  <a:pt x="0" y="69"/>
                </a:lnTo>
                <a:lnTo>
                  <a:pt x="0" y="0"/>
                </a:lnTo>
                <a:lnTo>
                  <a:pt x="26" y="0"/>
                </a:lnTo>
                <a:lnTo>
                  <a:pt x="26" y="69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37" name="Freeform 162">
            <a:extLst>
              <a:ext uri="{FF2B5EF4-FFF2-40B4-BE49-F238E27FC236}">
                <a16:creationId xmlns:a16="http://schemas.microsoft.com/office/drawing/2014/main" id="{0477E081-6DB6-9A4F-9C76-C85F99A78E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08584" y="7875709"/>
            <a:ext cx="27946" cy="74523"/>
          </a:xfrm>
          <a:custGeom>
            <a:avLst/>
            <a:gdLst>
              <a:gd name="T0" fmla="*/ 26 w 27"/>
              <a:gd name="T1" fmla="*/ 69 h 70"/>
              <a:gd name="T2" fmla="*/ 0 w 27"/>
              <a:gd name="T3" fmla="*/ 69 h 70"/>
              <a:gd name="T4" fmla="*/ 0 w 27"/>
              <a:gd name="T5" fmla="*/ 0 h 70"/>
              <a:gd name="T6" fmla="*/ 26 w 27"/>
              <a:gd name="T7" fmla="*/ 0 h 70"/>
              <a:gd name="T8" fmla="*/ 26 w 27"/>
              <a:gd name="T9" fmla="*/ 69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" h="70">
                <a:moveTo>
                  <a:pt x="26" y="69"/>
                </a:moveTo>
                <a:lnTo>
                  <a:pt x="0" y="69"/>
                </a:lnTo>
                <a:lnTo>
                  <a:pt x="0" y="0"/>
                </a:lnTo>
                <a:lnTo>
                  <a:pt x="26" y="0"/>
                </a:lnTo>
                <a:lnTo>
                  <a:pt x="26" y="69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38" name="Freeform 163">
            <a:extLst>
              <a:ext uri="{FF2B5EF4-FFF2-40B4-BE49-F238E27FC236}">
                <a16:creationId xmlns:a16="http://schemas.microsoft.com/office/drawing/2014/main" id="{FE5EA427-8862-9C45-BE21-D7B24DBE5E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08584" y="7982838"/>
            <a:ext cx="27946" cy="46577"/>
          </a:xfrm>
          <a:custGeom>
            <a:avLst/>
            <a:gdLst>
              <a:gd name="T0" fmla="*/ 26 w 27"/>
              <a:gd name="T1" fmla="*/ 43 h 44"/>
              <a:gd name="T2" fmla="*/ 0 w 27"/>
              <a:gd name="T3" fmla="*/ 43 h 44"/>
              <a:gd name="T4" fmla="*/ 0 w 27"/>
              <a:gd name="T5" fmla="*/ 0 h 44"/>
              <a:gd name="T6" fmla="*/ 26 w 27"/>
              <a:gd name="T7" fmla="*/ 0 h 44"/>
              <a:gd name="T8" fmla="*/ 26 w 27"/>
              <a:gd name="T9" fmla="*/ 43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" h="44">
                <a:moveTo>
                  <a:pt x="26" y="43"/>
                </a:moveTo>
                <a:lnTo>
                  <a:pt x="0" y="43"/>
                </a:lnTo>
                <a:lnTo>
                  <a:pt x="0" y="0"/>
                </a:lnTo>
                <a:lnTo>
                  <a:pt x="26" y="0"/>
                </a:lnTo>
                <a:lnTo>
                  <a:pt x="26" y="43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39" name="Freeform 164">
            <a:extLst>
              <a:ext uri="{FF2B5EF4-FFF2-40B4-BE49-F238E27FC236}">
                <a16:creationId xmlns:a16="http://schemas.microsoft.com/office/drawing/2014/main" id="{EEA42A6A-9029-914C-A949-2B8622172F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26932" y="7628852"/>
            <a:ext cx="633449" cy="465771"/>
          </a:xfrm>
          <a:custGeom>
            <a:avLst/>
            <a:gdLst>
              <a:gd name="T0" fmla="*/ 528 w 598"/>
              <a:gd name="T1" fmla="*/ 441 h 442"/>
              <a:gd name="T2" fmla="*/ 528 w 598"/>
              <a:gd name="T3" fmla="*/ 441 h 442"/>
              <a:gd name="T4" fmla="*/ 26 w 598"/>
              <a:gd name="T5" fmla="*/ 441 h 442"/>
              <a:gd name="T6" fmla="*/ 0 w 598"/>
              <a:gd name="T7" fmla="*/ 415 h 442"/>
              <a:gd name="T8" fmla="*/ 0 w 598"/>
              <a:gd name="T9" fmla="*/ 311 h 442"/>
              <a:gd name="T10" fmla="*/ 26 w 598"/>
              <a:gd name="T11" fmla="*/ 285 h 442"/>
              <a:gd name="T12" fmla="*/ 87 w 598"/>
              <a:gd name="T13" fmla="*/ 216 h 442"/>
              <a:gd name="T14" fmla="*/ 26 w 598"/>
              <a:gd name="T15" fmla="*/ 147 h 442"/>
              <a:gd name="T16" fmla="*/ 0 w 598"/>
              <a:gd name="T17" fmla="*/ 121 h 442"/>
              <a:gd name="T18" fmla="*/ 0 w 598"/>
              <a:gd name="T19" fmla="*/ 17 h 442"/>
              <a:gd name="T20" fmla="*/ 26 w 598"/>
              <a:gd name="T21" fmla="*/ 0 h 442"/>
              <a:gd name="T22" fmla="*/ 528 w 598"/>
              <a:gd name="T23" fmla="*/ 0 h 442"/>
              <a:gd name="T24" fmla="*/ 597 w 598"/>
              <a:gd name="T25" fmla="*/ 69 h 442"/>
              <a:gd name="T26" fmla="*/ 597 w 598"/>
              <a:gd name="T27" fmla="*/ 371 h 442"/>
              <a:gd name="T28" fmla="*/ 528 w 598"/>
              <a:gd name="T29" fmla="*/ 441 h 442"/>
              <a:gd name="T30" fmla="*/ 52 w 598"/>
              <a:gd name="T31" fmla="*/ 389 h 442"/>
              <a:gd name="T32" fmla="*/ 52 w 598"/>
              <a:gd name="T33" fmla="*/ 389 h 442"/>
              <a:gd name="T34" fmla="*/ 528 w 598"/>
              <a:gd name="T35" fmla="*/ 389 h 442"/>
              <a:gd name="T36" fmla="*/ 554 w 598"/>
              <a:gd name="T37" fmla="*/ 371 h 442"/>
              <a:gd name="T38" fmla="*/ 554 w 598"/>
              <a:gd name="T39" fmla="*/ 69 h 442"/>
              <a:gd name="T40" fmla="*/ 528 w 598"/>
              <a:gd name="T41" fmla="*/ 43 h 442"/>
              <a:gd name="T42" fmla="*/ 52 w 598"/>
              <a:gd name="T43" fmla="*/ 43 h 442"/>
              <a:gd name="T44" fmla="*/ 52 w 598"/>
              <a:gd name="T45" fmla="*/ 103 h 442"/>
              <a:gd name="T46" fmla="*/ 138 w 598"/>
              <a:gd name="T47" fmla="*/ 216 h 442"/>
              <a:gd name="T48" fmla="*/ 52 w 598"/>
              <a:gd name="T49" fmla="*/ 328 h 442"/>
              <a:gd name="T50" fmla="*/ 52 w 598"/>
              <a:gd name="T51" fmla="*/ 389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598" h="442">
                <a:moveTo>
                  <a:pt x="528" y="441"/>
                </a:moveTo>
                <a:lnTo>
                  <a:pt x="528" y="441"/>
                </a:lnTo>
                <a:cubicBezTo>
                  <a:pt x="26" y="441"/>
                  <a:pt x="26" y="441"/>
                  <a:pt x="26" y="441"/>
                </a:cubicBezTo>
                <a:cubicBezTo>
                  <a:pt x="17" y="441"/>
                  <a:pt x="0" y="423"/>
                  <a:pt x="0" y="415"/>
                </a:cubicBezTo>
                <a:cubicBezTo>
                  <a:pt x="0" y="311"/>
                  <a:pt x="0" y="311"/>
                  <a:pt x="0" y="311"/>
                </a:cubicBezTo>
                <a:cubicBezTo>
                  <a:pt x="0" y="302"/>
                  <a:pt x="9" y="294"/>
                  <a:pt x="26" y="285"/>
                </a:cubicBezTo>
                <a:cubicBezTo>
                  <a:pt x="61" y="285"/>
                  <a:pt x="87" y="250"/>
                  <a:pt x="87" y="216"/>
                </a:cubicBezTo>
                <a:cubicBezTo>
                  <a:pt x="87" y="181"/>
                  <a:pt x="61" y="147"/>
                  <a:pt x="26" y="147"/>
                </a:cubicBezTo>
                <a:cubicBezTo>
                  <a:pt x="9" y="138"/>
                  <a:pt x="0" y="129"/>
                  <a:pt x="0" y="121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8"/>
                  <a:pt x="17" y="0"/>
                  <a:pt x="26" y="0"/>
                </a:cubicBezTo>
                <a:cubicBezTo>
                  <a:pt x="528" y="0"/>
                  <a:pt x="528" y="0"/>
                  <a:pt x="528" y="0"/>
                </a:cubicBezTo>
                <a:cubicBezTo>
                  <a:pt x="571" y="0"/>
                  <a:pt x="597" y="25"/>
                  <a:pt x="597" y="69"/>
                </a:cubicBezTo>
                <a:cubicBezTo>
                  <a:pt x="597" y="371"/>
                  <a:pt x="597" y="371"/>
                  <a:pt x="597" y="371"/>
                </a:cubicBezTo>
                <a:cubicBezTo>
                  <a:pt x="597" y="406"/>
                  <a:pt x="571" y="441"/>
                  <a:pt x="528" y="441"/>
                </a:cubicBezTo>
                <a:close/>
                <a:moveTo>
                  <a:pt x="52" y="389"/>
                </a:moveTo>
                <a:lnTo>
                  <a:pt x="52" y="389"/>
                </a:lnTo>
                <a:cubicBezTo>
                  <a:pt x="528" y="389"/>
                  <a:pt x="528" y="389"/>
                  <a:pt x="528" y="389"/>
                </a:cubicBezTo>
                <a:cubicBezTo>
                  <a:pt x="545" y="389"/>
                  <a:pt x="554" y="380"/>
                  <a:pt x="554" y="371"/>
                </a:cubicBezTo>
                <a:cubicBezTo>
                  <a:pt x="554" y="69"/>
                  <a:pt x="554" y="69"/>
                  <a:pt x="554" y="69"/>
                </a:cubicBezTo>
                <a:cubicBezTo>
                  <a:pt x="554" y="51"/>
                  <a:pt x="545" y="43"/>
                  <a:pt x="528" y="43"/>
                </a:cubicBezTo>
                <a:cubicBezTo>
                  <a:pt x="52" y="43"/>
                  <a:pt x="52" y="43"/>
                  <a:pt x="52" y="43"/>
                </a:cubicBezTo>
                <a:cubicBezTo>
                  <a:pt x="52" y="103"/>
                  <a:pt x="52" y="103"/>
                  <a:pt x="52" y="103"/>
                </a:cubicBezTo>
                <a:cubicBezTo>
                  <a:pt x="104" y="112"/>
                  <a:pt x="138" y="164"/>
                  <a:pt x="138" y="216"/>
                </a:cubicBezTo>
                <a:cubicBezTo>
                  <a:pt x="138" y="268"/>
                  <a:pt x="104" y="320"/>
                  <a:pt x="52" y="328"/>
                </a:cubicBezTo>
                <a:lnTo>
                  <a:pt x="52" y="38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40" name="Freeform 165">
            <a:extLst>
              <a:ext uri="{FF2B5EF4-FFF2-40B4-BE49-F238E27FC236}">
                <a16:creationId xmlns:a16="http://schemas.microsoft.com/office/drawing/2014/main" id="{395598C3-C753-7345-BA72-9B9EB5636B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11313" y="4401056"/>
            <a:ext cx="419194" cy="46577"/>
          </a:xfrm>
          <a:custGeom>
            <a:avLst/>
            <a:gdLst>
              <a:gd name="T0" fmla="*/ 398 w 399"/>
              <a:gd name="T1" fmla="*/ 44 h 45"/>
              <a:gd name="T2" fmla="*/ 0 w 399"/>
              <a:gd name="T3" fmla="*/ 44 h 45"/>
              <a:gd name="T4" fmla="*/ 0 w 399"/>
              <a:gd name="T5" fmla="*/ 0 h 45"/>
              <a:gd name="T6" fmla="*/ 398 w 399"/>
              <a:gd name="T7" fmla="*/ 0 h 45"/>
              <a:gd name="T8" fmla="*/ 398 w 399"/>
              <a:gd name="T9" fmla="*/ 44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9" h="45">
                <a:moveTo>
                  <a:pt x="398" y="44"/>
                </a:moveTo>
                <a:lnTo>
                  <a:pt x="0" y="44"/>
                </a:lnTo>
                <a:lnTo>
                  <a:pt x="0" y="0"/>
                </a:lnTo>
                <a:lnTo>
                  <a:pt x="398" y="0"/>
                </a:lnTo>
                <a:lnTo>
                  <a:pt x="398" y="44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41" name="Freeform 166">
            <a:extLst>
              <a:ext uri="{FF2B5EF4-FFF2-40B4-BE49-F238E27FC236}">
                <a16:creationId xmlns:a16="http://schemas.microsoft.com/office/drawing/2014/main" id="{1727913E-74C2-614D-94C1-3229B86F71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27474" y="3870077"/>
            <a:ext cx="586872" cy="577556"/>
          </a:xfrm>
          <a:custGeom>
            <a:avLst/>
            <a:gdLst>
              <a:gd name="T0" fmla="*/ 476 w 555"/>
              <a:gd name="T1" fmla="*/ 546 h 547"/>
              <a:gd name="T2" fmla="*/ 476 w 555"/>
              <a:gd name="T3" fmla="*/ 546 h 547"/>
              <a:gd name="T4" fmla="*/ 476 w 555"/>
              <a:gd name="T5" fmla="*/ 502 h 547"/>
              <a:gd name="T6" fmla="*/ 502 w 555"/>
              <a:gd name="T7" fmla="*/ 476 h 547"/>
              <a:gd name="T8" fmla="*/ 502 w 555"/>
              <a:gd name="T9" fmla="*/ 433 h 547"/>
              <a:gd name="T10" fmla="*/ 182 w 555"/>
              <a:gd name="T11" fmla="*/ 433 h 547"/>
              <a:gd name="T12" fmla="*/ 182 w 555"/>
              <a:gd name="T13" fmla="*/ 459 h 547"/>
              <a:gd name="T14" fmla="*/ 95 w 555"/>
              <a:gd name="T15" fmla="*/ 546 h 547"/>
              <a:gd name="T16" fmla="*/ 0 w 555"/>
              <a:gd name="T17" fmla="*/ 459 h 547"/>
              <a:gd name="T18" fmla="*/ 0 w 555"/>
              <a:gd name="T19" fmla="*/ 35 h 547"/>
              <a:gd name="T20" fmla="*/ 43 w 555"/>
              <a:gd name="T21" fmla="*/ 0 h 547"/>
              <a:gd name="T22" fmla="*/ 433 w 555"/>
              <a:gd name="T23" fmla="*/ 0 h 547"/>
              <a:gd name="T24" fmla="*/ 467 w 555"/>
              <a:gd name="T25" fmla="*/ 35 h 547"/>
              <a:gd name="T26" fmla="*/ 467 w 555"/>
              <a:gd name="T27" fmla="*/ 381 h 547"/>
              <a:gd name="T28" fmla="*/ 528 w 555"/>
              <a:gd name="T29" fmla="*/ 381 h 547"/>
              <a:gd name="T30" fmla="*/ 554 w 555"/>
              <a:gd name="T31" fmla="*/ 407 h 547"/>
              <a:gd name="T32" fmla="*/ 554 w 555"/>
              <a:gd name="T33" fmla="*/ 476 h 547"/>
              <a:gd name="T34" fmla="*/ 476 w 555"/>
              <a:gd name="T35" fmla="*/ 546 h 547"/>
              <a:gd name="T36" fmla="*/ 52 w 555"/>
              <a:gd name="T37" fmla="*/ 44 h 547"/>
              <a:gd name="T38" fmla="*/ 52 w 555"/>
              <a:gd name="T39" fmla="*/ 44 h 547"/>
              <a:gd name="T40" fmla="*/ 52 w 555"/>
              <a:gd name="T41" fmla="*/ 459 h 547"/>
              <a:gd name="T42" fmla="*/ 95 w 555"/>
              <a:gd name="T43" fmla="*/ 502 h 547"/>
              <a:gd name="T44" fmla="*/ 130 w 555"/>
              <a:gd name="T45" fmla="*/ 459 h 547"/>
              <a:gd name="T46" fmla="*/ 130 w 555"/>
              <a:gd name="T47" fmla="*/ 407 h 547"/>
              <a:gd name="T48" fmla="*/ 156 w 555"/>
              <a:gd name="T49" fmla="*/ 381 h 547"/>
              <a:gd name="T50" fmla="*/ 415 w 555"/>
              <a:gd name="T51" fmla="*/ 381 h 547"/>
              <a:gd name="T52" fmla="*/ 415 w 555"/>
              <a:gd name="T53" fmla="*/ 44 h 547"/>
              <a:gd name="T54" fmla="*/ 52 w 555"/>
              <a:gd name="T55" fmla="*/ 44 h 5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555" h="547">
                <a:moveTo>
                  <a:pt x="476" y="546"/>
                </a:moveTo>
                <a:lnTo>
                  <a:pt x="476" y="546"/>
                </a:lnTo>
                <a:cubicBezTo>
                  <a:pt x="476" y="502"/>
                  <a:pt x="476" y="502"/>
                  <a:pt x="476" y="502"/>
                </a:cubicBezTo>
                <a:cubicBezTo>
                  <a:pt x="493" y="502"/>
                  <a:pt x="502" y="485"/>
                  <a:pt x="502" y="476"/>
                </a:cubicBezTo>
                <a:cubicBezTo>
                  <a:pt x="502" y="433"/>
                  <a:pt x="502" y="433"/>
                  <a:pt x="502" y="433"/>
                </a:cubicBezTo>
                <a:cubicBezTo>
                  <a:pt x="182" y="433"/>
                  <a:pt x="182" y="433"/>
                  <a:pt x="182" y="433"/>
                </a:cubicBezTo>
                <a:cubicBezTo>
                  <a:pt x="182" y="459"/>
                  <a:pt x="182" y="459"/>
                  <a:pt x="182" y="459"/>
                </a:cubicBezTo>
                <a:cubicBezTo>
                  <a:pt x="182" y="511"/>
                  <a:pt x="139" y="546"/>
                  <a:pt x="95" y="546"/>
                </a:cubicBezTo>
                <a:cubicBezTo>
                  <a:pt x="43" y="546"/>
                  <a:pt x="0" y="511"/>
                  <a:pt x="0" y="459"/>
                </a:cubicBezTo>
                <a:cubicBezTo>
                  <a:pt x="0" y="35"/>
                  <a:pt x="0" y="35"/>
                  <a:pt x="0" y="35"/>
                </a:cubicBezTo>
                <a:cubicBezTo>
                  <a:pt x="0" y="18"/>
                  <a:pt x="17" y="0"/>
                  <a:pt x="43" y="0"/>
                </a:cubicBezTo>
                <a:cubicBezTo>
                  <a:pt x="433" y="0"/>
                  <a:pt x="433" y="0"/>
                  <a:pt x="433" y="0"/>
                </a:cubicBezTo>
                <a:cubicBezTo>
                  <a:pt x="450" y="0"/>
                  <a:pt x="467" y="18"/>
                  <a:pt x="467" y="35"/>
                </a:cubicBezTo>
                <a:cubicBezTo>
                  <a:pt x="467" y="381"/>
                  <a:pt x="467" y="381"/>
                  <a:pt x="467" y="381"/>
                </a:cubicBezTo>
                <a:cubicBezTo>
                  <a:pt x="528" y="381"/>
                  <a:pt x="528" y="381"/>
                  <a:pt x="528" y="381"/>
                </a:cubicBezTo>
                <a:cubicBezTo>
                  <a:pt x="536" y="381"/>
                  <a:pt x="554" y="390"/>
                  <a:pt x="554" y="407"/>
                </a:cubicBezTo>
                <a:cubicBezTo>
                  <a:pt x="554" y="476"/>
                  <a:pt x="554" y="476"/>
                  <a:pt x="554" y="476"/>
                </a:cubicBezTo>
                <a:cubicBezTo>
                  <a:pt x="554" y="511"/>
                  <a:pt x="519" y="546"/>
                  <a:pt x="476" y="546"/>
                </a:cubicBezTo>
                <a:close/>
                <a:moveTo>
                  <a:pt x="52" y="44"/>
                </a:moveTo>
                <a:lnTo>
                  <a:pt x="52" y="44"/>
                </a:lnTo>
                <a:cubicBezTo>
                  <a:pt x="52" y="459"/>
                  <a:pt x="52" y="459"/>
                  <a:pt x="52" y="459"/>
                </a:cubicBezTo>
                <a:cubicBezTo>
                  <a:pt x="52" y="485"/>
                  <a:pt x="69" y="502"/>
                  <a:pt x="95" y="502"/>
                </a:cubicBezTo>
                <a:cubicBezTo>
                  <a:pt x="113" y="502"/>
                  <a:pt x="130" y="485"/>
                  <a:pt x="130" y="459"/>
                </a:cubicBezTo>
                <a:cubicBezTo>
                  <a:pt x="130" y="407"/>
                  <a:pt x="130" y="407"/>
                  <a:pt x="130" y="407"/>
                </a:cubicBezTo>
                <a:cubicBezTo>
                  <a:pt x="130" y="390"/>
                  <a:pt x="139" y="381"/>
                  <a:pt x="156" y="381"/>
                </a:cubicBezTo>
                <a:cubicBezTo>
                  <a:pt x="415" y="381"/>
                  <a:pt x="415" y="381"/>
                  <a:pt x="415" y="381"/>
                </a:cubicBezTo>
                <a:cubicBezTo>
                  <a:pt x="415" y="44"/>
                  <a:pt x="415" y="44"/>
                  <a:pt x="415" y="44"/>
                </a:cubicBezTo>
                <a:lnTo>
                  <a:pt x="52" y="4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42" name="Freeform 167">
            <a:extLst>
              <a:ext uri="{FF2B5EF4-FFF2-40B4-BE49-F238E27FC236}">
                <a16:creationId xmlns:a16="http://schemas.microsoft.com/office/drawing/2014/main" id="{172EA11D-9C80-7A49-BA9D-930EA47BF1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48575" y="4009808"/>
            <a:ext cx="246857" cy="37262"/>
          </a:xfrm>
          <a:custGeom>
            <a:avLst/>
            <a:gdLst>
              <a:gd name="T0" fmla="*/ 216 w 234"/>
              <a:gd name="T1" fmla="*/ 35 h 36"/>
              <a:gd name="T2" fmla="*/ 216 w 234"/>
              <a:gd name="T3" fmla="*/ 35 h 36"/>
              <a:gd name="T4" fmla="*/ 17 w 234"/>
              <a:gd name="T5" fmla="*/ 35 h 36"/>
              <a:gd name="T6" fmla="*/ 0 w 234"/>
              <a:gd name="T7" fmla="*/ 17 h 36"/>
              <a:gd name="T8" fmla="*/ 0 w 234"/>
              <a:gd name="T9" fmla="*/ 17 h 36"/>
              <a:gd name="T10" fmla="*/ 17 w 234"/>
              <a:gd name="T11" fmla="*/ 0 h 36"/>
              <a:gd name="T12" fmla="*/ 216 w 234"/>
              <a:gd name="T13" fmla="*/ 0 h 36"/>
              <a:gd name="T14" fmla="*/ 233 w 234"/>
              <a:gd name="T15" fmla="*/ 17 h 36"/>
              <a:gd name="T16" fmla="*/ 233 w 234"/>
              <a:gd name="T17" fmla="*/ 17 h 36"/>
              <a:gd name="T18" fmla="*/ 216 w 234"/>
              <a:gd name="T19" fmla="*/ 35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34" h="36">
                <a:moveTo>
                  <a:pt x="216" y="35"/>
                </a:moveTo>
                <a:lnTo>
                  <a:pt x="216" y="35"/>
                </a:lnTo>
                <a:cubicBezTo>
                  <a:pt x="17" y="35"/>
                  <a:pt x="17" y="35"/>
                  <a:pt x="17" y="35"/>
                </a:cubicBezTo>
                <a:cubicBezTo>
                  <a:pt x="8" y="35"/>
                  <a:pt x="0" y="26"/>
                  <a:pt x="0" y="17"/>
                </a:cubicBezTo>
                <a:lnTo>
                  <a:pt x="0" y="17"/>
                </a:lnTo>
                <a:cubicBezTo>
                  <a:pt x="0" y="9"/>
                  <a:pt x="8" y="0"/>
                  <a:pt x="17" y="0"/>
                </a:cubicBezTo>
                <a:cubicBezTo>
                  <a:pt x="216" y="0"/>
                  <a:pt x="216" y="0"/>
                  <a:pt x="216" y="0"/>
                </a:cubicBezTo>
                <a:cubicBezTo>
                  <a:pt x="225" y="0"/>
                  <a:pt x="233" y="9"/>
                  <a:pt x="233" y="17"/>
                </a:cubicBezTo>
                <a:lnTo>
                  <a:pt x="233" y="17"/>
                </a:lnTo>
                <a:cubicBezTo>
                  <a:pt x="233" y="26"/>
                  <a:pt x="225" y="35"/>
                  <a:pt x="216" y="35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43" name="Freeform 168">
            <a:extLst>
              <a:ext uri="{FF2B5EF4-FFF2-40B4-BE49-F238E27FC236}">
                <a16:creationId xmlns:a16="http://schemas.microsoft.com/office/drawing/2014/main" id="{FD198138-6BEB-4D44-9DC3-0A5C02748E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48575" y="4088991"/>
            <a:ext cx="246857" cy="37262"/>
          </a:xfrm>
          <a:custGeom>
            <a:avLst/>
            <a:gdLst>
              <a:gd name="T0" fmla="*/ 216 w 234"/>
              <a:gd name="T1" fmla="*/ 35 h 36"/>
              <a:gd name="T2" fmla="*/ 216 w 234"/>
              <a:gd name="T3" fmla="*/ 35 h 36"/>
              <a:gd name="T4" fmla="*/ 17 w 234"/>
              <a:gd name="T5" fmla="*/ 35 h 36"/>
              <a:gd name="T6" fmla="*/ 0 w 234"/>
              <a:gd name="T7" fmla="*/ 17 h 36"/>
              <a:gd name="T8" fmla="*/ 0 w 234"/>
              <a:gd name="T9" fmla="*/ 17 h 36"/>
              <a:gd name="T10" fmla="*/ 17 w 234"/>
              <a:gd name="T11" fmla="*/ 0 h 36"/>
              <a:gd name="T12" fmla="*/ 216 w 234"/>
              <a:gd name="T13" fmla="*/ 0 h 36"/>
              <a:gd name="T14" fmla="*/ 233 w 234"/>
              <a:gd name="T15" fmla="*/ 17 h 36"/>
              <a:gd name="T16" fmla="*/ 233 w 234"/>
              <a:gd name="T17" fmla="*/ 17 h 36"/>
              <a:gd name="T18" fmla="*/ 216 w 234"/>
              <a:gd name="T19" fmla="*/ 35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34" h="36">
                <a:moveTo>
                  <a:pt x="216" y="35"/>
                </a:moveTo>
                <a:lnTo>
                  <a:pt x="216" y="35"/>
                </a:lnTo>
                <a:cubicBezTo>
                  <a:pt x="17" y="35"/>
                  <a:pt x="17" y="35"/>
                  <a:pt x="17" y="35"/>
                </a:cubicBezTo>
                <a:cubicBezTo>
                  <a:pt x="8" y="35"/>
                  <a:pt x="0" y="26"/>
                  <a:pt x="0" y="17"/>
                </a:cubicBezTo>
                <a:lnTo>
                  <a:pt x="0" y="17"/>
                </a:lnTo>
                <a:cubicBezTo>
                  <a:pt x="0" y="9"/>
                  <a:pt x="8" y="0"/>
                  <a:pt x="17" y="0"/>
                </a:cubicBezTo>
                <a:cubicBezTo>
                  <a:pt x="216" y="0"/>
                  <a:pt x="216" y="0"/>
                  <a:pt x="216" y="0"/>
                </a:cubicBezTo>
                <a:cubicBezTo>
                  <a:pt x="225" y="0"/>
                  <a:pt x="233" y="9"/>
                  <a:pt x="233" y="17"/>
                </a:cubicBezTo>
                <a:lnTo>
                  <a:pt x="233" y="17"/>
                </a:lnTo>
                <a:cubicBezTo>
                  <a:pt x="233" y="26"/>
                  <a:pt x="225" y="35"/>
                  <a:pt x="216" y="35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44" name="Freeform 169">
            <a:extLst>
              <a:ext uri="{FF2B5EF4-FFF2-40B4-BE49-F238E27FC236}">
                <a16:creationId xmlns:a16="http://schemas.microsoft.com/office/drawing/2014/main" id="{0E1D1B02-2ABB-DE4B-A0E8-A460E0D755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48575" y="4172830"/>
            <a:ext cx="163018" cy="37262"/>
          </a:xfrm>
          <a:custGeom>
            <a:avLst/>
            <a:gdLst>
              <a:gd name="T0" fmla="*/ 138 w 156"/>
              <a:gd name="T1" fmla="*/ 35 h 36"/>
              <a:gd name="T2" fmla="*/ 138 w 156"/>
              <a:gd name="T3" fmla="*/ 35 h 36"/>
              <a:gd name="T4" fmla="*/ 17 w 156"/>
              <a:gd name="T5" fmla="*/ 35 h 36"/>
              <a:gd name="T6" fmla="*/ 0 w 156"/>
              <a:gd name="T7" fmla="*/ 17 h 36"/>
              <a:gd name="T8" fmla="*/ 0 w 156"/>
              <a:gd name="T9" fmla="*/ 17 h 36"/>
              <a:gd name="T10" fmla="*/ 17 w 156"/>
              <a:gd name="T11" fmla="*/ 0 h 36"/>
              <a:gd name="T12" fmla="*/ 138 w 156"/>
              <a:gd name="T13" fmla="*/ 0 h 36"/>
              <a:gd name="T14" fmla="*/ 155 w 156"/>
              <a:gd name="T15" fmla="*/ 17 h 36"/>
              <a:gd name="T16" fmla="*/ 155 w 156"/>
              <a:gd name="T17" fmla="*/ 17 h 36"/>
              <a:gd name="T18" fmla="*/ 138 w 156"/>
              <a:gd name="T19" fmla="*/ 35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6" h="36">
                <a:moveTo>
                  <a:pt x="138" y="35"/>
                </a:moveTo>
                <a:lnTo>
                  <a:pt x="138" y="35"/>
                </a:lnTo>
                <a:cubicBezTo>
                  <a:pt x="17" y="35"/>
                  <a:pt x="17" y="35"/>
                  <a:pt x="17" y="35"/>
                </a:cubicBezTo>
                <a:cubicBezTo>
                  <a:pt x="8" y="35"/>
                  <a:pt x="0" y="26"/>
                  <a:pt x="0" y="17"/>
                </a:cubicBezTo>
                <a:lnTo>
                  <a:pt x="0" y="17"/>
                </a:lnTo>
                <a:cubicBezTo>
                  <a:pt x="0" y="9"/>
                  <a:pt x="8" y="0"/>
                  <a:pt x="17" y="0"/>
                </a:cubicBezTo>
                <a:cubicBezTo>
                  <a:pt x="138" y="0"/>
                  <a:pt x="138" y="0"/>
                  <a:pt x="138" y="0"/>
                </a:cubicBezTo>
                <a:cubicBezTo>
                  <a:pt x="147" y="0"/>
                  <a:pt x="155" y="9"/>
                  <a:pt x="155" y="17"/>
                </a:cubicBezTo>
                <a:lnTo>
                  <a:pt x="155" y="17"/>
                </a:lnTo>
                <a:cubicBezTo>
                  <a:pt x="155" y="26"/>
                  <a:pt x="147" y="35"/>
                  <a:pt x="138" y="35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45" name="Freeform 170">
            <a:extLst>
              <a:ext uri="{FF2B5EF4-FFF2-40B4-BE49-F238E27FC236}">
                <a16:creationId xmlns:a16="http://schemas.microsoft.com/office/drawing/2014/main" id="{CFAB6B5E-0779-1D43-AC56-4F04844E14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55224" y="2281799"/>
            <a:ext cx="158362" cy="172334"/>
          </a:xfrm>
          <a:custGeom>
            <a:avLst/>
            <a:gdLst>
              <a:gd name="T0" fmla="*/ 147 w 148"/>
              <a:gd name="T1" fmla="*/ 164 h 165"/>
              <a:gd name="T2" fmla="*/ 147 w 148"/>
              <a:gd name="T3" fmla="*/ 164 h 165"/>
              <a:gd name="T4" fmla="*/ 78 w 148"/>
              <a:gd name="T5" fmla="*/ 164 h 165"/>
              <a:gd name="T6" fmla="*/ 0 w 148"/>
              <a:gd name="T7" fmla="*/ 87 h 165"/>
              <a:gd name="T8" fmla="*/ 0 w 148"/>
              <a:gd name="T9" fmla="*/ 78 h 165"/>
              <a:gd name="T10" fmla="*/ 78 w 148"/>
              <a:gd name="T11" fmla="*/ 0 h 165"/>
              <a:gd name="T12" fmla="*/ 147 w 148"/>
              <a:gd name="T13" fmla="*/ 78 h 165"/>
              <a:gd name="T14" fmla="*/ 147 w 148"/>
              <a:gd name="T15" fmla="*/ 164 h 165"/>
              <a:gd name="T16" fmla="*/ 78 w 148"/>
              <a:gd name="T17" fmla="*/ 52 h 165"/>
              <a:gd name="T18" fmla="*/ 78 w 148"/>
              <a:gd name="T19" fmla="*/ 52 h 165"/>
              <a:gd name="T20" fmla="*/ 52 w 148"/>
              <a:gd name="T21" fmla="*/ 78 h 165"/>
              <a:gd name="T22" fmla="*/ 52 w 148"/>
              <a:gd name="T23" fmla="*/ 87 h 165"/>
              <a:gd name="T24" fmla="*/ 78 w 148"/>
              <a:gd name="T25" fmla="*/ 113 h 165"/>
              <a:gd name="T26" fmla="*/ 104 w 148"/>
              <a:gd name="T27" fmla="*/ 113 h 165"/>
              <a:gd name="T28" fmla="*/ 104 w 148"/>
              <a:gd name="T29" fmla="*/ 78 h 165"/>
              <a:gd name="T30" fmla="*/ 78 w 148"/>
              <a:gd name="T31" fmla="*/ 52 h 1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48" h="165">
                <a:moveTo>
                  <a:pt x="147" y="164"/>
                </a:moveTo>
                <a:lnTo>
                  <a:pt x="147" y="164"/>
                </a:lnTo>
                <a:cubicBezTo>
                  <a:pt x="78" y="164"/>
                  <a:pt x="78" y="164"/>
                  <a:pt x="78" y="164"/>
                </a:cubicBezTo>
                <a:cubicBezTo>
                  <a:pt x="34" y="164"/>
                  <a:pt x="0" y="130"/>
                  <a:pt x="0" y="87"/>
                </a:cubicBezTo>
                <a:cubicBezTo>
                  <a:pt x="0" y="78"/>
                  <a:pt x="0" y="78"/>
                  <a:pt x="0" y="78"/>
                </a:cubicBezTo>
                <a:cubicBezTo>
                  <a:pt x="0" y="34"/>
                  <a:pt x="34" y="0"/>
                  <a:pt x="78" y="0"/>
                </a:cubicBezTo>
                <a:cubicBezTo>
                  <a:pt x="121" y="0"/>
                  <a:pt x="147" y="34"/>
                  <a:pt x="147" y="78"/>
                </a:cubicBezTo>
                <a:lnTo>
                  <a:pt x="147" y="164"/>
                </a:lnTo>
                <a:close/>
                <a:moveTo>
                  <a:pt x="78" y="52"/>
                </a:moveTo>
                <a:lnTo>
                  <a:pt x="78" y="52"/>
                </a:lnTo>
                <a:cubicBezTo>
                  <a:pt x="60" y="52"/>
                  <a:pt x="52" y="61"/>
                  <a:pt x="52" y="78"/>
                </a:cubicBezTo>
                <a:cubicBezTo>
                  <a:pt x="52" y="87"/>
                  <a:pt x="52" y="87"/>
                  <a:pt x="52" y="87"/>
                </a:cubicBezTo>
                <a:cubicBezTo>
                  <a:pt x="52" y="104"/>
                  <a:pt x="60" y="113"/>
                  <a:pt x="78" y="113"/>
                </a:cubicBezTo>
                <a:cubicBezTo>
                  <a:pt x="104" y="113"/>
                  <a:pt x="104" y="113"/>
                  <a:pt x="104" y="113"/>
                </a:cubicBezTo>
                <a:cubicBezTo>
                  <a:pt x="104" y="78"/>
                  <a:pt x="104" y="78"/>
                  <a:pt x="104" y="78"/>
                </a:cubicBezTo>
                <a:cubicBezTo>
                  <a:pt x="104" y="61"/>
                  <a:pt x="95" y="52"/>
                  <a:pt x="78" y="5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46" name="Freeform 171">
            <a:extLst>
              <a:ext uri="{FF2B5EF4-FFF2-40B4-BE49-F238E27FC236}">
                <a16:creationId xmlns:a16="http://schemas.microsoft.com/office/drawing/2014/main" id="{8846AF3B-EFC0-0E48-B5D6-7DA3087B75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08930" y="2281799"/>
            <a:ext cx="158362" cy="172334"/>
          </a:xfrm>
          <a:custGeom>
            <a:avLst/>
            <a:gdLst>
              <a:gd name="T0" fmla="*/ 69 w 148"/>
              <a:gd name="T1" fmla="*/ 164 h 165"/>
              <a:gd name="T2" fmla="*/ 69 w 148"/>
              <a:gd name="T3" fmla="*/ 164 h 165"/>
              <a:gd name="T4" fmla="*/ 0 w 148"/>
              <a:gd name="T5" fmla="*/ 164 h 165"/>
              <a:gd name="T6" fmla="*/ 0 w 148"/>
              <a:gd name="T7" fmla="*/ 78 h 165"/>
              <a:gd name="T8" fmla="*/ 69 w 148"/>
              <a:gd name="T9" fmla="*/ 0 h 165"/>
              <a:gd name="T10" fmla="*/ 147 w 148"/>
              <a:gd name="T11" fmla="*/ 78 h 165"/>
              <a:gd name="T12" fmla="*/ 147 w 148"/>
              <a:gd name="T13" fmla="*/ 87 h 165"/>
              <a:gd name="T14" fmla="*/ 69 w 148"/>
              <a:gd name="T15" fmla="*/ 164 h 165"/>
              <a:gd name="T16" fmla="*/ 43 w 148"/>
              <a:gd name="T17" fmla="*/ 113 h 165"/>
              <a:gd name="T18" fmla="*/ 43 w 148"/>
              <a:gd name="T19" fmla="*/ 113 h 165"/>
              <a:gd name="T20" fmla="*/ 69 w 148"/>
              <a:gd name="T21" fmla="*/ 113 h 165"/>
              <a:gd name="T22" fmla="*/ 95 w 148"/>
              <a:gd name="T23" fmla="*/ 87 h 165"/>
              <a:gd name="T24" fmla="*/ 95 w 148"/>
              <a:gd name="T25" fmla="*/ 78 h 165"/>
              <a:gd name="T26" fmla="*/ 69 w 148"/>
              <a:gd name="T27" fmla="*/ 52 h 165"/>
              <a:gd name="T28" fmla="*/ 43 w 148"/>
              <a:gd name="T29" fmla="*/ 78 h 165"/>
              <a:gd name="T30" fmla="*/ 43 w 148"/>
              <a:gd name="T31" fmla="*/ 113 h 1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48" h="165">
                <a:moveTo>
                  <a:pt x="69" y="164"/>
                </a:moveTo>
                <a:lnTo>
                  <a:pt x="69" y="164"/>
                </a:lnTo>
                <a:cubicBezTo>
                  <a:pt x="0" y="164"/>
                  <a:pt x="0" y="164"/>
                  <a:pt x="0" y="164"/>
                </a:cubicBezTo>
                <a:cubicBezTo>
                  <a:pt x="0" y="78"/>
                  <a:pt x="0" y="78"/>
                  <a:pt x="0" y="78"/>
                </a:cubicBezTo>
                <a:cubicBezTo>
                  <a:pt x="0" y="34"/>
                  <a:pt x="26" y="0"/>
                  <a:pt x="69" y="0"/>
                </a:cubicBezTo>
                <a:cubicBezTo>
                  <a:pt x="113" y="0"/>
                  <a:pt x="147" y="34"/>
                  <a:pt x="147" y="78"/>
                </a:cubicBezTo>
                <a:cubicBezTo>
                  <a:pt x="147" y="87"/>
                  <a:pt x="147" y="87"/>
                  <a:pt x="147" y="87"/>
                </a:cubicBezTo>
                <a:cubicBezTo>
                  <a:pt x="147" y="130"/>
                  <a:pt x="113" y="164"/>
                  <a:pt x="69" y="164"/>
                </a:cubicBezTo>
                <a:close/>
                <a:moveTo>
                  <a:pt x="43" y="113"/>
                </a:moveTo>
                <a:lnTo>
                  <a:pt x="43" y="113"/>
                </a:lnTo>
                <a:cubicBezTo>
                  <a:pt x="69" y="113"/>
                  <a:pt x="69" y="113"/>
                  <a:pt x="69" y="113"/>
                </a:cubicBezTo>
                <a:cubicBezTo>
                  <a:pt x="87" y="113"/>
                  <a:pt x="95" y="104"/>
                  <a:pt x="95" y="87"/>
                </a:cubicBezTo>
                <a:cubicBezTo>
                  <a:pt x="95" y="78"/>
                  <a:pt x="95" y="78"/>
                  <a:pt x="95" y="78"/>
                </a:cubicBezTo>
                <a:cubicBezTo>
                  <a:pt x="95" y="61"/>
                  <a:pt x="87" y="52"/>
                  <a:pt x="69" y="52"/>
                </a:cubicBezTo>
                <a:cubicBezTo>
                  <a:pt x="52" y="52"/>
                  <a:pt x="43" y="61"/>
                  <a:pt x="43" y="78"/>
                </a:cubicBezTo>
                <a:lnTo>
                  <a:pt x="43" y="11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47" name="Freeform 172">
            <a:extLst>
              <a:ext uri="{FF2B5EF4-FFF2-40B4-BE49-F238E27FC236}">
                <a16:creationId xmlns:a16="http://schemas.microsoft.com/office/drawing/2014/main" id="{504CF6E1-5889-F94A-AF53-CBC9061801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71669" y="2612495"/>
            <a:ext cx="55893" cy="228229"/>
          </a:xfrm>
          <a:custGeom>
            <a:avLst/>
            <a:gdLst>
              <a:gd name="T0" fmla="*/ 52 w 53"/>
              <a:gd name="T1" fmla="*/ 217 h 218"/>
              <a:gd name="T2" fmla="*/ 52 w 53"/>
              <a:gd name="T3" fmla="*/ 217 h 218"/>
              <a:gd name="T4" fmla="*/ 0 w 53"/>
              <a:gd name="T5" fmla="*/ 217 h 218"/>
              <a:gd name="T6" fmla="*/ 0 w 53"/>
              <a:gd name="T7" fmla="*/ 26 h 218"/>
              <a:gd name="T8" fmla="*/ 26 w 53"/>
              <a:gd name="T9" fmla="*/ 0 h 218"/>
              <a:gd name="T10" fmla="*/ 26 w 53"/>
              <a:gd name="T11" fmla="*/ 0 h 218"/>
              <a:gd name="T12" fmla="*/ 52 w 53"/>
              <a:gd name="T13" fmla="*/ 26 h 218"/>
              <a:gd name="T14" fmla="*/ 52 w 53"/>
              <a:gd name="T15" fmla="*/ 217 h 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3" h="218">
                <a:moveTo>
                  <a:pt x="52" y="217"/>
                </a:moveTo>
                <a:lnTo>
                  <a:pt x="52" y="217"/>
                </a:lnTo>
                <a:cubicBezTo>
                  <a:pt x="0" y="217"/>
                  <a:pt x="0" y="217"/>
                  <a:pt x="0" y="217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9"/>
                  <a:pt x="18" y="0"/>
                  <a:pt x="26" y="0"/>
                </a:cubicBezTo>
                <a:lnTo>
                  <a:pt x="26" y="0"/>
                </a:lnTo>
                <a:cubicBezTo>
                  <a:pt x="44" y="0"/>
                  <a:pt x="52" y="9"/>
                  <a:pt x="52" y="26"/>
                </a:cubicBezTo>
                <a:lnTo>
                  <a:pt x="52" y="217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48" name="Freeform 173">
            <a:extLst>
              <a:ext uri="{FF2B5EF4-FFF2-40B4-BE49-F238E27FC236}">
                <a16:creationId xmlns:a16="http://schemas.microsoft.com/office/drawing/2014/main" id="{1772FD40-0EDA-BD4E-B657-4190FCDD0D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80984" y="2426186"/>
            <a:ext cx="46577" cy="130416"/>
          </a:xfrm>
          <a:custGeom>
            <a:avLst/>
            <a:gdLst>
              <a:gd name="T0" fmla="*/ 43 w 44"/>
              <a:gd name="T1" fmla="*/ 122 h 123"/>
              <a:gd name="T2" fmla="*/ 0 w 44"/>
              <a:gd name="T3" fmla="*/ 122 h 123"/>
              <a:gd name="T4" fmla="*/ 0 w 44"/>
              <a:gd name="T5" fmla="*/ 0 h 123"/>
              <a:gd name="T6" fmla="*/ 43 w 44"/>
              <a:gd name="T7" fmla="*/ 0 h 123"/>
              <a:gd name="T8" fmla="*/ 43 w 44"/>
              <a:gd name="T9" fmla="*/ 122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" h="123">
                <a:moveTo>
                  <a:pt x="43" y="122"/>
                </a:moveTo>
                <a:lnTo>
                  <a:pt x="0" y="122"/>
                </a:lnTo>
                <a:lnTo>
                  <a:pt x="0" y="0"/>
                </a:lnTo>
                <a:lnTo>
                  <a:pt x="43" y="0"/>
                </a:lnTo>
                <a:lnTo>
                  <a:pt x="43" y="122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49" name="Freeform 174">
            <a:extLst>
              <a:ext uri="{FF2B5EF4-FFF2-40B4-BE49-F238E27FC236}">
                <a16:creationId xmlns:a16="http://schemas.microsoft.com/office/drawing/2014/main" id="{557A9FB5-BC35-754E-96ED-243F2C38B0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43439" y="2537971"/>
            <a:ext cx="530979" cy="330699"/>
          </a:xfrm>
          <a:custGeom>
            <a:avLst/>
            <a:gdLst>
              <a:gd name="T0" fmla="*/ 52 w 503"/>
              <a:gd name="T1" fmla="*/ 0 h 313"/>
              <a:gd name="T2" fmla="*/ 52 w 503"/>
              <a:gd name="T3" fmla="*/ 0 h 313"/>
              <a:gd name="T4" fmla="*/ 52 w 503"/>
              <a:gd name="T5" fmla="*/ 44 h 313"/>
              <a:gd name="T6" fmla="*/ 450 w 503"/>
              <a:gd name="T7" fmla="*/ 44 h 313"/>
              <a:gd name="T8" fmla="*/ 450 w 503"/>
              <a:gd name="T9" fmla="*/ 268 h 313"/>
              <a:gd name="T10" fmla="*/ 450 w 503"/>
              <a:gd name="T11" fmla="*/ 268 h 313"/>
              <a:gd name="T12" fmla="*/ 52 w 503"/>
              <a:gd name="T13" fmla="*/ 268 h 313"/>
              <a:gd name="T14" fmla="*/ 52 w 503"/>
              <a:gd name="T15" fmla="*/ 87 h 313"/>
              <a:gd name="T16" fmla="*/ 26 w 503"/>
              <a:gd name="T17" fmla="*/ 61 h 313"/>
              <a:gd name="T18" fmla="*/ 26 w 503"/>
              <a:gd name="T19" fmla="*/ 61 h 313"/>
              <a:gd name="T20" fmla="*/ 0 w 503"/>
              <a:gd name="T21" fmla="*/ 87 h 313"/>
              <a:gd name="T22" fmla="*/ 0 w 503"/>
              <a:gd name="T23" fmla="*/ 268 h 313"/>
              <a:gd name="T24" fmla="*/ 52 w 503"/>
              <a:gd name="T25" fmla="*/ 312 h 313"/>
              <a:gd name="T26" fmla="*/ 450 w 503"/>
              <a:gd name="T27" fmla="*/ 312 h 313"/>
              <a:gd name="T28" fmla="*/ 502 w 503"/>
              <a:gd name="T29" fmla="*/ 268 h 313"/>
              <a:gd name="T30" fmla="*/ 502 w 503"/>
              <a:gd name="T31" fmla="*/ 0 h 313"/>
              <a:gd name="T32" fmla="*/ 52 w 503"/>
              <a:gd name="T33" fmla="*/ 0 h 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03" h="313">
                <a:moveTo>
                  <a:pt x="52" y="0"/>
                </a:moveTo>
                <a:lnTo>
                  <a:pt x="52" y="0"/>
                </a:lnTo>
                <a:cubicBezTo>
                  <a:pt x="52" y="44"/>
                  <a:pt x="52" y="44"/>
                  <a:pt x="52" y="44"/>
                </a:cubicBezTo>
                <a:cubicBezTo>
                  <a:pt x="450" y="44"/>
                  <a:pt x="450" y="44"/>
                  <a:pt x="450" y="44"/>
                </a:cubicBezTo>
                <a:cubicBezTo>
                  <a:pt x="450" y="268"/>
                  <a:pt x="450" y="268"/>
                  <a:pt x="450" y="268"/>
                </a:cubicBezTo>
                <a:lnTo>
                  <a:pt x="450" y="268"/>
                </a:lnTo>
                <a:cubicBezTo>
                  <a:pt x="52" y="268"/>
                  <a:pt x="52" y="268"/>
                  <a:pt x="52" y="268"/>
                </a:cubicBezTo>
                <a:cubicBezTo>
                  <a:pt x="52" y="87"/>
                  <a:pt x="52" y="87"/>
                  <a:pt x="52" y="87"/>
                </a:cubicBezTo>
                <a:cubicBezTo>
                  <a:pt x="52" y="69"/>
                  <a:pt x="43" y="61"/>
                  <a:pt x="26" y="61"/>
                </a:cubicBezTo>
                <a:lnTo>
                  <a:pt x="26" y="61"/>
                </a:lnTo>
                <a:cubicBezTo>
                  <a:pt x="17" y="61"/>
                  <a:pt x="0" y="69"/>
                  <a:pt x="0" y="87"/>
                </a:cubicBezTo>
                <a:cubicBezTo>
                  <a:pt x="0" y="268"/>
                  <a:pt x="0" y="268"/>
                  <a:pt x="0" y="268"/>
                </a:cubicBezTo>
                <a:cubicBezTo>
                  <a:pt x="0" y="294"/>
                  <a:pt x="26" y="312"/>
                  <a:pt x="52" y="312"/>
                </a:cubicBezTo>
                <a:cubicBezTo>
                  <a:pt x="450" y="312"/>
                  <a:pt x="450" y="312"/>
                  <a:pt x="450" y="312"/>
                </a:cubicBezTo>
                <a:cubicBezTo>
                  <a:pt x="476" y="312"/>
                  <a:pt x="502" y="294"/>
                  <a:pt x="502" y="268"/>
                </a:cubicBezTo>
                <a:cubicBezTo>
                  <a:pt x="502" y="0"/>
                  <a:pt x="502" y="0"/>
                  <a:pt x="502" y="0"/>
                </a:cubicBezTo>
                <a:lnTo>
                  <a:pt x="52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50" name="Freeform 175">
            <a:extLst>
              <a:ext uri="{FF2B5EF4-FFF2-40B4-BE49-F238E27FC236}">
                <a16:creationId xmlns:a16="http://schemas.microsoft.com/office/drawing/2014/main" id="{8D51A8FB-FF58-9B48-8CFD-72F787275C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92206" y="2402899"/>
            <a:ext cx="642764" cy="181649"/>
          </a:xfrm>
          <a:custGeom>
            <a:avLst/>
            <a:gdLst>
              <a:gd name="T0" fmla="*/ 537 w 607"/>
              <a:gd name="T1" fmla="*/ 173 h 174"/>
              <a:gd name="T2" fmla="*/ 537 w 607"/>
              <a:gd name="T3" fmla="*/ 173 h 174"/>
              <a:gd name="T4" fmla="*/ 69 w 607"/>
              <a:gd name="T5" fmla="*/ 173 h 174"/>
              <a:gd name="T6" fmla="*/ 0 w 607"/>
              <a:gd name="T7" fmla="*/ 103 h 174"/>
              <a:gd name="T8" fmla="*/ 0 w 607"/>
              <a:gd name="T9" fmla="*/ 69 h 174"/>
              <a:gd name="T10" fmla="*/ 69 w 607"/>
              <a:gd name="T11" fmla="*/ 0 h 174"/>
              <a:gd name="T12" fmla="*/ 537 w 607"/>
              <a:gd name="T13" fmla="*/ 0 h 174"/>
              <a:gd name="T14" fmla="*/ 606 w 607"/>
              <a:gd name="T15" fmla="*/ 69 h 174"/>
              <a:gd name="T16" fmla="*/ 606 w 607"/>
              <a:gd name="T17" fmla="*/ 103 h 174"/>
              <a:gd name="T18" fmla="*/ 537 w 607"/>
              <a:gd name="T19" fmla="*/ 173 h 174"/>
              <a:gd name="T20" fmla="*/ 69 w 607"/>
              <a:gd name="T21" fmla="*/ 51 h 174"/>
              <a:gd name="T22" fmla="*/ 69 w 607"/>
              <a:gd name="T23" fmla="*/ 51 h 174"/>
              <a:gd name="T24" fmla="*/ 43 w 607"/>
              <a:gd name="T25" fmla="*/ 69 h 174"/>
              <a:gd name="T26" fmla="*/ 43 w 607"/>
              <a:gd name="T27" fmla="*/ 103 h 174"/>
              <a:gd name="T28" fmla="*/ 69 w 607"/>
              <a:gd name="T29" fmla="*/ 129 h 174"/>
              <a:gd name="T30" fmla="*/ 537 w 607"/>
              <a:gd name="T31" fmla="*/ 129 h 174"/>
              <a:gd name="T32" fmla="*/ 563 w 607"/>
              <a:gd name="T33" fmla="*/ 103 h 174"/>
              <a:gd name="T34" fmla="*/ 563 w 607"/>
              <a:gd name="T35" fmla="*/ 69 h 174"/>
              <a:gd name="T36" fmla="*/ 537 w 607"/>
              <a:gd name="T37" fmla="*/ 51 h 174"/>
              <a:gd name="T38" fmla="*/ 69 w 607"/>
              <a:gd name="T39" fmla="*/ 51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607" h="174">
                <a:moveTo>
                  <a:pt x="537" y="173"/>
                </a:moveTo>
                <a:lnTo>
                  <a:pt x="537" y="173"/>
                </a:lnTo>
                <a:cubicBezTo>
                  <a:pt x="69" y="173"/>
                  <a:pt x="69" y="173"/>
                  <a:pt x="69" y="173"/>
                </a:cubicBezTo>
                <a:cubicBezTo>
                  <a:pt x="26" y="173"/>
                  <a:pt x="0" y="147"/>
                  <a:pt x="0" y="103"/>
                </a:cubicBezTo>
                <a:cubicBezTo>
                  <a:pt x="0" y="69"/>
                  <a:pt x="0" y="69"/>
                  <a:pt x="0" y="69"/>
                </a:cubicBezTo>
                <a:cubicBezTo>
                  <a:pt x="0" y="34"/>
                  <a:pt x="26" y="0"/>
                  <a:pt x="69" y="0"/>
                </a:cubicBezTo>
                <a:cubicBezTo>
                  <a:pt x="537" y="0"/>
                  <a:pt x="537" y="0"/>
                  <a:pt x="537" y="0"/>
                </a:cubicBezTo>
                <a:cubicBezTo>
                  <a:pt x="580" y="0"/>
                  <a:pt x="606" y="34"/>
                  <a:pt x="606" y="69"/>
                </a:cubicBezTo>
                <a:cubicBezTo>
                  <a:pt x="606" y="103"/>
                  <a:pt x="606" y="103"/>
                  <a:pt x="606" y="103"/>
                </a:cubicBezTo>
                <a:cubicBezTo>
                  <a:pt x="606" y="147"/>
                  <a:pt x="580" y="173"/>
                  <a:pt x="537" y="173"/>
                </a:cubicBezTo>
                <a:close/>
                <a:moveTo>
                  <a:pt x="69" y="51"/>
                </a:moveTo>
                <a:lnTo>
                  <a:pt x="69" y="51"/>
                </a:lnTo>
                <a:cubicBezTo>
                  <a:pt x="61" y="51"/>
                  <a:pt x="43" y="60"/>
                  <a:pt x="43" y="69"/>
                </a:cubicBezTo>
                <a:cubicBezTo>
                  <a:pt x="43" y="103"/>
                  <a:pt x="43" y="103"/>
                  <a:pt x="43" y="103"/>
                </a:cubicBezTo>
                <a:cubicBezTo>
                  <a:pt x="43" y="112"/>
                  <a:pt x="61" y="129"/>
                  <a:pt x="69" y="129"/>
                </a:cubicBezTo>
                <a:cubicBezTo>
                  <a:pt x="537" y="129"/>
                  <a:pt x="537" y="129"/>
                  <a:pt x="537" y="129"/>
                </a:cubicBezTo>
                <a:cubicBezTo>
                  <a:pt x="545" y="129"/>
                  <a:pt x="563" y="112"/>
                  <a:pt x="563" y="103"/>
                </a:cubicBezTo>
                <a:cubicBezTo>
                  <a:pt x="563" y="69"/>
                  <a:pt x="563" y="69"/>
                  <a:pt x="563" y="69"/>
                </a:cubicBezTo>
                <a:cubicBezTo>
                  <a:pt x="563" y="60"/>
                  <a:pt x="545" y="51"/>
                  <a:pt x="537" y="51"/>
                </a:cubicBezTo>
                <a:lnTo>
                  <a:pt x="69" y="5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grpSp>
        <p:nvGrpSpPr>
          <p:cNvPr id="251" name="Group 71">
            <a:extLst>
              <a:ext uri="{FF2B5EF4-FFF2-40B4-BE49-F238E27FC236}">
                <a16:creationId xmlns:a16="http://schemas.microsoft.com/office/drawing/2014/main" id="{EB4E251A-BFA4-B34F-B040-ED137E5B043F}"/>
              </a:ext>
            </a:extLst>
          </p:cNvPr>
          <p:cNvGrpSpPr/>
          <p:nvPr/>
        </p:nvGrpSpPr>
        <p:grpSpPr>
          <a:xfrm>
            <a:off x="1208831" y="5375108"/>
            <a:ext cx="8909115" cy="2500601"/>
            <a:chOff x="2232442" y="3643574"/>
            <a:chExt cx="8954788" cy="2500601"/>
          </a:xfrm>
        </p:grpSpPr>
        <p:sp>
          <p:nvSpPr>
            <p:cNvPr id="252" name="CuadroTexto 598">
              <a:extLst>
                <a:ext uri="{FF2B5EF4-FFF2-40B4-BE49-F238E27FC236}">
                  <a16:creationId xmlns:a16="http://schemas.microsoft.com/office/drawing/2014/main" id="{FF9A332B-96D2-AC4A-A9E3-10985ACC3745}"/>
                </a:ext>
              </a:extLst>
            </p:cNvPr>
            <p:cNvSpPr txBox="1"/>
            <p:nvPr/>
          </p:nvSpPr>
          <p:spPr>
            <a:xfrm>
              <a:off x="2232442" y="3643574"/>
              <a:ext cx="8588130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Arrow infographic</a:t>
              </a:r>
            </a:p>
          </p:txBody>
        </p:sp>
        <p:sp>
          <p:nvSpPr>
            <p:cNvPr id="253" name="CuadroTexto 599">
              <a:extLst>
                <a:ext uri="{FF2B5EF4-FFF2-40B4-BE49-F238E27FC236}">
                  <a16:creationId xmlns:a16="http://schemas.microsoft.com/office/drawing/2014/main" id="{608225FB-A631-EC49-A262-FAB1DC7BA5CE}"/>
                </a:ext>
              </a:extLst>
            </p:cNvPr>
            <p:cNvSpPr txBox="1"/>
            <p:nvPr/>
          </p:nvSpPr>
          <p:spPr>
            <a:xfrm>
              <a:off x="2236244" y="4943846"/>
              <a:ext cx="895098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</a:t>
              </a:r>
            </a:p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of exchange relationships. </a:t>
              </a:r>
            </a:p>
          </p:txBody>
        </p:sp>
      </p:grpSp>
      <p:grpSp>
        <p:nvGrpSpPr>
          <p:cNvPr id="254" name="Grupo 253">
            <a:extLst>
              <a:ext uri="{FF2B5EF4-FFF2-40B4-BE49-F238E27FC236}">
                <a16:creationId xmlns:a16="http://schemas.microsoft.com/office/drawing/2014/main" id="{93703A23-0EEF-4848-AE4C-B7715FBAF406}"/>
              </a:ext>
            </a:extLst>
          </p:cNvPr>
          <p:cNvGrpSpPr/>
          <p:nvPr/>
        </p:nvGrpSpPr>
        <p:grpSpPr>
          <a:xfrm>
            <a:off x="13523787" y="2946494"/>
            <a:ext cx="2928647" cy="1106593"/>
            <a:chOff x="4214896" y="10781691"/>
            <a:chExt cx="4236804" cy="1106593"/>
          </a:xfrm>
        </p:grpSpPr>
        <p:sp>
          <p:nvSpPr>
            <p:cNvPr id="255" name="CuadroTexto 395">
              <a:extLst>
                <a:ext uri="{FF2B5EF4-FFF2-40B4-BE49-F238E27FC236}">
                  <a16:creationId xmlns:a16="http://schemas.microsoft.com/office/drawing/2014/main" id="{4C1DC7E5-BB7D-864A-B267-964CCC1007BC}"/>
                </a:ext>
              </a:extLst>
            </p:cNvPr>
            <p:cNvSpPr txBox="1"/>
            <p:nvPr/>
          </p:nvSpPr>
          <p:spPr>
            <a:xfrm flipH="1">
              <a:off x="4985176" y="10781691"/>
              <a:ext cx="238267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256" name="Rectangle 40">
              <a:extLst>
                <a:ext uri="{FF2B5EF4-FFF2-40B4-BE49-F238E27FC236}">
                  <a16:creationId xmlns:a16="http://schemas.microsoft.com/office/drawing/2014/main" id="{2E86BA78-10E3-FB42-A811-BEEF0AF97CF3}"/>
                </a:ext>
              </a:extLst>
            </p:cNvPr>
            <p:cNvSpPr/>
            <p:nvPr/>
          </p:nvSpPr>
          <p:spPr>
            <a:xfrm>
              <a:off x="4214896" y="11180398"/>
              <a:ext cx="42368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257" name="Grupo 256">
            <a:extLst>
              <a:ext uri="{FF2B5EF4-FFF2-40B4-BE49-F238E27FC236}">
                <a16:creationId xmlns:a16="http://schemas.microsoft.com/office/drawing/2014/main" id="{EA697BE6-6513-C140-A465-4FFB86E46B9A}"/>
              </a:ext>
            </a:extLst>
          </p:cNvPr>
          <p:cNvGrpSpPr/>
          <p:nvPr/>
        </p:nvGrpSpPr>
        <p:grpSpPr>
          <a:xfrm>
            <a:off x="18656586" y="4566700"/>
            <a:ext cx="2928647" cy="1106593"/>
            <a:chOff x="4214896" y="10781691"/>
            <a:chExt cx="4236804" cy="1106593"/>
          </a:xfrm>
        </p:grpSpPr>
        <p:sp>
          <p:nvSpPr>
            <p:cNvPr id="308" name="CuadroTexto 395">
              <a:extLst>
                <a:ext uri="{FF2B5EF4-FFF2-40B4-BE49-F238E27FC236}">
                  <a16:creationId xmlns:a16="http://schemas.microsoft.com/office/drawing/2014/main" id="{E6E50B6C-282A-4942-A15A-45CDAF3D7EFC}"/>
                </a:ext>
              </a:extLst>
            </p:cNvPr>
            <p:cNvSpPr txBox="1"/>
            <p:nvPr/>
          </p:nvSpPr>
          <p:spPr>
            <a:xfrm flipH="1">
              <a:off x="4985176" y="10781691"/>
              <a:ext cx="238267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309" name="Rectangle 40">
              <a:extLst>
                <a:ext uri="{FF2B5EF4-FFF2-40B4-BE49-F238E27FC236}">
                  <a16:creationId xmlns:a16="http://schemas.microsoft.com/office/drawing/2014/main" id="{5CF5801D-38F9-8F4E-963F-F3B7897F194B}"/>
                </a:ext>
              </a:extLst>
            </p:cNvPr>
            <p:cNvSpPr/>
            <p:nvPr/>
          </p:nvSpPr>
          <p:spPr>
            <a:xfrm>
              <a:off x="4214896" y="11180398"/>
              <a:ext cx="42368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10" name="Grupo 309">
            <a:extLst>
              <a:ext uri="{FF2B5EF4-FFF2-40B4-BE49-F238E27FC236}">
                <a16:creationId xmlns:a16="http://schemas.microsoft.com/office/drawing/2014/main" id="{D823E95D-601E-2840-AD7B-03724D1DC486}"/>
              </a:ext>
            </a:extLst>
          </p:cNvPr>
          <p:cNvGrpSpPr/>
          <p:nvPr/>
        </p:nvGrpSpPr>
        <p:grpSpPr>
          <a:xfrm>
            <a:off x="16716648" y="10068360"/>
            <a:ext cx="2928647" cy="1106593"/>
            <a:chOff x="4214896" y="10781691"/>
            <a:chExt cx="4236804" cy="1106593"/>
          </a:xfrm>
        </p:grpSpPr>
        <p:sp>
          <p:nvSpPr>
            <p:cNvPr id="311" name="CuadroTexto 395">
              <a:extLst>
                <a:ext uri="{FF2B5EF4-FFF2-40B4-BE49-F238E27FC236}">
                  <a16:creationId xmlns:a16="http://schemas.microsoft.com/office/drawing/2014/main" id="{61817359-758E-6049-9525-E610253664B6}"/>
                </a:ext>
              </a:extLst>
            </p:cNvPr>
            <p:cNvSpPr txBox="1"/>
            <p:nvPr/>
          </p:nvSpPr>
          <p:spPr>
            <a:xfrm flipH="1">
              <a:off x="4985176" y="10781691"/>
              <a:ext cx="238267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312" name="Rectangle 40">
              <a:extLst>
                <a:ext uri="{FF2B5EF4-FFF2-40B4-BE49-F238E27FC236}">
                  <a16:creationId xmlns:a16="http://schemas.microsoft.com/office/drawing/2014/main" id="{64CDF294-20F5-784F-9C78-305A8271255A}"/>
                </a:ext>
              </a:extLst>
            </p:cNvPr>
            <p:cNvSpPr/>
            <p:nvPr/>
          </p:nvSpPr>
          <p:spPr>
            <a:xfrm>
              <a:off x="4214896" y="11180398"/>
              <a:ext cx="42368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13" name="Grupo 312">
            <a:extLst>
              <a:ext uri="{FF2B5EF4-FFF2-40B4-BE49-F238E27FC236}">
                <a16:creationId xmlns:a16="http://schemas.microsoft.com/office/drawing/2014/main" id="{A4F3D15D-A0DD-B840-AF9C-43F799F2F300}"/>
              </a:ext>
            </a:extLst>
          </p:cNvPr>
          <p:cNvGrpSpPr/>
          <p:nvPr/>
        </p:nvGrpSpPr>
        <p:grpSpPr>
          <a:xfrm>
            <a:off x="11826577" y="8197167"/>
            <a:ext cx="2928647" cy="1106593"/>
            <a:chOff x="4214896" y="10781691"/>
            <a:chExt cx="4236804" cy="1106593"/>
          </a:xfrm>
        </p:grpSpPr>
        <p:sp>
          <p:nvSpPr>
            <p:cNvPr id="314" name="CuadroTexto 395">
              <a:extLst>
                <a:ext uri="{FF2B5EF4-FFF2-40B4-BE49-F238E27FC236}">
                  <a16:creationId xmlns:a16="http://schemas.microsoft.com/office/drawing/2014/main" id="{5B987027-FBBB-E34A-B42F-099982C5D23C}"/>
                </a:ext>
              </a:extLst>
            </p:cNvPr>
            <p:cNvSpPr txBox="1"/>
            <p:nvPr/>
          </p:nvSpPr>
          <p:spPr>
            <a:xfrm flipH="1">
              <a:off x="4985176" y="10781691"/>
              <a:ext cx="238267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315" name="Rectangle 40">
              <a:extLst>
                <a:ext uri="{FF2B5EF4-FFF2-40B4-BE49-F238E27FC236}">
                  <a16:creationId xmlns:a16="http://schemas.microsoft.com/office/drawing/2014/main" id="{6D53ECA4-104F-2A44-AA89-28E3A0F969F5}"/>
                </a:ext>
              </a:extLst>
            </p:cNvPr>
            <p:cNvSpPr/>
            <p:nvPr/>
          </p:nvSpPr>
          <p:spPr>
            <a:xfrm>
              <a:off x="4214896" y="11180398"/>
              <a:ext cx="42368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0054838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Freeform 1">
            <a:extLst>
              <a:ext uri="{FF2B5EF4-FFF2-40B4-BE49-F238E27FC236}">
                <a16:creationId xmlns:a16="http://schemas.microsoft.com/office/drawing/2014/main" id="{BB7EFA42-920C-6B41-93F0-F2E533D80A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8269" y="6288674"/>
            <a:ext cx="3148043" cy="3148043"/>
          </a:xfrm>
          <a:custGeom>
            <a:avLst/>
            <a:gdLst>
              <a:gd name="T0" fmla="*/ 2399 w 2902"/>
              <a:gd name="T1" fmla="*/ 2900 h 2901"/>
              <a:gd name="T2" fmla="*/ 2399 w 2902"/>
              <a:gd name="T3" fmla="*/ 2900 h 2901"/>
              <a:gd name="T4" fmla="*/ 494 w 2902"/>
              <a:gd name="T5" fmla="*/ 2900 h 2901"/>
              <a:gd name="T6" fmla="*/ 0 w 2902"/>
              <a:gd name="T7" fmla="*/ 2399 h 2901"/>
              <a:gd name="T8" fmla="*/ 0 w 2902"/>
              <a:gd name="T9" fmla="*/ 502 h 2901"/>
              <a:gd name="T10" fmla="*/ 494 w 2902"/>
              <a:gd name="T11" fmla="*/ 0 h 2901"/>
              <a:gd name="T12" fmla="*/ 2399 w 2902"/>
              <a:gd name="T13" fmla="*/ 0 h 2901"/>
              <a:gd name="T14" fmla="*/ 2901 w 2902"/>
              <a:gd name="T15" fmla="*/ 502 h 2901"/>
              <a:gd name="T16" fmla="*/ 2901 w 2902"/>
              <a:gd name="T17" fmla="*/ 2399 h 2901"/>
              <a:gd name="T18" fmla="*/ 2399 w 2902"/>
              <a:gd name="T19" fmla="*/ 2900 h 29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902" h="2901">
                <a:moveTo>
                  <a:pt x="2399" y="2900"/>
                </a:moveTo>
                <a:lnTo>
                  <a:pt x="2399" y="2900"/>
                </a:lnTo>
                <a:cubicBezTo>
                  <a:pt x="494" y="2900"/>
                  <a:pt x="494" y="2900"/>
                  <a:pt x="494" y="2900"/>
                </a:cubicBezTo>
                <a:cubicBezTo>
                  <a:pt x="224" y="2900"/>
                  <a:pt x="0" y="2677"/>
                  <a:pt x="0" y="2399"/>
                </a:cubicBezTo>
                <a:cubicBezTo>
                  <a:pt x="0" y="502"/>
                  <a:pt x="0" y="502"/>
                  <a:pt x="0" y="502"/>
                </a:cubicBezTo>
                <a:cubicBezTo>
                  <a:pt x="0" y="224"/>
                  <a:pt x="224" y="0"/>
                  <a:pt x="494" y="0"/>
                </a:cubicBezTo>
                <a:cubicBezTo>
                  <a:pt x="2399" y="0"/>
                  <a:pt x="2399" y="0"/>
                  <a:pt x="2399" y="0"/>
                </a:cubicBezTo>
                <a:cubicBezTo>
                  <a:pt x="2677" y="0"/>
                  <a:pt x="2901" y="224"/>
                  <a:pt x="2901" y="502"/>
                </a:cubicBezTo>
                <a:cubicBezTo>
                  <a:pt x="2901" y="2399"/>
                  <a:pt x="2901" y="2399"/>
                  <a:pt x="2901" y="2399"/>
                </a:cubicBezTo>
                <a:cubicBezTo>
                  <a:pt x="2901" y="2677"/>
                  <a:pt x="2677" y="2900"/>
                  <a:pt x="2399" y="290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" name="Freeform 2">
            <a:extLst>
              <a:ext uri="{FF2B5EF4-FFF2-40B4-BE49-F238E27FC236}">
                <a16:creationId xmlns:a16="http://schemas.microsoft.com/office/drawing/2014/main" id="{A47FCA83-D176-D04D-9244-39748BA09D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93164" y="7723951"/>
            <a:ext cx="3148043" cy="3148043"/>
          </a:xfrm>
          <a:custGeom>
            <a:avLst/>
            <a:gdLst>
              <a:gd name="T0" fmla="*/ 2400 w 2902"/>
              <a:gd name="T1" fmla="*/ 2901 h 2902"/>
              <a:gd name="T2" fmla="*/ 2400 w 2902"/>
              <a:gd name="T3" fmla="*/ 2901 h 2902"/>
              <a:gd name="T4" fmla="*/ 502 w 2902"/>
              <a:gd name="T5" fmla="*/ 2901 h 2902"/>
              <a:gd name="T6" fmla="*/ 0 w 2902"/>
              <a:gd name="T7" fmla="*/ 2399 h 2902"/>
              <a:gd name="T8" fmla="*/ 0 w 2902"/>
              <a:gd name="T9" fmla="*/ 501 h 2902"/>
              <a:gd name="T10" fmla="*/ 502 w 2902"/>
              <a:gd name="T11" fmla="*/ 0 h 2902"/>
              <a:gd name="T12" fmla="*/ 2400 w 2902"/>
              <a:gd name="T13" fmla="*/ 0 h 2902"/>
              <a:gd name="T14" fmla="*/ 2901 w 2902"/>
              <a:gd name="T15" fmla="*/ 501 h 2902"/>
              <a:gd name="T16" fmla="*/ 2901 w 2902"/>
              <a:gd name="T17" fmla="*/ 2399 h 2902"/>
              <a:gd name="T18" fmla="*/ 2400 w 2902"/>
              <a:gd name="T19" fmla="*/ 2901 h 29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902" h="2902">
                <a:moveTo>
                  <a:pt x="2400" y="2901"/>
                </a:moveTo>
                <a:lnTo>
                  <a:pt x="2400" y="2901"/>
                </a:lnTo>
                <a:cubicBezTo>
                  <a:pt x="502" y="2901"/>
                  <a:pt x="502" y="2901"/>
                  <a:pt x="502" y="2901"/>
                </a:cubicBezTo>
                <a:cubicBezTo>
                  <a:pt x="224" y="2901"/>
                  <a:pt x="0" y="2677"/>
                  <a:pt x="0" y="2399"/>
                </a:cubicBezTo>
                <a:cubicBezTo>
                  <a:pt x="0" y="501"/>
                  <a:pt x="0" y="501"/>
                  <a:pt x="0" y="501"/>
                </a:cubicBezTo>
                <a:cubicBezTo>
                  <a:pt x="0" y="223"/>
                  <a:pt x="224" y="0"/>
                  <a:pt x="502" y="0"/>
                </a:cubicBezTo>
                <a:cubicBezTo>
                  <a:pt x="2400" y="0"/>
                  <a:pt x="2400" y="0"/>
                  <a:pt x="2400" y="0"/>
                </a:cubicBezTo>
                <a:cubicBezTo>
                  <a:pt x="2678" y="0"/>
                  <a:pt x="2901" y="223"/>
                  <a:pt x="2901" y="501"/>
                </a:cubicBezTo>
                <a:cubicBezTo>
                  <a:pt x="2901" y="2399"/>
                  <a:pt x="2901" y="2399"/>
                  <a:pt x="2901" y="2399"/>
                </a:cubicBezTo>
                <a:cubicBezTo>
                  <a:pt x="2901" y="2677"/>
                  <a:pt x="2678" y="2901"/>
                  <a:pt x="2400" y="2901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" name="Freeform 3">
            <a:extLst>
              <a:ext uri="{FF2B5EF4-FFF2-40B4-BE49-F238E27FC236}">
                <a16:creationId xmlns:a16="http://schemas.microsoft.com/office/drawing/2014/main" id="{812D7934-AD54-444A-B91B-B5CDF75BA5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50686" y="6288674"/>
            <a:ext cx="3148043" cy="3148043"/>
          </a:xfrm>
          <a:custGeom>
            <a:avLst/>
            <a:gdLst>
              <a:gd name="T0" fmla="*/ 2399 w 2901"/>
              <a:gd name="T1" fmla="*/ 2900 h 2901"/>
              <a:gd name="T2" fmla="*/ 2399 w 2901"/>
              <a:gd name="T3" fmla="*/ 2900 h 2901"/>
              <a:gd name="T4" fmla="*/ 502 w 2901"/>
              <a:gd name="T5" fmla="*/ 2900 h 2901"/>
              <a:gd name="T6" fmla="*/ 0 w 2901"/>
              <a:gd name="T7" fmla="*/ 2399 h 2901"/>
              <a:gd name="T8" fmla="*/ 0 w 2901"/>
              <a:gd name="T9" fmla="*/ 502 h 2901"/>
              <a:gd name="T10" fmla="*/ 502 w 2901"/>
              <a:gd name="T11" fmla="*/ 0 h 2901"/>
              <a:gd name="T12" fmla="*/ 2399 w 2901"/>
              <a:gd name="T13" fmla="*/ 0 h 2901"/>
              <a:gd name="T14" fmla="*/ 2900 w 2901"/>
              <a:gd name="T15" fmla="*/ 502 h 2901"/>
              <a:gd name="T16" fmla="*/ 2900 w 2901"/>
              <a:gd name="T17" fmla="*/ 2399 h 2901"/>
              <a:gd name="T18" fmla="*/ 2399 w 2901"/>
              <a:gd name="T19" fmla="*/ 2900 h 29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901" h="2901">
                <a:moveTo>
                  <a:pt x="2399" y="2900"/>
                </a:moveTo>
                <a:lnTo>
                  <a:pt x="2399" y="2900"/>
                </a:lnTo>
                <a:cubicBezTo>
                  <a:pt x="502" y="2900"/>
                  <a:pt x="502" y="2900"/>
                  <a:pt x="502" y="2900"/>
                </a:cubicBezTo>
                <a:cubicBezTo>
                  <a:pt x="224" y="2900"/>
                  <a:pt x="0" y="2677"/>
                  <a:pt x="0" y="2399"/>
                </a:cubicBezTo>
                <a:cubicBezTo>
                  <a:pt x="0" y="502"/>
                  <a:pt x="0" y="502"/>
                  <a:pt x="0" y="502"/>
                </a:cubicBezTo>
                <a:cubicBezTo>
                  <a:pt x="0" y="224"/>
                  <a:pt x="224" y="0"/>
                  <a:pt x="502" y="0"/>
                </a:cubicBezTo>
                <a:cubicBezTo>
                  <a:pt x="2399" y="0"/>
                  <a:pt x="2399" y="0"/>
                  <a:pt x="2399" y="0"/>
                </a:cubicBezTo>
                <a:cubicBezTo>
                  <a:pt x="2676" y="0"/>
                  <a:pt x="2900" y="224"/>
                  <a:pt x="2900" y="502"/>
                </a:cubicBezTo>
                <a:cubicBezTo>
                  <a:pt x="2900" y="2399"/>
                  <a:pt x="2900" y="2399"/>
                  <a:pt x="2900" y="2399"/>
                </a:cubicBezTo>
                <a:cubicBezTo>
                  <a:pt x="2900" y="2677"/>
                  <a:pt x="2676" y="2900"/>
                  <a:pt x="2399" y="290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" name="Freeform 4">
            <a:extLst>
              <a:ext uri="{FF2B5EF4-FFF2-40B4-BE49-F238E27FC236}">
                <a16:creationId xmlns:a16="http://schemas.microsoft.com/office/drawing/2014/main" id="{8207E4C3-3BAF-8F4E-8DC2-305990748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50795" y="7723951"/>
            <a:ext cx="3148043" cy="3148043"/>
          </a:xfrm>
          <a:custGeom>
            <a:avLst/>
            <a:gdLst>
              <a:gd name="T0" fmla="*/ 2399 w 2902"/>
              <a:gd name="T1" fmla="*/ 2901 h 2902"/>
              <a:gd name="T2" fmla="*/ 2399 w 2902"/>
              <a:gd name="T3" fmla="*/ 2901 h 2902"/>
              <a:gd name="T4" fmla="*/ 501 w 2902"/>
              <a:gd name="T5" fmla="*/ 2901 h 2902"/>
              <a:gd name="T6" fmla="*/ 0 w 2902"/>
              <a:gd name="T7" fmla="*/ 2399 h 2902"/>
              <a:gd name="T8" fmla="*/ 0 w 2902"/>
              <a:gd name="T9" fmla="*/ 501 h 2902"/>
              <a:gd name="T10" fmla="*/ 501 w 2902"/>
              <a:gd name="T11" fmla="*/ 0 h 2902"/>
              <a:gd name="T12" fmla="*/ 2399 w 2902"/>
              <a:gd name="T13" fmla="*/ 0 h 2902"/>
              <a:gd name="T14" fmla="*/ 2901 w 2902"/>
              <a:gd name="T15" fmla="*/ 501 h 2902"/>
              <a:gd name="T16" fmla="*/ 2901 w 2902"/>
              <a:gd name="T17" fmla="*/ 2399 h 2902"/>
              <a:gd name="T18" fmla="*/ 2399 w 2902"/>
              <a:gd name="T19" fmla="*/ 2901 h 29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902" h="2902">
                <a:moveTo>
                  <a:pt x="2399" y="2901"/>
                </a:moveTo>
                <a:lnTo>
                  <a:pt x="2399" y="2901"/>
                </a:lnTo>
                <a:cubicBezTo>
                  <a:pt x="501" y="2901"/>
                  <a:pt x="501" y="2901"/>
                  <a:pt x="501" y="2901"/>
                </a:cubicBezTo>
                <a:cubicBezTo>
                  <a:pt x="223" y="2901"/>
                  <a:pt x="0" y="2677"/>
                  <a:pt x="0" y="2399"/>
                </a:cubicBezTo>
                <a:cubicBezTo>
                  <a:pt x="0" y="501"/>
                  <a:pt x="0" y="501"/>
                  <a:pt x="0" y="501"/>
                </a:cubicBezTo>
                <a:cubicBezTo>
                  <a:pt x="0" y="223"/>
                  <a:pt x="223" y="0"/>
                  <a:pt x="501" y="0"/>
                </a:cubicBezTo>
                <a:cubicBezTo>
                  <a:pt x="2399" y="0"/>
                  <a:pt x="2399" y="0"/>
                  <a:pt x="2399" y="0"/>
                </a:cubicBezTo>
                <a:cubicBezTo>
                  <a:pt x="2677" y="0"/>
                  <a:pt x="2901" y="223"/>
                  <a:pt x="2901" y="501"/>
                </a:cubicBezTo>
                <a:cubicBezTo>
                  <a:pt x="2901" y="2399"/>
                  <a:pt x="2901" y="2399"/>
                  <a:pt x="2901" y="2399"/>
                </a:cubicBezTo>
                <a:cubicBezTo>
                  <a:pt x="2901" y="2677"/>
                  <a:pt x="2677" y="2901"/>
                  <a:pt x="2399" y="2901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" name="Freeform 5">
            <a:extLst>
              <a:ext uri="{FF2B5EF4-FFF2-40B4-BE49-F238E27FC236}">
                <a16:creationId xmlns:a16="http://schemas.microsoft.com/office/drawing/2014/main" id="{D64FC41E-F238-2A40-AD67-1B4C09F569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13101" y="6288674"/>
            <a:ext cx="3148043" cy="3148043"/>
          </a:xfrm>
          <a:custGeom>
            <a:avLst/>
            <a:gdLst>
              <a:gd name="T0" fmla="*/ 2400 w 2902"/>
              <a:gd name="T1" fmla="*/ 2900 h 2901"/>
              <a:gd name="T2" fmla="*/ 2400 w 2902"/>
              <a:gd name="T3" fmla="*/ 2900 h 2901"/>
              <a:gd name="T4" fmla="*/ 502 w 2902"/>
              <a:gd name="T5" fmla="*/ 2900 h 2901"/>
              <a:gd name="T6" fmla="*/ 0 w 2902"/>
              <a:gd name="T7" fmla="*/ 2399 h 2901"/>
              <a:gd name="T8" fmla="*/ 0 w 2902"/>
              <a:gd name="T9" fmla="*/ 502 h 2901"/>
              <a:gd name="T10" fmla="*/ 502 w 2902"/>
              <a:gd name="T11" fmla="*/ 0 h 2901"/>
              <a:gd name="T12" fmla="*/ 2400 w 2902"/>
              <a:gd name="T13" fmla="*/ 0 h 2901"/>
              <a:gd name="T14" fmla="*/ 2901 w 2902"/>
              <a:gd name="T15" fmla="*/ 502 h 2901"/>
              <a:gd name="T16" fmla="*/ 2901 w 2902"/>
              <a:gd name="T17" fmla="*/ 2399 h 2901"/>
              <a:gd name="T18" fmla="*/ 2400 w 2902"/>
              <a:gd name="T19" fmla="*/ 2900 h 29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902" h="2901">
                <a:moveTo>
                  <a:pt x="2400" y="2900"/>
                </a:moveTo>
                <a:lnTo>
                  <a:pt x="2400" y="2900"/>
                </a:lnTo>
                <a:cubicBezTo>
                  <a:pt x="502" y="2900"/>
                  <a:pt x="502" y="2900"/>
                  <a:pt x="502" y="2900"/>
                </a:cubicBezTo>
                <a:cubicBezTo>
                  <a:pt x="224" y="2900"/>
                  <a:pt x="0" y="2677"/>
                  <a:pt x="0" y="2399"/>
                </a:cubicBezTo>
                <a:cubicBezTo>
                  <a:pt x="0" y="502"/>
                  <a:pt x="0" y="502"/>
                  <a:pt x="0" y="502"/>
                </a:cubicBezTo>
                <a:cubicBezTo>
                  <a:pt x="0" y="224"/>
                  <a:pt x="224" y="0"/>
                  <a:pt x="502" y="0"/>
                </a:cubicBezTo>
                <a:cubicBezTo>
                  <a:pt x="2400" y="0"/>
                  <a:pt x="2400" y="0"/>
                  <a:pt x="2400" y="0"/>
                </a:cubicBezTo>
                <a:cubicBezTo>
                  <a:pt x="2678" y="0"/>
                  <a:pt x="2901" y="224"/>
                  <a:pt x="2901" y="502"/>
                </a:cubicBezTo>
                <a:cubicBezTo>
                  <a:pt x="2901" y="2399"/>
                  <a:pt x="2901" y="2399"/>
                  <a:pt x="2901" y="2399"/>
                </a:cubicBezTo>
                <a:cubicBezTo>
                  <a:pt x="2901" y="2677"/>
                  <a:pt x="2678" y="2900"/>
                  <a:pt x="2400" y="290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" name="Freeform 6">
            <a:extLst>
              <a:ext uri="{FF2B5EF4-FFF2-40B4-BE49-F238E27FC236}">
                <a16:creationId xmlns:a16="http://schemas.microsoft.com/office/drawing/2014/main" id="{658E684B-5EEB-6C4E-983C-FA78AB3E39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0594" y="7704814"/>
            <a:ext cx="4430224" cy="2143348"/>
          </a:xfrm>
          <a:custGeom>
            <a:avLst/>
            <a:gdLst>
              <a:gd name="T0" fmla="*/ 0 w 4082"/>
              <a:gd name="T1" fmla="*/ 0 h 1977"/>
              <a:gd name="T2" fmla="*/ 0 w 4082"/>
              <a:gd name="T3" fmla="*/ 0 h 1977"/>
              <a:gd name="T4" fmla="*/ 386 w 4082"/>
              <a:gd name="T5" fmla="*/ 378 h 1977"/>
              <a:gd name="T6" fmla="*/ 386 w 4082"/>
              <a:gd name="T7" fmla="*/ 1420 h 1977"/>
              <a:gd name="T8" fmla="*/ 941 w 4082"/>
              <a:gd name="T9" fmla="*/ 1976 h 1977"/>
              <a:gd name="T10" fmla="*/ 3526 w 4082"/>
              <a:gd name="T11" fmla="*/ 1976 h 1977"/>
              <a:gd name="T12" fmla="*/ 4081 w 4082"/>
              <a:gd name="T13" fmla="*/ 1420 h 1977"/>
              <a:gd name="T14" fmla="*/ 4081 w 4082"/>
              <a:gd name="T15" fmla="*/ 479 h 19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082" h="1977">
                <a:moveTo>
                  <a:pt x="0" y="0"/>
                </a:moveTo>
                <a:lnTo>
                  <a:pt x="0" y="0"/>
                </a:lnTo>
                <a:cubicBezTo>
                  <a:pt x="208" y="0"/>
                  <a:pt x="386" y="170"/>
                  <a:pt x="386" y="378"/>
                </a:cubicBezTo>
                <a:cubicBezTo>
                  <a:pt x="386" y="1420"/>
                  <a:pt x="386" y="1420"/>
                  <a:pt x="386" y="1420"/>
                </a:cubicBezTo>
                <a:cubicBezTo>
                  <a:pt x="386" y="1729"/>
                  <a:pt x="633" y="1976"/>
                  <a:pt x="941" y="1976"/>
                </a:cubicBezTo>
                <a:cubicBezTo>
                  <a:pt x="3526" y="1976"/>
                  <a:pt x="3526" y="1976"/>
                  <a:pt x="3526" y="1976"/>
                </a:cubicBezTo>
                <a:cubicBezTo>
                  <a:pt x="3835" y="1976"/>
                  <a:pt x="4081" y="1729"/>
                  <a:pt x="4081" y="1420"/>
                </a:cubicBezTo>
                <a:cubicBezTo>
                  <a:pt x="4081" y="479"/>
                  <a:pt x="4081" y="479"/>
                  <a:pt x="4081" y="479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5" name="Freeform 7">
            <a:extLst>
              <a:ext uri="{FF2B5EF4-FFF2-40B4-BE49-F238E27FC236}">
                <a16:creationId xmlns:a16="http://schemas.microsoft.com/office/drawing/2014/main" id="{ABA421CB-E669-E048-B470-740155E78A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6859" y="7991870"/>
            <a:ext cx="277487" cy="334898"/>
          </a:xfrm>
          <a:custGeom>
            <a:avLst/>
            <a:gdLst>
              <a:gd name="T0" fmla="*/ 123 w 256"/>
              <a:gd name="T1" fmla="*/ 0 h 309"/>
              <a:gd name="T2" fmla="*/ 255 w 256"/>
              <a:gd name="T3" fmla="*/ 308 h 309"/>
              <a:gd name="T4" fmla="*/ 123 w 256"/>
              <a:gd name="T5" fmla="*/ 231 h 309"/>
              <a:gd name="T6" fmla="*/ 0 w 256"/>
              <a:gd name="T7" fmla="*/ 308 h 309"/>
              <a:gd name="T8" fmla="*/ 123 w 256"/>
              <a:gd name="T9" fmla="*/ 0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6" h="309">
                <a:moveTo>
                  <a:pt x="123" y="0"/>
                </a:moveTo>
                <a:lnTo>
                  <a:pt x="255" y="308"/>
                </a:lnTo>
                <a:lnTo>
                  <a:pt x="123" y="231"/>
                </a:lnTo>
                <a:lnTo>
                  <a:pt x="0" y="308"/>
                </a:lnTo>
                <a:lnTo>
                  <a:pt x="123" y="0"/>
                </a:ln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" name="Freeform 8">
            <a:extLst>
              <a:ext uri="{FF2B5EF4-FFF2-40B4-BE49-F238E27FC236}">
                <a16:creationId xmlns:a16="http://schemas.microsoft.com/office/drawing/2014/main" id="{5342DB54-715C-DA45-AABC-3B35C86DE8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77263" y="7771794"/>
            <a:ext cx="4210148" cy="2076369"/>
          </a:xfrm>
          <a:custGeom>
            <a:avLst/>
            <a:gdLst>
              <a:gd name="T0" fmla="*/ 3881 w 3882"/>
              <a:gd name="T1" fmla="*/ 0 h 1915"/>
              <a:gd name="T2" fmla="*/ 3881 w 3882"/>
              <a:gd name="T3" fmla="*/ 0 h 1915"/>
              <a:gd name="T4" fmla="*/ 3704 w 3882"/>
              <a:gd name="T5" fmla="*/ 316 h 1915"/>
              <a:gd name="T6" fmla="*/ 3704 w 3882"/>
              <a:gd name="T7" fmla="*/ 1358 h 1915"/>
              <a:gd name="T8" fmla="*/ 3148 w 3882"/>
              <a:gd name="T9" fmla="*/ 1914 h 1915"/>
              <a:gd name="T10" fmla="*/ 564 w 3882"/>
              <a:gd name="T11" fmla="*/ 1914 h 1915"/>
              <a:gd name="T12" fmla="*/ 0 w 3882"/>
              <a:gd name="T13" fmla="*/ 1512 h 19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882" h="1915">
                <a:moveTo>
                  <a:pt x="3881" y="0"/>
                </a:moveTo>
                <a:lnTo>
                  <a:pt x="3881" y="0"/>
                </a:lnTo>
                <a:cubicBezTo>
                  <a:pt x="3773" y="62"/>
                  <a:pt x="3704" y="185"/>
                  <a:pt x="3704" y="316"/>
                </a:cubicBezTo>
                <a:cubicBezTo>
                  <a:pt x="3704" y="1358"/>
                  <a:pt x="3704" y="1358"/>
                  <a:pt x="3704" y="1358"/>
                </a:cubicBezTo>
                <a:cubicBezTo>
                  <a:pt x="3704" y="1667"/>
                  <a:pt x="3457" y="1914"/>
                  <a:pt x="3148" y="1914"/>
                </a:cubicBezTo>
                <a:cubicBezTo>
                  <a:pt x="564" y="1914"/>
                  <a:pt x="564" y="1914"/>
                  <a:pt x="564" y="1914"/>
                </a:cubicBezTo>
                <a:cubicBezTo>
                  <a:pt x="255" y="1914"/>
                  <a:pt x="0" y="1821"/>
                  <a:pt x="0" y="1512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7" name="Freeform 9">
            <a:extLst>
              <a:ext uri="{FF2B5EF4-FFF2-40B4-BE49-F238E27FC236}">
                <a16:creationId xmlns:a16="http://schemas.microsoft.com/office/drawing/2014/main" id="{D1173F1A-DEF4-7F42-B951-C77ED2F18D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53452" y="7680892"/>
            <a:ext cx="363604" cy="258350"/>
          </a:xfrm>
          <a:custGeom>
            <a:avLst/>
            <a:gdLst>
              <a:gd name="T0" fmla="*/ 332 w 333"/>
              <a:gd name="T1" fmla="*/ 23 h 240"/>
              <a:gd name="T2" fmla="*/ 0 w 333"/>
              <a:gd name="T3" fmla="*/ 0 h 240"/>
              <a:gd name="T4" fmla="*/ 108 w 333"/>
              <a:gd name="T5" fmla="*/ 93 h 240"/>
              <a:gd name="T6" fmla="*/ 77 w 333"/>
              <a:gd name="T7" fmla="*/ 239 h 240"/>
              <a:gd name="T8" fmla="*/ 332 w 333"/>
              <a:gd name="T9" fmla="*/ 23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3" h="240">
                <a:moveTo>
                  <a:pt x="332" y="23"/>
                </a:moveTo>
                <a:lnTo>
                  <a:pt x="0" y="0"/>
                </a:lnTo>
                <a:lnTo>
                  <a:pt x="108" y="93"/>
                </a:lnTo>
                <a:lnTo>
                  <a:pt x="77" y="239"/>
                </a:lnTo>
                <a:lnTo>
                  <a:pt x="332" y="23"/>
                </a:ln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" name="Freeform 10">
            <a:extLst>
              <a:ext uri="{FF2B5EF4-FFF2-40B4-BE49-F238E27FC236}">
                <a16:creationId xmlns:a16="http://schemas.microsoft.com/office/drawing/2014/main" id="{94C22FBE-EC02-3C42-AAFF-C7E37AAE50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90818" y="7384268"/>
            <a:ext cx="4143168" cy="1731902"/>
          </a:xfrm>
          <a:custGeom>
            <a:avLst/>
            <a:gdLst>
              <a:gd name="T0" fmla="*/ 0 w 3821"/>
              <a:gd name="T1" fmla="*/ 471 h 1598"/>
              <a:gd name="T2" fmla="*/ 0 w 3821"/>
              <a:gd name="T3" fmla="*/ 471 h 1598"/>
              <a:gd name="T4" fmla="*/ 564 w 3821"/>
              <a:gd name="T5" fmla="*/ 0 h 1598"/>
              <a:gd name="T6" fmla="*/ 3257 w 3821"/>
              <a:gd name="T7" fmla="*/ 0 h 1598"/>
              <a:gd name="T8" fmla="*/ 3820 w 3821"/>
              <a:gd name="T9" fmla="*/ 556 h 1598"/>
              <a:gd name="T10" fmla="*/ 3820 w 3821"/>
              <a:gd name="T11" fmla="*/ 1597 h 15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821" h="1598">
                <a:moveTo>
                  <a:pt x="0" y="471"/>
                </a:moveTo>
                <a:lnTo>
                  <a:pt x="0" y="471"/>
                </a:lnTo>
                <a:cubicBezTo>
                  <a:pt x="0" y="162"/>
                  <a:pt x="255" y="0"/>
                  <a:pt x="564" y="0"/>
                </a:cubicBezTo>
                <a:cubicBezTo>
                  <a:pt x="3257" y="0"/>
                  <a:pt x="3257" y="0"/>
                  <a:pt x="3257" y="0"/>
                </a:cubicBezTo>
                <a:cubicBezTo>
                  <a:pt x="3565" y="0"/>
                  <a:pt x="3820" y="247"/>
                  <a:pt x="3820" y="556"/>
                </a:cubicBezTo>
                <a:cubicBezTo>
                  <a:pt x="3820" y="1597"/>
                  <a:pt x="3820" y="1597"/>
                  <a:pt x="3820" y="1597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9" name="Freeform 11">
            <a:extLst>
              <a:ext uri="{FF2B5EF4-FFF2-40B4-BE49-F238E27FC236}">
                <a16:creationId xmlns:a16="http://schemas.microsoft.com/office/drawing/2014/main" id="{723E90E5-41A1-3145-ADBC-13A023572D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90459" y="9020484"/>
            <a:ext cx="277487" cy="334898"/>
          </a:xfrm>
          <a:custGeom>
            <a:avLst/>
            <a:gdLst>
              <a:gd name="T0" fmla="*/ 132 w 256"/>
              <a:gd name="T1" fmla="*/ 308 h 309"/>
              <a:gd name="T2" fmla="*/ 0 w 256"/>
              <a:gd name="T3" fmla="*/ 0 h 309"/>
              <a:gd name="T4" fmla="*/ 132 w 256"/>
              <a:gd name="T5" fmla="*/ 77 h 309"/>
              <a:gd name="T6" fmla="*/ 255 w 256"/>
              <a:gd name="T7" fmla="*/ 0 h 309"/>
              <a:gd name="T8" fmla="*/ 132 w 256"/>
              <a:gd name="T9" fmla="*/ 308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6" h="309">
                <a:moveTo>
                  <a:pt x="132" y="308"/>
                </a:moveTo>
                <a:lnTo>
                  <a:pt x="0" y="0"/>
                </a:lnTo>
                <a:lnTo>
                  <a:pt x="132" y="77"/>
                </a:lnTo>
                <a:lnTo>
                  <a:pt x="255" y="0"/>
                </a:lnTo>
                <a:lnTo>
                  <a:pt x="132" y="308"/>
                </a:ln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" name="Freeform 12">
            <a:extLst>
              <a:ext uri="{FF2B5EF4-FFF2-40B4-BE49-F238E27FC236}">
                <a16:creationId xmlns:a16="http://schemas.microsoft.com/office/drawing/2014/main" id="{B8F9AAEF-B4C0-714A-A9E8-1BBB171BC3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43664" y="7384268"/>
            <a:ext cx="4133600" cy="1731902"/>
          </a:xfrm>
          <a:custGeom>
            <a:avLst/>
            <a:gdLst>
              <a:gd name="T0" fmla="*/ 0 w 3812"/>
              <a:gd name="T1" fmla="*/ 394 h 1598"/>
              <a:gd name="T2" fmla="*/ 0 w 3812"/>
              <a:gd name="T3" fmla="*/ 394 h 1598"/>
              <a:gd name="T4" fmla="*/ 555 w 3812"/>
              <a:gd name="T5" fmla="*/ 0 h 1598"/>
              <a:gd name="T6" fmla="*/ 3248 w 3812"/>
              <a:gd name="T7" fmla="*/ 0 h 1598"/>
              <a:gd name="T8" fmla="*/ 3811 w 3812"/>
              <a:gd name="T9" fmla="*/ 556 h 1598"/>
              <a:gd name="T10" fmla="*/ 3811 w 3812"/>
              <a:gd name="T11" fmla="*/ 1597 h 15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812" h="1598">
                <a:moveTo>
                  <a:pt x="0" y="394"/>
                </a:moveTo>
                <a:lnTo>
                  <a:pt x="0" y="394"/>
                </a:lnTo>
                <a:cubicBezTo>
                  <a:pt x="0" y="85"/>
                  <a:pt x="247" y="0"/>
                  <a:pt x="555" y="0"/>
                </a:cubicBezTo>
                <a:cubicBezTo>
                  <a:pt x="3248" y="0"/>
                  <a:pt x="3248" y="0"/>
                  <a:pt x="3248" y="0"/>
                </a:cubicBezTo>
                <a:cubicBezTo>
                  <a:pt x="3557" y="0"/>
                  <a:pt x="3811" y="247"/>
                  <a:pt x="3811" y="556"/>
                </a:cubicBezTo>
                <a:cubicBezTo>
                  <a:pt x="3811" y="1597"/>
                  <a:pt x="3811" y="1597"/>
                  <a:pt x="3811" y="1597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1" name="Freeform 13">
            <a:extLst>
              <a:ext uri="{FF2B5EF4-FFF2-40B4-BE49-F238E27FC236}">
                <a16:creationId xmlns:a16="http://schemas.microsoft.com/office/drawing/2014/main" id="{E9D51217-608A-5442-8CBD-328192ED74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43304" y="9020484"/>
            <a:ext cx="267919" cy="334898"/>
          </a:xfrm>
          <a:custGeom>
            <a:avLst/>
            <a:gdLst>
              <a:gd name="T0" fmla="*/ 123 w 248"/>
              <a:gd name="T1" fmla="*/ 308 h 309"/>
              <a:gd name="T2" fmla="*/ 0 w 248"/>
              <a:gd name="T3" fmla="*/ 0 h 309"/>
              <a:gd name="T4" fmla="*/ 123 w 248"/>
              <a:gd name="T5" fmla="*/ 77 h 309"/>
              <a:gd name="T6" fmla="*/ 247 w 248"/>
              <a:gd name="T7" fmla="*/ 0 h 309"/>
              <a:gd name="T8" fmla="*/ 123 w 248"/>
              <a:gd name="T9" fmla="*/ 308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8" h="309">
                <a:moveTo>
                  <a:pt x="123" y="308"/>
                </a:moveTo>
                <a:lnTo>
                  <a:pt x="0" y="0"/>
                </a:lnTo>
                <a:lnTo>
                  <a:pt x="123" y="77"/>
                </a:lnTo>
                <a:lnTo>
                  <a:pt x="247" y="0"/>
                </a:lnTo>
                <a:lnTo>
                  <a:pt x="123" y="308"/>
                </a:ln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" name="Freeform 14">
            <a:extLst>
              <a:ext uri="{FF2B5EF4-FFF2-40B4-BE49-F238E27FC236}">
                <a16:creationId xmlns:a16="http://schemas.microsoft.com/office/drawing/2014/main" id="{1EF087AB-FD7A-F949-AF5E-BC9FB939A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24418" y="8116261"/>
            <a:ext cx="4133600" cy="1736685"/>
          </a:xfrm>
          <a:custGeom>
            <a:avLst/>
            <a:gdLst>
              <a:gd name="T0" fmla="*/ 0 w 3811"/>
              <a:gd name="T1" fmla="*/ 1212 h 1599"/>
              <a:gd name="T2" fmla="*/ 0 w 3811"/>
              <a:gd name="T3" fmla="*/ 1212 h 1599"/>
              <a:gd name="T4" fmla="*/ 556 w 3811"/>
              <a:gd name="T5" fmla="*/ 1598 h 1599"/>
              <a:gd name="T6" fmla="*/ 3255 w 3811"/>
              <a:gd name="T7" fmla="*/ 1598 h 1599"/>
              <a:gd name="T8" fmla="*/ 3810 w 3811"/>
              <a:gd name="T9" fmla="*/ 1042 h 1599"/>
              <a:gd name="T10" fmla="*/ 3810 w 3811"/>
              <a:gd name="T11" fmla="*/ 0 h 15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811" h="1599">
                <a:moveTo>
                  <a:pt x="0" y="1212"/>
                </a:moveTo>
                <a:lnTo>
                  <a:pt x="0" y="1212"/>
                </a:lnTo>
                <a:cubicBezTo>
                  <a:pt x="0" y="1520"/>
                  <a:pt x="247" y="1598"/>
                  <a:pt x="556" y="1598"/>
                </a:cubicBezTo>
                <a:cubicBezTo>
                  <a:pt x="3255" y="1598"/>
                  <a:pt x="3255" y="1598"/>
                  <a:pt x="3255" y="1598"/>
                </a:cubicBezTo>
                <a:cubicBezTo>
                  <a:pt x="3563" y="1598"/>
                  <a:pt x="3810" y="1351"/>
                  <a:pt x="3810" y="1042"/>
                </a:cubicBezTo>
                <a:cubicBezTo>
                  <a:pt x="3810" y="0"/>
                  <a:pt x="3810" y="0"/>
                  <a:pt x="3810" y="0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3" name="Freeform 15">
            <a:extLst>
              <a:ext uri="{FF2B5EF4-FFF2-40B4-BE49-F238E27FC236}">
                <a16:creationId xmlns:a16="http://schemas.microsoft.com/office/drawing/2014/main" id="{18F40E9A-8A7B-2F4C-B7F5-5F4FDCCEDB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24059" y="7881830"/>
            <a:ext cx="267919" cy="325330"/>
          </a:xfrm>
          <a:custGeom>
            <a:avLst/>
            <a:gdLst>
              <a:gd name="T0" fmla="*/ 123 w 248"/>
              <a:gd name="T1" fmla="*/ 0 h 302"/>
              <a:gd name="T2" fmla="*/ 247 w 248"/>
              <a:gd name="T3" fmla="*/ 301 h 302"/>
              <a:gd name="T4" fmla="*/ 123 w 248"/>
              <a:gd name="T5" fmla="*/ 232 h 302"/>
              <a:gd name="T6" fmla="*/ 0 w 248"/>
              <a:gd name="T7" fmla="*/ 301 h 302"/>
              <a:gd name="T8" fmla="*/ 123 w 248"/>
              <a:gd name="T9" fmla="*/ 0 h 3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8" h="302">
                <a:moveTo>
                  <a:pt x="123" y="0"/>
                </a:moveTo>
                <a:lnTo>
                  <a:pt x="247" y="301"/>
                </a:lnTo>
                <a:lnTo>
                  <a:pt x="123" y="232"/>
                </a:lnTo>
                <a:lnTo>
                  <a:pt x="0" y="301"/>
                </a:lnTo>
                <a:lnTo>
                  <a:pt x="123" y="0"/>
                </a:ln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3" name="Freeform 228">
            <a:extLst>
              <a:ext uri="{FF2B5EF4-FFF2-40B4-BE49-F238E27FC236}">
                <a16:creationId xmlns:a16="http://schemas.microsoft.com/office/drawing/2014/main" id="{062AFA20-14A4-1049-AA81-43DD1EE2C7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7825" y="6877136"/>
            <a:ext cx="655442" cy="468857"/>
          </a:xfrm>
          <a:custGeom>
            <a:avLst/>
            <a:gdLst>
              <a:gd name="T0" fmla="*/ 509 w 603"/>
              <a:gd name="T1" fmla="*/ 432 h 433"/>
              <a:gd name="T2" fmla="*/ 509 w 603"/>
              <a:gd name="T3" fmla="*/ 432 h 433"/>
              <a:gd name="T4" fmla="*/ 92 w 603"/>
              <a:gd name="T5" fmla="*/ 432 h 433"/>
              <a:gd name="T6" fmla="*/ 0 w 603"/>
              <a:gd name="T7" fmla="*/ 347 h 433"/>
              <a:gd name="T8" fmla="*/ 0 w 603"/>
              <a:gd name="T9" fmla="*/ 84 h 433"/>
              <a:gd name="T10" fmla="*/ 92 w 603"/>
              <a:gd name="T11" fmla="*/ 0 h 433"/>
              <a:gd name="T12" fmla="*/ 509 w 603"/>
              <a:gd name="T13" fmla="*/ 0 h 433"/>
              <a:gd name="T14" fmla="*/ 602 w 603"/>
              <a:gd name="T15" fmla="*/ 84 h 433"/>
              <a:gd name="T16" fmla="*/ 602 w 603"/>
              <a:gd name="T17" fmla="*/ 347 h 433"/>
              <a:gd name="T18" fmla="*/ 509 w 603"/>
              <a:gd name="T19" fmla="*/ 432 h 433"/>
              <a:gd name="T20" fmla="*/ 92 w 603"/>
              <a:gd name="T21" fmla="*/ 46 h 433"/>
              <a:gd name="T22" fmla="*/ 92 w 603"/>
              <a:gd name="T23" fmla="*/ 46 h 433"/>
              <a:gd name="T24" fmla="*/ 54 w 603"/>
              <a:gd name="T25" fmla="*/ 84 h 433"/>
              <a:gd name="T26" fmla="*/ 54 w 603"/>
              <a:gd name="T27" fmla="*/ 347 h 433"/>
              <a:gd name="T28" fmla="*/ 92 w 603"/>
              <a:gd name="T29" fmla="*/ 385 h 433"/>
              <a:gd name="T30" fmla="*/ 509 w 603"/>
              <a:gd name="T31" fmla="*/ 385 h 433"/>
              <a:gd name="T32" fmla="*/ 548 w 603"/>
              <a:gd name="T33" fmla="*/ 347 h 433"/>
              <a:gd name="T34" fmla="*/ 548 w 603"/>
              <a:gd name="T35" fmla="*/ 84 h 433"/>
              <a:gd name="T36" fmla="*/ 509 w 603"/>
              <a:gd name="T37" fmla="*/ 46 h 433"/>
              <a:gd name="T38" fmla="*/ 92 w 603"/>
              <a:gd name="T39" fmla="*/ 46 h 4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603" h="433">
                <a:moveTo>
                  <a:pt x="509" y="432"/>
                </a:moveTo>
                <a:lnTo>
                  <a:pt x="509" y="432"/>
                </a:lnTo>
                <a:cubicBezTo>
                  <a:pt x="92" y="432"/>
                  <a:pt x="92" y="432"/>
                  <a:pt x="92" y="432"/>
                </a:cubicBezTo>
                <a:cubicBezTo>
                  <a:pt x="46" y="432"/>
                  <a:pt x="0" y="393"/>
                  <a:pt x="0" y="347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38"/>
                  <a:pt x="46" y="0"/>
                  <a:pt x="92" y="0"/>
                </a:cubicBezTo>
                <a:cubicBezTo>
                  <a:pt x="509" y="0"/>
                  <a:pt x="509" y="0"/>
                  <a:pt x="509" y="0"/>
                </a:cubicBezTo>
                <a:cubicBezTo>
                  <a:pt x="563" y="0"/>
                  <a:pt x="602" y="38"/>
                  <a:pt x="602" y="84"/>
                </a:cubicBezTo>
                <a:cubicBezTo>
                  <a:pt x="602" y="347"/>
                  <a:pt x="602" y="347"/>
                  <a:pt x="602" y="347"/>
                </a:cubicBezTo>
                <a:cubicBezTo>
                  <a:pt x="602" y="393"/>
                  <a:pt x="563" y="432"/>
                  <a:pt x="509" y="432"/>
                </a:cubicBezTo>
                <a:close/>
                <a:moveTo>
                  <a:pt x="92" y="46"/>
                </a:moveTo>
                <a:lnTo>
                  <a:pt x="92" y="46"/>
                </a:lnTo>
                <a:cubicBezTo>
                  <a:pt x="70" y="46"/>
                  <a:pt x="54" y="61"/>
                  <a:pt x="54" y="84"/>
                </a:cubicBezTo>
                <a:cubicBezTo>
                  <a:pt x="54" y="347"/>
                  <a:pt x="54" y="347"/>
                  <a:pt x="54" y="347"/>
                </a:cubicBezTo>
                <a:cubicBezTo>
                  <a:pt x="54" y="370"/>
                  <a:pt x="70" y="385"/>
                  <a:pt x="92" y="385"/>
                </a:cubicBezTo>
                <a:cubicBezTo>
                  <a:pt x="509" y="385"/>
                  <a:pt x="509" y="385"/>
                  <a:pt x="509" y="385"/>
                </a:cubicBezTo>
                <a:cubicBezTo>
                  <a:pt x="532" y="385"/>
                  <a:pt x="548" y="370"/>
                  <a:pt x="548" y="347"/>
                </a:cubicBezTo>
                <a:cubicBezTo>
                  <a:pt x="548" y="84"/>
                  <a:pt x="548" y="84"/>
                  <a:pt x="548" y="84"/>
                </a:cubicBezTo>
                <a:cubicBezTo>
                  <a:pt x="548" y="61"/>
                  <a:pt x="532" y="46"/>
                  <a:pt x="509" y="46"/>
                </a:cubicBezTo>
                <a:lnTo>
                  <a:pt x="92" y="4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4" name="Freeform 229">
            <a:extLst>
              <a:ext uri="{FF2B5EF4-FFF2-40B4-BE49-F238E27FC236}">
                <a16:creationId xmlns:a16="http://schemas.microsoft.com/office/drawing/2014/main" id="{95890982-DA2E-D64A-BDCD-D0C0638D63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0958" y="7011095"/>
            <a:ext cx="133959" cy="191370"/>
          </a:xfrm>
          <a:custGeom>
            <a:avLst/>
            <a:gdLst>
              <a:gd name="T0" fmla="*/ 70 w 125"/>
              <a:gd name="T1" fmla="*/ 177 h 178"/>
              <a:gd name="T2" fmla="*/ 70 w 125"/>
              <a:gd name="T3" fmla="*/ 177 h 178"/>
              <a:gd name="T4" fmla="*/ 23 w 125"/>
              <a:gd name="T5" fmla="*/ 177 h 178"/>
              <a:gd name="T6" fmla="*/ 8 w 125"/>
              <a:gd name="T7" fmla="*/ 162 h 178"/>
              <a:gd name="T8" fmla="*/ 8 w 125"/>
              <a:gd name="T9" fmla="*/ 162 h 178"/>
              <a:gd name="T10" fmla="*/ 23 w 125"/>
              <a:gd name="T11" fmla="*/ 147 h 178"/>
              <a:gd name="T12" fmla="*/ 70 w 125"/>
              <a:gd name="T13" fmla="*/ 147 h 178"/>
              <a:gd name="T14" fmla="*/ 85 w 125"/>
              <a:gd name="T15" fmla="*/ 131 h 178"/>
              <a:gd name="T16" fmla="*/ 70 w 125"/>
              <a:gd name="T17" fmla="*/ 108 h 178"/>
              <a:gd name="T18" fmla="*/ 54 w 125"/>
              <a:gd name="T19" fmla="*/ 108 h 178"/>
              <a:gd name="T20" fmla="*/ 0 w 125"/>
              <a:gd name="T21" fmla="*/ 62 h 178"/>
              <a:gd name="T22" fmla="*/ 54 w 125"/>
              <a:gd name="T23" fmla="*/ 0 h 178"/>
              <a:gd name="T24" fmla="*/ 100 w 125"/>
              <a:gd name="T25" fmla="*/ 0 h 178"/>
              <a:gd name="T26" fmla="*/ 116 w 125"/>
              <a:gd name="T27" fmla="*/ 23 h 178"/>
              <a:gd name="T28" fmla="*/ 116 w 125"/>
              <a:gd name="T29" fmla="*/ 23 h 178"/>
              <a:gd name="T30" fmla="*/ 100 w 125"/>
              <a:gd name="T31" fmla="*/ 38 h 178"/>
              <a:gd name="T32" fmla="*/ 54 w 125"/>
              <a:gd name="T33" fmla="*/ 38 h 178"/>
              <a:gd name="T34" fmla="*/ 39 w 125"/>
              <a:gd name="T35" fmla="*/ 54 h 178"/>
              <a:gd name="T36" fmla="*/ 54 w 125"/>
              <a:gd name="T37" fmla="*/ 77 h 178"/>
              <a:gd name="T38" fmla="*/ 70 w 125"/>
              <a:gd name="T39" fmla="*/ 77 h 178"/>
              <a:gd name="T40" fmla="*/ 124 w 125"/>
              <a:gd name="T41" fmla="*/ 131 h 178"/>
              <a:gd name="T42" fmla="*/ 70 w 125"/>
              <a:gd name="T43" fmla="*/ 177 h 1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25" h="178">
                <a:moveTo>
                  <a:pt x="70" y="177"/>
                </a:moveTo>
                <a:lnTo>
                  <a:pt x="70" y="177"/>
                </a:lnTo>
                <a:cubicBezTo>
                  <a:pt x="23" y="177"/>
                  <a:pt x="23" y="177"/>
                  <a:pt x="23" y="177"/>
                </a:cubicBezTo>
                <a:cubicBezTo>
                  <a:pt x="16" y="177"/>
                  <a:pt x="8" y="170"/>
                  <a:pt x="8" y="162"/>
                </a:cubicBezTo>
                <a:lnTo>
                  <a:pt x="8" y="162"/>
                </a:lnTo>
                <a:cubicBezTo>
                  <a:pt x="8" y="154"/>
                  <a:pt x="16" y="147"/>
                  <a:pt x="23" y="147"/>
                </a:cubicBezTo>
                <a:cubicBezTo>
                  <a:pt x="70" y="147"/>
                  <a:pt x="70" y="147"/>
                  <a:pt x="70" y="147"/>
                </a:cubicBezTo>
                <a:cubicBezTo>
                  <a:pt x="77" y="147"/>
                  <a:pt x="85" y="139"/>
                  <a:pt x="85" y="131"/>
                </a:cubicBezTo>
                <a:cubicBezTo>
                  <a:pt x="85" y="116"/>
                  <a:pt x="77" y="108"/>
                  <a:pt x="70" y="108"/>
                </a:cubicBezTo>
                <a:cubicBezTo>
                  <a:pt x="54" y="108"/>
                  <a:pt x="54" y="108"/>
                  <a:pt x="54" y="108"/>
                </a:cubicBezTo>
                <a:cubicBezTo>
                  <a:pt x="31" y="108"/>
                  <a:pt x="0" y="93"/>
                  <a:pt x="0" y="62"/>
                </a:cubicBezTo>
                <a:cubicBezTo>
                  <a:pt x="0" y="31"/>
                  <a:pt x="23" y="0"/>
                  <a:pt x="54" y="0"/>
                </a:cubicBezTo>
                <a:cubicBezTo>
                  <a:pt x="100" y="0"/>
                  <a:pt x="100" y="0"/>
                  <a:pt x="100" y="0"/>
                </a:cubicBezTo>
                <a:cubicBezTo>
                  <a:pt x="108" y="0"/>
                  <a:pt x="116" y="8"/>
                  <a:pt x="116" y="23"/>
                </a:cubicBezTo>
                <a:lnTo>
                  <a:pt x="116" y="23"/>
                </a:lnTo>
                <a:cubicBezTo>
                  <a:pt x="116" y="31"/>
                  <a:pt x="108" y="38"/>
                  <a:pt x="100" y="38"/>
                </a:cubicBezTo>
                <a:cubicBezTo>
                  <a:pt x="54" y="38"/>
                  <a:pt x="54" y="38"/>
                  <a:pt x="54" y="38"/>
                </a:cubicBezTo>
                <a:cubicBezTo>
                  <a:pt x="47" y="38"/>
                  <a:pt x="39" y="46"/>
                  <a:pt x="39" y="54"/>
                </a:cubicBezTo>
                <a:cubicBezTo>
                  <a:pt x="39" y="69"/>
                  <a:pt x="47" y="77"/>
                  <a:pt x="54" y="77"/>
                </a:cubicBezTo>
                <a:cubicBezTo>
                  <a:pt x="70" y="77"/>
                  <a:pt x="70" y="77"/>
                  <a:pt x="70" y="77"/>
                </a:cubicBezTo>
                <a:cubicBezTo>
                  <a:pt x="100" y="77"/>
                  <a:pt x="124" y="100"/>
                  <a:pt x="124" y="131"/>
                </a:cubicBezTo>
                <a:cubicBezTo>
                  <a:pt x="124" y="162"/>
                  <a:pt x="93" y="177"/>
                  <a:pt x="70" y="17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5" name="Freeform 230">
            <a:extLst>
              <a:ext uri="{FF2B5EF4-FFF2-40B4-BE49-F238E27FC236}">
                <a16:creationId xmlns:a16="http://schemas.microsoft.com/office/drawing/2014/main" id="{EC61A499-176F-354A-8EDE-4F5C6D1775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8801" y="6987175"/>
            <a:ext cx="33491" cy="52625"/>
          </a:xfrm>
          <a:custGeom>
            <a:avLst/>
            <a:gdLst>
              <a:gd name="T0" fmla="*/ 30 w 31"/>
              <a:gd name="T1" fmla="*/ 46 h 47"/>
              <a:gd name="T2" fmla="*/ 0 w 31"/>
              <a:gd name="T3" fmla="*/ 46 h 47"/>
              <a:gd name="T4" fmla="*/ 0 w 31"/>
              <a:gd name="T5" fmla="*/ 0 h 47"/>
              <a:gd name="T6" fmla="*/ 30 w 31"/>
              <a:gd name="T7" fmla="*/ 0 h 47"/>
              <a:gd name="T8" fmla="*/ 30 w 31"/>
              <a:gd name="T9" fmla="*/ 46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" h="47">
                <a:moveTo>
                  <a:pt x="30" y="46"/>
                </a:moveTo>
                <a:lnTo>
                  <a:pt x="0" y="46"/>
                </a:lnTo>
                <a:lnTo>
                  <a:pt x="0" y="0"/>
                </a:lnTo>
                <a:lnTo>
                  <a:pt x="30" y="0"/>
                </a:lnTo>
                <a:lnTo>
                  <a:pt x="30" y="46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6" name="Freeform 231">
            <a:extLst>
              <a:ext uri="{FF2B5EF4-FFF2-40B4-BE49-F238E27FC236}">
                <a16:creationId xmlns:a16="http://schemas.microsoft.com/office/drawing/2014/main" id="{B18C2F35-D6DF-274A-AA86-6B878369E2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8801" y="7188114"/>
            <a:ext cx="33491" cy="52625"/>
          </a:xfrm>
          <a:custGeom>
            <a:avLst/>
            <a:gdLst>
              <a:gd name="T0" fmla="*/ 30 w 31"/>
              <a:gd name="T1" fmla="*/ 46 h 47"/>
              <a:gd name="T2" fmla="*/ 0 w 31"/>
              <a:gd name="T3" fmla="*/ 46 h 47"/>
              <a:gd name="T4" fmla="*/ 0 w 31"/>
              <a:gd name="T5" fmla="*/ 0 h 47"/>
              <a:gd name="T6" fmla="*/ 30 w 31"/>
              <a:gd name="T7" fmla="*/ 0 h 47"/>
              <a:gd name="T8" fmla="*/ 30 w 31"/>
              <a:gd name="T9" fmla="*/ 46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" h="47">
                <a:moveTo>
                  <a:pt x="30" y="46"/>
                </a:moveTo>
                <a:lnTo>
                  <a:pt x="0" y="46"/>
                </a:lnTo>
                <a:lnTo>
                  <a:pt x="0" y="0"/>
                </a:lnTo>
                <a:lnTo>
                  <a:pt x="30" y="0"/>
                </a:lnTo>
                <a:lnTo>
                  <a:pt x="30" y="46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7" name="Freeform 232">
            <a:extLst>
              <a:ext uri="{FF2B5EF4-FFF2-40B4-BE49-F238E27FC236}">
                <a16:creationId xmlns:a16="http://schemas.microsoft.com/office/drawing/2014/main" id="{771AA3BE-6DAC-3447-B382-3D627BF652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9740" y="6944116"/>
            <a:ext cx="66980" cy="66980"/>
          </a:xfrm>
          <a:custGeom>
            <a:avLst/>
            <a:gdLst>
              <a:gd name="T0" fmla="*/ 31 w 62"/>
              <a:gd name="T1" fmla="*/ 8 h 63"/>
              <a:gd name="T2" fmla="*/ 31 w 62"/>
              <a:gd name="T3" fmla="*/ 8 h 63"/>
              <a:gd name="T4" fmla="*/ 7 w 62"/>
              <a:gd name="T5" fmla="*/ 23 h 63"/>
              <a:gd name="T6" fmla="*/ 7 w 62"/>
              <a:gd name="T7" fmla="*/ 46 h 63"/>
              <a:gd name="T8" fmla="*/ 7 w 62"/>
              <a:gd name="T9" fmla="*/ 46 h 63"/>
              <a:gd name="T10" fmla="*/ 31 w 62"/>
              <a:gd name="T11" fmla="*/ 54 h 63"/>
              <a:gd name="T12" fmla="*/ 54 w 62"/>
              <a:gd name="T13" fmla="*/ 39 h 63"/>
              <a:gd name="T14" fmla="*/ 61 w 62"/>
              <a:gd name="T15" fmla="*/ 16 h 63"/>
              <a:gd name="T16" fmla="*/ 61 w 62"/>
              <a:gd name="T17" fmla="*/ 16 h 63"/>
              <a:gd name="T18" fmla="*/ 31 w 62"/>
              <a:gd name="T19" fmla="*/ 8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2" h="63">
                <a:moveTo>
                  <a:pt x="31" y="8"/>
                </a:moveTo>
                <a:lnTo>
                  <a:pt x="31" y="8"/>
                </a:lnTo>
                <a:cubicBezTo>
                  <a:pt x="7" y="23"/>
                  <a:pt x="7" y="23"/>
                  <a:pt x="7" y="23"/>
                </a:cubicBezTo>
                <a:cubicBezTo>
                  <a:pt x="0" y="31"/>
                  <a:pt x="0" y="39"/>
                  <a:pt x="7" y="46"/>
                </a:cubicBezTo>
                <a:lnTo>
                  <a:pt x="7" y="46"/>
                </a:lnTo>
                <a:cubicBezTo>
                  <a:pt x="7" y="54"/>
                  <a:pt x="23" y="62"/>
                  <a:pt x="31" y="54"/>
                </a:cubicBezTo>
                <a:cubicBezTo>
                  <a:pt x="54" y="39"/>
                  <a:pt x="54" y="39"/>
                  <a:pt x="54" y="39"/>
                </a:cubicBezTo>
                <a:cubicBezTo>
                  <a:pt x="61" y="31"/>
                  <a:pt x="61" y="23"/>
                  <a:pt x="61" y="16"/>
                </a:cubicBezTo>
                <a:lnTo>
                  <a:pt x="61" y="16"/>
                </a:lnTo>
                <a:cubicBezTo>
                  <a:pt x="54" y="8"/>
                  <a:pt x="38" y="0"/>
                  <a:pt x="31" y="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8" name="Freeform 233">
            <a:extLst>
              <a:ext uri="{FF2B5EF4-FFF2-40B4-BE49-F238E27FC236}">
                <a16:creationId xmlns:a16="http://schemas.microsoft.com/office/drawing/2014/main" id="{A46177F2-8EE6-354E-A55A-7984827E16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4374" y="7212034"/>
            <a:ext cx="76548" cy="57411"/>
          </a:xfrm>
          <a:custGeom>
            <a:avLst/>
            <a:gdLst>
              <a:gd name="T0" fmla="*/ 38 w 70"/>
              <a:gd name="T1" fmla="*/ 0 h 55"/>
              <a:gd name="T2" fmla="*/ 38 w 70"/>
              <a:gd name="T3" fmla="*/ 0 h 55"/>
              <a:gd name="T4" fmla="*/ 15 w 70"/>
              <a:gd name="T5" fmla="*/ 23 h 55"/>
              <a:gd name="T6" fmla="*/ 7 w 70"/>
              <a:gd name="T7" fmla="*/ 46 h 55"/>
              <a:gd name="T8" fmla="*/ 7 w 70"/>
              <a:gd name="T9" fmla="*/ 46 h 55"/>
              <a:gd name="T10" fmla="*/ 30 w 70"/>
              <a:gd name="T11" fmla="*/ 46 h 55"/>
              <a:gd name="T12" fmla="*/ 53 w 70"/>
              <a:gd name="T13" fmla="*/ 31 h 55"/>
              <a:gd name="T14" fmla="*/ 61 w 70"/>
              <a:gd name="T15" fmla="*/ 8 h 55"/>
              <a:gd name="T16" fmla="*/ 61 w 70"/>
              <a:gd name="T17" fmla="*/ 8 h 55"/>
              <a:gd name="T18" fmla="*/ 38 w 70"/>
              <a:gd name="T19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0" h="55">
                <a:moveTo>
                  <a:pt x="38" y="0"/>
                </a:moveTo>
                <a:lnTo>
                  <a:pt x="38" y="0"/>
                </a:lnTo>
                <a:cubicBezTo>
                  <a:pt x="15" y="23"/>
                  <a:pt x="15" y="23"/>
                  <a:pt x="15" y="23"/>
                </a:cubicBezTo>
                <a:cubicBezTo>
                  <a:pt x="7" y="23"/>
                  <a:pt x="0" y="39"/>
                  <a:pt x="7" y="46"/>
                </a:cubicBezTo>
                <a:lnTo>
                  <a:pt x="7" y="46"/>
                </a:lnTo>
                <a:cubicBezTo>
                  <a:pt x="15" y="54"/>
                  <a:pt x="22" y="54"/>
                  <a:pt x="30" y="46"/>
                </a:cubicBezTo>
                <a:cubicBezTo>
                  <a:pt x="53" y="31"/>
                  <a:pt x="53" y="31"/>
                  <a:pt x="53" y="31"/>
                </a:cubicBezTo>
                <a:cubicBezTo>
                  <a:pt x="61" y="31"/>
                  <a:pt x="69" y="15"/>
                  <a:pt x="61" y="8"/>
                </a:cubicBezTo>
                <a:lnTo>
                  <a:pt x="61" y="8"/>
                </a:lnTo>
                <a:cubicBezTo>
                  <a:pt x="53" y="0"/>
                  <a:pt x="46" y="0"/>
                  <a:pt x="38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9" name="Freeform 234">
            <a:extLst>
              <a:ext uri="{FF2B5EF4-FFF2-40B4-BE49-F238E27FC236}">
                <a16:creationId xmlns:a16="http://schemas.microsoft.com/office/drawing/2014/main" id="{FC1ECD5A-C326-8548-9A8B-7EBD476578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71501" y="8589901"/>
            <a:ext cx="191370" cy="287056"/>
          </a:xfrm>
          <a:custGeom>
            <a:avLst/>
            <a:gdLst>
              <a:gd name="T0" fmla="*/ 177 w 178"/>
              <a:gd name="T1" fmla="*/ 263 h 264"/>
              <a:gd name="T2" fmla="*/ 177 w 178"/>
              <a:gd name="T3" fmla="*/ 263 h 264"/>
              <a:gd name="T4" fmla="*/ 0 w 178"/>
              <a:gd name="T5" fmla="*/ 263 h 264"/>
              <a:gd name="T6" fmla="*/ 0 w 178"/>
              <a:gd name="T7" fmla="*/ 39 h 264"/>
              <a:gd name="T8" fmla="*/ 39 w 178"/>
              <a:gd name="T9" fmla="*/ 0 h 264"/>
              <a:gd name="T10" fmla="*/ 147 w 178"/>
              <a:gd name="T11" fmla="*/ 0 h 264"/>
              <a:gd name="T12" fmla="*/ 177 w 178"/>
              <a:gd name="T13" fmla="*/ 39 h 264"/>
              <a:gd name="T14" fmla="*/ 177 w 178"/>
              <a:gd name="T15" fmla="*/ 263 h 264"/>
              <a:gd name="T16" fmla="*/ 39 w 178"/>
              <a:gd name="T17" fmla="*/ 224 h 264"/>
              <a:gd name="T18" fmla="*/ 39 w 178"/>
              <a:gd name="T19" fmla="*/ 224 h 264"/>
              <a:gd name="T20" fmla="*/ 147 w 178"/>
              <a:gd name="T21" fmla="*/ 224 h 264"/>
              <a:gd name="T22" fmla="*/ 147 w 178"/>
              <a:gd name="T23" fmla="*/ 39 h 264"/>
              <a:gd name="T24" fmla="*/ 147 w 178"/>
              <a:gd name="T25" fmla="*/ 39 h 264"/>
              <a:gd name="T26" fmla="*/ 39 w 178"/>
              <a:gd name="T27" fmla="*/ 39 h 264"/>
              <a:gd name="T28" fmla="*/ 39 w 178"/>
              <a:gd name="T29" fmla="*/ 39 h 264"/>
              <a:gd name="T30" fmla="*/ 39 w 178"/>
              <a:gd name="T31" fmla="*/ 224 h 2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8" h="264">
                <a:moveTo>
                  <a:pt x="177" y="263"/>
                </a:moveTo>
                <a:lnTo>
                  <a:pt x="177" y="263"/>
                </a:lnTo>
                <a:cubicBezTo>
                  <a:pt x="0" y="263"/>
                  <a:pt x="0" y="263"/>
                  <a:pt x="0" y="263"/>
                </a:cubicBezTo>
                <a:cubicBezTo>
                  <a:pt x="0" y="39"/>
                  <a:pt x="0" y="39"/>
                  <a:pt x="0" y="39"/>
                </a:cubicBezTo>
                <a:cubicBezTo>
                  <a:pt x="0" y="23"/>
                  <a:pt x="16" y="0"/>
                  <a:pt x="39" y="0"/>
                </a:cubicBezTo>
                <a:cubicBezTo>
                  <a:pt x="147" y="0"/>
                  <a:pt x="147" y="0"/>
                  <a:pt x="147" y="0"/>
                </a:cubicBezTo>
                <a:cubicBezTo>
                  <a:pt x="162" y="0"/>
                  <a:pt x="177" y="23"/>
                  <a:pt x="177" y="39"/>
                </a:cubicBezTo>
                <a:lnTo>
                  <a:pt x="177" y="263"/>
                </a:lnTo>
                <a:close/>
                <a:moveTo>
                  <a:pt x="39" y="224"/>
                </a:moveTo>
                <a:lnTo>
                  <a:pt x="39" y="224"/>
                </a:lnTo>
                <a:cubicBezTo>
                  <a:pt x="147" y="224"/>
                  <a:pt x="147" y="224"/>
                  <a:pt x="147" y="224"/>
                </a:cubicBezTo>
                <a:cubicBezTo>
                  <a:pt x="147" y="39"/>
                  <a:pt x="147" y="39"/>
                  <a:pt x="147" y="39"/>
                </a:cubicBezTo>
                <a:lnTo>
                  <a:pt x="147" y="39"/>
                </a:lnTo>
                <a:cubicBezTo>
                  <a:pt x="39" y="39"/>
                  <a:pt x="39" y="39"/>
                  <a:pt x="39" y="39"/>
                </a:cubicBezTo>
                <a:lnTo>
                  <a:pt x="39" y="39"/>
                </a:lnTo>
                <a:lnTo>
                  <a:pt x="39" y="22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0" name="Freeform 235">
            <a:extLst>
              <a:ext uri="{FF2B5EF4-FFF2-40B4-BE49-F238E27FC236}">
                <a16:creationId xmlns:a16="http://schemas.microsoft.com/office/drawing/2014/main" id="{77F87B41-6F85-904C-B93D-50AFF33303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99268" y="8518138"/>
            <a:ext cx="569325" cy="363604"/>
          </a:xfrm>
          <a:custGeom>
            <a:avLst/>
            <a:gdLst>
              <a:gd name="T0" fmla="*/ 471 w 526"/>
              <a:gd name="T1" fmla="*/ 332 h 333"/>
              <a:gd name="T2" fmla="*/ 471 w 526"/>
              <a:gd name="T3" fmla="*/ 332 h 333"/>
              <a:gd name="T4" fmla="*/ 54 w 526"/>
              <a:gd name="T5" fmla="*/ 332 h 333"/>
              <a:gd name="T6" fmla="*/ 0 w 526"/>
              <a:gd name="T7" fmla="*/ 278 h 333"/>
              <a:gd name="T8" fmla="*/ 0 w 526"/>
              <a:gd name="T9" fmla="*/ 69 h 333"/>
              <a:gd name="T10" fmla="*/ 23 w 526"/>
              <a:gd name="T11" fmla="*/ 38 h 333"/>
              <a:gd name="T12" fmla="*/ 23 w 526"/>
              <a:gd name="T13" fmla="*/ 38 h 333"/>
              <a:gd name="T14" fmla="*/ 46 w 526"/>
              <a:gd name="T15" fmla="*/ 69 h 333"/>
              <a:gd name="T16" fmla="*/ 46 w 526"/>
              <a:gd name="T17" fmla="*/ 278 h 333"/>
              <a:gd name="T18" fmla="*/ 54 w 526"/>
              <a:gd name="T19" fmla="*/ 285 h 333"/>
              <a:gd name="T20" fmla="*/ 471 w 526"/>
              <a:gd name="T21" fmla="*/ 285 h 333"/>
              <a:gd name="T22" fmla="*/ 478 w 526"/>
              <a:gd name="T23" fmla="*/ 278 h 333"/>
              <a:gd name="T24" fmla="*/ 478 w 526"/>
              <a:gd name="T25" fmla="*/ 0 h 333"/>
              <a:gd name="T26" fmla="*/ 525 w 526"/>
              <a:gd name="T27" fmla="*/ 0 h 333"/>
              <a:gd name="T28" fmla="*/ 525 w 526"/>
              <a:gd name="T29" fmla="*/ 278 h 333"/>
              <a:gd name="T30" fmla="*/ 471 w 526"/>
              <a:gd name="T31" fmla="*/ 332 h 3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26" h="333">
                <a:moveTo>
                  <a:pt x="471" y="332"/>
                </a:moveTo>
                <a:lnTo>
                  <a:pt x="471" y="332"/>
                </a:lnTo>
                <a:cubicBezTo>
                  <a:pt x="54" y="332"/>
                  <a:pt x="54" y="332"/>
                  <a:pt x="54" y="332"/>
                </a:cubicBezTo>
                <a:cubicBezTo>
                  <a:pt x="23" y="332"/>
                  <a:pt x="0" y="308"/>
                  <a:pt x="0" y="278"/>
                </a:cubicBezTo>
                <a:cubicBezTo>
                  <a:pt x="0" y="69"/>
                  <a:pt x="0" y="69"/>
                  <a:pt x="0" y="69"/>
                </a:cubicBezTo>
                <a:cubicBezTo>
                  <a:pt x="0" y="54"/>
                  <a:pt x="16" y="38"/>
                  <a:pt x="23" y="38"/>
                </a:cubicBezTo>
                <a:lnTo>
                  <a:pt x="23" y="38"/>
                </a:lnTo>
                <a:cubicBezTo>
                  <a:pt x="39" y="38"/>
                  <a:pt x="46" y="54"/>
                  <a:pt x="46" y="69"/>
                </a:cubicBezTo>
                <a:cubicBezTo>
                  <a:pt x="46" y="278"/>
                  <a:pt x="46" y="278"/>
                  <a:pt x="46" y="278"/>
                </a:cubicBezTo>
                <a:cubicBezTo>
                  <a:pt x="46" y="285"/>
                  <a:pt x="54" y="285"/>
                  <a:pt x="54" y="285"/>
                </a:cubicBezTo>
                <a:cubicBezTo>
                  <a:pt x="471" y="285"/>
                  <a:pt x="471" y="285"/>
                  <a:pt x="471" y="285"/>
                </a:cubicBezTo>
                <a:cubicBezTo>
                  <a:pt x="471" y="285"/>
                  <a:pt x="478" y="285"/>
                  <a:pt x="478" y="278"/>
                </a:cubicBezTo>
                <a:cubicBezTo>
                  <a:pt x="478" y="0"/>
                  <a:pt x="478" y="0"/>
                  <a:pt x="478" y="0"/>
                </a:cubicBezTo>
                <a:cubicBezTo>
                  <a:pt x="525" y="0"/>
                  <a:pt x="525" y="0"/>
                  <a:pt x="525" y="0"/>
                </a:cubicBezTo>
                <a:cubicBezTo>
                  <a:pt x="525" y="278"/>
                  <a:pt x="525" y="278"/>
                  <a:pt x="525" y="278"/>
                </a:cubicBezTo>
                <a:cubicBezTo>
                  <a:pt x="525" y="308"/>
                  <a:pt x="501" y="332"/>
                  <a:pt x="471" y="33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1" name="Freeform 236">
            <a:extLst>
              <a:ext uri="{FF2B5EF4-FFF2-40B4-BE49-F238E27FC236}">
                <a16:creationId xmlns:a16="http://schemas.microsoft.com/office/drawing/2014/main" id="{909D8BCD-FCF0-ED4B-8B1A-01CFD77F07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6208" y="8283708"/>
            <a:ext cx="645876" cy="267919"/>
          </a:xfrm>
          <a:custGeom>
            <a:avLst/>
            <a:gdLst>
              <a:gd name="T0" fmla="*/ 502 w 596"/>
              <a:gd name="T1" fmla="*/ 247 h 248"/>
              <a:gd name="T2" fmla="*/ 502 w 596"/>
              <a:gd name="T3" fmla="*/ 247 h 248"/>
              <a:gd name="T4" fmla="*/ 433 w 596"/>
              <a:gd name="T5" fmla="*/ 216 h 248"/>
              <a:gd name="T6" fmla="*/ 363 w 596"/>
              <a:gd name="T7" fmla="*/ 247 h 248"/>
              <a:gd name="T8" fmla="*/ 294 w 596"/>
              <a:gd name="T9" fmla="*/ 216 h 248"/>
              <a:gd name="T10" fmla="*/ 232 w 596"/>
              <a:gd name="T11" fmla="*/ 247 h 248"/>
              <a:gd name="T12" fmla="*/ 162 w 596"/>
              <a:gd name="T13" fmla="*/ 216 h 248"/>
              <a:gd name="T14" fmla="*/ 85 w 596"/>
              <a:gd name="T15" fmla="*/ 247 h 248"/>
              <a:gd name="T16" fmla="*/ 0 w 596"/>
              <a:gd name="T17" fmla="*/ 146 h 248"/>
              <a:gd name="T18" fmla="*/ 0 w 596"/>
              <a:gd name="T19" fmla="*/ 138 h 248"/>
              <a:gd name="T20" fmla="*/ 78 w 596"/>
              <a:gd name="T21" fmla="*/ 23 h 248"/>
              <a:gd name="T22" fmla="*/ 116 w 596"/>
              <a:gd name="T23" fmla="*/ 0 h 248"/>
              <a:gd name="T24" fmla="*/ 479 w 596"/>
              <a:gd name="T25" fmla="*/ 0 h 248"/>
              <a:gd name="T26" fmla="*/ 479 w 596"/>
              <a:gd name="T27" fmla="*/ 0 h 248"/>
              <a:gd name="T28" fmla="*/ 517 w 596"/>
              <a:gd name="T29" fmla="*/ 23 h 248"/>
              <a:gd name="T30" fmla="*/ 595 w 596"/>
              <a:gd name="T31" fmla="*/ 146 h 248"/>
              <a:gd name="T32" fmla="*/ 595 w 596"/>
              <a:gd name="T33" fmla="*/ 154 h 248"/>
              <a:gd name="T34" fmla="*/ 510 w 596"/>
              <a:gd name="T35" fmla="*/ 247 h 248"/>
              <a:gd name="T36" fmla="*/ 502 w 596"/>
              <a:gd name="T37" fmla="*/ 247 h 248"/>
              <a:gd name="T38" fmla="*/ 433 w 596"/>
              <a:gd name="T39" fmla="*/ 154 h 248"/>
              <a:gd name="T40" fmla="*/ 433 w 596"/>
              <a:gd name="T41" fmla="*/ 154 h 248"/>
              <a:gd name="T42" fmla="*/ 433 w 596"/>
              <a:gd name="T43" fmla="*/ 154 h 248"/>
              <a:gd name="T44" fmla="*/ 463 w 596"/>
              <a:gd name="T45" fmla="*/ 169 h 248"/>
              <a:gd name="T46" fmla="*/ 510 w 596"/>
              <a:gd name="T47" fmla="*/ 200 h 248"/>
              <a:gd name="T48" fmla="*/ 548 w 596"/>
              <a:gd name="T49" fmla="*/ 154 h 248"/>
              <a:gd name="T50" fmla="*/ 479 w 596"/>
              <a:gd name="T51" fmla="*/ 46 h 248"/>
              <a:gd name="T52" fmla="*/ 116 w 596"/>
              <a:gd name="T53" fmla="*/ 46 h 248"/>
              <a:gd name="T54" fmla="*/ 116 w 596"/>
              <a:gd name="T55" fmla="*/ 46 h 248"/>
              <a:gd name="T56" fmla="*/ 47 w 596"/>
              <a:gd name="T57" fmla="*/ 154 h 248"/>
              <a:gd name="T58" fmla="*/ 85 w 596"/>
              <a:gd name="T59" fmla="*/ 200 h 248"/>
              <a:gd name="T60" fmla="*/ 132 w 596"/>
              <a:gd name="T61" fmla="*/ 169 h 248"/>
              <a:gd name="T62" fmla="*/ 162 w 596"/>
              <a:gd name="T63" fmla="*/ 154 h 248"/>
              <a:gd name="T64" fmla="*/ 162 w 596"/>
              <a:gd name="T65" fmla="*/ 154 h 248"/>
              <a:gd name="T66" fmla="*/ 186 w 596"/>
              <a:gd name="T67" fmla="*/ 169 h 248"/>
              <a:gd name="T68" fmla="*/ 232 w 596"/>
              <a:gd name="T69" fmla="*/ 200 h 248"/>
              <a:gd name="T70" fmla="*/ 271 w 596"/>
              <a:gd name="T71" fmla="*/ 169 h 248"/>
              <a:gd name="T72" fmla="*/ 294 w 596"/>
              <a:gd name="T73" fmla="*/ 154 h 248"/>
              <a:gd name="T74" fmla="*/ 294 w 596"/>
              <a:gd name="T75" fmla="*/ 154 h 248"/>
              <a:gd name="T76" fmla="*/ 324 w 596"/>
              <a:gd name="T77" fmla="*/ 169 h 248"/>
              <a:gd name="T78" fmla="*/ 363 w 596"/>
              <a:gd name="T79" fmla="*/ 200 h 248"/>
              <a:gd name="T80" fmla="*/ 409 w 596"/>
              <a:gd name="T81" fmla="*/ 169 h 248"/>
              <a:gd name="T82" fmla="*/ 433 w 596"/>
              <a:gd name="T83" fmla="*/ 154 h 2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596" h="248">
                <a:moveTo>
                  <a:pt x="502" y="247"/>
                </a:moveTo>
                <a:lnTo>
                  <a:pt x="502" y="247"/>
                </a:lnTo>
                <a:cubicBezTo>
                  <a:pt x="479" y="247"/>
                  <a:pt x="448" y="239"/>
                  <a:pt x="433" y="216"/>
                </a:cubicBezTo>
                <a:cubicBezTo>
                  <a:pt x="417" y="239"/>
                  <a:pt x="394" y="247"/>
                  <a:pt x="363" y="247"/>
                </a:cubicBezTo>
                <a:cubicBezTo>
                  <a:pt x="340" y="247"/>
                  <a:pt x="317" y="231"/>
                  <a:pt x="294" y="216"/>
                </a:cubicBezTo>
                <a:cubicBezTo>
                  <a:pt x="278" y="231"/>
                  <a:pt x="255" y="247"/>
                  <a:pt x="232" y="247"/>
                </a:cubicBezTo>
                <a:cubicBezTo>
                  <a:pt x="201" y="247"/>
                  <a:pt x="178" y="231"/>
                  <a:pt x="162" y="216"/>
                </a:cubicBezTo>
                <a:cubicBezTo>
                  <a:pt x="139" y="239"/>
                  <a:pt x="116" y="247"/>
                  <a:pt x="85" y="247"/>
                </a:cubicBezTo>
                <a:cubicBezTo>
                  <a:pt x="39" y="239"/>
                  <a:pt x="0" y="200"/>
                  <a:pt x="0" y="146"/>
                </a:cubicBezTo>
                <a:cubicBezTo>
                  <a:pt x="0" y="138"/>
                  <a:pt x="0" y="138"/>
                  <a:pt x="0" y="138"/>
                </a:cubicBezTo>
                <a:cubicBezTo>
                  <a:pt x="78" y="23"/>
                  <a:pt x="78" y="23"/>
                  <a:pt x="78" y="23"/>
                </a:cubicBezTo>
                <a:cubicBezTo>
                  <a:pt x="85" y="7"/>
                  <a:pt x="101" y="0"/>
                  <a:pt x="116" y="0"/>
                </a:cubicBezTo>
                <a:cubicBezTo>
                  <a:pt x="479" y="0"/>
                  <a:pt x="479" y="0"/>
                  <a:pt x="479" y="0"/>
                </a:cubicBezTo>
                <a:lnTo>
                  <a:pt x="479" y="0"/>
                </a:lnTo>
                <a:cubicBezTo>
                  <a:pt x="494" y="0"/>
                  <a:pt x="510" y="7"/>
                  <a:pt x="517" y="23"/>
                </a:cubicBezTo>
                <a:cubicBezTo>
                  <a:pt x="595" y="146"/>
                  <a:pt x="595" y="146"/>
                  <a:pt x="595" y="146"/>
                </a:cubicBezTo>
                <a:cubicBezTo>
                  <a:pt x="595" y="154"/>
                  <a:pt x="595" y="154"/>
                  <a:pt x="595" y="154"/>
                </a:cubicBezTo>
                <a:cubicBezTo>
                  <a:pt x="595" y="200"/>
                  <a:pt x="556" y="247"/>
                  <a:pt x="510" y="247"/>
                </a:cubicBezTo>
                <a:lnTo>
                  <a:pt x="502" y="247"/>
                </a:lnTo>
                <a:close/>
                <a:moveTo>
                  <a:pt x="433" y="154"/>
                </a:moveTo>
                <a:lnTo>
                  <a:pt x="433" y="154"/>
                </a:lnTo>
                <a:lnTo>
                  <a:pt x="433" y="154"/>
                </a:lnTo>
                <a:cubicBezTo>
                  <a:pt x="448" y="154"/>
                  <a:pt x="456" y="162"/>
                  <a:pt x="463" y="169"/>
                </a:cubicBezTo>
                <a:cubicBezTo>
                  <a:pt x="471" y="193"/>
                  <a:pt x="486" y="200"/>
                  <a:pt x="510" y="200"/>
                </a:cubicBezTo>
                <a:cubicBezTo>
                  <a:pt x="525" y="200"/>
                  <a:pt x="548" y="177"/>
                  <a:pt x="548" y="154"/>
                </a:cubicBezTo>
                <a:cubicBezTo>
                  <a:pt x="479" y="46"/>
                  <a:pt x="479" y="46"/>
                  <a:pt x="479" y="46"/>
                </a:cubicBezTo>
                <a:cubicBezTo>
                  <a:pt x="116" y="46"/>
                  <a:pt x="116" y="46"/>
                  <a:pt x="116" y="46"/>
                </a:cubicBezTo>
                <a:lnTo>
                  <a:pt x="116" y="46"/>
                </a:lnTo>
                <a:cubicBezTo>
                  <a:pt x="47" y="154"/>
                  <a:pt x="47" y="154"/>
                  <a:pt x="47" y="154"/>
                </a:cubicBezTo>
                <a:cubicBezTo>
                  <a:pt x="47" y="177"/>
                  <a:pt x="70" y="200"/>
                  <a:pt x="85" y="200"/>
                </a:cubicBezTo>
                <a:cubicBezTo>
                  <a:pt x="108" y="200"/>
                  <a:pt x="124" y="193"/>
                  <a:pt x="132" y="169"/>
                </a:cubicBezTo>
                <a:cubicBezTo>
                  <a:pt x="139" y="162"/>
                  <a:pt x="147" y="154"/>
                  <a:pt x="162" y="154"/>
                </a:cubicBezTo>
                <a:lnTo>
                  <a:pt x="162" y="154"/>
                </a:lnTo>
                <a:cubicBezTo>
                  <a:pt x="170" y="154"/>
                  <a:pt x="186" y="162"/>
                  <a:pt x="186" y="169"/>
                </a:cubicBezTo>
                <a:cubicBezTo>
                  <a:pt x="193" y="185"/>
                  <a:pt x="209" y="200"/>
                  <a:pt x="232" y="200"/>
                </a:cubicBezTo>
                <a:cubicBezTo>
                  <a:pt x="247" y="200"/>
                  <a:pt x="263" y="185"/>
                  <a:pt x="271" y="169"/>
                </a:cubicBezTo>
                <a:cubicBezTo>
                  <a:pt x="278" y="162"/>
                  <a:pt x="286" y="154"/>
                  <a:pt x="294" y="154"/>
                </a:cubicBezTo>
                <a:lnTo>
                  <a:pt x="294" y="154"/>
                </a:lnTo>
                <a:cubicBezTo>
                  <a:pt x="309" y="154"/>
                  <a:pt x="317" y="162"/>
                  <a:pt x="324" y="169"/>
                </a:cubicBezTo>
                <a:cubicBezTo>
                  <a:pt x="332" y="185"/>
                  <a:pt x="348" y="200"/>
                  <a:pt x="363" y="200"/>
                </a:cubicBezTo>
                <a:cubicBezTo>
                  <a:pt x="386" y="200"/>
                  <a:pt x="402" y="185"/>
                  <a:pt x="409" y="169"/>
                </a:cubicBezTo>
                <a:cubicBezTo>
                  <a:pt x="409" y="162"/>
                  <a:pt x="425" y="154"/>
                  <a:pt x="433" y="154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2" name="Freeform 237">
            <a:extLst>
              <a:ext uri="{FF2B5EF4-FFF2-40B4-BE49-F238E27FC236}">
                <a16:creationId xmlns:a16="http://schemas.microsoft.com/office/drawing/2014/main" id="{8D77BB62-6959-3141-AD79-A079CDA78A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68234" y="6953684"/>
            <a:ext cx="167451" cy="43060"/>
          </a:xfrm>
          <a:custGeom>
            <a:avLst/>
            <a:gdLst>
              <a:gd name="T0" fmla="*/ 154 w 155"/>
              <a:gd name="T1" fmla="*/ 38 h 39"/>
              <a:gd name="T2" fmla="*/ 0 w 155"/>
              <a:gd name="T3" fmla="*/ 38 h 39"/>
              <a:gd name="T4" fmla="*/ 0 w 155"/>
              <a:gd name="T5" fmla="*/ 0 h 39"/>
              <a:gd name="T6" fmla="*/ 154 w 155"/>
              <a:gd name="T7" fmla="*/ 0 h 39"/>
              <a:gd name="T8" fmla="*/ 154 w 155"/>
              <a:gd name="T9" fmla="*/ 38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5" h="39">
                <a:moveTo>
                  <a:pt x="154" y="38"/>
                </a:moveTo>
                <a:lnTo>
                  <a:pt x="0" y="38"/>
                </a:lnTo>
                <a:lnTo>
                  <a:pt x="0" y="0"/>
                </a:lnTo>
                <a:lnTo>
                  <a:pt x="154" y="0"/>
                </a:lnTo>
                <a:lnTo>
                  <a:pt x="154" y="38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3" name="Freeform 238">
            <a:extLst>
              <a:ext uri="{FF2B5EF4-FFF2-40B4-BE49-F238E27FC236}">
                <a16:creationId xmlns:a16="http://schemas.microsoft.com/office/drawing/2014/main" id="{5C9A3155-67E1-8147-A636-D543BE23B4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92157" y="6843648"/>
            <a:ext cx="167448" cy="320544"/>
          </a:xfrm>
          <a:custGeom>
            <a:avLst/>
            <a:gdLst>
              <a:gd name="T0" fmla="*/ 61 w 155"/>
              <a:gd name="T1" fmla="*/ 0 h 294"/>
              <a:gd name="T2" fmla="*/ 61 w 155"/>
              <a:gd name="T3" fmla="*/ 0 h 294"/>
              <a:gd name="T4" fmla="*/ 0 w 155"/>
              <a:gd name="T5" fmla="*/ 0 h 294"/>
              <a:gd name="T6" fmla="*/ 0 w 155"/>
              <a:gd name="T7" fmla="*/ 38 h 294"/>
              <a:gd name="T8" fmla="*/ 39 w 155"/>
              <a:gd name="T9" fmla="*/ 38 h 294"/>
              <a:gd name="T10" fmla="*/ 54 w 155"/>
              <a:gd name="T11" fmla="*/ 46 h 294"/>
              <a:gd name="T12" fmla="*/ 116 w 155"/>
              <a:gd name="T13" fmla="*/ 108 h 294"/>
              <a:gd name="T14" fmla="*/ 116 w 155"/>
              <a:gd name="T15" fmla="*/ 254 h 294"/>
              <a:gd name="T16" fmla="*/ 23 w 155"/>
              <a:gd name="T17" fmla="*/ 254 h 294"/>
              <a:gd name="T18" fmla="*/ 23 w 155"/>
              <a:gd name="T19" fmla="*/ 270 h 294"/>
              <a:gd name="T20" fmla="*/ 23 w 155"/>
              <a:gd name="T21" fmla="*/ 293 h 294"/>
              <a:gd name="T22" fmla="*/ 116 w 155"/>
              <a:gd name="T23" fmla="*/ 293 h 294"/>
              <a:gd name="T24" fmla="*/ 154 w 155"/>
              <a:gd name="T25" fmla="*/ 254 h 294"/>
              <a:gd name="T26" fmla="*/ 154 w 155"/>
              <a:gd name="T27" fmla="*/ 100 h 294"/>
              <a:gd name="T28" fmla="*/ 146 w 155"/>
              <a:gd name="T29" fmla="*/ 92 h 294"/>
              <a:gd name="T30" fmla="*/ 77 w 155"/>
              <a:gd name="T31" fmla="*/ 7 h 294"/>
              <a:gd name="T32" fmla="*/ 61 w 155"/>
              <a:gd name="T33" fmla="*/ 0 h 2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55" h="294">
                <a:moveTo>
                  <a:pt x="61" y="0"/>
                </a:moveTo>
                <a:lnTo>
                  <a:pt x="61" y="0"/>
                </a:lnTo>
                <a:cubicBezTo>
                  <a:pt x="0" y="0"/>
                  <a:pt x="0" y="0"/>
                  <a:pt x="0" y="0"/>
                </a:cubicBezTo>
                <a:cubicBezTo>
                  <a:pt x="0" y="38"/>
                  <a:pt x="0" y="38"/>
                  <a:pt x="0" y="38"/>
                </a:cubicBezTo>
                <a:cubicBezTo>
                  <a:pt x="39" y="38"/>
                  <a:pt x="39" y="38"/>
                  <a:pt x="39" y="38"/>
                </a:cubicBezTo>
                <a:cubicBezTo>
                  <a:pt x="46" y="38"/>
                  <a:pt x="54" y="38"/>
                  <a:pt x="54" y="46"/>
                </a:cubicBezTo>
                <a:cubicBezTo>
                  <a:pt x="116" y="108"/>
                  <a:pt x="116" y="108"/>
                  <a:pt x="116" y="108"/>
                </a:cubicBezTo>
                <a:cubicBezTo>
                  <a:pt x="116" y="254"/>
                  <a:pt x="116" y="254"/>
                  <a:pt x="116" y="254"/>
                </a:cubicBezTo>
                <a:cubicBezTo>
                  <a:pt x="23" y="254"/>
                  <a:pt x="23" y="254"/>
                  <a:pt x="23" y="254"/>
                </a:cubicBezTo>
                <a:cubicBezTo>
                  <a:pt x="23" y="262"/>
                  <a:pt x="23" y="262"/>
                  <a:pt x="23" y="270"/>
                </a:cubicBezTo>
                <a:cubicBezTo>
                  <a:pt x="23" y="277"/>
                  <a:pt x="23" y="285"/>
                  <a:pt x="23" y="293"/>
                </a:cubicBezTo>
                <a:cubicBezTo>
                  <a:pt x="116" y="293"/>
                  <a:pt x="116" y="293"/>
                  <a:pt x="116" y="293"/>
                </a:cubicBezTo>
                <a:cubicBezTo>
                  <a:pt x="131" y="293"/>
                  <a:pt x="154" y="277"/>
                  <a:pt x="154" y="254"/>
                </a:cubicBezTo>
                <a:cubicBezTo>
                  <a:pt x="154" y="100"/>
                  <a:pt x="154" y="100"/>
                  <a:pt x="154" y="100"/>
                </a:cubicBezTo>
                <a:cubicBezTo>
                  <a:pt x="154" y="100"/>
                  <a:pt x="146" y="100"/>
                  <a:pt x="146" y="92"/>
                </a:cubicBezTo>
                <a:cubicBezTo>
                  <a:pt x="77" y="7"/>
                  <a:pt x="77" y="7"/>
                  <a:pt x="77" y="7"/>
                </a:cubicBezTo>
                <a:cubicBezTo>
                  <a:pt x="69" y="0"/>
                  <a:pt x="61" y="0"/>
                  <a:pt x="61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4" name="Freeform 239">
            <a:extLst>
              <a:ext uri="{FF2B5EF4-FFF2-40B4-BE49-F238E27FC236}">
                <a16:creationId xmlns:a16="http://schemas.microsoft.com/office/drawing/2014/main" id="{69B2A639-4C6B-B645-8BD5-37AF50CFB2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33807" y="7111566"/>
            <a:ext cx="191370" cy="52625"/>
          </a:xfrm>
          <a:custGeom>
            <a:avLst/>
            <a:gdLst>
              <a:gd name="T0" fmla="*/ 176 w 177"/>
              <a:gd name="T1" fmla="*/ 0 h 47"/>
              <a:gd name="T2" fmla="*/ 176 w 177"/>
              <a:gd name="T3" fmla="*/ 0 h 47"/>
              <a:gd name="T4" fmla="*/ 0 w 177"/>
              <a:gd name="T5" fmla="*/ 0 h 47"/>
              <a:gd name="T6" fmla="*/ 7 w 177"/>
              <a:gd name="T7" fmla="*/ 23 h 47"/>
              <a:gd name="T8" fmla="*/ 0 w 177"/>
              <a:gd name="T9" fmla="*/ 46 h 47"/>
              <a:gd name="T10" fmla="*/ 176 w 177"/>
              <a:gd name="T11" fmla="*/ 46 h 47"/>
              <a:gd name="T12" fmla="*/ 168 w 177"/>
              <a:gd name="T13" fmla="*/ 23 h 47"/>
              <a:gd name="T14" fmla="*/ 176 w 177"/>
              <a:gd name="T15" fmla="*/ 0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77" h="47">
                <a:moveTo>
                  <a:pt x="176" y="0"/>
                </a:moveTo>
                <a:lnTo>
                  <a:pt x="176" y="0"/>
                </a:lnTo>
                <a:cubicBezTo>
                  <a:pt x="0" y="0"/>
                  <a:pt x="0" y="0"/>
                  <a:pt x="0" y="0"/>
                </a:cubicBezTo>
                <a:cubicBezTo>
                  <a:pt x="7" y="7"/>
                  <a:pt x="7" y="15"/>
                  <a:pt x="7" y="23"/>
                </a:cubicBezTo>
                <a:cubicBezTo>
                  <a:pt x="7" y="30"/>
                  <a:pt x="7" y="38"/>
                  <a:pt x="0" y="46"/>
                </a:cubicBezTo>
                <a:cubicBezTo>
                  <a:pt x="176" y="46"/>
                  <a:pt x="176" y="46"/>
                  <a:pt x="176" y="46"/>
                </a:cubicBezTo>
                <a:cubicBezTo>
                  <a:pt x="176" y="38"/>
                  <a:pt x="168" y="30"/>
                  <a:pt x="168" y="23"/>
                </a:cubicBezTo>
                <a:cubicBezTo>
                  <a:pt x="168" y="15"/>
                  <a:pt x="176" y="7"/>
                  <a:pt x="176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5" name="Freeform 240">
            <a:extLst>
              <a:ext uri="{FF2B5EF4-FFF2-40B4-BE49-F238E27FC236}">
                <a16:creationId xmlns:a16="http://schemas.microsoft.com/office/drawing/2014/main" id="{01DB7852-B41C-E44E-B336-2BE9BDB035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99377" y="6752745"/>
            <a:ext cx="492780" cy="344467"/>
          </a:xfrm>
          <a:custGeom>
            <a:avLst/>
            <a:gdLst>
              <a:gd name="T0" fmla="*/ 431 w 455"/>
              <a:gd name="T1" fmla="*/ 307 h 316"/>
              <a:gd name="T2" fmla="*/ 431 w 455"/>
              <a:gd name="T3" fmla="*/ 307 h 316"/>
              <a:gd name="T4" fmla="*/ 454 w 455"/>
              <a:gd name="T5" fmla="*/ 307 h 316"/>
              <a:gd name="T6" fmla="*/ 454 w 455"/>
              <a:gd name="T7" fmla="*/ 122 h 316"/>
              <a:gd name="T8" fmla="*/ 454 w 455"/>
              <a:gd name="T9" fmla="*/ 84 h 316"/>
              <a:gd name="T10" fmla="*/ 454 w 455"/>
              <a:gd name="T11" fmla="*/ 38 h 316"/>
              <a:gd name="T12" fmla="*/ 408 w 455"/>
              <a:gd name="T13" fmla="*/ 0 h 316"/>
              <a:gd name="T14" fmla="*/ 23 w 455"/>
              <a:gd name="T15" fmla="*/ 0 h 316"/>
              <a:gd name="T16" fmla="*/ 0 w 455"/>
              <a:gd name="T17" fmla="*/ 23 h 316"/>
              <a:gd name="T18" fmla="*/ 23 w 455"/>
              <a:gd name="T19" fmla="*/ 46 h 316"/>
              <a:gd name="T20" fmla="*/ 408 w 455"/>
              <a:gd name="T21" fmla="*/ 46 h 316"/>
              <a:gd name="T22" fmla="*/ 408 w 455"/>
              <a:gd name="T23" fmla="*/ 315 h 316"/>
              <a:gd name="T24" fmla="*/ 431 w 455"/>
              <a:gd name="T25" fmla="*/ 307 h 3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55" h="316">
                <a:moveTo>
                  <a:pt x="431" y="307"/>
                </a:moveTo>
                <a:lnTo>
                  <a:pt x="431" y="307"/>
                </a:lnTo>
                <a:cubicBezTo>
                  <a:pt x="438" y="307"/>
                  <a:pt x="446" y="307"/>
                  <a:pt x="454" y="307"/>
                </a:cubicBezTo>
                <a:cubicBezTo>
                  <a:pt x="454" y="122"/>
                  <a:pt x="454" y="122"/>
                  <a:pt x="454" y="122"/>
                </a:cubicBezTo>
                <a:cubicBezTo>
                  <a:pt x="454" y="84"/>
                  <a:pt x="454" y="84"/>
                  <a:pt x="454" y="84"/>
                </a:cubicBezTo>
                <a:cubicBezTo>
                  <a:pt x="454" y="38"/>
                  <a:pt x="454" y="38"/>
                  <a:pt x="454" y="38"/>
                </a:cubicBezTo>
                <a:cubicBezTo>
                  <a:pt x="454" y="15"/>
                  <a:pt x="431" y="0"/>
                  <a:pt x="408" y="0"/>
                </a:cubicBezTo>
                <a:cubicBezTo>
                  <a:pt x="23" y="0"/>
                  <a:pt x="23" y="0"/>
                  <a:pt x="23" y="0"/>
                </a:cubicBezTo>
                <a:cubicBezTo>
                  <a:pt x="7" y="0"/>
                  <a:pt x="0" y="7"/>
                  <a:pt x="0" y="23"/>
                </a:cubicBezTo>
                <a:cubicBezTo>
                  <a:pt x="0" y="31"/>
                  <a:pt x="7" y="46"/>
                  <a:pt x="23" y="46"/>
                </a:cubicBezTo>
                <a:cubicBezTo>
                  <a:pt x="408" y="46"/>
                  <a:pt x="408" y="46"/>
                  <a:pt x="408" y="46"/>
                </a:cubicBezTo>
                <a:cubicBezTo>
                  <a:pt x="408" y="315"/>
                  <a:pt x="408" y="315"/>
                  <a:pt x="408" y="315"/>
                </a:cubicBezTo>
                <a:cubicBezTo>
                  <a:pt x="415" y="307"/>
                  <a:pt x="423" y="307"/>
                  <a:pt x="431" y="30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6" name="Freeform 241">
            <a:extLst>
              <a:ext uri="{FF2B5EF4-FFF2-40B4-BE49-F238E27FC236}">
                <a16:creationId xmlns:a16="http://schemas.microsoft.com/office/drawing/2014/main" id="{EC7936EC-550E-0940-93F1-C2F95CE186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47219" y="6934547"/>
            <a:ext cx="100471" cy="224862"/>
          </a:xfrm>
          <a:custGeom>
            <a:avLst/>
            <a:gdLst>
              <a:gd name="T0" fmla="*/ 92 w 93"/>
              <a:gd name="T1" fmla="*/ 162 h 209"/>
              <a:gd name="T2" fmla="*/ 92 w 93"/>
              <a:gd name="T3" fmla="*/ 162 h 209"/>
              <a:gd name="T4" fmla="*/ 54 w 93"/>
              <a:gd name="T5" fmla="*/ 162 h 209"/>
              <a:gd name="T6" fmla="*/ 54 w 93"/>
              <a:gd name="T7" fmla="*/ 0 h 209"/>
              <a:gd name="T8" fmla="*/ 0 w 93"/>
              <a:gd name="T9" fmla="*/ 0 h 209"/>
              <a:gd name="T10" fmla="*/ 0 w 93"/>
              <a:gd name="T11" fmla="*/ 169 h 209"/>
              <a:gd name="T12" fmla="*/ 15 w 93"/>
              <a:gd name="T13" fmla="*/ 192 h 209"/>
              <a:gd name="T14" fmla="*/ 46 w 93"/>
              <a:gd name="T15" fmla="*/ 208 h 209"/>
              <a:gd name="T16" fmla="*/ 46 w 93"/>
              <a:gd name="T17" fmla="*/ 208 h 209"/>
              <a:gd name="T18" fmla="*/ 92 w 93"/>
              <a:gd name="T19" fmla="*/ 208 h 209"/>
              <a:gd name="T20" fmla="*/ 85 w 93"/>
              <a:gd name="T21" fmla="*/ 185 h 209"/>
              <a:gd name="T22" fmla="*/ 92 w 93"/>
              <a:gd name="T23" fmla="*/ 162 h 2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3" h="209">
                <a:moveTo>
                  <a:pt x="92" y="162"/>
                </a:moveTo>
                <a:lnTo>
                  <a:pt x="92" y="162"/>
                </a:lnTo>
                <a:cubicBezTo>
                  <a:pt x="54" y="162"/>
                  <a:pt x="54" y="162"/>
                  <a:pt x="54" y="162"/>
                </a:cubicBezTo>
                <a:cubicBezTo>
                  <a:pt x="54" y="0"/>
                  <a:pt x="54" y="0"/>
                  <a:pt x="54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9"/>
                  <a:pt x="0" y="169"/>
                  <a:pt x="0" y="169"/>
                </a:cubicBezTo>
                <a:cubicBezTo>
                  <a:pt x="0" y="177"/>
                  <a:pt x="8" y="185"/>
                  <a:pt x="15" y="192"/>
                </a:cubicBezTo>
                <a:cubicBezTo>
                  <a:pt x="23" y="208"/>
                  <a:pt x="31" y="208"/>
                  <a:pt x="46" y="208"/>
                </a:cubicBezTo>
                <a:lnTo>
                  <a:pt x="46" y="208"/>
                </a:lnTo>
                <a:cubicBezTo>
                  <a:pt x="92" y="208"/>
                  <a:pt x="92" y="208"/>
                  <a:pt x="92" y="208"/>
                </a:cubicBezTo>
                <a:cubicBezTo>
                  <a:pt x="92" y="200"/>
                  <a:pt x="85" y="192"/>
                  <a:pt x="85" y="185"/>
                </a:cubicBezTo>
                <a:cubicBezTo>
                  <a:pt x="85" y="177"/>
                  <a:pt x="85" y="169"/>
                  <a:pt x="92" y="16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7" name="Freeform 242">
            <a:extLst>
              <a:ext uri="{FF2B5EF4-FFF2-40B4-BE49-F238E27FC236}">
                <a16:creationId xmlns:a16="http://schemas.microsoft.com/office/drawing/2014/main" id="{9DE533BD-B0F6-EB4E-964E-AF93620874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01254" y="7068506"/>
            <a:ext cx="133959" cy="133959"/>
          </a:xfrm>
          <a:custGeom>
            <a:avLst/>
            <a:gdLst>
              <a:gd name="T0" fmla="*/ 62 w 125"/>
              <a:gd name="T1" fmla="*/ 123 h 124"/>
              <a:gd name="T2" fmla="*/ 62 w 125"/>
              <a:gd name="T3" fmla="*/ 123 h 124"/>
              <a:gd name="T4" fmla="*/ 0 w 125"/>
              <a:gd name="T5" fmla="*/ 62 h 124"/>
              <a:gd name="T6" fmla="*/ 62 w 125"/>
              <a:gd name="T7" fmla="*/ 0 h 124"/>
              <a:gd name="T8" fmla="*/ 124 w 125"/>
              <a:gd name="T9" fmla="*/ 62 h 124"/>
              <a:gd name="T10" fmla="*/ 62 w 125"/>
              <a:gd name="T11" fmla="*/ 123 h 124"/>
              <a:gd name="T12" fmla="*/ 62 w 125"/>
              <a:gd name="T13" fmla="*/ 31 h 124"/>
              <a:gd name="T14" fmla="*/ 62 w 125"/>
              <a:gd name="T15" fmla="*/ 31 h 124"/>
              <a:gd name="T16" fmla="*/ 39 w 125"/>
              <a:gd name="T17" fmla="*/ 62 h 124"/>
              <a:gd name="T18" fmla="*/ 62 w 125"/>
              <a:gd name="T19" fmla="*/ 93 h 124"/>
              <a:gd name="T20" fmla="*/ 93 w 125"/>
              <a:gd name="T21" fmla="*/ 62 h 124"/>
              <a:gd name="T22" fmla="*/ 62 w 125"/>
              <a:gd name="T23" fmla="*/ 31 h 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25" h="124">
                <a:moveTo>
                  <a:pt x="62" y="123"/>
                </a:moveTo>
                <a:lnTo>
                  <a:pt x="62" y="123"/>
                </a:lnTo>
                <a:cubicBezTo>
                  <a:pt x="31" y="123"/>
                  <a:pt x="0" y="93"/>
                  <a:pt x="0" y="62"/>
                </a:cubicBezTo>
                <a:cubicBezTo>
                  <a:pt x="0" y="23"/>
                  <a:pt x="31" y="0"/>
                  <a:pt x="62" y="0"/>
                </a:cubicBezTo>
                <a:cubicBezTo>
                  <a:pt x="100" y="0"/>
                  <a:pt x="124" y="23"/>
                  <a:pt x="124" y="62"/>
                </a:cubicBezTo>
                <a:cubicBezTo>
                  <a:pt x="124" y="93"/>
                  <a:pt x="100" y="123"/>
                  <a:pt x="62" y="123"/>
                </a:cubicBezTo>
                <a:close/>
                <a:moveTo>
                  <a:pt x="62" y="31"/>
                </a:moveTo>
                <a:lnTo>
                  <a:pt x="62" y="31"/>
                </a:lnTo>
                <a:cubicBezTo>
                  <a:pt x="46" y="31"/>
                  <a:pt x="39" y="46"/>
                  <a:pt x="39" y="62"/>
                </a:cubicBezTo>
                <a:cubicBezTo>
                  <a:pt x="39" y="77"/>
                  <a:pt x="46" y="93"/>
                  <a:pt x="62" y="93"/>
                </a:cubicBezTo>
                <a:cubicBezTo>
                  <a:pt x="77" y="93"/>
                  <a:pt x="93" y="77"/>
                  <a:pt x="93" y="62"/>
                </a:cubicBezTo>
                <a:cubicBezTo>
                  <a:pt x="93" y="46"/>
                  <a:pt x="77" y="31"/>
                  <a:pt x="62" y="31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8" name="Freeform 243">
            <a:extLst>
              <a:ext uri="{FF2B5EF4-FFF2-40B4-BE49-F238E27FC236}">
                <a16:creationId xmlns:a16="http://schemas.microsoft.com/office/drawing/2014/main" id="{54FE1486-468A-7746-848C-3566699831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23767" y="7068506"/>
            <a:ext cx="133959" cy="133959"/>
          </a:xfrm>
          <a:custGeom>
            <a:avLst/>
            <a:gdLst>
              <a:gd name="T0" fmla="*/ 62 w 125"/>
              <a:gd name="T1" fmla="*/ 123 h 124"/>
              <a:gd name="T2" fmla="*/ 62 w 125"/>
              <a:gd name="T3" fmla="*/ 123 h 124"/>
              <a:gd name="T4" fmla="*/ 0 w 125"/>
              <a:gd name="T5" fmla="*/ 62 h 124"/>
              <a:gd name="T6" fmla="*/ 62 w 125"/>
              <a:gd name="T7" fmla="*/ 0 h 124"/>
              <a:gd name="T8" fmla="*/ 124 w 125"/>
              <a:gd name="T9" fmla="*/ 62 h 124"/>
              <a:gd name="T10" fmla="*/ 62 w 125"/>
              <a:gd name="T11" fmla="*/ 123 h 124"/>
              <a:gd name="T12" fmla="*/ 62 w 125"/>
              <a:gd name="T13" fmla="*/ 31 h 124"/>
              <a:gd name="T14" fmla="*/ 62 w 125"/>
              <a:gd name="T15" fmla="*/ 31 h 124"/>
              <a:gd name="T16" fmla="*/ 31 w 125"/>
              <a:gd name="T17" fmla="*/ 62 h 124"/>
              <a:gd name="T18" fmla="*/ 62 w 125"/>
              <a:gd name="T19" fmla="*/ 93 h 124"/>
              <a:gd name="T20" fmla="*/ 93 w 125"/>
              <a:gd name="T21" fmla="*/ 62 h 124"/>
              <a:gd name="T22" fmla="*/ 62 w 125"/>
              <a:gd name="T23" fmla="*/ 31 h 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25" h="124">
                <a:moveTo>
                  <a:pt x="62" y="123"/>
                </a:moveTo>
                <a:lnTo>
                  <a:pt x="62" y="123"/>
                </a:lnTo>
                <a:cubicBezTo>
                  <a:pt x="31" y="123"/>
                  <a:pt x="0" y="93"/>
                  <a:pt x="0" y="62"/>
                </a:cubicBezTo>
                <a:cubicBezTo>
                  <a:pt x="0" y="23"/>
                  <a:pt x="31" y="0"/>
                  <a:pt x="62" y="0"/>
                </a:cubicBezTo>
                <a:cubicBezTo>
                  <a:pt x="101" y="0"/>
                  <a:pt x="124" y="23"/>
                  <a:pt x="124" y="62"/>
                </a:cubicBezTo>
                <a:cubicBezTo>
                  <a:pt x="124" y="93"/>
                  <a:pt x="101" y="123"/>
                  <a:pt x="62" y="123"/>
                </a:cubicBezTo>
                <a:close/>
                <a:moveTo>
                  <a:pt x="62" y="31"/>
                </a:moveTo>
                <a:lnTo>
                  <a:pt x="62" y="31"/>
                </a:lnTo>
                <a:cubicBezTo>
                  <a:pt x="47" y="31"/>
                  <a:pt x="31" y="46"/>
                  <a:pt x="31" y="62"/>
                </a:cubicBezTo>
                <a:cubicBezTo>
                  <a:pt x="31" y="77"/>
                  <a:pt x="47" y="93"/>
                  <a:pt x="62" y="93"/>
                </a:cubicBezTo>
                <a:cubicBezTo>
                  <a:pt x="78" y="93"/>
                  <a:pt x="93" y="77"/>
                  <a:pt x="93" y="62"/>
                </a:cubicBezTo>
                <a:cubicBezTo>
                  <a:pt x="93" y="46"/>
                  <a:pt x="78" y="31"/>
                  <a:pt x="62" y="31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9" name="Freeform 244">
            <a:extLst>
              <a:ext uri="{FF2B5EF4-FFF2-40B4-BE49-F238E27FC236}">
                <a16:creationId xmlns:a16="http://schemas.microsoft.com/office/drawing/2014/main" id="{CB054463-551F-AA4D-A97A-0BE66A89F3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13731" y="6834079"/>
            <a:ext cx="200939" cy="47843"/>
          </a:xfrm>
          <a:custGeom>
            <a:avLst/>
            <a:gdLst>
              <a:gd name="T0" fmla="*/ 162 w 186"/>
              <a:gd name="T1" fmla="*/ 45 h 46"/>
              <a:gd name="T2" fmla="*/ 162 w 186"/>
              <a:gd name="T3" fmla="*/ 45 h 46"/>
              <a:gd name="T4" fmla="*/ 16 w 186"/>
              <a:gd name="T5" fmla="*/ 45 h 46"/>
              <a:gd name="T6" fmla="*/ 0 w 186"/>
              <a:gd name="T7" fmla="*/ 22 h 46"/>
              <a:gd name="T8" fmla="*/ 0 w 186"/>
              <a:gd name="T9" fmla="*/ 22 h 46"/>
              <a:gd name="T10" fmla="*/ 16 w 186"/>
              <a:gd name="T11" fmla="*/ 0 h 46"/>
              <a:gd name="T12" fmla="*/ 162 w 186"/>
              <a:gd name="T13" fmla="*/ 0 h 46"/>
              <a:gd name="T14" fmla="*/ 185 w 186"/>
              <a:gd name="T15" fmla="*/ 22 h 46"/>
              <a:gd name="T16" fmla="*/ 185 w 186"/>
              <a:gd name="T17" fmla="*/ 22 h 46"/>
              <a:gd name="T18" fmla="*/ 162 w 186"/>
              <a:gd name="T19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6" h="46">
                <a:moveTo>
                  <a:pt x="162" y="45"/>
                </a:moveTo>
                <a:lnTo>
                  <a:pt x="162" y="45"/>
                </a:lnTo>
                <a:cubicBezTo>
                  <a:pt x="16" y="45"/>
                  <a:pt x="16" y="45"/>
                  <a:pt x="16" y="45"/>
                </a:cubicBezTo>
                <a:cubicBezTo>
                  <a:pt x="8" y="45"/>
                  <a:pt x="0" y="38"/>
                  <a:pt x="0" y="22"/>
                </a:cubicBezTo>
                <a:lnTo>
                  <a:pt x="0" y="22"/>
                </a:lnTo>
                <a:cubicBezTo>
                  <a:pt x="0" y="14"/>
                  <a:pt x="8" y="0"/>
                  <a:pt x="16" y="0"/>
                </a:cubicBezTo>
                <a:cubicBezTo>
                  <a:pt x="162" y="0"/>
                  <a:pt x="162" y="0"/>
                  <a:pt x="162" y="0"/>
                </a:cubicBezTo>
                <a:cubicBezTo>
                  <a:pt x="178" y="0"/>
                  <a:pt x="185" y="14"/>
                  <a:pt x="185" y="22"/>
                </a:cubicBezTo>
                <a:lnTo>
                  <a:pt x="185" y="22"/>
                </a:lnTo>
                <a:cubicBezTo>
                  <a:pt x="185" y="38"/>
                  <a:pt x="178" y="45"/>
                  <a:pt x="162" y="4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0" name="Freeform 245">
            <a:extLst>
              <a:ext uri="{FF2B5EF4-FFF2-40B4-BE49-F238E27FC236}">
                <a16:creationId xmlns:a16="http://schemas.microsoft.com/office/drawing/2014/main" id="{FF3BC776-7C26-9349-A5DD-FD95D0125F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42436" y="6910627"/>
            <a:ext cx="110036" cy="43057"/>
          </a:xfrm>
          <a:custGeom>
            <a:avLst/>
            <a:gdLst>
              <a:gd name="T0" fmla="*/ 77 w 101"/>
              <a:gd name="T1" fmla="*/ 39 h 40"/>
              <a:gd name="T2" fmla="*/ 77 w 101"/>
              <a:gd name="T3" fmla="*/ 39 h 40"/>
              <a:gd name="T4" fmla="*/ 23 w 101"/>
              <a:gd name="T5" fmla="*/ 39 h 40"/>
              <a:gd name="T6" fmla="*/ 0 w 101"/>
              <a:gd name="T7" fmla="*/ 24 h 40"/>
              <a:gd name="T8" fmla="*/ 0 w 101"/>
              <a:gd name="T9" fmla="*/ 24 h 40"/>
              <a:gd name="T10" fmla="*/ 23 w 101"/>
              <a:gd name="T11" fmla="*/ 0 h 40"/>
              <a:gd name="T12" fmla="*/ 85 w 101"/>
              <a:gd name="T13" fmla="*/ 8 h 40"/>
              <a:gd name="T14" fmla="*/ 100 w 101"/>
              <a:gd name="T15" fmla="*/ 24 h 40"/>
              <a:gd name="T16" fmla="*/ 100 w 101"/>
              <a:gd name="T17" fmla="*/ 24 h 40"/>
              <a:gd name="T18" fmla="*/ 77 w 101"/>
              <a:gd name="T19" fmla="*/ 39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1" h="40">
                <a:moveTo>
                  <a:pt x="77" y="39"/>
                </a:moveTo>
                <a:lnTo>
                  <a:pt x="77" y="39"/>
                </a:lnTo>
                <a:cubicBezTo>
                  <a:pt x="23" y="39"/>
                  <a:pt x="23" y="39"/>
                  <a:pt x="23" y="39"/>
                </a:cubicBezTo>
                <a:cubicBezTo>
                  <a:pt x="8" y="39"/>
                  <a:pt x="0" y="31"/>
                  <a:pt x="0" y="24"/>
                </a:cubicBezTo>
                <a:lnTo>
                  <a:pt x="0" y="24"/>
                </a:lnTo>
                <a:cubicBezTo>
                  <a:pt x="8" y="8"/>
                  <a:pt x="16" y="0"/>
                  <a:pt x="23" y="0"/>
                </a:cubicBezTo>
                <a:cubicBezTo>
                  <a:pt x="85" y="8"/>
                  <a:pt x="85" y="8"/>
                  <a:pt x="85" y="8"/>
                </a:cubicBezTo>
                <a:cubicBezTo>
                  <a:pt x="93" y="8"/>
                  <a:pt x="100" y="16"/>
                  <a:pt x="100" y="24"/>
                </a:cubicBezTo>
                <a:lnTo>
                  <a:pt x="100" y="24"/>
                </a:lnTo>
                <a:cubicBezTo>
                  <a:pt x="100" y="31"/>
                  <a:pt x="93" y="39"/>
                  <a:pt x="77" y="3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1" name="Freeform 246">
            <a:extLst>
              <a:ext uri="{FF2B5EF4-FFF2-40B4-BE49-F238E27FC236}">
                <a16:creationId xmlns:a16="http://schemas.microsoft.com/office/drawing/2014/main" id="{1938915B-2524-5A4B-82D9-8DC8B8F789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32976" y="8494216"/>
            <a:ext cx="588465" cy="57411"/>
          </a:xfrm>
          <a:custGeom>
            <a:avLst/>
            <a:gdLst>
              <a:gd name="T0" fmla="*/ 540 w 541"/>
              <a:gd name="T1" fmla="*/ 54 h 55"/>
              <a:gd name="T2" fmla="*/ 0 w 541"/>
              <a:gd name="T3" fmla="*/ 54 h 55"/>
              <a:gd name="T4" fmla="*/ 0 w 541"/>
              <a:gd name="T5" fmla="*/ 0 h 55"/>
              <a:gd name="T6" fmla="*/ 540 w 541"/>
              <a:gd name="T7" fmla="*/ 0 h 55"/>
              <a:gd name="T8" fmla="*/ 540 w 541"/>
              <a:gd name="T9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41" h="55">
                <a:moveTo>
                  <a:pt x="540" y="54"/>
                </a:moveTo>
                <a:lnTo>
                  <a:pt x="0" y="54"/>
                </a:lnTo>
                <a:lnTo>
                  <a:pt x="0" y="0"/>
                </a:lnTo>
                <a:lnTo>
                  <a:pt x="540" y="0"/>
                </a:lnTo>
                <a:lnTo>
                  <a:pt x="540" y="54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2" name="Freeform 247">
            <a:extLst>
              <a:ext uri="{FF2B5EF4-FFF2-40B4-BE49-F238E27FC236}">
                <a16:creationId xmlns:a16="http://schemas.microsoft.com/office/drawing/2014/main" id="{E2803C18-348F-0349-845D-C939D074A4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90388" y="8656880"/>
            <a:ext cx="129177" cy="52628"/>
          </a:xfrm>
          <a:custGeom>
            <a:avLst/>
            <a:gdLst>
              <a:gd name="T0" fmla="*/ 93 w 117"/>
              <a:gd name="T1" fmla="*/ 46 h 47"/>
              <a:gd name="T2" fmla="*/ 93 w 117"/>
              <a:gd name="T3" fmla="*/ 46 h 47"/>
              <a:gd name="T4" fmla="*/ 23 w 117"/>
              <a:gd name="T5" fmla="*/ 46 h 47"/>
              <a:gd name="T6" fmla="*/ 0 w 117"/>
              <a:gd name="T7" fmla="*/ 23 h 47"/>
              <a:gd name="T8" fmla="*/ 0 w 117"/>
              <a:gd name="T9" fmla="*/ 23 h 47"/>
              <a:gd name="T10" fmla="*/ 23 w 117"/>
              <a:gd name="T11" fmla="*/ 0 h 47"/>
              <a:gd name="T12" fmla="*/ 93 w 117"/>
              <a:gd name="T13" fmla="*/ 0 h 47"/>
              <a:gd name="T14" fmla="*/ 116 w 117"/>
              <a:gd name="T15" fmla="*/ 23 h 47"/>
              <a:gd name="T16" fmla="*/ 116 w 117"/>
              <a:gd name="T17" fmla="*/ 23 h 47"/>
              <a:gd name="T18" fmla="*/ 93 w 117"/>
              <a:gd name="T19" fmla="*/ 46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7" h="47">
                <a:moveTo>
                  <a:pt x="93" y="46"/>
                </a:moveTo>
                <a:lnTo>
                  <a:pt x="93" y="46"/>
                </a:lnTo>
                <a:cubicBezTo>
                  <a:pt x="23" y="46"/>
                  <a:pt x="23" y="46"/>
                  <a:pt x="23" y="46"/>
                </a:cubicBezTo>
                <a:cubicBezTo>
                  <a:pt x="8" y="46"/>
                  <a:pt x="0" y="38"/>
                  <a:pt x="0" y="23"/>
                </a:cubicBezTo>
                <a:lnTo>
                  <a:pt x="0" y="23"/>
                </a:lnTo>
                <a:cubicBezTo>
                  <a:pt x="0" y="8"/>
                  <a:pt x="8" y="0"/>
                  <a:pt x="23" y="0"/>
                </a:cubicBezTo>
                <a:cubicBezTo>
                  <a:pt x="93" y="0"/>
                  <a:pt x="93" y="0"/>
                  <a:pt x="93" y="0"/>
                </a:cubicBezTo>
                <a:cubicBezTo>
                  <a:pt x="100" y="0"/>
                  <a:pt x="116" y="8"/>
                  <a:pt x="116" y="23"/>
                </a:cubicBezTo>
                <a:lnTo>
                  <a:pt x="116" y="23"/>
                </a:lnTo>
                <a:cubicBezTo>
                  <a:pt x="116" y="38"/>
                  <a:pt x="100" y="46"/>
                  <a:pt x="93" y="4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3" name="Freeform 248">
            <a:extLst>
              <a:ext uri="{FF2B5EF4-FFF2-40B4-BE49-F238E27FC236}">
                <a16:creationId xmlns:a16="http://schemas.microsoft.com/office/drawing/2014/main" id="{3F03567E-B8A6-AC4E-9476-19384D8FD9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89920" y="8317200"/>
            <a:ext cx="655442" cy="492777"/>
          </a:xfrm>
          <a:custGeom>
            <a:avLst/>
            <a:gdLst>
              <a:gd name="T0" fmla="*/ 509 w 602"/>
              <a:gd name="T1" fmla="*/ 455 h 456"/>
              <a:gd name="T2" fmla="*/ 509 w 602"/>
              <a:gd name="T3" fmla="*/ 455 h 456"/>
              <a:gd name="T4" fmla="*/ 92 w 602"/>
              <a:gd name="T5" fmla="*/ 455 h 456"/>
              <a:gd name="T6" fmla="*/ 0 w 602"/>
              <a:gd name="T7" fmla="*/ 370 h 456"/>
              <a:gd name="T8" fmla="*/ 0 w 602"/>
              <a:gd name="T9" fmla="*/ 85 h 456"/>
              <a:gd name="T10" fmla="*/ 92 w 602"/>
              <a:gd name="T11" fmla="*/ 0 h 456"/>
              <a:gd name="T12" fmla="*/ 509 w 602"/>
              <a:gd name="T13" fmla="*/ 0 h 456"/>
              <a:gd name="T14" fmla="*/ 601 w 602"/>
              <a:gd name="T15" fmla="*/ 85 h 456"/>
              <a:gd name="T16" fmla="*/ 601 w 602"/>
              <a:gd name="T17" fmla="*/ 370 h 456"/>
              <a:gd name="T18" fmla="*/ 509 w 602"/>
              <a:gd name="T19" fmla="*/ 455 h 456"/>
              <a:gd name="T20" fmla="*/ 92 w 602"/>
              <a:gd name="T21" fmla="*/ 46 h 456"/>
              <a:gd name="T22" fmla="*/ 92 w 602"/>
              <a:gd name="T23" fmla="*/ 46 h 456"/>
              <a:gd name="T24" fmla="*/ 54 w 602"/>
              <a:gd name="T25" fmla="*/ 85 h 456"/>
              <a:gd name="T26" fmla="*/ 54 w 602"/>
              <a:gd name="T27" fmla="*/ 370 h 456"/>
              <a:gd name="T28" fmla="*/ 92 w 602"/>
              <a:gd name="T29" fmla="*/ 408 h 456"/>
              <a:gd name="T30" fmla="*/ 509 w 602"/>
              <a:gd name="T31" fmla="*/ 408 h 456"/>
              <a:gd name="T32" fmla="*/ 555 w 602"/>
              <a:gd name="T33" fmla="*/ 370 h 456"/>
              <a:gd name="T34" fmla="*/ 555 w 602"/>
              <a:gd name="T35" fmla="*/ 85 h 456"/>
              <a:gd name="T36" fmla="*/ 509 w 602"/>
              <a:gd name="T37" fmla="*/ 46 h 456"/>
              <a:gd name="T38" fmla="*/ 92 w 602"/>
              <a:gd name="T39" fmla="*/ 46 h 4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602" h="456">
                <a:moveTo>
                  <a:pt x="509" y="455"/>
                </a:moveTo>
                <a:lnTo>
                  <a:pt x="509" y="455"/>
                </a:lnTo>
                <a:cubicBezTo>
                  <a:pt x="92" y="455"/>
                  <a:pt x="92" y="455"/>
                  <a:pt x="92" y="455"/>
                </a:cubicBezTo>
                <a:cubicBezTo>
                  <a:pt x="46" y="455"/>
                  <a:pt x="0" y="416"/>
                  <a:pt x="0" y="370"/>
                </a:cubicBezTo>
                <a:cubicBezTo>
                  <a:pt x="0" y="85"/>
                  <a:pt x="0" y="85"/>
                  <a:pt x="0" y="85"/>
                </a:cubicBezTo>
                <a:cubicBezTo>
                  <a:pt x="0" y="38"/>
                  <a:pt x="46" y="0"/>
                  <a:pt x="92" y="0"/>
                </a:cubicBezTo>
                <a:cubicBezTo>
                  <a:pt x="509" y="0"/>
                  <a:pt x="509" y="0"/>
                  <a:pt x="509" y="0"/>
                </a:cubicBezTo>
                <a:cubicBezTo>
                  <a:pt x="563" y="0"/>
                  <a:pt x="601" y="38"/>
                  <a:pt x="601" y="85"/>
                </a:cubicBezTo>
                <a:cubicBezTo>
                  <a:pt x="601" y="370"/>
                  <a:pt x="601" y="370"/>
                  <a:pt x="601" y="370"/>
                </a:cubicBezTo>
                <a:cubicBezTo>
                  <a:pt x="601" y="416"/>
                  <a:pt x="563" y="455"/>
                  <a:pt x="509" y="455"/>
                </a:cubicBezTo>
                <a:close/>
                <a:moveTo>
                  <a:pt x="92" y="46"/>
                </a:moveTo>
                <a:lnTo>
                  <a:pt x="92" y="46"/>
                </a:lnTo>
                <a:cubicBezTo>
                  <a:pt x="69" y="46"/>
                  <a:pt x="54" y="61"/>
                  <a:pt x="54" y="85"/>
                </a:cubicBezTo>
                <a:cubicBezTo>
                  <a:pt x="54" y="370"/>
                  <a:pt x="54" y="370"/>
                  <a:pt x="54" y="370"/>
                </a:cubicBezTo>
                <a:cubicBezTo>
                  <a:pt x="54" y="393"/>
                  <a:pt x="69" y="408"/>
                  <a:pt x="92" y="408"/>
                </a:cubicBezTo>
                <a:cubicBezTo>
                  <a:pt x="509" y="408"/>
                  <a:pt x="509" y="408"/>
                  <a:pt x="509" y="408"/>
                </a:cubicBezTo>
                <a:cubicBezTo>
                  <a:pt x="532" y="408"/>
                  <a:pt x="555" y="393"/>
                  <a:pt x="555" y="370"/>
                </a:cubicBezTo>
                <a:cubicBezTo>
                  <a:pt x="555" y="85"/>
                  <a:pt x="555" y="85"/>
                  <a:pt x="555" y="85"/>
                </a:cubicBezTo>
                <a:cubicBezTo>
                  <a:pt x="555" y="61"/>
                  <a:pt x="532" y="46"/>
                  <a:pt x="509" y="46"/>
                </a:cubicBezTo>
                <a:lnTo>
                  <a:pt x="92" y="4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4" name="Freeform 249">
            <a:extLst>
              <a:ext uri="{FF2B5EF4-FFF2-40B4-BE49-F238E27FC236}">
                <a16:creationId xmlns:a16="http://schemas.microsoft.com/office/drawing/2014/main" id="{D6905A85-8D2B-6348-8E23-469980B569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86652" y="7269445"/>
            <a:ext cx="368389" cy="43060"/>
          </a:xfrm>
          <a:custGeom>
            <a:avLst/>
            <a:gdLst>
              <a:gd name="T0" fmla="*/ 340 w 341"/>
              <a:gd name="T1" fmla="*/ 39 h 40"/>
              <a:gd name="T2" fmla="*/ 340 w 341"/>
              <a:gd name="T3" fmla="*/ 39 h 40"/>
              <a:gd name="T4" fmla="*/ 23 w 341"/>
              <a:gd name="T5" fmla="*/ 39 h 40"/>
              <a:gd name="T6" fmla="*/ 0 w 341"/>
              <a:gd name="T7" fmla="*/ 16 h 40"/>
              <a:gd name="T8" fmla="*/ 0 w 341"/>
              <a:gd name="T9" fmla="*/ 16 h 40"/>
              <a:gd name="T10" fmla="*/ 23 w 341"/>
              <a:gd name="T11" fmla="*/ 0 h 40"/>
              <a:gd name="T12" fmla="*/ 340 w 341"/>
              <a:gd name="T13" fmla="*/ 0 h 40"/>
              <a:gd name="T14" fmla="*/ 340 w 341"/>
              <a:gd name="T15" fmla="*/ 39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41" h="40">
                <a:moveTo>
                  <a:pt x="340" y="39"/>
                </a:moveTo>
                <a:lnTo>
                  <a:pt x="340" y="39"/>
                </a:lnTo>
                <a:cubicBezTo>
                  <a:pt x="23" y="39"/>
                  <a:pt x="23" y="39"/>
                  <a:pt x="23" y="39"/>
                </a:cubicBezTo>
                <a:cubicBezTo>
                  <a:pt x="8" y="39"/>
                  <a:pt x="0" y="31"/>
                  <a:pt x="0" y="16"/>
                </a:cubicBezTo>
                <a:lnTo>
                  <a:pt x="0" y="16"/>
                </a:lnTo>
                <a:cubicBezTo>
                  <a:pt x="0" y="8"/>
                  <a:pt x="8" y="0"/>
                  <a:pt x="23" y="0"/>
                </a:cubicBezTo>
                <a:cubicBezTo>
                  <a:pt x="340" y="0"/>
                  <a:pt x="340" y="0"/>
                  <a:pt x="340" y="0"/>
                </a:cubicBezTo>
                <a:lnTo>
                  <a:pt x="340" y="39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5" name="Freeform 250">
            <a:extLst>
              <a:ext uri="{FF2B5EF4-FFF2-40B4-BE49-F238E27FC236}">
                <a16:creationId xmlns:a16="http://schemas.microsoft.com/office/drawing/2014/main" id="{FDB686B6-377D-F548-B36E-94F82E218D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19673" y="6881922"/>
            <a:ext cx="468857" cy="535837"/>
          </a:xfrm>
          <a:custGeom>
            <a:avLst/>
            <a:gdLst>
              <a:gd name="T0" fmla="*/ 332 w 433"/>
              <a:gd name="T1" fmla="*/ 494 h 495"/>
              <a:gd name="T2" fmla="*/ 332 w 433"/>
              <a:gd name="T3" fmla="*/ 494 h 495"/>
              <a:gd name="T4" fmla="*/ 101 w 433"/>
              <a:gd name="T5" fmla="*/ 494 h 495"/>
              <a:gd name="T6" fmla="*/ 24 w 433"/>
              <a:gd name="T7" fmla="*/ 463 h 495"/>
              <a:gd name="T8" fmla="*/ 0 w 433"/>
              <a:gd name="T9" fmla="*/ 386 h 495"/>
              <a:gd name="T10" fmla="*/ 16 w 433"/>
              <a:gd name="T11" fmla="*/ 70 h 495"/>
              <a:gd name="T12" fmla="*/ 93 w 433"/>
              <a:gd name="T13" fmla="*/ 0 h 495"/>
              <a:gd name="T14" fmla="*/ 340 w 433"/>
              <a:gd name="T15" fmla="*/ 0 h 495"/>
              <a:gd name="T16" fmla="*/ 409 w 433"/>
              <a:gd name="T17" fmla="*/ 70 h 495"/>
              <a:gd name="T18" fmla="*/ 432 w 433"/>
              <a:gd name="T19" fmla="*/ 386 h 495"/>
              <a:gd name="T20" fmla="*/ 402 w 433"/>
              <a:gd name="T21" fmla="*/ 463 h 495"/>
              <a:gd name="T22" fmla="*/ 332 w 433"/>
              <a:gd name="T23" fmla="*/ 494 h 495"/>
              <a:gd name="T24" fmla="*/ 93 w 433"/>
              <a:gd name="T25" fmla="*/ 47 h 495"/>
              <a:gd name="T26" fmla="*/ 93 w 433"/>
              <a:gd name="T27" fmla="*/ 47 h 495"/>
              <a:gd name="T28" fmla="*/ 62 w 433"/>
              <a:gd name="T29" fmla="*/ 70 h 495"/>
              <a:gd name="T30" fmla="*/ 47 w 433"/>
              <a:gd name="T31" fmla="*/ 394 h 495"/>
              <a:gd name="T32" fmla="*/ 62 w 433"/>
              <a:gd name="T33" fmla="*/ 432 h 495"/>
              <a:gd name="T34" fmla="*/ 101 w 433"/>
              <a:gd name="T35" fmla="*/ 448 h 495"/>
              <a:gd name="T36" fmla="*/ 332 w 433"/>
              <a:gd name="T37" fmla="*/ 448 h 495"/>
              <a:gd name="T38" fmla="*/ 371 w 433"/>
              <a:gd name="T39" fmla="*/ 432 h 495"/>
              <a:gd name="T40" fmla="*/ 386 w 433"/>
              <a:gd name="T41" fmla="*/ 394 h 495"/>
              <a:gd name="T42" fmla="*/ 363 w 433"/>
              <a:gd name="T43" fmla="*/ 70 h 495"/>
              <a:gd name="T44" fmla="*/ 340 w 433"/>
              <a:gd name="T45" fmla="*/ 47 h 495"/>
              <a:gd name="T46" fmla="*/ 93 w 433"/>
              <a:gd name="T47" fmla="*/ 47 h 4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433" h="495">
                <a:moveTo>
                  <a:pt x="332" y="494"/>
                </a:moveTo>
                <a:lnTo>
                  <a:pt x="332" y="494"/>
                </a:lnTo>
                <a:cubicBezTo>
                  <a:pt x="101" y="494"/>
                  <a:pt x="101" y="494"/>
                  <a:pt x="101" y="494"/>
                </a:cubicBezTo>
                <a:cubicBezTo>
                  <a:pt x="70" y="494"/>
                  <a:pt x="47" y="479"/>
                  <a:pt x="24" y="463"/>
                </a:cubicBezTo>
                <a:cubicBezTo>
                  <a:pt x="8" y="440"/>
                  <a:pt x="0" y="417"/>
                  <a:pt x="0" y="386"/>
                </a:cubicBezTo>
                <a:cubicBezTo>
                  <a:pt x="16" y="70"/>
                  <a:pt x="16" y="70"/>
                  <a:pt x="16" y="70"/>
                </a:cubicBezTo>
                <a:cubicBezTo>
                  <a:pt x="24" y="31"/>
                  <a:pt x="54" y="0"/>
                  <a:pt x="93" y="0"/>
                </a:cubicBezTo>
                <a:cubicBezTo>
                  <a:pt x="340" y="0"/>
                  <a:pt x="340" y="0"/>
                  <a:pt x="340" y="0"/>
                </a:cubicBezTo>
                <a:cubicBezTo>
                  <a:pt x="378" y="0"/>
                  <a:pt x="409" y="31"/>
                  <a:pt x="409" y="70"/>
                </a:cubicBezTo>
                <a:cubicBezTo>
                  <a:pt x="432" y="386"/>
                  <a:pt x="432" y="386"/>
                  <a:pt x="432" y="386"/>
                </a:cubicBezTo>
                <a:cubicBezTo>
                  <a:pt x="432" y="417"/>
                  <a:pt x="425" y="440"/>
                  <a:pt x="402" y="463"/>
                </a:cubicBezTo>
                <a:cubicBezTo>
                  <a:pt x="386" y="479"/>
                  <a:pt x="355" y="494"/>
                  <a:pt x="332" y="494"/>
                </a:cubicBezTo>
                <a:close/>
                <a:moveTo>
                  <a:pt x="93" y="47"/>
                </a:moveTo>
                <a:lnTo>
                  <a:pt x="93" y="47"/>
                </a:lnTo>
                <a:cubicBezTo>
                  <a:pt x="78" y="47"/>
                  <a:pt x="62" y="62"/>
                  <a:pt x="62" y="70"/>
                </a:cubicBezTo>
                <a:cubicBezTo>
                  <a:pt x="47" y="394"/>
                  <a:pt x="47" y="394"/>
                  <a:pt x="47" y="394"/>
                </a:cubicBezTo>
                <a:cubicBezTo>
                  <a:pt x="47" y="401"/>
                  <a:pt x="54" y="417"/>
                  <a:pt x="62" y="432"/>
                </a:cubicBezTo>
                <a:cubicBezTo>
                  <a:pt x="70" y="440"/>
                  <a:pt x="85" y="448"/>
                  <a:pt x="101" y="448"/>
                </a:cubicBezTo>
                <a:cubicBezTo>
                  <a:pt x="332" y="448"/>
                  <a:pt x="332" y="448"/>
                  <a:pt x="332" y="448"/>
                </a:cubicBezTo>
                <a:cubicBezTo>
                  <a:pt x="348" y="448"/>
                  <a:pt x="363" y="440"/>
                  <a:pt x="371" y="432"/>
                </a:cubicBezTo>
                <a:cubicBezTo>
                  <a:pt x="378" y="417"/>
                  <a:pt x="386" y="401"/>
                  <a:pt x="386" y="394"/>
                </a:cubicBezTo>
                <a:cubicBezTo>
                  <a:pt x="363" y="70"/>
                  <a:pt x="363" y="70"/>
                  <a:pt x="363" y="70"/>
                </a:cubicBezTo>
                <a:cubicBezTo>
                  <a:pt x="363" y="62"/>
                  <a:pt x="355" y="47"/>
                  <a:pt x="340" y="47"/>
                </a:cubicBezTo>
                <a:lnTo>
                  <a:pt x="93" y="4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6" name="Freeform 251">
            <a:extLst>
              <a:ext uri="{FF2B5EF4-FFF2-40B4-BE49-F238E27FC236}">
                <a16:creationId xmlns:a16="http://schemas.microsoft.com/office/drawing/2014/main" id="{CE27E0D1-4B20-884F-9025-F8B9D64003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34495" y="6757531"/>
            <a:ext cx="234430" cy="253564"/>
          </a:xfrm>
          <a:custGeom>
            <a:avLst/>
            <a:gdLst>
              <a:gd name="T0" fmla="*/ 192 w 217"/>
              <a:gd name="T1" fmla="*/ 231 h 232"/>
              <a:gd name="T2" fmla="*/ 192 w 217"/>
              <a:gd name="T3" fmla="*/ 231 h 232"/>
              <a:gd name="T4" fmla="*/ 192 w 217"/>
              <a:gd name="T5" fmla="*/ 231 h 232"/>
              <a:gd name="T6" fmla="*/ 169 w 217"/>
              <a:gd name="T7" fmla="*/ 208 h 232"/>
              <a:gd name="T8" fmla="*/ 169 w 217"/>
              <a:gd name="T9" fmla="*/ 115 h 232"/>
              <a:gd name="T10" fmla="*/ 115 w 217"/>
              <a:gd name="T11" fmla="*/ 54 h 232"/>
              <a:gd name="T12" fmla="*/ 46 w 217"/>
              <a:gd name="T13" fmla="*/ 115 h 232"/>
              <a:gd name="T14" fmla="*/ 46 w 217"/>
              <a:gd name="T15" fmla="*/ 208 h 232"/>
              <a:gd name="T16" fmla="*/ 23 w 217"/>
              <a:gd name="T17" fmla="*/ 231 h 232"/>
              <a:gd name="T18" fmla="*/ 23 w 217"/>
              <a:gd name="T19" fmla="*/ 231 h 232"/>
              <a:gd name="T20" fmla="*/ 0 w 217"/>
              <a:gd name="T21" fmla="*/ 208 h 232"/>
              <a:gd name="T22" fmla="*/ 0 w 217"/>
              <a:gd name="T23" fmla="*/ 115 h 232"/>
              <a:gd name="T24" fmla="*/ 100 w 217"/>
              <a:gd name="T25" fmla="*/ 8 h 232"/>
              <a:gd name="T26" fmla="*/ 216 w 217"/>
              <a:gd name="T27" fmla="*/ 115 h 232"/>
              <a:gd name="T28" fmla="*/ 216 w 217"/>
              <a:gd name="T29" fmla="*/ 208 h 232"/>
              <a:gd name="T30" fmla="*/ 192 w 217"/>
              <a:gd name="T31" fmla="*/ 231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17" h="232">
                <a:moveTo>
                  <a:pt x="192" y="231"/>
                </a:moveTo>
                <a:lnTo>
                  <a:pt x="192" y="231"/>
                </a:lnTo>
                <a:lnTo>
                  <a:pt x="192" y="231"/>
                </a:lnTo>
                <a:cubicBezTo>
                  <a:pt x="177" y="231"/>
                  <a:pt x="169" y="215"/>
                  <a:pt x="169" y="208"/>
                </a:cubicBezTo>
                <a:cubicBezTo>
                  <a:pt x="169" y="115"/>
                  <a:pt x="169" y="115"/>
                  <a:pt x="169" y="115"/>
                </a:cubicBezTo>
                <a:cubicBezTo>
                  <a:pt x="169" y="84"/>
                  <a:pt x="146" y="54"/>
                  <a:pt x="115" y="54"/>
                </a:cubicBezTo>
                <a:cubicBezTo>
                  <a:pt x="77" y="47"/>
                  <a:pt x="46" y="77"/>
                  <a:pt x="46" y="115"/>
                </a:cubicBezTo>
                <a:cubicBezTo>
                  <a:pt x="46" y="208"/>
                  <a:pt x="46" y="208"/>
                  <a:pt x="46" y="208"/>
                </a:cubicBezTo>
                <a:cubicBezTo>
                  <a:pt x="46" y="215"/>
                  <a:pt x="38" y="231"/>
                  <a:pt x="23" y="231"/>
                </a:cubicBezTo>
                <a:lnTo>
                  <a:pt x="23" y="231"/>
                </a:lnTo>
                <a:cubicBezTo>
                  <a:pt x="15" y="231"/>
                  <a:pt x="0" y="215"/>
                  <a:pt x="0" y="208"/>
                </a:cubicBezTo>
                <a:cubicBezTo>
                  <a:pt x="0" y="115"/>
                  <a:pt x="0" y="115"/>
                  <a:pt x="0" y="115"/>
                </a:cubicBezTo>
                <a:cubicBezTo>
                  <a:pt x="0" y="62"/>
                  <a:pt x="46" y="8"/>
                  <a:pt x="100" y="8"/>
                </a:cubicBezTo>
                <a:cubicBezTo>
                  <a:pt x="162" y="0"/>
                  <a:pt x="216" y="54"/>
                  <a:pt x="216" y="115"/>
                </a:cubicBezTo>
                <a:cubicBezTo>
                  <a:pt x="216" y="208"/>
                  <a:pt x="216" y="208"/>
                  <a:pt x="216" y="208"/>
                </a:cubicBezTo>
                <a:cubicBezTo>
                  <a:pt x="216" y="215"/>
                  <a:pt x="208" y="231"/>
                  <a:pt x="192" y="23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347" name="Grupo 346">
            <a:extLst>
              <a:ext uri="{FF2B5EF4-FFF2-40B4-BE49-F238E27FC236}">
                <a16:creationId xmlns:a16="http://schemas.microsoft.com/office/drawing/2014/main" id="{9659ACDF-0E02-6D43-99F9-F1498606446C}"/>
              </a:ext>
            </a:extLst>
          </p:cNvPr>
          <p:cNvGrpSpPr/>
          <p:nvPr/>
        </p:nvGrpSpPr>
        <p:grpSpPr>
          <a:xfrm>
            <a:off x="2668308" y="2266213"/>
            <a:ext cx="19041035" cy="2561450"/>
            <a:chOff x="2668308" y="861425"/>
            <a:chExt cx="19041035" cy="2561450"/>
          </a:xfrm>
        </p:grpSpPr>
        <p:sp>
          <p:nvSpPr>
            <p:cNvPr id="348" name="CuadroTexto 347">
              <a:extLst>
                <a:ext uri="{FF2B5EF4-FFF2-40B4-BE49-F238E27FC236}">
                  <a16:creationId xmlns:a16="http://schemas.microsoft.com/office/drawing/2014/main" id="{3A3A0A0C-146A-424F-9056-1F0E8FEE63C8}"/>
                </a:ext>
              </a:extLst>
            </p:cNvPr>
            <p:cNvSpPr txBox="1"/>
            <p:nvPr/>
          </p:nvSpPr>
          <p:spPr>
            <a:xfrm>
              <a:off x="7916674" y="861425"/>
              <a:ext cx="8544327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Arrow infographic</a:t>
              </a:r>
            </a:p>
          </p:txBody>
        </p:sp>
        <p:sp>
          <p:nvSpPr>
            <p:cNvPr id="349" name="CuadroTexto 348">
              <a:extLst>
                <a:ext uri="{FF2B5EF4-FFF2-40B4-BE49-F238E27FC236}">
                  <a16:creationId xmlns:a16="http://schemas.microsoft.com/office/drawing/2014/main" id="{CECC6A8B-4573-0A4E-8D01-51A12105639D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350" name="Grupo 349">
            <a:extLst>
              <a:ext uri="{FF2B5EF4-FFF2-40B4-BE49-F238E27FC236}">
                <a16:creationId xmlns:a16="http://schemas.microsoft.com/office/drawing/2014/main" id="{D1A44C9B-B40B-0A46-BDA6-91C2258620B3}"/>
              </a:ext>
            </a:extLst>
          </p:cNvPr>
          <p:cNvGrpSpPr/>
          <p:nvPr/>
        </p:nvGrpSpPr>
        <p:grpSpPr>
          <a:xfrm>
            <a:off x="2561945" y="7671495"/>
            <a:ext cx="2928647" cy="976458"/>
            <a:chOff x="4148754" y="10850271"/>
            <a:chExt cx="4236804" cy="976458"/>
          </a:xfrm>
        </p:grpSpPr>
        <p:sp>
          <p:nvSpPr>
            <p:cNvPr id="351" name="CuadroTexto 395">
              <a:extLst>
                <a:ext uri="{FF2B5EF4-FFF2-40B4-BE49-F238E27FC236}">
                  <a16:creationId xmlns:a16="http://schemas.microsoft.com/office/drawing/2014/main" id="{575462B0-DFE2-0D4F-9A03-D019AB9530A8}"/>
                </a:ext>
              </a:extLst>
            </p:cNvPr>
            <p:cNvSpPr txBox="1"/>
            <p:nvPr/>
          </p:nvSpPr>
          <p:spPr>
            <a:xfrm flipH="1">
              <a:off x="4985176" y="10850271"/>
              <a:ext cx="23826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352" name="Rectangle 40">
              <a:extLst>
                <a:ext uri="{FF2B5EF4-FFF2-40B4-BE49-F238E27FC236}">
                  <a16:creationId xmlns:a16="http://schemas.microsoft.com/office/drawing/2014/main" id="{7409A603-1A1E-D04F-AEA8-B7203CECE47B}"/>
                </a:ext>
              </a:extLst>
            </p:cNvPr>
            <p:cNvSpPr/>
            <p:nvPr/>
          </p:nvSpPr>
          <p:spPr>
            <a:xfrm>
              <a:off x="4148754" y="11180398"/>
              <a:ext cx="423680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53" name="Grupo 352">
            <a:extLst>
              <a:ext uri="{FF2B5EF4-FFF2-40B4-BE49-F238E27FC236}">
                <a16:creationId xmlns:a16="http://schemas.microsoft.com/office/drawing/2014/main" id="{C0305EB4-CA0A-AF43-B708-8E04484CC0A6}"/>
              </a:ext>
            </a:extLst>
          </p:cNvPr>
          <p:cNvGrpSpPr/>
          <p:nvPr/>
        </p:nvGrpSpPr>
        <p:grpSpPr>
          <a:xfrm>
            <a:off x="6698547" y="9111384"/>
            <a:ext cx="2928647" cy="976458"/>
            <a:chOff x="4148754" y="10850271"/>
            <a:chExt cx="4236804" cy="976458"/>
          </a:xfrm>
        </p:grpSpPr>
        <p:sp>
          <p:nvSpPr>
            <p:cNvPr id="354" name="CuadroTexto 395">
              <a:extLst>
                <a:ext uri="{FF2B5EF4-FFF2-40B4-BE49-F238E27FC236}">
                  <a16:creationId xmlns:a16="http://schemas.microsoft.com/office/drawing/2014/main" id="{FE553AAC-15B7-1546-864A-5C19D750903D}"/>
                </a:ext>
              </a:extLst>
            </p:cNvPr>
            <p:cNvSpPr txBox="1"/>
            <p:nvPr/>
          </p:nvSpPr>
          <p:spPr>
            <a:xfrm flipH="1">
              <a:off x="4985176" y="10850271"/>
              <a:ext cx="23826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355" name="Rectangle 40">
              <a:extLst>
                <a:ext uri="{FF2B5EF4-FFF2-40B4-BE49-F238E27FC236}">
                  <a16:creationId xmlns:a16="http://schemas.microsoft.com/office/drawing/2014/main" id="{FAA87B1E-8B64-CA44-B0C4-E2CFF6EAAA09}"/>
                </a:ext>
              </a:extLst>
            </p:cNvPr>
            <p:cNvSpPr/>
            <p:nvPr/>
          </p:nvSpPr>
          <p:spPr>
            <a:xfrm>
              <a:off x="4148754" y="11180398"/>
              <a:ext cx="423680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56" name="Grupo 355">
            <a:extLst>
              <a:ext uri="{FF2B5EF4-FFF2-40B4-BE49-F238E27FC236}">
                <a16:creationId xmlns:a16="http://schemas.microsoft.com/office/drawing/2014/main" id="{AD5B4251-E5B5-D441-8A62-3B362D9F301E}"/>
              </a:ext>
            </a:extLst>
          </p:cNvPr>
          <p:cNvGrpSpPr/>
          <p:nvPr/>
        </p:nvGrpSpPr>
        <p:grpSpPr>
          <a:xfrm>
            <a:off x="10803104" y="7435144"/>
            <a:ext cx="2928647" cy="976458"/>
            <a:chOff x="4148754" y="10850271"/>
            <a:chExt cx="4236804" cy="976458"/>
          </a:xfrm>
        </p:grpSpPr>
        <p:sp>
          <p:nvSpPr>
            <p:cNvPr id="357" name="CuadroTexto 395">
              <a:extLst>
                <a:ext uri="{FF2B5EF4-FFF2-40B4-BE49-F238E27FC236}">
                  <a16:creationId xmlns:a16="http://schemas.microsoft.com/office/drawing/2014/main" id="{1FAC3717-22F7-574C-94EA-5A895747EDD7}"/>
                </a:ext>
              </a:extLst>
            </p:cNvPr>
            <p:cNvSpPr txBox="1"/>
            <p:nvPr/>
          </p:nvSpPr>
          <p:spPr>
            <a:xfrm flipH="1">
              <a:off x="4985176" y="10850271"/>
              <a:ext cx="23826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358" name="Rectangle 40">
              <a:extLst>
                <a:ext uri="{FF2B5EF4-FFF2-40B4-BE49-F238E27FC236}">
                  <a16:creationId xmlns:a16="http://schemas.microsoft.com/office/drawing/2014/main" id="{0439074B-C812-674F-B6E8-0826BEC751E4}"/>
                </a:ext>
              </a:extLst>
            </p:cNvPr>
            <p:cNvSpPr/>
            <p:nvPr/>
          </p:nvSpPr>
          <p:spPr>
            <a:xfrm>
              <a:off x="4148754" y="11180398"/>
              <a:ext cx="423680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59" name="Grupo 358">
            <a:extLst>
              <a:ext uri="{FF2B5EF4-FFF2-40B4-BE49-F238E27FC236}">
                <a16:creationId xmlns:a16="http://schemas.microsoft.com/office/drawing/2014/main" id="{544223B2-8805-AC4D-AA85-1A1CF1067EAE}"/>
              </a:ext>
            </a:extLst>
          </p:cNvPr>
          <p:cNvGrpSpPr/>
          <p:nvPr/>
        </p:nvGrpSpPr>
        <p:grpSpPr>
          <a:xfrm>
            <a:off x="14860492" y="9051668"/>
            <a:ext cx="2928647" cy="976458"/>
            <a:chOff x="4148754" y="10850271"/>
            <a:chExt cx="4236804" cy="976458"/>
          </a:xfrm>
        </p:grpSpPr>
        <p:sp>
          <p:nvSpPr>
            <p:cNvPr id="360" name="CuadroTexto 395">
              <a:extLst>
                <a:ext uri="{FF2B5EF4-FFF2-40B4-BE49-F238E27FC236}">
                  <a16:creationId xmlns:a16="http://schemas.microsoft.com/office/drawing/2014/main" id="{014B373E-96BF-5548-9435-DC97C2E2C1E7}"/>
                </a:ext>
              </a:extLst>
            </p:cNvPr>
            <p:cNvSpPr txBox="1"/>
            <p:nvPr/>
          </p:nvSpPr>
          <p:spPr>
            <a:xfrm flipH="1">
              <a:off x="4985176" y="10850271"/>
              <a:ext cx="23826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361" name="Rectangle 40">
              <a:extLst>
                <a:ext uri="{FF2B5EF4-FFF2-40B4-BE49-F238E27FC236}">
                  <a16:creationId xmlns:a16="http://schemas.microsoft.com/office/drawing/2014/main" id="{67AF7C27-E9C5-DC46-B99F-F5618C7B98C0}"/>
                </a:ext>
              </a:extLst>
            </p:cNvPr>
            <p:cNvSpPr/>
            <p:nvPr/>
          </p:nvSpPr>
          <p:spPr>
            <a:xfrm>
              <a:off x="4148754" y="11180398"/>
              <a:ext cx="423680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62" name="Grupo 361">
            <a:extLst>
              <a:ext uri="{FF2B5EF4-FFF2-40B4-BE49-F238E27FC236}">
                <a16:creationId xmlns:a16="http://schemas.microsoft.com/office/drawing/2014/main" id="{D8AA9323-6278-D849-88AD-9A6FA3E05A03}"/>
              </a:ext>
            </a:extLst>
          </p:cNvPr>
          <p:cNvGrpSpPr/>
          <p:nvPr/>
        </p:nvGrpSpPr>
        <p:grpSpPr>
          <a:xfrm>
            <a:off x="19087386" y="7692246"/>
            <a:ext cx="2928647" cy="976458"/>
            <a:chOff x="4148754" y="10850271"/>
            <a:chExt cx="4236804" cy="976458"/>
          </a:xfrm>
        </p:grpSpPr>
        <p:sp>
          <p:nvSpPr>
            <p:cNvPr id="363" name="CuadroTexto 395">
              <a:extLst>
                <a:ext uri="{FF2B5EF4-FFF2-40B4-BE49-F238E27FC236}">
                  <a16:creationId xmlns:a16="http://schemas.microsoft.com/office/drawing/2014/main" id="{7529C16E-3A98-E44F-8160-1B6174D9E230}"/>
                </a:ext>
              </a:extLst>
            </p:cNvPr>
            <p:cNvSpPr txBox="1"/>
            <p:nvPr/>
          </p:nvSpPr>
          <p:spPr>
            <a:xfrm flipH="1">
              <a:off x="4985176" y="10850271"/>
              <a:ext cx="23826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364" name="Rectangle 40">
              <a:extLst>
                <a:ext uri="{FF2B5EF4-FFF2-40B4-BE49-F238E27FC236}">
                  <a16:creationId xmlns:a16="http://schemas.microsoft.com/office/drawing/2014/main" id="{BE4B135D-DB3A-FE49-B5FF-CC0F0D89FDF8}"/>
                </a:ext>
              </a:extLst>
            </p:cNvPr>
            <p:cNvSpPr/>
            <p:nvPr/>
          </p:nvSpPr>
          <p:spPr>
            <a:xfrm>
              <a:off x="4148754" y="11180398"/>
              <a:ext cx="423680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4764355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Freeform 96">
            <a:extLst>
              <a:ext uri="{FF2B5EF4-FFF2-40B4-BE49-F238E27FC236}">
                <a16:creationId xmlns:a16="http://schemas.microsoft.com/office/drawing/2014/main" id="{45A7C63F-34CF-D342-8EF2-13B78C7730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8443" y="1311099"/>
            <a:ext cx="6179706" cy="2623942"/>
          </a:xfrm>
          <a:custGeom>
            <a:avLst/>
            <a:gdLst>
              <a:gd name="T0" fmla="*/ 4816 w 5876"/>
              <a:gd name="T1" fmla="*/ 2496 h 2497"/>
              <a:gd name="T2" fmla="*/ 4816 w 5876"/>
              <a:gd name="T3" fmla="*/ 2496 h 2497"/>
              <a:gd name="T4" fmla="*/ 1244 w 5876"/>
              <a:gd name="T5" fmla="*/ 2496 h 2497"/>
              <a:gd name="T6" fmla="*/ 0 w 5876"/>
              <a:gd name="T7" fmla="*/ 1252 h 2497"/>
              <a:gd name="T8" fmla="*/ 0 w 5876"/>
              <a:gd name="T9" fmla="*/ 1252 h 2497"/>
              <a:gd name="T10" fmla="*/ 1244 w 5876"/>
              <a:gd name="T11" fmla="*/ 0 h 2497"/>
              <a:gd name="T12" fmla="*/ 4824 w 5876"/>
              <a:gd name="T13" fmla="*/ 0 h 2497"/>
              <a:gd name="T14" fmla="*/ 5143 w 5876"/>
              <a:gd name="T15" fmla="*/ 168 h 2497"/>
              <a:gd name="T16" fmla="*/ 5816 w 5876"/>
              <a:gd name="T17" fmla="*/ 1084 h 2497"/>
              <a:gd name="T18" fmla="*/ 5824 w 5876"/>
              <a:gd name="T19" fmla="*/ 1353 h 2497"/>
              <a:gd name="T20" fmla="*/ 5143 w 5876"/>
              <a:gd name="T21" fmla="*/ 2328 h 2497"/>
              <a:gd name="T22" fmla="*/ 4816 w 5876"/>
              <a:gd name="T23" fmla="*/ 2496 h 24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876" h="2497">
                <a:moveTo>
                  <a:pt x="4816" y="2496"/>
                </a:moveTo>
                <a:lnTo>
                  <a:pt x="4816" y="2496"/>
                </a:lnTo>
                <a:cubicBezTo>
                  <a:pt x="1244" y="2496"/>
                  <a:pt x="1244" y="2496"/>
                  <a:pt x="1244" y="2496"/>
                </a:cubicBezTo>
                <a:cubicBezTo>
                  <a:pt x="555" y="2496"/>
                  <a:pt x="0" y="1941"/>
                  <a:pt x="0" y="1252"/>
                </a:cubicBezTo>
                <a:lnTo>
                  <a:pt x="0" y="1252"/>
                </a:lnTo>
                <a:cubicBezTo>
                  <a:pt x="0" y="563"/>
                  <a:pt x="555" y="0"/>
                  <a:pt x="1244" y="0"/>
                </a:cubicBezTo>
                <a:cubicBezTo>
                  <a:pt x="4824" y="0"/>
                  <a:pt x="4824" y="0"/>
                  <a:pt x="4824" y="0"/>
                </a:cubicBezTo>
                <a:cubicBezTo>
                  <a:pt x="4950" y="0"/>
                  <a:pt x="5068" y="67"/>
                  <a:pt x="5143" y="168"/>
                </a:cubicBezTo>
                <a:cubicBezTo>
                  <a:pt x="5816" y="1084"/>
                  <a:pt x="5816" y="1084"/>
                  <a:pt x="5816" y="1084"/>
                </a:cubicBezTo>
                <a:cubicBezTo>
                  <a:pt x="5875" y="1168"/>
                  <a:pt x="5875" y="1277"/>
                  <a:pt x="5824" y="1353"/>
                </a:cubicBezTo>
                <a:cubicBezTo>
                  <a:pt x="5143" y="2328"/>
                  <a:pt x="5143" y="2328"/>
                  <a:pt x="5143" y="2328"/>
                </a:cubicBezTo>
                <a:cubicBezTo>
                  <a:pt x="5068" y="2429"/>
                  <a:pt x="4950" y="2496"/>
                  <a:pt x="4816" y="2496"/>
                </a:cubicBezTo>
              </a:path>
            </a:pathLst>
          </a:custGeom>
          <a:solidFill>
            <a:srgbClr val="F4A9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60" name="Freeform 97">
            <a:extLst>
              <a:ext uri="{FF2B5EF4-FFF2-40B4-BE49-F238E27FC236}">
                <a16:creationId xmlns:a16="http://schemas.microsoft.com/office/drawing/2014/main" id="{B926397C-1C4C-AF47-B41A-14B471A836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2431" y="4120478"/>
            <a:ext cx="6184344" cy="2623942"/>
          </a:xfrm>
          <a:custGeom>
            <a:avLst/>
            <a:gdLst>
              <a:gd name="T0" fmla="*/ 4815 w 5883"/>
              <a:gd name="T1" fmla="*/ 2496 h 2497"/>
              <a:gd name="T2" fmla="*/ 4815 w 5883"/>
              <a:gd name="T3" fmla="*/ 2496 h 2497"/>
              <a:gd name="T4" fmla="*/ 1244 w 5883"/>
              <a:gd name="T5" fmla="*/ 2496 h 2497"/>
              <a:gd name="T6" fmla="*/ 0 w 5883"/>
              <a:gd name="T7" fmla="*/ 1252 h 2497"/>
              <a:gd name="T8" fmla="*/ 0 w 5883"/>
              <a:gd name="T9" fmla="*/ 1252 h 2497"/>
              <a:gd name="T10" fmla="*/ 1244 w 5883"/>
              <a:gd name="T11" fmla="*/ 0 h 2497"/>
              <a:gd name="T12" fmla="*/ 4823 w 5883"/>
              <a:gd name="T13" fmla="*/ 0 h 2497"/>
              <a:gd name="T14" fmla="*/ 5143 w 5883"/>
              <a:gd name="T15" fmla="*/ 168 h 2497"/>
              <a:gd name="T16" fmla="*/ 5824 w 5883"/>
              <a:gd name="T17" fmla="*/ 1093 h 2497"/>
              <a:gd name="T18" fmla="*/ 5824 w 5883"/>
              <a:gd name="T19" fmla="*/ 1362 h 2497"/>
              <a:gd name="T20" fmla="*/ 5143 w 5883"/>
              <a:gd name="T21" fmla="*/ 2328 h 2497"/>
              <a:gd name="T22" fmla="*/ 4815 w 5883"/>
              <a:gd name="T23" fmla="*/ 2496 h 24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883" h="2497">
                <a:moveTo>
                  <a:pt x="4815" y="2496"/>
                </a:moveTo>
                <a:lnTo>
                  <a:pt x="4815" y="2496"/>
                </a:lnTo>
                <a:cubicBezTo>
                  <a:pt x="1244" y="2496"/>
                  <a:pt x="1244" y="2496"/>
                  <a:pt x="1244" y="2496"/>
                </a:cubicBezTo>
                <a:cubicBezTo>
                  <a:pt x="554" y="2496"/>
                  <a:pt x="0" y="1941"/>
                  <a:pt x="0" y="1252"/>
                </a:cubicBezTo>
                <a:lnTo>
                  <a:pt x="0" y="1252"/>
                </a:lnTo>
                <a:cubicBezTo>
                  <a:pt x="0" y="563"/>
                  <a:pt x="554" y="0"/>
                  <a:pt x="1244" y="0"/>
                </a:cubicBezTo>
                <a:cubicBezTo>
                  <a:pt x="4823" y="0"/>
                  <a:pt x="4823" y="0"/>
                  <a:pt x="4823" y="0"/>
                </a:cubicBezTo>
                <a:cubicBezTo>
                  <a:pt x="4950" y="0"/>
                  <a:pt x="5067" y="67"/>
                  <a:pt x="5143" y="168"/>
                </a:cubicBezTo>
                <a:cubicBezTo>
                  <a:pt x="5824" y="1093"/>
                  <a:pt x="5824" y="1093"/>
                  <a:pt x="5824" y="1093"/>
                </a:cubicBezTo>
                <a:cubicBezTo>
                  <a:pt x="5873" y="1168"/>
                  <a:pt x="5882" y="1277"/>
                  <a:pt x="5824" y="1362"/>
                </a:cubicBezTo>
                <a:cubicBezTo>
                  <a:pt x="5143" y="2328"/>
                  <a:pt x="5143" y="2328"/>
                  <a:pt x="5143" y="2328"/>
                </a:cubicBezTo>
                <a:cubicBezTo>
                  <a:pt x="5067" y="2437"/>
                  <a:pt x="4950" y="2496"/>
                  <a:pt x="4815" y="2496"/>
                </a:cubicBezTo>
              </a:path>
            </a:pathLst>
          </a:custGeom>
          <a:solidFill>
            <a:srgbClr val="365A9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61" name="Freeform 98">
            <a:extLst>
              <a:ext uri="{FF2B5EF4-FFF2-40B4-BE49-F238E27FC236}">
                <a16:creationId xmlns:a16="http://schemas.microsoft.com/office/drawing/2014/main" id="{80FD6210-59DC-174D-BBEB-C7DA346A79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8443" y="6971580"/>
            <a:ext cx="6179706" cy="2623942"/>
          </a:xfrm>
          <a:custGeom>
            <a:avLst/>
            <a:gdLst>
              <a:gd name="T0" fmla="*/ 4816 w 5876"/>
              <a:gd name="T1" fmla="*/ 2495 h 2496"/>
              <a:gd name="T2" fmla="*/ 4816 w 5876"/>
              <a:gd name="T3" fmla="*/ 2495 h 2496"/>
              <a:gd name="T4" fmla="*/ 1244 w 5876"/>
              <a:gd name="T5" fmla="*/ 2495 h 2496"/>
              <a:gd name="T6" fmla="*/ 0 w 5876"/>
              <a:gd name="T7" fmla="*/ 1252 h 2496"/>
              <a:gd name="T8" fmla="*/ 0 w 5876"/>
              <a:gd name="T9" fmla="*/ 1252 h 2496"/>
              <a:gd name="T10" fmla="*/ 1244 w 5876"/>
              <a:gd name="T11" fmla="*/ 0 h 2496"/>
              <a:gd name="T12" fmla="*/ 4824 w 5876"/>
              <a:gd name="T13" fmla="*/ 0 h 2496"/>
              <a:gd name="T14" fmla="*/ 5143 w 5876"/>
              <a:gd name="T15" fmla="*/ 168 h 2496"/>
              <a:gd name="T16" fmla="*/ 5816 w 5876"/>
              <a:gd name="T17" fmla="*/ 1092 h 2496"/>
              <a:gd name="T18" fmla="*/ 5824 w 5876"/>
              <a:gd name="T19" fmla="*/ 1361 h 2496"/>
              <a:gd name="T20" fmla="*/ 5143 w 5876"/>
              <a:gd name="T21" fmla="*/ 2327 h 2496"/>
              <a:gd name="T22" fmla="*/ 4816 w 5876"/>
              <a:gd name="T23" fmla="*/ 2495 h 24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876" h="2496">
                <a:moveTo>
                  <a:pt x="4816" y="2495"/>
                </a:moveTo>
                <a:lnTo>
                  <a:pt x="4816" y="2495"/>
                </a:lnTo>
                <a:cubicBezTo>
                  <a:pt x="1244" y="2495"/>
                  <a:pt x="1244" y="2495"/>
                  <a:pt x="1244" y="2495"/>
                </a:cubicBezTo>
                <a:cubicBezTo>
                  <a:pt x="555" y="2495"/>
                  <a:pt x="0" y="1941"/>
                  <a:pt x="0" y="1252"/>
                </a:cubicBezTo>
                <a:lnTo>
                  <a:pt x="0" y="1252"/>
                </a:lnTo>
                <a:cubicBezTo>
                  <a:pt x="0" y="563"/>
                  <a:pt x="555" y="0"/>
                  <a:pt x="1244" y="0"/>
                </a:cubicBezTo>
                <a:cubicBezTo>
                  <a:pt x="4824" y="0"/>
                  <a:pt x="4824" y="0"/>
                  <a:pt x="4824" y="0"/>
                </a:cubicBezTo>
                <a:cubicBezTo>
                  <a:pt x="4950" y="0"/>
                  <a:pt x="5068" y="67"/>
                  <a:pt x="5143" y="168"/>
                </a:cubicBezTo>
                <a:cubicBezTo>
                  <a:pt x="5816" y="1092"/>
                  <a:pt x="5816" y="1092"/>
                  <a:pt x="5816" y="1092"/>
                </a:cubicBezTo>
                <a:cubicBezTo>
                  <a:pt x="5875" y="1168"/>
                  <a:pt x="5875" y="1277"/>
                  <a:pt x="5824" y="1361"/>
                </a:cubicBezTo>
                <a:cubicBezTo>
                  <a:pt x="5143" y="2327"/>
                  <a:pt x="5143" y="2327"/>
                  <a:pt x="5143" y="2327"/>
                </a:cubicBezTo>
                <a:cubicBezTo>
                  <a:pt x="5068" y="2436"/>
                  <a:pt x="4950" y="2495"/>
                  <a:pt x="4816" y="2495"/>
                </a:cubicBezTo>
              </a:path>
            </a:pathLst>
          </a:custGeom>
          <a:solidFill>
            <a:srgbClr val="2BD7E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62" name="Freeform 99">
            <a:extLst>
              <a:ext uri="{FF2B5EF4-FFF2-40B4-BE49-F238E27FC236}">
                <a16:creationId xmlns:a16="http://schemas.microsoft.com/office/drawing/2014/main" id="{430ECD76-A684-6349-8919-5E1E4CEF7F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2431" y="9790231"/>
            <a:ext cx="6184344" cy="2614670"/>
          </a:xfrm>
          <a:custGeom>
            <a:avLst/>
            <a:gdLst>
              <a:gd name="T0" fmla="*/ 4815 w 5883"/>
              <a:gd name="T1" fmla="*/ 2488 h 2489"/>
              <a:gd name="T2" fmla="*/ 4815 w 5883"/>
              <a:gd name="T3" fmla="*/ 2488 h 2489"/>
              <a:gd name="T4" fmla="*/ 1244 w 5883"/>
              <a:gd name="T5" fmla="*/ 2488 h 2489"/>
              <a:gd name="T6" fmla="*/ 0 w 5883"/>
              <a:gd name="T7" fmla="*/ 1244 h 2489"/>
              <a:gd name="T8" fmla="*/ 0 w 5883"/>
              <a:gd name="T9" fmla="*/ 1244 h 2489"/>
              <a:gd name="T10" fmla="*/ 1244 w 5883"/>
              <a:gd name="T11" fmla="*/ 0 h 2489"/>
              <a:gd name="T12" fmla="*/ 4823 w 5883"/>
              <a:gd name="T13" fmla="*/ 0 h 2489"/>
              <a:gd name="T14" fmla="*/ 5143 w 5883"/>
              <a:gd name="T15" fmla="*/ 160 h 2489"/>
              <a:gd name="T16" fmla="*/ 5824 w 5883"/>
              <a:gd name="T17" fmla="*/ 1084 h 2489"/>
              <a:gd name="T18" fmla="*/ 5824 w 5883"/>
              <a:gd name="T19" fmla="*/ 1353 h 2489"/>
              <a:gd name="T20" fmla="*/ 5143 w 5883"/>
              <a:gd name="T21" fmla="*/ 2320 h 2489"/>
              <a:gd name="T22" fmla="*/ 4815 w 5883"/>
              <a:gd name="T23" fmla="*/ 2488 h 24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883" h="2489">
                <a:moveTo>
                  <a:pt x="4815" y="2488"/>
                </a:moveTo>
                <a:lnTo>
                  <a:pt x="4815" y="2488"/>
                </a:lnTo>
                <a:cubicBezTo>
                  <a:pt x="1244" y="2488"/>
                  <a:pt x="1244" y="2488"/>
                  <a:pt x="1244" y="2488"/>
                </a:cubicBezTo>
                <a:cubicBezTo>
                  <a:pt x="554" y="2488"/>
                  <a:pt x="0" y="1933"/>
                  <a:pt x="0" y="1244"/>
                </a:cubicBezTo>
                <a:lnTo>
                  <a:pt x="0" y="1244"/>
                </a:lnTo>
                <a:cubicBezTo>
                  <a:pt x="0" y="555"/>
                  <a:pt x="554" y="0"/>
                  <a:pt x="1244" y="0"/>
                </a:cubicBezTo>
                <a:cubicBezTo>
                  <a:pt x="4823" y="0"/>
                  <a:pt x="4823" y="0"/>
                  <a:pt x="4823" y="0"/>
                </a:cubicBezTo>
                <a:cubicBezTo>
                  <a:pt x="4950" y="0"/>
                  <a:pt x="5067" y="59"/>
                  <a:pt x="5143" y="160"/>
                </a:cubicBezTo>
                <a:cubicBezTo>
                  <a:pt x="5824" y="1084"/>
                  <a:pt x="5824" y="1084"/>
                  <a:pt x="5824" y="1084"/>
                </a:cubicBezTo>
                <a:cubicBezTo>
                  <a:pt x="5873" y="1160"/>
                  <a:pt x="5882" y="1269"/>
                  <a:pt x="5824" y="1353"/>
                </a:cubicBezTo>
                <a:cubicBezTo>
                  <a:pt x="5143" y="2320"/>
                  <a:pt x="5143" y="2320"/>
                  <a:pt x="5143" y="2320"/>
                </a:cubicBezTo>
                <a:cubicBezTo>
                  <a:pt x="5067" y="2429"/>
                  <a:pt x="4950" y="2488"/>
                  <a:pt x="4815" y="2488"/>
                </a:cubicBezTo>
              </a:path>
            </a:pathLst>
          </a:custGeom>
          <a:solidFill>
            <a:srgbClr val="F8394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63" name="Freeform 100">
            <a:extLst>
              <a:ext uri="{FF2B5EF4-FFF2-40B4-BE49-F238E27FC236}">
                <a16:creationId xmlns:a16="http://schemas.microsoft.com/office/drawing/2014/main" id="{7E2469E8-D860-9B48-9B73-67A79D24ED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9318" y="1644887"/>
            <a:ext cx="1891463" cy="1891463"/>
          </a:xfrm>
          <a:custGeom>
            <a:avLst/>
            <a:gdLst>
              <a:gd name="T0" fmla="*/ 1799 w 1800"/>
              <a:gd name="T1" fmla="*/ 899 h 1800"/>
              <a:gd name="T2" fmla="*/ 1799 w 1800"/>
              <a:gd name="T3" fmla="*/ 899 h 1800"/>
              <a:gd name="T4" fmla="*/ 899 w 1800"/>
              <a:gd name="T5" fmla="*/ 0 h 1800"/>
              <a:gd name="T6" fmla="*/ 0 w 1800"/>
              <a:gd name="T7" fmla="*/ 899 h 1800"/>
              <a:gd name="T8" fmla="*/ 899 w 1800"/>
              <a:gd name="T9" fmla="*/ 1799 h 1800"/>
              <a:gd name="T10" fmla="*/ 1799 w 1800"/>
              <a:gd name="T11" fmla="*/ 899 h 1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00" h="1800">
                <a:moveTo>
                  <a:pt x="1799" y="899"/>
                </a:moveTo>
                <a:lnTo>
                  <a:pt x="1799" y="899"/>
                </a:lnTo>
                <a:cubicBezTo>
                  <a:pt x="1799" y="404"/>
                  <a:pt x="1395" y="0"/>
                  <a:pt x="899" y="0"/>
                </a:cubicBezTo>
                <a:cubicBezTo>
                  <a:pt x="404" y="0"/>
                  <a:pt x="0" y="404"/>
                  <a:pt x="0" y="899"/>
                </a:cubicBezTo>
                <a:cubicBezTo>
                  <a:pt x="0" y="1395"/>
                  <a:pt x="404" y="1799"/>
                  <a:pt x="899" y="1799"/>
                </a:cubicBezTo>
                <a:cubicBezTo>
                  <a:pt x="1395" y="1799"/>
                  <a:pt x="1799" y="1395"/>
                  <a:pt x="1799" y="89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4" name="Freeform 101">
            <a:extLst>
              <a:ext uri="{FF2B5EF4-FFF2-40B4-BE49-F238E27FC236}">
                <a16:creationId xmlns:a16="http://schemas.microsoft.com/office/drawing/2014/main" id="{536D7325-E8A7-FA42-80B1-177E7DC703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9318" y="7388814"/>
            <a:ext cx="1891463" cy="1882191"/>
          </a:xfrm>
          <a:custGeom>
            <a:avLst/>
            <a:gdLst>
              <a:gd name="T0" fmla="*/ 1799 w 1800"/>
              <a:gd name="T1" fmla="*/ 890 h 1790"/>
              <a:gd name="T2" fmla="*/ 1799 w 1800"/>
              <a:gd name="T3" fmla="*/ 890 h 1790"/>
              <a:gd name="T4" fmla="*/ 899 w 1800"/>
              <a:gd name="T5" fmla="*/ 0 h 1790"/>
              <a:gd name="T6" fmla="*/ 0 w 1800"/>
              <a:gd name="T7" fmla="*/ 890 h 1790"/>
              <a:gd name="T8" fmla="*/ 899 w 1800"/>
              <a:gd name="T9" fmla="*/ 1789 h 1790"/>
              <a:gd name="T10" fmla="*/ 1799 w 1800"/>
              <a:gd name="T11" fmla="*/ 890 h 17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00" h="1790">
                <a:moveTo>
                  <a:pt x="1799" y="890"/>
                </a:moveTo>
                <a:lnTo>
                  <a:pt x="1799" y="890"/>
                </a:lnTo>
                <a:cubicBezTo>
                  <a:pt x="1799" y="394"/>
                  <a:pt x="1395" y="0"/>
                  <a:pt x="899" y="0"/>
                </a:cubicBezTo>
                <a:cubicBezTo>
                  <a:pt x="404" y="0"/>
                  <a:pt x="0" y="394"/>
                  <a:pt x="0" y="890"/>
                </a:cubicBezTo>
                <a:cubicBezTo>
                  <a:pt x="0" y="1386"/>
                  <a:pt x="404" y="1789"/>
                  <a:pt x="899" y="1789"/>
                </a:cubicBezTo>
                <a:cubicBezTo>
                  <a:pt x="1395" y="1789"/>
                  <a:pt x="1799" y="1386"/>
                  <a:pt x="1799" y="89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5" name="Freeform 102">
            <a:extLst>
              <a:ext uri="{FF2B5EF4-FFF2-40B4-BE49-F238E27FC236}">
                <a16:creationId xmlns:a16="http://schemas.microsoft.com/office/drawing/2014/main" id="{6CA9F6E3-25DE-D64B-ABD9-FF3E0BF677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3307" y="4472810"/>
            <a:ext cx="1882192" cy="1891463"/>
          </a:xfrm>
          <a:custGeom>
            <a:avLst/>
            <a:gdLst>
              <a:gd name="T0" fmla="*/ 1790 w 1791"/>
              <a:gd name="T1" fmla="*/ 900 h 1800"/>
              <a:gd name="T2" fmla="*/ 1790 w 1791"/>
              <a:gd name="T3" fmla="*/ 900 h 1800"/>
              <a:gd name="T4" fmla="*/ 899 w 1791"/>
              <a:gd name="T5" fmla="*/ 0 h 1800"/>
              <a:gd name="T6" fmla="*/ 0 w 1791"/>
              <a:gd name="T7" fmla="*/ 900 h 1800"/>
              <a:gd name="T8" fmla="*/ 899 w 1791"/>
              <a:gd name="T9" fmla="*/ 1799 h 1800"/>
              <a:gd name="T10" fmla="*/ 1790 w 1791"/>
              <a:gd name="T11" fmla="*/ 900 h 1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91" h="1800">
                <a:moveTo>
                  <a:pt x="1790" y="900"/>
                </a:moveTo>
                <a:lnTo>
                  <a:pt x="1790" y="900"/>
                </a:lnTo>
                <a:cubicBezTo>
                  <a:pt x="1790" y="404"/>
                  <a:pt x="1395" y="0"/>
                  <a:pt x="899" y="0"/>
                </a:cubicBezTo>
                <a:cubicBezTo>
                  <a:pt x="403" y="0"/>
                  <a:pt x="0" y="404"/>
                  <a:pt x="0" y="900"/>
                </a:cubicBezTo>
                <a:cubicBezTo>
                  <a:pt x="0" y="1395"/>
                  <a:pt x="403" y="1799"/>
                  <a:pt x="899" y="1799"/>
                </a:cubicBezTo>
                <a:cubicBezTo>
                  <a:pt x="1395" y="1799"/>
                  <a:pt x="1790" y="1395"/>
                  <a:pt x="1790" y="90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6" name="Freeform 103">
            <a:extLst>
              <a:ext uri="{FF2B5EF4-FFF2-40B4-BE49-F238E27FC236}">
                <a16:creationId xmlns:a16="http://schemas.microsoft.com/office/drawing/2014/main" id="{32747899-6622-E246-A97B-84D7D0F0FA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3307" y="10179650"/>
            <a:ext cx="1882192" cy="1882191"/>
          </a:xfrm>
          <a:custGeom>
            <a:avLst/>
            <a:gdLst>
              <a:gd name="T0" fmla="*/ 1790 w 1791"/>
              <a:gd name="T1" fmla="*/ 899 h 1791"/>
              <a:gd name="T2" fmla="*/ 1790 w 1791"/>
              <a:gd name="T3" fmla="*/ 899 h 1791"/>
              <a:gd name="T4" fmla="*/ 899 w 1791"/>
              <a:gd name="T5" fmla="*/ 0 h 1791"/>
              <a:gd name="T6" fmla="*/ 0 w 1791"/>
              <a:gd name="T7" fmla="*/ 899 h 1791"/>
              <a:gd name="T8" fmla="*/ 899 w 1791"/>
              <a:gd name="T9" fmla="*/ 1790 h 1791"/>
              <a:gd name="T10" fmla="*/ 1790 w 1791"/>
              <a:gd name="T11" fmla="*/ 899 h 17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91" h="1791">
                <a:moveTo>
                  <a:pt x="1790" y="899"/>
                </a:moveTo>
                <a:lnTo>
                  <a:pt x="1790" y="899"/>
                </a:lnTo>
                <a:cubicBezTo>
                  <a:pt x="1790" y="403"/>
                  <a:pt x="1395" y="0"/>
                  <a:pt x="899" y="0"/>
                </a:cubicBezTo>
                <a:cubicBezTo>
                  <a:pt x="403" y="0"/>
                  <a:pt x="0" y="403"/>
                  <a:pt x="0" y="899"/>
                </a:cubicBezTo>
                <a:cubicBezTo>
                  <a:pt x="0" y="1395"/>
                  <a:pt x="403" y="1790"/>
                  <a:pt x="899" y="1790"/>
                </a:cubicBezTo>
                <a:cubicBezTo>
                  <a:pt x="1395" y="1790"/>
                  <a:pt x="1790" y="1395"/>
                  <a:pt x="1790" y="89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7" name="Freeform 104">
            <a:extLst>
              <a:ext uri="{FF2B5EF4-FFF2-40B4-BE49-F238E27FC236}">
                <a16:creationId xmlns:a16="http://schemas.microsoft.com/office/drawing/2014/main" id="{774AFEA1-1A00-9A45-BD3F-74E9A1E920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4261" y="2479356"/>
            <a:ext cx="3393508" cy="231797"/>
          </a:xfrm>
          <a:custGeom>
            <a:avLst/>
            <a:gdLst>
              <a:gd name="T0" fmla="*/ 3227 w 3228"/>
              <a:gd name="T1" fmla="*/ 219 h 220"/>
              <a:gd name="T2" fmla="*/ 0 w 3228"/>
              <a:gd name="T3" fmla="*/ 219 h 220"/>
              <a:gd name="T4" fmla="*/ 0 w 3228"/>
              <a:gd name="T5" fmla="*/ 0 h 220"/>
              <a:gd name="T6" fmla="*/ 3227 w 3228"/>
              <a:gd name="T7" fmla="*/ 0 h 220"/>
              <a:gd name="T8" fmla="*/ 3227 w 3228"/>
              <a:gd name="T9" fmla="*/ 219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28" h="220">
                <a:moveTo>
                  <a:pt x="3227" y="219"/>
                </a:moveTo>
                <a:lnTo>
                  <a:pt x="0" y="219"/>
                </a:lnTo>
                <a:lnTo>
                  <a:pt x="0" y="0"/>
                </a:lnTo>
                <a:lnTo>
                  <a:pt x="3227" y="0"/>
                </a:lnTo>
                <a:lnTo>
                  <a:pt x="3227" y="219"/>
                </a:lnTo>
              </a:path>
            </a:pathLst>
          </a:custGeom>
          <a:solidFill>
            <a:schemeClr val="tx1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8" name="Freeform 105">
            <a:extLst>
              <a:ext uri="{FF2B5EF4-FFF2-40B4-BE49-F238E27FC236}">
                <a16:creationId xmlns:a16="http://schemas.microsoft.com/office/drawing/2014/main" id="{F5835B3B-5F18-534E-A7AF-FE895D6CA1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5215" y="1760784"/>
            <a:ext cx="1664304" cy="1664304"/>
          </a:xfrm>
          <a:custGeom>
            <a:avLst/>
            <a:gdLst>
              <a:gd name="T0" fmla="*/ 1580 w 1581"/>
              <a:gd name="T1" fmla="*/ 790 h 1581"/>
              <a:gd name="T2" fmla="*/ 1580 w 1581"/>
              <a:gd name="T3" fmla="*/ 790 h 1581"/>
              <a:gd name="T4" fmla="*/ 790 w 1581"/>
              <a:gd name="T5" fmla="*/ 0 h 1581"/>
              <a:gd name="T6" fmla="*/ 0 w 1581"/>
              <a:gd name="T7" fmla="*/ 790 h 1581"/>
              <a:gd name="T8" fmla="*/ 790 w 1581"/>
              <a:gd name="T9" fmla="*/ 1580 h 1581"/>
              <a:gd name="T10" fmla="*/ 1580 w 1581"/>
              <a:gd name="T11" fmla="*/ 790 h 15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81" h="1581">
                <a:moveTo>
                  <a:pt x="1580" y="790"/>
                </a:moveTo>
                <a:lnTo>
                  <a:pt x="1580" y="790"/>
                </a:lnTo>
                <a:cubicBezTo>
                  <a:pt x="1580" y="353"/>
                  <a:pt x="1227" y="0"/>
                  <a:pt x="790" y="0"/>
                </a:cubicBezTo>
                <a:cubicBezTo>
                  <a:pt x="353" y="0"/>
                  <a:pt x="0" y="353"/>
                  <a:pt x="0" y="790"/>
                </a:cubicBezTo>
                <a:cubicBezTo>
                  <a:pt x="0" y="1227"/>
                  <a:pt x="353" y="1580"/>
                  <a:pt x="790" y="1580"/>
                </a:cubicBezTo>
                <a:cubicBezTo>
                  <a:pt x="1227" y="1580"/>
                  <a:pt x="1580" y="1227"/>
                  <a:pt x="1580" y="790"/>
                </a:cubicBezTo>
              </a:path>
            </a:pathLst>
          </a:custGeom>
          <a:solidFill>
            <a:schemeClr val="tx1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9" name="Freeform 106">
            <a:extLst>
              <a:ext uri="{FF2B5EF4-FFF2-40B4-BE49-F238E27FC236}">
                <a16:creationId xmlns:a16="http://schemas.microsoft.com/office/drawing/2014/main" id="{A71887E2-3A0E-8846-BE47-488EAE669C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6445" y="5311913"/>
            <a:ext cx="5521403" cy="231797"/>
          </a:xfrm>
          <a:custGeom>
            <a:avLst/>
            <a:gdLst>
              <a:gd name="T0" fmla="*/ 5252 w 5253"/>
              <a:gd name="T1" fmla="*/ 218 h 219"/>
              <a:gd name="T2" fmla="*/ 0 w 5253"/>
              <a:gd name="T3" fmla="*/ 218 h 219"/>
              <a:gd name="T4" fmla="*/ 0 w 5253"/>
              <a:gd name="T5" fmla="*/ 0 h 219"/>
              <a:gd name="T6" fmla="*/ 5252 w 5253"/>
              <a:gd name="T7" fmla="*/ 0 h 219"/>
              <a:gd name="T8" fmla="*/ 5252 w 5253"/>
              <a:gd name="T9" fmla="*/ 218 h 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253" h="219">
                <a:moveTo>
                  <a:pt x="5252" y="218"/>
                </a:moveTo>
                <a:lnTo>
                  <a:pt x="0" y="218"/>
                </a:lnTo>
                <a:lnTo>
                  <a:pt x="0" y="0"/>
                </a:lnTo>
                <a:lnTo>
                  <a:pt x="5252" y="0"/>
                </a:lnTo>
                <a:lnTo>
                  <a:pt x="5252" y="218"/>
                </a:lnTo>
              </a:path>
            </a:pathLst>
          </a:custGeom>
          <a:solidFill>
            <a:schemeClr val="tx1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0" name="Freeform 107">
            <a:extLst>
              <a:ext uri="{FF2B5EF4-FFF2-40B4-BE49-F238E27FC236}">
                <a16:creationId xmlns:a16="http://schemas.microsoft.com/office/drawing/2014/main" id="{A6DBD3BE-760E-8645-AAA2-668F9220BB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9932" y="4597979"/>
            <a:ext cx="1664304" cy="1664304"/>
          </a:xfrm>
          <a:custGeom>
            <a:avLst/>
            <a:gdLst>
              <a:gd name="T0" fmla="*/ 1580 w 1581"/>
              <a:gd name="T1" fmla="*/ 790 h 1581"/>
              <a:gd name="T2" fmla="*/ 1580 w 1581"/>
              <a:gd name="T3" fmla="*/ 790 h 1581"/>
              <a:gd name="T4" fmla="*/ 791 w 1581"/>
              <a:gd name="T5" fmla="*/ 0 h 1581"/>
              <a:gd name="T6" fmla="*/ 0 w 1581"/>
              <a:gd name="T7" fmla="*/ 790 h 1581"/>
              <a:gd name="T8" fmla="*/ 791 w 1581"/>
              <a:gd name="T9" fmla="*/ 1580 h 1581"/>
              <a:gd name="T10" fmla="*/ 1580 w 1581"/>
              <a:gd name="T11" fmla="*/ 790 h 15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81" h="1581">
                <a:moveTo>
                  <a:pt x="1580" y="790"/>
                </a:moveTo>
                <a:lnTo>
                  <a:pt x="1580" y="790"/>
                </a:lnTo>
                <a:cubicBezTo>
                  <a:pt x="1580" y="353"/>
                  <a:pt x="1228" y="0"/>
                  <a:pt x="791" y="0"/>
                </a:cubicBezTo>
                <a:cubicBezTo>
                  <a:pt x="354" y="0"/>
                  <a:pt x="0" y="353"/>
                  <a:pt x="0" y="790"/>
                </a:cubicBezTo>
                <a:cubicBezTo>
                  <a:pt x="0" y="1227"/>
                  <a:pt x="354" y="1580"/>
                  <a:pt x="791" y="1580"/>
                </a:cubicBezTo>
                <a:cubicBezTo>
                  <a:pt x="1228" y="1580"/>
                  <a:pt x="1580" y="1227"/>
                  <a:pt x="1580" y="790"/>
                </a:cubicBezTo>
              </a:path>
            </a:pathLst>
          </a:custGeom>
          <a:solidFill>
            <a:schemeClr val="tx1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1" name="Freeform 108">
            <a:extLst>
              <a:ext uri="{FF2B5EF4-FFF2-40B4-BE49-F238E27FC236}">
                <a16:creationId xmlns:a16="http://schemas.microsoft.com/office/drawing/2014/main" id="{C3EF4FF8-A994-4C42-9587-BF6B83A63E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4261" y="8209377"/>
            <a:ext cx="3393508" cy="231797"/>
          </a:xfrm>
          <a:custGeom>
            <a:avLst/>
            <a:gdLst>
              <a:gd name="T0" fmla="*/ 3227 w 3228"/>
              <a:gd name="T1" fmla="*/ 218 h 219"/>
              <a:gd name="T2" fmla="*/ 0 w 3228"/>
              <a:gd name="T3" fmla="*/ 218 h 219"/>
              <a:gd name="T4" fmla="*/ 0 w 3228"/>
              <a:gd name="T5" fmla="*/ 0 h 219"/>
              <a:gd name="T6" fmla="*/ 3227 w 3228"/>
              <a:gd name="T7" fmla="*/ 0 h 219"/>
              <a:gd name="T8" fmla="*/ 3227 w 3228"/>
              <a:gd name="T9" fmla="*/ 218 h 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28" h="219">
                <a:moveTo>
                  <a:pt x="3227" y="218"/>
                </a:moveTo>
                <a:lnTo>
                  <a:pt x="0" y="218"/>
                </a:lnTo>
                <a:lnTo>
                  <a:pt x="0" y="0"/>
                </a:lnTo>
                <a:lnTo>
                  <a:pt x="3227" y="0"/>
                </a:lnTo>
                <a:lnTo>
                  <a:pt x="3227" y="218"/>
                </a:lnTo>
              </a:path>
            </a:pathLst>
          </a:custGeom>
          <a:solidFill>
            <a:schemeClr val="tx1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2" name="Freeform 109">
            <a:extLst>
              <a:ext uri="{FF2B5EF4-FFF2-40B4-BE49-F238E27FC236}">
                <a16:creationId xmlns:a16="http://schemas.microsoft.com/office/drawing/2014/main" id="{16CE39FE-03EC-3945-A28C-F0C59F2B84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5215" y="7495442"/>
            <a:ext cx="1664304" cy="1664301"/>
          </a:xfrm>
          <a:custGeom>
            <a:avLst/>
            <a:gdLst>
              <a:gd name="T0" fmla="*/ 1580 w 1581"/>
              <a:gd name="T1" fmla="*/ 790 h 1581"/>
              <a:gd name="T2" fmla="*/ 1580 w 1581"/>
              <a:gd name="T3" fmla="*/ 790 h 1581"/>
              <a:gd name="T4" fmla="*/ 790 w 1581"/>
              <a:gd name="T5" fmla="*/ 0 h 1581"/>
              <a:gd name="T6" fmla="*/ 0 w 1581"/>
              <a:gd name="T7" fmla="*/ 790 h 1581"/>
              <a:gd name="T8" fmla="*/ 790 w 1581"/>
              <a:gd name="T9" fmla="*/ 1580 h 1581"/>
              <a:gd name="T10" fmla="*/ 1580 w 1581"/>
              <a:gd name="T11" fmla="*/ 790 h 15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81" h="1581">
                <a:moveTo>
                  <a:pt x="1580" y="790"/>
                </a:moveTo>
                <a:lnTo>
                  <a:pt x="1580" y="790"/>
                </a:lnTo>
                <a:cubicBezTo>
                  <a:pt x="1580" y="353"/>
                  <a:pt x="1227" y="0"/>
                  <a:pt x="790" y="0"/>
                </a:cubicBezTo>
                <a:cubicBezTo>
                  <a:pt x="353" y="0"/>
                  <a:pt x="0" y="353"/>
                  <a:pt x="0" y="790"/>
                </a:cubicBezTo>
                <a:cubicBezTo>
                  <a:pt x="0" y="1227"/>
                  <a:pt x="353" y="1580"/>
                  <a:pt x="790" y="1580"/>
                </a:cubicBezTo>
                <a:cubicBezTo>
                  <a:pt x="1227" y="1580"/>
                  <a:pt x="1580" y="1227"/>
                  <a:pt x="1580" y="790"/>
                </a:cubicBezTo>
              </a:path>
            </a:pathLst>
          </a:custGeom>
          <a:solidFill>
            <a:schemeClr val="tx1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3" name="Freeform 110">
            <a:extLst>
              <a:ext uri="{FF2B5EF4-FFF2-40B4-BE49-F238E27FC236}">
                <a16:creationId xmlns:a16="http://schemas.microsoft.com/office/drawing/2014/main" id="{865B1F25-B169-6D43-8150-A1B1ECDCC5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6445" y="11009485"/>
            <a:ext cx="5521403" cy="231797"/>
          </a:xfrm>
          <a:custGeom>
            <a:avLst/>
            <a:gdLst>
              <a:gd name="T0" fmla="*/ 5252 w 5253"/>
              <a:gd name="T1" fmla="*/ 218 h 219"/>
              <a:gd name="T2" fmla="*/ 0 w 5253"/>
              <a:gd name="T3" fmla="*/ 218 h 219"/>
              <a:gd name="T4" fmla="*/ 0 w 5253"/>
              <a:gd name="T5" fmla="*/ 0 h 219"/>
              <a:gd name="T6" fmla="*/ 5252 w 5253"/>
              <a:gd name="T7" fmla="*/ 0 h 219"/>
              <a:gd name="T8" fmla="*/ 5252 w 5253"/>
              <a:gd name="T9" fmla="*/ 218 h 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253" h="219">
                <a:moveTo>
                  <a:pt x="5252" y="218"/>
                </a:moveTo>
                <a:lnTo>
                  <a:pt x="0" y="218"/>
                </a:lnTo>
                <a:lnTo>
                  <a:pt x="0" y="0"/>
                </a:lnTo>
                <a:lnTo>
                  <a:pt x="5252" y="0"/>
                </a:lnTo>
                <a:lnTo>
                  <a:pt x="5252" y="218"/>
                </a:lnTo>
              </a:path>
            </a:pathLst>
          </a:custGeom>
          <a:solidFill>
            <a:schemeClr val="tx1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4" name="Freeform 111">
            <a:extLst>
              <a:ext uri="{FF2B5EF4-FFF2-40B4-BE49-F238E27FC236}">
                <a16:creationId xmlns:a16="http://schemas.microsoft.com/office/drawing/2014/main" id="{9719F1B7-ACB8-D540-96B1-82F793DBA0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9932" y="10295550"/>
            <a:ext cx="1664304" cy="1664301"/>
          </a:xfrm>
          <a:custGeom>
            <a:avLst/>
            <a:gdLst>
              <a:gd name="T0" fmla="*/ 1580 w 1581"/>
              <a:gd name="T1" fmla="*/ 790 h 1581"/>
              <a:gd name="T2" fmla="*/ 1580 w 1581"/>
              <a:gd name="T3" fmla="*/ 790 h 1581"/>
              <a:gd name="T4" fmla="*/ 791 w 1581"/>
              <a:gd name="T5" fmla="*/ 0 h 1581"/>
              <a:gd name="T6" fmla="*/ 0 w 1581"/>
              <a:gd name="T7" fmla="*/ 790 h 1581"/>
              <a:gd name="T8" fmla="*/ 791 w 1581"/>
              <a:gd name="T9" fmla="*/ 1580 h 1581"/>
              <a:gd name="T10" fmla="*/ 1580 w 1581"/>
              <a:gd name="T11" fmla="*/ 790 h 15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81" h="1581">
                <a:moveTo>
                  <a:pt x="1580" y="790"/>
                </a:moveTo>
                <a:lnTo>
                  <a:pt x="1580" y="790"/>
                </a:lnTo>
                <a:cubicBezTo>
                  <a:pt x="1580" y="353"/>
                  <a:pt x="1228" y="0"/>
                  <a:pt x="791" y="0"/>
                </a:cubicBezTo>
                <a:cubicBezTo>
                  <a:pt x="354" y="0"/>
                  <a:pt x="0" y="353"/>
                  <a:pt x="0" y="790"/>
                </a:cubicBezTo>
                <a:cubicBezTo>
                  <a:pt x="0" y="1227"/>
                  <a:pt x="354" y="1580"/>
                  <a:pt x="791" y="1580"/>
                </a:cubicBezTo>
                <a:cubicBezTo>
                  <a:pt x="1228" y="1580"/>
                  <a:pt x="1580" y="1227"/>
                  <a:pt x="1580" y="790"/>
                </a:cubicBezTo>
              </a:path>
            </a:pathLst>
          </a:custGeom>
          <a:solidFill>
            <a:schemeClr val="tx1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7" name="Freeform 164">
            <a:extLst>
              <a:ext uri="{FF2B5EF4-FFF2-40B4-BE49-F238E27FC236}">
                <a16:creationId xmlns:a16="http://schemas.microsoft.com/office/drawing/2014/main" id="{81CCAE9D-4439-D04E-B197-1C98C3A54F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3178" y="7954399"/>
            <a:ext cx="732478" cy="723207"/>
          </a:xfrm>
          <a:custGeom>
            <a:avLst/>
            <a:gdLst>
              <a:gd name="T0" fmla="*/ 345 w 698"/>
              <a:gd name="T1" fmla="*/ 689 h 690"/>
              <a:gd name="T2" fmla="*/ 345 w 698"/>
              <a:gd name="T3" fmla="*/ 689 h 690"/>
              <a:gd name="T4" fmla="*/ 252 w 698"/>
              <a:gd name="T5" fmla="*/ 647 h 690"/>
              <a:gd name="T6" fmla="*/ 50 w 698"/>
              <a:gd name="T7" fmla="*/ 454 h 690"/>
              <a:gd name="T8" fmla="*/ 50 w 698"/>
              <a:gd name="T9" fmla="*/ 261 h 690"/>
              <a:gd name="T10" fmla="*/ 294 w 698"/>
              <a:gd name="T11" fmla="*/ 17 h 690"/>
              <a:gd name="T12" fmla="*/ 319 w 698"/>
              <a:gd name="T13" fmla="*/ 9 h 690"/>
              <a:gd name="T14" fmla="*/ 630 w 698"/>
              <a:gd name="T15" fmla="*/ 0 h 690"/>
              <a:gd name="T16" fmla="*/ 697 w 698"/>
              <a:gd name="T17" fmla="*/ 68 h 690"/>
              <a:gd name="T18" fmla="*/ 697 w 698"/>
              <a:gd name="T19" fmla="*/ 378 h 690"/>
              <a:gd name="T20" fmla="*/ 689 w 698"/>
              <a:gd name="T21" fmla="*/ 404 h 690"/>
              <a:gd name="T22" fmla="*/ 445 w 698"/>
              <a:gd name="T23" fmla="*/ 647 h 690"/>
              <a:gd name="T24" fmla="*/ 345 w 698"/>
              <a:gd name="T25" fmla="*/ 689 h 690"/>
              <a:gd name="T26" fmla="*/ 336 w 698"/>
              <a:gd name="T27" fmla="*/ 76 h 690"/>
              <a:gd name="T28" fmla="*/ 336 w 698"/>
              <a:gd name="T29" fmla="*/ 76 h 690"/>
              <a:gd name="T30" fmla="*/ 101 w 698"/>
              <a:gd name="T31" fmla="*/ 311 h 690"/>
              <a:gd name="T32" fmla="*/ 101 w 698"/>
              <a:gd name="T33" fmla="*/ 404 h 690"/>
              <a:gd name="T34" fmla="*/ 294 w 698"/>
              <a:gd name="T35" fmla="*/ 605 h 690"/>
              <a:gd name="T36" fmla="*/ 395 w 698"/>
              <a:gd name="T37" fmla="*/ 597 h 690"/>
              <a:gd name="T38" fmla="*/ 630 w 698"/>
              <a:gd name="T39" fmla="*/ 362 h 690"/>
              <a:gd name="T40" fmla="*/ 622 w 698"/>
              <a:gd name="T41" fmla="*/ 76 h 690"/>
              <a:gd name="T42" fmla="*/ 336 w 698"/>
              <a:gd name="T43" fmla="*/ 76 h 6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698" h="690">
                <a:moveTo>
                  <a:pt x="345" y="689"/>
                </a:moveTo>
                <a:lnTo>
                  <a:pt x="345" y="689"/>
                </a:lnTo>
                <a:cubicBezTo>
                  <a:pt x="311" y="689"/>
                  <a:pt x="277" y="681"/>
                  <a:pt x="252" y="647"/>
                </a:cubicBezTo>
                <a:cubicBezTo>
                  <a:pt x="50" y="454"/>
                  <a:pt x="50" y="454"/>
                  <a:pt x="50" y="454"/>
                </a:cubicBezTo>
                <a:cubicBezTo>
                  <a:pt x="0" y="404"/>
                  <a:pt x="0" y="320"/>
                  <a:pt x="50" y="261"/>
                </a:cubicBezTo>
                <a:cubicBezTo>
                  <a:pt x="294" y="17"/>
                  <a:pt x="294" y="17"/>
                  <a:pt x="294" y="17"/>
                </a:cubicBezTo>
                <a:cubicBezTo>
                  <a:pt x="302" y="9"/>
                  <a:pt x="311" y="9"/>
                  <a:pt x="319" y="9"/>
                </a:cubicBezTo>
                <a:cubicBezTo>
                  <a:pt x="630" y="0"/>
                  <a:pt x="630" y="0"/>
                  <a:pt x="630" y="0"/>
                </a:cubicBezTo>
                <a:cubicBezTo>
                  <a:pt x="664" y="0"/>
                  <a:pt x="697" y="34"/>
                  <a:pt x="697" y="68"/>
                </a:cubicBezTo>
                <a:cubicBezTo>
                  <a:pt x="697" y="378"/>
                  <a:pt x="697" y="378"/>
                  <a:pt x="697" y="378"/>
                </a:cubicBezTo>
                <a:cubicBezTo>
                  <a:pt x="697" y="387"/>
                  <a:pt x="689" y="395"/>
                  <a:pt x="689" y="404"/>
                </a:cubicBezTo>
                <a:cubicBezTo>
                  <a:pt x="445" y="647"/>
                  <a:pt x="445" y="647"/>
                  <a:pt x="445" y="647"/>
                </a:cubicBezTo>
                <a:cubicBezTo>
                  <a:pt x="420" y="673"/>
                  <a:pt x="387" y="689"/>
                  <a:pt x="345" y="689"/>
                </a:cubicBezTo>
                <a:close/>
                <a:moveTo>
                  <a:pt x="336" y="76"/>
                </a:moveTo>
                <a:lnTo>
                  <a:pt x="336" y="76"/>
                </a:lnTo>
                <a:cubicBezTo>
                  <a:pt x="101" y="311"/>
                  <a:pt x="101" y="311"/>
                  <a:pt x="101" y="311"/>
                </a:cubicBezTo>
                <a:cubicBezTo>
                  <a:pt x="76" y="337"/>
                  <a:pt x="76" y="378"/>
                  <a:pt x="101" y="404"/>
                </a:cubicBezTo>
                <a:cubicBezTo>
                  <a:pt x="294" y="605"/>
                  <a:pt x="294" y="605"/>
                  <a:pt x="294" y="605"/>
                </a:cubicBezTo>
                <a:cubicBezTo>
                  <a:pt x="328" y="630"/>
                  <a:pt x="370" y="630"/>
                  <a:pt x="395" y="597"/>
                </a:cubicBezTo>
                <a:cubicBezTo>
                  <a:pt x="630" y="362"/>
                  <a:pt x="630" y="362"/>
                  <a:pt x="630" y="362"/>
                </a:cubicBezTo>
                <a:cubicBezTo>
                  <a:pt x="622" y="76"/>
                  <a:pt x="622" y="76"/>
                  <a:pt x="622" y="76"/>
                </a:cubicBezTo>
                <a:lnTo>
                  <a:pt x="336" y="7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28" name="Freeform 165">
            <a:extLst>
              <a:ext uri="{FF2B5EF4-FFF2-40B4-BE49-F238E27FC236}">
                <a16:creationId xmlns:a16="http://schemas.microsoft.com/office/drawing/2014/main" id="{5329D436-6D4A-B04F-9483-822475961C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1409" y="8112021"/>
            <a:ext cx="115897" cy="125172"/>
          </a:xfrm>
          <a:custGeom>
            <a:avLst/>
            <a:gdLst>
              <a:gd name="T0" fmla="*/ 93 w 111"/>
              <a:gd name="T1" fmla="*/ 92 h 118"/>
              <a:gd name="T2" fmla="*/ 93 w 111"/>
              <a:gd name="T3" fmla="*/ 92 h 118"/>
              <a:gd name="T4" fmla="*/ 17 w 111"/>
              <a:gd name="T5" fmla="*/ 92 h 118"/>
              <a:gd name="T6" fmla="*/ 17 w 111"/>
              <a:gd name="T7" fmla="*/ 16 h 118"/>
              <a:gd name="T8" fmla="*/ 93 w 111"/>
              <a:gd name="T9" fmla="*/ 16 h 118"/>
              <a:gd name="T10" fmla="*/ 93 w 111"/>
              <a:gd name="T11" fmla="*/ 92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93" y="92"/>
                </a:moveTo>
                <a:lnTo>
                  <a:pt x="93" y="92"/>
                </a:lnTo>
                <a:cubicBezTo>
                  <a:pt x="68" y="117"/>
                  <a:pt x="34" y="117"/>
                  <a:pt x="17" y="92"/>
                </a:cubicBezTo>
                <a:cubicBezTo>
                  <a:pt x="0" y="75"/>
                  <a:pt x="0" y="41"/>
                  <a:pt x="17" y="16"/>
                </a:cubicBezTo>
                <a:cubicBezTo>
                  <a:pt x="34" y="0"/>
                  <a:pt x="68" y="0"/>
                  <a:pt x="93" y="16"/>
                </a:cubicBezTo>
                <a:cubicBezTo>
                  <a:pt x="110" y="41"/>
                  <a:pt x="110" y="75"/>
                  <a:pt x="93" y="92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29" name="Freeform 166">
            <a:extLst>
              <a:ext uri="{FF2B5EF4-FFF2-40B4-BE49-F238E27FC236}">
                <a16:creationId xmlns:a16="http://schemas.microsoft.com/office/drawing/2014/main" id="{D91A3E4B-4996-864A-9961-B5BAA176C2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1076" y="5047666"/>
            <a:ext cx="769566" cy="477500"/>
          </a:xfrm>
          <a:custGeom>
            <a:avLst/>
            <a:gdLst>
              <a:gd name="T0" fmla="*/ 597 w 732"/>
              <a:gd name="T1" fmla="*/ 454 h 455"/>
              <a:gd name="T2" fmla="*/ 597 w 732"/>
              <a:gd name="T3" fmla="*/ 454 h 455"/>
              <a:gd name="T4" fmla="*/ 278 w 732"/>
              <a:gd name="T5" fmla="*/ 454 h 455"/>
              <a:gd name="T6" fmla="*/ 210 w 732"/>
              <a:gd name="T7" fmla="*/ 387 h 455"/>
              <a:gd name="T8" fmla="*/ 118 w 732"/>
              <a:gd name="T9" fmla="*/ 68 h 455"/>
              <a:gd name="T10" fmla="*/ 34 w 732"/>
              <a:gd name="T11" fmla="*/ 68 h 455"/>
              <a:gd name="T12" fmla="*/ 0 w 732"/>
              <a:gd name="T13" fmla="*/ 34 h 455"/>
              <a:gd name="T14" fmla="*/ 34 w 732"/>
              <a:gd name="T15" fmla="*/ 0 h 455"/>
              <a:gd name="T16" fmla="*/ 143 w 732"/>
              <a:gd name="T17" fmla="*/ 0 h 455"/>
              <a:gd name="T18" fmla="*/ 177 w 732"/>
              <a:gd name="T19" fmla="*/ 26 h 455"/>
              <a:gd name="T20" fmla="*/ 278 w 732"/>
              <a:gd name="T21" fmla="*/ 379 h 455"/>
              <a:gd name="T22" fmla="*/ 278 w 732"/>
              <a:gd name="T23" fmla="*/ 387 h 455"/>
              <a:gd name="T24" fmla="*/ 597 w 732"/>
              <a:gd name="T25" fmla="*/ 387 h 455"/>
              <a:gd name="T26" fmla="*/ 589 w 732"/>
              <a:gd name="T27" fmla="*/ 379 h 455"/>
              <a:gd name="T28" fmla="*/ 647 w 732"/>
              <a:gd name="T29" fmla="*/ 177 h 455"/>
              <a:gd name="T30" fmla="*/ 387 w 732"/>
              <a:gd name="T31" fmla="*/ 177 h 455"/>
              <a:gd name="T32" fmla="*/ 345 w 732"/>
              <a:gd name="T33" fmla="*/ 144 h 455"/>
              <a:gd name="T34" fmla="*/ 387 w 732"/>
              <a:gd name="T35" fmla="*/ 101 h 455"/>
              <a:gd name="T36" fmla="*/ 698 w 732"/>
              <a:gd name="T37" fmla="*/ 101 h 455"/>
              <a:gd name="T38" fmla="*/ 723 w 732"/>
              <a:gd name="T39" fmla="*/ 118 h 455"/>
              <a:gd name="T40" fmla="*/ 731 w 732"/>
              <a:gd name="T41" fmla="*/ 152 h 455"/>
              <a:gd name="T42" fmla="*/ 664 w 732"/>
              <a:gd name="T43" fmla="*/ 387 h 455"/>
              <a:gd name="T44" fmla="*/ 597 w 732"/>
              <a:gd name="T45" fmla="*/ 454 h 4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732" h="455">
                <a:moveTo>
                  <a:pt x="597" y="454"/>
                </a:moveTo>
                <a:lnTo>
                  <a:pt x="597" y="454"/>
                </a:lnTo>
                <a:cubicBezTo>
                  <a:pt x="278" y="454"/>
                  <a:pt x="278" y="454"/>
                  <a:pt x="278" y="454"/>
                </a:cubicBezTo>
                <a:cubicBezTo>
                  <a:pt x="244" y="454"/>
                  <a:pt x="210" y="429"/>
                  <a:pt x="210" y="387"/>
                </a:cubicBezTo>
                <a:cubicBezTo>
                  <a:pt x="118" y="68"/>
                  <a:pt x="118" y="68"/>
                  <a:pt x="118" y="68"/>
                </a:cubicBezTo>
                <a:cubicBezTo>
                  <a:pt x="34" y="68"/>
                  <a:pt x="34" y="68"/>
                  <a:pt x="34" y="68"/>
                </a:cubicBezTo>
                <a:cubicBezTo>
                  <a:pt x="17" y="68"/>
                  <a:pt x="0" y="59"/>
                  <a:pt x="0" y="34"/>
                </a:cubicBezTo>
                <a:cubicBezTo>
                  <a:pt x="0" y="17"/>
                  <a:pt x="17" y="0"/>
                  <a:pt x="34" y="0"/>
                </a:cubicBezTo>
                <a:cubicBezTo>
                  <a:pt x="143" y="0"/>
                  <a:pt x="143" y="0"/>
                  <a:pt x="143" y="0"/>
                </a:cubicBezTo>
                <a:cubicBezTo>
                  <a:pt x="152" y="0"/>
                  <a:pt x="168" y="9"/>
                  <a:pt x="177" y="26"/>
                </a:cubicBezTo>
                <a:cubicBezTo>
                  <a:pt x="278" y="379"/>
                  <a:pt x="278" y="379"/>
                  <a:pt x="278" y="379"/>
                </a:cubicBezTo>
                <a:cubicBezTo>
                  <a:pt x="278" y="379"/>
                  <a:pt x="278" y="379"/>
                  <a:pt x="278" y="387"/>
                </a:cubicBezTo>
                <a:cubicBezTo>
                  <a:pt x="597" y="387"/>
                  <a:pt x="597" y="387"/>
                  <a:pt x="597" y="387"/>
                </a:cubicBezTo>
                <a:cubicBezTo>
                  <a:pt x="597" y="379"/>
                  <a:pt x="589" y="379"/>
                  <a:pt x="589" y="379"/>
                </a:cubicBezTo>
                <a:cubicBezTo>
                  <a:pt x="647" y="177"/>
                  <a:pt x="647" y="177"/>
                  <a:pt x="647" y="177"/>
                </a:cubicBezTo>
                <a:cubicBezTo>
                  <a:pt x="387" y="177"/>
                  <a:pt x="387" y="177"/>
                  <a:pt x="387" y="177"/>
                </a:cubicBezTo>
                <a:cubicBezTo>
                  <a:pt x="362" y="177"/>
                  <a:pt x="345" y="160"/>
                  <a:pt x="345" y="144"/>
                </a:cubicBezTo>
                <a:cubicBezTo>
                  <a:pt x="345" y="118"/>
                  <a:pt x="362" y="101"/>
                  <a:pt x="387" y="101"/>
                </a:cubicBezTo>
                <a:cubicBezTo>
                  <a:pt x="698" y="101"/>
                  <a:pt x="698" y="101"/>
                  <a:pt x="698" y="101"/>
                </a:cubicBezTo>
                <a:cubicBezTo>
                  <a:pt x="706" y="101"/>
                  <a:pt x="715" y="110"/>
                  <a:pt x="723" y="118"/>
                </a:cubicBezTo>
                <a:cubicBezTo>
                  <a:pt x="731" y="127"/>
                  <a:pt x="731" y="144"/>
                  <a:pt x="731" y="152"/>
                </a:cubicBezTo>
                <a:cubicBezTo>
                  <a:pt x="664" y="387"/>
                  <a:pt x="664" y="387"/>
                  <a:pt x="664" y="387"/>
                </a:cubicBezTo>
                <a:cubicBezTo>
                  <a:pt x="656" y="429"/>
                  <a:pt x="630" y="454"/>
                  <a:pt x="597" y="454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30" name="Freeform 167">
            <a:extLst>
              <a:ext uri="{FF2B5EF4-FFF2-40B4-BE49-F238E27FC236}">
                <a16:creationId xmlns:a16="http://schemas.microsoft.com/office/drawing/2014/main" id="{540B01EF-7E12-5C43-87A8-136E2BADF9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6513" y="5594707"/>
            <a:ext cx="143713" cy="148350"/>
          </a:xfrm>
          <a:custGeom>
            <a:avLst/>
            <a:gdLst>
              <a:gd name="T0" fmla="*/ 0 w 135"/>
              <a:gd name="T1" fmla="*/ 67 h 143"/>
              <a:gd name="T2" fmla="*/ 0 w 135"/>
              <a:gd name="T3" fmla="*/ 67 h 143"/>
              <a:gd name="T4" fmla="*/ 67 w 135"/>
              <a:gd name="T5" fmla="*/ 0 h 143"/>
              <a:gd name="T6" fmla="*/ 134 w 135"/>
              <a:gd name="T7" fmla="*/ 67 h 143"/>
              <a:gd name="T8" fmla="*/ 67 w 135"/>
              <a:gd name="T9" fmla="*/ 142 h 143"/>
              <a:gd name="T10" fmla="*/ 0 w 135"/>
              <a:gd name="T11" fmla="*/ 67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5" h="143">
                <a:moveTo>
                  <a:pt x="0" y="67"/>
                </a:moveTo>
                <a:lnTo>
                  <a:pt x="0" y="67"/>
                </a:lnTo>
                <a:cubicBezTo>
                  <a:pt x="0" y="33"/>
                  <a:pt x="25" y="0"/>
                  <a:pt x="67" y="0"/>
                </a:cubicBezTo>
                <a:cubicBezTo>
                  <a:pt x="109" y="0"/>
                  <a:pt x="134" y="33"/>
                  <a:pt x="134" y="67"/>
                </a:cubicBezTo>
                <a:cubicBezTo>
                  <a:pt x="134" y="109"/>
                  <a:pt x="109" y="142"/>
                  <a:pt x="67" y="142"/>
                </a:cubicBezTo>
                <a:cubicBezTo>
                  <a:pt x="25" y="142"/>
                  <a:pt x="0" y="109"/>
                  <a:pt x="0" y="67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31" name="Freeform 168">
            <a:extLst>
              <a:ext uri="{FF2B5EF4-FFF2-40B4-BE49-F238E27FC236}">
                <a16:creationId xmlns:a16="http://schemas.microsoft.com/office/drawing/2014/main" id="{7218B3E4-E59A-694F-887E-B5BE618428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5204" y="5594707"/>
            <a:ext cx="152985" cy="148350"/>
          </a:xfrm>
          <a:custGeom>
            <a:avLst/>
            <a:gdLst>
              <a:gd name="T0" fmla="*/ 0 w 144"/>
              <a:gd name="T1" fmla="*/ 67 h 143"/>
              <a:gd name="T2" fmla="*/ 0 w 144"/>
              <a:gd name="T3" fmla="*/ 67 h 143"/>
              <a:gd name="T4" fmla="*/ 67 w 144"/>
              <a:gd name="T5" fmla="*/ 0 h 143"/>
              <a:gd name="T6" fmla="*/ 143 w 144"/>
              <a:gd name="T7" fmla="*/ 67 h 143"/>
              <a:gd name="T8" fmla="*/ 67 w 144"/>
              <a:gd name="T9" fmla="*/ 142 h 143"/>
              <a:gd name="T10" fmla="*/ 0 w 144"/>
              <a:gd name="T11" fmla="*/ 67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4" h="143">
                <a:moveTo>
                  <a:pt x="0" y="67"/>
                </a:moveTo>
                <a:lnTo>
                  <a:pt x="0" y="67"/>
                </a:lnTo>
                <a:cubicBezTo>
                  <a:pt x="0" y="33"/>
                  <a:pt x="34" y="0"/>
                  <a:pt x="67" y="0"/>
                </a:cubicBezTo>
                <a:cubicBezTo>
                  <a:pt x="109" y="0"/>
                  <a:pt x="143" y="33"/>
                  <a:pt x="143" y="67"/>
                </a:cubicBezTo>
                <a:cubicBezTo>
                  <a:pt x="143" y="109"/>
                  <a:pt x="109" y="142"/>
                  <a:pt x="67" y="142"/>
                </a:cubicBezTo>
                <a:cubicBezTo>
                  <a:pt x="34" y="142"/>
                  <a:pt x="0" y="109"/>
                  <a:pt x="0" y="67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32" name="Freeform 169">
            <a:extLst>
              <a:ext uri="{FF2B5EF4-FFF2-40B4-BE49-F238E27FC236}">
                <a16:creationId xmlns:a16="http://schemas.microsoft.com/office/drawing/2014/main" id="{18EE7E21-1DF2-E546-9D32-FE72E6B592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4013" y="11065116"/>
            <a:ext cx="203981" cy="203981"/>
          </a:xfrm>
          <a:custGeom>
            <a:avLst/>
            <a:gdLst>
              <a:gd name="T0" fmla="*/ 144 w 195"/>
              <a:gd name="T1" fmla="*/ 193 h 194"/>
              <a:gd name="T2" fmla="*/ 144 w 195"/>
              <a:gd name="T3" fmla="*/ 193 h 194"/>
              <a:gd name="T4" fmla="*/ 51 w 195"/>
              <a:gd name="T5" fmla="*/ 193 h 194"/>
              <a:gd name="T6" fmla="*/ 0 w 195"/>
              <a:gd name="T7" fmla="*/ 143 h 194"/>
              <a:gd name="T8" fmla="*/ 0 w 195"/>
              <a:gd name="T9" fmla="*/ 51 h 194"/>
              <a:gd name="T10" fmla="*/ 51 w 195"/>
              <a:gd name="T11" fmla="*/ 0 h 194"/>
              <a:gd name="T12" fmla="*/ 144 w 195"/>
              <a:gd name="T13" fmla="*/ 0 h 194"/>
              <a:gd name="T14" fmla="*/ 194 w 195"/>
              <a:gd name="T15" fmla="*/ 51 h 194"/>
              <a:gd name="T16" fmla="*/ 194 w 195"/>
              <a:gd name="T17" fmla="*/ 143 h 194"/>
              <a:gd name="T18" fmla="*/ 144 w 195"/>
              <a:gd name="T19" fmla="*/ 193 h 194"/>
              <a:gd name="T20" fmla="*/ 144 w 195"/>
              <a:gd name="T21" fmla="*/ 51 h 194"/>
              <a:gd name="T22" fmla="*/ 144 w 195"/>
              <a:gd name="T23" fmla="*/ 51 h 194"/>
              <a:gd name="T24" fmla="*/ 51 w 195"/>
              <a:gd name="T25" fmla="*/ 51 h 194"/>
              <a:gd name="T26" fmla="*/ 51 w 195"/>
              <a:gd name="T27" fmla="*/ 143 h 194"/>
              <a:gd name="T28" fmla="*/ 144 w 195"/>
              <a:gd name="T29" fmla="*/ 143 h 194"/>
              <a:gd name="T30" fmla="*/ 144 w 195"/>
              <a:gd name="T31" fmla="*/ 51 h 1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95" h="194">
                <a:moveTo>
                  <a:pt x="144" y="193"/>
                </a:moveTo>
                <a:lnTo>
                  <a:pt x="144" y="193"/>
                </a:lnTo>
                <a:cubicBezTo>
                  <a:pt x="51" y="193"/>
                  <a:pt x="51" y="193"/>
                  <a:pt x="51" y="193"/>
                </a:cubicBezTo>
                <a:cubicBezTo>
                  <a:pt x="26" y="193"/>
                  <a:pt x="0" y="168"/>
                  <a:pt x="0" y="143"/>
                </a:cubicBezTo>
                <a:cubicBezTo>
                  <a:pt x="0" y="51"/>
                  <a:pt x="0" y="51"/>
                  <a:pt x="0" y="51"/>
                </a:cubicBezTo>
                <a:cubicBezTo>
                  <a:pt x="0" y="25"/>
                  <a:pt x="26" y="0"/>
                  <a:pt x="51" y="0"/>
                </a:cubicBezTo>
                <a:cubicBezTo>
                  <a:pt x="144" y="0"/>
                  <a:pt x="144" y="0"/>
                  <a:pt x="144" y="0"/>
                </a:cubicBezTo>
                <a:cubicBezTo>
                  <a:pt x="177" y="0"/>
                  <a:pt x="194" y="25"/>
                  <a:pt x="194" y="51"/>
                </a:cubicBezTo>
                <a:cubicBezTo>
                  <a:pt x="194" y="143"/>
                  <a:pt x="194" y="143"/>
                  <a:pt x="194" y="143"/>
                </a:cubicBezTo>
                <a:cubicBezTo>
                  <a:pt x="194" y="168"/>
                  <a:pt x="177" y="193"/>
                  <a:pt x="144" y="193"/>
                </a:cubicBezTo>
                <a:close/>
                <a:moveTo>
                  <a:pt x="144" y="51"/>
                </a:moveTo>
                <a:lnTo>
                  <a:pt x="144" y="51"/>
                </a:lnTo>
                <a:cubicBezTo>
                  <a:pt x="51" y="51"/>
                  <a:pt x="51" y="51"/>
                  <a:pt x="51" y="51"/>
                </a:cubicBezTo>
                <a:cubicBezTo>
                  <a:pt x="51" y="143"/>
                  <a:pt x="51" y="143"/>
                  <a:pt x="51" y="143"/>
                </a:cubicBezTo>
                <a:cubicBezTo>
                  <a:pt x="144" y="143"/>
                  <a:pt x="144" y="143"/>
                  <a:pt x="144" y="143"/>
                </a:cubicBezTo>
                <a:lnTo>
                  <a:pt x="144" y="5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33" name="Freeform 170">
            <a:extLst>
              <a:ext uri="{FF2B5EF4-FFF2-40B4-BE49-F238E27FC236}">
                <a16:creationId xmlns:a16="http://schemas.microsoft.com/office/drawing/2014/main" id="{FE2CF109-14A3-E642-A87F-7F9959CE0F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8163" y="10796231"/>
            <a:ext cx="839104" cy="662938"/>
          </a:xfrm>
          <a:custGeom>
            <a:avLst/>
            <a:gdLst>
              <a:gd name="T0" fmla="*/ 672 w 799"/>
              <a:gd name="T1" fmla="*/ 630 h 631"/>
              <a:gd name="T2" fmla="*/ 672 w 799"/>
              <a:gd name="T3" fmla="*/ 630 h 631"/>
              <a:gd name="T4" fmla="*/ 134 w 799"/>
              <a:gd name="T5" fmla="*/ 630 h 631"/>
              <a:gd name="T6" fmla="*/ 0 w 799"/>
              <a:gd name="T7" fmla="*/ 504 h 631"/>
              <a:gd name="T8" fmla="*/ 0 w 799"/>
              <a:gd name="T9" fmla="*/ 0 h 631"/>
              <a:gd name="T10" fmla="*/ 76 w 799"/>
              <a:gd name="T11" fmla="*/ 0 h 631"/>
              <a:gd name="T12" fmla="*/ 76 w 799"/>
              <a:gd name="T13" fmla="*/ 504 h 631"/>
              <a:gd name="T14" fmla="*/ 134 w 799"/>
              <a:gd name="T15" fmla="*/ 563 h 631"/>
              <a:gd name="T16" fmla="*/ 672 w 799"/>
              <a:gd name="T17" fmla="*/ 563 h 631"/>
              <a:gd name="T18" fmla="*/ 731 w 799"/>
              <a:gd name="T19" fmla="*/ 504 h 631"/>
              <a:gd name="T20" fmla="*/ 731 w 799"/>
              <a:gd name="T21" fmla="*/ 185 h 631"/>
              <a:gd name="T22" fmla="*/ 672 w 799"/>
              <a:gd name="T23" fmla="*/ 126 h 631"/>
              <a:gd name="T24" fmla="*/ 134 w 799"/>
              <a:gd name="T25" fmla="*/ 126 h 631"/>
              <a:gd name="T26" fmla="*/ 134 w 799"/>
              <a:gd name="T27" fmla="*/ 59 h 631"/>
              <a:gd name="T28" fmla="*/ 672 w 799"/>
              <a:gd name="T29" fmla="*/ 59 h 631"/>
              <a:gd name="T30" fmla="*/ 798 w 799"/>
              <a:gd name="T31" fmla="*/ 185 h 631"/>
              <a:gd name="T32" fmla="*/ 798 w 799"/>
              <a:gd name="T33" fmla="*/ 504 h 631"/>
              <a:gd name="T34" fmla="*/ 672 w 799"/>
              <a:gd name="T35" fmla="*/ 630 h 6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799" h="631">
                <a:moveTo>
                  <a:pt x="672" y="630"/>
                </a:moveTo>
                <a:lnTo>
                  <a:pt x="672" y="630"/>
                </a:lnTo>
                <a:cubicBezTo>
                  <a:pt x="134" y="630"/>
                  <a:pt x="134" y="630"/>
                  <a:pt x="134" y="630"/>
                </a:cubicBezTo>
                <a:cubicBezTo>
                  <a:pt x="59" y="630"/>
                  <a:pt x="0" y="580"/>
                  <a:pt x="0" y="504"/>
                </a:cubicBezTo>
                <a:cubicBezTo>
                  <a:pt x="0" y="0"/>
                  <a:pt x="0" y="0"/>
                  <a:pt x="0" y="0"/>
                </a:cubicBezTo>
                <a:cubicBezTo>
                  <a:pt x="76" y="0"/>
                  <a:pt x="76" y="0"/>
                  <a:pt x="76" y="0"/>
                </a:cubicBezTo>
                <a:cubicBezTo>
                  <a:pt x="76" y="504"/>
                  <a:pt x="76" y="504"/>
                  <a:pt x="76" y="504"/>
                </a:cubicBezTo>
                <a:cubicBezTo>
                  <a:pt x="76" y="538"/>
                  <a:pt x="101" y="563"/>
                  <a:pt x="134" y="563"/>
                </a:cubicBezTo>
                <a:cubicBezTo>
                  <a:pt x="672" y="563"/>
                  <a:pt x="672" y="563"/>
                  <a:pt x="672" y="563"/>
                </a:cubicBezTo>
                <a:cubicBezTo>
                  <a:pt x="706" y="563"/>
                  <a:pt x="731" y="538"/>
                  <a:pt x="731" y="504"/>
                </a:cubicBezTo>
                <a:cubicBezTo>
                  <a:pt x="731" y="185"/>
                  <a:pt x="731" y="185"/>
                  <a:pt x="731" y="185"/>
                </a:cubicBezTo>
                <a:cubicBezTo>
                  <a:pt x="731" y="152"/>
                  <a:pt x="706" y="126"/>
                  <a:pt x="672" y="126"/>
                </a:cubicBezTo>
                <a:cubicBezTo>
                  <a:pt x="134" y="126"/>
                  <a:pt x="134" y="126"/>
                  <a:pt x="134" y="126"/>
                </a:cubicBezTo>
                <a:cubicBezTo>
                  <a:pt x="134" y="59"/>
                  <a:pt x="134" y="59"/>
                  <a:pt x="134" y="59"/>
                </a:cubicBezTo>
                <a:cubicBezTo>
                  <a:pt x="672" y="59"/>
                  <a:pt x="672" y="59"/>
                  <a:pt x="672" y="59"/>
                </a:cubicBezTo>
                <a:cubicBezTo>
                  <a:pt x="740" y="59"/>
                  <a:pt x="798" y="118"/>
                  <a:pt x="798" y="185"/>
                </a:cubicBezTo>
                <a:cubicBezTo>
                  <a:pt x="798" y="504"/>
                  <a:pt x="798" y="504"/>
                  <a:pt x="798" y="504"/>
                </a:cubicBezTo>
                <a:cubicBezTo>
                  <a:pt x="798" y="580"/>
                  <a:pt x="740" y="630"/>
                  <a:pt x="672" y="63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34" name="Freeform 171">
            <a:extLst>
              <a:ext uri="{FF2B5EF4-FFF2-40B4-BE49-F238E27FC236}">
                <a16:creationId xmlns:a16="http://schemas.microsoft.com/office/drawing/2014/main" id="{F11149E3-D54A-4744-B83D-49EBCA060D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8891" y="10647881"/>
            <a:ext cx="769566" cy="282791"/>
          </a:xfrm>
          <a:custGeom>
            <a:avLst/>
            <a:gdLst>
              <a:gd name="T0" fmla="*/ 143 w 733"/>
              <a:gd name="T1" fmla="*/ 269 h 270"/>
              <a:gd name="T2" fmla="*/ 143 w 733"/>
              <a:gd name="T3" fmla="*/ 269 h 270"/>
              <a:gd name="T4" fmla="*/ 17 w 733"/>
              <a:gd name="T5" fmla="*/ 118 h 270"/>
              <a:gd name="T6" fmla="*/ 152 w 733"/>
              <a:gd name="T7" fmla="*/ 0 h 270"/>
              <a:gd name="T8" fmla="*/ 622 w 733"/>
              <a:gd name="T9" fmla="*/ 0 h 270"/>
              <a:gd name="T10" fmla="*/ 732 w 733"/>
              <a:gd name="T11" fmla="*/ 110 h 270"/>
              <a:gd name="T12" fmla="*/ 732 w 733"/>
              <a:gd name="T13" fmla="*/ 135 h 270"/>
              <a:gd name="T14" fmla="*/ 698 w 733"/>
              <a:gd name="T15" fmla="*/ 168 h 270"/>
              <a:gd name="T16" fmla="*/ 698 w 733"/>
              <a:gd name="T17" fmla="*/ 168 h 270"/>
              <a:gd name="T18" fmla="*/ 664 w 733"/>
              <a:gd name="T19" fmla="*/ 135 h 270"/>
              <a:gd name="T20" fmla="*/ 664 w 733"/>
              <a:gd name="T21" fmla="*/ 110 h 270"/>
              <a:gd name="T22" fmla="*/ 622 w 733"/>
              <a:gd name="T23" fmla="*/ 76 h 270"/>
              <a:gd name="T24" fmla="*/ 152 w 733"/>
              <a:gd name="T25" fmla="*/ 76 h 270"/>
              <a:gd name="T26" fmla="*/ 85 w 733"/>
              <a:gd name="T27" fmla="*/ 118 h 270"/>
              <a:gd name="T28" fmla="*/ 143 w 733"/>
              <a:gd name="T29" fmla="*/ 202 h 270"/>
              <a:gd name="T30" fmla="*/ 143 w 733"/>
              <a:gd name="T31" fmla="*/ 269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733" h="270">
                <a:moveTo>
                  <a:pt x="143" y="269"/>
                </a:moveTo>
                <a:lnTo>
                  <a:pt x="143" y="269"/>
                </a:lnTo>
                <a:cubicBezTo>
                  <a:pt x="68" y="269"/>
                  <a:pt x="0" y="202"/>
                  <a:pt x="17" y="118"/>
                </a:cubicBezTo>
                <a:cubicBezTo>
                  <a:pt x="26" y="51"/>
                  <a:pt x="85" y="0"/>
                  <a:pt x="152" y="0"/>
                </a:cubicBezTo>
                <a:cubicBezTo>
                  <a:pt x="622" y="0"/>
                  <a:pt x="622" y="0"/>
                  <a:pt x="622" y="0"/>
                </a:cubicBezTo>
                <a:cubicBezTo>
                  <a:pt x="681" y="0"/>
                  <a:pt x="732" y="51"/>
                  <a:pt x="732" y="110"/>
                </a:cubicBezTo>
                <a:cubicBezTo>
                  <a:pt x="732" y="135"/>
                  <a:pt x="732" y="135"/>
                  <a:pt x="732" y="135"/>
                </a:cubicBezTo>
                <a:cubicBezTo>
                  <a:pt x="732" y="152"/>
                  <a:pt x="723" y="168"/>
                  <a:pt x="698" y="168"/>
                </a:cubicBezTo>
                <a:lnTo>
                  <a:pt x="698" y="168"/>
                </a:lnTo>
                <a:cubicBezTo>
                  <a:pt x="681" y="168"/>
                  <a:pt x="664" y="152"/>
                  <a:pt x="664" y="135"/>
                </a:cubicBezTo>
                <a:cubicBezTo>
                  <a:pt x="664" y="110"/>
                  <a:pt x="664" y="110"/>
                  <a:pt x="664" y="110"/>
                </a:cubicBezTo>
                <a:cubicBezTo>
                  <a:pt x="664" y="93"/>
                  <a:pt x="648" y="76"/>
                  <a:pt x="622" y="76"/>
                </a:cubicBezTo>
                <a:cubicBezTo>
                  <a:pt x="152" y="76"/>
                  <a:pt x="152" y="76"/>
                  <a:pt x="152" y="76"/>
                </a:cubicBezTo>
                <a:cubicBezTo>
                  <a:pt x="118" y="76"/>
                  <a:pt x="93" y="93"/>
                  <a:pt x="85" y="118"/>
                </a:cubicBezTo>
                <a:cubicBezTo>
                  <a:pt x="76" y="160"/>
                  <a:pt x="110" y="202"/>
                  <a:pt x="143" y="202"/>
                </a:cubicBezTo>
                <a:lnTo>
                  <a:pt x="143" y="269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35" name="Freeform 172">
            <a:extLst>
              <a:ext uri="{FF2B5EF4-FFF2-40B4-BE49-F238E27FC236}">
                <a16:creationId xmlns:a16="http://schemas.microsoft.com/office/drawing/2014/main" id="{6FFAA02E-BEA5-2D49-93F7-CE58742FDF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3178" y="2187290"/>
            <a:ext cx="839107" cy="806653"/>
          </a:xfrm>
          <a:custGeom>
            <a:avLst/>
            <a:gdLst>
              <a:gd name="T0" fmla="*/ 689 w 799"/>
              <a:gd name="T1" fmla="*/ 765 h 766"/>
              <a:gd name="T2" fmla="*/ 689 w 799"/>
              <a:gd name="T3" fmla="*/ 765 h 766"/>
              <a:gd name="T4" fmla="*/ 109 w 799"/>
              <a:gd name="T5" fmla="*/ 765 h 766"/>
              <a:gd name="T6" fmla="*/ 0 w 799"/>
              <a:gd name="T7" fmla="*/ 655 h 766"/>
              <a:gd name="T8" fmla="*/ 0 w 799"/>
              <a:gd name="T9" fmla="*/ 109 h 766"/>
              <a:gd name="T10" fmla="*/ 109 w 799"/>
              <a:gd name="T11" fmla="*/ 0 h 766"/>
              <a:gd name="T12" fmla="*/ 168 w 799"/>
              <a:gd name="T13" fmla="*/ 0 h 766"/>
              <a:gd name="T14" fmla="*/ 168 w 799"/>
              <a:gd name="T15" fmla="*/ 67 h 766"/>
              <a:gd name="T16" fmla="*/ 109 w 799"/>
              <a:gd name="T17" fmla="*/ 67 h 766"/>
              <a:gd name="T18" fmla="*/ 67 w 799"/>
              <a:gd name="T19" fmla="*/ 109 h 766"/>
              <a:gd name="T20" fmla="*/ 67 w 799"/>
              <a:gd name="T21" fmla="*/ 655 h 766"/>
              <a:gd name="T22" fmla="*/ 109 w 799"/>
              <a:gd name="T23" fmla="*/ 697 h 766"/>
              <a:gd name="T24" fmla="*/ 689 w 799"/>
              <a:gd name="T25" fmla="*/ 697 h 766"/>
              <a:gd name="T26" fmla="*/ 731 w 799"/>
              <a:gd name="T27" fmla="*/ 655 h 766"/>
              <a:gd name="T28" fmla="*/ 731 w 799"/>
              <a:gd name="T29" fmla="*/ 109 h 766"/>
              <a:gd name="T30" fmla="*/ 689 w 799"/>
              <a:gd name="T31" fmla="*/ 67 h 766"/>
              <a:gd name="T32" fmla="*/ 630 w 799"/>
              <a:gd name="T33" fmla="*/ 67 h 766"/>
              <a:gd name="T34" fmla="*/ 630 w 799"/>
              <a:gd name="T35" fmla="*/ 0 h 766"/>
              <a:gd name="T36" fmla="*/ 689 w 799"/>
              <a:gd name="T37" fmla="*/ 0 h 766"/>
              <a:gd name="T38" fmla="*/ 798 w 799"/>
              <a:gd name="T39" fmla="*/ 109 h 766"/>
              <a:gd name="T40" fmla="*/ 798 w 799"/>
              <a:gd name="T41" fmla="*/ 655 h 766"/>
              <a:gd name="T42" fmla="*/ 689 w 799"/>
              <a:gd name="T43" fmla="*/ 765 h 7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799" h="766">
                <a:moveTo>
                  <a:pt x="689" y="765"/>
                </a:moveTo>
                <a:lnTo>
                  <a:pt x="689" y="765"/>
                </a:lnTo>
                <a:cubicBezTo>
                  <a:pt x="109" y="765"/>
                  <a:pt x="109" y="765"/>
                  <a:pt x="109" y="765"/>
                </a:cubicBezTo>
                <a:cubicBezTo>
                  <a:pt x="50" y="765"/>
                  <a:pt x="0" y="714"/>
                  <a:pt x="0" y="655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50"/>
                  <a:pt x="50" y="0"/>
                  <a:pt x="109" y="0"/>
                </a:cubicBezTo>
                <a:cubicBezTo>
                  <a:pt x="168" y="0"/>
                  <a:pt x="168" y="0"/>
                  <a:pt x="168" y="0"/>
                </a:cubicBezTo>
                <a:cubicBezTo>
                  <a:pt x="168" y="67"/>
                  <a:pt x="168" y="67"/>
                  <a:pt x="168" y="67"/>
                </a:cubicBezTo>
                <a:cubicBezTo>
                  <a:pt x="109" y="67"/>
                  <a:pt x="109" y="67"/>
                  <a:pt x="109" y="67"/>
                </a:cubicBezTo>
                <a:cubicBezTo>
                  <a:pt x="84" y="67"/>
                  <a:pt x="67" y="84"/>
                  <a:pt x="67" y="109"/>
                </a:cubicBezTo>
                <a:cubicBezTo>
                  <a:pt x="67" y="655"/>
                  <a:pt x="67" y="655"/>
                  <a:pt x="67" y="655"/>
                </a:cubicBezTo>
                <a:cubicBezTo>
                  <a:pt x="67" y="672"/>
                  <a:pt x="84" y="697"/>
                  <a:pt x="109" y="697"/>
                </a:cubicBezTo>
                <a:cubicBezTo>
                  <a:pt x="689" y="697"/>
                  <a:pt x="689" y="697"/>
                  <a:pt x="689" y="697"/>
                </a:cubicBezTo>
                <a:cubicBezTo>
                  <a:pt x="714" y="697"/>
                  <a:pt x="731" y="672"/>
                  <a:pt x="731" y="655"/>
                </a:cubicBezTo>
                <a:cubicBezTo>
                  <a:pt x="731" y="109"/>
                  <a:pt x="731" y="109"/>
                  <a:pt x="731" y="109"/>
                </a:cubicBezTo>
                <a:cubicBezTo>
                  <a:pt x="731" y="84"/>
                  <a:pt x="714" y="67"/>
                  <a:pt x="689" y="67"/>
                </a:cubicBezTo>
                <a:cubicBezTo>
                  <a:pt x="630" y="67"/>
                  <a:pt x="630" y="67"/>
                  <a:pt x="630" y="67"/>
                </a:cubicBezTo>
                <a:cubicBezTo>
                  <a:pt x="630" y="0"/>
                  <a:pt x="630" y="0"/>
                  <a:pt x="630" y="0"/>
                </a:cubicBezTo>
                <a:cubicBezTo>
                  <a:pt x="689" y="0"/>
                  <a:pt x="689" y="0"/>
                  <a:pt x="689" y="0"/>
                </a:cubicBezTo>
                <a:cubicBezTo>
                  <a:pt x="748" y="0"/>
                  <a:pt x="798" y="50"/>
                  <a:pt x="798" y="109"/>
                </a:cubicBezTo>
                <a:cubicBezTo>
                  <a:pt x="798" y="655"/>
                  <a:pt x="798" y="655"/>
                  <a:pt x="798" y="655"/>
                </a:cubicBezTo>
                <a:cubicBezTo>
                  <a:pt x="798" y="714"/>
                  <a:pt x="748" y="765"/>
                  <a:pt x="689" y="765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36" name="Freeform 173">
            <a:extLst>
              <a:ext uri="{FF2B5EF4-FFF2-40B4-BE49-F238E27FC236}">
                <a16:creationId xmlns:a16="http://schemas.microsoft.com/office/drawing/2014/main" id="{1341B574-5BD2-3F4D-917C-038E3D169F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9612" y="2071393"/>
            <a:ext cx="361603" cy="69538"/>
          </a:xfrm>
          <a:custGeom>
            <a:avLst/>
            <a:gdLst>
              <a:gd name="T0" fmla="*/ 344 w 345"/>
              <a:gd name="T1" fmla="*/ 67 h 68"/>
              <a:gd name="T2" fmla="*/ 0 w 345"/>
              <a:gd name="T3" fmla="*/ 67 h 68"/>
              <a:gd name="T4" fmla="*/ 0 w 345"/>
              <a:gd name="T5" fmla="*/ 0 h 68"/>
              <a:gd name="T6" fmla="*/ 344 w 345"/>
              <a:gd name="T7" fmla="*/ 0 h 68"/>
              <a:gd name="T8" fmla="*/ 344 w 345"/>
              <a:gd name="T9" fmla="*/ 67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5" h="68">
                <a:moveTo>
                  <a:pt x="344" y="67"/>
                </a:moveTo>
                <a:lnTo>
                  <a:pt x="0" y="67"/>
                </a:lnTo>
                <a:lnTo>
                  <a:pt x="0" y="0"/>
                </a:lnTo>
                <a:lnTo>
                  <a:pt x="344" y="0"/>
                </a:lnTo>
                <a:lnTo>
                  <a:pt x="344" y="67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37" name="Freeform 174">
            <a:extLst>
              <a:ext uri="{FF2B5EF4-FFF2-40B4-BE49-F238E27FC236}">
                <a16:creationId xmlns:a16="http://schemas.microsoft.com/office/drawing/2014/main" id="{553D1629-593B-9346-A721-39C9F6B243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2137" y="2071393"/>
            <a:ext cx="241069" cy="194709"/>
          </a:xfrm>
          <a:custGeom>
            <a:avLst/>
            <a:gdLst>
              <a:gd name="T0" fmla="*/ 50 w 228"/>
              <a:gd name="T1" fmla="*/ 168 h 186"/>
              <a:gd name="T2" fmla="*/ 50 w 228"/>
              <a:gd name="T3" fmla="*/ 168 h 186"/>
              <a:gd name="T4" fmla="*/ 0 w 228"/>
              <a:gd name="T5" fmla="*/ 117 h 186"/>
              <a:gd name="T6" fmla="*/ 109 w 228"/>
              <a:gd name="T7" fmla="*/ 8 h 186"/>
              <a:gd name="T8" fmla="*/ 143 w 228"/>
              <a:gd name="T9" fmla="*/ 0 h 186"/>
              <a:gd name="T10" fmla="*/ 168 w 228"/>
              <a:gd name="T11" fmla="*/ 17 h 186"/>
              <a:gd name="T12" fmla="*/ 218 w 228"/>
              <a:gd name="T13" fmla="*/ 126 h 186"/>
              <a:gd name="T14" fmla="*/ 202 w 228"/>
              <a:gd name="T15" fmla="*/ 176 h 186"/>
              <a:gd name="T16" fmla="*/ 202 w 228"/>
              <a:gd name="T17" fmla="*/ 176 h 186"/>
              <a:gd name="T18" fmla="*/ 160 w 228"/>
              <a:gd name="T19" fmla="*/ 159 h 186"/>
              <a:gd name="T20" fmla="*/ 126 w 228"/>
              <a:gd name="T21" fmla="*/ 92 h 186"/>
              <a:gd name="T22" fmla="*/ 50 w 228"/>
              <a:gd name="T23" fmla="*/ 168 h 186"/>
              <a:gd name="T24" fmla="*/ 160 w 228"/>
              <a:gd name="T25" fmla="*/ 58 h 186"/>
              <a:gd name="T26" fmla="*/ 160 w 228"/>
              <a:gd name="T27" fmla="*/ 58 h 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28" h="186">
                <a:moveTo>
                  <a:pt x="50" y="168"/>
                </a:moveTo>
                <a:lnTo>
                  <a:pt x="50" y="168"/>
                </a:lnTo>
                <a:cubicBezTo>
                  <a:pt x="0" y="117"/>
                  <a:pt x="0" y="117"/>
                  <a:pt x="0" y="117"/>
                </a:cubicBezTo>
                <a:cubicBezTo>
                  <a:pt x="109" y="8"/>
                  <a:pt x="109" y="8"/>
                  <a:pt x="109" y="8"/>
                </a:cubicBezTo>
                <a:cubicBezTo>
                  <a:pt x="118" y="0"/>
                  <a:pt x="134" y="0"/>
                  <a:pt x="143" y="0"/>
                </a:cubicBezTo>
                <a:cubicBezTo>
                  <a:pt x="151" y="0"/>
                  <a:pt x="168" y="8"/>
                  <a:pt x="168" y="17"/>
                </a:cubicBezTo>
                <a:cubicBezTo>
                  <a:pt x="218" y="126"/>
                  <a:pt x="218" y="126"/>
                  <a:pt x="218" y="126"/>
                </a:cubicBezTo>
                <a:cubicBezTo>
                  <a:pt x="227" y="142"/>
                  <a:pt x="227" y="168"/>
                  <a:pt x="202" y="176"/>
                </a:cubicBezTo>
                <a:lnTo>
                  <a:pt x="202" y="176"/>
                </a:lnTo>
                <a:cubicBezTo>
                  <a:pt x="185" y="185"/>
                  <a:pt x="168" y="176"/>
                  <a:pt x="160" y="159"/>
                </a:cubicBezTo>
                <a:cubicBezTo>
                  <a:pt x="126" y="92"/>
                  <a:pt x="126" y="92"/>
                  <a:pt x="126" y="92"/>
                </a:cubicBezTo>
                <a:lnTo>
                  <a:pt x="50" y="168"/>
                </a:lnTo>
                <a:close/>
                <a:moveTo>
                  <a:pt x="160" y="58"/>
                </a:moveTo>
                <a:lnTo>
                  <a:pt x="160" y="5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38" name="Freeform 175">
            <a:extLst>
              <a:ext uri="{FF2B5EF4-FFF2-40B4-BE49-F238E27FC236}">
                <a16:creationId xmlns:a16="http://schemas.microsoft.com/office/drawing/2014/main" id="{3FBFAF6B-B4ED-F243-A9AB-E41028D700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4781" y="2178018"/>
            <a:ext cx="338425" cy="241069"/>
          </a:xfrm>
          <a:custGeom>
            <a:avLst/>
            <a:gdLst>
              <a:gd name="T0" fmla="*/ 134 w 320"/>
              <a:gd name="T1" fmla="*/ 227 h 228"/>
              <a:gd name="T2" fmla="*/ 134 w 320"/>
              <a:gd name="T3" fmla="*/ 227 h 228"/>
              <a:gd name="T4" fmla="*/ 134 w 320"/>
              <a:gd name="T5" fmla="*/ 227 h 228"/>
              <a:gd name="T6" fmla="*/ 92 w 320"/>
              <a:gd name="T7" fmla="*/ 202 h 228"/>
              <a:gd name="T8" fmla="*/ 0 w 320"/>
              <a:gd name="T9" fmla="*/ 110 h 228"/>
              <a:gd name="T10" fmla="*/ 92 w 320"/>
              <a:gd name="T11" fmla="*/ 17 h 228"/>
              <a:gd name="T12" fmla="*/ 142 w 320"/>
              <a:gd name="T13" fmla="*/ 68 h 228"/>
              <a:gd name="T14" fmla="*/ 100 w 320"/>
              <a:gd name="T15" fmla="*/ 110 h 228"/>
              <a:gd name="T16" fmla="*/ 134 w 320"/>
              <a:gd name="T17" fmla="*/ 152 h 228"/>
              <a:gd name="T18" fmla="*/ 252 w 320"/>
              <a:gd name="T19" fmla="*/ 17 h 228"/>
              <a:gd name="T20" fmla="*/ 302 w 320"/>
              <a:gd name="T21" fmla="*/ 17 h 228"/>
              <a:gd name="T22" fmla="*/ 302 w 320"/>
              <a:gd name="T23" fmla="*/ 17 h 228"/>
              <a:gd name="T24" fmla="*/ 302 w 320"/>
              <a:gd name="T25" fmla="*/ 68 h 228"/>
              <a:gd name="T26" fmla="*/ 176 w 320"/>
              <a:gd name="T27" fmla="*/ 202 h 228"/>
              <a:gd name="T28" fmla="*/ 134 w 320"/>
              <a:gd name="T29" fmla="*/ 227 h 2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20" h="228">
                <a:moveTo>
                  <a:pt x="134" y="227"/>
                </a:moveTo>
                <a:lnTo>
                  <a:pt x="134" y="227"/>
                </a:lnTo>
                <a:lnTo>
                  <a:pt x="134" y="227"/>
                </a:lnTo>
                <a:cubicBezTo>
                  <a:pt x="117" y="227"/>
                  <a:pt x="100" y="219"/>
                  <a:pt x="92" y="202"/>
                </a:cubicBezTo>
                <a:cubicBezTo>
                  <a:pt x="0" y="110"/>
                  <a:pt x="0" y="110"/>
                  <a:pt x="0" y="110"/>
                </a:cubicBezTo>
                <a:cubicBezTo>
                  <a:pt x="92" y="17"/>
                  <a:pt x="92" y="17"/>
                  <a:pt x="92" y="17"/>
                </a:cubicBezTo>
                <a:cubicBezTo>
                  <a:pt x="142" y="68"/>
                  <a:pt x="142" y="68"/>
                  <a:pt x="142" y="68"/>
                </a:cubicBezTo>
                <a:cubicBezTo>
                  <a:pt x="100" y="110"/>
                  <a:pt x="100" y="110"/>
                  <a:pt x="100" y="110"/>
                </a:cubicBezTo>
                <a:cubicBezTo>
                  <a:pt x="134" y="152"/>
                  <a:pt x="134" y="152"/>
                  <a:pt x="134" y="152"/>
                </a:cubicBezTo>
                <a:cubicBezTo>
                  <a:pt x="252" y="17"/>
                  <a:pt x="252" y="17"/>
                  <a:pt x="252" y="17"/>
                </a:cubicBezTo>
                <a:cubicBezTo>
                  <a:pt x="269" y="0"/>
                  <a:pt x="294" y="0"/>
                  <a:pt x="302" y="17"/>
                </a:cubicBezTo>
                <a:lnTo>
                  <a:pt x="302" y="17"/>
                </a:lnTo>
                <a:cubicBezTo>
                  <a:pt x="319" y="26"/>
                  <a:pt x="319" y="51"/>
                  <a:pt x="302" y="68"/>
                </a:cubicBezTo>
                <a:cubicBezTo>
                  <a:pt x="176" y="202"/>
                  <a:pt x="176" y="202"/>
                  <a:pt x="176" y="202"/>
                </a:cubicBezTo>
                <a:cubicBezTo>
                  <a:pt x="168" y="219"/>
                  <a:pt x="151" y="227"/>
                  <a:pt x="134" y="227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39" name="Freeform 176">
            <a:extLst>
              <a:ext uri="{FF2B5EF4-FFF2-40B4-BE49-F238E27FC236}">
                <a16:creationId xmlns:a16="http://schemas.microsoft.com/office/drawing/2014/main" id="{B8A7370D-2107-6446-B89E-31FA0D2BB7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2984" y="2071393"/>
            <a:ext cx="241069" cy="194709"/>
          </a:xfrm>
          <a:custGeom>
            <a:avLst/>
            <a:gdLst>
              <a:gd name="T0" fmla="*/ 176 w 228"/>
              <a:gd name="T1" fmla="*/ 168 h 186"/>
              <a:gd name="T2" fmla="*/ 176 w 228"/>
              <a:gd name="T3" fmla="*/ 168 h 186"/>
              <a:gd name="T4" fmla="*/ 227 w 228"/>
              <a:gd name="T5" fmla="*/ 117 h 186"/>
              <a:gd name="T6" fmla="*/ 126 w 228"/>
              <a:gd name="T7" fmla="*/ 8 h 186"/>
              <a:gd name="T8" fmla="*/ 92 w 228"/>
              <a:gd name="T9" fmla="*/ 0 h 186"/>
              <a:gd name="T10" fmla="*/ 59 w 228"/>
              <a:gd name="T11" fmla="*/ 17 h 186"/>
              <a:gd name="T12" fmla="*/ 8 w 228"/>
              <a:gd name="T13" fmla="*/ 126 h 186"/>
              <a:gd name="T14" fmla="*/ 25 w 228"/>
              <a:gd name="T15" fmla="*/ 176 h 186"/>
              <a:gd name="T16" fmla="*/ 25 w 228"/>
              <a:gd name="T17" fmla="*/ 176 h 186"/>
              <a:gd name="T18" fmla="*/ 76 w 228"/>
              <a:gd name="T19" fmla="*/ 159 h 186"/>
              <a:gd name="T20" fmla="*/ 109 w 228"/>
              <a:gd name="T21" fmla="*/ 92 h 186"/>
              <a:gd name="T22" fmla="*/ 176 w 228"/>
              <a:gd name="T23" fmla="*/ 168 h 186"/>
              <a:gd name="T24" fmla="*/ 76 w 228"/>
              <a:gd name="T25" fmla="*/ 58 h 186"/>
              <a:gd name="T26" fmla="*/ 76 w 228"/>
              <a:gd name="T27" fmla="*/ 58 h 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28" h="186">
                <a:moveTo>
                  <a:pt x="176" y="168"/>
                </a:moveTo>
                <a:lnTo>
                  <a:pt x="176" y="168"/>
                </a:lnTo>
                <a:cubicBezTo>
                  <a:pt x="227" y="117"/>
                  <a:pt x="227" y="117"/>
                  <a:pt x="227" y="117"/>
                </a:cubicBezTo>
                <a:cubicBezTo>
                  <a:pt x="126" y="8"/>
                  <a:pt x="126" y="8"/>
                  <a:pt x="126" y="8"/>
                </a:cubicBezTo>
                <a:cubicBezTo>
                  <a:pt x="118" y="0"/>
                  <a:pt x="101" y="0"/>
                  <a:pt x="92" y="0"/>
                </a:cubicBezTo>
                <a:cubicBezTo>
                  <a:pt x="76" y="0"/>
                  <a:pt x="67" y="8"/>
                  <a:pt x="59" y="17"/>
                </a:cubicBezTo>
                <a:cubicBezTo>
                  <a:pt x="8" y="126"/>
                  <a:pt x="8" y="126"/>
                  <a:pt x="8" y="126"/>
                </a:cubicBezTo>
                <a:cubicBezTo>
                  <a:pt x="0" y="142"/>
                  <a:pt x="8" y="168"/>
                  <a:pt x="25" y="176"/>
                </a:cubicBezTo>
                <a:lnTo>
                  <a:pt x="25" y="176"/>
                </a:lnTo>
                <a:cubicBezTo>
                  <a:pt x="42" y="185"/>
                  <a:pt x="67" y="176"/>
                  <a:pt x="76" y="159"/>
                </a:cubicBezTo>
                <a:cubicBezTo>
                  <a:pt x="109" y="92"/>
                  <a:pt x="109" y="92"/>
                  <a:pt x="109" y="92"/>
                </a:cubicBezTo>
                <a:lnTo>
                  <a:pt x="176" y="168"/>
                </a:lnTo>
                <a:close/>
                <a:moveTo>
                  <a:pt x="76" y="58"/>
                </a:moveTo>
                <a:lnTo>
                  <a:pt x="76" y="5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40" name="Freeform 177">
            <a:extLst>
              <a:ext uri="{FF2B5EF4-FFF2-40B4-BE49-F238E27FC236}">
                <a16:creationId xmlns:a16="http://schemas.microsoft.com/office/drawing/2014/main" id="{557CBD6E-3933-794D-ACFE-520AEF754F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82256" y="2178018"/>
            <a:ext cx="329153" cy="241069"/>
          </a:xfrm>
          <a:custGeom>
            <a:avLst/>
            <a:gdLst>
              <a:gd name="T0" fmla="*/ 185 w 312"/>
              <a:gd name="T1" fmla="*/ 227 h 228"/>
              <a:gd name="T2" fmla="*/ 185 w 312"/>
              <a:gd name="T3" fmla="*/ 227 h 228"/>
              <a:gd name="T4" fmla="*/ 185 w 312"/>
              <a:gd name="T5" fmla="*/ 227 h 228"/>
              <a:gd name="T6" fmla="*/ 227 w 312"/>
              <a:gd name="T7" fmla="*/ 202 h 228"/>
              <a:gd name="T8" fmla="*/ 311 w 312"/>
              <a:gd name="T9" fmla="*/ 110 h 228"/>
              <a:gd name="T10" fmla="*/ 219 w 312"/>
              <a:gd name="T11" fmla="*/ 17 h 228"/>
              <a:gd name="T12" fmla="*/ 168 w 312"/>
              <a:gd name="T13" fmla="*/ 68 h 228"/>
              <a:gd name="T14" fmla="*/ 219 w 312"/>
              <a:gd name="T15" fmla="*/ 110 h 228"/>
              <a:gd name="T16" fmla="*/ 185 w 312"/>
              <a:gd name="T17" fmla="*/ 152 h 228"/>
              <a:gd name="T18" fmla="*/ 59 w 312"/>
              <a:gd name="T19" fmla="*/ 17 h 228"/>
              <a:gd name="T20" fmla="*/ 9 w 312"/>
              <a:gd name="T21" fmla="*/ 17 h 228"/>
              <a:gd name="T22" fmla="*/ 9 w 312"/>
              <a:gd name="T23" fmla="*/ 17 h 228"/>
              <a:gd name="T24" fmla="*/ 9 w 312"/>
              <a:gd name="T25" fmla="*/ 68 h 228"/>
              <a:gd name="T26" fmla="*/ 135 w 312"/>
              <a:gd name="T27" fmla="*/ 202 h 228"/>
              <a:gd name="T28" fmla="*/ 185 w 312"/>
              <a:gd name="T29" fmla="*/ 227 h 2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12" h="228">
                <a:moveTo>
                  <a:pt x="185" y="227"/>
                </a:moveTo>
                <a:lnTo>
                  <a:pt x="185" y="227"/>
                </a:lnTo>
                <a:lnTo>
                  <a:pt x="185" y="227"/>
                </a:lnTo>
                <a:cubicBezTo>
                  <a:pt x="202" y="227"/>
                  <a:pt x="219" y="219"/>
                  <a:pt x="227" y="202"/>
                </a:cubicBezTo>
                <a:cubicBezTo>
                  <a:pt x="311" y="110"/>
                  <a:pt x="311" y="110"/>
                  <a:pt x="311" y="110"/>
                </a:cubicBezTo>
                <a:cubicBezTo>
                  <a:pt x="219" y="17"/>
                  <a:pt x="219" y="17"/>
                  <a:pt x="219" y="17"/>
                </a:cubicBezTo>
                <a:cubicBezTo>
                  <a:pt x="168" y="68"/>
                  <a:pt x="168" y="68"/>
                  <a:pt x="168" y="68"/>
                </a:cubicBezTo>
                <a:cubicBezTo>
                  <a:pt x="219" y="110"/>
                  <a:pt x="219" y="110"/>
                  <a:pt x="219" y="110"/>
                </a:cubicBezTo>
                <a:cubicBezTo>
                  <a:pt x="185" y="152"/>
                  <a:pt x="185" y="152"/>
                  <a:pt x="185" y="152"/>
                </a:cubicBezTo>
                <a:cubicBezTo>
                  <a:pt x="59" y="17"/>
                  <a:pt x="59" y="17"/>
                  <a:pt x="59" y="17"/>
                </a:cubicBezTo>
                <a:cubicBezTo>
                  <a:pt x="51" y="0"/>
                  <a:pt x="26" y="0"/>
                  <a:pt x="9" y="17"/>
                </a:cubicBezTo>
                <a:lnTo>
                  <a:pt x="9" y="17"/>
                </a:lnTo>
                <a:cubicBezTo>
                  <a:pt x="0" y="26"/>
                  <a:pt x="0" y="51"/>
                  <a:pt x="9" y="68"/>
                </a:cubicBezTo>
                <a:cubicBezTo>
                  <a:pt x="135" y="202"/>
                  <a:pt x="135" y="202"/>
                  <a:pt x="135" y="202"/>
                </a:cubicBezTo>
                <a:cubicBezTo>
                  <a:pt x="152" y="219"/>
                  <a:pt x="168" y="227"/>
                  <a:pt x="185" y="227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41" name="Freeform 178">
            <a:extLst>
              <a:ext uri="{FF2B5EF4-FFF2-40B4-BE49-F238E27FC236}">
                <a16:creationId xmlns:a16="http://schemas.microsoft.com/office/drawing/2014/main" id="{43C78079-886F-4B4C-9549-1212A310BC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1675" y="2521078"/>
            <a:ext cx="171531" cy="55631"/>
          </a:xfrm>
          <a:custGeom>
            <a:avLst/>
            <a:gdLst>
              <a:gd name="T0" fmla="*/ 0 w 161"/>
              <a:gd name="T1" fmla="*/ 25 h 51"/>
              <a:gd name="T2" fmla="*/ 0 w 161"/>
              <a:gd name="T3" fmla="*/ 25 h 51"/>
              <a:gd name="T4" fmla="*/ 0 w 161"/>
              <a:gd name="T5" fmla="*/ 25 h 51"/>
              <a:gd name="T6" fmla="*/ 25 w 161"/>
              <a:gd name="T7" fmla="*/ 0 h 51"/>
              <a:gd name="T8" fmla="*/ 135 w 161"/>
              <a:gd name="T9" fmla="*/ 0 h 51"/>
              <a:gd name="T10" fmla="*/ 160 w 161"/>
              <a:gd name="T11" fmla="*/ 25 h 51"/>
              <a:gd name="T12" fmla="*/ 160 w 161"/>
              <a:gd name="T13" fmla="*/ 25 h 51"/>
              <a:gd name="T14" fmla="*/ 135 w 161"/>
              <a:gd name="T15" fmla="*/ 50 h 51"/>
              <a:gd name="T16" fmla="*/ 25 w 161"/>
              <a:gd name="T17" fmla="*/ 50 h 51"/>
              <a:gd name="T18" fmla="*/ 0 w 161"/>
              <a:gd name="T19" fmla="*/ 25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1" h="51">
                <a:moveTo>
                  <a:pt x="0" y="25"/>
                </a:moveTo>
                <a:lnTo>
                  <a:pt x="0" y="25"/>
                </a:lnTo>
                <a:lnTo>
                  <a:pt x="0" y="25"/>
                </a:lnTo>
                <a:cubicBezTo>
                  <a:pt x="0" y="9"/>
                  <a:pt x="9" y="0"/>
                  <a:pt x="25" y="0"/>
                </a:cubicBezTo>
                <a:cubicBezTo>
                  <a:pt x="135" y="0"/>
                  <a:pt x="135" y="0"/>
                  <a:pt x="135" y="0"/>
                </a:cubicBezTo>
                <a:cubicBezTo>
                  <a:pt x="151" y="0"/>
                  <a:pt x="160" y="9"/>
                  <a:pt x="160" y="25"/>
                </a:cubicBezTo>
                <a:lnTo>
                  <a:pt x="160" y="25"/>
                </a:lnTo>
                <a:cubicBezTo>
                  <a:pt x="160" y="34"/>
                  <a:pt x="151" y="50"/>
                  <a:pt x="135" y="50"/>
                </a:cubicBezTo>
                <a:cubicBezTo>
                  <a:pt x="25" y="50"/>
                  <a:pt x="25" y="50"/>
                  <a:pt x="25" y="50"/>
                </a:cubicBezTo>
                <a:cubicBezTo>
                  <a:pt x="9" y="50"/>
                  <a:pt x="0" y="34"/>
                  <a:pt x="0" y="25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42" name="Freeform 179">
            <a:extLst>
              <a:ext uri="{FF2B5EF4-FFF2-40B4-BE49-F238E27FC236}">
                <a16:creationId xmlns:a16="http://schemas.microsoft.com/office/drawing/2014/main" id="{42433B93-0F74-6641-ADE7-CB636BEFB0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3325" y="2530350"/>
            <a:ext cx="64903" cy="426506"/>
          </a:xfrm>
          <a:custGeom>
            <a:avLst/>
            <a:gdLst>
              <a:gd name="T0" fmla="*/ 59 w 60"/>
              <a:gd name="T1" fmla="*/ 403 h 404"/>
              <a:gd name="T2" fmla="*/ 59 w 60"/>
              <a:gd name="T3" fmla="*/ 403 h 404"/>
              <a:gd name="T4" fmla="*/ 0 w 60"/>
              <a:gd name="T5" fmla="*/ 403 h 404"/>
              <a:gd name="T6" fmla="*/ 0 w 60"/>
              <a:gd name="T7" fmla="*/ 25 h 404"/>
              <a:gd name="T8" fmla="*/ 26 w 60"/>
              <a:gd name="T9" fmla="*/ 0 h 404"/>
              <a:gd name="T10" fmla="*/ 26 w 60"/>
              <a:gd name="T11" fmla="*/ 0 h 404"/>
              <a:gd name="T12" fmla="*/ 59 w 60"/>
              <a:gd name="T13" fmla="*/ 25 h 404"/>
              <a:gd name="T14" fmla="*/ 59 w 60"/>
              <a:gd name="T15" fmla="*/ 403 h 4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0" h="404">
                <a:moveTo>
                  <a:pt x="59" y="403"/>
                </a:moveTo>
                <a:lnTo>
                  <a:pt x="59" y="403"/>
                </a:lnTo>
                <a:cubicBezTo>
                  <a:pt x="0" y="403"/>
                  <a:pt x="0" y="403"/>
                  <a:pt x="0" y="403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16"/>
                  <a:pt x="17" y="0"/>
                  <a:pt x="26" y="0"/>
                </a:cubicBezTo>
                <a:lnTo>
                  <a:pt x="26" y="0"/>
                </a:lnTo>
                <a:cubicBezTo>
                  <a:pt x="42" y="0"/>
                  <a:pt x="59" y="16"/>
                  <a:pt x="59" y="25"/>
                </a:cubicBezTo>
                <a:lnTo>
                  <a:pt x="59" y="403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grpSp>
        <p:nvGrpSpPr>
          <p:cNvPr id="243" name="Group 71">
            <a:extLst>
              <a:ext uri="{FF2B5EF4-FFF2-40B4-BE49-F238E27FC236}">
                <a16:creationId xmlns:a16="http://schemas.microsoft.com/office/drawing/2014/main" id="{54025EF6-62EC-0F41-935F-7A5CAC76E627}"/>
              </a:ext>
            </a:extLst>
          </p:cNvPr>
          <p:cNvGrpSpPr/>
          <p:nvPr/>
        </p:nvGrpSpPr>
        <p:grpSpPr>
          <a:xfrm>
            <a:off x="13785907" y="5902097"/>
            <a:ext cx="8909115" cy="2500601"/>
            <a:chOff x="2232442" y="3643574"/>
            <a:chExt cx="8954788" cy="2500601"/>
          </a:xfrm>
        </p:grpSpPr>
        <p:sp>
          <p:nvSpPr>
            <p:cNvPr id="244" name="CuadroTexto 598">
              <a:extLst>
                <a:ext uri="{FF2B5EF4-FFF2-40B4-BE49-F238E27FC236}">
                  <a16:creationId xmlns:a16="http://schemas.microsoft.com/office/drawing/2014/main" id="{5F122E62-2BDF-CF42-BB8C-1624C059B151}"/>
                </a:ext>
              </a:extLst>
            </p:cNvPr>
            <p:cNvSpPr txBox="1"/>
            <p:nvPr/>
          </p:nvSpPr>
          <p:spPr>
            <a:xfrm>
              <a:off x="2232442" y="3643574"/>
              <a:ext cx="8588130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Arrow infographic</a:t>
              </a:r>
            </a:p>
          </p:txBody>
        </p:sp>
        <p:sp>
          <p:nvSpPr>
            <p:cNvPr id="245" name="CuadroTexto 599">
              <a:extLst>
                <a:ext uri="{FF2B5EF4-FFF2-40B4-BE49-F238E27FC236}">
                  <a16:creationId xmlns:a16="http://schemas.microsoft.com/office/drawing/2014/main" id="{4E7F9961-745F-F047-B972-1679A7526E60}"/>
                </a:ext>
              </a:extLst>
            </p:cNvPr>
            <p:cNvSpPr txBox="1"/>
            <p:nvPr/>
          </p:nvSpPr>
          <p:spPr>
            <a:xfrm>
              <a:off x="2236244" y="4943846"/>
              <a:ext cx="895098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</a:t>
              </a:r>
            </a:p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of exchange relationships. </a:t>
              </a:r>
            </a:p>
          </p:txBody>
        </p:sp>
      </p:grpSp>
      <p:grpSp>
        <p:nvGrpSpPr>
          <p:cNvPr id="246" name="Grupo 245">
            <a:extLst>
              <a:ext uri="{FF2B5EF4-FFF2-40B4-BE49-F238E27FC236}">
                <a16:creationId xmlns:a16="http://schemas.microsoft.com/office/drawing/2014/main" id="{D053A488-FF4F-D34B-9159-E862A76C0475}"/>
              </a:ext>
            </a:extLst>
          </p:cNvPr>
          <p:cNvGrpSpPr/>
          <p:nvPr/>
        </p:nvGrpSpPr>
        <p:grpSpPr>
          <a:xfrm>
            <a:off x="6399332" y="2025006"/>
            <a:ext cx="3569803" cy="1196127"/>
            <a:chOff x="4247967" y="10692157"/>
            <a:chExt cx="4236804" cy="1196127"/>
          </a:xfrm>
        </p:grpSpPr>
        <p:sp>
          <p:nvSpPr>
            <p:cNvPr id="247" name="CuadroTexto 395">
              <a:extLst>
                <a:ext uri="{FF2B5EF4-FFF2-40B4-BE49-F238E27FC236}">
                  <a16:creationId xmlns:a16="http://schemas.microsoft.com/office/drawing/2014/main" id="{D8CF1DB6-CB62-6045-AFAD-DFA532E74A83}"/>
                </a:ext>
              </a:extLst>
            </p:cNvPr>
            <p:cNvSpPr txBox="1"/>
            <p:nvPr/>
          </p:nvSpPr>
          <p:spPr>
            <a:xfrm flipH="1">
              <a:off x="4263265" y="10692157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248" name="Rectangle 40">
              <a:extLst>
                <a:ext uri="{FF2B5EF4-FFF2-40B4-BE49-F238E27FC236}">
                  <a16:creationId xmlns:a16="http://schemas.microsoft.com/office/drawing/2014/main" id="{896260F9-D152-314E-B98E-BA921ABC3DDC}"/>
                </a:ext>
              </a:extLst>
            </p:cNvPr>
            <p:cNvSpPr/>
            <p:nvPr/>
          </p:nvSpPr>
          <p:spPr>
            <a:xfrm>
              <a:off x="4247967" y="11180398"/>
              <a:ext cx="42368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249" name="Grupo 248">
            <a:extLst>
              <a:ext uri="{FF2B5EF4-FFF2-40B4-BE49-F238E27FC236}">
                <a16:creationId xmlns:a16="http://schemas.microsoft.com/office/drawing/2014/main" id="{27822323-EAAA-6F4A-9437-9AC39C71327F}"/>
              </a:ext>
            </a:extLst>
          </p:cNvPr>
          <p:cNvGrpSpPr/>
          <p:nvPr/>
        </p:nvGrpSpPr>
        <p:grpSpPr>
          <a:xfrm>
            <a:off x="8602328" y="4820477"/>
            <a:ext cx="3569803" cy="1196127"/>
            <a:chOff x="4247967" y="10692157"/>
            <a:chExt cx="4236804" cy="1196127"/>
          </a:xfrm>
        </p:grpSpPr>
        <p:sp>
          <p:nvSpPr>
            <p:cNvPr id="250" name="CuadroTexto 395">
              <a:extLst>
                <a:ext uri="{FF2B5EF4-FFF2-40B4-BE49-F238E27FC236}">
                  <a16:creationId xmlns:a16="http://schemas.microsoft.com/office/drawing/2014/main" id="{1BAF0B60-B2A0-3343-90E5-9F4F00A9F5D8}"/>
                </a:ext>
              </a:extLst>
            </p:cNvPr>
            <p:cNvSpPr txBox="1"/>
            <p:nvPr/>
          </p:nvSpPr>
          <p:spPr>
            <a:xfrm flipH="1">
              <a:off x="4263265" y="10692157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251" name="Rectangle 40">
              <a:extLst>
                <a:ext uri="{FF2B5EF4-FFF2-40B4-BE49-F238E27FC236}">
                  <a16:creationId xmlns:a16="http://schemas.microsoft.com/office/drawing/2014/main" id="{D5271101-6C6E-254C-8820-091E6AE6C7CB}"/>
                </a:ext>
              </a:extLst>
            </p:cNvPr>
            <p:cNvSpPr/>
            <p:nvPr/>
          </p:nvSpPr>
          <p:spPr>
            <a:xfrm>
              <a:off x="4247967" y="11180398"/>
              <a:ext cx="42368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252" name="Grupo 251">
            <a:extLst>
              <a:ext uri="{FF2B5EF4-FFF2-40B4-BE49-F238E27FC236}">
                <a16:creationId xmlns:a16="http://schemas.microsoft.com/office/drawing/2014/main" id="{6F70D6E4-B557-F041-AE8F-10AE2474DC40}"/>
              </a:ext>
            </a:extLst>
          </p:cNvPr>
          <p:cNvGrpSpPr/>
          <p:nvPr/>
        </p:nvGrpSpPr>
        <p:grpSpPr>
          <a:xfrm>
            <a:off x="6395985" y="7715669"/>
            <a:ext cx="3569803" cy="1196127"/>
            <a:chOff x="4247967" y="10692157"/>
            <a:chExt cx="4236804" cy="1196127"/>
          </a:xfrm>
        </p:grpSpPr>
        <p:sp>
          <p:nvSpPr>
            <p:cNvPr id="253" name="CuadroTexto 395">
              <a:extLst>
                <a:ext uri="{FF2B5EF4-FFF2-40B4-BE49-F238E27FC236}">
                  <a16:creationId xmlns:a16="http://schemas.microsoft.com/office/drawing/2014/main" id="{44118ACF-828F-024A-A571-072B4E7662AD}"/>
                </a:ext>
              </a:extLst>
            </p:cNvPr>
            <p:cNvSpPr txBox="1"/>
            <p:nvPr/>
          </p:nvSpPr>
          <p:spPr>
            <a:xfrm flipH="1">
              <a:off x="4263265" y="10692157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254" name="Rectangle 40">
              <a:extLst>
                <a:ext uri="{FF2B5EF4-FFF2-40B4-BE49-F238E27FC236}">
                  <a16:creationId xmlns:a16="http://schemas.microsoft.com/office/drawing/2014/main" id="{8608E7C3-44B6-2C44-8774-AB79DE602E58}"/>
                </a:ext>
              </a:extLst>
            </p:cNvPr>
            <p:cNvSpPr/>
            <p:nvPr/>
          </p:nvSpPr>
          <p:spPr>
            <a:xfrm>
              <a:off x="4247967" y="11180398"/>
              <a:ext cx="42368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255" name="Grupo 254">
            <a:extLst>
              <a:ext uri="{FF2B5EF4-FFF2-40B4-BE49-F238E27FC236}">
                <a16:creationId xmlns:a16="http://schemas.microsoft.com/office/drawing/2014/main" id="{B334D0E4-B6AC-6846-93AE-754D61FD6027}"/>
              </a:ext>
            </a:extLst>
          </p:cNvPr>
          <p:cNvGrpSpPr/>
          <p:nvPr/>
        </p:nvGrpSpPr>
        <p:grpSpPr>
          <a:xfrm>
            <a:off x="8601976" y="10529636"/>
            <a:ext cx="3569803" cy="1196127"/>
            <a:chOff x="4247967" y="10692157"/>
            <a:chExt cx="4236804" cy="1196127"/>
          </a:xfrm>
        </p:grpSpPr>
        <p:sp>
          <p:nvSpPr>
            <p:cNvPr id="256" name="CuadroTexto 395">
              <a:extLst>
                <a:ext uri="{FF2B5EF4-FFF2-40B4-BE49-F238E27FC236}">
                  <a16:creationId xmlns:a16="http://schemas.microsoft.com/office/drawing/2014/main" id="{554BFBE1-A54E-9340-8DD2-49ED66908AED}"/>
                </a:ext>
              </a:extLst>
            </p:cNvPr>
            <p:cNvSpPr txBox="1"/>
            <p:nvPr/>
          </p:nvSpPr>
          <p:spPr>
            <a:xfrm flipH="1">
              <a:off x="4263265" y="10692157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257" name="Rectangle 40">
              <a:extLst>
                <a:ext uri="{FF2B5EF4-FFF2-40B4-BE49-F238E27FC236}">
                  <a16:creationId xmlns:a16="http://schemas.microsoft.com/office/drawing/2014/main" id="{35D1485A-D969-3B4B-89F3-61F4FA4247D1}"/>
                </a:ext>
              </a:extLst>
            </p:cNvPr>
            <p:cNvSpPr/>
            <p:nvPr/>
          </p:nvSpPr>
          <p:spPr>
            <a:xfrm>
              <a:off x="4247967" y="11180398"/>
              <a:ext cx="42368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805279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Freeform 1">
            <a:extLst>
              <a:ext uri="{FF2B5EF4-FFF2-40B4-BE49-F238E27FC236}">
                <a16:creationId xmlns:a16="http://schemas.microsoft.com/office/drawing/2014/main" id="{F6C94955-4320-204C-A480-1FC6740455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8502" y="4740366"/>
            <a:ext cx="4036816" cy="7599283"/>
          </a:xfrm>
          <a:custGeom>
            <a:avLst/>
            <a:gdLst>
              <a:gd name="T0" fmla="*/ 820 w 3679"/>
              <a:gd name="T1" fmla="*/ 5897 h 6925"/>
              <a:gd name="T2" fmla="*/ 3678 w 3679"/>
              <a:gd name="T3" fmla="*/ 5897 h 6925"/>
              <a:gd name="T4" fmla="*/ 3678 w 3679"/>
              <a:gd name="T5" fmla="*/ 6924 h 6925"/>
              <a:gd name="T6" fmla="*/ 0 w 3679"/>
              <a:gd name="T7" fmla="*/ 6924 h 6925"/>
              <a:gd name="T8" fmla="*/ 0 w 3679"/>
              <a:gd name="T9" fmla="*/ 0 h 6925"/>
              <a:gd name="T10" fmla="*/ 3678 w 3679"/>
              <a:gd name="T11" fmla="*/ 0 h 6925"/>
              <a:gd name="T12" fmla="*/ 3678 w 3679"/>
              <a:gd name="T13" fmla="*/ 3652 h 6925"/>
              <a:gd name="T14" fmla="*/ 820 w 3679"/>
              <a:gd name="T15" fmla="*/ 3652 h 6925"/>
              <a:gd name="T16" fmla="*/ 820 w 3679"/>
              <a:gd name="T17" fmla="*/ 5897 h 69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679" h="6925">
                <a:moveTo>
                  <a:pt x="820" y="5897"/>
                </a:moveTo>
                <a:lnTo>
                  <a:pt x="3678" y="5897"/>
                </a:lnTo>
                <a:lnTo>
                  <a:pt x="3678" y="6924"/>
                </a:lnTo>
                <a:lnTo>
                  <a:pt x="0" y="6924"/>
                </a:lnTo>
                <a:lnTo>
                  <a:pt x="0" y="0"/>
                </a:lnTo>
                <a:lnTo>
                  <a:pt x="3678" y="0"/>
                </a:lnTo>
                <a:lnTo>
                  <a:pt x="3678" y="3652"/>
                </a:lnTo>
                <a:lnTo>
                  <a:pt x="820" y="3652"/>
                </a:lnTo>
                <a:lnTo>
                  <a:pt x="820" y="5897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" name="Freeform 2">
            <a:extLst>
              <a:ext uri="{FF2B5EF4-FFF2-40B4-BE49-F238E27FC236}">
                <a16:creationId xmlns:a16="http://schemas.microsoft.com/office/drawing/2014/main" id="{24A654B6-E733-DD4B-B1FD-3C2C8BF7EA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9621" y="4740366"/>
            <a:ext cx="4036816" cy="4007775"/>
          </a:xfrm>
          <a:custGeom>
            <a:avLst/>
            <a:gdLst>
              <a:gd name="T0" fmla="*/ 0 w 3679"/>
              <a:gd name="T1" fmla="*/ 0 h 3653"/>
              <a:gd name="T2" fmla="*/ 3678 w 3679"/>
              <a:gd name="T3" fmla="*/ 0 h 3653"/>
              <a:gd name="T4" fmla="*/ 3678 w 3679"/>
              <a:gd name="T5" fmla="*/ 3652 h 3653"/>
              <a:gd name="T6" fmla="*/ 0 w 3679"/>
              <a:gd name="T7" fmla="*/ 3652 h 3653"/>
              <a:gd name="T8" fmla="*/ 0 w 3679"/>
              <a:gd name="T9" fmla="*/ 0 h 36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79" h="3653">
                <a:moveTo>
                  <a:pt x="0" y="0"/>
                </a:moveTo>
                <a:lnTo>
                  <a:pt x="3678" y="0"/>
                </a:lnTo>
                <a:lnTo>
                  <a:pt x="3678" y="3652"/>
                </a:lnTo>
                <a:lnTo>
                  <a:pt x="0" y="3652"/>
                </a:lnTo>
                <a:lnTo>
                  <a:pt x="0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" name="Freeform 3">
            <a:extLst>
              <a:ext uri="{FF2B5EF4-FFF2-40B4-BE49-F238E27FC236}">
                <a16:creationId xmlns:a16="http://schemas.microsoft.com/office/drawing/2014/main" id="{727EE395-48F4-6244-83E7-50571C66EB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9621" y="11211856"/>
            <a:ext cx="4036816" cy="1127793"/>
          </a:xfrm>
          <a:custGeom>
            <a:avLst/>
            <a:gdLst>
              <a:gd name="T0" fmla="*/ 3678 w 3679"/>
              <a:gd name="T1" fmla="*/ 1027 h 1028"/>
              <a:gd name="T2" fmla="*/ 0 w 3679"/>
              <a:gd name="T3" fmla="*/ 1027 h 1028"/>
              <a:gd name="T4" fmla="*/ 0 w 3679"/>
              <a:gd name="T5" fmla="*/ 0 h 1028"/>
              <a:gd name="T6" fmla="*/ 3678 w 3679"/>
              <a:gd name="T7" fmla="*/ 0 h 1028"/>
              <a:gd name="T8" fmla="*/ 3678 w 3679"/>
              <a:gd name="T9" fmla="*/ 1027 h 10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79" h="1028">
                <a:moveTo>
                  <a:pt x="3678" y="1027"/>
                </a:moveTo>
                <a:lnTo>
                  <a:pt x="0" y="1027"/>
                </a:lnTo>
                <a:lnTo>
                  <a:pt x="0" y="0"/>
                </a:lnTo>
                <a:lnTo>
                  <a:pt x="3678" y="0"/>
                </a:lnTo>
                <a:lnTo>
                  <a:pt x="3678" y="1027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" name="Freeform 4">
            <a:extLst>
              <a:ext uri="{FF2B5EF4-FFF2-40B4-BE49-F238E27FC236}">
                <a16:creationId xmlns:a16="http://schemas.microsoft.com/office/drawing/2014/main" id="{0371F7A3-CD85-6F45-84EE-AEB0BFEAFB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75259" y="4740366"/>
            <a:ext cx="4036816" cy="4007775"/>
          </a:xfrm>
          <a:custGeom>
            <a:avLst/>
            <a:gdLst>
              <a:gd name="T0" fmla="*/ 0 w 3678"/>
              <a:gd name="T1" fmla="*/ 0 h 3653"/>
              <a:gd name="T2" fmla="*/ 3677 w 3678"/>
              <a:gd name="T3" fmla="*/ 0 h 3653"/>
              <a:gd name="T4" fmla="*/ 3677 w 3678"/>
              <a:gd name="T5" fmla="*/ 3652 h 3653"/>
              <a:gd name="T6" fmla="*/ 0 w 3678"/>
              <a:gd name="T7" fmla="*/ 3652 h 3653"/>
              <a:gd name="T8" fmla="*/ 0 w 3678"/>
              <a:gd name="T9" fmla="*/ 0 h 36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78" h="3653">
                <a:moveTo>
                  <a:pt x="0" y="0"/>
                </a:moveTo>
                <a:lnTo>
                  <a:pt x="3677" y="0"/>
                </a:lnTo>
                <a:lnTo>
                  <a:pt x="3677" y="3652"/>
                </a:lnTo>
                <a:lnTo>
                  <a:pt x="0" y="3652"/>
                </a:lnTo>
                <a:lnTo>
                  <a:pt x="0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" name="Freeform 5">
            <a:extLst>
              <a:ext uri="{FF2B5EF4-FFF2-40B4-BE49-F238E27FC236}">
                <a16:creationId xmlns:a16="http://schemas.microsoft.com/office/drawing/2014/main" id="{5134DB83-FB34-AE40-9007-A999F6062B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75259" y="11211856"/>
            <a:ext cx="4036816" cy="1127793"/>
          </a:xfrm>
          <a:custGeom>
            <a:avLst/>
            <a:gdLst>
              <a:gd name="T0" fmla="*/ 3677 w 3678"/>
              <a:gd name="T1" fmla="*/ 1027 h 1028"/>
              <a:gd name="T2" fmla="*/ 0 w 3678"/>
              <a:gd name="T3" fmla="*/ 1027 h 1028"/>
              <a:gd name="T4" fmla="*/ 0 w 3678"/>
              <a:gd name="T5" fmla="*/ 0 h 1028"/>
              <a:gd name="T6" fmla="*/ 3677 w 3678"/>
              <a:gd name="T7" fmla="*/ 0 h 1028"/>
              <a:gd name="T8" fmla="*/ 3677 w 3678"/>
              <a:gd name="T9" fmla="*/ 1027 h 10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78" h="1028">
                <a:moveTo>
                  <a:pt x="3677" y="1027"/>
                </a:moveTo>
                <a:lnTo>
                  <a:pt x="0" y="1027"/>
                </a:lnTo>
                <a:lnTo>
                  <a:pt x="0" y="0"/>
                </a:lnTo>
                <a:lnTo>
                  <a:pt x="3677" y="0"/>
                </a:lnTo>
                <a:lnTo>
                  <a:pt x="3677" y="1027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" name="Freeform 6">
            <a:extLst>
              <a:ext uri="{FF2B5EF4-FFF2-40B4-BE49-F238E27FC236}">
                <a16:creationId xmlns:a16="http://schemas.microsoft.com/office/drawing/2014/main" id="{3DFC3220-4D04-4240-B2BB-042230D438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36374" y="4740366"/>
            <a:ext cx="4036816" cy="4007775"/>
          </a:xfrm>
          <a:custGeom>
            <a:avLst/>
            <a:gdLst>
              <a:gd name="T0" fmla="*/ 0 w 3679"/>
              <a:gd name="T1" fmla="*/ 0 h 3653"/>
              <a:gd name="T2" fmla="*/ 3678 w 3679"/>
              <a:gd name="T3" fmla="*/ 0 h 3653"/>
              <a:gd name="T4" fmla="*/ 3678 w 3679"/>
              <a:gd name="T5" fmla="*/ 3652 h 3653"/>
              <a:gd name="T6" fmla="*/ 0 w 3679"/>
              <a:gd name="T7" fmla="*/ 3652 h 3653"/>
              <a:gd name="T8" fmla="*/ 0 w 3679"/>
              <a:gd name="T9" fmla="*/ 0 h 36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79" h="3653">
                <a:moveTo>
                  <a:pt x="0" y="0"/>
                </a:moveTo>
                <a:lnTo>
                  <a:pt x="3678" y="0"/>
                </a:lnTo>
                <a:lnTo>
                  <a:pt x="3678" y="3652"/>
                </a:lnTo>
                <a:lnTo>
                  <a:pt x="0" y="3652"/>
                </a:lnTo>
                <a:lnTo>
                  <a:pt x="0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" name="Freeform 7">
            <a:extLst>
              <a:ext uri="{FF2B5EF4-FFF2-40B4-BE49-F238E27FC236}">
                <a16:creationId xmlns:a16="http://schemas.microsoft.com/office/drawing/2014/main" id="{C25D733A-6697-2D4B-93B3-B2D9AAF85B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36374" y="11211856"/>
            <a:ext cx="4036816" cy="1127793"/>
          </a:xfrm>
          <a:custGeom>
            <a:avLst/>
            <a:gdLst>
              <a:gd name="T0" fmla="*/ 3678 w 3679"/>
              <a:gd name="T1" fmla="*/ 1027 h 1028"/>
              <a:gd name="T2" fmla="*/ 0 w 3679"/>
              <a:gd name="T3" fmla="*/ 1027 h 1028"/>
              <a:gd name="T4" fmla="*/ 0 w 3679"/>
              <a:gd name="T5" fmla="*/ 0 h 1028"/>
              <a:gd name="T6" fmla="*/ 3678 w 3679"/>
              <a:gd name="T7" fmla="*/ 0 h 1028"/>
              <a:gd name="T8" fmla="*/ 3678 w 3679"/>
              <a:gd name="T9" fmla="*/ 1027 h 10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79" h="1028">
                <a:moveTo>
                  <a:pt x="3678" y="1027"/>
                </a:moveTo>
                <a:lnTo>
                  <a:pt x="0" y="1027"/>
                </a:lnTo>
                <a:lnTo>
                  <a:pt x="0" y="0"/>
                </a:lnTo>
                <a:lnTo>
                  <a:pt x="3678" y="0"/>
                </a:lnTo>
                <a:lnTo>
                  <a:pt x="3678" y="1027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" name="Freeform 8">
            <a:extLst>
              <a:ext uri="{FF2B5EF4-FFF2-40B4-BE49-F238E27FC236}">
                <a16:creationId xmlns:a16="http://schemas.microsoft.com/office/drawing/2014/main" id="{DADBC02F-DC20-8C40-9637-705413AD3C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02332" y="4740366"/>
            <a:ext cx="4036816" cy="7599283"/>
          </a:xfrm>
          <a:custGeom>
            <a:avLst/>
            <a:gdLst>
              <a:gd name="T0" fmla="*/ 3678 w 3679"/>
              <a:gd name="T1" fmla="*/ 6924 h 6925"/>
              <a:gd name="T2" fmla="*/ 3678 w 3679"/>
              <a:gd name="T3" fmla="*/ 0 h 6925"/>
              <a:gd name="T4" fmla="*/ 0 w 3679"/>
              <a:gd name="T5" fmla="*/ 0 h 6925"/>
              <a:gd name="T6" fmla="*/ 0 w 3679"/>
              <a:gd name="T7" fmla="*/ 3652 h 6925"/>
              <a:gd name="T8" fmla="*/ 1135 w 3679"/>
              <a:gd name="T9" fmla="*/ 3652 h 6925"/>
              <a:gd name="T10" fmla="*/ 1135 w 3679"/>
              <a:gd name="T11" fmla="*/ 5897 h 6925"/>
              <a:gd name="T12" fmla="*/ 0 w 3679"/>
              <a:gd name="T13" fmla="*/ 5897 h 6925"/>
              <a:gd name="T14" fmla="*/ 0 w 3679"/>
              <a:gd name="T15" fmla="*/ 6924 h 6925"/>
              <a:gd name="T16" fmla="*/ 3678 w 3679"/>
              <a:gd name="T17" fmla="*/ 6924 h 6925"/>
              <a:gd name="T18" fmla="*/ 3048 w 3679"/>
              <a:gd name="T19" fmla="*/ 4770 h 6925"/>
              <a:gd name="T20" fmla="*/ 1143 w 3679"/>
              <a:gd name="T21" fmla="*/ 6476 h 6925"/>
              <a:gd name="T22" fmla="*/ 1143 w 3679"/>
              <a:gd name="T23" fmla="*/ 3064 h 6925"/>
              <a:gd name="T24" fmla="*/ 3048 w 3679"/>
              <a:gd name="T25" fmla="*/ 4770 h 69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679" h="6925">
                <a:moveTo>
                  <a:pt x="3678" y="6924"/>
                </a:moveTo>
                <a:lnTo>
                  <a:pt x="3678" y="0"/>
                </a:lnTo>
                <a:lnTo>
                  <a:pt x="0" y="0"/>
                </a:lnTo>
                <a:lnTo>
                  <a:pt x="0" y="3652"/>
                </a:lnTo>
                <a:lnTo>
                  <a:pt x="1135" y="3652"/>
                </a:lnTo>
                <a:lnTo>
                  <a:pt x="1135" y="5897"/>
                </a:lnTo>
                <a:lnTo>
                  <a:pt x="0" y="5897"/>
                </a:lnTo>
                <a:lnTo>
                  <a:pt x="0" y="6924"/>
                </a:lnTo>
                <a:lnTo>
                  <a:pt x="3678" y="6924"/>
                </a:lnTo>
                <a:close/>
                <a:moveTo>
                  <a:pt x="3048" y="4770"/>
                </a:moveTo>
                <a:lnTo>
                  <a:pt x="1143" y="6476"/>
                </a:lnTo>
                <a:lnTo>
                  <a:pt x="1143" y="3064"/>
                </a:lnTo>
                <a:lnTo>
                  <a:pt x="3048" y="4770"/>
                </a:lnTo>
                <a:close/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" name="Freeform 9">
            <a:extLst>
              <a:ext uri="{FF2B5EF4-FFF2-40B4-BE49-F238E27FC236}">
                <a16:creationId xmlns:a16="http://schemas.microsoft.com/office/drawing/2014/main" id="{DED65653-6033-AF47-9DDC-592C280E35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3960" y="8748141"/>
            <a:ext cx="3136519" cy="2463715"/>
          </a:xfrm>
          <a:custGeom>
            <a:avLst/>
            <a:gdLst>
              <a:gd name="T0" fmla="*/ 0 w 2859"/>
              <a:gd name="T1" fmla="*/ 2245 h 2246"/>
              <a:gd name="T2" fmla="*/ 0 w 2859"/>
              <a:gd name="T3" fmla="*/ 0 h 2246"/>
              <a:gd name="T4" fmla="*/ 2858 w 2859"/>
              <a:gd name="T5" fmla="*/ 0 h 2246"/>
              <a:gd name="T6" fmla="*/ 2858 w 2859"/>
              <a:gd name="T7" fmla="*/ 2245 h 2246"/>
              <a:gd name="T8" fmla="*/ 0 w 2859"/>
              <a:gd name="T9" fmla="*/ 2245 h 2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59" h="2246">
                <a:moveTo>
                  <a:pt x="0" y="2245"/>
                </a:moveTo>
                <a:lnTo>
                  <a:pt x="0" y="0"/>
                </a:lnTo>
                <a:lnTo>
                  <a:pt x="2858" y="0"/>
                </a:lnTo>
                <a:lnTo>
                  <a:pt x="2858" y="2245"/>
                </a:lnTo>
                <a:lnTo>
                  <a:pt x="0" y="2245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" name="Freeform 10">
            <a:extLst>
              <a:ext uri="{FF2B5EF4-FFF2-40B4-BE49-F238E27FC236}">
                <a16:creationId xmlns:a16="http://schemas.microsoft.com/office/drawing/2014/main" id="{4B4BD455-27EF-244B-AB9D-9F82A82F9E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9621" y="8748141"/>
            <a:ext cx="4036816" cy="2463715"/>
          </a:xfrm>
          <a:custGeom>
            <a:avLst/>
            <a:gdLst>
              <a:gd name="T0" fmla="*/ 0 w 3679"/>
              <a:gd name="T1" fmla="*/ 2245 h 2246"/>
              <a:gd name="T2" fmla="*/ 0 w 3679"/>
              <a:gd name="T3" fmla="*/ 0 h 2246"/>
              <a:gd name="T4" fmla="*/ 3678 w 3679"/>
              <a:gd name="T5" fmla="*/ 0 h 2246"/>
              <a:gd name="T6" fmla="*/ 3678 w 3679"/>
              <a:gd name="T7" fmla="*/ 2245 h 2246"/>
              <a:gd name="T8" fmla="*/ 0 w 3679"/>
              <a:gd name="T9" fmla="*/ 2245 h 2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79" h="2246">
                <a:moveTo>
                  <a:pt x="0" y="2245"/>
                </a:moveTo>
                <a:lnTo>
                  <a:pt x="0" y="0"/>
                </a:lnTo>
                <a:lnTo>
                  <a:pt x="3678" y="0"/>
                </a:lnTo>
                <a:lnTo>
                  <a:pt x="3678" y="2245"/>
                </a:lnTo>
                <a:lnTo>
                  <a:pt x="0" y="2245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" name="Freeform 11">
            <a:extLst>
              <a:ext uri="{FF2B5EF4-FFF2-40B4-BE49-F238E27FC236}">
                <a16:creationId xmlns:a16="http://schemas.microsoft.com/office/drawing/2014/main" id="{E5E5F761-0AD2-DA4C-BD9B-2F85F98A24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75259" y="8748141"/>
            <a:ext cx="4036816" cy="2463715"/>
          </a:xfrm>
          <a:custGeom>
            <a:avLst/>
            <a:gdLst>
              <a:gd name="T0" fmla="*/ 0 w 3678"/>
              <a:gd name="T1" fmla="*/ 2245 h 2246"/>
              <a:gd name="T2" fmla="*/ 0 w 3678"/>
              <a:gd name="T3" fmla="*/ 0 h 2246"/>
              <a:gd name="T4" fmla="*/ 3677 w 3678"/>
              <a:gd name="T5" fmla="*/ 0 h 2246"/>
              <a:gd name="T6" fmla="*/ 3677 w 3678"/>
              <a:gd name="T7" fmla="*/ 2245 h 2246"/>
              <a:gd name="T8" fmla="*/ 0 w 3678"/>
              <a:gd name="T9" fmla="*/ 2245 h 2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78" h="2246">
                <a:moveTo>
                  <a:pt x="0" y="2245"/>
                </a:moveTo>
                <a:lnTo>
                  <a:pt x="0" y="0"/>
                </a:lnTo>
                <a:lnTo>
                  <a:pt x="3677" y="0"/>
                </a:lnTo>
                <a:lnTo>
                  <a:pt x="3677" y="2245"/>
                </a:lnTo>
                <a:lnTo>
                  <a:pt x="0" y="2245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" name="Freeform 12">
            <a:extLst>
              <a:ext uri="{FF2B5EF4-FFF2-40B4-BE49-F238E27FC236}">
                <a16:creationId xmlns:a16="http://schemas.microsoft.com/office/drawing/2014/main" id="{AC52E3CB-F3B5-C543-A2DC-8DBB3FB8F1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36374" y="8748141"/>
            <a:ext cx="4036816" cy="2463715"/>
          </a:xfrm>
          <a:custGeom>
            <a:avLst/>
            <a:gdLst>
              <a:gd name="T0" fmla="*/ 0 w 3679"/>
              <a:gd name="T1" fmla="*/ 2245 h 2246"/>
              <a:gd name="T2" fmla="*/ 0 w 3679"/>
              <a:gd name="T3" fmla="*/ 0 h 2246"/>
              <a:gd name="T4" fmla="*/ 3678 w 3679"/>
              <a:gd name="T5" fmla="*/ 0 h 2246"/>
              <a:gd name="T6" fmla="*/ 3678 w 3679"/>
              <a:gd name="T7" fmla="*/ 2245 h 2246"/>
              <a:gd name="T8" fmla="*/ 0 w 3679"/>
              <a:gd name="T9" fmla="*/ 2245 h 2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79" h="2246">
                <a:moveTo>
                  <a:pt x="0" y="2245"/>
                </a:moveTo>
                <a:lnTo>
                  <a:pt x="0" y="0"/>
                </a:lnTo>
                <a:lnTo>
                  <a:pt x="3678" y="0"/>
                </a:lnTo>
                <a:lnTo>
                  <a:pt x="3678" y="2245"/>
                </a:lnTo>
                <a:lnTo>
                  <a:pt x="0" y="2245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" name="Freeform 13">
            <a:extLst>
              <a:ext uri="{FF2B5EF4-FFF2-40B4-BE49-F238E27FC236}">
                <a16:creationId xmlns:a16="http://schemas.microsoft.com/office/drawing/2014/main" id="{D6E4C721-B534-A743-B8A6-B7581083CA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02332" y="8748141"/>
            <a:ext cx="1326244" cy="2463715"/>
          </a:xfrm>
          <a:custGeom>
            <a:avLst/>
            <a:gdLst>
              <a:gd name="T0" fmla="*/ 0 w 1210"/>
              <a:gd name="T1" fmla="*/ 0 h 2246"/>
              <a:gd name="T2" fmla="*/ 1209 w 1210"/>
              <a:gd name="T3" fmla="*/ 0 h 2246"/>
              <a:gd name="T4" fmla="*/ 1209 w 1210"/>
              <a:gd name="T5" fmla="*/ 2245 h 2246"/>
              <a:gd name="T6" fmla="*/ 0 w 1210"/>
              <a:gd name="T7" fmla="*/ 2245 h 2246"/>
              <a:gd name="T8" fmla="*/ 0 w 1210"/>
              <a:gd name="T9" fmla="*/ 0 h 2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10" h="2246">
                <a:moveTo>
                  <a:pt x="0" y="0"/>
                </a:moveTo>
                <a:lnTo>
                  <a:pt x="1209" y="0"/>
                </a:lnTo>
                <a:lnTo>
                  <a:pt x="1209" y="2245"/>
                </a:lnTo>
                <a:lnTo>
                  <a:pt x="0" y="2245"/>
                </a:lnTo>
                <a:lnTo>
                  <a:pt x="0" y="0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" name="Freeform 14">
            <a:extLst>
              <a:ext uri="{FF2B5EF4-FFF2-40B4-BE49-F238E27FC236}">
                <a16:creationId xmlns:a16="http://schemas.microsoft.com/office/drawing/2014/main" id="{F29CDDD5-F92F-1145-AC42-D0D1ADB12D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55973" y="8099540"/>
            <a:ext cx="2091013" cy="3746398"/>
          </a:xfrm>
          <a:custGeom>
            <a:avLst/>
            <a:gdLst>
              <a:gd name="T0" fmla="*/ 0 w 1906"/>
              <a:gd name="T1" fmla="*/ 3412 h 3413"/>
              <a:gd name="T2" fmla="*/ 0 w 1906"/>
              <a:gd name="T3" fmla="*/ 0 h 3413"/>
              <a:gd name="T4" fmla="*/ 1905 w 1906"/>
              <a:gd name="T5" fmla="*/ 1706 h 3413"/>
              <a:gd name="T6" fmla="*/ 0 w 1906"/>
              <a:gd name="T7" fmla="*/ 3412 h 34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06" h="3413">
                <a:moveTo>
                  <a:pt x="0" y="3412"/>
                </a:moveTo>
                <a:lnTo>
                  <a:pt x="0" y="0"/>
                </a:lnTo>
                <a:lnTo>
                  <a:pt x="1905" y="1706"/>
                </a:lnTo>
                <a:lnTo>
                  <a:pt x="0" y="3412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" name="Freeform 15">
            <a:extLst>
              <a:ext uri="{FF2B5EF4-FFF2-40B4-BE49-F238E27FC236}">
                <a16:creationId xmlns:a16="http://schemas.microsoft.com/office/drawing/2014/main" id="{214BF992-1EF0-2344-AF2E-880E961C3B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1134" y="3844908"/>
            <a:ext cx="1766714" cy="1757033"/>
          </a:xfrm>
          <a:custGeom>
            <a:avLst/>
            <a:gdLst>
              <a:gd name="T0" fmla="*/ 1607 w 1608"/>
              <a:gd name="T1" fmla="*/ 804 h 1600"/>
              <a:gd name="T2" fmla="*/ 1607 w 1608"/>
              <a:gd name="T3" fmla="*/ 804 h 1600"/>
              <a:gd name="T4" fmla="*/ 804 w 1608"/>
              <a:gd name="T5" fmla="*/ 1599 h 1600"/>
              <a:gd name="T6" fmla="*/ 0 w 1608"/>
              <a:gd name="T7" fmla="*/ 804 h 1600"/>
              <a:gd name="T8" fmla="*/ 804 w 1608"/>
              <a:gd name="T9" fmla="*/ 0 h 1600"/>
              <a:gd name="T10" fmla="*/ 1607 w 1608"/>
              <a:gd name="T11" fmla="*/ 804 h 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08" h="1600">
                <a:moveTo>
                  <a:pt x="1607" y="804"/>
                </a:moveTo>
                <a:lnTo>
                  <a:pt x="1607" y="804"/>
                </a:lnTo>
                <a:cubicBezTo>
                  <a:pt x="1607" y="1243"/>
                  <a:pt x="1251" y="1599"/>
                  <a:pt x="804" y="1599"/>
                </a:cubicBezTo>
                <a:cubicBezTo>
                  <a:pt x="365" y="1599"/>
                  <a:pt x="0" y="1243"/>
                  <a:pt x="0" y="804"/>
                </a:cubicBezTo>
                <a:cubicBezTo>
                  <a:pt x="0" y="357"/>
                  <a:pt x="365" y="0"/>
                  <a:pt x="804" y="0"/>
                </a:cubicBezTo>
                <a:cubicBezTo>
                  <a:pt x="1251" y="0"/>
                  <a:pt x="1607" y="357"/>
                  <a:pt x="1607" y="804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" name="Freeform 16">
            <a:extLst>
              <a:ext uri="{FF2B5EF4-FFF2-40B4-BE49-F238E27FC236}">
                <a16:creationId xmlns:a16="http://schemas.microsoft.com/office/drawing/2014/main" id="{C98085DF-23F2-FA47-A868-CFAC1489DE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772" y="3844908"/>
            <a:ext cx="1757033" cy="1757033"/>
          </a:xfrm>
          <a:custGeom>
            <a:avLst/>
            <a:gdLst>
              <a:gd name="T0" fmla="*/ 1598 w 1599"/>
              <a:gd name="T1" fmla="*/ 804 h 1600"/>
              <a:gd name="T2" fmla="*/ 1598 w 1599"/>
              <a:gd name="T3" fmla="*/ 804 h 1600"/>
              <a:gd name="T4" fmla="*/ 795 w 1599"/>
              <a:gd name="T5" fmla="*/ 1599 h 1600"/>
              <a:gd name="T6" fmla="*/ 0 w 1599"/>
              <a:gd name="T7" fmla="*/ 804 h 1600"/>
              <a:gd name="T8" fmla="*/ 795 w 1599"/>
              <a:gd name="T9" fmla="*/ 0 h 1600"/>
              <a:gd name="T10" fmla="*/ 1598 w 1599"/>
              <a:gd name="T11" fmla="*/ 804 h 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99" h="1600">
                <a:moveTo>
                  <a:pt x="1598" y="804"/>
                </a:moveTo>
                <a:lnTo>
                  <a:pt x="1598" y="804"/>
                </a:lnTo>
                <a:cubicBezTo>
                  <a:pt x="1598" y="1243"/>
                  <a:pt x="1242" y="1599"/>
                  <a:pt x="795" y="1599"/>
                </a:cubicBezTo>
                <a:cubicBezTo>
                  <a:pt x="356" y="1599"/>
                  <a:pt x="0" y="1243"/>
                  <a:pt x="0" y="804"/>
                </a:cubicBezTo>
                <a:cubicBezTo>
                  <a:pt x="0" y="357"/>
                  <a:pt x="356" y="0"/>
                  <a:pt x="795" y="0"/>
                </a:cubicBezTo>
                <a:cubicBezTo>
                  <a:pt x="1242" y="0"/>
                  <a:pt x="1598" y="357"/>
                  <a:pt x="1598" y="804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" name="Freeform 17">
            <a:extLst>
              <a:ext uri="{FF2B5EF4-FFF2-40B4-BE49-F238E27FC236}">
                <a16:creationId xmlns:a16="http://schemas.microsoft.com/office/drawing/2014/main" id="{27712AE3-0FEB-0240-B524-8D235AD458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12729" y="3844908"/>
            <a:ext cx="1752191" cy="1757033"/>
          </a:xfrm>
          <a:custGeom>
            <a:avLst/>
            <a:gdLst>
              <a:gd name="T0" fmla="*/ 1597 w 1598"/>
              <a:gd name="T1" fmla="*/ 804 h 1600"/>
              <a:gd name="T2" fmla="*/ 1597 w 1598"/>
              <a:gd name="T3" fmla="*/ 804 h 1600"/>
              <a:gd name="T4" fmla="*/ 802 w 1598"/>
              <a:gd name="T5" fmla="*/ 1599 h 1600"/>
              <a:gd name="T6" fmla="*/ 0 w 1598"/>
              <a:gd name="T7" fmla="*/ 804 h 1600"/>
              <a:gd name="T8" fmla="*/ 802 w 1598"/>
              <a:gd name="T9" fmla="*/ 0 h 1600"/>
              <a:gd name="T10" fmla="*/ 1597 w 1598"/>
              <a:gd name="T11" fmla="*/ 804 h 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98" h="1600">
                <a:moveTo>
                  <a:pt x="1597" y="804"/>
                </a:moveTo>
                <a:lnTo>
                  <a:pt x="1597" y="804"/>
                </a:lnTo>
                <a:cubicBezTo>
                  <a:pt x="1597" y="1243"/>
                  <a:pt x="1241" y="1599"/>
                  <a:pt x="802" y="1599"/>
                </a:cubicBezTo>
                <a:cubicBezTo>
                  <a:pt x="356" y="1599"/>
                  <a:pt x="0" y="1243"/>
                  <a:pt x="0" y="804"/>
                </a:cubicBezTo>
                <a:cubicBezTo>
                  <a:pt x="0" y="357"/>
                  <a:pt x="356" y="0"/>
                  <a:pt x="802" y="0"/>
                </a:cubicBezTo>
                <a:cubicBezTo>
                  <a:pt x="1241" y="0"/>
                  <a:pt x="1597" y="357"/>
                  <a:pt x="1597" y="804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" name="Freeform 18">
            <a:extLst>
              <a:ext uri="{FF2B5EF4-FFF2-40B4-BE49-F238E27FC236}">
                <a16:creationId xmlns:a16="http://schemas.microsoft.com/office/drawing/2014/main" id="{775764E4-C6CD-8A47-97C7-5AB249706D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73848" y="3844908"/>
            <a:ext cx="1761872" cy="1757033"/>
          </a:xfrm>
          <a:custGeom>
            <a:avLst/>
            <a:gdLst>
              <a:gd name="T0" fmla="*/ 1606 w 1607"/>
              <a:gd name="T1" fmla="*/ 804 h 1600"/>
              <a:gd name="T2" fmla="*/ 1606 w 1607"/>
              <a:gd name="T3" fmla="*/ 804 h 1600"/>
              <a:gd name="T4" fmla="*/ 803 w 1607"/>
              <a:gd name="T5" fmla="*/ 1599 h 1600"/>
              <a:gd name="T6" fmla="*/ 0 w 1607"/>
              <a:gd name="T7" fmla="*/ 804 h 1600"/>
              <a:gd name="T8" fmla="*/ 803 w 1607"/>
              <a:gd name="T9" fmla="*/ 0 h 1600"/>
              <a:gd name="T10" fmla="*/ 1606 w 1607"/>
              <a:gd name="T11" fmla="*/ 804 h 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07" h="1600">
                <a:moveTo>
                  <a:pt x="1606" y="804"/>
                </a:moveTo>
                <a:lnTo>
                  <a:pt x="1606" y="804"/>
                </a:lnTo>
                <a:cubicBezTo>
                  <a:pt x="1606" y="1243"/>
                  <a:pt x="1242" y="1599"/>
                  <a:pt x="803" y="1599"/>
                </a:cubicBezTo>
                <a:cubicBezTo>
                  <a:pt x="356" y="1599"/>
                  <a:pt x="0" y="1243"/>
                  <a:pt x="0" y="804"/>
                </a:cubicBezTo>
                <a:cubicBezTo>
                  <a:pt x="0" y="357"/>
                  <a:pt x="356" y="0"/>
                  <a:pt x="803" y="0"/>
                </a:cubicBezTo>
                <a:cubicBezTo>
                  <a:pt x="1242" y="0"/>
                  <a:pt x="1606" y="357"/>
                  <a:pt x="1606" y="804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" name="Freeform 19">
            <a:extLst>
              <a:ext uri="{FF2B5EF4-FFF2-40B4-BE49-F238E27FC236}">
                <a16:creationId xmlns:a16="http://schemas.microsoft.com/office/drawing/2014/main" id="{BE17427D-654D-5B49-9C51-CAAA121A21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39805" y="3844908"/>
            <a:ext cx="1761872" cy="1757033"/>
          </a:xfrm>
          <a:custGeom>
            <a:avLst/>
            <a:gdLst>
              <a:gd name="T0" fmla="*/ 1606 w 1607"/>
              <a:gd name="T1" fmla="*/ 804 h 1600"/>
              <a:gd name="T2" fmla="*/ 1606 w 1607"/>
              <a:gd name="T3" fmla="*/ 804 h 1600"/>
              <a:gd name="T4" fmla="*/ 803 w 1607"/>
              <a:gd name="T5" fmla="*/ 1599 h 1600"/>
              <a:gd name="T6" fmla="*/ 0 w 1607"/>
              <a:gd name="T7" fmla="*/ 804 h 1600"/>
              <a:gd name="T8" fmla="*/ 803 w 1607"/>
              <a:gd name="T9" fmla="*/ 0 h 1600"/>
              <a:gd name="T10" fmla="*/ 1606 w 1607"/>
              <a:gd name="T11" fmla="*/ 804 h 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07" h="1600">
                <a:moveTo>
                  <a:pt x="1606" y="804"/>
                </a:moveTo>
                <a:lnTo>
                  <a:pt x="1606" y="804"/>
                </a:lnTo>
                <a:cubicBezTo>
                  <a:pt x="1606" y="1243"/>
                  <a:pt x="1242" y="1599"/>
                  <a:pt x="803" y="1599"/>
                </a:cubicBezTo>
                <a:cubicBezTo>
                  <a:pt x="364" y="1599"/>
                  <a:pt x="0" y="1243"/>
                  <a:pt x="0" y="804"/>
                </a:cubicBezTo>
                <a:cubicBezTo>
                  <a:pt x="0" y="357"/>
                  <a:pt x="364" y="0"/>
                  <a:pt x="803" y="0"/>
                </a:cubicBezTo>
                <a:cubicBezTo>
                  <a:pt x="1242" y="0"/>
                  <a:pt x="1606" y="357"/>
                  <a:pt x="1606" y="804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7" name="Freeform 232">
            <a:extLst>
              <a:ext uri="{FF2B5EF4-FFF2-40B4-BE49-F238E27FC236}">
                <a16:creationId xmlns:a16="http://schemas.microsoft.com/office/drawing/2014/main" id="{005C048C-CF68-EE44-B9ED-0003F9A8C6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1751" y="9648438"/>
            <a:ext cx="890617" cy="653440"/>
          </a:xfrm>
          <a:custGeom>
            <a:avLst/>
            <a:gdLst>
              <a:gd name="T0" fmla="*/ 688 w 813"/>
              <a:gd name="T1" fmla="*/ 596 h 597"/>
              <a:gd name="T2" fmla="*/ 688 w 813"/>
              <a:gd name="T3" fmla="*/ 596 h 597"/>
              <a:gd name="T4" fmla="*/ 116 w 813"/>
              <a:gd name="T5" fmla="*/ 596 h 597"/>
              <a:gd name="T6" fmla="*/ 0 w 813"/>
              <a:gd name="T7" fmla="*/ 472 h 597"/>
              <a:gd name="T8" fmla="*/ 0 w 813"/>
              <a:gd name="T9" fmla="*/ 124 h 597"/>
              <a:gd name="T10" fmla="*/ 116 w 813"/>
              <a:gd name="T11" fmla="*/ 0 h 597"/>
              <a:gd name="T12" fmla="*/ 688 w 813"/>
              <a:gd name="T13" fmla="*/ 0 h 597"/>
              <a:gd name="T14" fmla="*/ 812 w 813"/>
              <a:gd name="T15" fmla="*/ 124 h 597"/>
              <a:gd name="T16" fmla="*/ 812 w 813"/>
              <a:gd name="T17" fmla="*/ 472 h 597"/>
              <a:gd name="T18" fmla="*/ 688 w 813"/>
              <a:gd name="T19" fmla="*/ 596 h 597"/>
              <a:gd name="T20" fmla="*/ 116 w 813"/>
              <a:gd name="T21" fmla="*/ 66 h 597"/>
              <a:gd name="T22" fmla="*/ 116 w 813"/>
              <a:gd name="T23" fmla="*/ 66 h 597"/>
              <a:gd name="T24" fmla="*/ 58 w 813"/>
              <a:gd name="T25" fmla="*/ 124 h 597"/>
              <a:gd name="T26" fmla="*/ 58 w 813"/>
              <a:gd name="T27" fmla="*/ 472 h 597"/>
              <a:gd name="T28" fmla="*/ 116 w 813"/>
              <a:gd name="T29" fmla="*/ 530 h 597"/>
              <a:gd name="T30" fmla="*/ 688 w 813"/>
              <a:gd name="T31" fmla="*/ 530 h 597"/>
              <a:gd name="T32" fmla="*/ 746 w 813"/>
              <a:gd name="T33" fmla="*/ 472 h 597"/>
              <a:gd name="T34" fmla="*/ 746 w 813"/>
              <a:gd name="T35" fmla="*/ 124 h 597"/>
              <a:gd name="T36" fmla="*/ 688 w 813"/>
              <a:gd name="T37" fmla="*/ 66 h 597"/>
              <a:gd name="T38" fmla="*/ 116 w 813"/>
              <a:gd name="T39" fmla="*/ 66 h 5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813" h="597">
                <a:moveTo>
                  <a:pt x="688" y="596"/>
                </a:moveTo>
                <a:lnTo>
                  <a:pt x="688" y="596"/>
                </a:lnTo>
                <a:cubicBezTo>
                  <a:pt x="116" y="596"/>
                  <a:pt x="116" y="596"/>
                  <a:pt x="116" y="596"/>
                </a:cubicBezTo>
                <a:cubicBezTo>
                  <a:pt x="50" y="596"/>
                  <a:pt x="0" y="538"/>
                  <a:pt x="0" y="472"/>
                </a:cubicBezTo>
                <a:cubicBezTo>
                  <a:pt x="0" y="124"/>
                  <a:pt x="0" y="124"/>
                  <a:pt x="0" y="124"/>
                </a:cubicBezTo>
                <a:cubicBezTo>
                  <a:pt x="0" y="58"/>
                  <a:pt x="50" y="0"/>
                  <a:pt x="116" y="0"/>
                </a:cubicBezTo>
                <a:cubicBezTo>
                  <a:pt x="688" y="0"/>
                  <a:pt x="688" y="0"/>
                  <a:pt x="688" y="0"/>
                </a:cubicBezTo>
                <a:cubicBezTo>
                  <a:pt x="754" y="0"/>
                  <a:pt x="812" y="58"/>
                  <a:pt x="812" y="124"/>
                </a:cubicBezTo>
                <a:cubicBezTo>
                  <a:pt x="812" y="472"/>
                  <a:pt x="812" y="472"/>
                  <a:pt x="812" y="472"/>
                </a:cubicBezTo>
                <a:cubicBezTo>
                  <a:pt x="812" y="538"/>
                  <a:pt x="754" y="596"/>
                  <a:pt x="688" y="596"/>
                </a:cubicBezTo>
                <a:close/>
                <a:moveTo>
                  <a:pt x="116" y="66"/>
                </a:moveTo>
                <a:lnTo>
                  <a:pt x="116" y="66"/>
                </a:lnTo>
                <a:cubicBezTo>
                  <a:pt x="83" y="66"/>
                  <a:pt x="58" y="91"/>
                  <a:pt x="58" y="124"/>
                </a:cubicBezTo>
                <a:cubicBezTo>
                  <a:pt x="58" y="472"/>
                  <a:pt x="58" y="472"/>
                  <a:pt x="58" y="472"/>
                </a:cubicBezTo>
                <a:cubicBezTo>
                  <a:pt x="58" y="505"/>
                  <a:pt x="83" y="530"/>
                  <a:pt x="116" y="530"/>
                </a:cubicBezTo>
                <a:cubicBezTo>
                  <a:pt x="688" y="530"/>
                  <a:pt x="688" y="530"/>
                  <a:pt x="688" y="530"/>
                </a:cubicBezTo>
                <a:cubicBezTo>
                  <a:pt x="721" y="530"/>
                  <a:pt x="746" y="505"/>
                  <a:pt x="746" y="472"/>
                </a:cubicBezTo>
                <a:cubicBezTo>
                  <a:pt x="746" y="124"/>
                  <a:pt x="746" y="124"/>
                  <a:pt x="746" y="124"/>
                </a:cubicBezTo>
                <a:cubicBezTo>
                  <a:pt x="746" y="91"/>
                  <a:pt x="721" y="66"/>
                  <a:pt x="688" y="66"/>
                </a:cubicBezTo>
                <a:lnTo>
                  <a:pt x="116" y="6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28" name="Freeform 233">
            <a:extLst>
              <a:ext uri="{FF2B5EF4-FFF2-40B4-BE49-F238E27FC236}">
                <a16:creationId xmlns:a16="http://schemas.microsoft.com/office/drawing/2014/main" id="{44D02F4C-4AD1-484D-B0A8-517780749F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253" y="9837209"/>
            <a:ext cx="193612" cy="271057"/>
          </a:xfrm>
          <a:custGeom>
            <a:avLst/>
            <a:gdLst>
              <a:gd name="T0" fmla="*/ 99 w 175"/>
              <a:gd name="T1" fmla="*/ 248 h 249"/>
              <a:gd name="T2" fmla="*/ 99 w 175"/>
              <a:gd name="T3" fmla="*/ 248 h 249"/>
              <a:gd name="T4" fmla="*/ 33 w 175"/>
              <a:gd name="T5" fmla="*/ 248 h 249"/>
              <a:gd name="T6" fmla="*/ 8 w 175"/>
              <a:gd name="T7" fmla="*/ 224 h 249"/>
              <a:gd name="T8" fmla="*/ 8 w 175"/>
              <a:gd name="T9" fmla="*/ 224 h 249"/>
              <a:gd name="T10" fmla="*/ 33 w 175"/>
              <a:gd name="T11" fmla="*/ 199 h 249"/>
              <a:gd name="T12" fmla="*/ 99 w 175"/>
              <a:gd name="T13" fmla="*/ 199 h 249"/>
              <a:gd name="T14" fmla="*/ 124 w 175"/>
              <a:gd name="T15" fmla="*/ 174 h 249"/>
              <a:gd name="T16" fmla="*/ 99 w 175"/>
              <a:gd name="T17" fmla="*/ 149 h 249"/>
              <a:gd name="T18" fmla="*/ 83 w 175"/>
              <a:gd name="T19" fmla="*/ 149 h 249"/>
              <a:gd name="T20" fmla="*/ 8 w 175"/>
              <a:gd name="T21" fmla="*/ 83 h 249"/>
              <a:gd name="T22" fmla="*/ 75 w 175"/>
              <a:gd name="T23" fmla="*/ 0 h 249"/>
              <a:gd name="T24" fmla="*/ 141 w 175"/>
              <a:gd name="T25" fmla="*/ 0 h 249"/>
              <a:gd name="T26" fmla="*/ 166 w 175"/>
              <a:gd name="T27" fmla="*/ 25 h 249"/>
              <a:gd name="T28" fmla="*/ 166 w 175"/>
              <a:gd name="T29" fmla="*/ 25 h 249"/>
              <a:gd name="T30" fmla="*/ 141 w 175"/>
              <a:gd name="T31" fmla="*/ 50 h 249"/>
              <a:gd name="T32" fmla="*/ 75 w 175"/>
              <a:gd name="T33" fmla="*/ 50 h 249"/>
              <a:gd name="T34" fmla="*/ 50 w 175"/>
              <a:gd name="T35" fmla="*/ 74 h 249"/>
              <a:gd name="T36" fmla="*/ 75 w 175"/>
              <a:gd name="T37" fmla="*/ 99 h 249"/>
              <a:gd name="T38" fmla="*/ 99 w 175"/>
              <a:gd name="T39" fmla="*/ 99 h 249"/>
              <a:gd name="T40" fmla="*/ 174 w 175"/>
              <a:gd name="T41" fmla="*/ 182 h 249"/>
              <a:gd name="T42" fmla="*/ 99 w 175"/>
              <a:gd name="T43" fmla="*/ 248 h 2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75" h="249">
                <a:moveTo>
                  <a:pt x="99" y="248"/>
                </a:moveTo>
                <a:lnTo>
                  <a:pt x="99" y="248"/>
                </a:lnTo>
                <a:cubicBezTo>
                  <a:pt x="33" y="248"/>
                  <a:pt x="33" y="248"/>
                  <a:pt x="33" y="248"/>
                </a:cubicBezTo>
                <a:cubicBezTo>
                  <a:pt x="25" y="248"/>
                  <a:pt x="8" y="232"/>
                  <a:pt x="8" y="224"/>
                </a:cubicBezTo>
                <a:lnTo>
                  <a:pt x="8" y="224"/>
                </a:lnTo>
                <a:cubicBezTo>
                  <a:pt x="8" y="207"/>
                  <a:pt x="25" y="199"/>
                  <a:pt x="33" y="199"/>
                </a:cubicBezTo>
                <a:cubicBezTo>
                  <a:pt x="99" y="199"/>
                  <a:pt x="99" y="199"/>
                  <a:pt x="99" y="199"/>
                </a:cubicBezTo>
                <a:cubicBezTo>
                  <a:pt x="116" y="199"/>
                  <a:pt x="124" y="190"/>
                  <a:pt x="124" y="174"/>
                </a:cubicBezTo>
                <a:cubicBezTo>
                  <a:pt x="124" y="157"/>
                  <a:pt x="116" y="149"/>
                  <a:pt x="99" y="149"/>
                </a:cubicBezTo>
                <a:cubicBezTo>
                  <a:pt x="83" y="149"/>
                  <a:pt x="83" y="149"/>
                  <a:pt x="83" y="149"/>
                </a:cubicBezTo>
                <a:cubicBezTo>
                  <a:pt x="41" y="149"/>
                  <a:pt x="8" y="124"/>
                  <a:pt x="8" y="83"/>
                </a:cubicBezTo>
                <a:cubicBezTo>
                  <a:pt x="0" y="41"/>
                  <a:pt x="33" y="0"/>
                  <a:pt x="75" y="0"/>
                </a:cubicBezTo>
                <a:cubicBezTo>
                  <a:pt x="141" y="0"/>
                  <a:pt x="141" y="0"/>
                  <a:pt x="141" y="0"/>
                </a:cubicBezTo>
                <a:cubicBezTo>
                  <a:pt x="157" y="0"/>
                  <a:pt x="166" y="17"/>
                  <a:pt x="166" y="25"/>
                </a:cubicBezTo>
                <a:lnTo>
                  <a:pt x="166" y="25"/>
                </a:lnTo>
                <a:cubicBezTo>
                  <a:pt x="166" y="41"/>
                  <a:pt x="157" y="50"/>
                  <a:pt x="141" y="50"/>
                </a:cubicBezTo>
                <a:cubicBezTo>
                  <a:pt x="75" y="50"/>
                  <a:pt x="75" y="50"/>
                  <a:pt x="75" y="50"/>
                </a:cubicBezTo>
                <a:cubicBezTo>
                  <a:pt x="66" y="50"/>
                  <a:pt x="50" y="66"/>
                  <a:pt x="50" y="74"/>
                </a:cubicBezTo>
                <a:cubicBezTo>
                  <a:pt x="50" y="91"/>
                  <a:pt x="66" y="99"/>
                  <a:pt x="75" y="99"/>
                </a:cubicBezTo>
                <a:cubicBezTo>
                  <a:pt x="99" y="99"/>
                  <a:pt x="99" y="99"/>
                  <a:pt x="99" y="99"/>
                </a:cubicBezTo>
                <a:cubicBezTo>
                  <a:pt x="141" y="99"/>
                  <a:pt x="174" y="141"/>
                  <a:pt x="174" y="182"/>
                </a:cubicBezTo>
                <a:cubicBezTo>
                  <a:pt x="166" y="215"/>
                  <a:pt x="132" y="248"/>
                  <a:pt x="99" y="248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29" name="Freeform 234">
            <a:extLst>
              <a:ext uri="{FF2B5EF4-FFF2-40B4-BE49-F238E27FC236}">
                <a16:creationId xmlns:a16="http://schemas.microsoft.com/office/drawing/2014/main" id="{98689C02-9F6F-DF4F-A54C-F2A9E1A243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2859" y="9803328"/>
            <a:ext cx="58084" cy="62922"/>
          </a:xfrm>
          <a:custGeom>
            <a:avLst/>
            <a:gdLst>
              <a:gd name="T0" fmla="*/ 50 w 51"/>
              <a:gd name="T1" fmla="*/ 58 h 59"/>
              <a:gd name="T2" fmla="*/ 0 w 51"/>
              <a:gd name="T3" fmla="*/ 58 h 59"/>
              <a:gd name="T4" fmla="*/ 0 w 51"/>
              <a:gd name="T5" fmla="*/ 0 h 59"/>
              <a:gd name="T6" fmla="*/ 50 w 51"/>
              <a:gd name="T7" fmla="*/ 0 h 59"/>
              <a:gd name="T8" fmla="*/ 50 w 51"/>
              <a:gd name="T9" fmla="*/ 58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1" h="59">
                <a:moveTo>
                  <a:pt x="50" y="58"/>
                </a:moveTo>
                <a:lnTo>
                  <a:pt x="0" y="58"/>
                </a:lnTo>
                <a:lnTo>
                  <a:pt x="0" y="0"/>
                </a:lnTo>
                <a:lnTo>
                  <a:pt x="50" y="0"/>
                </a:lnTo>
                <a:lnTo>
                  <a:pt x="50" y="58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30" name="Freeform 235">
            <a:extLst>
              <a:ext uri="{FF2B5EF4-FFF2-40B4-BE49-F238E27FC236}">
                <a16:creationId xmlns:a16="http://schemas.microsoft.com/office/drawing/2014/main" id="{EEEDEB4F-AD85-7043-BEFE-61951711E2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2859" y="10084066"/>
            <a:ext cx="58084" cy="62922"/>
          </a:xfrm>
          <a:custGeom>
            <a:avLst/>
            <a:gdLst>
              <a:gd name="T0" fmla="*/ 50 w 51"/>
              <a:gd name="T1" fmla="*/ 58 h 59"/>
              <a:gd name="T2" fmla="*/ 0 w 51"/>
              <a:gd name="T3" fmla="*/ 58 h 59"/>
              <a:gd name="T4" fmla="*/ 0 w 51"/>
              <a:gd name="T5" fmla="*/ 0 h 59"/>
              <a:gd name="T6" fmla="*/ 50 w 51"/>
              <a:gd name="T7" fmla="*/ 0 h 59"/>
              <a:gd name="T8" fmla="*/ 50 w 51"/>
              <a:gd name="T9" fmla="*/ 58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1" h="59">
                <a:moveTo>
                  <a:pt x="50" y="58"/>
                </a:moveTo>
                <a:lnTo>
                  <a:pt x="0" y="58"/>
                </a:lnTo>
                <a:lnTo>
                  <a:pt x="0" y="0"/>
                </a:lnTo>
                <a:lnTo>
                  <a:pt x="50" y="0"/>
                </a:lnTo>
                <a:lnTo>
                  <a:pt x="50" y="58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31" name="Freeform 236">
            <a:extLst>
              <a:ext uri="{FF2B5EF4-FFF2-40B4-BE49-F238E27FC236}">
                <a16:creationId xmlns:a16="http://schemas.microsoft.com/office/drawing/2014/main" id="{5E1EEDF7-E6A5-F741-A38C-561F951374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3597" y="9745244"/>
            <a:ext cx="91964" cy="82284"/>
          </a:xfrm>
          <a:custGeom>
            <a:avLst/>
            <a:gdLst>
              <a:gd name="T0" fmla="*/ 41 w 84"/>
              <a:gd name="T1" fmla="*/ 8 h 76"/>
              <a:gd name="T2" fmla="*/ 41 w 84"/>
              <a:gd name="T3" fmla="*/ 8 h 76"/>
              <a:gd name="T4" fmla="*/ 8 w 84"/>
              <a:gd name="T5" fmla="*/ 33 h 76"/>
              <a:gd name="T6" fmla="*/ 0 w 84"/>
              <a:gd name="T7" fmla="*/ 66 h 76"/>
              <a:gd name="T8" fmla="*/ 0 w 84"/>
              <a:gd name="T9" fmla="*/ 66 h 76"/>
              <a:gd name="T10" fmla="*/ 33 w 84"/>
              <a:gd name="T11" fmla="*/ 66 h 76"/>
              <a:gd name="T12" fmla="*/ 66 w 84"/>
              <a:gd name="T13" fmla="*/ 50 h 76"/>
              <a:gd name="T14" fmla="*/ 74 w 84"/>
              <a:gd name="T15" fmla="*/ 17 h 76"/>
              <a:gd name="T16" fmla="*/ 74 w 84"/>
              <a:gd name="T17" fmla="*/ 17 h 76"/>
              <a:gd name="T18" fmla="*/ 41 w 84"/>
              <a:gd name="T19" fmla="*/ 8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4" h="76">
                <a:moveTo>
                  <a:pt x="41" y="8"/>
                </a:moveTo>
                <a:lnTo>
                  <a:pt x="41" y="8"/>
                </a:lnTo>
                <a:cubicBezTo>
                  <a:pt x="8" y="33"/>
                  <a:pt x="8" y="33"/>
                  <a:pt x="8" y="33"/>
                </a:cubicBezTo>
                <a:cubicBezTo>
                  <a:pt x="0" y="33"/>
                  <a:pt x="0" y="50"/>
                  <a:pt x="0" y="66"/>
                </a:cubicBezTo>
                <a:lnTo>
                  <a:pt x="0" y="66"/>
                </a:lnTo>
                <a:cubicBezTo>
                  <a:pt x="8" y="75"/>
                  <a:pt x="25" y="75"/>
                  <a:pt x="33" y="66"/>
                </a:cubicBezTo>
                <a:cubicBezTo>
                  <a:pt x="66" y="50"/>
                  <a:pt x="66" y="50"/>
                  <a:pt x="66" y="50"/>
                </a:cubicBezTo>
                <a:cubicBezTo>
                  <a:pt x="83" y="42"/>
                  <a:pt x="83" y="25"/>
                  <a:pt x="74" y="17"/>
                </a:cubicBezTo>
                <a:lnTo>
                  <a:pt x="74" y="17"/>
                </a:lnTo>
                <a:cubicBezTo>
                  <a:pt x="66" y="0"/>
                  <a:pt x="58" y="0"/>
                  <a:pt x="41" y="8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32" name="Freeform 237">
            <a:extLst>
              <a:ext uri="{FF2B5EF4-FFF2-40B4-BE49-F238E27FC236}">
                <a16:creationId xmlns:a16="http://schemas.microsoft.com/office/drawing/2014/main" id="{6E30890B-F0B8-C54D-B6EA-52B6D9495F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3399" y="10108266"/>
            <a:ext cx="101645" cy="82287"/>
          </a:xfrm>
          <a:custGeom>
            <a:avLst/>
            <a:gdLst>
              <a:gd name="T0" fmla="*/ 50 w 92"/>
              <a:gd name="T1" fmla="*/ 9 h 76"/>
              <a:gd name="T2" fmla="*/ 50 w 92"/>
              <a:gd name="T3" fmla="*/ 9 h 76"/>
              <a:gd name="T4" fmla="*/ 17 w 92"/>
              <a:gd name="T5" fmla="*/ 34 h 76"/>
              <a:gd name="T6" fmla="*/ 9 w 92"/>
              <a:gd name="T7" fmla="*/ 67 h 76"/>
              <a:gd name="T8" fmla="*/ 9 w 92"/>
              <a:gd name="T9" fmla="*/ 67 h 76"/>
              <a:gd name="T10" fmla="*/ 42 w 92"/>
              <a:gd name="T11" fmla="*/ 75 h 76"/>
              <a:gd name="T12" fmla="*/ 75 w 92"/>
              <a:gd name="T13" fmla="*/ 50 h 76"/>
              <a:gd name="T14" fmla="*/ 83 w 92"/>
              <a:gd name="T15" fmla="*/ 17 h 76"/>
              <a:gd name="T16" fmla="*/ 83 w 92"/>
              <a:gd name="T17" fmla="*/ 17 h 76"/>
              <a:gd name="T18" fmla="*/ 50 w 92"/>
              <a:gd name="T19" fmla="*/ 9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2" h="76">
                <a:moveTo>
                  <a:pt x="50" y="9"/>
                </a:moveTo>
                <a:lnTo>
                  <a:pt x="50" y="9"/>
                </a:lnTo>
                <a:cubicBezTo>
                  <a:pt x="17" y="34"/>
                  <a:pt x="17" y="34"/>
                  <a:pt x="17" y="34"/>
                </a:cubicBezTo>
                <a:cubicBezTo>
                  <a:pt x="0" y="42"/>
                  <a:pt x="0" y="50"/>
                  <a:pt x="9" y="67"/>
                </a:cubicBezTo>
                <a:lnTo>
                  <a:pt x="9" y="67"/>
                </a:lnTo>
                <a:cubicBezTo>
                  <a:pt x="17" y="75"/>
                  <a:pt x="34" y="75"/>
                  <a:pt x="42" y="75"/>
                </a:cubicBezTo>
                <a:cubicBezTo>
                  <a:pt x="75" y="50"/>
                  <a:pt x="75" y="50"/>
                  <a:pt x="75" y="50"/>
                </a:cubicBezTo>
                <a:cubicBezTo>
                  <a:pt x="83" y="42"/>
                  <a:pt x="91" y="25"/>
                  <a:pt x="83" y="17"/>
                </a:cubicBezTo>
                <a:lnTo>
                  <a:pt x="83" y="17"/>
                </a:lnTo>
                <a:cubicBezTo>
                  <a:pt x="75" y="0"/>
                  <a:pt x="58" y="0"/>
                  <a:pt x="50" y="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33" name="Freeform 238">
            <a:extLst>
              <a:ext uri="{FF2B5EF4-FFF2-40B4-BE49-F238E27FC236}">
                <a16:creationId xmlns:a16="http://schemas.microsoft.com/office/drawing/2014/main" id="{96C575A0-07DD-3B4F-BF90-83862FBEC6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2499" y="9992098"/>
            <a:ext cx="266218" cy="382386"/>
          </a:xfrm>
          <a:custGeom>
            <a:avLst/>
            <a:gdLst>
              <a:gd name="T0" fmla="*/ 240 w 241"/>
              <a:gd name="T1" fmla="*/ 348 h 349"/>
              <a:gd name="T2" fmla="*/ 240 w 241"/>
              <a:gd name="T3" fmla="*/ 348 h 349"/>
              <a:gd name="T4" fmla="*/ 0 w 241"/>
              <a:gd name="T5" fmla="*/ 348 h 349"/>
              <a:gd name="T6" fmla="*/ 0 w 241"/>
              <a:gd name="T7" fmla="*/ 49 h 349"/>
              <a:gd name="T8" fmla="*/ 49 w 241"/>
              <a:gd name="T9" fmla="*/ 0 h 349"/>
              <a:gd name="T10" fmla="*/ 190 w 241"/>
              <a:gd name="T11" fmla="*/ 0 h 349"/>
              <a:gd name="T12" fmla="*/ 240 w 241"/>
              <a:gd name="T13" fmla="*/ 49 h 349"/>
              <a:gd name="T14" fmla="*/ 240 w 241"/>
              <a:gd name="T15" fmla="*/ 348 h 349"/>
              <a:gd name="T16" fmla="*/ 49 w 241"/>
              <a:gd name="T17" fmla="*/ 298 h 349"/>
              <a:gd name="T18" fmla="*/ 49 w 241"/>
              <a:gd name="T19" fmla="*/ 298 h 349"/>
              <a:gd name="T20" fmla="*/ 190 w 241"/>
              <a:gd name="T21" fmla="*/ 298 h 349"/>
              <a:gd name="T22" fmla="*/ 190 w 241"/>
              <a:gd name="T23" fmla="*/ 49 h 349"/>
              <a:gd name="T24" fmla="*/ 190 w 241"/>
              <a:gd name="T25" fmla="*/ 49 h 349"/>
              <a:gd name="T26" fmla="*/ 49 w 241"/>
              <a:gd name="T27" fmla="*/ 49 h 349"/>
              <a:gd name="T28" fmla="*/ 49 w 241"/>
              <a:gd name="T29" fmla="*/ 49 h 349"/>
              <a:gd name="T30" fmla="*/ 49 w 241"/>
              <a:gd name="T31" fmla="*/ 298 h 3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41" h="349">
                <a:moveTo>
                  <a:pt x="240" y="348"/>
                </a:moveTo>
                <a:lnTo>
                  <a:pt x="240" y="348"/>
                </a:lnTo>
                <a:cubicBezTo>
                  <a:pt x="0" y="348"/>
                  <a:pt x="0" y="348"/>
                  <a:pt x="0" y="348"/>
                </a:cubicBezTo>
                <a:cubicBezTo>
                  <a:pt x="0" y="49"/>
                  <a:pt x="0" y="49"/>
                  <a:pt x="0" y="49"/>
                </a:cubicBezTo>
                <a:cubicBezTo>
                  <a:pt x="0" y="25"/>
                  <a:pt x="25" y="0"/>
                  <a:pt x="49" y="0"/>
                </a:cubicBezTo>
                <a:cubicBezTo>
                  <a:pt x="190" y="0"/>
                  <a:pt x="190" y="0"/>
                  <a:pt x="190" y="0"/>
                </a:cubicBezTo>
                <a:cubicBezTo>
                  <a:pt x="215" y="0"/>
                  <a:pt x="240" y="25"/>
                  <a:pt x="240" y="49"/>
                </a:cubicBezTo>
                <a:lnTo>
                  <a:pt x="240" y="348"/>
                </a:lnTo>
                <a:close/>
                <a:moveTo>
                  <a:pt x="49" y="298"/>
                </a:moveTo>
                <a:lnTo>
                  <a:pt x="49" y="298"/>
                </a:lnTo>
                <a:cubicBezTo>
                  <a:pt x="190" y="298"/>
                  <a:pt x="190" y="298"/>
                  <a:pt x="190" y="298"/>
                </a:cubicBezTo>
                <a:cubicBezTo>
                  <a:pt x="190" y="49"/>
                  <a:pt x="190" y="49"/>
                  <a:pt x="190" y="49"/>
                </a:cubicBezTo>
                <a:lnTo>
                  <a:pt x="190" y="49"/>
                </a:lnTo>
                <a:cubicBezTo>
                  <a:pt x="49" y="49"/>
                  <a:pt x="49" y="49"/>
                  <a:pt x="49" y="49"/>
                </a:cubicBezTo>
                <a:lnTo>
                  <a:pt x="49" y="49"/>
                </a:lnTo>
                <a:lnTo>
                  <a:pt x="49" y="29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34" name="Freeform 239">
            <a:extLst>
              <a:ext uri="{FF2B5EF4-FFF2-40B4-BE49-F238E27FC236}">
                <a16:creationId xmlns:a16="http://schemas.microsoft.com/office/drawing/2014/main" id="{7CA6ED38-CDEF-6442-A1C5-33D4BE79A0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35645" y="9895292"/>
            <a:ext cx="784130" cy="493711"/>
          </a:xfrm>
          <a:custGeom>
            <a:avLst/>
            <a:gdLst>
              <a:gd name="T0" fmla="*/ 638 w 713"/>
              <a:gd name="T1" fmla="*/ 447 h 448"/>
              <a:gd name="T2" fmla="*/ 638 w 713"/>
              <a:gd name="T3" fmla="*/ 447 h 448"/>
              <a:gd name="T4" fmla="*/ 74 w 713"/>
              <a:gd name="T5" fmla="*/ 447 h 448"/>
              <a:gd name="T6" fmla="*/ 0 w 713"/>
              <a:gd name="T7" fmla="*/ 372 h 448"/>
              <a:gd name="T8" fmla="*/ 0 w 713"/>
              <a:gd name="T9" fmla="*/ 82 h 448"/>
              <a:gd name="T10" fmla="*/ 33 w 713"/>
              <a:gd name="T11" fmla="*/ 49 h 448"/>
              <a:gd name="T12" fmla="*/ 33 w 713"/>
              <a:gd name="T13" fmla="*/ 49 h 448"/>
              <a:gd name="T14" fmla="*/ 66 w 713"/>
              <a:gd name="T15" fmla="*/ 82 h 448"/>
              <a:gd name="T16" fmla="*/ 66 w 713"/>
              <a:gd name="T17" fmla="*/ 372 h 448"/>
              <a:gd name="T18" fmla="*/ 74 w 713"/>
              <a:gd name="T19" fmla="*/ 381 h 448"/>
              <a:gd name="T20" fmla="*/ 638 w 713"/>
              <a:gd name="T21" fmla="*/ 381 h 448"/>
              <a:gd name="T22" fmla="*/ 646 w 713"/>
              <a:gd name="T23" fmla="*/ 372 h 448"/>
              <a:gd name="T24" fmla="*/ 646 w 713"/>
              <a:gd name="T25" fmla="*/ 0 h 448"/>
              <a:gd name="T26" fmla="*/ 712 w 713"/>
              <a:gd name="T27" fmla="*/ 0 h 448"/>
              <a:gd name="T28" fmla="*/ 712 w 713"/>
              <a:gd name="T29" fmla="*/ 372 h 448"/>
              <a:gd name="T30" fmla="*/ 638 w 713"/>
              <a:gd name="T31" fmla="*/ 447 h 4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713" h="448">
                <a:moveTo>
                  <a:pt x="638" y="447"/>
                </a:moveTo>
                <a:lnTo>
                  <a:pt x="638" y="447"/>
                </a:lnTo>
                <a:cubicBezTo>
                  <a:pt x="74" y="447"/>
                  <a:pt x="74" y="447"/>
                  <a:pt x="74" y="447"/>
                </a:cubicBezTo>
                <a:cubicBezTo>
                  <a:pt x="33" y="447"/>
                  <a:pt x="0" y="414"/>
                  <a:pt x="0" y="372"/>
                </a:cubicBezTo>
                <a:cubicBezTo>
                  <a:pt x="0" y="82"/>
                  <a:pt x="0" y="82"/>
                  <a:pt x="0" y="82"/>
                </a:cubicBezTo>
                <a:cubicBezTo>
                  <a:pt x="0" y="66"/>
                  <a:pt x="17" y="49"/>
                  <a:pt x="33" y="49"/>
                </a:cubicBezTo>
                <a:lnTo>
                  <a:pt x="33" y="49"/>
                </a:lnTo>
                <a:cubicBezTo>
                  <a:pt x="50" y="49"/>
                  <a:pt x="66" y="66"/>
                  <a:pt x="66" y="82"/>
                </a:cubicBezTo>
                <a:cubicBezTo>
                  <a:pt x="66" y="372"/>
                  <a:pt x="66" y="372"/>
                  <a:pt x="66" y="372"/>
                </a:cubicBezTo>
                <a:cubicBezTo>
                  <a:pt x="66" y="381"/>
                  <a:pt x="66" y="381"/>
                  <a:pt x="74" y="381"/>
                </a:cubicBezTo>
                <a:cubicBezTo>
                  <a:pt x="638" y="381"/>
                  <a:pt x="638" y="381"/>
                  <a:pt x="638" y="381"/>
                </a:cubicBezTo>
                <a:cubicBezTo>
                  <a:pt x="646" y="381"/>
                  <a:pt x="646" y="381"/>
                  <a:pt x="646" y="372"/>
                </a:cubicBezTo>
                <a:cubicBezTo>
                  <a:pt x="646" y="0"/>
                  <a:pt x="646" y="0"/>
                  <a:pt x="646" y="0"/>
                </a:cubicBezTo>
                <a:cubicBezTo>
                  <a:pt x="712" y="0"/>
                  <a:pt x="712" y="0"/>
                  <a:pt x="712" y="0"/>
                </a:cubicBezTo>
                <a:cubicBezTo>
                  <a:pt x="712" y="372"/>
                  <a:pt x="712" y="372"/>
                  <a:pt x="712" y="372"/>
                </a:cubicBezTo>
                <a:cubicBezTo>
                  <a:pt x="712" y="414"/>
                  <a:pt x="679" y="447"/>
                  <a:pt x="638" y="447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35" name="Freeform 240">
            <a:extLst>
              <a:ext uri="{FF2B5EF4-FFF2-40B4-BE49-F238E27FC236}">
                <a16:creationId xmlns:a16="http://schemas.microsoft.com/office/drawing/2014/main" id="{367D3E33-C49D-1247-AEDD-DC67A24D56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72719" y="9566151"/>
            <a:ext cx="900297" cy="372705"/>
          </a:xfrm>
          <a:custGeom>
            <a:avLst/>
            <a:gdLst>
              <a:gd name="T0" fmla="*/ 687 w 821"/>
              <a:gd name="T1" fmla="*/ 340 h 341"/>
              <a:gd name="T2" fmla="*/ 687 w 821"/>
              <a:gd name="T3" fmla="*/ 340 h 341"/>
              <a:gd name="T4" fmla="*/ 596 w 821"/>
              <a:gd name="T5" fmla="*/ 290 h 341"/>
              <a:gd name="T6" fmla="*/ 505 w 821"/>
              <a:gd name="T7" fmla="*/ 332 h 341"/>
              <a:gd name="T8" fmla="*/ 406 w 821"/>
              <a:gd name="T9" fmla="*/ 290 h 341"/>
              <a:gd name="T10" fmla="*/ 315 w 821"/>
              <a:gd name="T11" fmla="*/ 332 h 341"/>
              <a:gd name="T12" fmla="*/ 224 w 821"/>
              <a:gd name="T13" fmla="*/ 290 h 341"/>
              <a:gd name="T14" fmla="*/ 116 w 821"/>
              <a:gd name="T15" fmla="*/ 332 h 341"/>
              <a:gd name="T16" fmla="*/ 0 w 821"/>
              <a:gd name="T17" fmla="*/ 199 h 341"/>
              <a:gd name="T18" fmla="*/ 0 w 821"/>
              <a:gd name="T19" fmla="*/ 191 h 341"/>
              <a:gd name="T20" fmla="*/ 108 w 821"/>
              <a:gd name="T21" fmla="*/ 34 h 341"/>
              <a:gd name="T22" fmla="*/ 166 w 821"/>
              <a:gd name="T23" fmla="*/ 0 h 341"/>
              <a:gd name="T24" fmla="*/ 654 w 821"/>
              <a:gd name="T25" fmla="*/ 0 h 341"/>
              <a:gd name="T26" fmla="*/ 654 w 821"/>
              <a:gd name="T27" fmla="*/ 0 h 341"/>
              <a:gd name="T28" fmla="*/ 704 w 821"/>
              <a:gd name="T29" fmla="*/ 34 h 341"/>
              <a:gd name="T30" fmla="*/ 820 w 821"/>
              <a:gd name="T31" fmla="*/ 191 h 341"/>
              <a:gd name="T32" fmla="*/ 820 w 821"/>
              <a:gd name="T33" fmla="*/ 208 h 341"/>
              <a:gd name="T34" fmla="*/ 696 w 821"/>
              <a:gd name="T35" fmla="*/ 340 h 341"/>
              <a:gd name="T36" fmla="*/ 687 w 821"/>
              <a:gd name="T37" fmla="*/ 340 h 341"/>
              <a:gd name="T38" fmla="*/ 596 w 821"/>
              <a:gd name="T39" fmla="*/ 208 h 341"/>
              <a:gd name="T40" fmla="*/ 596 w 821"/>
              <a:gd name="T41" fmla="*/ 208 h 341"/>
              <a:gd name="T42" fmla="*/ 596 w 821"/>
              <a:gd name="T43" fmla="*/ 208 h 341"/>
              <a:gd name="T44" fmla="*/ 629 w 821"/>
              <a:gd name="T45" fmla="*/ 232 h 341"/>
              <a:gd name="T46" fmla="*/ 696 w 821"/>
              <a:gd name="T47" fmla="*/ 274 h 341"/>
              <a:gd name="T48" fmla="*/ 754 w 821"/>
              <a:gd name="T49" fmla="*/ 216 h 341"/>
              <a:gd name="T50" fmla="*/ 654 w 821"/>
              <a:gd name="T51" fmla="*/ 67 h 341"/>
              <a:gd name="T52" fmla="*/ 166 w 821"/>
              <a:gd name="T53" fmla="*/ 67 h 341"/>
              <a:gd name="T54" fmla="*/ 166 w 821"/>
              <a:gd name="T55" fmla="*/ 67 h 341"/>
              <a:gd name="T56" fmla="*/ 66 w 821"/>
              <a:gd name="T57" fmla="*/ 208 h 341"/>
              <a:gd name="T58" fmla="*/ 124 w 821"/>
              <a:gd name="T59" fmla="*/ 266 h 341"/>
              <a:gd name="T60" fmla="*/ 182 w 821"/>
              <a:gd name="T61" fmla="*/ 232 h 341"/>
              <a:gd name="T62" fmla="*/ 224 w 821"/>
              <a:gd name="T63" fmla="*/ 208 h 341"/>
              <a:gd name="T64" fmla="*/ 224 w 821"/>
              <a:gd name="T65" fmla="*/ 208 h 341"/>
              <a:gd name="T66" fmla="*/ 257 w 821"/>
              <a:gd name="T67" fmla="*/ 232 h 341"/>
              <a:gd name="T68" fmla="*/ 315 w 821"/>
              <a:gd name="T69" fmla="*/ 266 h 341"/>
              <a:gd name="T70" fmla="*/ 373 w 821"/>
              <a:gd name="T71" fmla="*/ 232 h 341"/>
              <a:gd name="T72" fmla="*/ 406 w 821"/>
              <a:gd name="T73" fmla="*/ 208 h 341"/>
              <a:gd name="T74" fmla="*/ 406 w 821"/>
              <a:gd name="T75" fmla="*/ 208 h 341"/>
              <a:gd name="T76" fmla="*/ 447 w 821"/>
              <a:gd name="T77" fmla="*/ 232 h 341"/>
              <a:gd name="T78" fmla="*/ 505 w 821"/>
              <a:gd name="T79" fmla="*/ 266 h 341"/>
              <a:gd name="T80" fmla="*/ 555 w 821"/>
              <a:gd name="T81" fmla="*/ 232 h 341"/>
              <a:gd name="T82" fmla="*/ 596 w 821"/>
              <a:gd name="T83" fmla="*/ 208 h 3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821" h="341">
                <a:moveTo>
                  <a:pt x="687" y="340"/>
                </a:moveTo>
                <a:lnTo>
                  <a:pt x="687" y="340"/>
                </a:lnTo>
                <a:cubicBezTo>
                  <a:pt x="654" y="340"/>
                  <a:pt x="621" y="323"/>
                  <a:pt x="596" y="290"/>
                </a:cubicBezTo>
                <a:cubicBezTo>
                  <a:pt x="572" y="315"/>
                  <a:pt x="538" y="332"/>
                  <a:pt x="505" y="332"/>
                </a:cubicBezTo>
                <a:cubicBezTo>
                  <a:pt x="464" y="332"/>
                  <a:pt x="431" y="315"/>
                  <a:pt x="406" y="290"/>
                </a:cubicBezTo>
                <a:cubicBezTo>
                  <a:pt x="389" y="315"/>
                  <a:pt x="348" y="332"/>
                  <a:pt x="315" y="332"/>
                </a:cubicBezTo>
                <a:cubicBezTo>
                  <a:pt x="282" y="332"/>
                  <a:pt x="249" y="315"/>
                  <a:pt x="224" y="290"/>
                </a:cubicBezTo>
                <a:cubicBezTo>
                  <a:pt x="199" y="323"/>
                  <a:pt x="157" y="340"/>
                  <a:pt x="116" y="332"/>
                </a:cubicBezTo>
                <a:cubicBezTo>
                  <a:pt x="50" y="332"/>
                  <a:pt x="0" y="274"/>
                  <a:pt x="0" y="199"/>
                </a:cubicBezTo>
                <a:cubicBezTo>
                  <a:pt x="0" y="191"/>
                  <a:pt x="0" y="191"/>
                  <a:pt x="0" y="191"/>
                </a:cubicBezTo>
                <a:cubicBezTo>
                  <a:pt x="108" y="34"/>
                  <a:pt x="108" y="34"/>
                  <a:pt x="108" y="34"/>
                </a:cubicBezTo>
                <a:cubicBezTo>
                  <a:pt x="124" y="9"/>
                  <a:pt x="141" y="0"/>
                  <a:pt x="166" y="0"/>
                </a:cubicBezTo>
                <a:cubicBezTo>
                  <a:pt x="654" y="0"/>
                  <a:pt x="654" y="0"/>
                  <a:pt x="654" y="0"/>
                </a:cubicBezTo>
                <a:lnTo>
                  <a:pt x="654" y="0"/>
                </a:lnTo>
                <a:cubicBezTo>
                  <a:pt x="671" y="0"/>
                  <a:pt x="696" y="9"/>
                  <a:pt x="704" y="34"/>
                </a:cubicBezTo>
                <a:cubicBezTo>
                  <a:pt x="820" y="191"/>
                  <a:pt x="820" y="191"/>
                  <a:pt x="820" y="191"/>
                </a:cubicBezTo>
                <a:cubicBezTo>
                  <a:pt x="820" y="208"/>
                  <a:pt x="820" y="208"/>
                  <a:pt x="820" y="208"/>
                </a:cubicBezTo>
                <a:cubicBezTo>
                  <a:pt x="820" y="274"/>
                  <a:pt x="762" y="332"/>
                  <a:pt x="696" y="340"/>
                </a:cubicBezTo>
                <a:cubicBezTo>
                  <a:pt x="696" y="340"/>
                  <a:pt x="696" y="340"/>
                  <a:pt x="687" y="340"/>
                </a:cubicBezTo>
                <a:close/>
                <a:moveTo>
                  <a:pt x="596" y="208"/>
                </a:moveTo>
                <a:lnTo>
                  <a:pt x="596" y="208"/>
                </a:lnTo>
                <a:lnTo>
                  <a:pt x="596" y="208"/>
                </a:lnTo>
                <a:cubicBezTo>
                  <a:pt x="613" y="208"/>
                  <a:pt x="629" y="216"/>
                  <a:pt x="629" y="232"/>
                </a:cubicBezTo>
                <a:cubicBezTo>
                  <a:pt x="646" y="257"/>
                  <a:pt x="671" y="274"/>
                  <a:pt x="696" y="274"/>
                </a:cubicBezTo>
                <a:cubicBezTo>
                  <a:pt x="721" y="266"/>
                  <a:pt x="745" y="241"/>
                  <a:pt x="754" y="216"/>
                </a:cubicBezTo>
                <a:cubicBezTo>
                  <a:pt x="654" y="67"/>
                  <a:pt x="654" y="67"/>
                  <a:pt x="654" y="67"/>
                </a:cubicBezTo>
                <a:cubicBezTo>
                  <a:pt x="166" y="67"/>
                  <a:pt x="166" y="67"/>
                  <a:pt x="166" y="67"/>
                </a:cubicBezTo>
                <a:lnTo>
                  <a:pt x="166" y="67"/>
                </a:lnTo>
                <a:cubicBezTo>
                  <a:pt x="66" y="208"/>
                  <a:pt x="66" y="208"/>
                  <a:pt x="66" y="208"/>
                </a:cubicBezTo>
                <a:cubicBezTo>
                  <a:pt x="66" y="241"/>
                  <a:pt x="91" y="266"/>
                  <a:pt x="124" y="266"/>
                </a:cubicBezTo>
                <a:cubicBezTo>
                  <a:pt x="149" y="274"/>
                  <a:pt x="174" y="257"/>
                  <a:pt x="182" y="232"/>
                </a:cubicBezTo>
                <a:cubicBezTo>
                  <a:pt x="190" y="216"/>
                  <a:pt x="207" y="208"/>
                  <a:pt x="224" y="208"/>
                </a:cubicBezTo>
                <a:lnTo>
                  <a:pt x="224" y="208"/>
                </a:lnTo>
                <a:cubicBezTo>
                  <a:pt x="240" y="208"/>
                  <a:pt x="249" y="216"/>
                  <a:pt x="257" y="232"/>
                </a:cubicBezTo>
                <a:cubicBezTo>
                  <a:pt x="265" y="257"/>
                  <a:pt x="290" y="266"/>
                  <a:pt x="315" y="266"/>
                </a:cubicBezTo>
                <a:cubicBezTo>
                  <a:pt x="340" y="266"/>
                  <a:pt x="364" y="257"/>
                  <a:pt x="373" y="232"/>
                </a:cubicBezTo>
                <a:cubicBezTo>
                  <a:pt x="381" y="216"/>
                  <a:pt x="389" y="208"/>
                  <a:pt x="406" y="208"/>
                </a:cubicBezTo>
                <a:lnTo>
                  <a:pt x="406" y="208"/>
                </a:lnTo>
                <a:cubicBezTo>
                  <a:pt x="422" y="208"/>
                  <a:pt x="439" y="216"/>
                  <a:pt x="447" y="232"/>
                </a:cubicBezTo>
                <a:cubicBezTo>
                  <a:pt x="456" y="257"/>
                  <a:pt x="480" y="266"/>
                  <a:pt x="505" y="266"/>
                </a:cubicBezTo>
                <a:cubicBezTo>
                  <a:pt x="530" y="266"/>
                  <a:pt x="547" y="257"/>
                  <a:pt x="555" y="232"/>
                </a:cubicBezTo>
                <a:cubicBezTo>
                  <a:pt x="563" y="216"/>
                  <a:pt x="580" y="208"/>
                  <a:pt x="596" y="20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36" name="Freeform 241">
            <a:extLst>
              <a:ext uri="{FF2B5EF4-FFF2-40B4-BE49-F238E27FC236}">
                <a16:creationId xmlns:a16="http://schemas.microsoft.com/office/drawing/2014/main" id="{7A10B5CC-A1B7-EE49-91D4-57511DF045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82439" y="9948537"/>
            <a:ext cx="237174" cy="58084"/>
          </a:xfrm>
          <a:custGeom>
            <a:avLst/>
            <a:gdLst>
              <a:gd name="T0" fmla="*/ 215 w 216"/>
              <a:gd name="T1" fmla="*/ 50 h 51"/>
              <a:gd name="T2" fmla="*/ 0 w 216"/>
              <a:gd name="T3" fmla="*/ 50 h 51"/>
              <a:gd name="T4" fmla="*/ 0 w 216"/>
              <a:gd name="T5" fmla="*/ 0 h 51"/>
              <a:gd name="T6" fmla="*/ 215 w 216"/>
              <a:gd name="T7" fmla="*/ 0 h 51"/>
              <a:gd name="T8" fmla="*/ 215 w 216"/>
              <a:gd name="T9" fmla="*/ 5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6" h="51">
                <a:moveTo>
                  <a:pt x="215" y="50"/>
                </a:moveTo>
                <a:lnTo>
                  <a:pt x="0" y="50"/>
                </a:lnTo>
                <a:lnTo>
                  <a:pt x="0" y="0"/>
                </a:lnTo>
                <a:lnTo>
                  <a:pt x="215" y="0"/>
                </a:lnTo>
                <a:lnTo>
                  <a:pt x="215" y="5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37" name="Freeform 242">
            <a:extLst>
              <a:ext uri="{FF2B5EF4-FFF2-40B4-BE49-F238E27FC236}">
                <a16:creationId xmlns:a16="http://schemas.microsoft.com/office/drawing/2014/main" id="{D5AA1C23-98DD-934F-BF86-CD39574F85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11481" y="9793647"/>
            <a:ext cx="227493" cy="435628"/>
          </a:xfrm>
          <a:custGeom>
            <a:avLst/>
            <a:gdLst>
              <a:gd name="T0" fmla="*/ 83 w 208"/>
              <a:gd name="T1" fmla="*/ 0 h 398"/>
              <a:gd name="T2" fmla="*/ 83 w 208"/>
              <a:gd name="T3" fmla="*/ 0 h 398"/>
              <a:gd name="T4" fmla="*/ 0 w 208"/>
              <a:gd name="T5" fmla="*/ 0 h 398"/>
              <a:gd name="T6" fmla="*/ 0 w 208"/>
              <a:gd name="T7" fmla="*/ 49 h 398"/>
              <a:gd name="T8" fmla="*/ 66 w 208"/>
              <a:gd name="T9" fmla="*/ 49 h 398"/>
              <a:gd name="T10" fmla="*/ 83 w 208"/>
              <a:gd name="T11" fmla="*/ 58 h 398"/>
              <a:gd name="T12" fmla="*/ 166 w 208"/>
              <a:gd name="T13" fmla="*/ 148 h 398"/>
              <a:gd name="T14" fmla="*/ 166 w 208"/>
              <a:gd name="T15" fmla="*/ 347 h 398"/>
              <a:gd name="T16" fmla="*/ 33 w 208"/>
              <a:gd name="T17" fmla="*/ 347 h 398"/>
              <a:gd name="T18" fmla="*/ 41 w 208"/>
              <a:gd name="T19" fmla="*/ 364 h 398"/>
              <a:gd name="T20" fmla="*/ 33 w 208"/>
              <a:gd name="T21" fmla="*/ 397 h 398"/>
              <a:gd name="T22" fmla="*/ 166 w 208"/>
              <a:gd name="T23" fmla="*/ 397 h 398"/>
              <a:gd name="T24" fmla="*/ 207 w 208"/>
              <a:gd name="T25" fmla="*/ 347 h 398"/>
              <a:gd name="T26" fmla="*/ 207 w 208"/>
              <a:gd name="T27" fmla="*/ 140 h 398"/>
              <a:gd name="T28" fmla="*/ 207 w 208"/>
              <a:gd name="T29" fmla="*/ 132 h 398"/>
              <a:gd name="T30" fmla="*/ 108 w 208"/>
              <a:gd name="T31" fmla="*/ 8 h 398"/>
              <a:gd name="T32" fmla="*/ 83 w 208"/>
              <a:gd name="T33" fmla="*/ 0 h 3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08" h="398">
                <a:moveTo>
                  <a:pt x="83" y="0"/>
                </a:moveTo>
                <a:lnTo>
                  <a:pt x="83" y="0"/>
                </a:lnTo>
                <a:cubicBezTo>
                  <a:pt x="0" y="0"/>
                  <a:pt x="0" y="0"/>
                  <a:pt x="0" y="0"/>
                </a:cubicBezTo>
                <a:cubicBezTo>
                  <a:pt x="0" y="49"/>
                  <a:pt x="0" y="49"/>
                  <a:pt x="0" y="49"/>
                </a:cubicBezTo>
                <a:cubicBezTo>
                  <a:pt x="66" y="49"/>
                  <a:pt x="66" y="49"/>
                  <a:pt x="66" y="49"/>
                </a:cubicBezTo>
                <a:cubicBezTo>
                  <a:pt x="74" y="49"/>
                  <a:pt x="83" y="49"/>
                  <a:pt x="83" y="58"/>
                </a:cubicBezTo>
                <a:cubicBezTo>
                  <a:pt x="166" y="148"/>
                  <a:pt x="166" y="148"/>
                  <a:pt x="166" y="148"/>
                </a:cubicBezTo>
                <a:cubicBezTo>
                  <a:pt x="166" y="347"/>
                  <a:pt x="166" y="347"/>
                  <a:pt x="166" y="347"/>
                </a:cubicBezTo>
                <a:cubicBezTo>
                  <a:pt x="33" y="347"/>
                  <a:pt x="33" y="347"/>
                  <a:pt x="33" y="347"/>
                </a:cubicBezTo>
                <a:cubicBezTo>
                  <a:pt x="41" y="356"/>
                  <a:pt x="41" y="364"/>
                  <a:pt x="41" y="364"/>
                </a:cubicBezTo>
                <a:cubicBezTo>
                  <a:pt x="41" y="380"/>
                  <a:pt x="33" y="389"/>
                  <a:pt x="33" y="397"/>
                </a:cubicBezTo>
                <a:cubicBezTo>
                  <a:pt x="166" y="397"/>
                  <a:pt x="166" y="397"/>
                  <a:pt x="166" y="397"/>
                </a:cubicBezTo>
                <a:cubicBezTo>
                  <a:pt x="190" y="397"/>
                  <a:pt x="207" y="372"/>
                  <a:pt x="207" y="347"/>
                </a:cubicBezTo>
                <a:cubicBezTo>
                  <a:pt x="207" y="140"/>
                  <a:pt x="207" y="140"/>
                  <a:pt x="207" y="140"/>
                </a:cubicBezTo>
                <a:cubicBezTo>
                  <a:pt x="207" y="132"/>
                  <a:pt x="207" y="132"/>
                  <a:pt x="207" y="132"/>
                </a:cubicBezTo>
                <a:cubicBezTo>
                  <a:pt x="108" y="8"/>
                  <a:pt x="108" y="8"/>
                  <a:pt x="108" y="8"/>
                </a:cubicBezTo>
                <a:cubicBezTo>
                  <a:pt x="99" y="0"/>
                  <a:pt x="91" y="0"/>
                  <a:pt x="83" y="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38" name="Freeform 243">
            <a:extLst>
              <a:ext uri="{FF2B5EF4-FFF2-40B4-BE49-F238E27FC236}">
                <a16:creationId xmlns:a16="http://schemas.microsoft.com/office/drawing/2014/main" id="{033C1A95-C36A-5849-9B16-D99D179F8F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58137" y="10166349"/>
            <a:ext cx="271057" cy="72606"/>
          </a:xfrm>
          <a:custGeom>
            <a:avLst/>
            <a:gdLst>
              <a:gd name="T0" fmla="*/ 239 w 248"/>
              <a:gd name="T1" fmla="*/ 0 h 67"/>
              <a:gd name="T2" fmla="*/ 239 w 248"/>
              <a:gd name="T3" fmla="*/ 0 h 67"/>
              <a:gd name="T4" fmla="*/ 8 w 248"/>
              <a:gd name="T5" fmla="*/ 0 h 67"/>
              <a:gd name="T6" fmla="*/ 16 w 248"/>
              <a:gd name="T7" fmla="*/ 25 h 67"/>
              <a:gd name="T8" fmla="*/ 0 w 248"/>
              <a:gd name="T9" fmla="*/ 66 h 67"/>
              <a:gd name="T10" fmla="*/ 247 w 248"/>
              <a:gd name="T11" fmla="*/ 66 h 67"/>
              <a:gd name="T12" fmla="*/ 239 w 248"/>
              <a:gd name="T13" fmla="*/ 25 h 67"/>
              <a:gd name="T14" fmla="*/ 239 w 248"/>
              <a:gd name="T15" fmla="*/ 0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48" h="67">
                <a:moveTo>
                  <a:pt x="239" y="0"/>
                </a:moveTo>
                <a:lnTo>
                  <a:pt x="239" y="0"/>
                </a:lnTo>
                <a:cubicBezTo>
                  <a:pt x="8" y="0"/>
                  <a:pt x="8" y="0"/>
                  <a:pt x="8" y="0"/>
                </a:cubicBezTo>
                <a:cubicBezTo>
                  <a:pt x="8" y="8"/>
                  <a:pt x="16" y="17"/>
                  <a:pt x="16" y="25"/>
                </a:cubicBezTo>
                <a:cubicBezTo>
                  <a:pt x="16" y="41"/>
                  <a:pt x="8" y="58"/>
                  <a:pt x="0" y="66"/>
                </a:cubicBezTo>
                <a:cubicBezTo>
                  <a:pt x="247" y="66"/>
                  <a:pt x="247" y="66"/>
                  <a:pt x="247" y="66"/>
                </a:cubicBezTo>
                <a:cubicBezTo>
                  <a:pt x="239" y="58"/>
                  <a:pt x="239" y="41"/>
                  <a:pt x="239" y="25"/>
                </a:cubicBezTo>
                <a:cubicBezTo>
                  <a:pt x="239" y="17"/>
                  <a:pt x="239" y="8"/>
                  <a:pt x="239" y="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39" name="Freeform 244">
            <a:extLst>
              <a:ext uri="{FF2B5EF4-FFF2-40B4-BE49-F238E27FC236}">
                <a16:creationId xmlns:a16="http://schemas.microsoft.com/office/drawing/2014/main" id="{7E5514BA-BE44-8747-8A06-7461A6F111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38676" y="9658119"/>
            <a:ext cx="672804" cy="484031"/>
          </a:xfrm>
          <a:custGeom>
            <a:avLst/>
            <a:gdLst>
              <a:gd name="T0" fmla="*/ 587 w 613"/>
              <a:gd name="T1" fmla="*/ 431 h 440"/>
              <a:gd name="T2" fmla="*/ 587 w 613"/>
              <a:gd name="T3" fmla="*/ 431 h 440"/>
              <a:gd name="T4" fmla="*/ 612 w 613"/>
              <a:gd name="T5" fmla="*/ 431 h 440"/>
              <a:gd name="T6" fmla="*/ 612 w 613"/>
              <a:gd name="T7" fmla="*/ 174 h 440"/>
              <a:gd name="T8" fmla="*/ 612 w 613"/>
              <a:gd name="T9" fmla="*/ 125 h 440"/>
              <a:gd name="T10" fmla="*/ 612 w 613"/>
              <a:gd name="T11" fmla="*/ 66 h 440"/>
              <a:gd name="T12" fmla="*/ 554 w 613"/>
              <a:gd name="T13" fmla="*/ 0 h 440"/>
              <a:gd name="T14" fmla="*/ 33 w 613"/>
              <a:gd name="T15" fmla="*/ 0 h 440"/>
              <a:gd name="T16" fmla="*/ 0 w 613"/>
              <a:gd name="T17" fmla="*/ 33 h 440"/>
              <a:gd name="T18" fmla="*/ 33 w 613"/>
              <a:gd name="T19" fmla="*/ 66 h 440"/>
              <a:gd name="T20" fmla="*/ 546 w 613"/>
              <a:gd name="T21" fmla="*/ 66 h 440"/>
              <a:gd name="T22" fmla="*/ 546 w 613"/>
              <a:gd name="T23" fmla="*/ 439 h 440"/>
              <a:gd name="T24" fmla="*/ 587 w 613"/>
              <a:gd name="T25" fmla="*/ 431 h 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13" h="440">
                <a:moveTo>
                  <a:pt x="587" y="431"/>
                </a:moveTo>
                <a:lnTo>
                  <a:pt x="587" y="431"/>
                </a:lnTo>
                <a:cubicBezTo>
                  <a:pt x="595" y="431"/>
                  <a:pt x="604" y="431"/>
                  <a:pt x="612" y="431"/>
                </a:cubicBezTo>
                <a:cubicBezTo>
                  <a:pt x="612" y="174"/>
                  <a:pt x="612" y="174"/>
                  <a:pt x="612" y="174"/>
                </a:cubicBezTo>
                <a:cubicBezTo>
                  <a:pt x="612" y="125"/>
                  <a:pt x="612" y="125"/>
                  <a:pt x="612" y="125"/>
                </a:cubicBezTo>
                <a:cubicBezTo>
                  <a:pt x="612" y="66"/>
                  <a:pt x="612" y="66"/>
                  <a:pt x="612" y="66"/>
                </a:cubicBezTo>
                <a:cubicBezTo>
                  <a:pt x="612" y="33"/>
                  <a:pt x="587" y="0"/>
                  <a:pt x="554" y="0"/>
                </a:cubicBezTo>
                <a:cubicBezTo>
                  <a:pt x="33" y="0"/>
                  <a:pt x="33" y="0"/>
                  <a:pt x="33" y="0"/>
                </a:cubicBezTo>
                <a:cubicBezTo>
                  <a:pt x="8" y="0"/>
                  <a:pt x="0" y="17"/>
                  <a:pt x="0" y="33"/>
                </a:cubicBezTo>
                <a:cubicBezTo>
                  <a:pt x="0" y="50"/>
                  <a:pt x="8" y="66"/>
                  <a:pt x="33" y="66"/>
                </a:cubicBezTo>
                <a:cubicBezTo>
                  <a:pt x="546" y="66"/>
                  <a:pt x="546" y="66"/>
                  <a:pt x="546" y="66"/>
                </a:cubicBezTo>
                <a:cubicBezTo>
                  <a:pt x="546" y="439"/>
                  <a:pt x="546" y="439"/>
                  <a:pt x="546" y="439"/>
                </a:cubicBezTo>
                <a:cubicBezTo>
                  <a:pt x="562" y="431"/>
                  <a:pt x="571" y="431"/>
                  <a:pt x="587" y="431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40" name="Freeform 245">
            <a:extLst>
              <a:ext uri="{FF2B5EF4-FFF2-40B4-BE49-F238E27FC236}">
                <a16:creationId xmlns:a16="http://schemas.microsoft.com/office/drawing/2014/main" id="{0A3CC434-B06E-9742-8AD6-C7236ED16D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11283" y="9919495"/>
            <a:ext cx="135529" cy="319460"/>
          </a:xfrm>
          <a:custGeom>
            <a:avLst/>
            <a:gdLst>
              <a:gd name="T0" fmla="*/ 116 w 125"/>
              <a:gd name="T1" fmla="*/ 224 h 291"/>
              <a:gd name="T2" fmla="*/ 116 w 125"/>
              <a:gd name="T3" fmla="*/ 224 h 291"/>
              <a:gd name="T4" fmla="*/ 66 w 125"/>
              <a:gd name="T5" fmla="*/ 224 h 291"/>
              <a:gd name="T6" fmla="*/ 66 w 125"/>
              <a:gd name="T7" fmla="*/ 0 h 291"/>
              <a:gd name="T8" fmla="*/ 0 w 125"/>
              <a:gd name="T9" fmla="*/ 0 h 291"/>
              <a:gd name="T10" fmla="*/ 0 w 125"/>
              <a:gd name="T11" fmla="*/ 224 h 291"/>
              <a:gd name="T12" fmla="*/ 9 w 125"/>
              <a:gd name="T13" fmla="*/ 265 h 291"/>
              <a:gd name="T14" fmla="*/ 58 w 125"/>
              <a:gd name="T15" fmla="*/ 290 h 291"/>
              <a:gd name="T16" fmla="*/ 58 w 125"/>
              <a:gd name="T17" fmla="*/ 290 h 291"/>
              <a:gd name="T18" fmla="*/ 124 w 125"/>
              <a:gd name="T19" fmla="*/ 290 h 291"/>
              <a:gd name="T20" fmla="*/ 116 w 125"/>
              <a:gd name="T21" fmla="*/ 249 h 291"/>
              <a:gd name="T22" fmla="*/ 116 w 125"/>
              <a:gd name="T23" fmla="*/ 224 h 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25" h="291">
                <a:moveTo>
                  <a:pt x="116" y="224"/>
                </a:moveTo>
                <a:lnTo>
                  <a:pt x="116" y="224"/>
                </a:lnTo>
                <a:cubicBezTo>
                  <a:pt x="66" y="224"/>
                  <a:pt x="66" y="224"/>
                  <a:pt x="66" y="224"/>
                </a:cubicBezTo>
                <a:cubicBezTo>
                  <a:pt x="66" y="0"/>
                  <a:pt x="66" y="0"/>
                  <a:pt x="6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24"/>
                  <a:pt x="0" y="224"/>
                  <a:pt x="0" y="224"/>
                </a:cubicBezTo>
                <a:cubicBezTo>
                  <a:pt x="0" y="241"/>
                  <a:pt x="0" y="257"/>
                  <a:pt x="9" y="265"/>
                </a:cubicBezTo>
                <a:cubicBezTo>
                  <a:pt x="25" y="282"/>
                  <a:pt x="42" y="290"/>
                  <a:pt x="58" y="290"/>
                </a:cubicBezTo>
                <a:lnTo>
                  <a:pt x="58" y="290"/>
                </a:lnTo>
                <a:cubicBezTo>
                  <a:pt x="124" y="290"/>
                  <a:pt x="124" y="290"/>
                  <a:pt x="124" y="290"/>
                </a:cubicBezTo>
                <a:cubicBezTo>
                  <a:pt x="116" y="282"/>
                  <a:pt x="116" y="265"/>
                  <a:pt x="116" y="249"/>
                </a:cubicBezTo>
                <a:cubicBezTo>
                  <a:pt x="116" y="241"/>
                  <a:pt x="116" y="232"/>
                  <a:pt x="116" y="224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41" name="Freeform 246">
            <a:extLst>
              <a:ext uri="{FF2B5EF4-FFF2-40B4-BE49-F238E27FC236}">
                <a16:creationId xmlns:a16="http://schemas.microsoft.com/office/drawing/2014/main" id="{19E6FB6A-FDB0-F84A-BDFD-228C2CE260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90471" y="10103427"/>
            <a:ext cx="193612" cy="193612"/>
          </a:xfrm>
          <a:custGeom>
            <a:avLst/>
            <a:gdLst>
              <a:gd name="T0" fmla="*/ 83 w 175"/>
              <a:gd name="T1" fmla="*/ 174 h 175"/>
              <a:gd name="T2" fmla="*/ 83 w 175"/>
              <a:gd name="T3" fmla="*/ 174 h 175"/>
              <a:gd name="T4" fmla="*/ 0 w 175"/>
              <a:gd name="T5" fmla="*/ 83 h 175"/>
              <a:gd name="T6" fmla="*/ 83 w 175"/>
              <a:gd name="T7" fmla="*/ 0 h 175"/>
              <a:gd name="T8" fmla="*/ 174 w 175"/>
              <a:gd name="T9" fmla="*/ 83 h 175"/>
              <a:gd name="T10" fmla="*/ 83 w 175"/>
              <a:gd name="T11" fmla="*/ 174 h 175"/>
              <a:gd name="T12" fmla="*/ 83 w 175"/>
              <a:gd name="T13" fmla="*/ 50 h 175"/>
              <a:gd name="T14" fmla="*/ 83 w 175"/>
              <a:gd name="T15" fmla="*/ 50 h 175"/>
              <a:gd name="T16" fmla="*/ 42 w 175"/>
              <a:gd name="T17" fmla="*/ 83 h 175"/>
              <a:gd name="T18" fmla="*/ 83 w 175"/>
              <a:gd name="T19" fmla="*/ 124 h 175"/>
              <a:gd name="T20" fmla="*/ 124 w 175"/>
              <a:gd name="T21" fmla="*/ 83 h 175"/>
              <a:gd name="T22" fmla="*/ 83 w 175"/>
              <a:gd name="T23" fmla="*/ 50 h 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75" h="175">
                <a:moveTo>
                  <a:pt x="83" y="174"/>
                </a:moveTo>
                <a:lnTo>
                  <a:pt x="83" y="174"/>
                </a:lnTo>
                <a:cubicBezTo>
                  <a:pt x="33" y="174"/>
                  <a:pt x="0" y="133"/>
                  <a:pt x="0" y="83"/>
                </a:cubicBezTo>
                <a:cubicBezTo>
                  <a:pt x="0" y="42"/>
                  <a:pt x="33" y="0"/>
                  <a:pt x="83" y="0"/>
                </a:cubicBezTo>
                <a:cubicBezTo>
                  <a:pt x="133" y="0"/>
                  <a:pt x="174" y="42"/>
                  <a:pt x="174" y="83"/>
                </a:cubicBezTo>
                <a:cubicBezTo>
                  <a:pt x="174" y="133"/>
                  <a:pt x="133" y="174"/>
                  <a:pt x="83" y="174"/>
                </a:cubicBezTo>
                <a:close/>
                <a:moveTo>
                  <a:pt x="83" y="50"/>
                </a:moveTo>
                <a:lnTo>
                  <a:pt x="83" y="50"/>
                </a:lnTo>
                <a:cubicBezTo>
                  <a:pt x="67" y="50"/>
                  <a:pt x="42" y="66"/>
                  <a:pt x="42" y="83"/>
                </a:cubicBezTo>
                <a:cubicBezTo>
                  <a:pt x="42" y="108"/>
                  <a:pt x="67" y="124"/>
                  <a:pt x="83" y="124"/>
                </a:cubicBezTo>
                <a:cubicBezTo>
                  <a:pt x="108" y="124"/>
                  <a:pt x="124" y="108"/>
                  <a:pt x="124" y="83"/>
                </a:cubicBezTo>
                <a:cubicBezTo>
                  <a:pt x="124" y="66"/>
                  <a:pt x="108" y="50"/>
                  <a:pt x="83" y="5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42" name="Freeform 247">
            <a:extLst>
              <a:ext uri="{FF2B5EF4-FFF2-40B4-BE49-F238E27FC236}">
                <a16:creationId xmlns:a16="http://schemas.microsoft.com/office/drawing/2014/main" id="{2F721307-E300-0141-A7CE-3005CE0503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08089" y="10103427"/>
            <a:ext cx="193612" cy="193612"/>
          </a:xfrm>
          <a:custGeom>
            <a:avLst/>
            <a:gdLst>
              <a:gd name="T0" fmla="*/ 83 w 175"/>
              <a:gd name="T1" fmla="*/ 174 h 175"/>
              <a:gd name="T2" fmla="*/ 83 w 175"/>
              <a:gd name="T3" fmla="*/ 174 h 175"/>
              <a:gd name="T4" fmla="*/ 0 w 175"/>
              <a:gd name="T5" fmla="*/ 83 h 175"/>
              <a:gd name="T6" fmla="*/ 83 w 175"/>
              <a:gd name="T7" fmla="*/ 0 h 175"/>
              <a:gd name="T8" fmla="*/ 174 w 175"/>
              <a:gd name="T9" fmla="*/ 83 h 175"/>
              <a:gd name="T10" fmla="*/ 83 w 175"/>
              <a:gd name="T11" fmla="*/ 174 h 175"/>
              <a:gd name="T12" fmla="*/ 83 w 175"/>
              <a:gd name="T13" fmla="*/ 50 h 175"/>
              <a:gd name="T14" fmla="*/ 83 w 175"/>
              <a:gd name="T15" fmla="*/ 50 h 175"/>
              <a:gd name="T16" fmla="*/ 42 w 175"/>
              <a:gd name="T17" fmla="*/ 83 h 175"/>
              <a:gd name="T18" fmla="*/ 83 w 175"/>
              <a:gd name="T19" fmla="*/ 124 h 175"/>
              <a:gd name="T20" fmla="*/ 125 w 175"/>
              <a:gd name="T21" fmla="*/ 83 h 175"/>
              <a:gd name="T22" fmla="*/ 83 w 175"/>
              <a:gd name="T23" fmla="*/ 50 h 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75" h="175">
                <a:moveTo>
                  <a:pt x="83" y="174"/>
                </a:moveTo>
                <a:lnTo>
                  <a:pt x="83" y="174"/>
                </a:lnTo>
                <a:cubicBezTo>
                  <a:pt x="33" y="174"/>
                  <a:pt x="0" y="133"/>
                  <a:pt x="0" y="83"/>
                </a:cubicBezTo>
                <a:cubicBezTo>
                  <a:pt x="0" y="42"/>
                  <a:pt x="33" y="0"/>
                  <a:pt x="83" y="0"/>
                </a:cubicBezTo>
                <a:cubicBezTo>
                  <a:pt x="133" y="0"/>
                  <a:pt x="174" y="42"/>
                  <a:pt x="174" y="83"/>
                </a:cubicBezTo>
                <a:cubicBezTo>
                  <a:pt x="174" y="133"/>
                  <a:pt x="133" y="174"/>
                  <a:pt x="83" y="174"/>
                </a:cubicBezTo>
                <a:close/>
                <a:moveTo>
                  <a:pt x="83" y="50"/>
                </a:moveTo>
                <a:lnTo>
                  <a:pt x="83" y="50"/>
                </a:lnTo>
                <a:cubicBezTo>
                  <a:pt x="67" y="50"/>
                  <a:pt x="42" y="66"/>
                  <a:pt x="42" y="83"/>
                </a:cubicBezTo>
                <a:cubicBezTo>
                  <a:pt x="42" y="108"/>
                  <a:pt x="67" y="124"/>
                  <a:pt x="83" y="124"/>
                </a:cubicBezTo>
                <a:cubicBezTo>
                  <a:pt x="108" y="124"/>
                  <a:pt x="125" y="108"/>
                  <a:pt x="125" y="83"/>
                </a:cubicBezTo>
                <a:cubicBezTo>
                  <a:pt x="125" y="66"/>
                  <a:pt x="108" y="50"/>
                  <a:pt x="83" y="5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43" name="Freeform 248">
            <a:extLst>
              <a:ext uri="{FF2B5EF4-FFF2-40B4-BE49-F238E27FC236}">
                <a16:creationId xmlns:a16="http://schemas.microsoft.com/office/drawing/2014/main" id="{BAA4D931-8A76-9648-8D6F-93A19E328F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58038" y="9783967"/>
            <a:ext cx="280738" cy="62922"/>
          </a:xfrm>
          <a:custGeom>
            <a:avLst/>
            <a:gdLst>
              <a:gd name="T0" fmla="*/ 223 w 257"/>
              <a:gd name="T1" fmla="*/ 58 h 59"/>
              <a:gd name="T2" fmla="*/ 223 w 257"/>
              <a:gd name="T3" fmla="*/ 58 h 59"/>
              <a:gd name="T4" fmla="*/ 24 w 257"/>
              <a:gd name="T5" fmla="*/ 58 h 59"/>
              <a:gd name="T6" fmla="*/ 0 w 257"/>
              <a:gd name="T7" fmla="*/ 33 h 59"/>
              <a:gd name="T8" fmla="*/ 0 w 257"/>
              <a:gd name="T9" fmla="*/ 33 h 59"/>
              <a:gd name="T10" fmla="*/ 24 w 257"/>
              <a:gd name="T11" fmla="*/ 0 h 59"/>
              <a:gd name="T12" fmla="*/ 223 w 257"/>
              <a:gd name="T13" fmla="*/ 0 h 59"/>
              <a:gd name="T14" fmla="*/ 256 w 257"/>
              <a:gd name="T15" fmla="*/ 33 h 59"/>
              <a:gd name="T16" fmla="*/ 256 w 257"/>
              <a:gd name="T17" fmla="*/ 33 h 59"/>
              <a:gd name="T18" fmla="*/ 223 w 257"/>
              <a:gd name="T19" fmla="*/ 58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57" h="59">
                <a:moveTo>
                  <a:pt x="223" y="58"/>
                </a:moveTo>
                <a:lnTo>
                  <a:pt x="223" y="58"/>
                </a:lnTo>
                <a:cubicBezTo>
                  <a:pt x="24" y="58"/>
                  <a:pt x="24" y="58"/>
                  <a:pt x="24" y="58"/>
                </a:cubicBezTo>
                <a:cubicBezTo>
                  <a:pt x="8" y="58"/>
                  <a:pt x="0" y="42"/>
                  <a:pt x="0" y="33"/>
                </a:cubicBezTo>
                <a:lnTo>
                  <a:pt x="0" y="33"/>
                </a:lnTo>
                <a:cubicBezTo>
                  <a:pt x="0" y="17"/>
                  <a:pt x="8" y="0"/>
                  <a:pt x="24" y="0"/>
                </a:cubicBezTo>
                <a:cubicBezTo>
                  <a:pt x="223" y="0"/>
                  <a:pt x="223" y="0"/>
                  <a:pt x="223" y="0"/>
                </a:cubicBezTo>
                <a:cubicBezTo>
                  <a:pt x="240" y="0"/>
                  <a:pt x="256" y="17"/>
                  <a:pt x="256" y="33"/>
                </a:cubicBezTo>
                <a:lnTo>
                  <a:pt x="256" y="33"/>
                </a:lnTo>
                <a:cubicBezTo>
                  <a:pt x="256" y="42"/>
                  <a:pt x="240" y="58"/>
                  <a:pt x="223" y="58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44" name="Freeform 249">
            <a:extLst>
              <a:ext uri="{FF2B5EF4-FFF2-40B4-BE49-F238E27FC236}">
                <a16:creationId xmlns:a16="http://schemas.microsoft.com/office/drawing/2014/main" id="{BFEEF3F0-6F1B-CD49-9CAA-F454BD1039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01602" y="9895292"/>
            <a:ext cx="135529" cy="53245"/>
          </a:xfrm>
          <a:custGeom>
            <a:avLst/>
            <a:gdLst>
              <a:gd name="T0" fmla="*/ 99 w 125"/>
              <a:gd name="T1" fmla="*/ 49 h 50"/>
              <a:gd name="T2" fmla="*/ 99 w 125"/>
              <a:gd name="T3" fmla="*/ 49 h 50"/>
              <a:gd name="T4" fmla="*/ 25 w 125"/>
              <a:gd name="T5" fmla="*/ 49 h 50"/>
              <a:gd name="T6" fmla="*/ 0 w 125"/>
              <a:gd name="T7" fmla="*/ 24 h 50"/>
              <a:gd name="T8" fmla="*/ 0 w 125"/>
              <a:gd name="T9" fmla="*/ 24 h 50"/>
              <a:gd name="T10" fmla="*/ 25 w 125"/>
              <a:gd name="T11" fmla="*/ 0 h 50"/>
              <a:gd name="T12" fmla="*/ 99 w 125"/>
              <a:gd name="T13" fmla="*/ 0 h 50"/>
              <a:gd name="T14" fmla="*/ 124 w 125"/>
              <a:gd name="T15" fmla="*/ 24 h 50"/>
              <a:gd name="T16" fmla="*/ 124 w 125"/>
              <a:gd name="T17" fmla="*/ 24 h 50"/>
              <a:gd name="T18" fmla="*/ 99 w 125"/>
              <a:gd name="T19" fmla="*/ 49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5" h="50">
                <a:moveTo>
                  <a:pt x="99" y="49"/>
                </a:moveTo>
                <a:lnTo>
                  <a:pt x="99" y="49"/>
                </a:lnTo>
                <a:cubicBezTo>
                  <a:pt x="25" y="49"/>
                  <a:pt x="25" y="49"/>
                  <a:pt x="25" y="49"/>
                </a:cubicBezTo>
                <a:cubicBezTo>
                  <a:pt x="8" y="41"/>
                  <a:pt x="0" y="33"/>
                  <a:pt x="0" y="24"/>
                </a:cubicBezTo>
                <a:lnTo>
                  <a:pt x="0" y="24"/>
                </a:lnTo>
                <a:cubicBezTo>
                  <a:pt x="0" y="8"/>
                  <a:pt x="8" y="0"/>
                  <a:pt x="25" y="0"/>
                </a:cubicBezTo>
                <a:cubicBezTo>
                  <a:pt x="99" y="0"/>
                  <a:pt x="99" y="0"/>
                  <a:pt x="99" y="0"/>
                </a:cubicBezTo>
                <a:cubicBezTo>
                  <a:pt x="116" y="0"/>
                  <a:pt x="124" y="8"/>
                  <a:pt x="124" y="24"/>
                </a:cubicBezTo>
                <a:lnTo>
                  <a:pt x="124" y="24"/>
                </a:lnTo>
                <a:cubicBezTo>
                  <a:pt x="124" y="33"/>
                  <a:pt x="116" y="49"/>
                  <a:pt x="99" y="4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45" name="Freeform 250">
            <a:extLst>
              <a:ext uri="{FF2B5EF4-FFF2-40B4-BE49-F238E27FC236}">
                <a16:creationId xmlns:a16="http://schemas.microsoft.com/office/drawing/2014/main" id="{B4CB503A-D28F-F540-9BB0-79B5456ADD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57879" y="9875931"/>
            <a:ext cx="808330" cy="91967"/>
          </a:xfrm>
          <a:custGeom>
            <a:avLst/>
            <a:gdLst>
              <a:gd name="T0" fmla="*/ 737 w 738"/>
              <a:gd name="T1" fmla="*/ 83 h 84"/>
              <a:gd name="T2" fmla="*/ 0 w 738"/>
              <a:gd name="T3" fmla="*/ 83 h 84"/>
              <a:gd name="T4" fmla="*/ 0 w 738"/>
              <a:gd name="T5" fmla="*/ 0 h 84"/>
              <a:gd name="T6" fmla="*/ 737 w 738"/>
              <a:gd name="T7" fmla="*/ 0 h 84"/>
              <a:gd name="T8" fmla="*/ 737 w 738"/>
              <a:gd name="T9" fmla="*/ 83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38" h="84">
                <a:moveTo>
                  <a:pt x="737" y="83"/>
                </a:moveTo>
                <a:lnTo>
                  <a:pt x="0" y="83"/>
                </a:lnTo>
                <a:lnTo>
                  <a:pt x="0" y="0"/>
                </a:lnTo>
                <a:lnTo>
                  <a:pt x="737" y="0"/>
                </a:lnTo>
                <a:lnTo>
                  <a:pt x="737" y="83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46" name="Freeform 251">
            <a:extLst>
              <a:ext uri="{FF2B5EF4-FFF2-40B4-BE49-F238E27FC236}">
                <a16:creationId xmlns:a16="http://schemas.microsoft.com/office/drawing/2014/main" id="{81147EA1-709E-D845-8B50-234FA90346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35324" y="10108266"/>
            <a:ext cx="174251" cy="72606"/>
          </a:xfrm>
          <a:custGeom>
            <a:avLst/>
            <a:gdLst>
              <a:gd name="T0" fmla="*/ 124 w 159"/>
              <a:gd name="T1" fmla="*/ 67 h 68"/>
              <a:gd name="T2" fmla="*/ 124 w 159"/>
              <a:gd name="T3" fmla="*/ 67 h 68"/>
              <a:gd name="T4" fmla="*/ 33 w 159"/>
              <a:gd name="T5" fmla="*/ 67 h 68"/>
              <a:gd name="T6" fmla="*/ 0 w 159"/>
              <a:gd name="T7" fmla="*/ 34 h 68"/>
              <a:gd name="T8" fmla="*/ 0 w 159"/>
              <a:gd name="T9" fmla="*/ 34 h 68"/>
              <a:gd name="T10" fmla="*/ 33 w 159"/>
              <a:gd name="T11" fmla="*/ 0 h 68"/>
              <a:gd name="T12" fmla="*/ 124 w 159"/>
              <a:gd name="T13" fmla="*/ 0 h 68"/>
              <a:gd name="T14" fmla="*/ 158 w 159"/>
              <a:gd name="T15" fmla="*/ 34 h 68"/>
              <a:gd name="T16" fmla="*/ 158 w 159"/>
              <a:gd name="T17" fmla="*/ 34 h 68"/>
              <a:gd name="T18" fmla="*/ 124 w 159"/>
              <a:gd name="T19" fmla="*/ 67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9" h="68">
                <a:moveTo>
                  <a:pt x="124" y="67"/>
                </a:moveTo>
                <a:lnTo>
                  <a:pt x="124" y="67"/>
                </a:lnTo>
                <a:cubicBezTo>
                  <a:pt x="33" y="67"/>
                  <a:pt x="33" y="67"/>
                  <a:pt x="33" y="67"/>
                </a:cubicBezTo>
                <a:cubicBezTo>
                  <a:pt x="17" y="67"/>
                  <a:pt x="0" y="50"/>
                  <a:pt x="0" y="34"/>
                </a:cubicBezTo>
                <a:lnTo>
                  <a:pt x="0" y="34"/>
                </a:lnTo>
                <a:cubicBezTo>
                  <a:pt x="0" y="9"/>
                  <a:pt x="17" y="0"/>
                  <a:pt x="33" y="0"/>
                </a:cubicBezTo>
                <a:cubicBezTo>
                  <a:pt x="124" y="0"/>
                  <a:pt x="124" y="0"/>
                  <a:pt x="124" y="0"/>
                </a:cubicBezTo>
                <a:cubicBezTo>
                  <a:pt x="141" y="0"/>
                  <a:pt x="158" y="9"/>
                  <a:pt x="158" y="34"/>
                </a:cubicBezTo>
                <a:lnTo>
                  <a:pt x="158" y="34"/>
                </a:lnTo>
                <a:cubicBezTo>
                  <a:pt x="158" y="50"/>
                  <a:pt x="141" y="67"/>
                  <a:pt x="124" y="67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47" name="Freeform 252">
            <a:extLst>
              <a:ext uri="{FF2B5EF4-FFF2-40B4-BE49-F238E27FC236}">
                <a16:creationId xmlns:a16="http://schemas.microsoft.com/office/drawing/2014/main" id="{EF93A9C4-DD2E-1045-96BD-2ACE6AC8AD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09476" y="9629077"/>
            <a:ext cx="890617" cy="692162"/>
          </a:xfrm>
          <a:custGeom>
            <a:avLst/>
            <a:gdLst>
              <a:gd name="T0" fmla="*/ 688 w 813"/>
              <a:gd name="T1" fmla="*/ 630 h 631"/>
              <a:gd name="T2" fmla="*/ 688 w 813"/>
              <a:gd name="T3" fmla="*/ 630 h 631"/>
              <a:gd name="T4" fmla="*/ 116 w 813"/>
              <a:gd name="T5" fmla="*/ 630 h 631"/>
              <a:gd name="T6" fmla="*/ 0 w 813"/>
              <a:gd name="T7" fmla="*/ 506 h 631"/>
              <a:gd name="T8" fmla="*/ 0 w 813"/>
              <a:gd name="T9" fmla="*/ 125 h 631"/>
              <a:gd name="T10" fmla="*/ 116 w 813"/>
              <a:gd name="T11" fmla="*/ 0 h 631"/>
              <a:gd name="T12" fmla="*/ 688 w 813"/>
              <a:gd name="T13" fmla="*/ 0 h 631"/>
              <a:gd name="T14" fmla="*/ 812 w 813"/>
              <a:gd name="T15" fmla="*/ 125 h 631"/>
              <a:gd name="T16" fmla="*/ 812 w 813"/>
              <a:gd name="T17" fmla="*/ 506 h 631"/>
              <a:gd name="T18" fmla="*/ 688 w 813"/>
              <a:gd name="T19" fmla="*/ 630 h 631"/>
              <a:gd name="T20" fmla="*/ 116 w 813"/>
              <a:gd name="T21" fmla="*/ 67 h 631"/>
              <a:gd name="T22" fmla="*/ 116 w 813"/>
              <a:gd name="T23" fmla="*/ 67 h 631"/>
              <a:gd name="T24" fmla="*/ 58 w 813"/>
              <a:gd name="T25" fmla="*/ 125 h 631"/>
              <a:gd name="T26" fmla="*/ 58 w 813"/>
              <a:gd name="T27" fmla="*/ 506 h 631"/>
              <a:gd name="T28" fmla="*/ 116 w 813"/>
              <a:gd name="T29" fmla="*/ 564 h 631"/>
              <a:gd name="T30" fmla="*/ 688 w 813"/>
              <a:gd name="T31" fmla="*/ 564 h 631"/>
              <a:gd name="T32" fmla="*/ 746 w 813"/>
              <a:gd name="T33" fmla="*/ 506 h 631"/>
              <a:gd name="T34" fmla="*/ 746 w 813"/>
              <a:gd name="T35" fmla="*/ 125 h 631"/>
              <a:gd name="T36" fmla="*/ 688 w 813"/>
              <a:gd name="T37" fmla="*/ 67 h 631"/>
              <a:gd name="T38" fmla="*/ 116 w 813"/>
              <a:gd name="T39" fmla="*/ 67 h 6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813" h="631">
                <a:moveTo>
                  <a:pt x="688" y="630"/>
                </a:moveTo>
                <a:lnTo>
                  <a:pt x="688" y="630"/>
                </a:lnTo>
                <a:cubicBezTo>
                  <a:pt x="116" y="630"/>
                  <a:pt x="116" y="630"/>
                  <a:pt x="116" y="630"/>
                </a:cubicBezTo>
                <a:cubicBezTo>
                  <a:pt x="50" y="630"/>
                  <a:pt x="0" y="572"/>
                  <a:pt x="0" y="506"/>
                </a:cubicBezTo>
                <a:cubicBezTo>
                  <a:pt x="0" y="125"/>
                  <a:pt x="0" y="125"/>
                  <a:pt x="0" y="125"/>
                </a:cubicBezTo>
                <a:cubicBezTo>
                  <a:pt x="0" y="58"/>
                  <a:pt x="50" y="0"/>
                  <a:pt x="116" y="0"/>
                </a:cubicBezTo>
                <a:cubicBezTo>
                  <a:pt x="688" y="0"/>
                  <a:pt x="688" y="0"/>
                  <a:pt x="688" y="0"/>
                </a:cubicBezTo>
                <a:cubicBezTo>
                  <a:pt x="754" y="0"/>
                  <a:pt x="812" y="58"/>
                  <a:pt x="812" y="125"/>
                </a:cubicBezTo>
                <a:cubicBezTo>
                  <a:pt x="812" y="506"/>
                  <a:pt x="812" y="506"/>
                  <a:pt x="812" y="506"/>
                </a:cubicBezTo>
                <a:cubicBezTo>
                  <a:pt x="812" y="572"/>
                  <a:pt x="754" y="630"/>
                  <a:pt x="688" y="630"/>
                </a:cubicBezTo>
                <a:close/>
                <a:moveTo>
                  <a:pt x="116" y="67"/>
                </a:moveTo>
                <a:lnTo>
                  <a:pt x="116" y="67"/>
                </a:lnTo>
                <a:cubicBezTo>
                  <a:pt x="91" y="67"/>
                  <a:pt x="58" y="91"/>
                  <a:pt x="58" y="125"/>
                </a:cubicBezTo>
                <a:cubicBezTo>
                  <a:pt x="58" y="506"/>
                  <a:pt x="58" y="506"/>
                  <a:pt x="58" y="506"/>
                </a:cubicBezTo>
                <a:cubicBezTo>
                  <a:pt x="58" y="539"/>
                  <a:pt x="91" y="564"/>
                  <a:pt x="116" y="564"/>
                </a:cubicBezTo>
                <a:cubicBezTo>
                  <a:pt x="688" y="564"/>
                  <a:pt x="688" y="564"/>
                  <a:pt x="688" y="564"/>
                </a:cubicBezTo>
                <a:cubicBezTo>
                  <a:pt x="721" y="564"/>
                  <a:pt x="746" y="539"/>
                  <a:pt x="746" y="506"/>
                </a:cubicBezTo>
                <a:cubicBezTo>
                  <a:pt x="746" y="125"/>
                  <a:pt x="746" y="125"/>
                  <a:pt x="746" y="125"/>
                </a:cubicBezTo>
                <a:cubicBezTo>
                  <a:pt x="746" y="91"/>
                  <a:pt x="721" y="67"/>
                  <a:pt x="688" y="67"/>
                </a:cubicBezTo>
                <a:lnTo>
                  <a:pt x="116" y="6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48" name="Freeform 253">
            <a:extLst>
              <a:ext uri="{FF2B5EF4-FFF2-40B4-BE49-F238E27FC236}">
                <a16:creationId xmlns:a16="http://schemas.microsoft.com/office/drawing/2014/main" id="{CFDCEF0B-F9E9-4B43-9614-65335C3104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47838" y="10219594"/>
            <a:ext cx="508234" cy="53242"/>
          </a:xfrm>
          <a:custGeom>
            <a:avLst/>
            <a:gdLst>
              <a:gd name="T0" fmla="*/ 463 w 464"/>
              <a:gd name="T1" fmla="*/ 49 h 50"/>
              <a:gd name="T2" fmla="*/ 463 w 464"/>
              <a:gd name="T3" fmla="*/ 49 h 50"/>
              <a:gd name="T4" fmla="*/ 25 w 464"/>
              <a:gd name="T5" fmla="*/ 49 h 50"/>
              <a:gd name="T6" fmla="*/ 0 w 464"/>
              <a:gd name="T7" fmla="*/ 25 h 50"/>
              <a:gd name="T8" fmla="*/ 0 w 464"/>
              <a:gd name="T9" fmla="*/ 25 h 50"/>
              <a:gd name="T10" fmla="*/ 25 w 464"/>
              <a:gd name="T11" fmla="*/ 0 h 50"/>
              <a:gd name="T12" fmla="*/ 463 w 464"/>
              <a:gd name="T13" fmla="*/ 0 h 50"/>
              <a:gd name="T14" fmla="*/ 463 w 464"/>
              <a:gd name="T15" fmla="*/ 49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64" h="50">
                <a:moveTo>
                  <a:pt x="463" y="49"/>
                </a:moveTo>
                <a:lnTo>
                  <a:pt x="463" y="49"/>
                </a:lnTo>
                <a:cubicBezTo>
                  <a:pt x="25" y="49"/>
                  <a:pt x="25" y="49"/>
                  <a:pt x="25" y="49"/>
                </a:cubicBezTo>
                <a:cubicBezTo>
                  <a:pt x="8" y="49"/>
                  <a:pt x="0" y="41"/>
                  <a:pt x="0" y="25"/>
                </a:cubicBezTo>
                <a:lnTo>
                  <a:pt x="0" y="25"/>
                </a:lnTo>
                <a:cubicBezTo>
                  <a:pt x="0" y="16"/>
                  <a:pt x="8" y="0"/>
                  <a:pt x="25" y="0"/>
                </a:cubicBezTo>
                <a:cubicBezTo>
                  <a:pt x="463" y="0"/>
                  <a:pt x="463" y="0"/>
                  <a:pt x="463" y="0"/>
                </a:cubicBezTo>
                <a:lnTo>
                  <a:pt x="463" y="49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49" name="Freeform 254">
            <a:extLst>
              <a:ext uri="{FF2B5EF4-FFF2-40B4-BE49-F238E27FC236}">
                <a16:creationId xmlns:a16="http://schemas.microsoft.com/office/drawing/2014/main" id="{6B028A9D-1381-414C-9190-CC101AA2C3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46193" y="9691999"/>
            <a:ext cx="658282" cy="735727"/>
          </a:xfrm>
          <a:custGeom>
            <a:avLst/>
            <a:gdLst>
              <a:gd name="T0" fmla="*/ 456 w 598"/>
              <a:gd name="T1" fmla="*/ 671 h 672"/>
              <a:gd name="T2" fmla="*/ 456 w 598"/>
              <a:gd name="T3" fmla="*/ 671 h 672"/>
              <a:gd name="T4" fmla="*/ 141 w 598"/>
              <a:gd name="T5" fmla="*/ 671 h 672"/>
              <a:gd name="T6" fmla="*/ 42 w 598"/>
              <a:gd name="T7" fmla="*/ 630 h 672"/>
              <a:gd name="T8" fmla="*/ 0 w 598"/>
              <a:gd name="T9" fmla="*/ 530 h 672"/>
              <a:gd name="T10" fmla="*/ 25 w 598"/>
              <a:gd name="T11" fmla="*/ 92 h 672"/>
              <a:gd name="T12" fmla="*/ 125 w 598"/>
              <a:gd name="T13" fmla="*/ 0 h 672"/>
              <a:gd name="T14" fmla="*/ 464 w 598"/>
              <a:gd name="T15" fmla="*/ 0 h 672"/>
              <a:gd name="T16" fmla="*/ 564 w 598"/>
              <a:gd name="T17" fmla="*/ 92 h 672"/>
              <a:gd name="T18" fmla="*/ 589 w 598"/>
              <a:gd name="T19" fmla="*/ 530 h 672"/>
              <a:gd name="T20" fmla="*/ 555 w 598"/>
              <a:gd name="T21" fmla="*/ 630 h 672"/>
              <a:gd name="T22" fmla="*/ 456 w 598"/>
              <a:gd name="T23" fmla="*/ 671 h 672"/>
              <a:gd name="T24" fmla="*/ 125 w 598"/>
              <a:gd name="T25" fmla="*/ 58 h 672"/>
              <a:gd name="T26" fmla="*/ 125 w 598"/>
              <a:gd name="T27" fmla="*/ 58 h 672"/>
              <a:gd name="T28" fmla="*/ 92 w 598"/>
              <a:gd name="T29" fmla="*/ 100 h 672"/>
              <a:gd name="T30" fmla="*/ 67 w 598"/>
              <a:gd name="T31" fmla="*/ 530 h 672"/>
              <a:gd name="T32" fmla="*/ 83 w 598"/>
              <a:gd name="T33" fmla="*/ 580 h 672"/>
              <a:gd name="T34" fmla="*/ 141 w 598"/>
              <a:gd name="T35" fmla="*/ 605 h 672"/>
              <a:gd name="T36" fmla="*/ 456 w 598"/>
              <a:gd name="T37" fmla="*/ 605 h 672"/>
              <a:gd name="T38" fmla="*/ 506 w 598"/>
              <a:gd name="T39" fmla="*/ 580 h 672"/>
              <a:gd name="T40" fmla="*/ 531 w 598"/>
              <a:gd name="T41" fmla="*/ 530 h 672"/>
              <a:gd name="T42" fmla="*/ 497 w 598"/>
              <a:gd name="T43" fmla="*/ 100 h 672"/>
              <a:gd name="T44" fmla="*/ 464 w 598"/>
              <a:gd name="T45" fmla="*/ 58 h 672"/>
              <a:gd name="T46" fmla="*/ 125 w 598"/>
              <a:gd name="T47" fmla="*/ 58 h 6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598" h="672">
                <a:moveTo>
                  <a:pt x="456" y="671"/>
                </a:moveTo>
                <a:lnTo>
                  <a:pt x="456" y="671"/>
                </a:lnTo>
                <a:cubicBezTo>
                  <a:pt x="141" y="671"/>
                  <a:pt x="141" y="671"/>
                  <a:pt x="141" y="671"/>
                </a:cubicBezTo>
                <a:cubicBezTo>
                  <a:pt x="100" y="671"/>
                  <a:pt x="67" y="655"/>
                  <a:pt x="42" y="630"/>
                </a:cubicBezTo>
                <a:cubicBezTo>
                  <a:pt x="17" y="597"/>
                  <a:pt x="0" y="564"/>
                  <a:pt x="0" y="530"/>
                </a:cubicBezTo>
                <a:cubicBezTo>
                  <a:pt x="25" y="92"/>
                  <a:pt x="25" y="92"/>
                  <a:pt x="25" y="92"/>
                </a:cubicBezTo>
                <a:cubicBezTo>
                  <a:pt x="34" y="42"/>
                  <a:pt x="75" y="0"/>
                  <a:pt x="125" y="0"/>
                </a:cubicBezTo>
                <a:cubicBezTo>
                  <a:pt x="464" y="0"/>
                  <a:pt x="464" y="0"/>
                  <a:pt x="464" y="0"/>
                </a:cubicBezTo>
                <a:cubicBezTo>
                  <a:pt x="522" y="0"/>
                  <a:pt x="564" y="42"/>
                  <a:pt x="564" y="92"/>
                </a:cubicBezTo>
                <a:cubicBezTo>
                  <a:pt x="589" y="530"/>
                  <a:pt x="589" y="530"/>
                  <a:pt x="589" y="530"/>
                </a:cubicBezTo>
                <a:cubicBezTo>
                  <a:pt x="597" y="564"/>
                  <a:pt x="580" y="597"/>
                  <a:pt x="555" y="630"/>
                </a:cubicBezTo>
                <a:cubicBezTo>
                  <a:pt x="531" y="655"/>
                  <a:pt x="489" y="671"/>
                  <a:pt x="456" y="671"/>
                </a:cubicBezTo>
                <a:close/>
                <a:moveTo>
                  <a:pt x="125" y="58"/>
                </a:moveTo>
                <a:lnTo>
                  <a:pt x="125" y="58"/>
                </a:lnTo>
                <a:cubicBezTo>
                  <a:pt x="108" y="58"/>
                  <a:pt x="92" y="75"/>
                  <a:pt x="92" y="100"/>
                </a:cubicBezTo>
                <a:cubicBezTo>
                  <a:pt x="67" y="530"/>
                  <a:pt x="67" y="530"/>
                  <a:pt x="67" y="530"/>
                </a:cubicBezTo>
                <a:cubicBezTo>
                  <a:pt x="67" y="547"/>
                  <a:pt x="75" y="572"/>
                  <a:pt x="83" y="580"/>
                </a:cubicBezTo>
                <a:cubicBezTo>
                  <a:pt x="100" y="597"/>
                  <a:pt x="117" y="605"/>
                  <a:pt x="141" y="605"/>
                </a:cubicBezTo>
                <a:cubicBezTo>
                  <a:pt x="456" y="605"/>
                  <a:pt x="456" y="605"/>
                  <a:pt x="456" y="605"/>
                </a:cubicBezTo>
                <a:cubicBezTo>
                  <a:pt x="473" y="605"/>
                  <a:pt x="497" y="597"/>
                  <a:pt x="506" y="580"/>
                </a:cubicBezTo>
                <a:cubicBezTo>
                  <a:pt x="522" y="572"/>
                  <a:pt x="531" y="547"/>
                  <a:pt x="531" y="530"/>
                </a:cubicBezTo>
                <a:cubicBezTo>
                  <a:pt x="497" y="100"/>
                  <a:pt x="497" y="100"/>
                  <a:pt x="497" y="100"/>
                </a:cubicBezTo>
                <a:cubicBezTo>
                  <a:pt x="497" y="75"/>
                  <a:pt x="481" y="58"/>
                  <a:pt x="464" y="58"/>
                </a:cubicBezTo>
                <a:lnTo>
                  <a:pt x="125" y="5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50" name="Freeform 255">
            <a:extLst>
              <a:ext uri="{FF2B5EF4-FFF2-40B4-BE49-F238E27FC236}">
                <a16:creationId xmlns:a16="http://schemas.microsoft.com/office/drawing/2014/main" id="{E95DB931-F86E-6346-9A94-CC4797D195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10763" y="9517748"/>
            <a:ext cx="329141" cy="338822"/>
          </a:xfrm>
          <a:custGeom>
            <a:avLst/>
            <a:gdLst>
              <a:gd name="T0" fmla="*/ 265 w 299"/>
              <a:gd name="T1" fmla="*/ 307 h 308"/>
              <a:gd name="T2" fmla="*/ 265 w 299"/>
              <a:gd name="T3" fmla="*/ 307 h 308"/>
              <a:gd name="T4" fmla="*/ 265 w 299"/>
              <a:gd name="T5" fmla="*/ 307 h 308"/>
              <a:gd name="T6" fmla="*/ 232 w 299"/>
              <a:gd name="T7" fmla="*/ 273 h 308"/>
              <a:gd name="T8" fmla="*/ 232 w 299"/>
              <a:gd name="T9" fmla="*/ 157 h 308"/>
              <a:gd name="T10" fmla="*/ 157 w 299"/>
              <a:gd name="T11" fmla="*/ 66 h 308"/>
              <a:gd name="T12" fmla="*/ 66 w 299"/>
              <a:gd name="T13" fmla="*/ 149 h 308"/>
              <a:gd name="T14" fmla="*/ 66 w 299"/>
              <a:gd name="T15" fmla="*/ 273 h 308"/>
              <a:gd name="T16" fmla="*/ 33 w 299"/>
              <a:gd name="T17" fmla="*/ 307 h 308"/>
              <a:gd name="T18" fmla="*/ 33 w 299"/>
              <a:gd name="T19" fmla="*/ 307 h 308"/>
              <a:gd name="T20" fmla="*/ 0 w 299"/>
              <a:gd name="T21" fmla="*/ 273 h 308"/>
              <a:gd name="T22" fmla="*/ 0 w 299"/>
              <a:gd name="T23" fmla="*/ 157 h 308"/>
              <a:gd name="T24" fmla="*/ 140 w 299"/>
              <a:gd name="T25" fmla="*/ 0 h 308"/>
              <a:gd name="T26" fmla="*/ 298 w 299"/>
              <a:gd name="T27" fmla="*/ 149 h 308"/>
              <a:gd name="T28" fmla="*/ 298 w 299"/>
              <a:gd name="T29" fmla="*/ 273 h 308"/>
              <a:gd name="T30" fmla="*/ 265 w 299"/>
              <a:gd name="T31" fmla="*/ 307 h 3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99" h="308">
                <a:moveTo>
                  <a:pt x="265" y="307"/>
                </a:moveTo>
                <a:lnTo>
                  <a:pt x="265" y="307"/>
                </a:lnTo>
                <a:lnTo>
                  <a:pt x="265" y="307"/>
                </a:lnTo>
                <a:cubicBezTo>
                  <a:pt x="248" y="307"/>
                  <a:pt x="232" y="298"/>
                  <a:pt x="232" y="273"/>
                </a:cubicBezTo>
                <a:cubicBezTo>
                  <a:pt x="232" y="157"/>
                  <a:pt x="232" y="157"/>
                  <a:pt x="232" y="157"/>
                </a:cubicBezTo>
                <a:cubicBezTo>
                  <a:pt x="232" y="108"/>
                  <a:pt x="198" y="75"/>
                  <a:pt x="157" y="66"/>
                </a:cubicBezTo>
                <a:cubicBezTo>
                  <a:pt x="107" y="66"/>
                  <a:pt x="66" y="99"/>
                  <a:pt x="66" y="149"/>
                </a:cubicBezTo>
                <a:cubicBezTo>
                  <a:pt x="66" y="273"/>
                  <a:pt x="66" y="273"/>
                  <a:pt x="66" y="273"/>
                </a:cubicBezTo>
                <a:cubicBezTo>
                  <a:pt x="66" y="298"/>
                  <a:pt x="49" y="307"/>
                  <a:pt x="33" y="307"/>
                </a:cubicBezTo>
                <a:lnTo>
                  <a:pt x="33" y="307"/>
                </a:lnTo>
                <a:cubicBezTo>
                  <a:pt x="16" y="307"/>
                  <a:pt x="0" y="298"/>
                  <a:pt x="0" y="273"/>
                </a:cubicBezTo>
                <a:cubicBezTo>
                  <a:pt x="0" y="157"/>
                  <a:pt x="0" y="157"/>
                  <a:pt x="0" y="157"/>
                </a:cubicBezTo>
                <a:cubicBezTo>
                  <a:pt x="0" y="75"/>
                  <a:pt x="58" y="8"/>
                  <a:pt x="140" y="0"/>
                </a:cubicBezTo>
                <a:cubicBezTo>
                  <a:pt x="223" y="0"/>
                  <a:pt x="298" y="66"/>
                  <a:pt x="298" y="149"/>
                </a:cubicBezTo>
                <a:cubicBezTo>
                  <a:pt x="298" y="273"/>
                  <a:pt x="298" y="273"/>
                  <a:pt x="298" y="273"/>
                </a:cubicBezTo>
                <a:cubicBezTo>
                  <a:pt x="298" y="298"/>
                  <a:pt x="281" y="307"/>
                  <a:pt x="265" y="307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grpSp>
        <p:nvGrpSpPr>
          <p:cNvPr id="356" name="Grupo 355">
            <a:extLst>
              <a:ext uri="{FF2B5EF4-FFF2-40B4-BE49-F238E27FC236}">
                <a16:creationId xmlns:a16="http://schemas.microsoft.com/office/drawing/2014/main" id="{2E27AAC2-7A84-0C43-9969-D08AE52C64BD}"/>
              </a:ext>
            </a:extLst>
          </p:cNvPr>
          <p:cNvGrpSpPr/>
          <p:nvPr/>
        </p:nvGrpSpPr>
        <p:grpSpPr>
          <a:xfrm>
            <a:off x="2668308" y="829296"/>
            <a:ext cx="19041035" cy="2561450"/>
            <a:chOff x="2668308" y="861425"/>
            <a:chExt cx="19041035" cy="2561450"/>
          </a:xfrm>
        </p:grpSpPr>
        <p:sp>
          <p:nvSpPr>
            <p:cNvPr id="357" name="CuadroTexto 356">
              <a:extLst>
                <a:ext uri="{FF2B5EF4-FFF2-40B4-BE49-F238E27FC236}">
                  <a16:creationId xmlns:a16="http://schemas.microsoft.com/office/drawing/2014/main" id="{CD396AB5-3B27-F34A-A921-049661B7C0CA}"/>
                </a:ext>
              </a:extLst>
            </p:cNvPr>
            <p:cNvSpPr txBox="1"/>
            <p:nvPr/>
          </p:nvSpPr>
          <p:spPr>
            <a:xfrm>
              <a:off x="7916674" y="861425"/>
              <a:ext cx="8544327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Arrow infographic</a:t>
              </a:r>
            </a:p>
          </p:txBody>
        </p:sp>
        <p:sp>
          <p:nvSpPr>
            <p:cNvPr id="358" name="CuadroTexto 357">
              <a:extLst>
                <a:ext uri="{FF2B5EF4-FFF2-40B4-BE49-F238E27FC236}">
                  <a16:creationId xmlns:a16="http://schemas.microsoft.com/office/drawing/2014/main" id="{DF603800-F76A-BC44-B8F5-3803E7C7E35C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359" name="Grupo 358">
            <a:extLst>
              <a:ext uri="{FF2B5EF4-FFF2-40B4-BE49-F238E27FC236}">
                <a16:creationId xmlns:a16="http://schemas.microsoft.com/office/drawing/2014/main" id="{BF71DC6A-A0D8-954F-9DA1-32019EB61AB3}"/>
              </a:ext>
            </a:extLst>
          </p:cNvPr>
          <p:cNvGrpSpPr/>
          <p:nvPr/>
        </p:nvGrpSpPr>
        <p:grpSpPr>
          <a:xfrm>
            <a:off x="1963545" y="6202307"/>
            <a:ext cx="2928647" cy="1098994"/>
            <a:chOff x="4148754" y="10794675"/>
            <a:chExt cx="4236804" cy="1098994"/>
          </a:xfrm>
        </p:grpSpPr>
        <p:sp>
          <p:nvSpPr>
            <p:cNvPr id="360" name="CuadroTexto 395">
              <a:extLst>
                <a:ext uri="{FF2B5EF4-FFF2-40B4-BE49-F238E27FC236}">
                  <a16:creationId xmlns:a16="http://schemas.microsoft.com/office/drawing/2014/main" id="{453B69A4-52D8-1B4A-B2D6-F19B00075B50}"/>
                </a:ext>
              </a:extLst>
            </p:cNvPr>
            <p:cNvSpPr txBox="1"/>
            <p:nvPr/>
          </p:nvSpPr>
          <p:spPr>
            <a:xfrm flipH="1">
              <a:off x="5114332" y="10794675"/>
              <a:ext cx="238267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361" name="Rectangle 40">
              <a:extLst>
                <a:ext uri="{FF2B5EF4-FFF2-40B4-BE49-F238E27FC236}">
                  <a16:creationId xmlns:a16="http://schemas.microsoft.com/office/drawing/2014/main" id="{F5EBEF5B-1D5E-0146-AE21-2F5C5A6C22CC}"/>
                </a:ext>
              </a:extLst>
            </p:cNvPr>
            <p:cNvSpPr/>
            <p:nvPr/>
          </p:nvSpPr>
          <p:spPr>
            <a:xfrm>
              <a:off x="4148754" y="11185783"/>
              <a:ext cx="42368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000" dirty="0">
                  <a:solidFill>
                    <a:schemeClr val="tx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62" name="Grupo 361">
            <a:extLst>
              <a:ext uri="{FF2B5EF4-FFF2-40B4-BE49-F238E27FC236}">
                <a16:creationId xmlns:a16="http://schemas.microsoft.com/office/drawing/2014/main" id="{FDA9E073-0DF7-DF4E-B994-19CA347CCD51}"/>
              </a:ext>
            </a:extLst>
          </p:cNvPr>
          <p:cNvGrpSpPr/>
          <p:nvPr/>
        </p:nvGrpSpPr>
        <p:grpSpPr>
          <a:xfrm>
            <a:off x="6358543" y="6202307"/>
            <a:ext cx="2928647" cy="1098994"/>
            <a:chOff x="4148754" y="10794675"/>
            <a:chExt cx="4236804" cy="1098994"/>
          </a:xfrm>
        </p:grpSpPr>
        <p:sp>
          <p:nvSpPr>
            <p:cNvPr id="363" name="CuadroTexto 395">
              <a:extLst>
                <a:ext uri="{FF2B5EF4-FFF2-40B4-BE49-F238E27FC236}">
                  <a16:creationId xmlns:a16="http://schemas.microsoft.com/office/drawing/2014/main" id="{AE2EF28D-8B76-174F-8591-DD2494CE3A82}"/>
                </a:ext>
              </a:extLst>
            </p:cNvPr>
            <p:cNvSpPr txBox="1"/>
            <p:nvPr/>
          </p:nvSpPr>
          <p:spPr>
            <a:xfrm flipH="1">
              <a:off x="5114332" y="10794675"/>
              <a:ext cx="238267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364" name="Rectangle 40">
              <a:extLst>
                <a:ext uri="{FF2B5EF4-FFF2-40B4-BE49-F238E27FC236}">
                  <a16:creationId xmlns:a16="http://schemas.microsoft.com/office/drawing/2014/main" id="{1FE9173E-F05F-D244-BF2F-8E4D294E001E}"/>
                </a:ext>
              </a:extLst>
            </p:cNvPr>
            <p:cNvSpPr/>
            <p:nvPr/>
          </p:nvSpPr>
          <p:spPr>
            <a:xfrm>
              <a:off x="4148754" y="11185783"/>
              <a:ext cx="42368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000" dirty="0">
                  <a:solidFill>
                    <a:schemeClr val="tx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65" name="Grupo 364">
            <a:extLst>
              <a:ext uri="{FF2B5EF4-FFF2-40B4-BE49-F238E27FC236}">
                <a16:creationId xmlns:a16="http://schemas.microsoft.com/office/drawing/2014/main" id="{4B5800B0-45DF-3640-ACA9-6B2EC973DB72}"/>
              </a:ext>
            </a:extLst>
          </p:cNvPr>
          <p:cNvGrpSpPr/>
          <p:nvPr/>
        </p:nvGrpSpPr>
        <p:grpSpPr>
          <a:xfrm>
            <a:off x="10700301" y="6194887"/>
            <a:ext cx="2928647" cy="1098994"/>
            <a:chOff x="4148754" y="10794675"/>
            <a:chExt cx="4236804" cy="1098994"/>
          </a:xfrm>
        </p:grpSpPr>
        <p:sp>
          <p:nvSpPr>
            <p:cNvPr id="366" name="CuadroTexto 395">
              <a:extLst>
                <a:ext uri="{FF2B5EF4-FFF2-40B4-BE49-F238E27FC236}">
                  <a16:creationId xmlns:a16="http://schemas.microsoft.com/office/drawing/2014/main" id="{2ADA0781-8EC1-8445-A767-C9264D7AC105}"/>
                </a:ext>
              </a:extLst>
            </p:cNvPr>
            <p:cNvSpPr txBox="1"/>
            <p:nvPr/>
          </p:nvSpPr>
          <p:spPr>
            <a:xfrm flipH="1">
              <a:off x="5114332" y="10794675"/>
              <a:ext cx="238267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367" name="Rectangle 40">
              <a:extLst>
                <a:ext uri="{FF2B5EF4-FFF2-40B4-BE49-F238E27FC236}">
                  <a16:creationId xmlns:a16="http://schemas.microsoft.com/office/drawing/2014/main" id="{9A507ED7-D6EB-304B-BFB1-214E9967D433}"/>
                </a:ext>
              </a:extLst>
            </p:cNvPr>
            <p:cNvSpPr/>
            <p:nvPr/>
          </p:nvSpPr>
          <p:spPr>
            <a:xfrm>
              <a:off x="4148754" y="11185783"/>
              <a:ext cx="42368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000" dirty="0">
                  <a:solidFill>
                    <a:schemeClr val="tx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68" name="Grupo 367">
            <a:extLst>
              <a:ext uri="{FF2B5EF4-FFF2-40B4-BE49-F238E27FC236}">
                <a16:creationId xmlns:a16="http://schemas.microsoft.com/office/drawing/2014/main" id="{03FB6484-0CC2-C648-B225-9448418F4399}"/>
              </a:ext>
            </a:extLst>
          </p:cNvPr>
          <p:cNvGrpSpPr/>
          <p:nvPr/>
        </p:nvGrpSpPr>
        <p:grpSpPr>
          <a:xfrm>
            <a:off x="15063837" y="6197088"/>
            <a:ext cx="2928647" cy="1098994"/>
            <a:chOff x="4148754" y="10794675"/>
            <a:chExt cx="4236804" cy="1098994"/>
          </a:xfrm>
        </p:grpSpPr>
        <p:sp>
          <p:nvSpPr>
            <p:cNvPr id="369" name="CuadroTexto 395">
              <a:extLst>
                <a:ext uri="{FF2B5EF4-FFF2-40B4-BE49-F238E27FC236}">
                  <a16:creationId xmlns:a16="http://schemas.microsoft.com/office/drawing/2014/main" id="{FE71BBB2-C43C-9B47-84AC-6019FE088604}"/>
                </a:ext>
              </a:extLst>
            </p:cNvPr>
            <p:cNvSpPr txBox="1"/>
            <p:nvPr/>
          </p:nvSpPr>
          <p:spPr>
            <a:xfrm flipH="1">
              <a:off x="5114332" y="10794675"/>
              <a:ext cx="238267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370" name="Rectangle 40">
              <a:extLst>
                <a:ext uri="{FF2B5EF4-FFF2-40B4-BE49-F238E27FC236}">
                  <a16:creationId xmlns:a16="http://schemas.microsoft.com/office/drawing/2014/main" id="{0D081A69-EA81-674E-BED2-752FCF980752}"/>
                </a:ext>
              </a:extLst>
            </p:cNvPr>
            <p:cNvSpPr/>
            <p:nvPr/>
          </p:nvSpPr>
          <p:spPr>
            <a:xfrm>
              <a:off x="4148754" y="11185783"/>
              <a:ext cx="42368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000" dirty="0">
                  <a:solidFill>
                    <a:schemeClr val="tx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71" name="Grupo 370">
            <a:extLst>
              <a:ext uri="{FF2B5EF4-FFF2-40B4-BE49-F238E27FC236}">
                <a16:creationId xmlns:a16="http://schemas.microsoft.com/office/drawing/2014/main" id="{AF24853F-11A7-6840-B3C9-269114EAFD4E}"/>
              </a:ext>
            </a:extLst>
          </p:cNvPr>
          <p:cNvGrpSpPr/>
          <p:nvPr/>
        </p:nvGrpSpPr>
        <p:grpSpPr>
          <a:xfrm>
            <a:off x="19432214" y="6176948"/>
            <a:ext cx="2928647" cy="1098994"/>
            <a:chOff x="4148754" y="10794675"/>
            <a:chExt cx="4236804" cy="1098994"/>
          </a:xfrm>
        </p:grpSpPr>
        <p:sp>
          <p:nvSpPr>
            <p:cNvPr id="372" name="CuadroTexto 395">
              <a:extLst>
                <a:ext uri="{FF2B5EF4-FFF2-40B4-BE49-F238E27FC236}">
                  <a16:creationId xmlns:a16="http://schemas.microsoft.com/office/drawing/2014/main" id="{C806B989-CA68-C349-BCF7-E145D64D34B9}"/>
                </a:ext>
              </a:extLst>
            </p:cNvPr>
            <p:cNvSpPr txBox="1"/>
            <p:nvPr/>
          </p:nvSpPr>
          <p:spPr>
            <a:xfrm flipH="1">
              <a:off x="5114332" y="10794675"/>
              <a:ext cx="238267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373" name="Rectangle 40">
              <a:extLst>
                <a:ext uri="{FF2B5EF4-FFF2-40B4-BE49-F238E27FC236}">
                  <a16:creationId xmlns:a16="http://schemas.microsoft.com/office/drawing/2014/main" id="{72422356-995A-8143-8CC8-05A80390036D}"/>
                </a:ext>
              </a:extLst>
            </p:cNvPr>
            <p:cNvSpPr/>
            <p:nvPr/>
          </p:nvSpPr>
          <p:spPr>
            <a:xfrm>
              <a:off x="4148754" y="11185783"/>
              <a:ext cx="42368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000" dirty="0">
                  <a:solidFill>
                    <a:schemeClr val="tx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sp>
        <p:nvSpPr>
          <p:cNvPr id="374" name="CuadroTexto 373">
            <a:extLst>
              <a:ext uri="{FF2B5EF4-FFF2-40B4-BE49-F238E27FC236}">
                <a16:creationId xmlns:a16="http://schemas.microsoft.com/office/drawing/2014/main" id="{ED4C9241-EDDB-6242-AF26-AA55DE90D376}"/>
              </a:ext>
            </a:extLst>
          </p:cNvPr>
          <p:cNvSpPr txBox="1"/>
          <p:nvPr/>
        </p:nvSpPr>
        <p:spPr>
          <a:xfrm>
            <a:off x="3103478" y="4059210"/>
            <a:ext cx="77938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bg2"/>
                </a:solidFill>
                <a:latin typeface="Lato Heavy" charset="0"/>
                <a:ea typeface="Lato Heavy" charset="0"/>
                <a:cs typeface="Lato Heavy" charset="0"/>
              </a:rPr>
              <a:t>1</a:t>
            </a:r>
          </a:p>
        </p:txBody>
      </p:sp>
      <p:sp>
        <p:nvSpPr>
          <p:cNvPr id="375" name="CuadroTexto 374">
            <a:extLst>
              <a:ext uri="{FF2B5EF4-FFF2-40B4-BE49-F238E27FC236}">
                <a16:creationId xmlns:a16="http://schemas.microsoft.com/office/drawing/2014/main" id="{12BD3A57-5C57-B149-A347-BB42D5B7016C}"/>
              </a:ext>
            </a:extLst>
          </p:cNvPr>
          <p:cNvSpPr txBox="1"/>
          <p:nvPr/>
        </p:nvSpPr>
        <p:spPr>
          <a:xfrm>
            <a:off x="7462493" y="4027082"/>
            <a:ext cx="77938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bg2"/>
                </a:solidFill>
                <a:latin typeface="Lato Heavy" charset="0"/>
                <a:ea typeface="Lato Heavy" charset="0"/>
                <a:cs typeface="Lato Heavy" charset="0"/>
              </a:rPr>
              <a:t>2</a:t>
            </a:r>
          </a:p>
        </p:txBody>
      </p:sp>
      <p:sp>
        <p:nvSpPr>
          <p:cNvPr id="376" name="CuadroTexto 375">
            <a:extLst>
              <a:ext uri="{FF2B5EF4-FFF2-40B4-BE49-F238E27FC236}">
                <a16:creationId xmlns:a16="http://schemas.microsoft.com/office/drawing/2014/main" id="{7290FC7B-2BC9-7048-95F9-7030250C3FB7}"/>
              </a:ext>
            </a:extLst>
          </p:cNvPr>
          <p:cNvSpPr txBox="1"/>
          <p:nvPr/>
        </p:nvSpPr>
        <p:spPr>
          <a:xfrm>
            <a:off x="11824564" y="4034940"/>
            <a:ext cx="77938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bg2"/>
                </a:solidFill>
                <a:latin typeface="Lato Heavy" charset="0"/>
                <a:ea typeface="Lato Heavy" charset="0"/>
                <a:cs typeface="Lato Heavy" charset="0"/>
              </a:rPr>
              <a:t>3</a:t>
            </a:r>
          </a:p>
        </p:txBody>
      </p:sp>
      <p:sp>
        <p:nvSpPr>
          <p:cNvPr id="377" name="CuadroTexto 376">
            <a:extLst>
              <a:ext uri="{FF2B5EF4-FFF2-40B4-BE49-F238E27FC236}">
                <a16:creationId xmlns:a16="http://schemas.microsoft.com/office/drawing/2014/main" id="{C666FAB7-99F3-F641-9077-762F8E0189F6}"/>
              </a:ext>
            </a:extLst>
          </p:cNvPr>
          <p:cNvSpPr txBox="1"/>
          <p:nvPr/>
        </p:nvSpPr>
        <p:spPr>
          <a:xfrm>
            <a:off x="16186828" y="4041555"/>
            <a:ext cx="77938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bg2"/>
                </a:solidFill>
                <a:latin typeface="Lato Heavy" charset="0"/>
                <a:ea typeface="Lato Heavy" charset="0"/>
                <a:cs typeface="Lato Heavy" charset="0"/>
              </a:rPr>
              <a:t>4</a:t>
            </a:r>
          </a:p>
        </p:txBody>
      </p:sp>
      <p:sp>
        <p:nvSpPr>
          <p:cNvPr id="378" name="CuadroTexto 377">
            <a:extLst>
              <a:ext uri="{FF2B5EF4-FFF2-40B4-BE49-F238E27FC236}">
                <a16:creationId xmlns:a16="http://schemas.microsoft.com/office/drawing/2014/main" id="{57EC7119-D4F0-7B41-8FD6-6EE5EBA99031}"/>
              </a:ext>
            </a:extLst>
          </p:cNvPr>
          <p:cNvSpPr txBox="1"/>
          <p:nvPr/>
        </p:nvSpPr>
        <p:spPr>
          <a:xfrm>
            <a:off x="20567625" y="4048628"/>
            <a:ext cx="77938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bg2"/>
                </a:solidFill>
                <a:latin typeface="Lato Heavy" charset="0"/>
                <a:ea typeface="Lato Heavy" charset="0"/>
                <a:cs typeface="Lato Heavy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67437191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Personalizados 394">
      <a:dk1>
        <a:srgbClr val="989998"/>
      </a:dk1>
      <a:lt1>
        <a:srgbClr val="FFFFFF"/>
      </a:lt1>
      <a:dk2>
        <a:srgbClr val="353E49"/>
      </a:dk2>
      <a:lt2>
        <a:srgbClr val="FDFFFE"/>
      </a:lt2>
      <a:accent1>
        <a:srgbClr val="F3A832"/>
      </a:accent1>
      <a:accent2>
        <a:srgbClr val="2AD7E4"/>
      </a:accent2>
      <a:accent3>
        <a:srgbClr val="F73945"/>
      </a:accent3>
      <a:accent4>
        <a:srgbClr val="365992"/>
      </a:accent4>
      <a:accent5>
        <a:srgbClr val="75DF79"/>
      </a:accent5>
      <a:accent6>
        <a:srgbClr val="10132D"/>
      </a:accent6>
      <a:hlink>
        <a:srgbClr val="CCCCFF"/>
      </a:hlink>
      <a:folHlink>
        <a:srgbClr val="B2B2B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92701</TotalTime>
  <Words>525</Words>
  <Application>Microsoft Macintosh PowerPoint</Application>
  <PresentationFormat>Personalizado</PresentationFormat>
  <Paragraphs>145</Paragraphs>
  <Slides>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8" baseType="lpstr">
      <vt:lpstr>Arial Unicode MS</vt:lpstr>
      <vt:lpstr>Arial</vt:lpstr>
      <vt:lpstr>Calibri</vt:lpstr>
      <vt:lpstr>Calibri Light</vt:lpstr>
      <vt:lpstr>Lato</vt:lpstr>
      <vt:lpstr>Lato Heavy</vt:lpstr>
      <vt:lpstr>Lato Light</vt:lpstr>
      <vt:lpstr>Montserrat Light</vt:lpstr>
      <vt:lpstr>Times New Roman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Manager/>
  <Company/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Microsoft Office User</cp:lastModifiedBy>
  <cp:revision>16682</cp:revision>
  <dcterms:created xsi:type="dcterms:W3CDTF">2014-11-12T21:47:38Z</dcterms:created>
  <dcterms:modified xsi:type="dcterms:W3CDTF">2019-10-11T19:40:49Z</dcterms:modified>
  <cp:category/>
</cp:coreProperties>
</file>