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35" d="100"/>
          <a:sy n="35" d="100"/>
        </p:scale>
        <p:origin x="896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1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07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0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1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4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7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670DA81A-E4D4-A64A-9827-543C60863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157" y="5708019"/>
            <a:ext cx="6196016" cy="2627111"/>
          </a:xfrm>
          <a:custGeom>
            <a:avLst/>
            <a:gdLst>
              <a:gd name="T0" fmla="*/ 4520 w 5513"/>
              <a:gd name="T1" fmla="*/ 2337 h 2338"/>
              <a:gd name="T2" fmla="*/ 4520 w 5513"/>
              <a:gd name="T3" fmla="*/ 2337 h 2338"/>
              <a:gd name="T4" fmla="*/ 1173 w 5513"/>
              <a:gd name="T5" fmla="*/ 2337 h 2338"/>
              <a:gd name="T6" fmla="*/ 0 w 5513"/>
              <a:gd name="T7" fmla="*/ 1164 h 2338"/>
              <a:gd name="T8" fmla="*/ 0 w 5513"/>
              <a:gd name="T9" fmla="*/ 1164 h 2338"/>
              <a:gd name="T10" fmla="*/ 1173 w 5513"/>
              <a:gd name="T11" fmla="*/ 0 h 2338"/>
              <a:gd name="T12" fmla="*/ 4520 w 5513"/>
              <a:gd name="T13" fmla="*/ 0 h 2338"/>
              <a:gd name="T14" fmla="*/ 4827 w 5513"/>
              <a:gd name="T15" fmla="*/ 150 h 2338"/>
              <a:gd name="T16" fmla="*/ 5457 w 5513"/>
              <a:gd name="T17" fmla="*/ 1015 h 2338"/>
              <a:gd name="T18" fmla="*/ 5457 w 5513"/>
              <a:gd name="T19" fmla="*/ 1267 h 2338"/>
              <a:gd name="T20" fmla="*/ 4827 w 5513"/>
              <a:gd name="T21" fmla="*/ 2172 h 2338"/>
              <a:gd name="T22" fmla="*/ 4520 w 5513"/>
              <a:gd name="T23" fmla="*/ 2337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13" h="2338">
                <a:moveTo>
                  <a:pt x="4520" y="2337"/>
                </a:moveTo>
                <a:lnTo>
                  <a:pt x="4520" y="2337"/>
                </a:lnTo>
                <a:cubicBezTo>
                  <a:pt x="1173" y="2337"/>
                  <a:pt x="1173" y="2337"/>
                  <a:pt x="1173" y="2337"/>
                </a:cubicBezTo>
                <a:cubicBezTo>
                  <a:pt x="528" y="2337"/>
                  <a:pt x="0" y="1810"/>
                  <a:pt x="0" y="1164"/>
                </a:cubicBezTo>
                <a:lnTo>
                  <a:pt x="0" y="1164"/>
                </a:lnTo>
                <a:cubicBezTo>
                  <a:pt x="0" y="520"/>
                  <a:pt x="528" y="0"/>
                  <a:pt x="1173" y="0"/>
                </a:cubicBezTo>
                <a:cubicBezTo>
                  <a:pt x="4520" y="0"/>
                  <a:pt x="4520" y="0"/>
                  <a:pt x="4520" y="0"/>
                </a:cubicBezTo>
                <a:cubicBezTo>
                  <a:pt x="4638" y="0"/>
                  <a:pt x="4756" y="55"/>
                  <a:pt x="4827" y="150"/>
                </a:cubicBezTo>
                <a:cubicBezTo>
                  <a:pt x="5457" y="1015"/>
                  <a:pt x="5457" y="1015"/>
                  <a:pt x="5457" y="1015"/>
                </a:cubicBezTo>
                <a:cubicBezTo>
                  <a:pt x="5512" y="1086"/>
                  <a:pt x="5512" y="1188"/>
                  <a:pt x="5457" y="1267"/>
                </a:cubicBezTo>
                <a:cubicBezTo>
                  <a:pt x="4827" y="2172"/>
                  <a:pt x="4827" y="2172"/>
                  <a:pt x="4827" y="2172"/>
                </a:cubicBezTo>
                <a:cubicBezTo>
                  <a:pt x="4756" y="2274"/>
                  <a:pt x="4638" y="2337"/>
                  <a:pt x="4520" y="23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33BE990F-59B7-2543-A8A5-0730CAFE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631" y="8523489"/>
            <a:ext cx="6186103" cy="2627111"/>
          </a:xfrm>
          <a:custGeom>
            <a:avLst/>
            <a:gdLst>
              <a:gd name="T0" fmla="*/ 4511 w 5504"/>
              <a:gd name="T1" fmla="*/ 2338 h 2339"/>
              <a:gd name="T2" fmla="*/ 4511 w 5504"/>
              <a:gd name="T3" fmla="*/ 2338 h 2339"/>
              <a:gd name="T4" fmla="*/ 1165 w 5504"/>
              <a:gd name="T5" fmla="*/ 2338 h 2339"/>
              <a:gd name="T6" fmla="*/ 0 w 5504"/>
              <a:gd name="T7" fmla="*/ 1165 h 2339"/>
              <a:gd name="T8" fmla="*/ 0 w 5504"/>
              <a:gd name="T9" fmla="*/ 1165 h 2339"/>
              <a:gd name="T10" fmla="*/ 1165 w 5504"/>
              <a:gd name="T11" fmla="*/ 0 h 2339"/>
              <a:gd name="T12" fmla="*/ 4519 w 5504"/>
              <a:gd name="T13" fmla="*/ 0 h 2339"/>
              <a:gd name="T14" fmla="*/ 4819 w 5504"/>
              <a:gd name="T15" fmla="*/ 157 h 2339"/>
              <a:gd name="T16" fmla="*/ 5448 w 5504"/>
              <a:gd name="T17" fmla="*/ 1015 h 2339"/>
              <a:gd name="T18" fmla="*/ 5448 w 5504"/>
              <a:gd name="T19" fmla="*/ 1267 h 2339"/>
              <a:gd name="T20" fmla="*/ 4819 w 5504"/>
              <a:gd name="T21" fmla="*/ 2172 h 2339"/>
              <a:gd name="T22" fmla="*/ 4511 w 5504"/>
              <a:gd name="T23" fmla="*/ 2338 h 2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04" h="2339">
                <a:moveTo>
                  <a:pt x="4511" y="2338"/>
                </a:moveTo>
                <a:lnTo>
                  <a:pt x="4511" y="2338"/>
                </a:lnTo>
                <a:cubicBezTo>
                  <a:pt x="1165" y="2338"/>
                  <a:pt x="1165" y="2338"/>
                  <a:pt x="1165" y="2338"/>
                </a:cubicBezTo>
                <a:cubicBezTo>
                  <a:pt x="519" y="2338"/>
                  <a:pt x="0" y="1810"/>
                  <a:pt x="0" y="1165"/>
                </a:cubicBezTo>
                <a:lnTo>
                  <a:pt x="0" y="1165"/>
                </a:lnTo>
                <a:cubicBezTo>
                  <a:pt x="0" y="519"/>
                  <a:pt x="519" y="0"/>
                  <a:pt x="1165" y="0"/>
                </a:cubicBezTo>
                <a:cubicBezTo>
                  <a:pt x="4519" y="0"/>
                  <a:pt x="4519" y="0"/>
                  <a:pt x="4519" y="0"/>
                </a:cubicBezTo>
                <a:cubicBezTo>
                  <a:pt x="4637" y="0"/>
                  <a:pt x="4748" y="55"/>
                  <a:pt x="4819" y="157"/>
                </a:cubicBezTo>
                <a:cubicBezTo>
                  <a:pt x="5448" y="1015"/>
                  <a:pt x="5448" y="1015"/>
                  <a:pt x="5448" y="1015"/>
                </a:cubicBezTo>
                <a:cubicBezTo>
                  <a:pt x="5503" y="1094"/>
                  <a:pt x="5503" y="1196"/>
                  <a:pt x="5448" y="1267"/>
                </a:cubicBezTo>
                <a:cubicBezTo>
                  <a:pt x="4819" y="2172"/>
                  <a:pt x="4819" y="2172"/>
                  <a:pt x="4819" y="2172"/>
                </a:cubicBezTo>
                <a:cubicBezTo>
                  <a:pt x="4748" y="2275"/>
                  <a:pt x="4630" y="2338"/>
                  <a:pt x="4511" y="23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F658AFAF-4BB9-644D-B46B-16AD62D3E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6833" y="6045083"/>
            <a:ext cx="1888544" cy="1893503"/>
          </a:xfrm>
          <a:custGeom>
            <a:avLst/>
            <a:gdLst>
              <a:gd name="T0" fmla="*/ 1677 w 1678"/>
              <a:gd name="T1" fmla="*/ 842 h 1685"/>
              <a:gd name="T2" fmla="*/ 1677 w 1678"/>
              <a:gd name="T3" fmla="*/ 842 h 1685"/>
              <a:gd name="T4" fmla="*/ 834 w 1678"/>
              <a:gd name="T5" fmla="*/ 0 h 1685"/>
              <a:gd name="T6" fmla="*/ 0 w 1678"/>
              <a:gd name="T7" fmla="*/ 842 h 1685"/>
              <a:gd name="T8" fmla="*/ 834 w 1678"/>
              <a:gd name="T9" fmla="*/ 1684 h 1685"/>
              <a:gd name="T10" fmla="*/ 1677 w 1678"/>
              <a:gd name="T11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8" h="1685">
                <a:moveTo>
                  <a:pt x="1677" y="842"/>
                </a:moveTo>
                <a:lnTo>
                  <a:pt x="1677" y="842"/>
                </a:lnTo>
                <a:cubicBezTo>
                  <a:pt x="1677" y="378"/>
                  <a:pt x="1299" y="0"/>
                  <a:pt x="834" y="0"/>
                </a:cubicBezTo>
                <a:cubicBezTo>
                  <a:pt x="370" y="0"/>
                  <a:pt x="0" y="378"/>
                  <a:pt x="0" y="842"/>
                </a:cubicBezTo>
                <a:cubicBezTo>
                  <a:pt x="0" y="1306"/>
                  <a:pt x="370" y="1684"/>
                  <a:pt x="834" y="1684"/>
                </a:cubicBezTo>
                <a:cubicBezTo>
                  <a:pt x="1299" y="1684"/>
                  <a:pt x="1677" y="1306"/>
                  <a:pt x="1677" y="8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64F882B5-9DBD-594D-A02A-DF158E474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3477" y="8875424"/>
            <a:ext cx="1893503" cy="1893503"/>
          </a:xfrm>
          <a:custGeom>
            <a:avLst/>
            <a:gdLst>
              <a:gd name="T0" fmla="*/ 1685 w 1686"/>
              <a:gd name="T1" fmla="*/ 842 h 1685"/>
              <a:gd name="T2" fmla="*/ 1685 w 1686"/>
              <a:gd name="T3" fmla="*/ 842 h 1685"/>
              <a:gd name="T4" fmla="*/ 842 w 1686"/>
              <a:gd name="T5" fmla="*/ 0 h 1685"/>
              <a:gd name="T6" fmla="*/ 0 w 1686"/>
              <a:gd name="T7" fmla="*/ 842 h 1685"/>
              <a:gd name="T8" fmla="*/ 842 w 1686"/>
              <a:gd name="T9" fmla="*/ 1684 h 1685"/>
              <a:gd name="T10" fmla="*/ 1685 w 1686"/>
              <a:gd name="T11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6" h="1685">
                <a:moveTo>
                  <a:pt x="1685" y="842"/>
                </a:moveTo>
                <a:lnTo>
                  <a:pt x="1685" y="842"/>
                </a:lnTo>
                <a:cubicBezTo>
                  <a:pt x="1685" y="377"/>
                  <a:pt x="1307" y="0"/>
                  <a:pt x="842" y="0"/>
                </a:cubicBezTo>
                <a:cubicBezTo>
                  <a:pt x="378" y="0"/>
                  <a:pt x="0" y="377"/>
                  <a:pt x="0" y="842"/>
                </a:cubicBezTo>
                <a:cubicBezTo>
                  <a:pt x="0" y="1307"/>
                  <a:pt x="378" y="1684"/>
                  <a:pt x="842" y="1684"/>
                </a:cubicBezTo>
                <a:cubicBezTo>
                  <a:pt x="1307" y="1684"/>
                  <a:pt x="1685" y="1307"/>
                  <a:pt x="1685" y="8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7A706A31-9878-704B-A1C8-38D63FFB6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2518" y="6877827"/>
            <a:ext cx="3410287" cy="232972"/>
          </a:xfrm>
          <a:custGeom>
            <a:avLst/>
            <a:gdLst>
              <a:gd name="T0" fmla="*/ 3031 w 3032"/>
              <a:gd name="T1" fmla="*/ 205 h 206"/>
              <a:gd name="T2" fmla="*/ 0 w 3032"/>
              <a:gd name="T3" fmla="*/ 205 h 206"/>
              <a:gd name="T4" fmla="*/ 0 w 3032"/>
              <a:gd name="T5" fmla="*/ 0 h 206"/>
              <a:gd name="T6" fmla="*/ 3031 w 3032"/>
              <a:gd name="T7" fmla="*/ 0 h 206"/>
              <a:gd name="T8" fmla="*/ 3031 w 3032"/>
              <a:gd name="T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2" h="206">
                <a:moveTo>
                  <a:pt x="3031" y="205"/>
                </a:moveTo>
                <a:lnTo>
                  <a:pt x="0" y="205"/>
                </a:lnTo>
                <a:lnTo>
                  <a:pt x="0" y="0"/>
                </a:lnTo>
                <a:lnTo>
                  <a:pt x="3031" y="0"/>
                </a:lnTo>
                <a:lnTo>
                  <a:pt x="3031" y="20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F9E4B43D-A869-294D-B9F5-F564CA65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0925" y="6159091"/>
            <a:ext cx="1675403" cy="1665489"/>
          </a:xfrm>
          <a:custGeom>
            <a:avLst/>
            <a:gdLst>
              <a:gd name="T0" fmla="*/ 1488 w 1489"/>
              <a:gd name="T1" fmla="*/ 739 h 1480"/>
              <a:gd name="T2" fmla="*/ 1488 w 1489"/>
              <a:gd name="T3" fmla="*/ 739 h 1480"/>
              <a:gd name="T4" fmla="*/ 740 w 1489"/>
              <a:gd name="T5" fmla="*/ 0 h 1480"/>
              <a:gd name="T6" fmla="*/ 0 w 1489"/>
              <a:gd name="T7" fmla="*/ 739 h 1480"/>
              <a:gd name="T8" fmla="*/ 740 w 1489"/>
              <a:gd name="T9" fmla="*/ 1479 h 1480"/>
              <a:gd name="T10" fmla="*/ 1488 w 1489"/>
              <a:gd name="T11" fmla="*/ 73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9" h="1480">
                <a:moveTo>
                  <a:pt x="1488" y="739"/>
                </a:moveTo>
                <a:lnTo>
                  <a:pt x="1488" y="739"/>
                </a:lnTo>
                <a:cubicBezTo>
                  <a:pt x="1488" y="330"/>
                  <a:pt x="1150" y="0"/>
                  <a:pt x="740" y="0"/>
                </a:cubicBezTo>
                <a:cubicBezTo>
                  <a:pt x="331" y="0"/>
                  <a:pt x="0" y="330"/>
                  <a:pt x="0" y="739"/>
                </a:cubicBezTo>
                <a:cubicBezTo>
                  <a:pt x="0" y="1148"/>
                  <a:pt x="331" y="1479"/>
                  <a:pt x="740" y="1479"/>
                </a:cubicBezTo>
                <a:cubicBezTo>
                  <a:pt x="1150" y="1479"/>
                  <a:pt x="1488" y="1148"/>
                  <a:pt x="1488" y="73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06062408-B7E2-9540-9770-8407BD84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9" y="9718083"/>
            <a:ext cx="5521890" cy="232969"/>
          </a:xfrm>
          <a:custGeom>
            <a:avLst/>
            <a:gdLst>
              <a:gd name="T0" fmla="*/ 4913 w 4914"/>
              <a:gd name="T1" fmla="*/ 205 h 206"/>
              <a:gd name="T2" fmla="*/ 0 w 4914"/>
              <a:gd name="T3" fmla="*/ 205 h 206"/>
              <a:gd name="T4" fmla="*/ 0 w 4914"/>
              <a:gd name="T5" fmla="*/ 0 h 206"/>
              <a:gd name="T6" fmla="*/ 4913 w 4914"/>
              <a:gd name="T7" fmla="*/ 0 h 206"/>
              <a:gd name="T8" fmla="*/ 4913 w 4914"/>
              <a:gd name="T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4" h="206">
                <a:moveTo>
                  <a:pt x="4913" y="205"/>
                </a:moveTo>
                <a:lnTo>
                  <a:pt x="0" y="205"/>
                </a:lnTo>
                <a:lnTo>
                  <a:pt x="0" y="0"/>
                </a:lnTo>
                <a:lnTo>
                  <a:pt x="4913" y="0"/>
                </a:lnTo>
                <a:lnTo>
                  <a:pt x="4913" y="20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8">
            <a:extLst>
              <a:ext uri="{FF2B5EF4-FFF2-40B4-BE49-F238E27FC236}">
                <a16:creationId xmlns:a16="http://schemas.microsoft.com/office/drawing/2014/main" id="{AEBDF618-1199-2448-81A0-5B7FDC8B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7572" y="8999343"/>
            <a:ext cx="1665489" cy="1665489"/>
          </a:xfrm>
          <a:custGeom>
            <a:avLst/>
            <a:gdLst>
              <a:gd name="T0" fmla="*/ 1480 w 1481"/>
              <a:gd name="T1" fmla="*/ 740 h 1481"/>
              <a:gd name="T2" fmla="*/ 1480 w 1481"/>
              <a:gd name="T3" fmla="*/ 740 h 1481"/>
              <a:gd name="T4" fmla="*/ 740 w 1481"/>
              <a:gd name="T5" fmla="*/ 0 h 1481"/>
              <a:gd name="T6" fmla="*/ 0 w 1481"/>
              <a:gd name="T7" fmla="*/ 740 h 1481"/>
              <a:gd name="T8" fmla="*/ 740 w 1481"/>
              <a:gd name="T9" fmla="*/ 1480 h 1481"/>
              <a:gd name="T10" fmla="*/ 1480 w 1481"/>
              <a:gd name="T11" fmla="*/ 740 h 1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1" h="1481">
                <a:moveTo>
                  <a:pt x="1480" y="740"/>
                </a:moveTo>
                <a:lnTo>
                  <a:pt x="1480" y="740"/>
                </a:lnTo>
                <a:cubicBezTo>
                  <a:pt x="1480" y="330"/>
                  <a:pt x="1150" y="0"/>
                  <a:pt x="740" y="0"/>
                </a:cubicBezTo>
                <a:cubicBezTo>
                  <a:pt x="331" y="0"/>
                  <a:pt x="0" y="330"/>
                  <a:pt x="0" y="740"/>
                </a:cubicBezTo>
                <a:cubicBezTo>
                  <a:pt x="0" y="1149"/>
                  <a:pt x="331" y="1480"/>
                  <a:pt x="740" y="1480"/>
                </a:cubicBezTo>
                <a:cubicBezTo>
                  <a:pt x="1150" y="1480"/>
                  <a:pt x="1480" y="1149"/>
                  <a:pt x="1480" y="74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5">
            <a:extLst>
              <a:ext uri="{FF2B5EF4-FFF2-40B4-BE49-F238E27FC236}">
                <a16:creationId xmlns:a16="http://schemas.microsoft.com/office/drawing/2014/main" id="{1CDC3525-9F67-3743-BF11-4A02C2CD0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27" y="9450415"/>
            <a:ext cx="773263" cy="470896"/>
          </a:xfrm>
          <a:custGeom>
            <a:avLst/>
            <a:gdLst>
              <a:gd name="T0" fmla="*/ 551 w 686"/>
              <a:gd name="T1" fmla="*/ 418 h 419"/>
              <a:gd name="T2" fmla="*/ 551 w 686"/>
              <a:gd name="T3" fmla="*/ 418 h 419"/>
              <a:gd name="T4" fmla="*/ 260 w 686"/>
              <a:gd name="T5" fmla="*/ 418 h 419"/>
              <a:gd name="T6" fmla="*/ 197 w 686"/>
              <a:gd name="T7" fmla="*/ 362 h 419"/>
              <a:gd name="T8" fmla="*/ 102 w 686"/>
              <a:gd name="T9" fmla="*/ 63 h 419"/>
              <a:gd name="T10" fmla="*/ 31 w 686"/>
              <a:gd name="T11" fmla="*/ 63 h 419"/>
              <a:gd name="T12" fmla="*/ 0 w 686"/>
              <a:gd name="T13" fmla="*/ 32 h 419"/>
              <a:gd name="T14" fmla="*/ 31 w 686"/>
              <a:gd name="T15" fmla="*/ 0 h 419"/>
              <a:gd name="T16" fmla="*/ 126 w 686"/>
              <a:gd name="T17" fmla="*/ 0 h 419"/>
              <a:gd name="T18" fmla="*/ 157 w 686"/>
              <a:gd name="T19" fmla="*/ 24 h 419"/>
              <a:gd name="T20" fmla="*/ 260 w 686"/>
              <a:gd name="T21" fmla="*/ 347 h 419"/>
              <a:gd name="T22" fmla="*/ 260 w 686"/>
              <a:gd name="T23" fmla="*/ 355 h 419"/>
              <a:gd name="T24" fmla="*/ 551 w 686"/>
              <a:gd name="T25" fmla="*/ 355 h 419"/>
              <a:gd name="T26" fmla="*/ 551 w 686"/>
              <a:gd name="T27" fmla="*/ 347 h 419"/>
              <a:gd name="T28" fmla="*/ 606 w 686"/>
              <a:gd name="T29" fmla="*/ 158 h 419"/>
              <a:gd name="T30" fmla="*/ 354 w 686"/>
              <a:gd name="T31" fmla="*/ 158 h 419"/>
              <a:gd name="T32" fmla="*/ 323 w 686"/>
              <a:gd name="T33" fmla="*/ 126 h 419"/>
              <a:gd name="T34" fmla="*/ 354 w 686"/>
              <a:gd name="T35" fmla="*/ 95 h 419"/>
              <a:gd name="T36" fmla="*/ 645 w 686"/>
              <a:gd name="T37" fmla="*/ 95 h 419"/>
              <a:gd name="T38" fmla="*/ 677 w 686"/>
              <a:gd name="T39" fmla="*/ 111 h 419"/>
              <a:gd name="T40" fmla="*/ 677 w 686"/>
              <a:gd name="T41" fmla="*/ 134 h 419"/>
              <a:gd name="T42" fmla="*/ 614 w 686"/>
              <a:gd name="T43" fmla="*/ 362 h 419"/>
              <a:gd name="T44" fmla="*/ 551 w 686"/>
              <a:gd name="T4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86" h="419">
                <a:moveTo>
                  <a:pt x="551" y="418"/>
                </a:moveTo>
                <a:lnTo>
                  <a:pt x="551" y="418"/>
                </a:lnTo>
                <a:cubicBezTo>
                  <a:pt x="260" y="418"/>
                  <a:pt x="260" y="418"/>
                  <a:pt x="260" y="418"/>
                </a:cubicBezTo>
                <a:cubicBezTo>
                  <a:pt x="220" y="418"/>
                  <a:pt x="197" y="394"/>
                  <a:pt x="197" y="362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16" y="63"/>
                  <a:pt x="0" y="48"/>
                  <a:pt x="0" y="32"/>
                </a:cubicBezTo>
                <a:cubicBezTo>
                  <a:pt x="0" y="16"/>
                  <a:pt x="16" y="0"/>
                  <a:pt x="31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2" y="0"/>
                  <a:pt x="157" y="8"/>
                  <a:pt x="157" y="24"/>
                </a:cubicBezTo>
                <a:cubicBezTo>
                  <a:pt x="260" y="347"/>
                  <a:pt x="260" y="347"/>
                  <a:pt x="260" y="347"/>
                </a:cubicBezTo>
                <a:cubicBezTo>
                  <a:pt x="260" y="355"/>
                  <a:pt x="260" y="355"/>
                  <a:pt x="260" y="355"/>
                </a:cubicBezTo>
                <a:cubicBezTo>
                  <a:pt x="551" y="355"/>
                  <a:pt x="551" y="355"/>
                  <a:pt x="551" y="355"/>
                </a:cubicBezTo>
                <a:cubicBezTo>
                  <a:pt x="551" y="355"/>
                  <a:pt x="551" y="355"/>
                  <a:pt x="551" y="347"/>
                </a:cubicBezTo>
                <a:cubicBezTo>
                  <a:pt x="606" y="158"/>
                  <a:pt x="606" y="158"/>
                  <a:pt x="606" y="158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38" y="158"/>
                  <a:pt x="323" y="150"/>
                  <a:pt x="323" y="126"/>
                </a:cubicBezTo>
                <a:cubicBezTo>
                  <a:pt x="323" y="111"/>
                  <a:pt x="338" y="95"/>
                  <a:pt x="354" y="95"/>
                </a:cubicBezTo>
                <a:cubicBezTo>
                  <a:pt x="645" y="95"/>
                  <a:pt x="645" y="95"/>
                  <a:pt x="645" y="95"/>
                </a:cubicBezTo>
                <a:cubicBezTo>
                  <a:pt x="661" y="95"/>
                  <a:pt x="669" y="103"/>
                  <a:pt x="677" y="111"/>
                </a:cubicBezTo>
                <a:cubicBezTo>
                  <a:pt x="677" y="118"/>
                  <a:pt x="685" y="126"/>
                  <a:pt x="677" y="134"/>
                </a:cubicBezTo>
                <a:cubicBezTo>
                  <a:pt x="614" y="362"/>
                  <a:pt x="614" y="362"/>
                  <a:pt x="614" y="362"/>
                </a:cubicBezTo>
                <a:cubicBezTo>
                  <a:pt x="614" y="394"/>
                  <a:pt x="582" y="418"/>
                  <a:pt x="551" y="4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36">
            <a:extLst>
              <a:ext uri="{FF2B5EF4-FFF2-40B4-BE49-F238E27FC236}">
                <a16:creationId xmlns:a16="http://schemas.microsoft.com/office/drawing/2014/main" id="{367C4290-EB3E-8D4B-93D9-D182F1B2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172" y="10000619"/>
            <a:ext cx="153663" cy="143749"/>
          </a:xfrm>
          <a:custGeom>
            <a:avLst/>
            <a:gdLst>
              <a:gd name="T0" fmla="*/ 0 w 135"/>
              <a:gd name="T1" fmla="*/ 63 h 127"/>
              <a:gd name="T2" fmla="*/ 0 w 135"/>
              <a:gd name="T3" fmla="*/ 63 h 127"/>
              <a:gd name="T4" fmla="*/ 71 w 135"/>
              <a:gd name="T5" fmla="*/ 0 h 127"/>
              <a:gd name="T6" fmla="*/ 134 w 135"/>
              <a:gd name="T7" fmla="*/ 63 h 127"/>
              <a:gd name="T8" fmla="*/ 71 w 135"/>
              <a:gd name="T9" fmla="*/ 126 h 127"/>
              <a:gd name="T10" fmla="*/ 0 w 135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27">
                <a:moveTo>
                  <a:pt x="0" y="63"/>
                </a:moveTo>
                <a:lnTo>
                  <a:pt x="0" y="63"/>
                </a:lnTo>
                <a:cubicBezTo>
                  <a:pt x="0" y="24"/>
                  <a:pt x="32" y="0"/>
                  <a:pt x="71" y="0"/>
                </a:cubicBezTo>
                <a:cubicBezTo>
                  <a:pt x="103" y="0"/>
                  <a:pt x="134" y="24"/>
                  <a:pt x="134" y="63"/>
                </a:cubicBezTo>
                <a:cubicBezTo>
                  <a:pt x="134" y="103"/>
                  <a:pt x="103" y="126"/>
                  <a:pt x="71" y="126"/>
                </a:cubicBezTo>
                <a:cubicBezTo>
                  <a:pt x="32" y="126"/>
                  <a:pt x="0" y="103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37">
            <a:extLst>
              <a:ext uri="{FF2B5EF4-FFF2-40B4-BE49-F238E27FC236}">
                <a16:creationId xmlns:a16="http://schemas.microsoft.com/office/drawing/2014/main" id="{A2B3DFFB-5408-6143-83B2-96F67369D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3630" y="10000619"/>
            <a:ext cx="143749" cy="143749"/>
          </a:xfrm>
          <a:custGeom>
            <a:avLst/>
            <a:gdLst>
              <a:gd name="T0" fmla="*/ 0 w 127"/>
              <a:gd name="T1" fmla="*/ 63 h 127"/>
              <a:gd name="T2" fmla="*/ 0 w 127"/>
              <a:gd name="T3" fmla="*/ 63 h 127"/>
              <a:gd name="T4" fmla="*/ 63 w 127"/>
              <a:gd name="T5" fmla="*/ 0 h 127"/>
              <a:gd name="T6" fmla="*/ 126 w 127"/>
              <a:gd name="T7" fmla="*/ 63 h 127"/>
              <a:gd name="T8" fmla="*/ 63 w 127"/>
              <a:gd name="T9" fmla="*/ 126 h 127"/>
              <a:gd name="T10" fmla="*/ 0 w 127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7">
                <a:moveTo>
                  <a:pt x="0" y="63"/>
                </a:moveTo>
                <a:lnTo>
                  <a:pt x="0" y="63"/>
                </a:lnTo>
                <a:cubicBezTo>
                  <a:pt x="0" y="24"/>
                  <a:pt x="24" y="0"/>
                  <a:pt x="63" y="0"/>
                </a:cubicBezTo>
                <a:cubicBezTo>
                  <a:pt x="103" y="0"/>
                  <a:pt x="126" y="24"/>
                  <a:pt x="126" y="63"/>
                </a:cubicBezTo>
                <a:cubicBezTo>
                  <a:pt x="126" y="103"/>
                  <a:pt x="103" y="126"/>
                  <a:pt x="63" y="126"/>
                </a:cubicBezTo>
                <a:cubicBezTo>
                  <a:pt x="24" y="126"/>
                  <a:pt x="0" y="103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38">
            <a:extLst>
              <a:ext uri="{FF2B5EF4-FFF2-40B4-BE49-F238E27FC236}">
                <a16:creationId xmlns:a16="http://schemas.microsoft.com/office/drawing/2014/main" id="{7EA3C992-0FF3-F548-A3C6-0439445F3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7383" y="6575463"/>
            <a:ext cx="852572" cy="812917"/>
          </a:xfrm>
          <a:custGeom>
            <a:avLst/>
            <a:gdLst>
              <a:gd name="T0" fmla="*/ 646 w 757"/>
              <a:gd name="T1" fmla="*/ 723 h 724"/>
              <a:gd name="T2" fmla="*/ 646 w 757"/>
              <a:gd name="T3" fmla="*/ 723 h 724"/>
              <a:gd name="T4" fmla="*/ 111 w 757"/>
              <a:gd name="T5" fmla="*/ 723 h 724"/>
              <a:gd name="T6" fmla="*/ 0 w 757"/>
              <a:gd name="T7" fmla="*/ 613 h 724"/>
              <a:gd name="T8" fmla="*/ 0 w 757"/>
              <a:gd name="T9" fmla="*/ 110 h 724"/>
              <a:gd name="T10" fmla="*/ 111 w 757"/>
              <a:gd name="T11" fmla="*/ 0 h 724"/>
              <a:gd name="T12" fmla="*/ 158 w 757"/>
              <a:gd name="T13" fmla="*/ 0 h 724"/>
              <a:gd name="T14" fmla="*/ 158 w 757"/>
              <a:gd name="T15" fmla="*/ 70 h 724"/>
              <a:gd name="T16" fmla="*/ 111 w 757"/>
              <a:gd name="T17" fmla="*/ 70 h 724"/>
              <a:gd name="T18" fmla="*/ 63 w 757"/>
              <a:gd name="T19" fmla="*/ 110 h 724"/>
              <a:gd name="T20" fmla="*/ 63 w 757"/>
              <a:gd name="T21" fmla="*/ 613 h 724"/>
              <a:gd name="T22" fmla="*/ 111 w 757"/>
              <a:gd name="T23" fmla="*/ 652 h 724"/>
              <a:gd name="T24" fmla="*/ 646 w 757"/>
              <a:gd name="T25" fmla="*/ 652 h 724"/>
              <a:gd name="T26" fmla="*/ 685 w 757"/>
              <a:gd name="T27" fmla="*/ 613 h 724"/>
              <a:gd name="T28" fmla="*/ 685 w 757"/>
              <a:gd name="T29" fmla="*/ 110 h 724"/>
              <a:gd name="T30" fmla="*/ 646 w 757"/>
              <a:gd name="T31" fmla="*/ 70 h 724"/>
              <a:gd name="T32" fmla="*/ 591 w 757"/>
              <a:gd name="T33" fmla="*/ 70 h 724"/>
              <a:gd name="T34" fmla="*/ 591 w 757"/>
              <a:gd name="T35" fmla="*/ 0 h 724"/>
              <a:gd name="T36" fmla="*/ 646 w 757"/>
              <a:gd name="T37" fmla="*/ 0 h 724"/>
              <a:gd name="T38" fmla="*/ 756 w 757"/>
              <a:gd name="T39" fmla="*/ 110 h 724"/>
              <a:gd name="T40" fmla="*/ 756 w 757"/>
              <a:gd name="T41" fmla="*/ 613 h 724"/>
              <a:gd name="T42" fmla="*/ 646 w 757"/>
              <a:gd name="T43" fmla="*/ 72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57" h="724">
                <a:moveTo>
                  <a:pt x="646" y="723"/>
                </a:moveTo>
                <a:lnTo>
                  <a:pt x="646" y="723"/>
                </a:lnTo>
                <a:cubicBezTo>
                  <a:pt x="111" y="723"/>
                  <a:pt x="111" y="723"/>
                  <a:pt x="111" y="723"/>
                </a:cubicBezTo>
                <a:cubicBezTo>
                  <a:pt x="48" y="723"/>
                  <a:pt x="0" y="676"/>
                  <a:pt x="0" y="613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47"/>
                  <a:pt x="48" y="0"/>
                  <a:pt x="111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87" y="70"/>
                  <a:pt x="63" y="86"/>
                  <a:pt x="63" y="110"/>
                </a:cubicBezTo>
                <a:cubicBezTo>
                  <a:pt x="63" y="613"/>
                  <a:pt x="63" y="613"/>
                  <a:pt x="63" y="613"/>
                </a:cubicBezTo>
                <a:cubicBezTo>
                  <a:pt x="63" y="636"/>
                  <a:pt x="87" y="652"/>
                  <a:pt x="111" y="652"/>
                </a:cubicBezTo>
                <a:cubicBezTo>
                  <a:pt x="646" y="652"/>
                  <a:pt x="646" y="652"/>
                  <a:pt x="646" y="652"/>
                </a:cubicBezTo>
                <a:cubicBezTo>
                  <a:pt x="670" y="652"/>
                  <a:pt x="685" y="636"/>
                  <a:pt x="685" y="613"/>
                </a:cubicBezTo>
                <a:cubicBezTo>
                  <a:pt x="685" y="110"/>
                  <a:pt x="685" y="110"/>
                  <a:pt x="685" y="110"/>
                </a:cubicBezTo>
                <a:cubicBezTo>
                  <a:pt x="685" y="86"/>
                  <a:pt x="670" y="70"/>
                  <a:pt x="646" y="70"/>
                </a:cubicBezTo>
                <a:cubicBezTo>
                  <a:pt x="591" y="70"/>
                  <a:pt x="591" y="70"/>
                  <a:pt x="591" y="70"/>
                </a:cubicBezTo>
                <a:cubicBezTo>
                  <a:pt x="591" y="0"/>
                  <a:pt x="591" y="0"/>
                  <a:pt x="591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709" y="0"/>
                  <a:pt x="756" y="47"/>
                  <a:pt x="756" y="110"/>
                </a:cubicBezTo>
                <a:cubicBezTo>
                  <a:pt x="756" y="613"/>
                  <a:pt x="756" y="613"/>
                  <a:pt x="756" y="613"/>
                </a:cubicBezTo>
                <a:cubicBezTo>
                  <a:pt x="756" y="676"/>
                  <a:pt x="709" y="723"/>
                  <a:pt x="646" y="7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39">
            <a:extLst>
              <a:ext uri="{FF2B5EF4-FFF2-40B4-BE49-F238E27FC236}">
                <a16:creationId xmlns:a16="http://schemas.microsoft.com/office/drawing/2014/main" id="{59324DA8-15BE-E34A-B63B-67D62DE69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0269" y="6461455"/>
            <a:ext cx="371759" cy="79309"/>
          </a:xfrm>
          <a:custGeom>
            <a:avLst/>
            <a:gdLst>
              <a:gd name="T0" fmla="*/ 331 w 332"/>
              <a:gd name="T1" fmla="*/ 71 h 72"/>
              <a:gd name="T2" fmla="*/ 0 w 332"/>
              <a:gd name="T3" fmla="*/ 71 h 72"/>
              <a:gd name="T4" fmla="*/ 0 w 332"/>
              <a:gd name="T5" fmla="*/ 0 h 72"/>
              <a:gd name="T6" fmla="*/ 331 w 332"/>
              <a:gd name="T7" fmla="*/ 0 h 72"/>
              <a:gd name="T8" fmla="*/ 331 w 332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72">
                <a:moveTo>
                  <a:pt x="331" y="71"/>
                </a:moveTo>
                <a:lnTo>
                  <a:pt x="0" y="71"/>
                </a:lnTo>
                <a:lnTo>
                  <a:pt x="0" y="0"/>
                </a:lnTo>
                <a:lnTo>
                  <a:pt x="331" y="0"/>
                </a:lnTo>
                <a:lnTo>
                  <a:pt x="331" y="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40">
            <a:extLst>
              <a:ext uri="{FF2B5EF4-FFF2-40B4-BE49-F238E27FC236}">
                <a16:creationId xmlns:a16="http://schemas.microsoft.com/office/drawing/2014/main" id="{AC4078E3-D17F-4B47-AF38-EC38374F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8282" y="6461455"/>
            <a:ext cx="237927" cy="193317"/>
          </a:xfrm>
          <a:custGeom>
            <a:avLst/>
            <a:gdLst>
              <a:gd name="T0" fmla="*/ 47 w 213"/>
              <a:gd name="T1" fmla="*/ 158 h 174"/>
              <a:gd name="T2" fmla="*/ 47 w 213"/>
              <a:gd name="T3" fmla="*/ 158 h 174"/>
              <a:gd name="T4" fmla="*/ 0 w 213"/>
              <a:gd name="T5" fmla="*/ 110 h 174"/>
              <a:gd name="T6" fmla="*/ 102 w 213"/>
              <a:gd name="T7" fmla="*/ 16 h 174"/>
              <a:gd name="T8" fmla="*/ 134 w 213"/>
              <a:gd name="T9" fmla="*/ 0 h 174"/>
              <a:gd name="T10" fmla="*/ 157 w 213"/>
              <a:gd name="T11" fmla="*/ 24 h 174"/>
              <a:gd name="T12" fmla="*/ 204 w 213"/>
              <a:gd name="T13" fmla="*/ 126 h 174"/>
              <a:gd name="T14" fmla="*/ 189 w 213"/>
              <a:gd name="T15" fmla="*/ 166 h 174"/>
              <a:gd name="T16" fmla="*/ 189 w 213"/>
              <a:gd name="T17" fmla="*/ 166 h 174"/>
              <a:gd name="T18" fmla="*/ 141 w 213"/>
              <a:gd name="T19" fmla="*/ 150 h 174"/>
              <a:gd name="T20" fmla="*/ 118 w 213"/>
              <a:gd name="T21" fmla="*/ 87 h 174"/>
              <a:gd name="T22" fmla="*/ 47 w 213"/>
              <a:gd name="T23" fmla="*/ 158 h 174"/>
              <a:gd name="T24" fmla="*/ 149 w 213"/>
              <a:gd name="T25" fmla="*/ 63 h 174"/>
              <a:gd name="T26" fmla="*/ 149 w 213"/>
              <a:gd name="T27" fmla="*/ 6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3" h="174">
                <a:moveTo>
                  <a:pt x="47" y="158"/>
                </a:moveTo>
                <a:lnTo>
                  <a:pt x="47" y="158"/>
                </a:lnTo>
                <a:cubicBezTo>
                  <a:pt x="0" y="110"/>
                  <a:pt x="0" y="110"/>
                  <a:pt x="0" y="110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110" y="8"/>
                  <a:pt x="118" y="0"/>
                  <a:pt x="134" y="0"/>
                </a:cubicBezTo>
                <a:cubicBezTo>
                  <a:pt x="141" y="8"/>
                  <a:pt x="149" y="16"/>
                  <a:pt x="157" y="24"/>
                </a:cubicBezTo>
                <a:cubicBezTo>
                  <a:pt x="204" y="126"/>
                  <a:pt x="204" y="126"/>
                  <a:pt x="204" y="126"/>
                </a:cubicBezTo>
                <a:cubicBezTo>
                  <a:pt x="212" y="142"/>
                  <a:pt x="204" y="158"/>
                  <a:pt x="189" y="166"/>
                </a:cubicBezTo>
                <a:lnTo>
                  <a:pt x="189" y="166"/>
                </a:lnTo>
                <a:cubicBezTo>
                  <a:pt x="173" y="173"/>
                  <a:pt x="149" y="166"/>
                  <a:pt x="141" y="150"/>
                </a:cubicBezTo>
                <a:cubicBezTo>
                  <a:pt x="118" y="87"/>
                  <a:pt x="118" y="87"/>
                  <a:pt x="118" y="87"/>
                </a:cubicBezTo>
                <a:lnTo>
                  <a:pt x="47" y="158"/>
                </a:lnTo>
                <a:close/>
                <a:moveTo>
                  <a:pt x="149" y="63"/>
                </a:moveTo>
                <a:lnTo>
                  <a:pt x="14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41">
            <a:extLst>
              <a:ext uri="{FF2B5EF4-FFF2-40B4-BE49-F238E27FC236}">
                <a16:creationId xmlns:a16="http://schemas.microsoft.com/office/drawing/2014/main" id="{4AB66B7C-5C4C-E943-B50D-15D1895C4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9146" y="6575463"/>
            <a:ext cx="337063" cy="228013"/>
          </a:xfrm>
          <a:custGeom>
            <a:avLst/>
            <a:gdLst>
              <a:gd name="T0" fmla="*/ 126 w 300"/>
              <a:gd name="T1" fmla="*/ 204 h 205"/>
              <a:gd name="T2" fmla="*/ 126 w 300"/>
              <a:gd name="T3" fmla="*/ 204 h 205"/>
              <a:gd name="T4" fmla="*/ 118 w 300"/>
              <a:gd name="T5" fmla="*/ 204 h 205"/>
              <a:gd name="T6" fmla="*/ 79 w 300"/>
              <a:gd name="T7" fmla="*/ 189 h 205"/>
              <a:gd name="T8" fmla="*/ 0 w 300"/>
              <a:gd name="T9" fmla="*/ 94 h 205"/>
              <a:gd name="T10" fmla="*/ 87 w 300"/>
              <a:gd name="T11" fmla="*/ 7 h 205"/>
              <a:gd name="T12" fmla="*/ 134 w 300"/>
              <a:gd name="T13" fmla="*/ 55 h 205"/>
              <a:gd name="T14" fmla="*/ 87 w 300"/>
              <a:gd name="T15" fmla="*/ 102 h 205"/>
              <a:gd name="T16" fmla="*/ 126 w 300"/>
              <a:gd name="T17" fmla="*/ 133 h 205"/>
              <a:gd name="T18" fmla="*/ 236 w 300"/>
              <a:gd name="T19" fmla="*/ 15 h 205"/>
              <a:gd name="T20" fmla="*/ 284 w 300"/>
              <a:gd name="T21" fmla="*/ 7 h 205"/>
              <a:gd name="T22" fmla="*/ 284 w 300"/>
              <a:gd name="T23" fmla="*/ 7 h 205"/>
              <a:gd name="T24" fmla="*/ 284 w 300"/>
              <a:gd name="T25" fmla="*/ 55 h 205"/>
              <a:gd name="T26" fmla="*/ 165 w 300"/>
              <a:gd name="T27" fmla="*/ 189 h 205"/>
              <a:gd name="T28" fmla="*/ 126 w 300"/>
              <a:gd name="T2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0" h="205">
                <a:moveTo>
                  <a:pt x="126" y="204"/>
                </a:moveTo>
                <a:lnTo>
                  <a:pt x="126" y="204"/>
                </a:lnTo>
                <a:cubicBezTo>
                  <a:pt x="118" y="204"/>
                  <a:pt x="118" y="204"/>
                  <a:pt x="118" y="204"/>
                </a:cubicBezTo>
                <a:cubicBezTo>
                  <a:pt x="102" y="204"/>
                  <a:pt x="87" y="196"/>
                  <a:pt x="79" y="189"/>
                </a:cubicBezTo>
                <a:cubicBezTo>
                  <a:pt x="0" y="94"/>
                  <a:pt x="0" y="94"/>
                  <a:pt x="0" y="94"/>
                </a:cubicBezTo>
                <a:cubicBezTo>
                  <a:pt x="87" y="7"/>
                  <a:pt x="87" y="7"/>
                  <a:pt x="87" y="7"/>
                </a:cubicBezTo>
                <a:cubicBezTo>
                  <a:pt x="134" y="55"/>
                  <a:pt x="134" y="55"/>
                  <a:pt x="134" y="5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126" y="133"/>
                  <a:pt x="126" y="133"/>
                  <a:pt x="126" y="133"/>
                </a:cubicBezTo>
                <a:cubicBezTo>
                  <a:pt x="236" y="15"/>
                  <a:pt x="236" y="15"/>
                  <a:pt x="236" y="15"/>
                </a:cubicBezTo>
                <a:cubicBezTo>
                  <a:pt x="244" y="0"/>
                  <a:pt x="268" y="0"/>
                  <a:pt x="284" y="7"/>
                </a:cubicBezTo>
                <a:lnTo>
                  <a:pt x="284" y="7"/>
                </a:lnTo>
                <a:cubicBezTo>
                  <a:pt x="291" y="23"/>
                  <a:pt x="299" y="47"/>
                  <a:pt x="284" y="55"/>
                </a:cubicBezTo>
                <a:cubicBezTo>
                  <a:pt x="165" y="189"/>
                  <a:pt x="165" y="189"/>
                  <a:pt x="165" y="189"/>
                </a:cubicBezTo>
                <a:cubicBezTo>
                  <a:pt x="150" y="196"/>
                  <a:pt x="142" y="204"/>
                  <a:pt x="126" y="2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42">
            <a:extLst>
              <a:ext uri="{FF2B5EF4-FFF2-40B4-BE49-F238E27FC236}">
                <a16:creationId xmlns:a16="http://schemas.microsoft.com/office/drawing/2014/main" id="{1B5C0CEA-460C-784E-8C99-B97CCD9B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1132" y="6461455"/>
            <a:ext cx="242882" cy="193317"/>
          </a:xfrm>
          <a:custGeom>
            <a:avLst/>
            <a:gdLst>
              <a:gd name="T0" fmla="*/ 166 w 214"/>
              <a:gd name="T1" fmla="*/ 158 h 174"/>
              <a:gd name="T2" fmla="*/ 166 w 214"/>
              <a:gd name="T3" fmla="*/ 158 h 174"/>
              <a:gd name="T4" fmla="*/ 213 w 214"/>
              <a:gd name="T5" fmla="*/ 110 h 174"/>
              <a:gd name="T6" fmla="*/ 111 w 214"/>
              <a:gd name="T7" fmla="*/ 16 h 174"/>
              <a:gd name="T8" fmla="*/ 79 w 214"/>
              <a:gd name="T9" fmla="*/ 0 h 174"/>
              <a:gd name="T10" fmla="*/ 55 w 214"/>
              <a:gd name="T11" fmla="*/ 24 h 174"/>
              <a:gd name="T12" fmla="*/ 8 w 214"/>
              <a:gd name="T13" fmla="*/ 126 h 174"/>
              <a:gd name="T14" fmla="*/ 24 w 214"/>
              <a:gd name="T15" fmla="*/ 166 h 174"/>
              <a:gd name="T16" fmla="*/ 24 w 214"/>
              <a:gd name="T17" fmla="*/ 166 h 174"/>
              <a:gd name="T18" fmla="*/ 63 w 214"/>
              <a:gd name="T19" fmla="*/ 150 h 174"/>
              <a:gd name="T20" fmla="*/ 95 w 214"/>
              <a:gd name="T21" fmla="*/ 87 h 174"/>
              <a:gd name="T22" fmla="*/ 166 w 214"/>
              <a:gd name="T23" fmla="*/ 158 h 174"/>
              <a:gd name="T24" fmla="*/ 63 w 214"/>
              <a:gd name="T25" fmla="*/ 63 h 174"/>
              <a:gd name="T26" fmla="*/ 63 w 214"/>
              <a:gd name="T27" fmla="*/ 6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4" h="174">
                <a:moveTo>
                  <a:pt x="166" y="158"/>
                </a:moveTo>
                <a:lnTo>
                  <a:pt x="166" y="158"/>
                </a:lnTo>
                <a:cubicBezTo>
                  <a:pt x="213" y="110"/>
                  <a:pt x="213" y="110"/>
                  <a:pt x="213" y="110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03" y="8"/>
                  <a:pt x="95" y="0"/>
                  <a:pt x="79" y="0"/>
                </a:cubicBezTo>
                <a:cubicBezTo>
                  <a:pt x="71" y="8"/>
                  <a:pt x="63" y="16"/>
                  <a:pt x="55" y="24"/>
                </a:cubicBezTo>
                <a:cubicBezTo>
                  <a:pt x="8" y="126"/>
                  <a:pt x="8" y="126"/>
                  <a:pt x="8" y="126"/>
                </a:cubicBezTo>
                <a:cubicBezTo>
                  <a:pt x="0" y="142"/>
                  <a:pt x="8" y="158"/>
                  <a:pt x="24" y="166"/>
                </a:cubicBezTo>
                <a:lnTo>
                  <a:pt x="24" y="166"/>
                </a:lnTo>
                <a:cubicBezTo>
                  <a:pt x="40" y="173"/>
                  <a:pt x="55" y="166"/>
                  <a:pt x="63" y="150"/>
                </a:cubicBezTo>
                <a:cubicBezTo>
                  <a:pt x="95" y="87"/>
                  <a:pt x="95" y="87"/>
                  <a:pt x="95" y="87"/>
                </a:cubicBezTo>
                <a:lnTo>
                  <a:pt x="166" y="158"/>
                </a:lnTo>
                <a:close/>
                <a:moveTo>
                  <a:pt x="63" y="63"/>
                </a:moveTo>
                <a:lnTo>
                  <a:pt x="63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43">
            <a:extLst>
              <a:ext uri="{FF2B5EF4-FFF2-40B4-BE49-F238E27FC236}">
                <a16:creationId xmlns:a16="http://schemas.microsoft.com/office/drawing/2014/main" id="{3B11B84A-B99A-EF4D-AB0E-02326F6C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1132" y="6575463"/>
            <a:ext cx="337063" cy="228013"/>
          </a:xfrm>
          <a:custGeom>
            <a:avLst/>
            <a:gdLst>
              <a:gd name="T0" fmla="*/ 174 w 301"/>
              <a:gd name="T1" fmla="*/ 204 h 205"/>
              <a:gd name="T2" fmla="*/ 174 w 301"/>
              <a:gd name="T3" fmla="*/ 204 h 205"/>
              <a:gd name="T4" fmla="*/ 174 w 301"/>
              <a:gd name="T5" fmla="*/ 204 h 205"/>
              <a:gd name="T6" fmla="*/ 221 w 301"/>
              <a:gd name="T7" fmla="*/ 189 h 205"/>
              <a:gd name="T8" fmla="*/ 300 w 301"/>
              <a:gd name="T9" fmla="*/ 94 h 205"/>
              <a:gd name="T10" fmla="*/ 213 w 301"/>
              <a:gd name="T11" fmla="*/ 7 h 205"/>
              <a:gd name="T12" fmla="*/ 166 w 301"/>
              <a:gd name="T13" fmla="*/ 55 h 205"/>
              <a:gd name="T14" fmla="*/ 205 w 301"/>
              <a:gd name="T15" fmla="*/ 102 h 205"/>
              <a:gd name="T16" fmla="*/ 174 w 301"/>
              <a:gd name="T17" fmla="*/ 133 h 205"/>
              <a:gd name="T18" fmla="*/ 63 w 301"/>
              <a:gd name="T19" fmla="*/ 15 h 205"/>
              <a:gd name="T20" fmla="*/ 16 w 301"/>
              <a:gd name="T21" fmla="*/ 7 h 205"/>
              <a:gd name="T22" fmla="*/ 16 w 301"/>
              <a:gd name="T23" fmla="*/ 7 h 205"/>
              <a:gd name="T24" fmla="*/ 16 w 301"/>
              <a:gd name="T25" fmla="*/ 55 h 205"/>
              <a:gd name="T26" fmla="*/ 134 w 301"/>
              <a:gd name="T27" fmla="*/ 189 h 205"/>
              <a:gd name="T28" fmla="*/ 174 w 301"/>
              <a:gd name="T2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1" h="205">
                <a:moveTo>
                  <a:pt x="174" y="204"/>
                </a:moveTo>
                <a:lnTo>
                  <a:pt x="174" y="204"/>
                </a:lnTo>
                <a:lnTo>
                  <a:pt x="174" y="204"/>
                </a:lnTo>
                <a:cubicBezTo>
                  <a:pt x="189" y="204"/>
                  <a:pt x="205" y="196"/>
                  <a:pt x="221" y="189"/>
                </a:cubicBezTo>
                <a:cubicBezTo>
                  <a:pt x="300" y="94"/>
                  <a:pt x="300" y="94"/>
                  <a:pt x="300" y="94"/>
                </a:cubicBezTo>
                <a:cubicBezTo>
                  <a:pt x="213" y="7"/>
                  <a:pt x="213" y="7"/>
                  <a:pt x="213" y="7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205" y="102"/>
                  <a:pt x="205" y="102"/>
                  <a:pt x="205" y="102"/>
                </a:cubicBezTo>
                <a:cubicBezTo>
                  <a:pt x="174" y="133"/>
                  <a:pt x="174" y="133"/>
                  <a:pt x="174" y="133"/>
                </a:cubicBezTo>
                <a:cubicBezTo>
                  <a:pt x="63" y="15"/>
                  <a:pt x="63" y="15"/>
                  <a:pt x="63" y="15"/>
                </a:cubicBezTo>
                <a:cubicBezTo>
                  <a:pt x="48" y="0"/>
                  <a:pt x="32" y="0"/>
                  <a:pt x="16" y="7"/>
                </a:cubicBezTo>
                <a:lnTo>
                  <a:pt x="16" y="7"/>
                </a:lnTo>
                <a:cubicBezTo>
                  <a:pt x="0" y="23"/>
                  <a:pt x="0" y="47"/>
                  <a:pt x="16" y="55"/>
                </a:cubicBezTo>
                <a:cubicBezTo>
                  <a:pt x="134" y="189"/>
                  <a:pt x="134" y="189"/>
                  <a:pt x="134" y="189"/>
                </a:cubicBezTo>
                <a:cubicBezTo>
                  <a:pt x="142" y="196"/>
                  <a:pt x="158" y="204"/>
                  <a:pt x="174" y="2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44">
            <a:extLst>
              <a:ext uri="{FF2B5EF4-FFF2-40B4-BE49-F238E27FC236}">
                <a16:creationId xmlns:a16="http://schemas.microsoft.com/office/drawing/2014/main" id="{731555FD-85D8-514B-8C73-C77337A0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2719" y="6912527"/>
            <a:ext cx="178445" cy="54523"/>
          </a:xfrm>
          <a:custGeom>
            <a:avLst/>
            <a:gdLst>
              <a:gd name="T0" fmla="*/ 0 w 158"/>
              <a:gd name="T1" fmla="*/ 23 h 48"/>
              <a:gd name="T2" fmla="*/ 0 w 158"/>
              <a:gd name="T3" fmla="*/ 23 h 48"/>
              <a:gd name="T4" fmla="*/ 0 w 158"/>
              <a:gd name="T5" fmla="*/ 23 h 48"/>
              <a:gd name="T6" fmla="*/ 23 w 158"/>
              <a:gd name="T7" fmla="*/ 0 h 48"/>
              <a:gd name="T8" fmla="*/ 134 w 158"/>
              <a:gd name="T9" fmla="*/ 0 h 48"/>
              <a:gd name="T10" fmla="*/ 157 w 158"/>
              <a:gd name="T11" fmla="*/ 23 h 48"/>
              <a:gd name="T12" fmla="*/ 157 w 158"/>
              <a:gd name="T13" fmla="*/ 23 h 48"/>
              <a:gd name="T14" fmla="*/ 134 w 158"/>
              <a:gd name="T15" fmla="*/ 47 h 48"/>
              <a:gd name="T16" fmla="*/ 23 w 158"/>
              <a:gd name="T17" fmla="*/ 47 h 48"/>
              <a:gd name="T18" fmla="*/ 0 w 158"/>
              <a:gd name="T19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" h="48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16"/>
                  <a:pt x="16" y="0"/>
                  <a:pt x="23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9" y="0"/>
                  <a:pt x="157" y="16"/>
                  <a:pt x="157" y="23"/>
                </a:cubicBezTo>
                <a:lnTo>
                  <a:pt x="157" y="23"/>
                </a:lnTo>
                <a:cubicBezTo>
                  <a:pt x="157" y="39"/>
                  <a:pt x="149" y="47"/>
                  <a:pt x="134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16" y="47"/>
                  <a:pt x="0" y="39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45">
            <a:extLst>
              <a:ext uri="{FF2B5EF4-FFF2-40B4-BE49-F238E27FC236}">
                <a16:creationId xmlns:a16="http://schemas.microsoft.com/office/drawing/2014/main" id="{AB0C74D2-B0F2-A042-8225-5680A61E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8973" y="6932354"/>
            <a:ext cx="54523" cy="426286"/>
          </a:xfrm>
          <a:custGeom>
            <a:avLst/>
            <a:gdLst>
              <a:gd name="T0" fmla="*/ 47 w 48"/>
              <a:gd name="T1" fmla="*/ 377 h 378"/>
              <a:gd name="T2" fmla="*/ 47 w 48"/>
              <a:gd name="T3" fmla="*/ 377 h 378"/>
              <a:gd name="T4" fmla="*/ 0 w 48"/>
              <a:gd name="T5" fmla="*/ 377 h 378"/>
              <a:gd name="T6" fmla="*/ 0 w 48"/>
              <a:gd name="T7" fmla="*/ 23 h 378"/>
              <a:gd name="T8" fmla="*/ 23 w 48"/>
              <a:gd name="T9" fmla="*/ 0 h 378"/>
              <a:gd name="T10" fmla="*/ 23 w 48"/>
              <a:gd name="T11" fmla="*/ 0 h 378"/>
              <a:gd name="T12" fmla="*/ 47 w 48"/>
              <a:gd name="T13" fmla="*/ 23 h 378"/>
              <a:gd name="T14" fmla="*/ 47 w 48"/>
              <a:gd name="T15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378">
                <a:moveTo>
                  <a:pt x="47" y="377"/>
                </a:moveTo>
                <a:lnTo>
                  <a:pt x="47" y="377"/>
                </a:lnTo>
                <a:cubicBezTo>
                  <a:pt x="0" y="377"/>
                  <a:pt x="0" y="377"/>
                  <a:pt x="0" y="37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3" y="0"/>
                </a:cubicBezTo>
                <a:lnTo>
                  <a:pt x="23" y="0"/>
                </a:lnTo>
                <a:cubicBezTo>
                  <a:pt x="39" y="0"/>
                  <a:pt x="47" y="7"/>
                  <a:pt x="47" y="23"/>
                </a:cubicBezTo>
                <a:lnTo>
                  <a:pt x="47" y="37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46">
            <a:extLst>
              <a:ext uri="{FF2B5EF4-FFF2-40B4-BE49-F238E27FC236}">
                <a16:creationId xmlns:a16="http://schemas.microsoft.com/office/drawing/2014/main" id="{8CCAA1B6-0A2E-4849-A523-06B54A2D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474" y="5708019"/>
            <a:ext cx="6196016" cy="2627111"/>
          </a:xfrm>
          <a:custGeom>
            <a:avLst/>
            <a:gdLst>
              <a:gd name="T0" fmla="*/ 992 w 5513"/>
              <a:gd name="T1" fmla="*/ 2337 h 2338"/>
              <a:gd name="T2" fmla="*/ 992 w 5513"/>
              <a:gd name="T3" fmla="*/ 2337 h 2338"/>
              <a:gd name="T4" fmla="*/ 4338 w 5513"/>
              <a:gd name="T5" fmla="*/ 2337 h 2338"/>
              <a:gd name="T6" fmla="*/ 5512 w 5513"/>
              <a:gd name="T7" fmla="*/ 1164 h 2338"/>
              <a:gd name="T8" fmla="*/ 5512 w 5513"/>
              <a:gd name="T9" fmla="*/ 1164 h 2338"/>
              <a:gd name="T10" fmla="*/ 4338 w 5513"/>
              <a:gd name="T11" fmla="*/ 0 h 2338"/>
              <a:gd name="T12" fmla="*/ 992 w 5513"/>
              <a:gd name="T13" fmla="*/ 0 h 2338"/>
              <a:gd name="T14" fmla="*/ 685 w 5513"/>
              <a:gd name="T15" fmla="*/ 150 h 2338"/>
              <a:gd name="T16" fmla="*/ 55 w 5513"/>
              <a:gd name="T17" fmla="*/ 1015 h 2338"/>
              <a:gd name="T18" fmla="*/ 55 w 5513"/>
              <a:gd name="T19" fmla="*/ 1267 h 2338"/>
              <a:gd name="T20" fmla="*/ 685 w 5513"/>
              <a:gd name="T21" fmla="*/ 2172 h 2338"/>
              <a:gd name="T22" fmla="*/ 992 w 5513"/>
              <a:gd name="T23" fmla="*/ 2337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13" h="2338">
                <a:moveTo>
                  <a:pt x="992" y="2337"/>
                </a:moveTo>
                <a:lnTo>
                  <a:pt x="992" y="2337"/>
                </a:lnTo>
                <a:cubicBezTo>
                  <a:pt x="4338" y="2337"/>
                  <a:pt x="4338" y="2337"/>
                  <a:pt x="4338" y="2337"/>
                </a:cubicBezTo>
                <a:cubicBezTo>
                  <a:pt x="4984" y="2337"/>
                  <a:pt x="5512" y="1810"/>
                  <a:pt x="5512" y="1164"/>
                </a:cubicBezTo>
                <a:lnTo>
                  <a:pt x="5512" y="1164"/>
                </a:lnTo>
                <a:cubicBezTo>
                  <a:pt x="5512" y="520"/>
                  <a:pt x="4984" y="0"/>
                  <a:pt x="4338" y="0"/>
                </a:cubicBezTo>
                <a:cubicBezTo>
                  <a:pt x="992" y="0"/>
                  <a:pt x="992" y="0"/>
                  <a:pt x="992" y="0"/>
                </a:cubicBezTo>
                <a:cubicBezTo>
                  <a:pt x="874" y="0"/>
                  <a:pt x="756" y="55"/>
                  <a:pt x="685" y="150"/>
                </a:cubicBezTo>
                <a:cubicBezTo>
                  <a:pt x="55" y="1015"/>
                  <a:pt x="55" y="1015"/>
                  <a:pt x="55" y="1015"/>
                </a:cubicBezTo>
                <a:cubicBezTo>
                  <a:pt x="0" y="1086"/>
                  <a:pt x="0" y="1188"/>
                  <a:pt x="55" y="1267"/>
                </a:cubicBezTo>
                <a:cubicBezTo>
                  <a:pt x="685" y="2172"/>
                  <a:pt x="685" y="2172"/>
                  <a:pt x="685" y="2172"/>
                </a:cubicBezTo>
                <a:cubicBezTo>
                  <a:pt x="756" y="2274"/>
                  <a:pt x="874" y="2337"/>
                  <a:pt x="992" y="23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47">
            <a:extLst>
              <a:ext uri="{FF2B5EF4-FFF2-40B4-BE49-F238E27FC236}">
                <a16:creationId xmlns:a16="http://schemas.microsoft.com/office/drawing/2014/main" id="{68357B2E-E63E-AB43-B25B-4161A14A3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16" y="8523489"/>
            <a:ext cx="6186103" cy="2627111"/>
          </a:xfrm>
          <a:custGeom>
            <a:avLst/>
            <a:gdLst>
              <a:gd name="T0" fmla="*/ 992 w 5505"/>
              <a:gd name="T1" fmla="*/ 2338 h 2339"/>
              <a:gd name="T2" fmla="*/ 992 w 5505"/>
              <a:gd name="T3" fmla="*/ 2338 h 2339"/>
              <a:gd name="T4" fmla="*/ 4339 w 5505"/>
              <a:gd name="T5" fmla="*/ 2338 h 2339"/>
              <a:gd name="T6" fmla="*/ 5504 w 5505"/>
              <a:gd name="T7" fmla="*/ 1165 h 2339"/>
              <a:gd name="T8" fmla="*/ 5504 w 5505"/>
              <a:gd name="T9" fmla="*/ 1165 h 2339"/>
              <a:gd name="T10" fmla="*/ 4339 w 5505"/>
              <a:gd name="T11" fmla="*/ 0 h 2339"/>
              <a:gd name="T12" fmla="*/ 985 w 5505"/>
              <a:gd name="T13" fmla="*/ 0 h 2339"/>
              <a:gd name="T14" fmla="*/ 685 w 5505"/>
              <a:gd name="T15" fmla="*/ 157 h 2339"/>
              <a:gd name="T16" fmla="*/ 55 w 5505"/>
              <a:gd name="T17" fmla="*/ 1015 h 2339"/>
              <a:gd name="T18" fmla="*/ 55 w 5505"/>
              <a:gd name="T19" fmla="*/ 1267 h 2339"/>
              <a:gd name="T20" fmla="*/ 685 w 5505"/>
              <a:gd name="T21" fmla="*/ 2172 h 2339"/>
              <a:gd name="T22" fmla="*/ 992 w 5505"/>
              <a:gd name="T23" fmla="*/ 2338 h 2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05" h="2339">
                <a:moveTo>
                  <a:pt x="992" y="2338"/>
                </a:moveTo>
                <a:lnTo>
                  <a:pt x="992" y="2338"/>
                </a:lnTo>
                <a:cubicBezTo>
                  <a:pt x="4339" y="2338"/>
                  <a:pt x="4339" y="2338"/>
                  <a:pt x="4339" y="2338"/>
                </a:cubicBezTo>
                <a:cubicBezTo>
                  <a:pt x="4984" y="2338"/>
                  <a:pt x="5504" y="1810"/>
                  <a:pt x="5504" y="1165"/>
                </a:cubicBezTo>
                <a:lnTo>
                  <a:pt x="5504" y="1165"/>
                </a:lnTo>
                <a:cubicBezTo>
                  <a:pt x="5504" y="519"/>
                  <a:pt x="4984" y="0"/>
                  <a:pt x="4339" y="0"/>
                </a:cubicBezTo>
                <a:cubicBezTo>
                  <a:pt x="985" y="0"/>
                  <a:pt x="985" y="0"/>
                  <a:pt x="985" y="0"/>
                </a:cubicBezTo>
                <a:cubicBezTo>
                  <a:pt x="866" y="0"/>
                  <a:pt x="756" y="55"/>
                  <a:pt x="685" y="157"/>
                </a:cubicBezTo>
                <a:cubicBezTo>
                  <a:pt x="55" y="1015"/>
                  <a:pt x="55" y="1015"/>
                  <a:pt x="55" y="1015"/>
                </a:cubicBezTo>
                <a:cubicBezTo>
                  <a:pt x="0" y="1094"/>
                  <a:pt x="0" y="1196"/>
                  <a:pt x="55" y="1267"/>
                </a:cubicBezTo>
                <a:cubicBezTo>
                  <a:pt x="685" y="2172"/>
                  <a:pt x="685" y="2172"/>
                  <a:pt x="685" y="2172"/>
                </a:cubicBezTo>
                <a:cubicBezTo>
                  <a:pt x="756" y="2275"/>
                  <a:pt x="874" y="2338"/>
                  <a:pt x="992" y="23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48">
            <a:extLst>
              <a:ext uri="{FF2B5EF4-FFF2-40B4-BE49-F238E27FC236}">
                <a16:creationId xmlns:a16="http://schemas.microsoft.com/office/drawing/2014/main" id="{BF7A8C88-5852-5345-B5A3-C4CD7D0DC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28" y="6045083"/>
            <a:ext cx="1888544" cy="1893503"/>
          </a:xfrm>
          <a:custGeom>
            <a:avLst/>
            <a:gdLst>
              <a:gd name="T0" fmla="*/ 0 w 1678"/>
              <a:gd name="T1" fmla="*/ 842 h 1685"/>
              <a:gd name="T2" fmla="*/ 0 w 1678"/>
              <a:gd name="T3" fmla="*/ 842 h 1685"/>
              <a:gd name="T4" fmla="*/ 842 w 1678"/>
              <a:gd name="T5" fmla="*/ 0 h 1685"/>
              <a:gd name="T6" fmla="*/ 1677 w 1678"/>
              <a:gd name="T7" fmla="*/ 842 h 1685"/>
              <a:gd name="T8" fmla="*/ 842 w 1678"/>
              <a:gd name="T9" fmla="*/ 1684 h 1685"/>
              <a:gd name="T10" fmla="*/ 0 w 1678"/>
              <a:gd name="T11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8" h="1685">
                <a:moveTo>
                  <a:pt x="0" y="842"/>
                </a:moveTo>
                <a:lnTo>
                  <a:pt x="0" y="842"/>
                </a:lnTo>
                <a:cubicBezTo>
                  <a:pt x="0" y="378"/>
                  <a:pt x="378" y="0"/>
                  <a:pt x="842" y="0"/>
                </a:cubicBezTo>
                <a:cubicBezTo>
                  <a:pt x="1307" y="0"/>
                  <a:pt x="1677" y="378"/>
                  <a:pt x="1677" y="842"/>
                </a:cubicBezTo>
                <a:cubicBezTo>
                  <a:pt x="1677" y="1306"/>
                  <a:pt x="1307" y="1684"/>
                  <a:pt x="842" y="1684"/>
                </a:cubicBezTo>
                <a:cubicBezTo>
                  <a:pt x="378" y="1684"/>
                  <a:pt x="0" y="1306"/>
                  <a:pt x="0" y="8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49">
            <a:extLst>
              <a:ext uri="{FF2B5EF4-FFF2-40B4-BE49-F238E27FC236}">
                <a16:creationId xmlns:a16="http://schemas.microsoft.com/office/drawing/2014/main" id="{6F399B03-AD9D-364B-95CD-45200538A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667" y="8875424"/>
            <a:ext cx="1893503" cy="1893503"/>
          </a:xfrm>
          <a:custGeom>
            <a:avLst/>
            <a:gdLst>
              <a:gd name="T0" fmla="*/ 0 w 1686"/>
              <a:gd name="T1" fmla="*/ 842 h 1685"/>
              <a:gd name="T2" fmla="*/ 0 w 1686"/>
              <a:gd name="T3" fmla="*/ 842 h 1685"/>
              <a:gd name="T4" fmla="*/ 843 w 1686"/>
              <a:gd name="T5" fmla="*/ 0 h 1685"/>
              <a:gd name="T6" fmla="*/ 1685 w 1686"/>
              <a:gd name="T7" fmla="*/ 842 h 1685"/>
              <a:gd name="T8" fmla="*/ 843 w 1686"/>
              <a:gd name="T9" fmla="*/ 1684 h 1685"/>
              <a:gd name="T10" fmla="*/ 0 w 1686"/>
              <a:gd name="T11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6" h="1685">
                <a:moveTo>
                  <a:pt x="0" y="842"/>
                </a:moveTo>
                <a:lnTo>
                  <a:pt x="0" y="842"/>
                </a:lnTo>
                <a:cubicBezTo>
                  <a:pt x="0" y="377"/>
                  <a:pt x="378" y="0"/>
                  <a:pt x="843" y="0"/>
                </a:cubicBezTo>
                <a:cubicBezTo>
                  <a:pt x="1307" y="0"/>
                  <a:pt x="1685" y="377"/>
                  <a:pt x="1685" y="842"/>
                </a:cubicBezTo>
                <a:cubicBezTo>
                  <a:pt x="1685" y="1307"/>
                  <a:pt x="1307" y="1684"/>
                  <a:pt x="843" y="1684"/>
                </a:cubicBezTo>
                <a:cubicBezTo>
                  <a:pt x="378" y="1684"/>
                  <a:pt x="0" y="1307"/>
                  <a:pt x="0" y="8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50">
            <a:extLst>
              <a:ext uri="{FF2B5EF4-FFF2-40B4-BE49-F238E27FC236}">
                <a16:creationId xmlns:a16="http://schemas.microsoft.com/office/drawing/2014/main" id="{D40CE3FC-4760-3840-BFB7-DFCFCA2B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841" y="6877827"/>
            <a:ext cx="3410287" cy="232972"/>
          </a:xfrm>
          <a:custGeom>
            <a:avLst/>
            <a:gdLst>
              <a:gd name="T0" fmla="*/ 0 w 3032"/>
              <a:gd name="T1" fmla="*/ 205 h 206"/>
              <a:gd name="T2" fmla="*/ 3031 w 3032"/>
              <a:gd name="T3" fmla="*/ 205 h 206"/>
              <a:gd name="T4" fmla="*/ 3031 w 3032"/>
              <a:gd name="T5" fmla="*/ 0 h 206"/>
              <a:gd name="T6" fmla="*/ 0 w 3032"/>
              <a:gd name="T7" fmla="*/ 0 h 206"/>
              <a:gd name="T8" fmla="*/ 0 w 3032"/>
              <a:gd name="T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2" h="206">
                <a:moveTo>
                  <a:pt x="0" y="205"/>
                </a:moveTo>
                <a:lnTo>
                  <a:pt x="3031" y="205"/>
                </a:lnTo>
                <a:lnTo>
                  <a:pt x="3031" y="0"/>
                </a:lnTo>
                <a:lnTo>
                  <a:pt x="0" y="0"/>
                </a:lnTo>
                <a:lnTo>
                  <a:pt x="0" y="20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51">
            <a:extLst>
              <a:ext uri="{FF2B5EF4-FFF2-40B4-BE49-F238E27FC236}">
                <a16:creationId xmlns:a16="http://schemas.microsoft.com/office/drawing/2014/main" id="{7F3DEF05-C821-6340-90F8-3E2533B5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9" y="6159091"/>
            <a:ext cx="1675403" cy="1665489"/>
          </a:xfrm>
          <a:custGeom>
            <a:avLst/>
            <a:gdLst>
              <a:gd name="T0" fmla="*/ 0 w 1489"/>
              <a:gd name="T1" fmla="*/ 739 h 1480"/>
              <a:gd name="T2" fmla="*/ 0 w 1489"/>
              <a:gd name="T3" fmla="*/ 739 h 1480"/>
              <a:gd name="T4" fmla="*/ 748 w 1489"/>
              <a:gd name="T5" fmla="*/ 0 h 1480"/>
              <a:gd name="T6" fmla="*/ 1488 w 1489"/>
              <a:gd name="T7" fmla="*/ 739 h 1480"/>
              <a:gd name="T8" fmla="*/ 748 w 1489"/>
              <a:gd name="T9" fmla="*/ 1479 h 1480"/>
              <a:gd name="T10" fmla="*/ 0 w 1489"/>
              <a:gd name="T11" fmla="*/ 73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9" h="1480">
                <a:moveTo>
                  <a:pt x="0" y="739"/>
                </a:moveTo>
                <a:lnTo>
                  <a:pt x="0" y="739"/>
                </a:lnTo>
                <a:cubicBezTo>
                  <a:pt x="0" y="330"/>
                  <a:pt x="339" y="0"/>
                  <a:pt x="748" y="0"/>
                </a:cubicBezTo>
                <a:cubicBezTo>
                  <a:pt x="1158" y="0"/>
                  <a:pt x="1488" y="330"/>
                  <a:pt x="1488" y="739"/>
                </a:cubicBezTo>
                <a:cubicBezTo>
                  <a:pt x="1488" y="1148"/>
                  <a:pt x="1158" y="1479"/>
                  <a:pt x="748" y="1479"/>
                </a:cubicBezTo>
                <a:cubicBezTo>
                  <a:pt x="339" y="1479"/>
                  <a:pt x="0" y="1148"/>
                  <a:pt x="0" y="73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52">
            <a:extLst>
              <a:ext uri="{FF2B5EF4-FFF2-40B4-BE49-F238E27FC236}">
                <a16:creationId xmlns:a16="http://schemas.microsoft.com/office/drawing/2014/main" id="{A7094E19-FD71-FE4A-9E9A-0414BDA07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111" y="9718083"/>
            <a:ext cx="5521890" cy="232969"/>
          </a:xfrm>
          <a:custGeom>
            <a:avLst/>
            <a:gdLst>
              <a:gd name="T0" fmla="*/ 0 w 4914"/>
              <a:gd name="T1" fmla="*/ 205 h 206"/>
              <a:gd name="T2" fmla="*/ 4913 w 4914"/>
              <a:gd name="T3" fmla="*/ 205 h 206"/>
              <a:gd name="T4" fmla="*/ 4913 w 4914"/>
              <a:gd name="T5" fmla="*/ 0 h 206"/>
              <a:gd name="T6" fmla="*/ 0 w 4914"/>
              <a:gd name="T7" fmla="*/ 0 h 206"/>
              <a:gd name="T8" fmla="*/ 0 w 4914"/>
              <a:gd name="T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4" h="206">
                <a:moveTo>
                  <a:pt x="0" y="205"/>
                </a:moveTo>
                <a:lnTo>
                  <a:pt x="4913" y="205"/>
                </a:lnTo>
                <a:lnTo>
                  <a:pt x="4913" y="0"/>
                </a:lnTo>
                <a:lnTo>
                  <a:pt x="0" y="0"/>
                </a:lnTo>
                <a:lnTo>
                  <a:pt x="0" y="20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53">
            <a:extLst>
              <a:ext uri="{FF2B5EF4-FFF2-40B4-BE49-F238E27FC236}">
                <a16:creationId xmlns:a16="http://schemas.microsoft.com/office/drawing/2014/main" id="{6FF01FC8-DCFB-6C45-8BAA-D5E2D2A94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194" y="5931078"/>
            <a:ext cx="5105517" cy="5105517"/>
          </a:xfrm>
          <a:custGeom>
            <a:avLst/>
            <a:gdLst>
              <a:gd name="T0" fmla="*/ 4542 w 4543"/>
              <a:gd name="T1" fmla="*/ 2266 h 4542"/>
              <a:gd name="T2" fmla="*/ 4542 w 4543"/>
              <a:gd name="T3" fmla="*/ 2266 h 4542"/>
              <a:gd name="T4" fmla="*/ 2275 w 4543"/>
              <a:gd name="T5" fmla="*/ 4541 h 4542"/>
              <a:gd name="T6" fmla="*/ 0 w 4543"/>
              <a:gd name="T7" fmla="*/ 2266 h 4542"/>
              <a:gd name="T8" fmla="*/ 2275 w 4543"/>
              <a:gd name="T9" fmla="*/ 0 h 4542"/>
              <a:gd name="T10" fmla="*/ 4542 w 4543"/>
              <a:gd name="T11" fmla="*/ 2266 h 4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43" h="4542">
                <a:moveTo>
                  <a:pt x="4542" y="2266"/>
                </a:moveTo>
                <a:lnTo>
                  <a:pt x="4542" y="2266"/>
                </a:lnTo>
                <a:cubicBezTo>
                  <a:pt x="4542" y="3526"/>
                  <a:pt x="3526" y="4541"/>
                  <a:pt x="2275" y="4541"/>
                </a:cubicBezTo>
                <a:cubicBezTo>
                  <a:pt x="1015" y="4541"/>
                  <a:pt x="0" y="3526"/>
                  <a:pt x="0" y="2266"/>
                </a:cubicBezTo>
                <a:cubicBezTo>
                  <a:pt x="0" y="1014"/>
                  <a:pt x="1015" y="0"/>
                  <a:pt x="2275" y="0"/>
                </a:cubicBezTo>
                <a:cubicBezTo>
                  <a:pt x="3526" y="0"/>
                  <a:pt x="4542" y="1014"/>
                  <a:pt x="4542" y="22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54">
            <a:extLst>
              <a:ext uri="{FF2B5EF4-FFF2-40B4-BE49-F238E27FC236}">
                <a16:creationId xmlns:a16="http://schemas.microsoft.com/office/drawing/2014/main" id="{3A3AECE3-14C1-FA49-87DB-BAD843F7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121" y="6169005"/>
            <a:ext cx="4629663" cy="4629663"/>
          </a:xfrm>
          <a:custGeom>
            <a:avLst/>
            <a:gdLst>
              <a:gd name="T0" fmla="*/ 4117 w 4118"/>
              <a:gd name="T1" fmla="*/ 2053 h 4117"/>
              <a:gd name="T2" fmla="*/ 4117 w 4118"/>
              <a:gd name="T3" fmla="*/ 2053 h 4117"/>
              <a:gd name="T4" fmla="*/ 2063 w 4118"/>
              <a:gd name="T5" fmla="*/ 4116 h 4117"/>
              <a:gd name="T6" fmla="*/ 0 w 4118"/>
              <a:gd name="T7" fmla="*/ 2053 h 4117"/>
              <a:gd name="T8" fmla="*/ 2063 w 4118"/>
              <a:gd name="T9" fmla="*/ 0 h 4117"/>
              <a:gd name="T10" fmla="*/ 4117 w 4118"/>
              <a:gd name="T11" fmla="*/ 2053 h 4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18" h="4117">
                <a:moveTo>
                  <a:pt x="4117" y="2053"/>
                </a:moveTo>
                <a:lnTo>
                  <a:pt x="4117" y="2053"/>
                </a:lnTo>
                <a:cubicBezTo>
                  <a:pt x="4117" y="3195"/>
                  <a:pt x="3196" y="4116"/>
                  <a:pt x="2063" y="4116"/>
                </a:cubicBezTo>
                <a:cubicBezTo>
                  <a:pt x="921" y="4116"/>
                  <a:pt x="0" y="3195"/>
                  <a:pt x="0" y="2053"/>
                </a:cubicBezTo>
                <a:cubicBezTo>
                  <a:pt x="0" y="920"/>
                  <a:pt x="921" y="0"/>
                  <a:pt x="2063" y="0"/>
                </a:cubicBezTo>
                <a:cubicBezTo>
                  <a:pt x="3196" y="0"/>
                  <a:pt x="4117" y="920"/>
                  <a:pt x="4117" y="20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55">
            <a:extLst>
              <a:ext uri="{FF2B5EF4-FFF2-40B4-BE49-F238E27FC236}">
                <a16:creationId xmlns:a16="http://schemas.microsoft.com/office/drawing/2014/main" id="{6B0433F2-8171-C94C-85A8-A0DE556E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7307" y="6372232"/>
            <a:ext cx="4223205" cy="4223205"/>
          </a:xfrm>
          <a:custGeom>
            <a:avLst/>
            <a:gdLst>
              <a:gd name="T0" fmla="*/ 3755 w 3756"/>
              <a:gd name="T1" fmla="*/ 1873 h 3756"/>
              <a:gd name="T2" fmla="*/ 3755 w 3756"/>
              <a:gd name="T3" fmla="*/ 1873 h 3756"/>
              <a:gd name="T4" fmla="*/ 1882 w 3756"/>
              <a:gd name="T5" fmla="*/ 3755 h 3756"/>
              <a:gd name="T6" fmla="*/ 0 w 3756"/>
              <a:gd name="T7" fmla="*/ 1873 h 3756"/>
              <a:gd name="T8" fmla="*/ 1882 w 3756"/>
              <a:gd name="T9" fmla="*/ 0 h 3756"/>
              <a:gd name="T10" fmla="*/ 3755 w 3756"/>
              <a:gd name="T11" fmla="*/ 1873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6" h="3756">
                <a:moveTo>
                  <a:pt x="3755" y="1873"/>
                </a:moveTo>
                <a:lnTo>
                  <a:pt x="3755" y="1873"/>
                </a:lnTo>
                <a:cubicBezTo>
                  <a:pt x="3755" y="2913"/>
                  <a:pt x="2913" y="3755"/>
                  <a:pt x="1882" y="3755"/>
                </a:cubicBezTo>
                <a:cubicBezTo>
                  <a:pt x="843" y="3755"/>
                  <a:pt x="0" y="2913"/>
                  <a:pt x="0" y="1873"/>
                </a:cubicBezTo>
                <a:cubicBezTo>
                  <a:pt x="0" y="842"/>
                  <a:pt x="843" y="0"/>
                  <a:pt x="1882" y="0"/>
                </a:cubicBezTo>
                <a:cubicBezTo>
                  <a:pt x="2913" y="0"/>
                  <a:pt x="3755" y="842"/>
                  <a:pt x="3755" y="18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56">
            <a:extLst>
              <a:ext uri="{FF2B5EF4-FFF2-40B4-BE49-F238E27FC236}">
                <a16:creationId xmlns:a16="http://schemas.microsoft.com/office/drawing/2014/main" id="{8B1268BF-2784-5C40-B0B0-3FA26F53E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823" y="6654772"/>
            <a:ext cx="842658" cy="609686"/>
          </a:xfrm>
          <a:custGeom>
            <a:avLst/>
            <a:gdLst>
              <a:gd name="T0" fmla="*/ 638 w 749"/>
              <a:gd name="T1" fmla="*/ 543 h 544"/>
              <a:gd name="T2" fmla="*/ 638 w 749"/>
              <a:gd name="T3" fmla="*/ 543 h 544"/>
              <a:gd name="T4" fmla="*/ 110 w 749"/>
              <a:gd name="T5" fmla="*/ 543 h 544"/>
              <a:gd name="T6" fmla="*/ 0 w 749"/>
              <a:gd name="T7" fmla="*/ 432 h 544"/>
              <a:gd name="T8" fmla="*/ 0 w 749"/>
              <a:gd name="T9" fmla="*/ 111 h 544"/>
              <a:gd name="T10" fmla="*/ 110 w 749"/>
              <a:gd name="T11" fmla="*/ 0 h 544"/>
              <a:gd name="T12" fmla="*/ 638 w 749"/>
              <a:gd name="T13" fmla="*/ 0 h 544"/>
              <a:gd name="T14" fmla="*/ 748 w 749"/>
              <a:gd name="T15" fmla="*/ 111 h 544"/>
              <a:gd name="T16" fmla="*/ 748 w 749"/>
              <a:gd name="T17" fmla="*/ 432 h 544"/>
              <a:gd name="T18" fmla="*/ 638 w 749"/>
              <a:gd name="T19" fmla="*/ 543 h 544"/>
              <a:gd name="T20" fmla="*/ 110 w 749"/>
              <a:gd name="T21" fmla="*/ 63 h 544"/>
              <a:gd name="T22" fmla="*/ 110 w 749"/>
              <a:gd name="T23" fmla="*/ 63 h 544"/>
              <a:gd name="T24" fmla="*/ 63 w 749"/>
              <a:gd name="T25" fmla="*/ 111 h 544"/>
              <a:gd name="T26" fmla="*/ 63 w 749"/>
              <a:gd name="T27" fmla="*/ 432 h 544"/>
              <a:gd name="T28" fmla="*/ 110 w 749"/>
              <a:gd name="T29" fmla="*/ 488 h 544"/>
              <a:gd name="T30" fmla="*/ 638 w 749"/>
              <a:gd name="T31" fmla="*/ 488 h 544"/>
              <a:gd name="T32" fmla="*/ 685 w 749"/>
              <a:gd name="T33" fmla="*/ 432 h 544"/>
              <a:gd name="T34" fmla="*/ 685 w 749"/>
              <a:gd name="T35" fmla="*/ 111 h 544"/>
              <a:gd name="T36" fmla="*/ 638 w 749"/>
              <a:gd name="T37" fmla="*/ 63 h 544"/>
              <a:gd name="T38" fmla="*/ 110 w 749"/>
              <a:gd name="T39" fmla="*/ 6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9" h="544">
                <a:moveTo>
                  <a:pt x="638" y="543"/>
                </a:moveTo>
                <a:lnTo>
                  <a:pt x="638" y="543"/>
                </a:lnTo>
                <a:cubicBezTo>
                  <a:pt x="110" y="543"/>
                  <a:pt x="110" y="543"/>
                  <a:pt x="110" y="543"/>
                </a:cubicBezTo>
                <a:cubicBezTo>
                  <a:pt x="47" y="543"/>
                  <a:pt x="0" y="495"/>
                  <a:pt x="0" y="432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48"/>
                  <a:pt x="47" y="0"/>
                  <a:pt x="110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701" y="0"/>
                  <a:pt x="748" y="48"/>
                  <a:pt x="748" y="111"/>
                </a:cubicBezTo>
                <a:cubicBezTo>
                  <a:pt x="748" y="432"/>
                  <a:pt x="748" y="432"/>
                  <a:pt x="748" y="432"/>
                </a:cubicBezTo>
                <a:cubicBezTo>
                  <a:pt x="748" y="495"/>
                  <a:pt x="701" y="543"/>
                  <a:pt x="638" y="543"/>
                </a:cubicBezTo>
                <a:close/>
                <a:moveTo>
                  <a:pt x="110" y="63"/>
                </a:moveTo>
                <a:lnTo>
                  <a:pt x="110" y="63"/>
                </a:lnTo>
                <a:cubicBezTo>
                  <a:pt x="79" y="63"/>
                  <a:pt x="63" y="87"/>
                  <a:pt x="63" y="111"/>
                </a:cubicBezTo>
                <a:cubicBezTo>
                  <a:pt x="63" y="432"/>
                  <a:pt x="63" y="432"/>
                  <a:pt x="63" y="432"/>
                </a:cubicBezTo>
                <a:cubicBezTo>
                  <a:pt x="63" y="464"/>
                  <a:pt x="79" y="488"/>
                  <a:pt x="110" y="488"/>
                </a:cubicBezTo>
                <a:cubicBezTo>
                  <a:pt x="638" y="488"/>
                  <a:pt x="638" y="488"/>
                  <a:pt x="638" y="488"/>
                </a:cubicBezTo>
                <a:cubicBezTo>
                  <a:pt x="661" y="488"/>
                  <a:pt x="685" y="464"/>
                  <a:pt x="685" y="432"/>
                </a:cubicBezTo>
                <a:cubicBezTo>
                  <a:pt x="685" y="111"/>
                  <a:pt x="685" y="111"/>
                  <a:pt x="685" y="111"/>
                </a:cubicBezTo>
                <a:cubicBezTo>
                  <a:pt x="685" y="87"/>
                  <a:pt x="661" y="63"/>
                  <a:pt x="638" y="63"/>
                </a:cubicBezTo>
                <a:lnTo>
                  <a:pt x="110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57">
            <a:extLst>
              <a:ext uri="{FF2B5EF4-FFF2-40B4-BE49-F238E27FC236}">
                <a16:creationId xmlns:a16="http://schemas.microsoft.com/office/drawing/2014/main" id="{08CB9494-D485-AF41-AF92-C46EACF7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972" y="6833217"/>
            <a:ext cx="188359" cy="257754"/>
          </a:xfrm>
          <a:custGeom>
            <a:avLst/>
            <a:gdLst>
              <a:gd name="T0" fmla="*/ 87 w 166"/>
              <a:gd name="T1" fmla="*/ 227 h 228"/>
              <a:gd name="T2" fmla="*/ 87 w 166"/>
              <a:gd name="T3" fmla="*/ 227 h 228"/>
              <a:gd name="T4" fmla="*/ 32 w 166"/>
              <a:gd name="T5" fmla="*/ 227 h 228"/>
              <a:gd name="T6" fmla="*/ 8 w 166"/>
              <a:gd name="T7" fmla="*/ 204 h 228"/>
              <a:gd name="T8" fmla="*/ 8 w 166"/>
              <a:gd name="T9" fmla="*/ 204 h 228"/>
              <a:gd name="T10" fmla="*/ 32 w 166"/>
              <a:gd name="T11" fmla="*/ 180 h 228"/>
              <a:gd name="T12" fmla="*/ 95 w 166"/>
              <a:gd name="T13" fmla="*/ 180 h 228"/>
              <a:gd name="T14" fmla="*/ 118 w 166"/>
              <a:gd name="T15" fmla="*/ 156 h 228"/>
              <a:gd name="T16" fmla="*/ 95 w 166"/>
              <a:gd name="T17" fmla="*/ 133 h 228"/>
              <a:gd name="T18" fmla="*/ 71 w 166"/>
              <a:gd name="T19" fmla="*/ 133 h 228"/>
              <a:gd name="T20" fmla="*/ 8 w 166"/>
              <a:gd name="T21" fmla="*/ 78 h 228"/>
              <a:gd name="T22" fmla="*/ 71 w 166"/>
              <a:gd name="T23" fmla="*/ 0 h 228"/>
              <a:gd name="T24" fmla="*/ 134 w 166"/>
              <a:gd name="T25" fmla="*/ 0 h 228"/>
              <a:gd name="T26" fmla="*/ 158 w 166"/>
              <a:gd name="T27" fmla="*/ 23 h 228"/>
              <a:gd name="T28" fmla="*/ 158 w 166"/>
              <a:gd name="T29" fmla="*/ 23 h 228"/>
              <a:gd name="T30" fmla="*/ 134 w 166"/>
              <a:gd name="T31" fmla="*/ 46 h 228"/>
              <a:gd name="T32" fmla="*/ 71 w 166"/>
              <a:gd name="T33" fmla="*/ 46 h 228"/>
              <a:gd name="T34" fmla="*/ 47 w 166"/>
              <a:gd name="T35" fmla="*/ 70 h 228"/>
              <a:gd name="T36" fmla="*/ 71 w 166"/>
              <a:gd name="T37" fmla="*/ 93 h 228"/>
              <a:gd name="T38" fmla="*/ 95 w 166"/>
              <a:gd name="T39" fmla="*/ 93 h 228"/>
              <a:gd name="T40" fmla="*/ 158 w 166"/>
              <a:gd name="T41" fmla="*/ 164 h 228"/>
              <a:gd name="T42" fmla="*/ 87 w 166"/>
              <a:gd name="T43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6" h="228">
                <a:moveTo>
                  <a:pt x="87" y="227"/>
                </a:moveTo>
                <a:lnTo>
                  <a:pt x="87" y="227"/>
                </a:lnTo>
                <a:cubicBezTo>
                  <a:pt x="32" y="227"/>
                  <a:pt x="32" y="227"/>
                  <a:pt x="32" y="227"/>
                </a:cubicBezTo>
                <a:cubicBezTo>
                  <a:pt x="24" y="227"/>
                  <a:pt x="8" y="211"/>
                  <a:pt x="8" y="204"/>
                </a:cubicBezTo>
                <a:lnTo>
                  <a:pt x="8" y="204"/>
                </a:lnTo>
                <a:cubicBezTo>
                  <a:pt x="8" y="188"/>
                  <a:pt x="24" y="180"/>
                  <a:pt x="32" y="180"/>
                </a:cubicBezTo>
                <a:cubicBezTo>
                  <a:pt x="95" y="180"/>
                  <a:pt x="95" y="180"/>
                  <a:pt x="95" y="180"/>
                </a:cubicBezTo>
                <a:cubicBezTo>
                  <a:pt x="102" y="180"/>
                  <a:pt x="118" y="172"/>
                  <a:pt x="118" y="156"/>
                </a:cubicBezTo>
                <a:cubicBezTo>
                  <a:pt x="118" y="148"/>
                  <a:pt x="102" y="133"/>
                  <a:pt x="95" y="133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39" y="133"/>
                  <a:pt x="8" y="109"/>
                  <a:pt x="8" y="78"/>
                </a:cubicBezTo>
                <a:cubicBezTo>
                  <a:pt x="0" y="38"/>
                  <a:pt x="32" y="0"/>
                  <a:pt x="71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2" y="0"/>
                  <a:pt x="158" y="15"/>
                  <a:pt x="158" y="23"/>
                </a:cubicBezTo>
                <a:lnTo>
                  <a:pt x="158" y="23"/>
                </a:lnTo>
                <a:cubicBezTo>
                  <a:pt x="158" y="38"/>
                  <a:pt x="142" y="46"/>
                  <a:pt x="134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63" y="46"/>
                  <a:pt x="47" y="54"/>
                  <a:pt x="47" y="70"/>
                </a:cubicBezTo>
                <a:cubicBezTo>
                  <a:pt x="47" y="78"/>
                  <a:pt x="63" y="93"/>
                  <a:pt x="71" y="93"/>
                </a:cubicBezTo>
                <a:cubicBezTo>
                  <a:pt x="95" y="93"/>
                  <a:pt x="95" y="93"/>
                  <a:pt x="95" y="93"/>
                </a:cubicBezTo>
                <a:cubicBezTo>
                  <a:pt x="134" y="93"/>
                  <a:pt x="165" y="125"/>
                  <a:pt x="158" y="164"/>
                </a:cubicBezTo>
                <a:cubicBezTo>
                  <a:pt x="158" y="196"/>
                  <a:pt x="126" y="227"/>
                  <a:pt x="87" y="2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58">
            <a:extLst>
              <a:ext uri="{FF2B5EF4-FFF2-40B4-BE49-F238E27FC236}">
                <a16:creationId xmlns:a16="http://schemas.microsoft.com/office/drawing/2014/main" id="{466A3AEA-C2B6-7D47-A3AD-820D3440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368" y="6798518"/>
            <a:ext cx="54523" cy="64440"/>
          </a:xfrm>
          <a:custGeom>
            <a:avLst/>
            <a:gdLst>
              <a:gd name="T0" fmla="*/ 47 w 48"/>
              <a:gd name="T1" fmla="*/ 55 h 56"/>
              <a:gd name="T2" fmla="*/ 0 w 48"/>
              <a:gd name="T3" fmla="*/ 55 h 56"/>
              <a:gd name="T4" fmla="*/ 0 w 48"/>
              <a:gd name="T5" fmla="*/ 0 h 56"/>
              <a:gd name="T6" fmla="*/ 47 w 48"/>
              <a:gd name="T7" fmla="*/ 0 h 56"/>
              <a:gd name="T8" fmla="*/ 47 w 48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6">
                <a:moveTo>
                  <a:pt x="47" y="55"/>
                </a:moveTo>
                <a:lnTo>
                  <a:pt x="0" y="55"/>
                </a:lnTo>
                <a:lnTo>
                  <a:pt x="0" y="0"/>
                </a:lnTo>
                <a:lnTo>
                  <a:pt x="47" y="0"/>
                </a:lnTo>
                <a:lnTo>
                  <a:pt x="47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59">
            <a:extLst>
              <a:ext uri="{FF2B5EF4-FFF2-40B4-BE49-F238E27FC236}">
                <a16:creationId xmlns:a16="http://schemas.microsoft.com/office/drawing/2014/main" id="{8DBDAF00-5B80-AD45-AE60-D00BD40E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368" y="7061231"/>
            <a:ext cx="44610" cy="64437"/>
          </a:xfrm>
          <a:custGeom>
            <a:avLst/>
            <a:gdLst>
              <a:gd name="T0" fmla="*/ 39 w 40"/>
              <a:gd name="T1" fmla="*/ 55 h 56"/>
              <a:gd name="T2" fmla="*/ 0 w 40"/>
              <a:gd name="T3" fmla="*/ 55 h 56"/>
              <a:gd name="T4" fmla="*/ 0 w 40"/>
              <a:gd name="T5" fmla="*/ 0 h 56"/>
              <a:gd name="T6" fmla="*/ 39 w 40"/>
              <a:gd name="T7" fmla="*/ 0 h 56"/>
              <a:gd name="T8" fmla="*/ 39 w 40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6">
                <a:moveTo>
                  <a:pt x="39" y="55"/>
                </a:moveTo>
                <a:lnTo>
                  <a:pt x="0" y="55"/>
                </a:lnTo>
                <a:lnTo>
                  <a:pt x="0" y="0"/>
                </a:lnTo>
                <a:lnTo>
                  <a:pt x="39" y="0"/>
                </a:lnTo>
                <a:lnTo>
                  <a:pt x="39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60">
            <a:extLst>
              <a:ext uri="{FF2B5EF4-FFF2-40B4-BE49-F238E27FC236}">
                <a16:creationId xmlns:a16="http://schemas.microsoft.com/office/drawing/2014/main" id="{AA132027-FEC0-054D-B3AA-E8A57A4E8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122" y="6743995"/>
            <a:ext cx="99136" cy="79309"/>
          </a:xfrm>
          <a:custGeom>
            <a:avLst/>
            <a:gdLst>
              <a:gd name="T0" fmla="*/ 48 w 88"/>
              <a:gd name="T1" fmla="*/ 8 h 72"/>
              <a:gd name="T2" fmla="*/ 48 w 88"/>
              <a:gd name="T3" fmla="*/ 8 h 72"/>
              <a:gd name="T4" fmla="*/ 16 w 88"/>
              <a:gd name="T5" fmla="*/ 32 h 72"/>
              <a:gd name="T6" fmla="*/ 8 w 88"/>
              <a:gd name="T7" fmla="*/ 63 h 72"/>
              <a:gd name="T8" fmla="*/ 8 w 88"/>
              <a:gd name="T9" fmla="*/ 63 h 72"/>
              <a:gd name="T10" fmla="*/ 40 w 88"/>
              <a:gd name="T11" fmla="*/ 63 h 72"/>
              <a:gd name="T12" fmla="*/ 71 w 88"/>
              <a:gd name="T13" fmla="*/ 47 h 72"/>
              <a:gd name="T14" fmla="*/ 79 w 88"/>
              <a:gd name="T15" fmla="*/ 16 h 72"/>
              <a:gd name="T16" fmla="*/ 79 w 88"/>
              <a:gd name="T17" fmla="*/ 16 h 72"/>
              <a:gd name="T18" fmla="*/ 48 w 88"/>
              <a:gd name="T19" fmla="*/ 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72">
                <a:moveTo>
                  <a:pt x="48" y="8"/>
                </a:moveTo>
                <a:lnTo>
                  <a:pt x="48" y="8"/>
                </a:lnTo>
                <a:cubicBezTo>
                  <a:pt x="16" y="32"/>
                  <a:pt x="16" y="32"/>
                  <a:pt x="16" y="32"/>
                </a:cubicBezTo>
                <a:cubicBezTo>
                  <a:pt x="8" y="40"/>
                  <a:pt x="0" y="47"/>
                  <a:pt x="8" y="63"/>
                </a:cubicBezTo>
                <a:lnTo>
                  <a:pt x="8" y="63"/>
                </a:lnTo>
                <a:cubicBezTo>
                  <a:pt x="16" y="71"/>
                  <a:pt x="32" y="71"/>
                  <a:pt x="40" y="63"/>
                </a:cubicBezTo>
                <a:cubicBezTo>
                  <a:pt x="71" y="47"/>
                  <a:pt x="71" y="47"/>
                  <a:pt x="71" y="47"/>
                </a:cubicBezTo>
                <a:cubicBezTo>
                  <a:pt x="79" y="40"/>
                  <a:pt x="87" y="24"/>
                  <a:pt x="79" y="16"/>
                </a:cubicBezTo>
                <a:lnTo>
                  <a:pt x="79" y="16"/>
                </a:lnTo>
                <a:cubicBezTo>
                  <a:pt x="71" y="8"/>
                  <a:pt x="56" y="0"/>
                  <a:pt x="48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61">
            <a:extLst>
              <a:ext uri="{FF2B5EF4-FFF2-40B4-BE49-F238E27FC236}">
                <a16:creationId xmlns:a16="http://schemas.microsoft.com/office/drawing/2014/main" id="{DA1FEEEE-1841-5E42-B2D4-C5A3B480C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001" y="7086013"/>
            <a:ext cx="89223" cy="79309"/>
          </a:xfrm>
          <a:custGeom>
            <a:avLst/>
            <a:gdLst>
              <a:gd name="T0" fmla="*/ 40 w 80"/>
              <a:gd name="T1" fmla="*/ 8 h 72"/>
              <a:gd name="T2" fmla="*/ 40 w 80"/>
              <a:gd name="T3" fmla="*/ 8 h 72"/>
              <a:gd name="T4" fmla="*/ 16 w 80"/>
              <a:gd name="T5" fmla="*/ 32 h 72"/>
              <a:gd name="T6" fmla="*/ 8 w 80"/>
              <a:gd name="T7" fmla="*/ 63 h 72"/>
              <a:gd name="T8" fmla="*/ 8 w 80"/>
              <a:gd name="T9" fmla="*/ 63 h 72"/>
              <a:gd name="T10" fmla="*/ 40 w 80"/>
              <a:gd name="T11" fmla="*/ 63 h 72"/>
              <a:gd name="T12" fmla="*/ 71 w 80"/>
              <a:gd name="T13" fmla="*/ 47 h 72"/>
              <a:gd name="T14" fmla="*/ 71 w 80"/>
              <a:gd name="T15" fmla="*/ 16 h 72"/>
              <a:gd name="T16" fmla="*/ 71 w 80"/>
              <a:gd name="T17" fmla="*/ 16 h 72"/>
              <a:gd name="T18" fmla="*/ 40 w 80"/>
              <a:gd name="T19" fmla="*/ 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2">
                <a:moveTo>
                  <a:pt x="40" y="8"/>
                </a:moveTo>
                <a:lnTo>
                  <a:pt x="40" y="8"/>
                </a:lnTo>
                <a:cubicBezTo>
                  <a:pt x="16" y="32"/>
                  <a:pt x="16" y="32"/>
                  <a:pt x="16" y="32"/>
                </a:cubicBezTo>
                <a:cubicBezTo>
                  <a:pt x="0" y="32"/>
                  <a:pt x="0" y="47"/>
                  <a:pt x="8" y="63"/>
                </a:cubicBezTo>
                <a:lnTo>
                  <a:pt x="8" y="63"/>
                </a:lnTo>
                <a:cubicBezTo>
                  <a:pt x="16" y="71"/>
                  <a:pt x="32" y="71"/>
                  <a:pt x="40" y="63"/>
                </a:cubicBezTo>
                <a:cubicBezTo>
                  <a:pt x="71" y="47"/>
                  <a:pt x="71" y="47"/>
                  <a:pt x="71" y="47"/>
                </a:cubicBezTo>
                <a:cubicBezTo>
                  <a:pt x="79" y="40"/>
                  <a:pt x="79" y="24"/>
                  <a:pt x="71" y="16"/>
                </a:cubicBezTo>
                <a:lnTo>
                  <a:pt x="71" y="16"/>
                </a:lnTo>
                <a:cubicBezTo>
                  <a:pt x="63" y="0"/>
                  <a:pt x="56" y="0"/>
                  <a:pt x="40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62">
            <a:extLst>
              <a:ext uri="{FF2B5EF4-FFF2-40B4-BE49-F238E27FC236}">
                <a16:creationId xmlns:a16="http://schemas.microsoft.com/office/drawing/2014/main" id="{4EF82473-B33A-0A49-9F3C-0E12FED15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589" y="8999343"/>
            <a:ext cx="1665489" cy="1665489"/>
          </a:xfrm>
          <a:custGeom>
            <a:avLst/>
            <a:gdLst>
              <a:gd name="T0" fmla="*/ 0 w 1482"/>
              <a:gd name="T1" fmla="*/ 740 h 1481"/>
              <a:gd name="T2" fmla="*/ 0 w 1482"/>
              <a:gd name="T3" fmla="*/ 740 h 1481"/>
              <a:gd name="T4" fmla="*/ 741 w 1482"/>
              <a:gd name="T5" fmla="*/ 0 h 1481"/>
              <a:gd name="T6" fmla="*/ 1481 w 1482"/>
              <a:gd name="T7" fmla="*/ 740 h 1481"/>
              <a:gd name="T8" fmla="*/ 741 w 1482"/>
              <a:gd name="T9" fmla="*/ 1480 h 1481"/>
              <a:gd name="T10" fmla="*/ 0 w 1482"/>
              <a:gd name="T11" fmla="*/ 740 h 1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2" h="1481">
                <a:moveTo>
                  <a:pt x="0" y="740"/>
                </a:moveTo>
                <a:lnTo>
                  <a:pt x="0" y="740"/>
                </a:lnTo>
                <a:cubicBezTo>
                  <a:pt x="0" y="330"/>
                  <a:pt x="331" y="0"/>
                  <a:pt x="741" y="0"/>
                </a:cubicBezTo>
                <a:cubicBezTo>
                  <a:pt x="1150" y="0"/>
                  <a:pt x="1481" y="330"/>
                  <a:pt x="1481" y="740"/>
                </a:cubicBezTo>
                <a:cubicBezTo>
                  <a:pt x="1481" y="1149"/>
                  <a:pt x="1150" y="1480"/>
                  <a:pt x="741" y="1480"/>
                </a:cubicBezTo>
                <a:cubicBezTo>
                  <a:pt x="331" y="1480"/>
                  <a:pt x="0" y="1149"/>
                  <a:pt x="0" y="74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63">
            <a:extLst>
              <a:ext uri="{FF2B5EF4-FFF2-40B4-BE49-F238E27FC236}">
                <a16:creationId xmlns:a16="http://schemas.microsoft.com/office/drawing/2014/main" id="{7207C200-A8BE-974B-9286-09AEA2A8B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657" y="9440501"/>
            <a:ext cx="753436" cy="743522"/>
          </a:xfrm>
          <a:custGeom>
            <a:avLst/>
            <a:gdLst>
              <a:gd name="T0" fmla="*/ 331 w 670"/>
              <a:gd name="T1" fmla="*/ 662 h 663"/>
              <a:gd name="T2" fmla="*/ 331 w 670"/>
              <a:gd name="T3" fmla="*/ 662 h 663"/>
              <a:gd name="T4" fmla="*/ 236 w 670"/>
              <a:gd name="T5" fmla="*/ 622 h 663"/>
              <a:gd name="T6" fmla="*/ 47 w 670"/>
              <a:gd name="T7" fmla="*/ 441 h 663"/>
              <a:gd name="T8" fmla="*/ 47 w 670"/>
              <a:gd name="T9" fmla="*/ 252 h 663"/>
              <a:gd name="T10" fmla="*/ 283 w 670"/>
              <a:gd name="T11" fmla="*/ 8 h 663"/>
              <a:gd name="T12" fmla="*/ 307 w 670"/>
              <a:gd name="T13" fmla="*/ 0 h 663"/>
              <a:gd name="T14" fmla="*/ 606 w 670"/>
              <a:gd name="T15" fmla="*/ 0 h 663"/>
              <a:gd name="T16" fmla="*/ 669 w 670"/>
              <a:gd name="T17" fmla="*/ 63 h 663"/>
              <a:gd name="T18" fmla="*/ 669 w 670"/>
              <a:gd name="T19" fmla="*/ 363 h 663"/>
              <a:gd name="T20" fmla="*/ 661 w 670"/>
              <a:gd name="T21" fmla="*/ 386 h 663"/>
              <a:gd name="T22" fmla="*/ 425 w 670"/>
              <a:gd name="T23" fmla="*/ 622 h 663"/>
              <a:gd name="T24" fmla="*/ 331 w 670"/>
              <a:gd name="T25" fmla="*/ 662 h 663"/>
              <a:gd name="T26" fmla="*/ 323 w 670"/>
              <a:gd name="T27" fmla="*/ 71 h 663"/>
              <a:gd name="T28" fmla="*/ 323 w 670"/>
              <a:gd name="T29" fmla="*/ 71 h 663"/>
              <a:gd name="T30" fmla="*/ 95 w 670"/>
              <a:gd name="T31" fmla="*/ 300 h 663"/>
              <a:gd name="T32" fmla="*/ 95 w 670"/>
              <a:gd name="T33" fmla="*/ 394 h 663"/>
              <a:gd name="T34" fmla="*/ 283 w 670"/>
              <a:gd name="T35" fmla="*/ 575 h 663"/>
              <a:gd name="T36" fmla="*/ 378 w 670"/>
              <a:gd name="T37" fmla="*/ 575 h 663"/>
              <a:gd name="T38" fmla="*/ 606 w 670"/>
              <a:gd name="T39" fmla="*/ 347 h 663"/>
              <a:gd name="T40" fmla="*/ 606 w 670"/>
              <a:gd name="T41" fmla="*/ 63 h 663"/>
              <a:gd name="T42" fmla="*/ 323 w 670"/>
              <a:gd name="T43" fmla="*/ 71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0" h="663">
                <a:moveTo>
                  <a:pt x="331" y="662"/>
                </a:moveTo>
                <a:lnTo>
                  <a:pt x="331" y="662"/>
                </a:lnTo>
                <a:cubicBezTo>
                  <a:pt x="299" y="662"/>
                  <a:pt x="268" y="654"/>
                  <a:pt x="236" y="622"/>
                </a:cubicBezTo>
                <a:cubicBezTo>
                  <a:pt x="47" y="441"/>
                  <a:pt x="47" y="441"/>
                  <a:pt x="47" y="441"/>
                </a:cubicBezTo>
                <a:cubicBezTo>
                  <a:pt x="0" y="386"/>
                  <a:pt x="0" y="300"/>
                  <a:pt x="47" y="252"/>
                </a:cubicBezTo>
                <a:cubicBezTo>
                  <a:pt x="283" y="8"/>
                  <a:pt x="283" y="8"/>
                  <a:pt x="283" y="8"/>
                </a:cubicBezTo>
                <a:cubicBezTo>
                  <a:pt x="291" y="8"/>
                  <a:pt x="299" y="0"/>
                  <a:pt x="307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38" y="0"/>
                  <a:pt x="669" y="32"/>
                  <a:pt x="669" y="63"/>
                </a:cubicBezTo>
                <a:cubicBezTo>
                  <a:pt x="669" y="363"/>
                  <a:pt x="669" y="363"/>
                  <a:pt x="669" y="363"/>
                </a:cubicBezTo>
                <a:cubicBezTo>
                  <a:pt x="669" y="370"/>
                  <a:pt x="669" y="378"/>
                  <a:pt x="661" y="386"/>
                </a:cubicBezTo>
                <a:cubicBezTo>
                  <a:pt x="425" y="622"/>
                  <a:pt x="425" y="622"/>
                  <a:pt x="425" y="622"/>
                </a:cubicBezTo>
                <a:cubicBezTo>
                  <a:pt x="402" y="654"/>
                  <a:pt x="370" y="662"/>
                  <a:pt x="331" y="662"/>
                </a:cubicBezTo>
                <a:close/>
                <a:moveTo>
                  <a:pt x="323" y="71"/>
                </a:moveTo>
                <a:lnTo>
                  <a:pt x="323" y="71"/>
                </a:lnTo>
                <a:cubicBezTo>
                  <a:pt x="95" y="300"/>
                  <a:pt x="95" y="300"/>
                  <a:pt x="95" y="300"/>
                </a:cubicBezTo>
                <a:cubicBezTo>
                  <a:pt x="71" y="323"/>
                  <a:pt x="71" y="363"/>
                  <a:pt x="95" y="394"/>
                </a:cubicBezTo>
                <a:cubicBezTo>
                  <a:pt x="283" y="575"/>
                  <a:pt x="283" y="575"/>
                  <a:pt x="283" y="575"/>
                </a:cubicBezTo>
                <a:cubicBezTo>
                  <a:pt x="315" y="607"/>
                  <a:pt x="354" y="607"/>
                  <a:pt x="378" y="575"/>
                </a:cubicBezTo>
                <a:cubicBezTo>
                  <a:pt x="606" y="347"/>
                  <a:pt x="606" y="347"/>
                  <a:pt x="606" y="347"/>
                </a:cubicBezTo>
                <a:cubicBezTo>
                  <a:pt x="606" y="63"/>
                  <a:pt x="606" y="63"/>
                  <a:pt x="606" y="63"/>
                </a:cubicBezTo>
                <a:lnTo>
                  <a:pt x="32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64">
            <a:extLst>
              <a:ext uri="{FF2B5EF4-FFF2-40B4-BE49-F238E27FC236}">
                <a16:creationId xmlns:a16="http://schemas.microsoft.com/office/drawing/2014/main" id="{6CDE4D36-3FD4-C44F-99D9-778D8BE2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470" y="9604074"/>
            <a:ext cx="123919" cy="123922"/>
          </a:xfrm>
          <a:custGeom>
            <a:avLst/>
            <a:gdLst>
              <a:gd name="T0" fmla="*/ 95 w 111"/>
              <a:gd name="T1" fmla="*/ 95 h 111"/>
              <a:gd name="T2" fmla="*/ 95 w 111"/>
              <a:gd name="T3" fmla="*/ 95 h 111"/>
              <a:gd name="T4" fmla="*/ 24 w 111"/>
              <a:gd name="T5" fmla="*/ 95 h 111"/>
              <a:gd name="T6" fmla="*/ 24 w 111"/>
              <a:gd name="T7" fmla="*/ 24 h 111"/>
              <a:gd name="T8" fmla="*/ 87 w 111"/>
              <a:gd name="T9" fmla="*/ 24 h 111"/>
              <a:gd name="T10" fmla="*/ 95 w 111"/>
              <a:gd name="T11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1">
                <a:moveTo>
                  <a:pt x="95" y="95"/>
                </a:moveTo>
                <a:lnTo>
                  <a:pt x="95" y="95"/>
                </a:lnTo>
                <a:cubicBezTo>
                  <a:pt x="71" y="110"/>
                  <a:pt x="40" y="110"/>
                  <a:pt x="24" y="95"/>
                </a:cubicBezTo>
                <a:cubicBezTo>
                  <a:pt x="0" y="71"/>
                  <a:pt x="0" y="40"/>
                  <a:pt x="24" y="24"/>
                </a:cubicBezTo>
                <a:cubicBezTo>
                  <a:pt x="40" y="0"/>
                  <a:pt x="71" y="0"/>
                  <a:pt x="87" y="24"/>
                </a:cubicBezTo>
                <a:cubicBezTo>
                  <a:pt x="110" y="40"/>
                  <a:pt x="110" y="71"/>
                  <a:pt x="95" y="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2">
            <a:extLst>
              <a:ext uri="{FF2B5EF4-FFF2-40B4-BE49-F238E27FC236}">
                <a16:creationId xmlns:a16="http://schemas.microsoft.com/office/drawing/2014/main" id="{3803089F-5AAA-BF44-8D2B-6C108678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596" y="7338812"/>
            <a:ext cx="188359" cy="203228"/>
          </a:xfrm>
          <a:custGeom>
            <a:avLst/>
            <a:gdLst>
              <a:gd name="T0" fmla="*/ 165 w 166"/>
              <a:gd name="T1" fmla="*/ 181 h 182"/>
              <a:gd name="T2" fmla="*/ 165 w 166"/>
              <a:gd name="T3" fmla="*/ 181 h 182"/>
              <a:gd name="T4" fmla="*/ 79 w 166"/>
              <a:gd name="T5" fmla="*/ 181 h 182"/>
              <a:gd name="T6" fmla="*/ 0 w 166"/>
              <a:gd name="T7" fmla="*/ 94 h 182"/>
              <a:gd name="T8" fmla="*/ 0 w 166"/>
              <a:gd name="T9" fmla="*/ 86 h 182"/>
              <a:gd name="T10" fmla="*/ 86 w 166"/>
              <a:gd name="T11" fmla="*/ 0 h 182"/>
              <a:gd name="T12" fmla="*/ 165 w 166"/>
              <a:gd name="T13" fmla="*/ 86 h 182"/>
              <a:gd name="T14" fmla="*/ 165 w 166"/>
              <a:gd name="T15" fmla="*/ 181 h 182"/>
              <a:gd name="T16" fmla="*/ 86 w 166"/>
              <a:gd name="T17" fmla="*/ 55 h 182"/>
              <a:gd name="T18" fmla="*/ 86 w 166"/>
              <a:gd name="T19" fmla="*/ 55 h 182"/>
              <a:gd name="T20" fmla="*/ 47 w 166"/>
              <a:gd name="T21" fmla="*/ 86 h 182"/>
              <a:gd name="T22" fmla="*/ 47 w 166"/>
              <a:gd name="T23" fmla="*/ 94 h 182"/>
              <a:gd name="T24" fmla="*/ 79 w 166"/>
              <a:gd name="T25" fmla="*/ 126 h 182"/>
              <a:gd name="T26" fmla="*/ 110 w 166"/>
              <a:gd name="T27" fmla="*/ 126 h 182"/>
              <a:gd name="T28" fmla="*/ 110 w 166"/>
              <a:gd name="T29" fmla="*/ 86 h 182"/>
              <a:gd name="T30" fmla="*/ 86 w 166"/>
              <a:gd name="T31" fmla="*/ 5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182">
                <a:moveTo>
                  <a:pt x="165" y="181"/>
                </a:moveTo>
                <a:lnTo>
                  <a:pt x="165" y="181"/>
                </a:lnTo>
                <a:cubicBezTo>
                  <a:pt x="79" y="181"/>
                  <a:pt x="79" y="181"/>
                  <a:pt x="79" y="181"/>
                </a:cubicBezTo>
                <a:cubicBezTo>
                  <a:pt x="31" y="181"/>
                  <a:pt x="0" y="141"/>
                  <a:pt x="0" y="94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9"/>
                  <a:pt x="39" y="0"/>
                  <a:pt x="86" y="0"/>
                </a:cubicBezTo>
                <a:cubicBezTo>
                  <a:pt x="126" y="0"/>
                  <a:pt x="165" y="39"/>
                  <a:pt x="165" y="86"/>
                </a:cubicBezTo>
                <a:lnTo>
                  <a:pt x="165" y="181"/>
                </a:lnTo>
                <a:close/>
                <a:moveTo>
                  <a:pt x="86" y="55"/>
                </a:moveTo>
                <a:lnTo>
                  <a:pt x="86" y="55"/>
                </a:lnTo>
                <a:cubicBezTo>
                  <a:pt x="63" y="55"/>
                  <a:pt x="47" y="71"/>
                  <a:pt x="47" y="86"/>
                </a:cubicBezTo>
                <a:cubicBezTo>
                  <a:pt x="47" y="94"/>
                  <a:pt x="47" y="94"/>
                  <a:pt x="47" y="94"/>
                </a:cubicBezTo>
                <a:cubicBezTo>
                  <a:pt x="47" y="110"/>
                  <a:pt x="63" y="126"/>
                  <a:pt x="79" y="126"/>
                </a:cubicBezTo>
                <a:cubicBezTo>
                  <a:pt x="110" y="126"/>
                  <a:pt x="110" y="126"/>
                  <a:pt x="110" y="12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10" y="71"/>
                  <a:pt x="102" y="55"/>
                  <a:pt x="8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3">
            <a:extLst>
              <a:ext uri="{FF2B5EF4-FFF2-40B4-BE49-F238E27FC236}">
                <a16:creationId xmlns:a16="http://schemas.microsoft.com/office/drawing/2014/main" id="{87EF92F6-B125-3D48-A246-2F768CE2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41" y="7338812"/>
            <a:ext cx="183401" cy="203228"/>
          </a:xfrm>
          <a:custGeom>
            <a:avLst/>
            <a:gdLst>
              <a:gd name="T0" fmla="*/ 86 w 165"/>
              <a:gd name="T1" fmla="*/ 181 h 182"/>
              <a:gd name="T2" fmla="*/ 86 w 165"/>
              <a:gd name="T3" fmla="*/ 181 h 182"/>
              <a:gd name="T4" fmla="*/ 0 w 165"/>
              <a:gd name="T5" fmla="*/ 181 h 182"/>
              <a:gd name="T6" fmla="*/ 0 w 165"/>
              <a:gd name="T7" fmla="*/ 86 h 182"/>
              <a:gd name="T8" fmla="*/ 78 w 165"/>
              <a:gd name="T9" fmla="*/ 0 h 182"/>
              <a:gd name="T10" fmla="*/ 164 w 165"/>
              <a:gd name="T11" fmla="*/ 86 h 182"/>
              <a:gd name="T12" fmla="*/ 164 w 165"/>
              <a:gd name="T13" fmla="*/ 94 h 182"/>
              <a:gd name="T14" fmla="*/ 86 w 165"/>
              <a:gd name="T15" fmla="*/ 181 h 182"/>
              <a:gd name="T16" fmla="*/ 54 w 165"/>
              <a:gd name="T17" fmla="*/ 126 h 182"/>
              <a:gd name="T18" fmla="*/ 54 w 165"/>
              <a:gd name="T19" fmla="*/ 126 h 182"/>
              <a:gd name="T20" fmla="*/ 86 w 165"/>
              <a:gd name="T21" fmla="*/ 126 h 182"/>
              <a:gd name="T22" fmla="*/ 110 w 165"/>
              <a:gd name="T23" fmla="*/ 94 h 182"/>
              <a:gd name="T24" fmla="*/ 110 w 165"/>
              <a:gd name="T25" fmla="*/ 86 h 182"/>
              <a:gd name="T26" fmla="*/ 78 w 165"/>
              <a:gd name="T27" fmla="*/ 55 h 182"/>
              <a:gd name="T28" fmla="*/ 54 w 165"/>
              <a:gd name="T29" fmla="*/ 86 h 182"/>
              <a:gd name="T30" fmla="*/ 54 w 165"/>
              <a:gd name="T31" fmla="*/ 12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182">
                <a:moveTo>
                  <a:pt x="86" y="181"/>
                </a:moveTo>
                <a:lnTo>
                  <a:pt x="86" y="181"/>
                </a:lnTo>
                <a:cubicBezTo>
                  <a:pt x="0" y="181"/>
                  <a:pt x="0" y="181"/>
                  <a:pt x="0" y="181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9"/>
                  <a:pt x="31" y="0"/>
                  <a:pt x="78" y="0"/>
                </a:cubicBezTo>
                <a:cubicBezTo>
                  <a:pt x="125" y="0"/>
                  <a:pt x="164" y="39"/>
                  <a:pt x="164" y="86"/>
                </a:cubicBezTo>
                <a:cubicBezTo>
                  <a:pt x="164" y="94"/>
                  <a:pt x="164" y="94"/>
                  <a:pt x="164" y="94"/>
                </a:cubicBezTo>
                <a:cubicBezTo>
                  <a:pt x="164" y="141"/>
                  <a:pt x="125" y="181"/>
                  <a:pt x="86" y="181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86" y="126"/>
                  <a:pt x="86" y="126"/>
                  <a:pt x="86" y="126"/>
                </a:cubicBezTo>
                <a:cubicBezTo>
                  <a:pt x="102" y="126"/>
                  <a:pt x="110" y="110"/>
                  <a:pt x="110" y="94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10" y="71"/>
                  <a:pt x="94" y="55"/>
                  <a:pt x="78" y="55"/>
                </a:cubicBezTo>
                <a:cubicBezTo>
                  <a:pt x="62" y="55"/>
                  <a:pt x="54" y="71"/>
                  <a:pt x="54" y="86"/>
                </a:cubicBezTo>
                <a:lnTo>
                  <a:pt x="54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4">
            <a:extLst>
              <a:ext uri="{FF2B5EF4-FFF2-40B4-BE49-F238E27FC236}">
                <a16:creationId xmlns:a16="http://schemas.microsoft.com/office/drawing/2014/main" id="{0A2E2193-443A-4744-9209-77B99EB9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342" y="7725444"/>
            <a:ext cx="64440" cy="277582"/>
          </a:xfrm>
          <a:custGeom>
            <a:avLst/>
            <a:gdLst>
              <a:gd name="T0" fmla="*/ 55 w 56"/>
              <a:gd name="T1" fmla="*/ 244 h 245"/>
              <a:gd name="T2" fmla="*/ 55 w 56"/>
              <a:gd name="T3" fmla="*/ 244 h 245"/>
              <a:gd name="T4" fmla="*/ 0 w 56"/>
              <a:gd name="T5" fmla="*/ 244 h 245"/>
              <a:gd name="T6" fmla="*/ 0 w 56"/>
              <a:gd name="T7" fmla="*/ 24 h 245"/>
              <a:gd name="T8" fmla="*/ 23 w 56"/>
              <a:gd name="T9" fmla="*/ 0 h 245"/>
              <a:gd name="T10" fmla="*/ 23 w 56"/>
              <a:gd name="T11" fmla="*/ 0 h 245"/>
              <a:gd name="T12" fmla="*/ 55 w 56"/>
              <a:gd name="T13" fmla="*/ 24 h 245"/>
              <a:gd name="T14" fmla="*/ 55 w 56"/>
              <a:gd name="T1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245">
                <a:moveTo>
                  <a:pt x="55" y="244"/>
                </a:moveTo>
                <a:lnTo>
                  <a:pt x="55" y="244"/>
                </a:lnTo>
                <a:cubicBezTo>
                  <a:pt x="0" y="244"/>
                  <a:pt x="0" y="244"/>
                  <a:pt x="0" y="24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3" y="0"/>
                </a:cubicBezTo>
                <a:lnTo>
                  <a:pt x="23" y="0"/>
                </a:lnTo>
                <a:cubicBezTo>
                  <a:pt x="39" y="0"/>
                  <a:pt x="55" y="8"/>
                  <a:pt x="55" y="24"/>
                </a:cubicBezTo>
                <a:lnTo>
                  <a:pt x="55" y="2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5">
            <a:extLst>
              <a:ext uri="{FF2B5EF4-FFF2-40B4-BE49-F238E27FC236}">
                <a16:creationId xmlns:a16="http://schemas.microsoft.com/office/drawing/2014/main" id="{BFB5BD7B-9E24-B84A-A2F5-779C6DC6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342" y="7502386"/>
            <a:ext cx="64440" cy="158618"/>
          </a:xfrm>
          <a:custGeom>
            <a:avLst/>
            <a:gdLst>
              <a:gd name="T0" fmla="*/ 55 w 56"/>
              <a:gd name="T1" fmla="*/ 142 h 143"/>
              <a:gd name="T2" fmla="*/ 0 w 56"/>
              <a:gd name="T3" fmla="*/ 142 h 143"/>
              <a:gd name="T4" fmla="*/ 0 w 56"/>
              <a:gd name="T5" fmla="*/ 0 h 143"/>
              <a:gd name="T6" fmla="*/ 55 w 56"/>
              <a:gd name="T7" fmla="*/ 0 h 143"/>
              <a:gd name="T8" fmla="*/ 55 w 56"/>
              <a:gd name="T9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43">
                <a:moveTo>
                  <a:pt x="55" y="142"/>
                </a:moveTo>
                <a:lnTo>
                  <a:pt x="0" y="142"/>
                </a:lnTo>
                <a:lnTo>
                  <a:pt x="0" y="0"/>
                </a:lnTo>
                <a:lnTo>
                  <a:pt x="55" y="0"/>
                </a:lnTo>
                <a:lnTo>
                  <a:pt x="55" y="1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6">
            <a:extLst>
              <a:ext uri="{FF2B5EF4-FFF2-40B4-BE49-F238E27FC236}">
                <a16:creationId xmlns:a16="http://schemas.microsoft.com/office/drawing/2014/main" id="{41F5612D-7936-D14F-85BD-E4D63BFD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1760" y="7636221"/>
            <a:ext cx="619603" cy="401500"/>
          </a:xfrm>
          <a:custGeom>
            <a:avLst/>
            <a:gdLst>
              <a:gd name="T0" fmla="*/ 63 w 551"/>
              <a:gd name="T1" fmla="*/ 0 h 356"/>
              <a:gd name="T2" fmla="*/ 63 w 551"/>
              <a:gd name="T3" fmla="*/ 0 h 356"/>
              <a:gd name="T4" fmla="*/ 55 w 551"/>
              <a:gd name="T5" fmla="*/ 48 h 356"/>
              <a:gd name="T6" fmla="*/ 503 w 551"/>
              <a:gd name="T7" fmla="*/ 48 h 356"/>
              <a:gd name="T8" fmla="*/ 503 w 551"/>
              <a:gd name="T9" fmla="*/ 300 h 356"/>
              <a:gd name="T10" fmla="*/ 503 w 551"/>
              <a:gd name="T11" fmla="*/ 300 h 356"/>
              <a:gd name="T12" fmla="*/ 55 w 551"/>
              <a:gd name="T13" fmla="*/ 300 h 356"/>
              <a:gd name="T14" fmla="*/ 55 w 551"/>
              <a:gd name="T15" fmla="*/ 95 h 356"/>
              <a:gd name="T16" fmla="*/ 31 w 551"/>
              <a:gd name="T17" fmla="*/ 71 h 356"/>
              <a:gd name="T18" fmla="*/ 31 w 551"/>
              <a:gd name="T19" fmla="*/ 71 h 356"/>
              <a:gd name="T20" fmla="*/ 0 w 551"/>
              <a:gd name="T21" fmla="*/ 95 h 356"/>
              <a:gd name="T22" fmla="*/ 0 w 551"/>
              <a:gd name="T23" fmla="*/ 300 h 356"/>
              <a:gd name="T24" fmla="*/ 55 w 551"/>
              <a:gd name="T25" fmla="*/ 355 h 356"/>
              <a:gd name="T26" fmla="*/ 503 w 551"/>
              <a:gd name="T27" fmla="*/ 355 h 356"/>
              <a:gd name="T28" fmla="*/ 550 w 551"/>
              <a:gd name="T29" fmla="*/ 300 h 356"/>
              <a:gd name="T30" fmla="*/ 550 w 551"/>
              <a:gd name="T31" fmla="*/ 0 h 356"/>
              <a:gd name="T32" fmla="*/ 63 w 551"/>
              <a:gd name="T33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1" h="356">
                <a:moveTo>
                  <a:pt x="63" y="0"/>
                </a:moveTo>
                <a:lnTo>
                  <a:pt x="63" y="0"/>
                </a:lnTo>
                <a:cubicBezTo>
                  <a:pt x="55" y="48"/>
                  <a:pt x="55" y="48"/>
                  <a:pt x="55" y="48"/>
                </a:cubicBezTo>
                <a:cubicBezTo>
                  <a:pt x="503" y="48"/>
                  <a:pt x="503" y="48"/>
                  <a:pt x="503" y="48"/>
                </a:cubicBezTo>
                <a:cubicBezTo>
                  <a:pt x="503" y="300"/>
                  <a:pt x="503" y="300"/>
                  <a:pt x="503" y="300"/>
                </a:cubicBezTo>
                <a:lnTo>
                  <a:pt x="503" y="300"/>
                </a:lnTo>
                <a:cubicBezTo>
                  <a:pt x="55" y="300"/>
                  <a:pt x="55" y="300"/>
                  <a:pt x="55" y="300"/>
                </a:cubicBezTo>
                <a:cubicBezTo>
                  <a:pt x="55" y="95"/>
                  <a:pt x="55" y="95"/>
                  <a:pt x="55" y="95"/>
                </a:cubicBezTo>
                <a:cubicBezTo>
                  <a:pt x="55" y="79"/>
                  <a:pt x="47" y="71"/>
                  <a:pt x="31" y="71"/>
                </a:cubicBezTo>
                <a:lnTo>
                  <a:pt x="31" y="71"/>
                </a:lnTo>
                <a:cubicBezTo>
                  <a:pt x="15" y="71"/>
                  <a:pt x="0" y="79"/>
                  <a:pt x="0" y="95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23"/>
                  <a:pt x="23" y="355"/>
                  <a:pt x="55" y="355"/>
                </a:cubicBezTo>
                <a:cubicBezTo>
                  <a:pt x="503" y="355"/>
                  <a:pt x="503" y="355"/>
                  <a:pt x="503" y="355"/>
                </a:cubicBezTo>
                <a:cubicBezTo>
                  <a:pt x="526" y="355"/>
                  <a:pt x="550" y="323"/>
                  <a:pt x="550" y="300"/>
                </a:cubicBezTo>
                <a:cubicBezTo>
                  <a:pt x="550" y="0"/>
                  <a:pt x="550" y="0"/>
                  <a:pt x="550" y="0"/>
                </a:cubicBezTo>
                <a:lnTo>
                  <a:pt x="6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7">
            <a:extLst>
              <a:ext uri="{FF2B5EF4-FFF2-40B4-BE49-F238E27FC236}">
                <a16:creationId xmlns:a16="http://schemas.microsoft.com/office/drawing/2014/main" id="{772F7932-3D6B-8843-987E-75FB43CB4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78" y="7477603"/>
            <a:ext cx="753436" cy="213141"/>
          </a:xfrm>
          <a:custGeom>
            <a:avLst/>
            <a:gdLst>
              <a:gd name="T0" fmla="*/ 597 w 669"/>
              <a:gd name="T1" fmla="*/ 189 h 190"/>
              <a:gd name="T2" fmla="*/ 597 w 669"/>
              <a:gd name="T3" fmla="*/ 189 h 190"/>
              <a:gd name="T4" fmla="*/ 70 w 669"/>
              <a:gd name="T5" fmla="*/ 189 h 190"/>
              <a:gd name="T6" fmla="*/ 0 w 669"/>
              <a:gd name="T7" fmla="*/ 118 h 190"/>
              <a:gd name="T8" fmla="*/ 0 w 669"/>
              <a:gd name="T9" fmla="*/ 78 h 190"/>
              <a:gd name="T10" fmla="*/ 70 w 669"/>
              <a:gd name="T11" fmla="*/ 0 h 190"/>
              <a:gd name="T12" fmla="*/ 597 w 669"/>
              <a:gd name="T13" fmla="*/ 0 h 190"/>
              <a:gd name="T14" fmla="*/ 668 w 669"/>
              <a:gd name="T15" fmla="*/ 78 h 190"/>
              <a:gd name="T16" fmla="*/ 668 w 669"/>
              <a:gd name="T17" fmla="*/ 118 h 190"/>
              <a:gd name="T18" fmla="*/ 597 w 669"/>
              <a:gd name="T19" fmla="*/ 189 h 190"/>
              <a:gd name="T20" fmla="*/ 70 w 669"/>
              <a:gd name="T21" fmla="*/ 55 h 190"/>
              <a:gd name="T22" fmla="*/ 70 w 669"/>
              <a:gd name="T23" fmla="*/ 55 h 190"/>
              <a:gd name="T24" fmla="*/ 47 w 669"/>
              <a:gd name="T25" fmla="*/ 78 h 190"/>
              <a:gd name="T26" fmla="*/ 47 w 669"/>
              <a:gd name="T27" fmla="*/ 118 h 190"/>
              <a:gd name="T28" fmla="*/ 70 w 669"/>
              <a:gd name="T29" fmla="*/ 141 h 190"/>
              <a:gd name="T30" fmla="*/ 597 w 669"/>
              <a:gd name="T31" fmla="*/ 141 h 190"/>
              <a:gd name="T32" fmla="*/ 613 w 669"/>
              <a:gd name="T33" fmla="*/ 118 h 190"/>
              <a:gd name="T34" fmla="*/ 613 w 669"/>
              <a:gd name="T35" fmla="*/ 78 h 190"/>
              <a:gd name="T36" fmla="*/ 597 w 669"/>
              <a:gd name="T37" fmla="*/ 55 h 190"/>
              <a:gd name="T38" fmla="*/ 70 w 669"/>
              <a:gd name="T39" fmla="*/ 5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9" h="190">
                <a:moveTo>
                  <a:pt x="597" y="189"/>
                </a:moveTo>
                <a:lnTo>
                  <a:pt x="597" y="189"/>
                </a:lnTo>
                <a:cubicBezTo>
                  <a:pt x="70" y="189"/>
                  <a:pt x="70" y="189"/>
                  <a:pt x="70" y="189"/>
                </a:cubicBezTo>
                <a:cubicBezTo>
                  <a:pt x="31" y="189"/>
                  <a:pt x="0" y="157"/>
                  <a:pt x="0" y="11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1"/>
                  <a:pt x="31" y="0"/>
                  <a:pt x="7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36" y="0"/>
                  <a:pt x="668" y="31"/>
                  <a:pt x="668" y="78"/>
                </a:cubicBezTo>
                <a:cubicBezTo>
                  <a:pt x="668" y="118"/>
                  <a:pt x="668" y="118"/>
                  <a:pt x="668" y="118"/>
                </a:cubicBezTo>
                <a:cubicBezTo>
                  <a:pt x="668" y="157"/>
                  <a:pt x="636" y="189"/>
                  <a:pt x="597" y="189"/>
                </a:cubicBezTo>
                <a:close/>
                <a:moveTo>
                  <a:pt x="70" y="55"/>
                </a:moveTo>
                <a:lnTo>
                  <a:pt x="70" y="55"/>
                </a:lnTo>
                <a:cubicBezTo>
                  <a:pt x="63" y="55"/>
                  <a:pt x="47" y="63"/>
                  <a:pt x="47" y="78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26"/>
                  <a:pt x="63" y="141"/>
                  <a:pt x="70" y="141"/>
                </a:cubicBezTo>
                <a:cubicBezTo>
                  <a:pt x="597" y="141"/>
                  <a:pt x="597" y="141"/>
                  <a:pt x="597" y="141"/>
                </a:cubicBezTo>
                <a:cubicBezTo>
                  <a:pt x="605" y="141"/>
                  <a:pt x="613" y="126"/>
                  <a:pt x="613" y="118"/>
                </a:cubicBezTo>
                <a:cubicBezTo>
                  <a:pt x="613" y="78"/>
                  <a:pt x="613" y="78"/>
                  <a:pt x="613" y="78"/>
                </a:cubicBezTo>
                <a:cubicBezTo>
                  <a:pt x="613" y="63"/>
                  <a:pt x="605" y="55"/>
                  <a:pt x="597" y="55"/>
                </a:cubicBezTo>
                <a:lnTo>
                  <a:pt x="7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2" name="Grupo 371">
            <a:extLst>
              <a:ext uri="{FF2B5EF4-FFF2-40B4-BE49-F238E27FC236}">
                <a16:creationId xmlns:a16="http://schemas.microsoft.com/office/drawing/2014/main" id="{D9298DBF-012D-2942-9D16-8A8961235FFA}"/>
              </a:ext>
            </a:extLst>
          </p:cNvPr>
          <p:cNvGrpSpPr/>
          <p:nvPr/>
        </p:nvGrpSpPr>
        <p:grpSpPr>
          <a:xfrm>
            <a:off x="2668308" y="1854610"/>
            <a:ext cx="19041035" cy="2561450"/>
            <a:chOff x="2668308" y="861425"/>
            <a:chExt cx="19041035" cy="2561450"/>
          </a:xfrm>
        </p:grpSpPr>
        <p:sp>
          <p:nvSpPr>
            <p:cNvPr id="373" name="CuadroTexto 372">
              <a:extLst>
                <a:ext uri="{FF2B5EF4-FFF2-40B4-BE49-F238E27FC236}">
                  <a16:creationId xmlns:a16="http://schemas.microsoft.com/office/drawing/2014/main" id="{689196AE-7D0C-FC41-8C8A-01E6DF6B181A}"/>
                </a:ext>
              </a:extLst>
            </p:cNvPr>
            <p:cNvSpPr txBox="1"/>
            <p:nvPr/>
          </p:nvSpPr>
          <p:spPr>
            <a:xfrm>
              <a:off x="7916674" y="861425"/>
              <a:ext cx="85443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74" name="CuadroTexto 373">
              <a:extLst>
                <a:ext uri="{FF2B5EF4-FFF2-40B4-BE49-F238E27FC236}">
                  <a16:creationId xmlns:a16="http://schemas.microsoft.com/office/drawing/2014/main" id="{504ECD3F-31CC-4246-B43C-2395F9597F4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75" name="Grupo 374">
            <a:extLst>
              <a:ext uri="{FF2B5EF4-FFF2-40B4-BE49-F238E27FC236}">
                <a16:creationId xmlns:a16="http://schemas.microsoft.com/office/drawing/2014/main" id="{F8024593-7643-A74E-907A-BC20587D033F}"/>
              </a:ext>
            </a:extLst>
          </p:cNvPr>
          <p:cNvGrpSpPr/>
          <p:nvPr/>
        </p:nvGrpSpPr>
        <p:grpSpPr>
          <a:xfrm>
            <a:off x="10764984" y="8267601"/>
            <a:ext cx="2928647" cy="1106593"/>
            <a:chOff x="4214896" y="10781691"/>
            <a:chExt cx="4236804" cy="1106593"/>
          </a:xfrm>
        </p:grpSpPr>
        <p:sp>
          <p:nvSpPr>
            <p:cNvPr id="376" name="CuadroTexto 395">
              <a:extLst>
                <a:ext uri="{FF2B5EF4-FFF2-40B4-BE49-F238E27FC236}">
                  <a16:creationId xmlns:a16="http://schemas.microsoft.com/office/drawing/2014/main" id="{550A0312-49FC-EB49-8971-0837C82BE024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7" name="Rectangle 40">
              <a:extLst>
                <a:ext uri="{FF2B5EF4-FFF2-40B4-BE49-F238E27FC236}">
                  <a16:creationId xmlns:a16="http://schemas.microsoft.com/office/drawing/2014/main" id="{83879E52-0BEE-9C4D-B11A-22DA9ED079C9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8" name="Grupo 377">
            <a:extLst>
              <a:ext uri="{FF2B5EF4-FFF2-40B4-BE49-F238E27FC236}">
                <a16:creationId xmlns:a16="http://schemas.microsoft.com/office/drawing/2014/main" id="{D75A0BDB-44D7-2648-A7AB-E118A53D862C}"/>
              </a:ext>
            </a:extLst>
          </p:cNvPr>
          <p:cNvGrpSpPr/>
          <p:nvPr/>
        </p:nvGrpSpPr>
        <p:grpSpPr>
          <a:xfrm>
            <a:off x="17470678" y="6349417"/>
            <a:ext cx="2974088" cy="1187161"/>
            <a:chOff x="4247967" y="10701123"/>
            <a:chExt cx="4236804" cy="1187161"/>
          </a:xfrm>
        </p:grpSpPr>
        <p:sp>
          <p:nvSpPr>
            <p:cNvPr id="379" name="CuadroTexto 395">
              <a:extLst>
                <a:ext uri="{FF2B5EF4-FFF2-40B4-BE49-F238E27FC236}">
                  <a16:creationId xmlns:a16="http://schemas.microsoft.com/office/drawing/2014/main" id="{08D86171-9B8D-284A-BFAA-6378A56AECE9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80" name="Rectangle 40">
              <a:extLst>
                <a:ext uri="{FF2B5EF4-FFF2-40B4-BE49-F238E27FC236}">
                  <a16:creationId xmlns:a16="http://schemas.microsoft.com/office/drawing/2014/main" id="{7B892A7D-1806-4B4D-8E18-852AC90FC98D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1" name="Grupo 380">
            <a:extLst>
              <a:ext uri="{FF2B5EF4-FFF2-40B4-BE49-F238E27FC236}">
                <a16:creationId xmlns:a16="http://schemas.microsoft.com/office/drawing/2014/main" id="{BC7F46EF-BC82-634D-9D5B-A400F4169B30}"/>
              </a:ext>
            </a:extLst>
          </p:cNvPr>
          <p:cNvGrpSpPr/>
          <p:nvPr/>
        </p:nvGrpSpPr>
        <p:grpSpPr>
          <a:xfrm>
            <a:off x="3840815" y="6321991"/>
            <a:ext cx="3148288" cy="1187161"/>
            <a:chOff x="4247967" y="10701123"/>
            <a:chExt cx="4321364" cy="1187161"/>
          </a:xfrm>
        </p:grpSpPr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36A0CE1-8A22-5643-848B-0EDC6E7DB211}"/>
                </a:ext>
              </a:extLst>
            </p:cNvPr>
            <p:cNvSpPr txBox="1"/>
            <p:nvPr/>
          </p:nvSpPr>
          <p:spPr>
            <a:xfrm flipH="1">
              <a:off x="6186656" y="107011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3" name="Rectangle 40">
              <a:extLst>
                <a:ext uri="{FF2B5EF4-FFF2-40B4-BE49-F238E27FC236}">
                  <a16:creationId xmlns:a16="http://schemas.microsoft.com/office/drawing/2014/main" id="{25713EC3-CB8D-DB43-AB27-3B0EA82D27A4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CCBB8FBA-6EB8-7147-9D40-8E8A67D0E615}"/>
              </a:ext>
            </a:extLst>
          </p:cNvPr>
          <p:cNvGrpSpPr/>
          <p:nvPr/>
        </p:nvGrpSpPr>
        <p:grpSpPr>
          <a:xfrm>
            <a:off x="19529866" y="9134415"/>
            <a:ext cx="2974088" cy="1187161"/>
            <a:chOff x="4247967" y="10701123"/>
            <a:chExt cx="4236804" cy="1187161"/>
          </a:xfrm>
        </p:grpSpPr>
        <p:sp>
          <p:nvSpPr>
            <p:cNvPr id="385" name="CuadroTexto 395">
              <a:extLst>
                <a:ext uri="{FF2B5EF4-FFF2-40B4-BE49-F238E27FC236}">
                  <a16:creationId xmlns:a16="http://schemas.microsoft.com/office/drawing/2014/main" id="{9B3A261B-FC22-8543-8AAF-7FEF716F577E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86" name="Rectangle 40">
              <a:extLst>
                <a:ext uri="{FF2B5EF4-FFF2-40B4-BE49-F238E27FC236}">
                  <a16:creationId xmlns:a16="http://schemas.microsoft.com/office/drawing/2014/main" id="{80594F4C-9C8C-2141-BCD1-72E9A4B5E9CE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7" name="Grupo 386">
            <a:extLst>
              <a:ext uri="{FF2B5EF4-FFF2-40B4-BE49-F238E27FC236}">
                <a16:creationId xmlns:a16="http://schemas.microsoft.com/office/drawing/2014/main" id="{9F22BBDE-B4F9-6D4D-B6E9-82E0A1AAA4C9}"/>
              </a:ext>
            </a:extLst>
          </p:cNvPr>
          <p:cNvGrpSpPr/>
          <p:nvPr/>
        </p:nvGrpSpPr>
        <p:grpSpPr>
          <a:xfrm>
            <a:off x="1677404" y="9218681"/>
            <a:ext cx="3148288" cy="1187161"/>
            <a:chOff x="4247967" y="10701123"/>
            <a:chExt cx="4321364" cy="1187161"/>
          </a:xfrm>
        </p:grpSpPr>
        <p:sp>
          <p:nvSpPr>
            <p:cNvPr id="388" name="CuadroTexto 387">
              <a:extLst>
                <a:ext uri="{FF2B5EF4-FFF2-40B4-BE49-F238E27FC236}">
                  <a16:creationId xmlns:a16="http://schemas.microsoft.com/office/drawing/2014/main" id="{BA996E06-A989-D140-B4C0-C8DBE2D8425E}"/>
                </a:ext>
              </a:extLst>
            </p:cNvPr>
            <p:cNvSpPr txBox="1"/>
            <p:nvPr/>
          </p:nvSpPr>
          <p:spPr>
            <a:xfrm flipH="1">
              <a:off x="6186656" y="107011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89" name="Rectangle 40">
              <a:extLst>
                <a:ext uri="{FF2B5EF4-FFF2-40B4-BE49-F238E27FC236}">
                  <a16:creationId xmlns:a16="http://schemas.microsoft.com/office/drawing/2014/main" id="{1FC3EAFB-57A3-E948-93D0-5B25AA05CEFF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826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">
            <a:extLst>
              <a:ext uri="{FF2B5EF4-FFF2-40B4-BE49-F238E27FC236}">
                <a16:creationId xmlns:a16="http://schemas.microsoft.com/office/drawing/2014/main" id="{649466E9-57AE-9D4F-84D1-5D84AD65A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6427" y="4841131"/>
            <a:ext cx="2698833" cy="3801582"/>
          </a:xfrm>
          <a:custGeom>
            <a:avLst/>
            <a:gdLst>
              <a:gd name="T0" fmla="*/ 2460 w 2461"/>
              <a:gd name="T1" fmla="*/ 3467 h 3468"/>
              <a:gd name="T2" fmla="*/ 0 w 2461"/>
              <a:gd name="T3" fmla="*/ 3467 h 3468"/>
              <a:gd name="T4" fmla="*/ 0 w 2461"/>
              <a:gd name="T5" fmla="*/ 0 h 3468"/>
              <a:gd name="T6" fmla="*/ 2460 w 2461"/>
              <a:gd name="T7" fmla="*/ 0 h 3468"/>
              <a:gd name="T8" fmla="*/ 2460 w 2461"/>
              <a:gd name="T9" fmla="*/ 3467 h 3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1" h="3468">
                <a:moveTo>
                  <a:pt x="2460" y="3467"/>
                </a:moveTo>
                <a:lnTo>
                  <a:pt x="0" y="3467"/>
                </a:lnTo>
                <a:lnTo>
                  <a:pt x="0" y="0"/>
                </a:lnTo>
                <a:lnTo>
                  <a:pt x="2460" y="0"/>
                </a:lnTo>
                <a:lnTo>
                  <a:pt x="2460" y="346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">
            <a:extLst>
              <a:ext uri="{FF2B5EF4-FFF2-40B4-BE49-F238E27FC236}">
                <a16:creationId xmlns:a16="http://schemas.microsoft.com/office/drawing/2014/main" id="{4CE5D978-AE59-214C-A584-06B29751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9506" y="4188186"/>
            <a:ext cx="3380795" cy="5121980"/>
          </a:xfrm>
          <a:custGeom>
            <a:avLst/>
            <a:gdLst>
              <a:gd name="T0" fmla="*/ 2939 w 3082"/>
              <a:gd name="T1" fmla="*/ 2116 h 4669"/>
              <a:gd name="T2" fmla="*/ 2939 w 3082"/>
              <a:gd name="T3" fmla="*/ 2116 h 4669"/>
              <a:gd name="T4" fmla="*/ 453 w 3082"/>
              <a:gd name="T5" fmla="*/ 143 h 4669"/>
              <a:gd name="T6" fmla="*/ 0 w 3082"/>
              <a:gd name="T7" fmla="*/ 361 h 4669"/>
              <a:gd name="T8" fmla="*/ 0 w 3082"/>
              <a:gd name="T9" fmla="*/ 4306 h 4669"/>
              <a:gd name="T10" fmla="*/ 453 w 3082"/>
              <a:gd name="T11" fmla="*/ 4525 h 4669"/>
              <a:gd name="T12" fmla="*/ 2939 w 3082"/>
              <a:gd name="T13" fmla="*/ 2552 h 4669"/>
              <a:gd name="T14" fmla="*/ 2939 w 3082"/>
              <a:gd name="T15" fmla="*/ 2116 h 4669"/>
              <a:gd name="T16" fmla="*/ 453 w 3082"/>
              <a:gd name="T17" fmla="*/ 143 h 4669"/>
              <a:gd name="T18" fmla="*/ 0 w 3082"/>
              <a:gd name="T19" fmla="*/ 361 h 4669"/>
              <a:gd name="T20" fmla="*/ 0 w 3082"/>
              <a:gd name="T21" fmla="*/ 4306 h 4669"/>
              <a:gd name="T22" fmla="*/ 453 w 3082"/>
              <a:gd name="T23" fmla="*/ 4525 h 4669"/>
              <a:gd name="T24" fmla="*/ 2939 w 3082"/>
              <a:gd name="T25" fmla="*/ 2552 h 4669"/>
              <a:gd name="T26" fmla="*/ 2939 w 3082"/>
              <a:gd name="T27" fmla="*/ 2116 h 4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82" h="4669">
                <a:moveTo>
                  <a:pt x="2939" y="2116"/>
                </a:moveTo>
                <a:lnTo>
                  <a:pt x="2939" y="2116"/>
                </a:lnTo>
                <a:cubicBezTo>
                  <a:pt x="453" y="143"/>
                  <a:pt x="453" y="143"/>
                  <a:pt x="453" y="143"/>
                </a:cubicBezTo>
                <a:cubicBezTo>
                  <a:pt x="268" y="0"/>
                  <a:pt x="0" y="126"/>
                  <a:pt x="0" y="361"/>
                </a:cubicBezTo>
                <a:cubicBezTo>
                  <a:pt x="0" y="4306"/>
                  <a:pt x="0" y="4306"/>
                  <a:pt x="0" y="4306"/>
                </a:cubicBezTo>
                <a:cubicBezTo>
                  <a:pt x="0" y="4533"/>
                  <a:pt x="268" y="4668"/>
                  <a:pt x="453" y="4525"/>
                </a:cubicBezTo>
                <a:cubicBezTo>
                  <a:pt x="2939" y="2552"/>
                  <a:pt x="2939" y="2552"/>
                  <a:pt x="2939" y="2552"/>
                </a:cubicBezTo>
                <a:cubicBezTo>
                  <a:pt x="3081" y="2443"/>
                  <a:pt x="3081" y="2225"/>
                  <a:pt x="2939" y="2116"/>
                </a:cubicBezTo>
                <a:cubicBezTo>
                  <a:pt x="453" y="143"/>
                  <a:pt x="453" y="143"/>
                  <a:pt x="453" y="143"/>
                </a:cubicBezTo>
                <a:cubicBezTo>
                  <a:pt x="268" y="0"/>
                  <a:pt x="0" y="126"/>
                  <a:pt x="0" y="361"/>
                </a:cubicBezTo>
                <a:cubicBezTo>
                  <a:pt x="0" y="4306"/>
                  <a:pt x="0" y="4306"/>
                  <a:pt x="0" y="4306"/>
                </a:cubicBezTo>
                <a:cubicBezTo>
                  <a:pt x="0" y="4533"/>
                  <a:pt x="268" y="4668"/>
                  <a:pt x="453" y="4525"/>
                </a:cubicBezTo>
                <a:cubicBezTo>
                  <a:pt x="2939" y="2552"/>
                  <a:pt x="2939" y="2552"/>
                  <a:pt x="2939" y="2552"/>
                </a:cubicBezTo>
                <a:cubicBezTo>
                  <a:pt x="3081" y="2443"/>
                  <a:pt x="3081" y="2225"/>
                  <a:pt x="2939" y="2116"/>
                </a:cubicBezTo>
              </a:path>
            </a:pathLst>
          </a:custGeom>
          <a:solidFill>
            <a:srgbClr val="5A7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54">
            <a:extLst>
              <a:ext uri="{FF2B5EF4-FFF2-40B4-BE49-F238E27FC236}">
                <a16:creationId xmlns:a16="http://schemas.microsoft.com/office/drawing/2014/main" id="{24064917-CDDA-5942-9E73-D4D6C09D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6753" y="4860477"/>
            <a:ext cx="546539" cy="4473870"/>
          </a:xfrm>
          <a:custGeom>
            <a:avLst/>
            <a:gdLst>
              <a:gd name="T0" fmla="*/ 496 w 497"/>
              <a:gd name="T1" fmla="*/ 638 h 4081"/>
              <a:gd name="T2" fmla="*/ 0 w 497"/>
              <a:gd name="T3" fmla="*/ 0 h 4081"/>
              <a:gd name="T4" fmla="*/ 0 w 497"/>
              <a:gd name="T5" fmla="*/ 4080 h 4081"/>
              <a:gd name="T6" fmla="*/ 496 w 497"/>
              <a:gd name="T7" fmla="*/ 4080 h 4081"/>
              <a:gd name="T8" fmla="*/ 496 w 497"/>
              <a:gd name="T9" fmla="*/ 638 h 4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081">
                <a:moveTo>
                  <a:pt x="496" y="638"/>
                </a:moveTo>
                <a:lnTo>
                  <a:pt x="0" y="0"/>
                </a:lnTo>
                <a:lnTo>
                  <a:pt x="0" y="4080"/>
                </a:lnTo>
                <a:lnTo>
                  <a:pt x="496" y="4080"/>
                </a:lnTo>
                <a:lnTo>
                  <a:pt x="496" y="63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55">
            <a:extLst>
              <a:ext uri="{FF2B5EF4-FFF2-40B4-BE49-F238E27FC236}">
                <a16:creationId xmlns:a16="http://schemas.microsoft.com/office/drawing/2014/main" id="{1A07D44F-5D29-F44B-A10D-D9B133590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873" y="5542439"/>
            <a:ext cx="3806420" cy="3801582"/>
          </a:xfrm>
          <a:custGeom>
            <a:avLst/>
            <a:gdLst>
              <a:gd name="T0" fmla="*/ 3468 w 3469"/>
              <a:gd name="T1" fmla="*/ 3467 h 3468"/>
              <a:gd name="T2" fmla="*/ 0 w 3469"/>
              <a:gd name="T3" fmla="*/ 3467 h 3468"/>
              <a:gd name="T4" fmla="*/ 0 w 3469"/>
              <a:gd name="T5" fmla="*/ 0 h 3468"/>
              <a:gd name="T6" fmla="*/ 3468 w 3469"/>
              <a:gd name="T7" fmla="*/ 0 h 3468"/>
              <a:gd name="T8" fmla="*/ 3468 w 3469"/>
              <a:gd name="T9" fmla="*/ 3467 h 3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9" h="3468">
                <a:moveTo>
                  <a:pt x="3468" y="3467"/>
                </a:moveTo>
                <a:lnTo>
                  <a:pt x="0" y="3467"/>
                </a:lnTo>
                <a:lnTo>
                  <a:pt x="0" y="0"/>
                </a:lnTo>
                <a:lnTo>
                  <a:pt x="3468" y="0"/>
                </a:lnTo>
                <a:lnTo>
                  <a:pt x="3468" y="346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56">
            <a:extLst>
              <a:ext uri="{FF2B5EF4-FFF2-40B4-BE49-F238E27FC236}">
                <a16:creationId xmlns:a16="http://schemas.microsoft.com/office/drawing/2014/main" id="{D0A9C175-25EA-E34C-9E8E-A02417F1C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873" y="5552112"/>
            <a:ext cx="541701" cy="4473873"/>
          </a:xfrm>
          <a:custGeom>
            <a:avLst/>
            <a:gdLst>
              <a:gd name="T0" fmla="*/ 495 w 496"/>
              <a:gd name="T1" fmla="*/ 638 h 4080"/>
              <a:gd name="T2" fmla="*/ 0 w 496"/>
              <a:gd name="T3" fmla="*/ 0 h 4080"/>
              <a:gd name="T4" fmla="*/ 0 w 496"/>
              <a:gd name="T5" fmla="*/ 4079 h 4080"/>
              <a:gd name="T6" fmla="*/ 495 w 496"/>
              <a:gd name="T7" fmla="*/ 4079 h 4080"/>
              <a:gd name="T8" fmla="*/ 495 w 496"/>
              <a:gd name="T9" fmla="*/ 638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080">
                <a:moveTo>
                  <a:pt x="495" y="638"/>
                </a:moveTo>
                <a:lnTo>
                  <a:pt x="0" y="0"/>
                </a:lnTo>
                <a:lnTo>
                  <a:pt x="0" y="4079"/>
                </a:lnTo>
                <a:lnTo>
                  <a:pt x="495" y="4079"/>
                </a:lnTo>
                <a:lnTo>
                  <a:pt x="495" y="63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57">
            <a:extLst>
              <a:ext uri="{FF2B5EF4-FFF2-40B4-BE49-F238E27FC236}">
                <a16:creationId xmlns:a16="http://schemas.microsoft.com/office/drawing/2014/main" id="{1102A178-748B-E04A-9B64-C00007D5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6992" y="6243750"/>
            <a:ext cx="3801582" cy="3801582"/>
          </a:xfrm>
          <a:custGeom>
            <a:avLst/>
            <a:gdLst>
              <a:gd name="T0" fmla="*/ 3467 w 3468"/>
              <a:gd name="T1" fmla="*/ 3466 h 3467"/>
              <a:gd name="T2" fmla="*/ 0 w 3468"/>
              <a:gd name="T3" fmla="*/ 3466 h 3467"/>
              <a:gd name="T4" fmla="*/ 0 w 3468"/>
              <a:gd name="T5" fmla="*/ 0 h 3467"/>
              <a:gd name="T6" fmla="*/ 3467 w 3468"/>
              <a:gd name="T7" fmla="*/ 0 h 3467"/>
              <a:gd name="T8" fmla="*/ 3467 w 3468"/>
              <a:gd name="T9" fmla="*/ 3466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8" h="3467">
                <a:moveTo>
                  <a:pt x="3467" y="3466"/>
                </a:moveTo>
                <a:lnTo>
                  <a:pt x="0" y="3466"/>
                </a:lnTo>
                <a:lnTo>
                  <a:pt x="0" y="0"/>
                </a:lnTo>
                <a:lnTo>
                  <a:pt x="3467" y="0"/>
                </a:lnTo>
                <a:lnTo>
                  <a:pt x="3467" y="346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58">
            <a:extLst>
              <a:ext uri="{FF2B5EF4-FFF2-40B4-BE49-F238E27FC236}">
                <a16:creationId xmlns:a16="http://schemas.microsoft.com/office/drawing/2014/main" id="{81B1733F-8FB1-AF46-8FC6-9AB94D73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7319" y="6243750"/>
            <a:ext cx="541701" cy="4473870"/>
          </a:xfrm>
          <a:custGeom>
            <a:avLst/>
            <a:gdLst>
              <a:gd name="T0" fmla="*/ 495 w 496"/>
              <a:gd name="T1" fmla="*/ 637 h 4080"/>
              <a:gd name="T2" fmla="*/ 0 w 496"/>
              <a:gd name="T3" fmla="*/ 0 h 4080"/>
              <a:gd name="T4" fmla="*/ 0 w 496"/>
              <a:gd name="T5" fmla="*/ 4079 h 4080"/>
              <a:gd name="T6" fmla="*/ 495 w 496"/>
              <a:gd name="T7" fmla="*/ 4079 h 4080"/>
              <a:gd name="T8" fmla="*/ 495 w 496"/>
              <a:gd name="T9" fmla="*/ 637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080">
                <a:moveTo>
                  <a:pt x="495" y="637"/>
                </a:moveTo>
                <a:lnTo>
                  <a:pt x="0" y="0"/>
                </a:lnTo>
                <a:lnTo>
                  <a:pt x="0" y="4079"/>
                </a:lnTo>
                <a:lnTo>
                  <a:pt x="495" y="4079"/>
                </a:lnTo>
                <a:lnTo>
                  <a:pt x="495" y="63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59">
            <a:extLst>
              <a:ext uri="{FF2B5EF4-FFF2-40B4-BE49-F238E27FC236}">
                <a16:creationId xmlns:a16="http://schemas.microsoft.com/office/drawing/2014/main" id="{4852208F-E8FE-3544-9C46-29D0CE8CE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111" y="6940223"/>
            <a:ext cx="3806420" cy="3801582"/>
          </a:xfrm>
          <a:custGeom>
            <a:avLst/>
            <a:gdLst>
              <a:gd name="T0" fmla="*/ 3468 w 3469"/>
              <a:gd name="T1" fmla="*/ 3467 h 3468"/>
              <a:gd name="T2" fmla="*/ 0 w 3469"/>
              <a:gd name="T3" fmla="*/ 3467 h 3468"/>
              <a:gd name="T4" fmla="*/ 0 w 3469"/>
              <a:gd name="T5" fmla="*/ 0 h 3468"/>
              <a:gd name="T6" fmla="*/ 3468 w 3469"/>
              <a:gd name="T7" fmla="*/ 0 h 3468"/>
              <a:gd name="T8" fmla="*/ 3468 w 3469"/>
              <a:gd name="T9" fmla="*/ 3467 h 3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9" h="3468">
                <a:moveTo>
                  <a:pt x="3468" y="3467"/>
                </a:moveTo>
                <a:lnTo>
                  <a:pt x="0" y="3467"/>
                </a:lnTo>
                <a:lnTo>
                  <a:pt x="0" y="0"/>
                </a:lnTo>
                <a:lnTo>
                  <a:pt x="3468" y="0"/>
                </a:lnTo>
                <a:lnTo>
                  <a:pt x="3468" y="34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60">
            <a:extLst>
              <a:ext uri="{FF2B5EF4-FFF2-40B4-BE49-F238E27FC236}">
                <a16:creationId xmlns:a16="http://schemas.microsoft.com/office/drawing/2014/main" id="{98E64446-37DD-AD43-9C89-C6D9811D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438" y="6930550"/>
            <a:ext cx="546539" cy="4478708"/>
          </a:xfrm>
          <a:custGeom>
            <a:avLst/>
            <a:gdLst>
              <a:gd name="T0" fmla="*/ 496 w 497"/>
              <a:gd name="T1" fmla="*/ 638 h 4082"/>
              <a:gd name="T2" fmla="*/ 0 w 497"/>
              <a:gd name="T3" fmla="*/ 0 h 4082"/>
              <a:gd name="T4" fmla="*/ 0 w 497"/>
              <a:gd name="T5" fmla="*/ 4081 h 4082"/>
              <a:gd name="T6" fmla="*/ 496 w 497"/>
              <a:gd name="T7" fmla="*/ 4081 h 4082"/>
              <a:gd name="T8" fmla="*/ 496 w 497"/>
              <a:gd name="T9" fmla="*/ 638 h 4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082">
                <a:moveTo>
                  <a:pt x="496" y="638"/>
                </a:moveTo>
                <a:lnTo>
                  <a:pt x="0" y="0"/>
                </a:lnTo>
                <a:lnTo>
                  <a:pt x="0" y="4081"/>
                </a:lnTo>
                <a:lnTo>
                  <a:pt x="496" y="4081"/>
                </a:lnTo>
                <a:lnTo>
                  <a:pt x="496" y="63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61">
            <a:extLst>
              <a:ext uri="{FF2B5EF4-FFF2-40B4-BE49-F238E27FC236}">
                <a16:creationId xmlns:a16="http://schemas.microsoft.com/office/drawing/2014/main" id="{372D4778-448B-D24B-BAE6-6A5DD326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231" y="7641531"/>
            <a:ext cx="3806420" cy="3806420"/>
          </a:xfrm>
          <a:custGeom>
            <a:avLst/>
            <a:gdLst>
              <a:gd name="T0" fmla="*/ 3468 w 3469"/>
              <a:gd name="T1" fmla="*/ 3468 h 3469"/>
              <a:gd name="T2" fmla="*/ 0 w 3469"/>
              <a:gd name="T3" fmla="*/ 3468 h 3469"/>
              <a:gd name="T4" fmla="*/ 0 w 3469"/>
              <a:gd name="T5" fmla="*/ 0 h 3469"/>
              <a:gd name="T6" fmla="*/ 3468 w 3469"/>
              <a:gd name="T7" fmla="*/ 0 h 3469"/>
              <a:gd name="T8" fmla="*/ 3468 w 3469"/>
              <a:gd name="T9" fmla="*/ 3468 h 3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9" h="3469">
                <a:moveTo>
                  <a:pt x="3468" y="3468"/>
                </a:moveTo>
                <a:lnTo>
                  <a:pt x="0" y="3468"/>
                </a:lnTo>
                <a:lnTo>
                  <a:pt x="0" y="0"/>
                </a:lnTo>
                <a:lnTo>
                  <a:pt x="3468" y="0"/>
                </a:lnTo>
                <a:lnTo>
                  <a:pt x="3468" y="34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62">
            <a:extLst>
              <a:ext uri="{FF2B5EF4-FFF2-40B4-BE49-F238E27FC236}">
                <a16:creationId xmlns:a16="http://schemas.microsoft.com/office/drawing/2014/main" id="{BD78A93A-9939-5246-BD46-FA44A970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231" y="7641531"/>
            <a:ext cx="546539" cy="4473873"/>
          </a:xfrm>
          <a:custGeom>
            <a:avLst/>
            <a:gdLst>
              <a:gd name="T0" fmla="*/ 496 w 497"/>
              <a:gd name="T1" fmla="*/ 638 h 4081"/>
              <a:gd name="T2" fmla="*/ 0 w 497"/>
              <a:gd name="T3" fmla="*/ 0 h 4081"/>
              <a:gd name="T4" fmla="*/ 0 w 497"/>
              <a:gd name="T5" fmla="*/ 4080 h 4081"/>
              <a:gd name="T6" fmla="*/ 496 w 497"/>
              <a:gd name="T7" fmla="*/ 4080 h 4081"/>
              <a:gd name="T8" fmla="*/ 496 w 497"/>
              <a:gd name="T9" fmla="*/ 638 h 4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081">
                <a:moveTo>
                  <a:pt x="496" y="638"/>
                </a:moveTo>
                <a:lnTo>
                  <a:pt x="0" y="0"/>
                </a:lnTo>
                <a:lnTo>
                  <a:pt x="0" y="4080"/>
                </a:lnTo>
                <a:lnTo>
                  <a:pt x="496" y="4080"/>
                </a:lnTo>
                <a:lnTo>
                  <a:pt x="496" y="63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63">
            <a:extLst>
              <a:ext uri="{FF2B5EF4-FFF2-40B4-BE49-F238E27FC236}">
                <a16:creationId xmlns:a16="http://schemas.microsoft.com/office/drawing/2014/main" id="{96FD2668-16DB-F144-A05E-9D35103CB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50" y="8338004"/>
            <a:ext cx="3806420" cy="3806420"/>
          </a:xfrm>
          <a:custGeom>
            <a:avLst/>
            <a:gdLst>
              <a:gd name="T0" fmla="*/ 3468 w 3469"/>
              <a:gd name="T1" fmla="*/ 3468 h 3469"/>
              <a:gd name="T2" fmla="*/ 0 w 3469"/>
              <a:gd name="T3" fmla="*/ 3468 h 3469"/>
              <a:gd name="T4" fmla="*/ 0 w 3469"/>
              <a:gd name="T5" fmla="*/ 0 h 3469"/>
              <a:gd name="T6" fmla="*/ 3468 w 3469"/>
              <a:gd name="T7" fmla="*/ 0 h 3469"/>
              <a:gd name="T8" fmla="*/ 3468 w 3469"/>
              <a:gd name="T9" fmla="*/ 3468 h 3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9" h="3469">
                <a:moveTo>
                  <a:pt x="3468" y="3468"/>
                </a:moveTo>
                <a:lnTo>
                  <a:pt x="0" y="3468"/>
                </a:lnTo>
                <a:lnTo>
                  <a:pt x="0" y="0"/>
                </a:lnTo>
                <a:lnTo>
                  <a:pt x="3468" y="0"/>
                </a:lnTo>
                <a:lnTo>
                  <a:pt x="3468" y="34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5">
            <a:extLst>
              <a:ext uri="{FF2B5EF4-FFF2-40B4-BE49-F238E27FC236}">
                <a16:creationId xmlns:a16="http://schemas.microsoft.com/office/drawing/2014/main" id="{7D394B23-CDC0-5A4F-99A7-18BD39AAF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906" y="9261800"/>
            <a:ext cx="691635" cy="507843"/>
          </a:xfrm>
          <a:custGeom>
            <a:avLst/>
            <a:gdLst>
              <a:gd name="T0" fmla="*/ 537 w 631"/>
              <a:gd name="T1" fmla="*/ 461 h 462"/>
              <a:gd name="T2" fmla="*/ 537 w 631"/>
              <a:gd name="T3" fmla="*/ 461 h 462"/>
              <a:gd name="T4" fmla="*/ 92 w 631"/>
              <a:gd name="T5" fmla="*/ 461 h 462"/>
              <a:gd name="T6" fmla="*/ 0 w 631"/>
              <a:gd name="T7" fmla="*/ 369 h 462"/>
              <a:gd name="T8" fmla="*/ 0 w 631"/>
              <a:gd name="T9" fmla="*/ 92 h 462"/>
              <a:gd name="T10" fmla="*/ 92 w 631"/>
              <a:gd name="T11" fmla="*/ 0 h 462"/>
              <a:gd name="T12" fmla="*/ 537 w 631"/>
              <a:gd name="T13" fmla="*/ 0 h 462"/>
              <a:gd name="T14" fmla="*/ 630 w 631"/>
              <a:gd name="T15" fmla="*/ 92 h 462"/>
              <a:gd name="T16" fmla="*/ 630 w 631"/>
              <a:gd name="T17" fmla="*/ 369 h 462"/>
              <a:gd name="T18" fmla="*/ 537 w 631"/>
              <a:gd name="T19" fmla="*/ 461 h 462"/>
              <a:gd name="T20" fmla="*/ 92 w 631"/>
              <a:gd name="T21" fmla="*/ 50 h 462"/>
              <a:gd name="T22" fmla="*/ 92 w 631"/>
              <a:gd name="T23" fmla="*/ 50 h 462"/>
              <a:gd name="T24" fmla="*/ 50 w 631"/>
              <a:gd name="T25" fmla="*/ 92 h 462"/>
              <a:gd name="T26" fmla="*/ 50 w 631"/>
              <a:gd name="T27" fmla="*/ 369 h 462"/>
              <a:gd name="T28" fmla="*/ 92 w 631"/>
              <a:gd name="T29" fmla="*/ 411 h 462"/>
              <a:gd name="T30" fmla="*/ 537 w 631"/>
              <a:gd name="T31" fmla="*/ 411 h 462"/>
              <a:gd name="T32" fmla="*/ 579 w 631"/>
              <a:gd name="T33" fmla="*/ 369 h 462"/>
              <a:gd name="T34" fmla="*/ 579 w 631"/>
              <a:gd name="T35" fmla="*/ 92 h 462"/>
              <a:gd name="T36" fmla="*/ 537 w 631"/>
              <a:gd name="T37" fmla="*/ 50 h 462"/>
              <a:gd name="T38" fmla="*/ 92 w 631"/>
              <a:gd name="T39" fmla="*/ 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1" h="462">
                <a:moveTo>
                  <a:pt x="537" y="461"/>
                </a:moveTo>
                <a:lnTo>
                  <a:pt x="537" y="461"/>
                </a:lnTo>
                <a:cubicBezTo>
                  <a:pt x="92" y="461"/>
                  <a:pt x="92" y="461"/>
                  <a:pt x="92" y="461"/>
                </a:cubicBezTo>
                <a:cubicBezTo>
                  <a:pt x="42" y="461"/>
                  <a:pt x="0" y="419"/>
                  <a:pt x="0" y="369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2"/>
                  <a:pt x="42" y="0"/>
                  <a:pt x="92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88" y="0"/>
                  <a:pt x="630" y="42"/>
                  <a:pt x="630" y="92"/>
                </a:cubicBezTo>
                <a:cubicBezTo>
                  <a:pt x="630" y="369"/>
                  <a:pt x="630" y="369"/>
                  <a:pt x="630" y="369"/>
                </a:cubicBezTo>
                <a:cubicBezTo>
                  <a:pt x="630" y="419"/>
                  <a:pt x="588" y="461"/>
                  <a:pt x="537" y="461"/>
                </a:cubicBezTo>
                <a:close/>
                <a:moveTo>
                  <a:pt x="92" y="50"/>
                </a:moveTo>
                <a:lnTo>
                  <a:pt x="92" y="50"/>
                </a:lnTo>
                <a:cubicBezTo>
                  <a:pt x="67" y="50"/>
                  <a:pt x="50" y="67"/>
                  <a:pt x="50" y="92"/>
                </a:cubicBezTo>
                <a:cubicBezTo>
                  <a:pt x="50" y="369"/>
                  <a:pt x="50" y="369"/>
                  <a:pt x="50" y="369"/>
                </a:cubicBezTo>
                <a:cubicBezTo>
                  <a:pt x="50" y="394"/>
                  <a:pt x="67" y="411"/>
                  <a:pt x="92" y="411"/>
                </a:cubicBezTo>
                <a:cubicBezTo>
                  <a:pt x="537" y="411"/>
                  <a:pt x="537" y="411"/>
                  <a:pt x="537" y="411"/>
                </a:cubicBezTo>
                <a:cubicBezTo>
                  <a:pt x="563" y="411"/>
                  <a:pt x="579" y="394"/>
                  <a:pt x="579" y="369"/>
                </a:cubicBezTo>
                <a:cubicBezTo>
                  <a:pt x="579" y="92"/>
                  <a:pt x="579" y="92"/>
                  <a:pt x="579" y="92"/>
                </a:cubicBezTo>
                <a:cubicBezTo>
                  <a:pt x="579" y="67"/>
                  <a:pt x="563" y="50"/>
                  <a:pt x="537" y="50"/>
                </a:cubicBezTo>
                <a:lnTo>
                  <a:pt x="92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26">
            <a:extLst>
              <a:ext uri="{FF2B5EF4-FFF2-40B4-BE49-F238E27FC236}">
                <a16:creationId xmlns:a16="http://schemas.microsoft.com/office/drawing/2014/main" id="{1581D08E-0CB4-5F4D-ABE4-4EBDB5B9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918" y="9406898"/>
            <a:ext cx="159610" cy="212811"/>
          </a:xfrm>
          <a:custGeom>
            <a:avLst/>
            <a:gdLst>
              <a:gd name="T0" fmla="*/ 76 w 144"/>
              <a:gd name="T1" fmla="*/ 193 h 194"/>
              <a:gd name="T2" fmla="*/ 76 w 144"/>
              <a:gd name="T3" fmla="*/ 193 h 194"/>
              <a:gd name="T4" fmla="*/ 34 w 144"/>
              <a:gd name="T5" fmla="*/ 193 h 194"/>
              <a:gd name="T6" fmla="*/ 9 w 144"/>
              <a:gd name="T7" fmla="*/ 168 h 194"/>
              <a:gd name="T8" fmla="*/ 9 w 144"/>
              <a:gd name="T9" fmla="*/ 168 h 194"/>
              <a:gd name="T10" fmla="*/ 34 w 144"/>
              <a:gd name="T11" fmla="*/ 151 h 194"/>
              <a:gd name="T12" fmla="*/ 85 w 144"/>
              <a:gd name="T13" fmla="*/ 151 h 194"/>
              <a:gd name="T14" fmla="*/ 101 w 144"/>
              <a:gd name="T15" fmla="*/ 134 h 194"/>
              <a:gd name="T16" fmla="*/ 85 w 144"/>
              <a:gd name="T17" fmla="*/ 117 h 194"/>
              <a:gd name="T18" fmla="*/ 68 w 144"/>
              <a:gd name="T19" fmla="*/ 117 h 194"/>
              <a:gd name="T20" fmla="*/ 9 w 144"/>
              <a:gd name="T21" fmla="*/ 59 h 194"/>
              <a:gd name="T22" fmla="*/ 68 w 144"/>
              <a:gd name="T23" fmla="*/ 0 h 194"/>
              <a:gd name="T24" fmla="*/ 118 w 144"/>
              <a:gd name="T25" fmla="*/ 0 h 194"/>
              <a:gd name="T26" fmla="*/ 135 w 144"/>
              <a:gd name="T27" fmla="*/ 17 h 194"/>
              <a:gd name="T28" fmla="*/ 135 w 144"/>
              <a:gd name="T29" fmla="*/ 17 h 194"/>
              <a:gd name="T30" fmla="*/ 118 w 144"/>
              <a:gd name="T31" fmla="*/ 34 h 194"/>
              <a:gd name="T32" fmla="*/ 68 w 144"/>
              <a:gd name="T33" fmla="*/ 34 h 194"/>
              <a:gd name="T34" fmla="*/ 42 w 144"/>
              <a:gd name="T35" fmla="*/ 59 h 194"/>
              <a:gd name="T36" fmla="*/ 68 w 144"/>
              <a:gd name="T37" fmla="*/ 76 h 194"/>
              <a:gd name="T38" fmla="*/ 85 w 144"/>
              <a:gd name="T39" fmla="*/ 76 h 194"/>
              <a:gd name="T40" fmla="*/ 135 w 144"/>
              <a:gd name="T41" fmla="*/ 143 h 194"/>
              <a:gd name="T42" fmla="*/ 76 w 144"/>
              <a:gd name="T43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4" h="194">
                <a:moveTo>
                  <a:pt x="76" y="193"/>
                </a:moveTo>
                <a:lnTo>
                  <a:pt x="76" y="193"/>
                </a:lnTo>
                <a:cubicBezTo>
                  <a:pt x="34" y="193"/>
                  <a:pt x="34" y="193"/>
                  <a:pt x="34" y="193"/>
                </a:cubicBezTo>
                <a:cubicBezTo>
                  <a:pt x="17" y="193"/>
                  <a:pt x="9" y="185"/>
                  <a:pt x="9" y="168"/>
                </a:cubicBezTo>
                <a:lnTo>
                  <a:pt x="9" y="168"/>
                </a:lnTo>
                <a:cubicBezTo>
                  <a:pt x="9" y="159"/>
                  <a:pt x="17" y="151"/>
                  <a:pt x="34" y="151"/>
                </a:cubicBezTo>
                <a:cubicBezTo>
                  <a:pt x="85" y="151"/>
                  <a:pt x="85" y="151"/>
                  <a:pt x="85" y="151"/>
                </a:cubicBezTo>
                <a:cubicBezTo>
                  <a:pt x="93" y="151"/>
                  <a:pt x="101" y="143"/>
                  <a:pt x="101" y="134"/>
                </a:cubicBezTo>
                <a:cubicBezTo>
                  <a:pt x="101" y="126"/>
                  <a:pt x="93" y="117"/>
                  <a:pt x="85" y="117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34" y="117"/>
                  <a:pt x="9" y="92"/>
                  <a:pt x="9" y="59"/>
                </a:cubicBezTo>
                <a:cubicBezTo>
                  <a:pt x="0" y="25"/>
                  <a:pt x="34" y="0"/>
                  <a:pt x="6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5" y="8"/>
                  <a:pt x="135" y="17"/>
                </a:cubicBezTo>
                <a:lnTo>
                  <a:pt x="135" y="17"/>
                </a:lnTo>
                <a:cubicBezTo>
                  <a:pt x="135" y="25"/>
                  <a:pt x="126" y="34"/>
                  <a:pt x="11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51" y="34"/>
                  <a:pt x="42" y="50"/>
                  <a:pt x="42" y="59"/>
                </a:cubicBezTo>
                <a:cubicBezTo>
                  <a:pt x="42" y="67"/>
                  <a:pt x="51" y="76"/>
                  <a:pt x="68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118" y="76"/>
                  <a:pt x="143" y="101"/>
                  <a:pt x="135" y="143"/>
                </a:cubicBezTo>
                <a:cubicBezTo>
                  <a:pt x="135" y="168"/>
                  <a:pt x="110" y="193"/>
                  <a:pt x="76" y="19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27">
            <a:extLst>
              <a:ext uri="{FF2B5EF4-FFF2-40B4-BE49-F238E27FC236}">
                <a16:creationId xmlns:a16="http://schemas.microsoft.com/office/drawing/2014/main" id="{8548709B-6637-6B45-AE50-32A03B9AD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958" y="9382714"/>
            <a:ext cx="48366" cy="48366"/>
          </a:xfrm>
          <a:custGeom>
            <a:avLst/>
            <a:gdLst>
              <a:gd name="T0" fmla="*/ 42 w 43"/>
              <a:gd name="T1" fmla="*/ 42 h 43"/>
              <a:gd name="T2" fmla="*/ 0 w 43"/>
              <a:gd name="T3" fmla="*/ 42 h 43"/>
              <a:gd name="T4" fmla="*/ 0 w 43"/>
              <a:gd name="T5" fmla="*/ 0 h 43"/>
              <a:gd name="T6" fmla="*/ 42 w 43"/>
              <a:gd name="T7" fmla="*/ 0 h 43"/>
              <a:gd name="T8" fmla="*/ 42 w 43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42" y="42"/>
                </a:moveTo>
                <a:lnTo>
                  <a:pt x="0" y="42"/>
                </a:lnTo>
                <a:lnTo>
                  <a:pt x="0" y="0"/>
                </a:lnTo>
                <a:lnTo>
                  <a:pt x="42" y="0"/>
                </a:lnTo>
                <a:lnTo>
                  <a:pt x="42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28">
            <a:extLst>
              <a:ext uri="{FF2B5EF4-FFF2-40B4-BE49-F238E27FC236}">
                <a16:creationId xmlns:a16="http://schemas.microsoft.com/office/drawing/2014/main" id="{3C66BF14-905D-B54C-8EF5-BC3ABD4B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958" y="9600363"/>
            <a:ext cx="48366" cy="48366"/>
          </a:xfrm>
          <a:custGeom>
            <a:avLst/>
            <a:gdLst>
              <a:gd name="T0" fmla="*/ 42 w 43"/>
              <a:gd name="T1" fmla="*/ 42 h 43"/>
              <a:gd name="T2" fmla="*/ 0 w 43"/>
              <a:gd name="T3" fmla="*/ 42 h 43"/>
              <a:gd name="T4" fmla="*/ 0 w 43"/>
              <a:gd name="T5" fmla="*/ 0 h 43"/>
              <a:gd name="T6" fmla="*/ 42 w 43"/>
              <a:gd name="T7" fmla="*/ 0 h 43"/>
              <a:gd name="T8" fmla="*/ 42 w 43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42" y="42"/>
                </a:moveTo>
                <a:lnTo>
                  <a:pt x="0" y="42"/>
                </a:lnTo>
                <a:lnTo>
                  <a:pt x="0" y="0"/>
                </a:lnTo>
                <a:lnTo>
                  <a:pt x="42" y="0"/>
                </a:lnTo>
                <a:lnTo>
                  <a:pt x="42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29">
            <a:extLst>
              <a:ext uri="{FF2B5EF4-FFF2-40B4-BE49-F238E27FC236}">
                <a16:creationId xmlns:a16="http://schemas.microsoft.com/office/drawing/2014/main" id="{6CBD4B8A-8CED-6142-8126-102B3696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442" y="9334347"/>
            <a:ext cx="77386" cy="62878"/>
          </a:xfrm>
          <a:custGeom>
            <a:avLst/>
            <a:gdLst>
              <a:gd name="T0" fmla="*/ 34 w 69"/>
              <a:gd name="T1" fmla="*/ 8 h 59"/>
              <a:gd name="T2" fmla="*/ 34 w 69"/>
              <a:gd name="T3" fmla="*/ 8 h 59"/>
              <a:gd name="T4" fmla="*/ 9 w 69"/>
              <a:gd name="T5" fmla="*/ 25 h 59"/>
              <a:gd name="T6" fmla="*/ 9 w 69"/>
              <a:gd name="T7" fmla="*/ 50 h 59"/>
              <a:gd name="T8" fmla="*/ 9 w 69"/>
              <a:gd name="T9" fmla="*/ 50 h 59"/>
              <a:gd name="T10" fmla="*/ 34 w 69"/>
              <a:gd name="T11" fmla="*/ 50 h 59"/>
              <a:gd name="T12" fmla="*/ 59 w 69"/>
              <a:gd name="T13" fmla="*/ 33 h 59"/>
              <a:gd name="T14" fmla="*/ 68 w 69"/>
              <a:gd name="T15" fmla="*/ 8 h 59"/>
              <a:gd name="T16" fmla="*/ 68 w 69"/>
              <a:gd name="T17" fmla="*/ 8 h 59"/>
              <a:gd name="T18" fmla="*/ 34 w 69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59">
                <a:moveTo>
                  <a:pt x="34" y="8"/>
                </a:moveTo>
                <a:lnTo>
                  <a:pt x="34" y="8"/>
                </a:lnTo>
                <a:cubicBezTo>
                  <a:pt x="9" y="25"/>
                  <a:pt x="9" y="25"/>
                  <a:pt x="9" y="25"/>
                </a:cubicBezTo>
                <a:cubicBezTo>
                  <a:pt x="0" y="25"/>
                  <a:pt x="0" y="42"/>
                  <a:pt x="9" y="50"/>
                </a:cubicBezTo>
                <a:lnTo>
                  <a:pt x="9" y="50"/>
                </a:lnTo>
                <a:cubicBezTo>
                  <a:pt x="9" y="58"/>
                  <a:pt x="25" y="58"/>
                  <a:pt x="34" y="50"/>
                </a:cubicBezTo>
                <a:cubicBezTo>
                  <a:pt x="59" y="33"/>
                  <a:pt x="59" y="33"/>
                  <a:pt x="59" y="33"/>
                </a:cubicBezTo>
                <a:cubicBezTo>
                  <a:pt x="68" y="33"/>
                  <a:pt x="68" y="17"/>
                  <a:pt x="68" y="8"/>
                </a:cubicBezTo>
                <a:lnTo>
                  <a:pt x="68" y="8"/>
                </a:lnTo>
                <a:cubicBezTo>
                  <a:pt x="59" y="0"/>
                  <a:pt x="42" y="0"/>
                  <a:pt x="34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30">
            <a:extLst>
              <a:ext uri="{FF2B5EF4-FFF2-40B4-BE49-F238E27FC236}">
                <a16:creationId xmlns:a16="http://schemas.microsoft.com/office/drawing/2014/main" id="{22018E09-3115-0547-88DE-781AA82E1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292" y="9619709"/>
            <a:ext cx="82221" cy="67713"/>
          </a:xfrm>
          <a:custGeom>
            <a:avLst/>
            <a:gdLst>
              <a:gd name="T0" fmla="*/ 42 w 77"/>
              <a:gd name="T1" fmla="*/ 8 h 60"/>
              <a:gd name="T2" fmla="*/ 42 w 77"/>
              <a:gd name="T3" fmla="*/ 8 h 60"/>
              <a:gd name="T4" fmla="*/ 17 w 77"/>
              <a:gd name="T5" fmla="*/ 25 h 60"/>
              <a:gd name="T6" fmla="*/ 9 w 77"/>
              <a:gd name="T7" fmla="*/ 50 h 60"/>
              <a:gd name="T8" fmla="*/ 9 w 77"/>
              <a:gd name="T9" fmla="*/ 50 h 60"/>
              <a:gd name="T10" fmla="*/ 34 w 77"/>
              <a:gd name="T11" fmla="*/ 50 h 60"/>
              <a:gd name="T12" fmla="*/ 59 w 77"/>
              <a:gd name="T13" fmla="*/ 34 h 60"/>
              <a:gd name="T14" fmla="*/ 67 w 77"/>
              <a:gd name="T15" fmla="*/ 8 h 60"/>
              <a:gd name="T16" fmla="*/ 67 w 77"/>
              <a:gd name="T17" fmla="*/ 8 h 60"/>
              <a:gd name="T18" fmla="*/ 42 w 77"/>
              <a:gd name="T19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" h="60">
                <a:moveTo>
                  <a:pt x="42" y="8"/>
                </a:moveTo>
                <a:lnTo>
                  <a:pt x="42" y="8"/>
                </a:lnTo>
                <a:cubicBezTo>
                  <a:pt x="17" y="25"/>
                  <a:pt x="17" y="25"/>
                  <a:pt x="17" y="25"/>
                </a:cubicBezTo>
                <a:cubicBezTo>
                  <a:pt x="9" y="25"/>
                  <a:pt x="0" y="42"/>
                  <a:pt x="9" y="50"/>
                </a:cubicBezTo>
                <a:lnTo>
                  <a:pt x="9" y="50"/>
                </a:lnTo>
                <a:cubicBezTo>
                  <a:pt x="17" y="59"/>
                  <a:pt x="25" y="59"/>
                  <a:pt x="34" y="50"/>
                </a:cubicBezTo>
                <a:cubicBezTo>
                  <a:pt x="59" y="34"/>
                  <a:pt x="59" y="34"/>
                  <a:pt x="59" y="34"/>
                </a:cubicBezTo>
                <a:cubicBezTo>
                  <a:pt x="67" y="34"/>
                  <a:pt x="76" y="17"/>
                  <a:pt x="67" y="8"/>
                </a:cubicBezTo>
                <a:lnTo>
                  <a:pt x="67" y="8"/>
                </a:lnTo>
                <a:cubicBezTo>
                  <a:pt x="59" y="0"/>
                  <a:pt x="50" y="0"/>
                  <a:pt x="42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31">
            <a:extLst>
              <a:ext uri="{FF2B5EF4-FFF2-40B4-BE49-F238E27FC236}">
                <a16:creationId xmlns:a16="http://schemas.microsoft.com/office/drawing/2014/main" id="{0E98C05C-146F-C841-BE28-2869B9A2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878" y="8836177"/>
            <a:ext cx="212811" cy="304705"/>
          </a:xfrm>
          <a:custGeom>
            <a:avLst/>
            <a:gdLst>
              <a:gd name="T0" fmla="*/ 193 w 194"/>
              <a:gd name="T1" fmla="*/ 277 h 278"/>
              <a:gd name="T2" fmla="*/ 193 w 194"/>
              <a:gd name="T3" fmla="*/ 277 h 278"/>
              <a:gd name="T4" fmla="*/ 0 w 194"/>
              <a:gd name="T5" fmla="*/ 277 h 278"/>
              <a:gd name="T6" fmla="*/ 0 w 194"/>
              <a:gd name="T7" fmla="*/ 42 h 278"/>
              <a:gd name="T8" fmla="*/ 42 w 194"/>
              <a:gd name="T9" fmla="*/ 0 h 278"/>
              <a:gd name="T10" fmla="*/ 151 w 194"/>
              <a:gd name="T11" fmla="*/ 0 h 278"/>
              <a:gd name="T12" fmla="*/ 193 w 194"/>
              <a:gd name="T13" fmla="*/ 42 h 278"/>
              <a:gd name="T14" fmla="*/ 193 w 194"/>
              <a:gd name="T15" fmla="*/ 277 h 278"/>
              <a:gd name="T16" fmla="*/ 42 w 194"/>
              <a:gd name="T17" fmla="*/ 235 h 278"/>
              <a:gd name="T18" fmla="*/ 42 w 194"/>
              <a:gd name="T19" fmla="*/ 235 h 278"/>
              <a:gd name="T20" fmla="*/ 151 w 194"/>
              <a:gd name="T21" fmla="*/ 235 h 278"/>
              <a:gd name="T22" fmla="*/ 151 w 194"/>
              <a:gd name="T23" fmla="*/ 42 h 278"/>
              <a:gd name="T24" fmla="*/ 151 w 194"/>
              <a:gd name="T25" fmla="*/ 42 h 278"/>
              <a:gd name="T26" fmla="*/ 42 w 194"/>
              <a:gd name="T27" fmla="*/ 42 h 278"/>
              <a:gd name="T28" fmla="*/ 42 w 194"/>
              <a:gd name="T29" fmla="*/ 42 h 278"/>
              <a:gd name="T30" fmla="*/ 42 w 194"/>
              <a:gd name="T31" fmla="*/ 235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4" h="278">
                <a:moveTo>
                  <a:pt x="193" y="277"/>
                </a:moveTo>
                <a:lnTo>
                  <a:pt x="193" y="277"/>
                </a:lnTo>
                <a:cubicBezTo>
                  <a:pt x="0" y="277"/>
                  <a:pt x="0" y="277"/>
                  <a:pt x="0" y="27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6" y="0"/>
                  <a:pt x="42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76" y="0"/>
                  <a:pt x="193" y="17"/>
                  <a:pt x="193" y="42"/>
                </a:cubicBezTo>
                <a:lnTo>
                  <a:pt x="193" y="277"/>
                </a:lnTo>
                <a:close/>
                <a:moveTo>
                  <a:pt x="42" y="235"/>
                </a:moveTo>
                <a:lnTo>
                  <a:pt x="42" y="235"/>
                </a:lnTo>
                <a:cubicBezTo>
                  <a:pt x="151" y="235"/>
                  <a:pt x="151" y="235"/>
                  <a:pt x="151" y="235"/>
                </a:cubicBezTo>
                <a:cubicBezTo>
                  <a:pt x="151" y="42"/>
                  <a:pt x="151" y="42"/>
                  <a:pt x="151" y="42"/>
                </a:cubicBezTo>
                <a:lnTo>
                  <a:pt x="151" y="42"/>
                </a:lnTo>
                <a:cubicBezTo>
                  <a:pt x="42" y="42"/>
                  <a:pt x="42" y="42"/>
                  <a:pt x="42" y="42"/>
                </a:cubicBezTo>
                <a:lnTo>
                  <a:pt x="42" y="42"/>
                </a:lnTo>
                <a:lnTo>
                  <a:pt x="42" y="2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2">
            <a:extLst>
              <a:ext uri="{FF2B5EF4-FFF2-40B4-BE49-F238E27FC236}">
                <a16:creationId xmlns:a16="http://schemas.microsoft.com/office/drawing/2014/main" id="{4529B21C-976A-6B41-99D6-7FA35A047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251" y="8753953"/>
            <a:ext cx="609414" cy="396603"/>
          </a:xfrm>
          <a:custGeom>
            <a:avLst/>
            <a:gdLst>
              <a:gd name="T0" fmla="*/ 495 w 555"/>
              <a:gd name="T1" fmla="*/ 361 h 362"/>
              <a:gd name="T2" fmla="*/ 495 w 555"/>
              <a:gd name="T3" fmla="*/ 361 h 362"/>
              <a:gd name="T4" fmla="*/ 58 w 555"/>
              <a:gd name="T5" fmla="*/ 361 h 362"/>
              <a:gd name="T6" fmla="*/ 0 w 555"/>
              <a:gd name="T7" fmla="*/ 302 h 362"/>
              <a:gd name="T8" fmla="*/ 0 w 555"/>
              <a:gd name="T9" fmla="*/ 67 h 362"/>
              <a:gd name="T10" fmla="*/ 25 w 555"/>
              <a:gd name="T11" fmla="*/ 42 h 362"/>
              <a:gd name="T12" fmla="*/ 25 w 555"/>
              <a:gd name="T13" fmla="*/ 42 h 362"/>
              <a:gd name="T14" fmla="*/ 50 w 555"/>
              <a:gd name="T15" fmla="*/ 67 h 362"/>
              <a:gd name="T16" fmla="*/ 50 w 555"/>
              <a:gd name="T17" fmla="*/ 302 h 362"/>
              <a:gd name="T18" fmla="*/ 58 w 555"/>
              <a:gd name="T19" fmla="*/ 310 h 362"/>
              <a:gd name="T20" fmla="*/ 495 w 555"/>
              <a:gd name="T21" fmla="*/ 310 h 362"/>
              <a:gd name="T22" fmla="*/ 504 w 555"/>
              <a:gd name="T23" fmla="*/ 302 h 362"/>
              <a:gd name="T24" fmla="*/ 504 w 555"/>
              <a:gd name="T25" fmla="*/ 0 h 362"/>
              <a:gd name="T26" fmla="*/ 554 w 555"/>
              <a:gd name="T27" fmla="*/ 0 h 362"/>
              <a:gd name="T28" fmla="*/ 554 w 555"/>
              <a:gd name="T29" fmla="*/ 302 h 362"/>
              <a:gd name="T30" fmla="*/ 495 w 555"/>
              <a:gd name="T31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5" h="362">
                <a:moveTo>
                  <a:pt x="495" y="361"/>
                </a:moveTo>
                <a:lnTo>
                  <a:pt x="495" y="361"/>
                </a:lnTo>
                <a:cubicBezTo>
                  <a:pt x="58" y="361"/>
                  <a:pt x="58" y="361"/>
                  <a:pt x="58" y="361"/>
                </a:cubicBezTo>
                <a:cubicBezTo>
                  <a:pt x="25" y="361"/>
                  <a:pt x="0" y="327"/>
                  <a:pt x="0" y="30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59"/>
                  <a:pt x="8" y="42"/>
                  <a:pt x="25" y="42"/>
                </a:cubicBezTo>
                <a:lnTo>
                  <a:pt x="25" y="42"/>
                </a:lnTo>
                <a:cubicBezTo>
                  <a:pt x="33" y="42"/>
                  <a:pt x="50" y="59"/>
                  <a:pt x="50" y="67"/>
                </a:cubicBezTo>
                <a:cubicBezTo>
                  <a:pt x="50" y="302"/>
                  <a:pt x="50" y="302"/>
                  <a:pt x="50" y="302"/>
                </a:cubicBezTo>
                <a:cubicBezTo>
                  <a:pt x="50" y="302"/>
                  <a:pt x="50" y="310"/>
                  <a:pt x="58" y="310"/>
                </a:cubicBezTo>
                <a:cubicBezTo>
                  <a:pt x="495" y="310"/>
                  <a:pt x="495" y="310"/>
                  <a:pt x="495" y="310"/>
                </a:cubicBezTo>
                <a:cubicBezTo>
                  <a:pt x="504" y="310"/>
                  <a:pt x="504" y="302"/>
                  <a:pt x="504" y="302"/>
                </a:cubicBezTo>
                <a:cubicBezTo>
                  <a:pt x="504" y="0"/>
                  <a:pt x="504" y="0"/>
                  <a:pt x="504" y="0"/>
                </a:cubicBezTo>
                <a:cubicBezTo>
                  <a:pt x="554" y="0"/>
                  <a:pt x="554" y="0"/>
                  <a:pt x="554" y="0"/>
                </a:cubicBezTo>
                <a:cubicBezTo>
                  <a:pt x="554" y="302"/>
                  <a:pt x="554" y="302"/>
                  <a:pt x="554" y="302"/>
                </a:cubicBezTo>
                <a:cubicBezTo>
                  <a:pt x="554" y="327"/>
                  <a:pt x="529" y="361"/>
                  <a:pt x="495" y="3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3">
            <a:extLst>
              <a:ext uri="{FF2B5EF4-FFF2-40B4-BE49-F238E27FC236}">
                <a16:creationId xmlns:a16="http://schemas.microsoft.com/office/drawing/2014/main" id="{3AA57885-43F1-404D-BE76-E90056C8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047" y="8507287"/>
            <a:ext cx="701311" cy="285359"/>
          </a:xfrm>
          <a:custGeom>
            <a:avLst/>
            <a:gdLst>
              <a:gd name="T0" fmla="*/ 538 w 640"/>
              <a:gd name="T1" fmla="*/ 260 h 261"/>
              <a:gd name="T2" fmla="*/ 538 w 640"/>
              <a:gd name="T3" fmla="*/ 260 h 261"/>
              <a:gd name="T4" fmla="*/ 471 w 640"/>
              <a:gd name="T5" fmla="*/ 227 h 261"/>
              <a:gd name="T6" fmla="*/ 395 w 640"/>
              <a:gd name="T7" fmla="*/ 260 h 261"/>
              <a:gd name="T8" fmla="*/ 320 w 640"/>
              <a:gd name="T9" fmla="*/ 227 h 261"/>
              <a:gd name="T10" fmla="*/ 252 w 640"/>
              <a:gd name="T11" fmla="*/ 260 h 261"/>
              <a:gd name="T12" fmla="*/ 177 w 640"/>
              <a:gd name="T13" fmla="*/ 227 h 261"/>
              <a:gd name="T14" fmla="*/ 93 w 640"/>
              <a:gd name="T15" fmla="*/ 260 h 261"/>
              <a:gd name="T16" fmla="*/ 0 w 640"/>
              <a:gd name="T17" fmla="*/ 160 h 261"/>
              <a:gd name="T18" fmla="*/ 0 w 640"/>
              <a:gd name="T19" fmla="*/ 151 h 261"/>
              <a:gd name="T20" fmla="*/ 84 w 640"/>
              <a:gd name="T21" fmla="*/ 25 h 261"/>
              <a:gd name="T22" fmla="*/ 135 w 640"/>
              <a:gd name="T23" fmla="*/ 0 h 261"/>
              <a:gd name="T24" fmla="*/ 512 w 640"/>
              <a:gd name="T25" fmla="*/ 0 h 261"/>
              <a:gd name="T26" fmla="*/ 512 w 640"/>
              <a:gd name="T27" fmla="*/ 0 h 261"/>
              <a:gd name="T28" fmla="*/ 555 w 640"/>
              <a:gd name="T29" fmla="*/ 25 h 261"/>
              <a:gd name="T30" fmla="*/ 639 w 640"/>
              <a:gd name="T31" fmla="*/ 151 h 261"/>
              <a:gd name="T32" fmla="*/ 639 w 640"/>
              <a:gd name="T33" fmla="*/ 160 h 261"/>
              <a:gd name="T34" fmla="*/ 546 w 640"/>
              <a:gd name="T35" fmla="*/ 260 h 261"/>
              <a:gd name="T36" fmla="*/ 538 w 640"/>
              <a:gd name="T37" fmla="*/ 260 h 261"/>
              <a:gd name="T38" fmla="*/ 471 w 640"/>
              <a:gd name="T39" fmla="*/ 160 h 261"/>
              <a:gd name="T40" fmla="*/ 471 w 640"/>
              <a:gd name="T41" fmla="*/ 160 h 261"/>
              <a:gd name="T42" fmla="*/ 471 w 640"/>
              <a:gd name="T43" fmla="*/ 160 h 261"/>
              <a:gd name="T44" fmla="*/ 496 w 640"/>
              <a:gd name="T45" fmla="*/ 185 h 261"/>
              <a:gd name="T46" fmla="*/ 546 w 640"/>
              <a:gd name="T47" fmla="*/ 210 h 261"/>
              <a:gd name="T48" fmla="*/ 588 w 640"/>
              <a:gd name="T49" fmla="*/ 168 h 261"/>
              <a:gd name="T50" fmla="*/ 512 w 640"/>
              <a:gd name="T51" fmla="*/ 51 h 261"/>
              <a:gd name="T52" fmla="*/ 135 w 640"/>
              <a:gd name="T53" fmla="*/ 51 h 261"/>
              <a:gd name="T54" fmla="*/ 126 w 640"/>
              <a:gd name="T55" fmla="*/ 51 h 261"/>
              <a:gd name="T56" fmla="*/ 51 w 640"/>
              <a:gd name="T57" fmla="*/ 168 h 261"/>
              <a:gd name="T58" fmla="*/ 101 w 640"/>
              <a:gd name="T59" fmla="*/ 210 h 261"/>
              <a:gd name="T60" fmla="*/ 143 w 640"/>
              <a:gd name="T61" fmla="*/ 176 h 261"/>
              <a:gd name="T62" fmla="*/ 177 w 640"/>
              <a:gd name="T63" fmla="*/ 160 h 261"/>
              <a:gd name="T64" fmla="*/ 177 w 640"/>
              <a:gd name="T65" fmla="*/ 160 h 261"/>
              <a:gd name="T66" fmla="*/ 202 w 640"/>
              <a:gd name="T67" fmla="*/ 176 h 261"/>
              <a:gd name="T68" fmla="*/ 252 w 640"/>
              <a:gd name="T69" fmla="*/ 210 h 261"/>
              <a:gd name="T70" fmla="*/ 294 w 640"/>
              <a:gd name="T71" fmla="*/ 185 h 261"/>
              <a:gd name="T72" fmla="*/ 320 w 640"/>
              <a:gd name="T73" fmla="*/ 160 h 261"/>
              <a:gd name="T74" fmla="*/ 320 w 640"/>
              <a:gd name="T75" fmla="*/ 160 h 261"/>
              <a:gd name="T76" fmla="*/ 353 w 640"/>
              <a:gd name="T77" fmla="*/ 185 h 261"/>
              <a:gd name="T78" fmla="*/ 395 w 640"/>
              <a:gd name="T79" fmla="*/ 210 h 261"/>
              <a:gd name="T80" fmla="*/ 437 w 640"/>
              <a:gd name="T81" fmla="*/ 185 h 261"/>
              <a:gd name="T82" fmla="*/ 471 w 640"/>
              <a:gd name="T83" fmla="*/ 1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0" h="261">
                <a:moveTo>
                  <a:pt x="538" y="260"/>
                </a:moveTo>
                <a:lnTo>
                  <a:pt x="538" y="260"/>
                </a:lnTo>
                <a:cubicBezTo>
                  <a:pt x="512" y="260"/>
                  <a:pt x="488" y="252"/>
                  <a:pt x="471" y="227"/>
                </a:cubicBezTo>
                <a:cubicBezTo>
                  <a:pt x="445" y="252"/>
                  <a:pt x="420" y="260"/>
                  <a:pt x="395" y="260"/>
                </a:cubicBezTo>
                <a:cubicBezTo>
                  <a:pt x="370" y="260"/>
                  <a:pt x="336" y="252"/>
                  <a:pt x="320" y="227"/>
                </a:cubicBezTo>
                <a:cubicBezTo>
                  <a:pt x="303" y="252"/>
                  <a:pt x="277" y="260"/>
                  <a:pt x="252" y="260"/>
                </a:cubicBezTo>
                <a:cubicBezTo>
                  <a:pt x="219" y="260"/>
                  <a:pt x="194" y="252"/>
                  <a:pt x="177" y="227"/>
                </a:cubicBezTo>
                <a:cubicBezTo>
                  <a:pt x="152" y="252"/>
                  <a:pt x="126" y="260"/>
                  <a:pt x="93" y="260"/>
                </a:cubicBezTo>
                <a:cubicBezTo>
                  <a:pt x="42" y="260"/>
                  <a:pt x="0" y="210"/>
                  <a:pt x="0" y="160"/>
                </a:cubicBezTo>
                <a:cubicBezTo>
                  <a:pt x="0" y="151"/>
                  <a:pt x="0" y="151"/>
                  <a:pt x="0" y="151"/>
                </a:cubicBezTo>
                <a:cubicBezTo>
                  <a:pt x="84" y="25"/>
                  <a:pt x="84" y="25"/>
                  <a:pt x="84" y="25"/>
                </a:cubicBezTo>
                <a:cubicBezTo>
                  <a:pt x="101" y="8"/>
                  <a:pt x="109" y="0"/>
                  <a:pt x="135" y="0"/>
                </a:cubicBezTo>
                <a:cubicBezTo>
                  <a:pt x="512" y="0"/>
                  <a:pt x="512" y="0"/>
                  <a:pt x="512" y="0"/>
                </a:cubicBezTo>
                <a:lnTo>
                  <a:pt x="512" y="0"/>
                </a:lnTo>
                <a:cubicBezTo>
                  <a:pt x="529" y="0"/>
                  <a:pt x="546" y="8"/>
                  <a:pt x="555" y="25"/>
                </a:cubicBezTo>
                <a:cubicBezTo>
                  <a:pt x="639" y="151"/>
                  <a:pt x="639" y="151"/>
                  <a:pt x="639" y="151"/>
                </a:cubicBezTo>
                <a:cubicBezTo>
                  <a:pt x="639" y="160"/>
                  <a:pt x="639" y="160"/>
                  <a:pt x="639" y="160"/>
                </a:cubicBezTo>
                <a:cubicBezTo>
                  <a:pt x="639" y="210"/>
                  <a:pt x="597" y="260"/>
                  <a:pt x="546" y="260"/>
                </a:cubicBezTo>
                <a:cubicBezTo>
                  <a:pt x="546" y="260"/>
                  <a:pt x="546" y="260"/>
                  <a:pt x="538" y="260"/>
                </a:cubicBezTo>
                <a:close/>
                <a:moveTo>
                  <a:pt x="471" y="160"/>
                </a:moveTo>
                <a:lnTo>
                  <a:pt x="471" y="160"/>
                </a:lnTo>
                <a:lnTo>
                  <a:pt x="471" y="160"/>
                </a:lnTo>
                <a:cubicBezTo>
                  <a:pt x="479" y="160"/>
                  <a:pt x="496" y="168"/>
                  <a:pt x="496" y="185"/>
                </a:cubicBezTo>
                <a:cubicBezTo>
                  <a:pt x="504" y="202"/>
                  <a:pt x="521" y="210"/>
                  <a:pt x="546" y="210"/>
                </a:cubicBezTo>
                <a:cubicBezTo>
                  <a:pt x="571" y="210"/>
                  <a:pt x="588" y="193"/>
                  <a:pt x="588" y="168"/>
                </a:cubicBezTo>
                <a:cubicBezTo>
                  <a:pt x="512" y="51"/>
                  <a:pt x="512" y="51"/>
                  <a:pt x="512" y="51"/>
                </a:cubicBezTo>
                <a:cubicBezTo>
                  <a:pt x="135" y="51"/>
                  <a:pt x="135" y="51"/>
                  <a:pt x="135" y="51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51" y="168"/>
                  <a:pt x="51" y="168"/>
                  <a:pt x="51" y="168"/>
                </a:cubicBezTo>
                <a:cubicBezTo>
                  <a:pt x="59" y="185"/>
                  <a:pt x="76" y="210"/>
                  <a:pt x="101" y="210"/>
                </a:cubicBezTo>
                <a:cubicBezTo>
                  <a:pt x="118" y="210"/>
                  <a:pt x="135" y="202"/>
                  <a:pt x="143" y="176"/>
                </a:cubicBezTo>
                <a:cubicBezTo>
                  <a:pt x="152" y="168"/>
                  <a:pt x="160" y="160"/>
                  <a:pt x="177" y="160"/>
                </a:cubicBezTo>
                <a:lnTo>
                  <a:pt x="177" y="160"/>
                </a:lnTo>
                <a:cubicBezTo>
                  <a:pt x="185" y="160"/>
                  <a:pt x="202" y="168"/>
                  <a:pt x="202" y="176"/>
                </a:cubicBezTo>
                <a:cubicBezTo>
                  <a:pt x="210" y="202"/>
                  <a:pt x="227" y="210"/>
                  <a:pt x="252" y="210"/>
                </a:cubicBezTo>
                <a:cubicBezTo>
                  <a:pt x="269" y="210"/>
                  <a:pt x="286" y="202"/>
                  <a:pt x="294" y="185"/>
                </a:cubicBezTo>
                <a:cubicBezTo>
                  <a:pt x="294" y="168"/>
                  <a:pt x="311" y="160"/>
                  <a:pt x="320" y="160"/>
                </a:cubicBezTo>
                <a:lnTo>
                  <a:pt x="320" y="160"/>
                </a:lnTo>
                <a:cubicBezTo>
                  <a:pt x="336" y="160"/>
                  <a:pt x="345" y="168"/>
                  <a:pt x="353" y="185"/>
                </a:cubicBezTo>
                <a:cubicBezTo>
                  <a:pt x="361" y="202"/>
                  <a:pt x="378" y="210"/>
                  <a:pt x="395" y="210"/>
                </a:cubicBezTo>
                <a:cubicBezTo>
                  <a:pt x="412" y="210"/>
                  <a:pt x="429" y="202"/>
                  <a:pt x="437" y="185"/>
                </a:cubicBezTo>
                <a:cubicBezTo>
                  <a:pt x="445" y="168"/>
                  <a:pt x="454" y="160"/>
                  <a:pt x="471" y="1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34">
            <a:extLst>
              <a:ext uri="{FF2B5EF4-FFF2-40B4-BE49-F238E27FC236}">
                <a16:creationId xmlns:a16="http://schemas.microsoft.com/office/drawing/2014/main" id="{42415155-F1F0-1D4B-81A8-5D618DEE8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794" y="8071992"/>
            <a:ext cx="183791" cy="48366"/>
          </a:xfrm>
          <a:custGeom>
            <a:avLst/>
            <a:gdLst>
              <a:gd name="T0" fmla="*/ 168 w 169"/>
              <a:gd name="T1" fmla="*/ 43 h 44"/>
              <a:gd name="T2" fmla="*/ 0 w 169"/>
              <a:gd name="T3" fmla="*/ 43 h 44"/>
              <a:gd name="T4" fmla="*/ 0 w 169"/>
              <a:gd name="T5" fmla="*/ 0 h 44"/>
              <a:gd name="T6" fmla="*/ 168 w 169"/>
              <a:gd name="T7" fmla="*/ 0 h 44"/>
              <a:gd name="T8" fmla="*/ 168 w 169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44">
                <a:moveTo>
                  <a:pt x="168" y="43"/>
                </a:moveTo>
                <a:lnTo>
                  <a:pt x="0" y="43"/>
                </a:lnTo>
                <a:lnTo>
                  <a:pt x="0" y="0"/>
                </a:lnTo>
                <a:lnTo>
                  <a:pt x="168" y="0"/>
                </a:lnTo>
                <a:lnTo>
                  <a:pt x="168" y="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35">
            <a:extLst>
              <a:ext uri="{FF2B5EF4-FFF2-40B4-BE49-F238E27FC236}">
                <a16:creationId xmlns:a16="http://schemas.microsoft.com/office/drawing/2014/main" id="{E34147F2-8328-6745-8C48-E020EBC46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975" y="7951075"/>
            <a:ext cx="178956" cy="343401"/>
          </a:xfrm>
          <a:custGeom>
            <a:avLst/>
            <a:gdLst>
              <a:gd name="T0" fmla="*/ 67 w 161"/>
              <a:gd name="T1" fmla="*/ 0 h 312"/>
              <a:gd name="T2" fmla="*/ 67 w 161"/>
              <a:gd name="T3" fmla="*/ 0 h 312"/>
              <a:gd name="T4" fmla="*/ 0 w 161"/>
              <a:gd name="T5" fmla="*/ 0 h 312"/>
              <a:gd name="T6" fmla="*/ 0 w 161"/>
              <a:gd name="T7" fmla="*/ 42 h 312"/>
              <a:gd name="T8" fmla="*/ 42 w 161"/>
              <a:gd name="T9" fmla="*/ 42 h 312"/>
              <a:gd name="T10" fmla="*/ 59 w 161"/>
              <a:gd name="T11" fmla="*/ 51 h 312"/>
              <a:gd name="T12" fmla="*/ 126 w 161"/>
              <a:gd name="T13" fmla="*/ 118 h 312"/>
              <a:gd name="T14" fmla="*/ 126 w 161"/>
              <a:gd name="T15" fmla="*/ 269 h 312"/>
              <a:gd name="T16" fmla="*/ 25 w 161"/>
              <a:gd name="T17" fmla="*/ 269 h 312"/>
              <a:gd name="T18" fmla="*/ 25 w 161"/>
              <a:gd name="T19" fmla="*/ 286 h 312"/>
              <a:gd name="T20" fmla="*/ 25 w 161"/>
              <a:gd name="T21" fmla="*/ 311 h 312"/>
              <a:gd name="T22" fmla="*/ 126 w 161"/>
              <a:gd name="T23" fmla="*/ 311 h 312"/>
              <a:gd name="T24" fmla="*/ 160 w 161"/>
              <a:gd name="T25" fmla="*/ 269 h 312"/>
              <a:gd name="T26" fmla="*/ 160 w 161"/>
              <a:gd name="T27" fmla="*/ 109 h 312"/>
              <a:gd name="T28" fmla="*/ 160 w 161"/>
              <a:gd name="T29" fmla="*/ 101 h 312"/>
              <a:gd name="T30" fmla="*/ 76 w 161"/>
              <a:gd name="T31" fmla="*/ 9 h 312"/>
              <a:gd name="T32" fmla="*/ 67 w 161"/>
              <a:gd name="T33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312">
                <a:moveTo>
                  <a:pt x="67" y="0"/>
                </a:moveTo>
                <a:lnTo>
                  <a:pt x="67" y="0"/>
                </a:lnTo>
                <a:cubicBezTo>
                  <a:pt x="0" y="0"/>
                  <a:pt x="0" y="0"/>
                  <a:pt x="0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50" y="42"/>
                  <a:pt x="59" y="42"/>
                  <a:pt x="59" y="51"/>
                </a:cubicBezTo>
                <a:cubicBezTo>
                  <a:pt x="126" y="118"/>
                  <a:pt x="126" y="118"/>
                  <a:pt x="126" y="118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25" y="269"/>
                  <a:pt x="25" y="269"/>
                  <a:pt x="25" y="269"/>
                </a:cubicBezTo>
                <a:cubicBezTo>
                  <a:pt x="25" y="277"/>
                  <a:pt x="25" y="286"/>
                  <a:pt x="25" y="286"/>
                </a:cubicBezTo>
                <a:cubicBezTo>
                  <a:pt x="25" y="294"/>
                  <a:pt x="25" y="303"/>
                  <a:pt x="25" y="311"/>
                </a:cubicBezTo>
                <a:cubicBezTo>
                  <a:pt x="126" y="311"/>
                  <a:pt x="126" y="311"/>
                  <a:pt x="126" y="311"/>
                </a:cubicBezTo>
                <a:cubicBezTo>
                  <a:pt x="143" y="311"/>
                  <a:pt x="160" y="294"/>
                  <a:pt x="160" y="269"/>
                </a:cubicBezTo>
                <a:cubicBezTo>
                  <a:pt x="160" y="109"/>
                  <a:pt x="160" y="109"/>
                  <a:pt x="160" y="109"/>
                </a:cubicBezTo>
                <a:lnTo>
                  <a:pt x="160" y="101"/>
                </a:lnTo>
                <a:cubicBezTo>
                  <a:pt x="76" y="9"/>
                  <a:pt x="76" y="9"/>
                  <a:pt x="76" y="9"/>
                </a:cubicBezTo>
                <a:cubicBezTo>
                  <a:pt x="76" y="0"/>
                  <a:pt x="67" y="0"/>
                  <a:pt x="6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6">
            <a:extLst>
              <a:ext uri="{FF2B5EF4-FFF2-40B4-BE49-F238E27FC236}">
                <a16:creationId xmlns:a16="http://schemas.microsoft.com/office/drawing/2014/main" id="{33342AE3-CE6E-A147-8484-0D2EA548E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290" y="8246110"/>
            <a:ext cx="212811" cy="58039"/>
          </a:xfrm>
          <a:custGeom>
            <a:avLst/>
            <a:gdLst>
              <a:gd name="T0" fmla="*/ 185 w 194"/>
              <a:gd name="T1" fmla="*/ 0 h 51"/>
              <a:gd name="T2" fmla="*/ 185 w 194"/>
              <a:gd name="T3" fmla="*/ 0 h 51"/>
              <a:gd name="T4" fmla="*/ 0 w 194"/>
              <a:gd name="T5" fmla="*/ 0 h 51"/>
              <a:gd name="T6" fmla="*/ 9 w 194"/>
              <a:gd name="T7" fmla="*/ 17 h 51"/>
              <a:gd name="T8" fmla="*/ 0 w 194"/>
              <a:gd name="T9" fmla="*/ 50 h 51"/>
              <a:gd name="T10" fmla="*/ 193 w 194"/>
              <a:gd name="T11" fmla="*/ 50 h 51"/>
              <a:gd name="T12" fmla="*/ 185 w 194"/>
              <a:gd name="T13" fmla="*/ 17 h 51"/>
              <a:gd name="T14" fmla="*/ 185 w 194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" h="51">
                <a:moveTo>
                  <a:pt x="185" y="0"/>
                </a:moveTo>
                <a:lnTo>
                  <a:pt x="185" y="0"/>
                </a:lnTo>
                <a:cubicBezTo>
                  <a:pt x="0" y="0"/>
                  <a:pt x="0" y="0"/>
                  <a:pt x="0" y="0"/>
                </a:cubicBezTo>
                <a:cubicBezTo>
                  <a:pt x="9" y="8"/>
                  <a:pt x="9" y="8"/>
                  <a:pt x="9" y="17"/>
                </a:cubicBezTo>
                <a:cubicBezTo>
                  <a:pt x="9" y="34"/>
                  <a:pt x="0" y="42"/>
                  <a:pt x="0" y="50"/>
                </a:cubicBezTo>
                <a:cubicBezTo>
                  <a:pt x="193" y="50"/>
                  <a:pt x="193" y="50"/>
                  <a:pt x="193" y="50"/>
                </a:cubicBezTo>
                <a:cubicBezTo>
                  <a:pt x="185" y="42"/>
                  <a:pt x="185" y="34"/>
                  <a:pt x="185" y="17"/>
                </a:cubicBezTo>
                <a:cubicBezTo>
                  <a:pt x="185" y="8"/>
                  <a:pt x="185" y="0"/>
                  <a:pt x="18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37">
            <a:extLst>
              <a:ext uri="{FF2B5EF4-FFF2-40B4-BE49-F238E27FC236}">
                <a16:creationId xmlns:a16="http://schemas.microsoft.com/office/drawing/2014/main" id="{6908F68C-3C07-FC46-AC3C-39AF906FB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947" y="7849507"/>
            <a:ext cx="536866" cy="377256"/>
          </a:xfrm>
          <a:custGeom>
            <a:avLst/>
            <a:gdLst>
              <a:gd name="T0" fmla="*/ 462 w 488"/>
              <a:gd name="T1" fmla="*/ 327 h 345"/>
              <a:gd name="T2" fmla="*/ 462 w 488"/>
              <a:gd name="T3" fmla="*/ 327 h 345"/>
              <a:gd name="T4" fmla="*/ 487 w 488"/>
              <a:gd name="T5" fmla="*/ 336 h 345"/>
              <a:gd name="T6" fmla="*/ 487 w 488"/>
              <a:gd name="T7" fmla="*/ 134 h 345"/>
              <a:gd name="T8" fmla="*/ 487 w 488"/>
              <a:gd name="T9" fmla="*/ 92 h 345"/>
              <a:gd name="T10" fmla="*/ 487 w 488"/>
              <a:gd name="T11" fmla="*/ 42 h 345"/>
              <a:gd name="T12" fmla="*/ 437 w 488"/>
              <a:gd name="T13" fmla="*/ 0 h 345"/>
              <a:gd name="T14" fmla="*/ 25 w 488"/>
              <a:gd name="T15" fmla="*/ 0 h 345"/>
              <a:gd name="T16" fmla="*/ 0 w 488"/>
              <a:gd name="T17" fmla="*/ 25 h 345"/>
              <a:gd name="T18" fmla="*/ 25 w 488"/>
              <a:gd name="T19" fmla="*/ 50 h 345"/>
              <a:gd name="T20" fmla="*/ 437 w 488"/>
              <a:gd name="T21" fmla="*/ 50 h 345"/>
              <a:gd name="T22" fmla="*/ 437 w 488"/>
              <a:gd name="T23" fmla="*/ 344 h 345"/>
              <a:gd name="T24" fmla="*/ 462 w 488"/>
              <a:gd name="T25" fmla="*/ 327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8" h="345">
                <a:moveTo>
                  <a:pt x="462" y="327"/>
                </a:moveTo>
                <a:lnTo>
                  <a:pt x="462" y="327"/>
                </a:lnTo>
                <a:cubicBezTo>
                  <a:pt x="470" y="327"/>
                  <a:pt x="479" y="336"/>
                  <a:pt x="487" y="336"/>
                </a:cubicBezTo>
                <a:cubicBezTo>
                  <a:pt x="487" y="134"/>
                  <a:pt x="487" y="134"/>
                  <a:pt x="487" y="134"/>
                </a:cubicBezTo>
                <a:cubicBezTo>
                  <a:pt x="487" y="92"/>
                  <a:pt x="487" y="92"/>
                  <a:pt x="487" y="92"/>
                </a:cubicBezTo>
                <a:cubicBezTo>
                  <a:pt x="487" y="42"/>
                  <a:pt x="487" y="42"/>
                  <a:pt x="487" y="42"/>
                </a:cubicBezTo>
                <a:cubicBezTo>
                  <a:pt x="487" y="17"/>
                  <a:pt x="462" y="0"/>
                  <a:pt x="437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7" y="0"/>
                  <a:pt x="0" y="8"/>
                  <a:pt x="0" y="25"/>
                </a:cubicBezTo>
                <a:cubicBezTo>
                  <a:pt x="0" y="33"/>
                  <a:pt x="17" y="50"/>
                  <a:pt x="25" y="50"/>
                </a:cubicBezTo>
                <a:cubicBezTo>
                  <a:pt x="437" y="50"/>
                  <a:pt x="437" y="50"/>
                  <a:pt x="437" y="50"/>
                </a:cubicBezTo>
                <a:cubicBezTo>
                  <a:pt x="437" y="344"/>
                  <a:pt x="437" y="344"/>
                  <a:pt x="437" y="344"/>
                </a:cubicBezTo>
                <a:cubicBezTo>
                  <a:pt x="445" y="336"/>
                  <a:pt x="454" y="327"/>
                  <a:pt x="462" y="3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38">
            <a:extLst>
              <a:ext uri="{FF2B5EF4-FFF2-40B4-BE49-F238E27FC236}">
                <a16:creationId xmlns:a16="http://schemas.microsoft.com/office/drawing/2014/main" id="{AE856E84-14AC-E74D-9A3A-2DE1EE08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825" y="8052645"/>
            <a:ext cx="101567" cy="246666"/>
          </a:xfrm>
          <a:custGeom>
            <a:avLst/>
            <a:gdLst>
              <a:gd name="T0" fmla="*/ 92 w 93"/>
              <a:gd name="T1" fmla="*/ 176 h 227"/>
              <a:gd name="T2" fmla="*/ 92 w 93"/>
              <a:gd name="T3" fmla="*/ 176 h 227"/>
              <a:gd name="T4" fmla="*/ 50 w 93"/>
              <a:gd name="T5" fmla="*/ 176 h 227"/>
              <a:gd name="T6" fmla="*/ 50 w 93"/>
              <a:gd name="T7" fmla="*/ 0 h 227"/>
              <a:gd name="T8" fmla="*/ 0 w 93"/>
              <a:gd name="T9" fmla="*/ 0 h 227"/>
              <a:gd name="T10" fmla="*/ 0 w 93"/>
              <a:gd name="T11" fmla="*/ 176 h 227"/>
              <a:gd name="T12" fmla="*/ 8 w 93"/>
              <a:gd name="T13" fmla="*/ 210 h 227"/>
              <a:gd name="T14" fmla="*/ 42 w 93"/>
              <a:gd name="T15" fmla="*/ 226 h 227"/>
              <a:gd name="T16" fmla="*/ 42 w 93"/>
              <a:gd name="T17" fmla="*/ 226 h 227"/>
              <a:gd name="T18" fmla="*/ 92 w 93"/>
              <a:gd name="T19" fmla="*/ 226 h 227"/>
              <a:gd name="T20" fmla="*/ 84 w 93"/>
              <a:gd name="T21" fmla="*/ 193 h 227"/>
              <a:gd name="T22" fmla="*/ 92 w 93"/>
              <a:gd name="T23" fmla="*/ 17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27">
                <a:moveTo>
                  <a:pt x="92" y="176"/>
                </a:moveTo>
                <a:lnTo>
                  <a:pt x="92" y="176"/>
                </a:lnTo>
                <a:cubicBezTo>
                  <a:pt x="50" y="176"/>
                  <a:pt x="50" y="176"/>
                  <a:pt x="50" y="176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4"/>
                  <a:pt x="0" y="201"/>
                  <a:pt x="8" y="210"/>
                </a:cubicBezTo>
                <a:cubicBezTo>
                  <a:pt x="17" y="218"/>
                  <a:pt x="25" y="226"/>
                  <a:pt x="42" y="226"/>
                </a:cubicBezTo>
                <a:lnTo>
                  <a:pt x="42" y="226"/>
                </a:lnTo>
                <a:cubicBezTo>
                  <a:pt x="92" y="226"/>
                  <a:pt x="92" y="226"/>
                  <a:pt x="92" y="226"/>
                </a:cubicBezTo>
                <a:cubicBezTo>
                  <a:pt x="92" y="218"/>
                  <a:pt x="84" y="210"/>
                  <a:pt x="84" y="193"/>
                </a:cubicBezTo>
                <a:cubicBezTo>
                  <a:pt x="84" y="184"/>
                  <a:pt x="84" y="184"/>
                  <a:pt x="92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9">
            <a:extLst>
              <a:ext uri="{FF2B5EF4-FFF2-40B4-BE49-F238E27FC236}">
                <a16:creationId xmlns:a16="http://schemas.microsoft.com/office/drawing/2014/main" id="{26C85FFA-FD55-9F46-AE9E-836565AB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9408" y="8192906"/>
            <a:ext cx="149934" cy="149937"/>
          </a:xfrm>
          <a:custGeom>
            <a:avLst/>
            <a:gdLst>
              <a:gd name="T0" fmla="*/ 67 w 135"/>
              <a:gd name="T1" fmla="*/ 134 h 135"/>
              <a:gd name="T2" fmla="*/ 67 w 135"/>
              <a:gd name="T3" fmla="*/ 134 h 135"/>
              <a:gd name="T4" fmla="*/ 0 w 135"/>
              <a:gd name="T5" fmla="*/ 67 h 135"/>
              <a:gd name="T6" fmla="*/ 67 w 135"/>
              <a:gd name="T7" fmla="*/ 0 h 135"/>
              <a:gd name="T8" fmla="*/ 134 w 135"/>
              <a:gd name="T9" fmla="*/ 67 h 135"/>
              <a:gd name="T10" fmla="*/ 67 w 135"/>
              <a:gd name="T11" fmla="*/ 134 h 135"/>
              <a:gd name="T12" fmla="*/ 67 w 135"/>
              <a:gd name="T13" fmla="*/ 42 h 135"/>
              <a:gd name="T14" fmla="*/ 67 w 135"/>
              <a:gd name="T15" fmla="*/ 42 h 135"/>
              <a:gd name="T16" fmla="*/ 42 w 135"/>
              <a:gd name="T17" fmla="*/ 67 h 135"/>
              <a:gd name="T18" fmla="*/ 67 w 135"/>
              <a:gd name="T19" fmla="*/ 100 h 135"/>
              <a:gd name="T20" fmla="*/ 100 w 135"/>
              <a:gd name="T21" fmla="*/ 67 h 135"/>
              <a:gd name="T22" fmla="*/ 67 w 135"/>
              <a:gd name="T23" fmla="*/ 4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67" y="134"/>
                </a:moveTo>
                <a:lnTo>
                  <a:pt x="67" y="134"/>
                </a:lnTo>
                <a:cubicBezTo>
                  <a:pt x="33" y="134"/>
                  <a:pt x="0" y="109"/>
                  <a:pt x="0" y="67"/>
                </a:cubicBezTo>
                <a:cubicBezTo>
                  <a:pt x="0" y="33"/>
                  <a:pt x="33" y="0"/>
                  <a:pt x="67" y="0"/>
                </a:cubicBezTo>
                <a:cubicBezTo>
                  <a:pt x="109" y="0"/>
                  <a:pt x="134" y="33"/>
                  <a:pt x="134" y="67"/>
                </a:cubicBezTo>
                <a:cubicBezTo>
                  <a:pt x="134" y="109"/>
                  <a:pt x="109" y="134"/>
                  <a:pt x="67" y="134"/>
                </a:cubicBezTo>
                <a:close/>
                <a:moveTo>
                  <a:pt x="67" y="42"/>
                </a:moveTo>
                <a:lnTo>
                  <a:pt x="67" y="42"/>
                </a:lnTo>
                <a:cubicBezTo>
                  <a:pt x="50" y="42"/>
                  <a:pt x="42" y="50"/>
                  <a:pt x="42" y="67"/>
                </a:cubicBezTo>
                <a:cubicBezTo>
                  <a:pt x="42" y="84"/>
                  <a:pt x="50" y="100"/>
                  <a:pt x="67" y="100"/>
                </a:cubicBezTo>
                <a:cubicBezTo>
                  <a:pt x="84" y="100"/>
                  <a:pt x="100" y="84"/>
                  <a:pt x="100" y="67"/>
                </a:cubicBezTo>
                <a:cubicBezTo>
                  <a:pt x="100" y="50"/>
                  <a:pt x="84" y="42"/>
                  <a:pt x="67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40">
            <a:extLst>
              <a:ext uri="{FF2B5EF4-FFF2-40B4-BE49-F238E27FC236}">
                <a16:creationId xmlns:a16="http://schemas.microsoft.com/office/drawing/2014/main" id="{1BBD6EAB-0783-A24F-9909-65FAEB437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4373" y="8192906"/>
            <a:ext cx="149937" cy="149937"/>
          </a:xfrm>
          <a:custGeom>
            <a:avLst/>
            <a:gdLst>
              <a:gd name="T0" fmla="*/ 67 w 135"/>
              <a:gd name="T1" fmla="*/ 134 h 135"/>
              <a:gd name="T2" fmla="*/ 67 w 135"/>
              <a:gd name="T3" fmla="*/ 134 h 135"/>
              <a:gd name="T4" fmla="*/ 0 w 135"/>
              <a:gd name="T5" fmla="*/ 67 h 135"/>
              <a:gd name="T6" fmla="*/ 67 w 135"/>
              <a:gd name="T7" fmla="*/ 0 h 135"/>
              <a:gd name="T8" fmla="*/ 134 w 135"/>
              <a:gd name="T9" fmla="*/ 67 h 135"/>
              <a:gd name="T10" fmla="*/ 67 w 135"/>
              <a:gd name="T11" fmla="*/ 134 h 135"/>
              <a:gd name="T12" fmla="*/ 67 w 135"/>
              <a:gd name="T13" fmla="*/ 42 h 135"/>
              <a:gd name="T14" fmla="*/ 67 w 135"/>
              <a:gd name="T15" fmla="*/ 42 h 135"/>
              <a:gd name="T16" fmla="*/ 34 w 135"/>
              <a:gd name="T17" fmla="*/ 67 h 135"/>
              <a:gd name="T18" fmla="*/ 67 w 135"/>
              <a:gd name="T19" fmla="*/ 100 h 135"/>
              <a:gd name="T20" fmla="*/ 101 w 135"/>
              <a:gd name="T21" fmla="*/ 67 h 135"/>
              <a:gd name="T22" fmla="*/ 67 w 135"/>
              <a:gd name="T23" fmla="*/ 4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67" y="134"/>
                </a:moveTo>
                <a:lnTo>
                  <a:pt x="67" y="134"/>
                </a:lnTo>
                <a:cubicBezTo>
                  <a:pt x="25" y="134"/>
                  <a:pt x="0" y="109"/>
                  <a:pt x="0" y="67"/>
                </a:cubicBezTo>
                <a:cubicBezTo>
                  <a:pt x="0" y="33"/>
                  <a:pt x="25" y="0"/>
                  <a:pt x="67" y="0"/>
                </a:cubicBezTo>
                <a:cubicBezTo>
                  <a:pt x="101" y="0"/>
                  <a:pt x="134" y="33"/>
                  <a:pt x="134" y="67"/>
                </a:cubicBezTo>
                <a:cubicBezTo>
                  <a:pt x="134" y="109"/>
                  <a:pt x="101" y="134"/>
                  <a:pt x="67" y="134"/>
                </a:cubicBezTo>
                <a:close/>
                <a:moveTo>
                  <a:pt x="67" y="42"/>
                </a:moveTo>
                <a:lnTo>
                  <a:pt x="67" y="42"/>
                </a:lnTo>
                <a:cubicBezTo>
                  <a:pt x="50" y="42"/>
                  <a:pt x="34" y="50"/>
                  <a:pt x="34" y="67"/>
                </a:cubicBezTo>
                <a:cubicBezTo>
                  <a:pt x="34" y="84"/>
                  <a:pt x="50" y="100"/>
                  <a:pt x="67" y="100"/>
                </a:cubicBezTo>
                <a:cubicBezTo>
                  <a:pt x="84" y="100"/>
                  <a:pt x="101" y="84"/>
                  <a:pt x="101" y="67"/>
                </a:cubicBezTo>
                <a:cubicBezTo>
                  <a:pt x="101" y="50"/>
                  <a:pt x="84" y="42"/>
                  <a:pt x="67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41">
            <a:extLst>
              <a:ext uri="{FF2B5EF4-FFF2-40B4-BE49-F238E27FC236}">
                <a16:creationId xmlns:a16="http://schemas.microsoft.com/office/drawing/2014/main" id="{B874AE58-0069-314E-8A03-6135A46B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294" y="7941401"/>
            <a:ext cx="222484" cy="58039"/>
          </a:xfrm>
          <a:custGeom>
            <a:avLst/>
            <a:gdLst>
              <a:gd name="T0" fmla="*/ 176 w 202"/>
              <a:gd name="T1" fmla="*/ 50 h 51"/>
              <a:gd name="T2" fmla="*/ 176 w 202"/>
              <a:gd name="T3" fmla="*/ 50 h 51"/>
              <a:gd name="T4" fmla="*/ 25 w 202"/>
              <a:gd name="T5" fmla="*/ 50 h 51"/>
              <a:gd name="T6" fmla="*/ 0 w 202"/>
              <a:gd name="T7" fmla="*/ 25 h 51"/>
              <a:gd name="T8" fmla="*/ 0 w 202"/>
              <a:gd name="T9" fmla="*/ 25 h 51"/>
              <a:gd name="T10" fmla="*/ 25 w 202"/>
              <a:gd name="T11" fmla="*/ 0 h 51"/>
              <a:gd name="T12" fmla="*/ 176 w 202"/>
              <a:gd name="T13" fmla="*/ 0 h 51"/>
              <a:gd name="T14" fmla="*/ 201 w 202"/>
              <a:gd name="T15" fmla="*/ 25 h 51"/>
              <a:gd name="T16" fmla="*/ 201 w 202"/>
              <a:gd name="T17" fmla="*/ 25 h 51"/>
              <a:gd name="T18" fmla="*/ 176 w 202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" h="51">
                <a:moveTo>
                  <a:pt x="176" y="50"/>
                </a:moveTo>
                <a:lnTo>
                  <a:pt x="176" y="50"/>
                </a:lnTo>
                <a:cubicBezTo>
                  <a:pt x="25" y="50"/>
                  <a:pt x="25" y="50"/>
                  <a:pt x="25" y="50"/>
                </a:cubicBezTo>
                <a:cubicBezTo>
                  <a:pt x="8" y="50"/>
                  <a:pt x="0" y="42"/>
                  <a:pt x="0" y="25"/>
                </a:cubicBezTo>
                <a:lnTo>
                  <a:pt x="0" y="25"/>
                </a:lnTo>
                <a:cubicBezTo>
                  <a:pt x="0" y="17"/>
                  <a:pt x="8" y="0"/>
                  <a:pt x="25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4" y="0"/>
                  <a:pt x="201" y="17"/>
                  <a:pt x="201" y="25"/>
                </a:cubicBezTo>
                <a:lnTo>
                  <a:pt x="201" y="25"/>
                </a:lnTo>
                <a:cubicBezTo>
                  <a:pt x="201" y="42"/>
                  <a:pt x="184" y="50"/>
                  <a:pt x="176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42">
            <a:extLst>
              <a:ext uri="{FF2B5EF4-FFF2-40B4-BE49-F238E27FC236}">
                <a16:creationId xmlns:a16="http://schemas.microsoft.com/office/drawing/2014/main" id="{798C561F-1C82-094F-9F60-DA1FD654D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2152" y="8028461"/>
            <a:ext cx="111241" cy="48366"/>
          </a:xfrm>
          <a:custGeom>
            <a:avLst/>
            <a:gdLst>
              <a:gd name="T0" fmla="*/ 76 w 102"/>
              <a:gd name="T1" fmla="*/ 42 h 43"/>
              <a:gd name="T2" fmla="*/ 76 w 102"/>
              <a:gd name="T3" fmla="*/ 42 h 43"/>
              <a:gd name="T4" fmla="*/ 17 w 102"/>
              <a:gd name="T5" fmla="*/ 42 h 43"/>
              <a:gd name="T6" fmla="*/ 0 w 102"/>
              <a:gd name="T7" fmla="*/ 26 h 43"/>
              <a:gd name="T8" fmla="*/ 0 w 102"/>
              <a:gd name="T9" fmla="*/ 26 h 43"/>
              <a:gd name="T10" fmla="*/ 17 w 102"/>
              <a:gd name="T11" fmla="*/ 0 h 43"/>
              <a:gd name="T12" fmla="*/ 76 w 102"/>
              <a:gd name="T13" fmla="*/ 0 h 43"/>
              <a:gd name="T14" fmla="*/ 101 w 102"/>
              <a:gd name="T15" fmla="*/ 26 h 43"/>
              <a:gd name="T16" fmla="*/ 101 w 102"/>
              <a:gd name="T17" fmla="*/ 26 h 43"/>
              <a:gd name="T18" fmla="*/ 76 w 102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43">
                <a:moveTo>
                  <a:pt x="76" y="42"/>
                </a:moveTo>
                <a:lnTo>
                  <a:pt x="76" y="42"/>
                </a:ln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4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1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93" y="0"/>
                  <a:pt x="101" y="9"/>
                  <a:pt x="101" y="26"/>
                </a:cubicBezTo>
                <a:lnTo>
                  <a:pt x="101" y="26"/>
                </a:lnTo>
                <a:cubicBezTo>
                  <a:pt x="101" y="34"/>
                  <a:pt x="93" y="42"/>
                  <a:pt x="76" y="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43">
            <a:extLst>
              <a:ext uri="{FF2B5EF4-FFF2-40B4-BE49-F238E27FC236}">
                <a16:creationId xmlns:a16="http://schemas.microsoft.com/office/drawing/2014/main" id="{24DC3BCD-B3B6-5D4B-97EF-62515B1D9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2359" y="7428720"/>
            <a:ext cx="638434" cy="72551"/>
          </a:xfrm>
          <a:custGeom>
            <a:avLst/>
            <a:gdLst>
              <a:gd name="T0" fmla="*/ 580 w 581"/>
              <a:gd name="T1" fmla="*/ 67 h 68"/>
              <a:gd name="T2" fmla="*/ 0 w 581"/>
              <a:gd name="T3" fmla="*/ 67 h 68"/>
              <a:gd name="T4" fmla="*/ 0 w 581"/>
              <a:gd name="T5" fmla="*/ 0 h 68"/>
              <a:gd name="T6" fmla="*/ 580 w 581"/>
              <a:gd name="T7" fmla="*/ 0 h 68"/>
              <a:gd name="T8" fmla="*/ 580 w 581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8">
                <a:moveTo>
                  <a:pt x="580" y="67"/>
                </a:moveTo>
                <a:lnTo>
                  <a:pt x="0" y="67"/>
                </a:lnTo>
                <a:lnTo>
                  <a:pt x="0" y="0"/>
                </a:lnTo>
                <a:lnTo>
                  <a:pt x="580" y="0"/>
                </a:lnTo>
                <a:lnTo>
                  <a:pt x="580" y="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44">
            <a:extLst>
              <a:ext uri="{FF2B5EF4-FFF2-40B4-BE49-F238E27FC236}">
                <a16:creationId xmlns:a16="http://schemas.microsoft.com/office/drawing/2014/main" id="{B16D0C3C-5793-3542-BEA3-723E45475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234" y="7612511"/>
            <a:ext cx="140263" cy="58039"/>
          </a:xfrm>
          <a:custGeom>
            <a:avLst/>
            <a:gdLst>
              <a:gd name="T0" fmla="*/ 101 w 127"/>
              <a:gd name="T1" fmla="*/ 50 h 51"/>
              <a:gd name="T2" fmla="*/ 101 w 127"/>
              <a:gd name="T3" fmla="*/ 50 h 51"/>
              <a:gd name="T4" fmla="*/ 26 w 127"/>
              <a:gd name="T5" fmla="*/ 50 h 51"/>
              <a:gd name="T6" fmla="*/ 0 w 127"/>
              <a:gd name="T7" fmla="*/ 25 h 51"/>
              <a:gd name="T8" fmla="*/ 0 w 127"/>
              <a:gd name="T9" fmla="*/ 25 h 51"/>
              <a:gd name="T10" fmla="*/ 26 w 127"/>
              <a:gd name="T11" fmla="*/ 0 h 51"/>
              <a:gd name="T12" fmla="*/ 101 w 127"/>
              <a:gd name="T13" fmla="*/ 0 h 51"/>
              <a:gd name="T14" fmla="*/ 126 w 127"/>
              <a:gd name="T15" fmla="*/ 25 h 51"/>
              <a:gd name="T16" fmla="*/ 126 w 127"/>
              <a:gd name="T17" fmla="*/ 25 h 51"/>
              <a:gd name="T18" fmla="*/ 101 w 127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51">
                <a:moveTo>
                  <a:pt x="101" y="50"/>
                </a:moveTo>
                <a:lnTo>
                  <a:pt x="101" y="50"/>
                </a:lnTo>
                <a:cubicBezTo>
                  <a:pt x="26" y="50"/>
                  <a:pt x="26" y="50"/>
                  <a:pt x="26" y="50"/>
                </a:cubicBezTo>
                <a:cubicBezTo>
                  <a:pt x="17" y="50"/>
                  <a:pt x="0" y="42"/>
                  <a:pt x="0" y="25"/>
                </a:cubicBezTo>
                <a:lnTo>
                  <a:pt x="0" y="25"/>
                </a:lnTo>
                <a:cubicBezTo>
                  <a:pt x="0" y="16"/>
                  <a:pt x="17" y="0"/>
                  <a:pt x="2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9" y="0"/>
                  <a:pt x="126" y="16"/>
                  <a:pt x="126" y="25"/>
                </a:cubicBezTo>
                <a:lnTo>
                  <a:pt x="126" y="25"/>
                </a:lnTo>
                <a:cubicBezTo>
                  <a:pt x="126" y="42"/>
                  <a:pt x="109" y="50"/>
                  <a:pt x="101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45">
            <a:extLst>
              <a:ext uri="{FF2B5EF4-FFF2-40B4-BE49-F238E27FC236}">
                <a16:creationId xmlns:a16="http://schemas.microsoft.com/office/drawing/2014/main" id="{21F2AB4E-9959-4E40-8F02-BDAA4324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501" y="7244928"/>
            <a:ext cx="701311" cy="536866"/>
          </a:xfrm>
          <a:custGeom>
            <a:avLst/>
            <a:gdLst>
              <a:gd name="T0" fmla="*/ 537 w 639"/>
              <a:gd name="T1" fmla="*/ 487 h 488"/>
              <a:gd name="T2" fmla="*/ 537 w 639"/>
              <a:gd name="T3" fmla="*/ 487 h 488"/>
              <a:gd name="T4" fmla="*/ 92 w 639"/>
              <a:gd name="T5" fmla="*/ 487 h 488"/>
              <a:gd name="T6" fmla="*/ 0 w 639"/>
              <a:gd name="T7" fmla="*/ 394 h 488"/>
              <a:gd name="T8" fmla="*/ 0 w 639"/>
              <a:gd name="T9" fmla="*/ 92 h 488"/>
              <a:gd name="T10" fmla="*/ 92 w 639"/>
              <a:gd name="T11" fmla="*/ 0 h 488"/>
              <a:gd name="T12" fmla="*/ 537 w 639"/>
              <a:gd name="T13" fmla="*/ 0 h 488"/>
              <a:gd name="T14" fmla="*/ 638 w 639"/>
              <a:gd name="T15" fmla="*/ 92 h 488"/>
              <a:gd name="T16" fmla="*/ 638 w 639"/>
              <a:gd name="T17" fmla="*/ 394 h 488"/>
              <a:gd name="T18" fmla="*/ 537 w 639"/>
              <a:gd name="T19" fmla="*/ 487 h 488"/>
              <a:gd name="T20" fmla="*/ 92 w 639"/>
              <a:gd name="T21" fmla="*/ 50 h 488"/>
              <a:gd name="T22" fmla="*/ 92 w 639"/>
              <a:gd name="T23" fmla="*/ 50 h 488"/>
              <a:gd name="T24" fmla="*/ 50 w 639"/>
              <a:gd name="T25" fmla="*/ 92 h 488"/>
              <a:gd name="T26" fmla="*/ 50 w 639"/>
              <a:gd name="T27" fmla="*/ 394 h 488"/>
              <a:gd name="T28" fmla="*/ 92 w 639"/>
              <a:gd name="T29" fmla="*/ 436 h 488"/>
              <a:gd name="T30" fmla="*/ 537 w 639"/>
              <a:gd name="T31" fmla="*/ 436 h 488"/>
              <a:gd name="T32" fmla="*/ 588 w 639"/>
              <a:gd name="T33" fmla="*/ 394 h 488"/>
              <a:gd name="T34" fmla="*/ 588 w 639"/>
              <a:gd name="T35" fmla="*/ 92 h 488"/>
              <a:gd name="T36" fmla="*/ 537 w 639"/>
              <a:gd name="T37" fmla="*/ 50 h 488"/>
              <a:gd name="T38" fmla="*/ 92 w 639"/>
              <a:gd name="T39" fmla="*/ 5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9" h="488">
                <a:moveTo>
                  <a:pt x="537" y="487"/>
                </a:moveTo>
                <a:lnTo>
                  <a:pt x="537" y="487"/>
                </a:lnTo>
                <a:cubicBezTo>
                  <a:pt x="92" y="487"/>
                  <a:pt x="92" y="487"/>
                  <a:pt x="92" y="487"/>
                </a:cubicBezTo>
                <a:cubicBezTo>
                  <a:pt x="42" y="487"/>
                  <a:pt x="0" y="445"/>
                  <a:pt x="0" y="39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2"/>
                  <a:pt x="42" y="0"/>
                  <a:pt x="92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96" y="0"/>
                  <a:pt x="638" y="42"/>
                  <a:pt x="638" y="92"/>
                </a:cubicBezTo>
                <a:cubicBezTo>
                  <a:pt x="638" y="394"/>
                  <a:pt x="638" y="394"/>
                  <a:pt x="638" y="394"/>
                </a:cubicBezTo>
                <a:cubicBezTo>
                  <a:pt x="638" y="445"/>
                  <a:pt x="596" y="487"/>
                  <a:pt x="537" y="487"/>
                </a:cubicBezTo>
                <a:close/>
                <a:moveTo>
                  <a:pt x="92" y="50"/>
                </a:moveTo>
                <a:lnTo>
                  <a:pt x="92" y="50"/>
                </a:lnTo>
                <a:cubicBezTo>
                  <a:pt x="67" y="50"/>
                  <a:pt x="50" y="67"/>
                  <a:pt x="50" y="92"/>
                </a:cubicBezTo>
                <a:cubicBezTo>
                  <a:pt x="50" y="394"/>
                  <a:pt x="50" y="394"/>
                  <a:pt x="50" y="394"/>
                </a:cubicBezTo>
                <a:cubicBezTo>
                  <a:pt x="50" y="419"/>
                  <a:pt x="67" y="436"/>
                  <a:pt x="92" y="436"/>
                </a:cubicBezTo>
                <a:cubicBezTo>
                  <a:pt x="537" y="436"/>
                  <a:pt x="537" y="436"/>
                  <a:pt x="537" y="436"/>
                </a:cubicBezTo>
                <a:cubicBezTo>
                  <a:pt x="563" y="436"/>
                  <a:pt x="588" y="419"/>
                  <a:pt x="588" y="394"/>
                </a:cubicBezTo>
                <a:cubicBezTo>
                  <a:pt x="588" y="92"/>
                  <a:pt x="588" y="92"/>
                  <a:pt x="588" y="92"/>
                </a:cubicBezTo>
                <a:cubicBezTo>
                  <a:pt x="588" y="67"/>
                  <a:pt x="563" y="50"/>
                  <a:pt x="537" y="50"/>
                </a:cubicBezTo>
                <a:lnTo>
                  <a:pt x="92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46">
            <a:extLst>
              <a:ext uri="{FF2B5EF4-FFF2-40B4-BE49-F238E27FC236}">
                <a16:creationId xmlns:a16="http://schemas.microsoft.com/office/drawing/2014/main" id="{D2A7D935-159D-794C-8AA5-4CEE48300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3154" y="6930550"/>
            <a:ext cx="396603" cy="38693"/>
          </a:xfrm>
          <a:custGeom>
            <a:avLst/>
            <a:gdLst>
              <a:gd name="T0" fmla="*/ 361 w 362"/>
              <a:gd name="T1" fmla="*/ 34 h 35"/>
              <a:gd name="T2" fmla="*/ 361 w 362"/>
              <a:gd name="T3" fmla="*/ 34 h 35"/>
              <a:gd name="T4" fmla="*/ 17 w 362"/>
              <a:gd name="T5" fmla="*/ 34 h 35"/>
              <a:gd name="T6" fmla="*/ 0 w 362"/>
              <a:gd name="T7" fmla="*/ 17 h 35"/>
              <a:gd name="T8" fmla="*/ 0 w 362"/>
              <a:gd name="T9" fmla="*/ 17 h 35"/>
              <a:gd name="T10" fmla="*/ 17 w 362"/>
              <a:gd name="T11" fmla="*/ 0 h 35"/>
              <a:gd name="T12" fmla="*/ 361 w 362"/>
              <a:gd name="T13" fmla="*/ 0 h 35"/>
              <a:gd name="T14" fmla="*/ 361 w 362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35">
                <a:moveTo>
                  <a:pt x="361" y="34"/>
                </a:moveTo>
                <a:lnTo>
                  <a:pt x="361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361" y="0"/>
                  <a:pt x="361" y="0"/>
                  <a:pt x="361" y="0"/>
                </a:cubicBezTo>
                <a:lnTo>
                  <a:pt x="361" y="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47">
            <a:extLst>
              <a:ext uri="{FF2B5EF4-FFF2-40B4-BE49-F238E27FC236}">
                <a16:creationId xmlns:a16="http://schemas.microsoft.com/office/drawing/2014/main" id="{E331CC13-3A64-F345-86C8-396F8E613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0933" y="6514601"/>
            <a:ext cx="507843" cy="570721"/>
          </a:xfrm>
          <a:custGeom>
            <a:avLst/>
            <a:gdLst>
              <a:gd name="T0" fmla="*/ 361 w 462"/>
              <a:gd name="T1" fmla="*/ 520 h 521"/>
              <a:gd name="T2" fmla="*/ 361 w 462"/>
              <a:gd name="T3" fmla="*/ 520 h 521"/>
              <a:gd name="T4" fmla="*/ 109 w 462"/>
              <a:gd name="T5" fmla="*/ 520 h 521"/>
              <a:gd name="T6" fmla="*/ 33 w 462"/>
              <a:gd name="T7" fmla="*/ 487 h 521"/>
              <a:gd name="T8" fmla="*/ 0 w 462"/>
              <a:gd name="T9" fmla="*/ 411 h 521"/>
              <a:gd name="T10" fmla="*/ 25 w 462"/>
              <a:gd name="T11" fmla="*/ 68 h 521"/>
              <a:gd name="T12" fmla="*/ 100 w 462"/>
              <a:gd name="T13" fmla="*/ 0 h 521"/>
              <a:gd name="T14" fmla="*/ 361 w 462"/>
              <a:gd name="T15" fmla="*/ 0 h 521"/>
              <a:gd name="T16" fmla="*/ 445 w 462"/>
              <a:gd name="T17" fmla="*/ 68 h 521"/>
              <a:gd name="T18" fmla="*/ 461 w 462"/>
              <a:gd name="T19" fmla="*/ 411 h 521"/>
              <a:gd name="T20" fmla="*/ 436 w 462"/>
              <a:gd name="T21" fmla="*/ 487 h 521"/>
              <a:gd name="T22" fmla="*/ 361 w 462"/>
              <a:gd name="T23" fmla="*/ 520 h 521"/>
              <a:gd name="T24" fmla="*/ 100 w 462"/>
              <a:gd name="T25" fmla="*/ 51 h 521"/>
              <a:gd name="T26" fmla="*/ 100 w 462"/>
              <a:gd name="T27" fmla="*/ 51 h 521"/>
              <a:gd name="T28" fmla="*/ 75 w 462"/>
              <a:gd name="T29" fmla="*/ 76 h 521"/>
              <a:gd name="T30" fmla="*/ 50 w 462"/>
              <a:gd name="T31" fmla="*/ 411 h 521"/>
              <a:gd name="T32" fmla="*/ 67 w 462"/>
              <a:gd name="T33" fmla="*/ 453 h 521"/>
              <a:gd name="T34" fmla="*/ 109 w 462"/>
              <a:gd name="T35" fmla="*/ 470 h 521"/>
              <a:gd name="T36" fmla="*/ 361 w 462"/>
              <a:gd name="T37" fmla="*/ 470 h 521"/>
              <a:gd name="T38" fmla="*/ 394 w 462"/>
              <a:gd name="T39" fmla="*/ 453 h 521"/>
              <a:gd name="T40" fmla="*/ 411 w 462"/>
              <a:gd name="T41" fmla="*/ 411 h 521"/>
              <a:gd name="T42" fmla="*/ 394 w 462"/>
              <a:gd name="T43" fmla="*/ 76 h 521"/>
              <a:gd name="T44" fmla="*/ 361 w 462"/>
              <a:gd name="T45" fmla="*/ 51 h 521"/>
              <a:gd name="T46" fmla="*/ 100 w 462"/>
              <a:gd name="T47" fmla="*/ 5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521">
                <a:moveTo>
                  <a:pt x="361" y="520"/>
                </a:moveTo>
                <a:lnTo>
                  <a:pt x="361" y="520"/>
                </a:lnTo>
                <a:cubicBezTo>
                  <a:pt x="109" y="520"/>
                  <a:pt x="109" y="520"/>
                  <a:pt x="109" y="520"/>
                </a:cubicBezTo>
                <a:cubicBezTo>
                  <a:pt x="75" y="520"/>
                  <a:pt x="50" y="512"/>
                  <a:pt x="33" y="487"/>
                </a:cubicBezTo>
                <a:cubicBezTo>
                  <a:pt x="8" y="470"/>
                  <a:pt x="0" y="436"/>
                  <a:pt x="0" y="411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26"/>
                  <a:pt x="58" y="0"/>
                  <a:pt x="100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403" y="0"/>
                  <a:pt x="445" y="26"/>
                  <a:pt x="445" y="68"/>
                </a:cubicBezTo>
                <a:cubicBezTo>
                  <a:pt x="461" y="411"/>
                  <a:pt x="461" y="411"/>
                  <a:pt x="461" y="411"/>
                </a:cubicBezTo>
                <a:cubicBezTo>
                  <a:pt x="461" y="436"/>
                  <a:pt x="453" y="470"/>
                  <a:pt x="436" y="487"/>
                </a:cubicBezTo>
                <a:cubicBezTo>
                  <a:pt x="411" y="512"/>
                  <a:pt x="386" y="520"/>
                  <a:pt x="361" y="520"/>
                </a:cubicBezTo>
                <a:close/>
                <a:moveTo>
                  <a:pt x="100" y="51"/>
                </a:moveTo>
                <a:lnTo>
                  <a:pt x="100" y="51"/>
                </a:lnTo>
                <a:cubicBezTo>
                  <a:pt x="84" y="51"/>
                  <a:pt x="75" y="59"/>
                  <a:pt x="75" y="76"/>
                </a:cubicBezTo>
                <a:cubicBezTo>
                  <a:pt x="50" y="411"/>
                  <a:pt x="50" y="411"/>
                  <a:pt x="50" y="411"/>
                </a:cubicBezTo>
                <a:cubicBezTo>
                  <a:pt x="50" y="428"/>
                  <a:pt x="58" y="444"/>
                  <a:pt x="67" y="453"/>
                </a:cubicBezTo>
                <a:cubicBezTo>
                  <a:pt x="75" y="461"/>
                  <a:pt x="92" y="470"/>
                  <a:pt x="109" y="470"/>
                </a:cubicBezTo>
                <a:cubicBezTo>
                  <a:pt x="361" y="470"/>
                  <a:pt x="361" y="470"/>
                  <a:pt x="361" y="470"/>
                </a:cubicBezTo>
                <a:cubicBezTo>
                  <a:pt x="369" y="470"/>
                  <a:pt x="386" y="461"/>
                  <a:pt x="394" y="453"/>
                </a:cubicBezTo>
                <a:cubicBezTo>
                  <a:pt x="411" y="444"/>
                  <a:pt x="411" y="428"/>
                  <a:pt x="411" y="411"/>
                </a:cubicBezTo>
                <a:cubicBezTo>
                  <a:pt x="394" y="76"/>
                  <a:pt x="394" y="76"/>
                  <a:pt x="394" y="76"/>
                </a:cubicBezTo>
                <a:cubicBezTo>
                  <a:pt x="394" y="59"/>
                  <a:pt x="377" y="51"/>
                  <a:pt x="361" y="51"/>
                </a:cubicBezTo>
                <a:lnTo>
                  <a:pt x="10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48">
            <a:extLst>
              <a:ext uri="{FF2B5EF4-FFF2-40B4-BE49-F238E27FC236}">
                <a16:creationId xmlns:a16="http://schemas.microsoft.com/office/drawing/2014/main" id="{369A8535-8129-B748-A6F8-8D5162BD2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6685" y="6379175"/>
            <a:ext cx="261177" cy="270851"/>
          </a:xfrm>
          <a:custGeom>
            <a:avLst/>
            <a:gdLst>
              <a:gd name="T0" fmla="*/ 210 w 236"/>
              <a:gd name="T1" fmla="*/ 244 h 245"/>
              <a:gd name="T2" fmla="*/ 210 w 236"/>
              <a:gd name="T3" fmla="*/ 244 h 245"/>
              <a:gd name="T4" fmla="*/ 210 w 236"/>
              <a:gd name="T5" fmla="*/ 244 h 245"/>
              <a:gd name="T6" fmla="*/ 185 w 236"/>
              <a:gd name="T7" fmla="*/ 219 h 245"/>
              <a:gd name="T8" fmla="*/ 185 w 236"/>
              <a:gd name="T9" fmla="*/ 118 h 245"/>
              <a:gd name="T10" fmla="*/ 126 w 236"/>
              <a:gd name="T11" fmla="*/ 59 h 245"/>
              <a:gd name="T12" fmla="*/ 51 w 236"/>
              <a:gd name="T13" fmla="*/ 118 h 245"/>
              <a:gd name="T14" fmla="*/ 51 w 236"/>
              <a:gd name="T15" fmla="*/ 219 h 245"/>
              <a:gd name="T16" fmla="*/ 25 w 236"/>
              <a:gd name="T17" fmla="*/ 244 h 245"/>
              <a:gd name="T18" fmla="*/ 25 w 236"/>
              <a:gd name="T19" fmla="*/ 244 h 245"/>
              <a:gd name="T20" fmla="*/ 0 w 236"/>
              <a:gd name="T21" fmla="*/ 219 h 245"/>
              <a:gd name="T22" fmla="*/ 0 w 236"/>
              <a:gd name="T23" fmla="*/ 126 h 245"/>
              <a:gd name="T24" fmla="*/ 109 w 236"/>
              <a:gd name="T25" fmla="*/ 0 h 245"/>
              <a:gd name="T26" fmla="*/ 235 w 236"/>
              <a:gd name="T27" fmla="*/ 118 h 245"/>
              <a:gd name="T28" fmla="*/ 235 w 236"/>
              <a:gd name="T29" fmla="*/ 219 h 245"/>
              <a:gd name="T30" fmla="*/ 210 w 236"/>
              <a:gd name="T31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245">
                <a:moveTo>
                  <a:pt x="210" y="244"/>
                </a:moveTo>
                <a:lnTo>
                  <a:pt x="210" y="244"/>
                </a:lnTo>
                <a:lnTo>
                  <a:pt x="210" y="244"/>
                </a:lnTo>
                <a:cubicBezTo>
                  <a:pt x="193" y="244"/>
                  <a:pt x="185" y="235"/>
                  <a:pt x="185" y="2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84"/>
                  <a:pt x="160" y="59"/>
                  <a:pt x="126" y="59"/>
                </a:cubicBezTo>
                <a:cubicBezTo>
                  <a:pt x="84" y="51"/>
                  <a:pt x="51" y="84"/>
                  <a:pt x="51" y="118"/>
                </a:cubicBezTo>
                <a:cubicBezTo>
                  <a:pt x="51" y="219"/>
                  <a:pt x="51" y="219"/>
                  <a:pt x="51" y="219"/>
                </a:cubicBezTo>
                <a:cubicBezTo>
                  <a:pt x="51" y="235"/>
                  <a:pt x="42" y="244"/>
                  <a:pt x="25" y="244"/>
                </a:cubicBezTo>
                <a:lnTo>
                  <a:pt x="25" y="244"/>
                </a:lnTo>
                <a:cubicBezTo>
                  <a:pt x="17" y="244"/>
                  <a:pt x="0" y="235"/>
                  <a:pt x="0" y="21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9"/>
                  <a:pt x="51" y="9"/>
                  <a:pt x="109" y="0"/>
                </a:cubicBezTo>
                <a:cubicBezTo>
                  <a:pt x="176" y="0"/>
                  <a:pt x="235" y="51"/>
                  <a:pt x="235" y="118"/>
                </a:cubicBezTo>
                <a:cubicBezTo>
                  <a:pt x="235" y="219"/>
                  <a:pt x="235" y="219"/>
                  <a:pt x="235" y="219"/>
                </a:cubicBezTo>
                <a:cubicBezTo>
                  <a:pt x="235" y="235"/>
                  <a:pt x="219" y="244"/>
                  <a:pt x="210" y="2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61A1928D-883D-A349-A98A-84D42F56F859}"/>
              </a:ext>
            </a:extLst>
          </p:cNvPr>
          <p:cNvGrpSpPr/>
          <p:nvPr/>
        </p:nvGrpSpPr>
        <p:grpSpPr>
          <a:xfrm>
            <a:off x="2668308" y="1370518"/>
            <a:ext cx="19041035" cy="2561450"/>
            <a:chOff x="2668308" y="861425"/>
            <a:chExt cx="19041035" cy="2561450"/>
          </a:xfrm>
        </p:grpSpPr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8FE71C89-ACDA-9E41-A648-5A20AB91B01E}"/>
                </a:ext>
              </a:extLst>
            </p:cNvPr>
            <p:cNvSpPr txBox="1"/>
            <p:nvPr/>
          </p:nvSpPr>
          <p:spPr>
            <a:xfrm>
              <a:off x="7916674" y="861425"/>
              <a:ext cx="85443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A08420C7-20C1-BD40-AE8D-34DA6AE2C1C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7C57EA61-4F4C-AE4D-B38B-1EAEF30A0466}"/>
              </a:ext>
            </a:extLst>
          </p:cNvPr>
          <p:cNvGrpSpPr/>
          <p:nvPr/>
        </p:nvGrpSpPr>
        <p:grpSpPr>
          <a:xfrm>
            <a:off x="1912185" y="9943783"/>
            <a:ext cx="2928647" cy="1106593"/>
            <a:chOff x="4214896" y="10781691"/>
            <a:chExt cx="4236804" cy="1106593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8DDF6DB0-3232-C44E-AE13-1D076F9F240C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5" name="Rectangle 40">
              <a:extLst>
                <a:ext uri="{FF2B5EF4-FFF2-40B4-BE49-F238E27FC236}">
                  <a16:creationId xmlns:a16="http://schemas.microsoft.com/office/drawing/2014/main" id="{1511EAE1-7281-3949-B2D2-F6FAB0243D43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19DFB1B1-3B5D-D74D-AA77-271C89AD41DD}"/>
              </a:ext>
            </a:extLst>
          </p:cNvPr>
          <p:cNvGrpSpPr/>
          <p:nvPr/>
        </p:nvGrpSpPr>
        <p:grpSpPr>
          <a:xfrm>
            <a:off x="5325667" y="9284058"/>
            <a:ext cx="2928647" cy="1106593"/>
            <a:chOff x="4214896" y="10781691"/>
            <a:chExt cx="4236804" cy="1106593"/>
          </a:xfrm>
        </p:grpSpPr>
        <p:sp>
          <p:nvSpPr>
            <p:cNvPr id="357" name="CuadroTexto 395">
              <a:extLst>
                <a:ext uri="{FF2B5EF4-FFF2-40B4-BE49-F238E27FC236}">
                  <a16:creationId xmlns:a16="http://schemas.microsoft.com/office/drawing/2014/main" id="{69DAAB70-9E73-0949-A45B-A1B060CE84AD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8" name="Rectangle 40">
              <a:extLst>
                <a:ext uri="{FF2B5EF4-FFF2-40B4-BE49-F238E27FC236}">
                  <a16:creationId xmlns:a16="http://schemas.microsoft.com/office/drawing/2014/main" id="{62A693EA-0959-4940-83FA-905493164B2F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ABE32E85-0EB4-D348-A4F8-60016D18EF5A}"/>
              </a:ext>
            </a:extLst>
          </p:cNvPr>
          <p:cNvGrpSpPr/>
          <p:nvPr/>
        </p:nvGrpSpPr>
        <p:grpSpPr>
          <a:xfrm>
            <a:off x="8647175" y="8483073"/>
            <a:ext cx="2928647" cy="1106593"/>
            <a:chOff x="4214896" y="10781691"/>
            <a:chExt cx="4236804" cy="1106593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EAEF4073-BDB8-8C43-931B-62160F1A1522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61" name="Rectangle 40">
              <a:extLst>
                <a:ext uri="{FF2B5EF4-FFF2-40B4-BE49-F238E27FC236}">
                  <a16:creationId xmlns:a16="http://schemas.microsoft.com/office/drawing/2014/main" id="{FA2C5376-7595-2C4C-922B-AEA51F98D472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2679F5E4-5D52-4A46-A6E3-0F9C8BFC1998}"/>
              </a:ext>
            </a:extLst>
          </p:cNvPr>
          <p:cNvGrpSpPr/>
          <p:nvPr/>
        </p:nvGrpSpPr>
        <p:grpSpPr>
          <a:xfrm>
            <a:off x="11916729" y="7879785"/>
            <a:ext cx="2928647" cy="1106593"/>
            <a:chOff x="4214896" y="10781691"/>
            <a:chExt cx="4236804" cy="1106593"/>
          </a:xfrm>
        </p:grpSpPr>
        <p:sp>
          <p:nvSpPr>
            <p:cNvPr id="363" name="CuadroTexto 395">
              <a:extLst>
                <a:ext uri="{FF2B5EF4-FFF2-40B4-BE49-F238E27FC236}">
                  <a16:creationId xmlns:a16="http://schemas.microsoft.com/office/drawing/2014/main" id="{3A35C23C-5B0A-AE41-A637-20DA57685DB9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64" name="Rectangle 40">
              <a:extLst>
                <a:ext uri="{FF2B5EF4-FFF2-40B4-BE49-F238E27FC236}">
                  <a16:creationId xmlns:a16="http://schemas.microsoft.com/office/drawing/2014/main" id="{C25B7647-D0EA-7848-A96D-38595817CDB3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D2422E57-30F6-E045-AED1-E00355FEA5B5}"/>
              </a:ext>
            </a:extLst>
          </p:cNvPr>
          <p:cNvGrpSpPr/>
          <p:nvPr/>
        </p:nvGrpSpPr>
        <p:grpSpPr>
          <a:xfrm>
            <a:off x="15147044" y="7228497"/>
            <a:ext cx="2928647" cy="1106593"/>
            <a:chOff x="4214896" y="10781691"/>
            <a:chExt cx="4236804" cy="1106593"/>
          </a:xfrm>
        </p:grpSpPr>
        <p:sp>
          <p:nvSpPr>
            <p:cNvPr id="366" name="CuadroTexto 395">
              <a:extLst>
                <a:ext uri="{FF2B5EF4-FFF2-40B4-BE49-F238E27FC236}">
                  <a16:creationId xmlns:a16="http://schemas.microsoft.com/office/drawing/2014/main" id="{CF4AC06E-26C5-7745-8B7A-2060EF2B18B9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7" name="Rectangle 40">
              <a:extLst>
                <a:ext uri="{FF2B5EF4-FFF2-40B4-BE49-F238E27FC236}">
                  <a16:creationId xmlns:a16="http://schemas.microsoft.com/office/drawing/2014/main" id="{41C1C107-305D-8046-8668-FEA807A7CD6B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509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>
            <a:extLst>
              <a:ext uri="{FF2B5EF4-FFF2-40B4-BE49-F238E27FC236}">
                <a16:creationId xmlns:a16="http://schemas.microsoft.com/office/drawing/2014/main" id="{B0BDF006-00CF-6A4A-80A2-B34A2AE9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868" y="1072837"/>
            <a:ext cx="3813168" cy="1666747"/>
          </a:xfrm>
          <a:custGeom>
            <a:avLst/>
            <a:gdLst>
              <a:gd name="T0" fmla="*/ 1734 w 3469"/>
              <a:gd name="T1" fmla="*/ 0 h 1516"/>
              <a:gd name="T2" fmla="*/ 0 w 3469"/>
              <a:gd name="T3" fmla="*/ 1515 h 1516"/>
              <a:gd name="T4" fmla="*/ 3468 w 3469"/>
              <a:gd name="T5" fmla="*/ 1515 h 1516"/>
              <a:gd name="T6" fmla="*/ 1734 w 3469"/>
              <a:gd name="T7" fmla="*/ 0 h 1516"/>
              <a:gd name="T8" fmla="*/ 0 w 3469"/>
              <a:gd name="T9" fmla="*/ 1515 h 1516"/>
              <a:gd name="T10" fmla="*/ 3468 w 3469"/>
              <a:gd name="T11" fmla="*/ 1515 h 1516"/>
              <a:gd name="T12" fmla="*/ 1734 w 3469"/>
              <a:gd name="T13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9" h="1516">
                <a:moveTo>
                  <a:pt x="1734" y="0"/>
                </a:moveTo>
                <a:lnTo>
                  <a:pt x="0" y="1515"/>
                </a:lnTo>
                <a:lnTo>
                  <a:pt x="3468" y="1515"/>
                </a:lnTo>
                <a:lnTo>
                  <a:pt x="1734" y="0"/>
                </a:lnTo>
                <a:lnTo>
                  <a:pt x="0" y="1515"/>
                </a:lnTo>
                <a:lnTo>
                  <a:pt x="3468" y="1515"/>
                </a:lnTo>
                <a:lnTo>
                  <a:pt x="1734" y="0"/>
                </a:lnTo>
              </a:path>
            </a:pathLst>
          </a:custGeom>
          <a:solidFill>
            <a:srgbClr val="5A7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">
            <a:extLst>
              <a:ext uri="{FF2B5EF4-FFF2-40B4-BE49-F238E27FC236}">
                <a16:creationId xmlns:a16="http://schemas.microsoft.com/office/drawing/2014/main" id="{231CA124-CF08-5241-8437-3E36C7CC9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210" y="1072837"/>
            <a:ext cx="3803477" cy="1666747"/>
          </a:xfrm>
          <a:custGeom>
            <a:avLst/>
            <a:gdLst>
              <a:gd name="T0" fmla="*/ 1734 w 3461"/>
              <a:gd name="T1" fmla="*/ 0 h 1516"/>
              <a:gd name="T2" fmla="*/ 0 w 3461"/>
              <a:gd name="T3" fmla="*/ 1515 h 1516"/>
              <a:gd name="T4" fmla="*/ 3460 w 3461"/>
              <a:gd name="T5" fmla="*/ 1515 h 1516"/>
              <a:gd name="T6" fmla="*/ 1734 w 3461"/>
              <a:gd name="T7" fmla="*/ 0 h 1516"/>
              <a:gd name="T8" fmla="*/ 0 w 3461"/>
              <a:gd name="T9" fmla="*/ 1515 h 1516"/>
              <a:gd name="T10" fmla="*/ 3460 w 3461"/>
              <a:gd name="T11" fmla="*/ 1515 h 1516"/>
              <a:gd name="T12" fmla="*/ 1734 w 3461"/>
              <a:gd name="T13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1" h="1516">
                <a:moveTo>
                  <a:pt x="1734" y="0"/>
                </a:moveTo>
                <a:lnTo>
                  <a:pt x="0" y="1515"/>
                </a:lnTo>
                <a:lnTo>
                  <a:pt x="3460" y="1515"/>
                </a:lnTo>
                <a:lnTo>
                  <a:pt x="1734" y="0"/>
                </a:lnTo>
                <a:lnTo>
                  <a:pt x="0" y="1515"/>
                </a:lnTo>
                <a:lnTo>
                  <a:pt x="3460" y="1515"/>
                </a:lnTo>
                <a:lnTo>
                  <a:pt x="1734" y="0"/>
                </a:lnTo>
              </a:path>
            </a:pathLst>
          </a:custGeom>
          <a:solidFill>
            <a:srgbClr val="559E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FAA79946-7FBA-BC44-85ED-54F55549A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4551" y="1072837"/>
            <a:ext cx="3798633" cy="1666747"/>
          </a:xfrm>
          <a:custGeom>
            <a:avLst/>
            <a:gdLst>
              <a:gd name="T0" fmla="*/ 1724 w 3459"/>
              <a:gd name="T1" fmla="*/ 0 h 1516"/>
              <a:gd name="T2" fmla="*/ 0 w 3459"/>
              <a:gd name="T3" fmla="*/ 1515 h 1516"/>
              <a:gd name="T4" fmla="*/ 3458 w 3459"/>
              <a:gd name="T5" fmla="*/ 1515 h 1516"/>
              <a:gd name="T6" fmla="*/ 1724 w 3459"/>
              <a:gd name="T7" fmla="*/ 0 h 1516"/>
              <a:gd name="T8" fmla="*/ 0 w 3459"/>
              <a:gd name="T9" fmla="*/ 1515 h 1516"/>
              <a:gd name="T10" fmla="*/ 3458 w 3459"/>
              <a:gd name="T11" fmla="*/ 1515 h 1516"/>
              <a:gd name="T12" fmla="*/ 1724 w 3459"/>
              <a:gd name="T13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59" h="1516">
                <a:moveTo>
                  <a:pt x="1724" y="0"/>
                </a:moveTo>
                <a:lnTo>
                  <a:pt x="0" y="1515"/>
                </a:lnTo>
                <a:lnTo>
                  <a:pt x="3458" y="1515"/>
                </a:lnTo>
                <a:lnTo>
                  <a:pt x="1724" y="0"/>
                </a:lnTo>
                <a:lnTo>
                  <a:pt x="0" y="1515"/>
                </a:lnTo>
                <a:lnTo>
                  <a:pt x="3458" y="1515"/>
                </a:lnTo>
                <a:lnTo>
                  <a:pt x="1724" y="0"/>
                </a:lnTo>
              </a:path>
            </a:pathLst>
          </a:custGeom>
          <a:solidFill>
            <a:srgbClr val="535B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4">
            <a:extLst>
              <a:ext uri="{FF2B5EF4-FFF2-40B4-BE49-F238E27FC236}">
                <a16:creationId xmlns:a16="http://schemas.microsoft.com/office/drawing/2014/main" id="{174B0367-7B45-9C45-A73E-BBAE7893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80" y="7274687"/>
            <a:ext cx="3222054" cy="5368477"/>
          </a:xfrm>
          <a:custGeom>
            <a:avLst/>
            <a:gdLst>
              <a:gd name="T0" fmla="*/ 2933 w 2934"/>
              <a:gd name="T1" fmla="*/ 4885 h 4886"/>
              <a:gd name="T2" fmla="*/ 0 w 2934"/>
              <a:gd name="T3" fmla="*/ 4885 h 4886"/>
              <a:gd name="T4" fmla="*/ 0 w 2934"/>
              <a:gd name="T5" fmla="*/ 0 h 4886"/>
              <a:gd name="T6" fmla="*/ 2933 w 2934"/>
              <a:gd name="T7" fmla="*/ 0 h 4886"/>
              <a:gd name="T8" fmla="*/ 2933 w 2934"/>
              <a:gd name="T9" fmla="*/ 4885 h 4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4886">
                <a:moveTo>
                  <a:pt x="2933" y="4885"/>
                </a:moveTo>
                <a:lnTo>
                  <a:pt x="0" y="4885"/>
                </a:lnTo>
                <a:lnTo>
                  <a:pt x="0" y="0"/>
                </a:lnTo>
                <a:lnTo>
                  <a:pt x="2933" y="0"/>
                </a:lnTo>
                <a:lnTo>
                  <a:pt x="2933" y="48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3CC2E549-5055-F047-B1D6-0CE29D4A0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80" y="2700823"/>
            <a:ext cx="3222054" cy="4147487"/>
          </a:xfrm>
          <a:custGeom>
            <a:avLst/>
            <a:gdLst>
              <a:gd name="T0" fmla="*/ 2933 w 2934"/>
              <a:gd name="T1" fmla="*/ 3775 h 3776"/>
              <a:gd name="T2" fmla="*/ 0 w 2934"/>
              <a:gd name="T3" fmla="*/ 3775 h 3776"/>
              <a:gd name="T4" fmla="*/ 0 w 2934"/>
              <a:gd name="T5" fmla="*/ 0 h 3776"/>
              <a:gd name="T6" fmla="*/ 2933 w 2934"/>
              <a:gd name="T7" fmla="*/ 0 h 3776"/>
              <a:gd name="T8" fmla="*/ 2933 w 2934"/>
              <a:gd name="T9" fmla="*/ 3775 h 3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3776">
                <a:moveTo>
                  <a:pt x="2933" y="3775"/>
                </a:moveTo>
                <a:lnTo>
                  <a:pt x="0" y="3775"/>
                </a:lnTo>
                <a:lnTo>
                  <a:pt x="0" y="0"/>
                </a:lnTo>
                <a:lnTo>
                  <a:pt x="2933" y="0"/>
                </a:lnTo>
                <a:lnTo>
                  <a:pt x="2933" y="37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1BEA017E-3EB7-2946-9C1E-829839C7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921" y="7274687"/>
            <a:ext cx="3222054" cy="5368477"/>
          </a:xfrm>
          <a:custGeom>
            <a:avLst/>
            <a:gdLst>
              <a:gd name="T0" fmla="*/ 2933 w 2934"/>
              <a:gd name="T1" fmla="*/ 4885 h 4886"/>
              <a:gd name="T2" fmla="*/ 0 w 2934"/>
              <a:gd name="T3" fmla="*/ 4885 h 4886"/>
              <a:gd name="T4" fmla="*/ 0 w 2934"/>
              <a:gd name="T5" fmla="*/ 0 h 4886"/>
              <a:gd name="T6" fmla="*/ 2933 w 2934"/>
              <a:gd name="T7" fmla="*/ 0 h 4886"/>
              <a:gd name="T8" fmla="*/ 2933 w 2934"/>
              <a:gd name="T9" fmla="*/ 4885 h 4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4886">
                <a:moveTo>
                  <a:pt x="2933" y="4885"/>
                </a:moveTo>
                <a:lnTo>
                  <a:pt x="0" y="4885"/>
                </a:lnTo>
                <a:lnTo>
                  <a:pt x="0" y="0"/>
                </a:lnTo>
                <a:lnTo>
                  <a:pt x="2933" y="0"/>
                </a:lnTo>
                <a:lnTo>
                  <a:pt x="2933" y="48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86FB3F72-6EBE-7446-B49E-1C30AF4EF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921" y="2700823"/>
            <a:ext cx="3222054" cy="4147487"/>
          </a:xfrm>
          <a:custGeom>
            <a:avLst/>
            <a:gdLst>
              <a:gd name="T0" fmla="*/ 2933 w 2934"/>
              <a:gd name="T1" fmla="*/ 3775 h 3776"/>
              <a:gd name="T2" fmla="*/ 0 w 2934"/>
              <a:gd name="T3" fmla="*/ 3775 h 3776"/>
              <a:gd name="T4" fmla="*/ 0 w 2934"/>
              <a:gd name="T5" fmla="*/ 0 h 3776"/>
              <a:gd name="T6" fmla="*/ 2933 w 2934"/>
              <a:gd name="T7" fmla="*/ 0 h 3776"/>
              <a:gd name="T8" fmla="*/ 2933 w 2934"/>
              <a:gd name="T9" fmla="*/ 3775 h 3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3776">
                <a:moveTo>
                  <a:pt x="2933" y="3775"/>
                </a:moveTo>
                <a:lnTo>
                  <a:pt x="0" y="3775"/>
                </a:lnTo>
                <a:lnTo>
                  <a:pt x="0" y="0"/>
                </a:lnTo>
                <a:lnTo>
                  <a:pt x="2933" y="0"/>
                </a:lnTo>
                <a:lnTo>
                  <a:pt x="2933" y="37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FEA187C4-215B-404B-A43C-E9205FF4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573" y="7274687"/>
            <a:ext cx="3231744" cy="5368477"/>
          </a:xfrm>
          <a:custGeom>
            <a:avLst/>
            <a:gdLst>
              <a:gd name="T0" fmla="*/ 2940 w 2941"/>
              <a:gd name="T1" fmla="*/ 4885 h 4886"/>
              <a:gd name="T2" fmla="*/ 0 w 2941"/>
              <a:gd name="T3" fmla="*/ 4885 h 4886"/>
              <a:gd name="T4" fmla="*/ 0 w 2941"/>
              <a:gd name="T5" fmla="*/ 0 h 4886"/>
              <a:gd name="T6" fmla="*/ 2940 w 2941"/>
              <a:gd name="T7" fmla="*/ 0 h 4886"/>
              <a:gd name="T8" fmla="*/ 2940 w 2941"/>
              <a:gd name="T9" fmla="*/ 4885 h 4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1" h="4886">
                <a:moveTo>
                  <a:pt x="2940" y="4885"/>
                </a:moveTo>
                <a:lnTo>
                  <a:pt x="0" y="4885"/>
                </a:lnTo>
                <a:lnTo>
                  <a:pt x="0" y="0"/>
                </a:lnTo>
                <a:lnTo>
                  <a:pt x="2940" y="0"/>
                </a:lnTo>
                <a:lnTo>
                  <a:pt x="2940" y="48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83790CC0-203B-ED46-BDB7-1D2DE5A3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573" y="2700823"/>
            <a:ext cx="3231744" cy="4147487"/>
          </a:xfrm>
          <a:custGeom>
            <a:avLst/>
            <a:gdLst>
              <a:gd name="T0" fmla="*/ 2940 w 2941"/>
              <a:gd name="T1" fmla="*/ 3775 h 3776"/>
              <a:gd name="T2" fmla="*/ 0 w 2941"/>
              <a:gd name="T3" fmla="*/ 3775 h 3776"/>
              <a:gd name="T4" fmla="*/ 0 w 2941"/>
              <a:gd name="T5" fmla="*/ 0 h 3776"/>
              <a:gd name="T6" fmla="*/ 2940 w 2941"/>
              <a:gd name="T7" fmla="*/ 0 h 3776"/>
              <a:gd name="T8" fmla="*/ 2940 w 2941"/>
              <a:gd name="T9" fmla="*/ 3775 h 3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1" h="3776">
                <a:moveTo>
                  <a:pt x="2940" y="3775"/>
                </a:moveTo>
                <a:lnTo>
                  <a:pt x="0" y="3775"/>
                </a:lnTo>
                <a:lnTo>
                  <a:pt x="0" y="0"/>
                </a:lnTo>
                <a:lnTo>
                  <a:pt x="2940" y="0"/>
                </a:lnTo>
                <a:lnTo>
                  <a:pt x="2940" y="37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5">
            <a:extLst>
              <a:ext uri="{FF2B5EF4-FFF2-40B4-BE49-F238E27FC236}">
                <a16:creationId xmlns:a16="http://schemas.microsoft.com/office/drawing/2014/main" id="{0C55EC42-EE2F-4745-B360-FD27BE65F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80" y="7274687"/>
            <a:ext cx="3764716" cy="794612"/>
          </a:xfrm>
          <a:custGeom>
            <a:avLst/>
            <a:gdLst>
              <a:gd name="T0" fmla="*/ 0 w 3428"/>
              <a:gd name="T1" fmla="*/ 0 h 722"/>
              <a:gd name="T2" fmla="*/ 494 w 3428"/>
              <a:gd name="T3" fmla="*/ 721 h 722"/>
              <a:gd name="T4" fmla="*/ 3427 w 3428"/>
              <a:gd name="T5" fmla="*/ 721 h 722"/>
              <a:gd name="T6" fmla="*/ 2933 w 3428"/>
              <a:gd name="T7" fmla="*/ 0 h 722"/>
              <a:gd name="T8" fmla="*/ 0 w 3428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8" h="722">
                <a:moveTo>
                  <a:pt x="0" y="0"/>
                </a:moveTo>
                <a:lnTo>
                  <a:pt x="494" y="721"/>
                </a:lnTo>
                <a:lnTo>
                  <a:pt x="3427" y="721"/>
                </a:lnTo>
                <a:lnTo>
                  <a:pt x="2933" y="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6">
            <a:extLst>
              <a:ext uri="{FF2B5EF4-FFF2-40B4-BE49-F238E27FC236}">
                <a16:creationId xmlns:a16="http://schemas.microsoft.com/office/drawing/2014/main" id="{7DAE1DC6-1A5D-EB49-888D-7D46876F8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80" y="5113730"/>
            <a:ext cx="3222054" cy="1739424"/>
          </a:xfrm>
          <a:custGeom>
            <a:avLst/>
            <a:gdLst>
              <a:gd name="T0" fmla="*/ 0 w 2934"/>
              <a:gd name="T1" fmla="*/ 1580 h 1581"/>
              <a:gd name="T2" fmla="*/ 494 w 2934"/>
              <a:gd name="T3" fmla="*/ 0 h 1581"/>
              <a:gd name="T4" fmla="*/ 2933 w 2934"/>
              <a:gd name="T5" fmla="*/ 0 h 1581"/>
              <a:gd name="T6" fmla="*/ 1734 w 2934"/>
              <a:gd name="T7" fmla="*/ 1523 h 1581"/>
              <a:gd name="T8" fmla="*/ 0 w 2934"/>
              <a:gd name="T9" fmla="*/ 158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1581">
                <a:moveTo>
                  <a:pt x="0" y="1580"/>
                </a:moveTo>
                <a:lnTo>
                  <a:pt x="494" y="0"/>
                </a:lnTo>
                <a:lnTo>
                  <a:pt x="2933" y="0"/>
                </a:lnTo>
                <a:lnTo>
                  <a:pt x="1734" y="1523"/>
                </a:lnTo>
                <a:lnTo>
                  <a:pt x="0" y="158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7">
            <a:extLst>
              <a:ext uri="{FF2B5EF4-FFF2-40B4-BE49-F238E27FC236}">
                <a16:creationId xmlns:a16="http://schemas.microsoft.com/office/drawing/2014/main" id="{E0A762C8-030B-6241-BBA6-6F66DC3DC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921" y="7274687"/>
            <a:ext cx="3759872" cy="794612"/>
          </a:xfrm>
          <a:custGeom>
            <a:avLst/>
            <a:gdLst>
              <a:gd name="T0" fmla="*/ 0 w 3420"/>
              <a:gd name="T1" fmla="*/ 0 h 722"/>
              <a:gd name="T2" fmla="*/ 486 w 3420"/>
              <a:gd name="T3" fmla="*/ 721 h 722"/>
              <a:gd name="T4" fmla="*/ 3419 w 3420"/>
              <a:gd name="T5" fmla="*/ 721 h 722"/>
              <a:gd name="T6" fmla="*/ 2933 w 3420"/>
              <a:gd name="T7" fmla="*/ 0 h 722"/>
              <a:gd name="T8" fmla="*/ 0 w 3420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0" h="722">
                <a:moveTo>
                  <a:pt x="0" y="0"/>
                </a:moveTo>
                <a:lnTo>
                  <a:pt x="486" y="721"/>
                </a:lnTo>
                <a:lnTo>
                  <a:pt x="3419" y="721"/>
                </a:lnTo>
                <a:lnTo>
                  <a:pt x="2933" y="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8">
            <a:extLst>
              <a:ext uri="{FF2B5EF4-FFF2-40B4-BE49-F238E27FC236}">
                <a16:creationId xmlns:a16="http://schemas.microsoft.com/office/drawing/2014/main" id="{33976559-7FCE-904A-9C57-CD1467B8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921" y="5113730"/>
            <a:ext cx="3222054" cy="1739424"/>
          </a:xfrm>
          <a:custGeom>
            <a:avLst/>
            <a:gdLst>
              <a:gd name="T0" fmla="*/ 0 w 2934"/>
              <a:gd name="T1" fmla="*/ 1580 h 1581"/>
              <a:gd name="T2" fmla="*/ 486 w 2934"/>
              <a:gd name="T3" fmla="*/ 0 h 1581"/>
              <a:gd name="T4" fmla="*/ 2933 w 2934"/>
              <a:gd name="T5" fmla="*/ 0 h 1581"/>
              <a:gd name="T6" fmla="*/ 1733 w 2934"/>
              <a:gd name="T7" fmla="*/ 1523 h 1581"/>
              <a:gd name="T8" fmla="*/ 0 w 2934"/>
              <a:gd name="T9" fmla="*/ 158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1581">
                <a:moveTo>
                  <a:pt x="0" y="1580"/>
                </a:moveTo>
                <a:lnTo>
                  <a:pt x="486" y="0"/>
                </a:lnTo>
                <a:lnTo>
                  <a:pt x="2933" y="0"/>
                </a:lnTo>
                <a:lnTo>
                  <a:pt x="1733" y="1523"/>
                </a:lnTo>
                <a:lnTo>
                  <a:pt x="0" y="158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9">
            <a:extLst>
              <a:ext uri="{FF2B5EF4-FFF2-40B4-BE49-F238E27FC236}">
                <a16:creationId xmlns:a16="http://schemas.microsoft.com/office/drawing/2014/main" id="{5B8F9C88-249E-AC46-8149-B3BDA3C7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573" y="7274687"/>
            <a:ext cx="3764716" cy="794612"/>
          </a:xfrm>
          <a:custGeom>
            <a:avLst/>
            <a:gdLst>
              <a:gd name="T0" fmla="*/ 0 w 3427"/>
              <a:gd name="T1" fmla="*/ 0 h 722"/>
              <a:gd name="T2" fmla="*/ 494 w 3427"/>
              <a:gd name="T3" fmla="*/ 721 h 722"/>
              <a:gd name="T4" fmla="*/ 3426 w 3427"/>
              <a:gd name="T5" fmla="*/ 721 h 722"/>
              <a:gd name="T6" fmla="*/ 2932 w 3427"/>
              <a:gd name="T7" fmla="*/ 0 h 722"/>
              <a:gd name="T8" fmla="*/ 0 w 3427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7" h="722">
                <a:moveTo>
                  <a:pt x="0" y="0"/>
                </a:moveTo>
                <a:lnTo>
                  <a:pt x="494" y="721"/>
                </a:lnTo>
                <a:lnTo>
                  <a:pt x="3426" y="721"/>
                </a:lnTo>
                <a:lnTo>
                  <a:pt x="2932" y="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10">
            <a:extLst>
              <a:ext uri="{FF2B5EF4-FFF2-40B4-BE49-F238E27FC236}">
                <a16:creationId xmlns:a16="http://schemas.microsoft.com/office/drawing/2014/main" id="{330AD601-FC44-A748-9E7E-5BD740473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573" y="5113730"/>
            <a:ext cx="3231744" cy="1739424"/>
          </a:xfrm>
          <a:custGeom>
            <a:avLst/>
            <a:gdLst>
              <a:gd name="T0" fmla="*/ 0 w 2941"/>
              <a:gd name="T1" fmla="*/ 1580 h 1581"/>
              <a:gd name="T2" fmla="*/ 494 w 2941"/>
              <a:gd name="T3" fmla="*/ 0 h 1581"/>
              <a:gd name="T4" fmla="*/ 2940 w 2941"/>
              <a:gd name="T5" fmla="*/ 0 h 1581"/>
              <a:gd name="T6" fmla="*/ 1733 w 2941"/>
              <a:gd name="T7" fmla="*/ 1523 h 1581"/>
              <a:gd name="T8" fmla="*/ 0 w 2941"/>
              <a:gd name="T9" fmla="*/ 158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1" h="1581">
                <a:moveTo>
                  <a:pt x="0" y="1580"/>
                </a:moveTo>
                <a:lnTo>
                  <a:pt x="494" y="0"/>
                </a:lnTo>
                <a:lnTo>
                  <a:pt x="2940" y="0"/>
                </a:lnTo>
                <a:lnTo>
                  <a:pt x="1733" y="1523"/>
                </a:lnTo>
                <a:lnTo>
                  <a:pt x="0" y="158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11">
            <a:extLst>
              <a:ext uri="{FF2B5EF4-FFF2-40B4-BE49-F238E27FC236}">
                <a16:creationId xmlns:a16="http://schemas.microsoft.com/office/drawing/2014/main" id="{AD025DE1-E731-D34C-8A77-E416B10B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242" y="5113730"/>
            <a:ext cx="3222054" cy="2955569"/>
          </a:xfrm>
          <a:custGeom>
            <a:avLst/>
            <a:gdLst>
              <a:gd name="T0" fmla="*/ 2933 w 2934"/>
              <a:gd name="T1" fmla="*/ 2689 h 2690"/>
              <a:gd name="T2" fmla="*/ 0 w 2934"/>
              <a:gd name="T3" fmla="*/ 2689 h 2690"/>
              <a:gd name="T4" fmla="*/ 0 w 2934"/>
              <a:gd name="T5" fmla="*/ 0 h 2690"/>
              <a:gd name="T6" fmla="*/ 2933 w 2934"/>
              <a:gd name="T7" fmla="*/ 0 h 2690"/>
              <a:gd name="T8" fmla="*/ 2933 w 2934"/>
              <a:gd name="T9" fmla="*/ 2689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2690">
                <a:moveTo>
                  <a:pt x="2933" y="2689"/>
                </a:moveTo>
                <a:lnTo>
                  <a:pt x="0" y="2689"/>
                </a:lnTo>
                <a:lnTo>
                  <a:pt x="0" y="0"/>
                </a:lnTo>
                <a:lnTo>
                  <a:pt x="2933" y="0"/>
                </a:lnTo>
                <a:lnTo>
                  <a:pt x="2933" y="2689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12">
            <a:extLst>
              <a:ext uri="{FF2B5EF4-FFF2-40B4-BE49-F238E27FC236}">
                <a16:creationId xmlns:a16="http://schemas.microsoft.com/office/drawing/2014/main" id="{CE367CF7-C19F-A64B-8B16-E889A36F3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737" y="5113730"/>
            <a:ext cx="3231747" cy="2955569"/>
          </a:xfrm>
          <a:custGeom>
            <a:avLst/>
            <a:gdLst>
              <a:gd name="T0" fmla="*/ 2941 w 2942"/>
              <a:gd name="T1" fmla="*/ 2689 h 2690"/>
              <a:gd name="T2" fmla="*/ 0 w 2942"/>
              <a:gd name="T3" fmla="*/ 2689 h 2690"/>
              <a:gd name="T4" fmla="*/ 0 w 2942"/>
              <a:gd name="T5" fmla="*/ 0 h 2690"/>
              <a:gd name="T6" fmla="*/ 2941 w 2942"/>
              <a:gd name="T7" fmla="*/ 0 h 2690"/>
              <a:gd name="T8" fmla="*/ 2941 w 2942"/>
              <a:gd name="T9" fmla="*/ 2689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2" h="2690">
                <a:moveTo>
                  <a:pt x="2941" y="2689"/>
                </a:moveTo>
                <a:lnTo>
                  <a:pt x="0" y="2689"/>
                </a:lnTo>
                <a:lnTo>
                  <a:pt x="0" y="0"/>
                </a:lnTo>
                <a:lnTo>
                  <a:pt x="2941" y="0"/>
                </a:lnTo>
                <a:lnTo>
                  <a:pt x="2941" y="2689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13">
            <a:extLst>
              <a:ext uri="{FF2B5EF4-FFF2-40B4-BE49-F238E27FC236}">
                <a16:creationId xmlns:a16="http://schemas.microsoft.com/office/drawing/2014/main" id="{E762E3A0-2CA0-834D-9C84-6E5B1007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235" y="5113730"/>
            <a:ext cx="3222054" cy="2955569"/>
          </a:xfrm>
          <a:custGeom>
            <a:avLst/>
            <a:gdLst>
              <a:gd name="T0" fmla="*/ 2932 w 2933"/>
              <a:gd name="T1" fmla="*/ 2689 h 2690"/>
              <a:gd name="T2" fmla="*/ 0 w 2933"/>
              <a:gd name="T3" fmla="*/ 2689 h 2690"/>
              <a:gd name="T4" fmla="*/ 0 w 2933"/>
              <a:gd name="T5" fmla="*/ 0 h 2690"/>
              <a:gd name="T6" fmla="*/ 2932 w 2933"/>
              <a:gd name="T7" fmla="*/ 0 h 2690"/>
              <a:gd name="T8" fmla="*/ 2932 w 2933"/>
              <a:gd name="T9" fmla="*/ 2689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3" h="2690">
                <a:moveTo>
                  <a:pt x="2932" y="2689"/>
                </a:moveTo>
                <a:lnTo>
                  <a:pt x="0" y="2689"/>
                </a:lnTo>
                <a:lnTo>
                  <a:pt x="0" y="0"/>
                </a:lnTo>
                <a:lnTo>
                  <a:pt x="2932" y="0"/>
                </a:lnTo>
                <a:lnTo>
                  <a:pt x="2932" y="2689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27">
            <a:extLst>
              <a:ext uri="{FF2B5EF4-FFF2-40B4-BE49-F238E27FC236}">
                <a16:creationId xmlns:a16="http://schemas.microsoft.com/office/drawing/2014/main" id="{A6C39198-C603-0749-9C32-25B5DF268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865" y="8907517"/>
            <a:ext cx="678327" cy="489366"/>
          </a:xfrm>
          <a:custGeom>
            <a:avLst/>
            <a:gdLst>
              <a:gd name="T0" fmla="*/ 518 w 617"/>
              <a:gd name="T1" fmla="*/ 446 h 447"/>
              <a:gd name="T2" fmla="*/ 518 w 617"/>
              <a:gd name="T3" fmla="*/ 446 h 447"/>
              <a:gd name="T4" fmla="*/ 89 w 617"/>
              <a:gd name="T5" fmla="*/ 446 h 447"/>
              <a:gd name="T6" fmla="*/ 0 w 617"/>
              <a:gd name="T7" fmla="*/ 357 h 447"/>
              <a:gd name="T8" fmla="*/ 0 w 617"/>
              <a:gd name="T9" fmla="*/ 89 h 447"/>
              <a:gd name="T10" fmla="*/ 89 w 617"/>
              <a:gd name="T11" fmla="*/ 0 h 447"/>
              <a:gd name="T12" fmla="*/ 518 w 617"/>
              <a:gd name="T13" fmla="*/ 0 h 447"/>
              <a:gd name="T14" fmla="*/ 616 w 617"/>
              <a:gd name="T15" fmla="*/ 89 h 447"/>
              <a:gd name="T16" fmla="*/ 616 w 617"/>
              <a:gd name="T17" fmla="*/ 357 h 447"/>
              <a:gd name="T18" fmla="*/ 518 w 617"/>
              <a:gd name="T19" fmla="*/ 446 h 447"/>
              <a:gd name="T20" fmla="*/ 89 w 617"/>
              <a:gd name="T21" fmla="*/ 49 h 447"/>
              <a:gd name="T22" fmla="*/ 89 w 617"/>
              <a:gd name="T23" fmla="*/ 49 h 447"/>
              <a:gd name="T24" fmla="*/ 48 w 617"/>
              <a:gd name="T25" fmla="*/ 89 h 447"/>
              <a:gd name="T26" fmla="*/ 48 w 617"/>
              <a:gd name="T27" fmla="*/ 357 h 447"/>
              <a:gd name="T28" fmla="*/ 89 w 617"/>
              <a:gd name="T29" fmla="*/ 397 h 447"/>
              <a:gd name="T30" fmla="*/ 518 w 617"/>
              <a:gd name="T31" fmla="*/ 397 h 447"/>
              <a:gd name="T32" fmla="*/ 567 w 617"/>
              <a:gd name="T33" fmla="*/ 357 h 447"/>
              <a:gd name="T34" fmla="*/ 567 w 617"/>
              <a:gd name="T35" fmla="*/ 89 h 447"/>
              <a:gd name="T36" fmla="*/ 518 w 617"/>
              <a:gd name="T37" fmla="*/ 49 h 447"/>
              <a:gd name="T38" fmla="*/ 89 w 617"/>
              <a:gd name="T39" fmla="*/ 49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7" h="447">
                <a:moveTo>
                  <a:pt x="518" y="446"/>
                </a:moveTo>
                <a:lnTo>
                  <a:pt x="518" y="446"/>
                </a:lnTo>
                <a:cubicBezTo>
                  <a:pt x="89" y="446"/>
                  <a:pt x="89" y="446"/>
                  <a:pt x="89" y="446"/>
                </a:cubicBezTo>
                <a:cubicBezTo>
                  <a:pt x="40" y="446"/>
                  <a:pt x="0" y="405"/>
                  <a:pt x="0" y="357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1"/>
                  <a:pt x="40" y="0"/>
                  <a:pt x="89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75" y="0"/>
                  <a:pt x="616" y="41"/>
                  <a:pt x="616" y="89"/>
                </a:cubicBezTo>
                <a:cubicBezTo>
                  <a:pt x="616" y="357"/>
                  <a:pt x="616" y="357"/>
                  <a:pt x="616" y="357"/>
                </a:cubicBezTo>
                <a:cubicBezTo>
                  <a:pt x="616" y="405"/>
                  <a:pt x="575" y="446"/>
                  <a:pt x="518" y="446"/>
                </a:cubicBezTo>
                <a:close/>
                <a:moveTo>
                  <a:pt x="89" y="49"/>
                </a:moveTo>
                <a:lnTo>
                  <a:pt x="89" y="49"/>
                </a:lnTo>
                <a:cubicBezTo>
                  <a:pt x="65" y="49"/>
                  <a:pt x="48" y="73"/>
                  <a:pt x="48" y="89"/>
                </a:cubicBezTo>
                <a:cubicBezTo>
                  <a:pt x="48" y="357"/>
                  <a:pt x="48" y="357"/>
                  <a:pt x="48" y="357"/>
                </a:cubicBezTo>
                <a:cubicBezTo>
                  <a:pt x="48" y="381"/>
                  <a:pt x="65" y="397"/>
                  <a:pt x="89" y="397"/>
                </a:cubicBezTo>
                <a:cubicBezTo>
                  <a:pt x="518" y="397"/>
                  <a:pt x="518" y="397"/>
                  <a:pt x="518" y="397"/>
                </a:cubicBezTo>
                <a:cubicBezTo>
                  <a:pt x="543" y="397"/>
                  <a:pt x="567" y="381"/>
                  <a:pt x="567" y="357"/>
                </a:cubicBezTo>
                <a:cubicBezTo>
                  <a:pt x="567" y="89"/>
                  <a:pt x="567" y="89"/>
                  <a:pt x="567" y="89"/>
                </a:cubicBezTo>
                <a:cubicBezTo>
                  <a:pt x="567" y="73"/>
                  <a:pt x="543" y="49"/>
                  <a:pt x="518" y="49"/>
                </a:cubicBezTo>
                <a:lnTo>
                  <a:pt x="89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28">
            <a:extLst>
              <a:ext uri="{FF2B5EF4-FFF2-40B4-BE49-F238E27FC236}">
                <a16:creationId xmlns:a16="http://schemas.microsoft.com/office/drawing/2014/main" id="{A649DB7E-53B9-5C46-8D84-C19EAEED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352" y="9048029"/>
            <a:ext cx="140509" cy="203498"/>
          </a:xfrm>
          <a:custGeom>
            <a:avLst/>
            <a:gdLst>
              <a:gd name="T0" fmla="*/ 73 w 130"/>
              <a:gd name="T1" fmla="*/ 186 h 187"/>
              <a:gd name="T2" fmla="*/ 73 w 130"/>
              <a:gd name="T3" fmla="*/ 186 h 187"/>
              <a:gd name="T4" fmla="*/ 24 w 130"/>
              <a:gd name="T5" fmla="*/ 186 h 187"/>
              <a:gd name="T6" fmla="*/ 8 w 130"/>
              <a:gd name="T7" fmla="*/ 170 h 187"/>
              <a:gd name="T8" fmla="*/ 8 w 130"/>
              <a:gd name="T9" fmla="*/ 170 h 187"/>
              <a:gd name="T10" fmla="*/ 24 w 130"/>
              <a:gd name="T11" fmla="*/ 146 h 187"/>
              <a:gd name="T12" fmla="*/ 73 w 130"/>
              <a:gd name="T13" fmla="*/ 146 h 187"/>
              <a:gd name="T14" fmla="*/ 89 w 130"/>
              <a:gd name="T15" fmla="*/ 129 h 187"/>
              <a:gd name="T16" fmla="*/ 73 w 130"/>
              <a:gd name="T17" fmla="*/ 113 h 187"/>
              <a:gd name="T18" fmla="*/ 57 w 130"/>
              <a:gd name="T19" fmla="*/ 113 h 187"/>
              <a:gd name="T20" fmla="*/ 0 w 130"/>
              <a:gd name="T21" fmla="*/ 65 h 187"/>
              <a:gd name="T22" fmla="*/ 57 w 130"/>
              <a:gd name="T23" fmla="*/ 0 h 187"/>
              <a:gd name="T24" fmla="*/ 105 w 130"/>
              <a:gd name="T25" fmla="*/ 0 h 187"/>
              <a:gd name="T26" fmla="*/ 121 w 130"/>
              <a:gd name="T27" fmla="*/ 24 h 187"/>
              <a:gd name="T28" fmla="*/ 121 w 130"/>
              <a:gd name="T29" fmla="*/ 24 h 187"/>
              <a:gd name="T30" fmla="*/ 105 w 130"/>
              <a:gd name="T31" fmla="*/ 40 h 187"/>
              <a:gd name="T32" fmla="*/ 57 w 130"/>
              <a:gd name="T33" fmla="*/ 40 h 187"/>
              <a:gd name="T34" fmla="*/ 41 w 130"/>
              <a:gd name="T35" fmla="*/ 57 h 187"/>
              <a:gd name="T36" fmla="*/ 57 w 130"/>
              <a:gd name="T37" fmla="*/ 73 h 187"/>
              <a:gd name="T38" fmla="*/ 73 w 130"/>
              <a:gd name="T39" fmla="*/ 73 h 187"/>
              <a:gd name="T40" fmla="*/ 129 w 130"/>
              <a:gd name="T41" fmla="*/ 137 h 187"/>
              <a:gd name="T42" fmla="*/ 73 w 130"/>
              <a:gd name="T43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0" h="187">
                <a:moveTo>
                  <a:pt x="73" y="186"/>
                </a:moveTo>
                <a:lnTo>
                  <a:pt x="73" y="186"/>
                </a:lnTo>
                <a:cubicBezTo>
                  <a:pt x="24" y="186"/>
                  <a:pt x="24" y="186"/>
                  <a:pt x="24" y="186"/>
                </a:cubicBezTo>
                <a:cubicBezTo>
                  <a:pt x="16" y="186"/>
                  <a:pt x="8" y="178"/>
                  <a:pt x="8" y="170"/>
                </a:cubicBezTo>
                <a:lnTo>
                  <a:pt x="8" y="170"/>
                </a:lnTo>
                <a:cubicBezTo>
                  <a:pt x="8" y="154"/>
                  <a:pt x="16" y="146"/>
                  <a:pt x="24" y="146"/>
                </a:cubicBezTo>
                <a:cubicBezTo>
                  <a:pt x="73" y="146"/>
                  <a:pt x="73" y="146"/>
                  <a:pt x="73" y="146"/>
                </a:cubicBezTo>
                <a:cubicBezTo>
                  <a:pt x="81" y="146"/>
                  <a:pt x="89" y="137"/>
                  <a:pt x="89" y="129"/>
                </a:cubicBezTo>
                <a:cubicBezTo>
                  <a:pt x="89" y="121"/>
                  <a:pt x="81" y="113"/>
                  <a:pt x="73" y="113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32" y="113"/>
                  <a:pt x="0" y="89"/>
                  <a:pt x="0" y="65"/>
                </a:cubicBezTo>
                <a:cubicBezTo>
                  <a:pt x="0" y="32"/>
                  <a:pt x="24" y="0"/>
                  <a:pt x="57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3" y="0"/>
                  <a:pt x="121" y="8"/>
                  <a:pt x="121" y="24"/>
                </a:cubicBezTo>
                <a:lnTo>
                  <a:pt x="121" y="24"/>
                </a:lnTo>
                <a:cubicBezTo>
                  <a:pt x="121" y="32"/>
                  <a:pt x="113" y="40"/>
                  <a:pt x="105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49" y="40"/>
                  <a:pt x="41" y="49"/>
                  <a:pt x="41" y="57"/>
                </a:cubicBezTo>
                <a:cubicBezTo>
                  <a:pt x="41" y="65"/>
                  <a:pt x="49" y="73"/>
                  <a:pt x="57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105" y="73"/>
                  <a:pt x="129" y="105"/>
                  <a:pt x="129" y="137"/>
                </a:cubicBezTo>
                <a:cubicBezTo>
                  <a:pt x="121" y="162"/>
                  <a:pt x="97" y="186"/>
                  <a:pt x="73" y="1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29">
            <a:extLst>
              <a:ext uri="{FF2B5EF4-FFF2-40B4-BE49-F238E27FC236}">
                <a16:creationId xmlns:a16="http://schemas.microsoft.com/office/drawing/2014/main" id="{ED909BC6-6CA2-7548-8798-0DE931464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648" y="9018958"/>
            <a:ext cx="33918" cy="53296"/>
          </a:xfrm>
          <a:custGeom>
            <a:avLst/>
            <a:gdLst>
              <a:gd name="T0" fmla="*/ 32 w 33"/>
              <a:gd name="T1" fmla="*/ 49 h 50"/>
              <a:gd name="T2" fmla="*/ 0 w 33"/>
              <a:gd name="T3" fmla="*/ 49 h 50"/>
              <a:gd name="T4" fmla="*/ 0 w 33"/>
              <a:gd name="T5" fmla="*/ 0 h 50"/>
              <a:gd name="T6" fmla="*/ 32 w 33"/>
              <a:gd name="T7" fmla="*/ 0 h 50"/>
              <a:gd name="T8" fmla="*/ 32 w 33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0">
                <a:moveTo>
                  <a:pt x="32" y="49"/>
                </a:moveTo>
                <a:lnTo>
                  <a:pt x="0" y="49"/>
                </a:lnTo>
                <a:lnTo>
                  <a:pt x="0" y="0"/>
                </a:lnTo>
                <a:lnTo>
                  <a:pt x="32" y="0"/>
                </a:lnTo>
                <a:lnTo>
                  <a:pt x="32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30">
            <a:extLst>
              <a:ext uri="{FF2B5EF4-FFF2-40B4-BE49-F238E27FC236}">
                <a16:creationId xmlns:a16="http://schemas.microsoft.com/office/drawing/2014/main" id="{71D35A54-E907-9A47-BEA8-6CE9EAFD3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648" y="9236990"/>
            <a:ext cx="33918" cy="53299"/>
          </a:xfrm>
          <a:custGeom>
            <a:avLst/>
            <a:gdLst>
              <a:gd name="T0" fmla="*/ 32 w 33"/>
              <a:gd name="T1" fmla="*/ 49 h 50"/>
              <a:gd name="T2" fmla="*/ 0 w 33"/>
              <a:gd name="T3" fmla="*/ 49 h 50"/>
              <a:gd name="T4" fmla="*/ 0 w 33"/>
              <a:gd name="T5" fmla="*/ 0 h 50"/>
              <a:gd name="T6" fmla="*/ 32 w 33"/>
              <a:gd name="T7" fmla="*/ 0 h 50"/>
              <a:gd name="T8" fmla="*/ 32 w 33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0">
                <a:moveTo>
                  <a:pt x="32" y="49"/>
                </a:moveTo>
                <a:lnTo>
                  <a:pt x="0" y="49"/>
                </a:lnTo>
                <a:lnTo>
                  <a:pt x="0" y="0"/>
                </a:lnTo>
                <a:lnTo>
                  <a:pt x="32" y="0"/>
                </a:lnTo>
                <a:lnTo>
                  <a:pt x="32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31">
            <a:extLst>
              <a:ext uri="{FF2B5EF4-FFF2-40B4-BE49-F238E27FC236}">
                <a16:creationId xmlns:a16="http://schemas.microsoft.com/office/drawing/2014/main" id="{C271FF59-A939-B54A-AFBE-11EF379C5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993" y="8975349"/>
            <a:ext cx="82367" cy="72679"/>
          </a:xfrm>
          <a:custGeom>
            <a:avLst/>
            <a:gdLst>
              <a:gd name="T0" fmla="*/ 40 w 74"/>
              <a:gd name="T1" fmla="*/ 8 h 66"/>
              <a:gd name="T2" fmla="*/ 40 w 74"/>
              <a:gd name="T3" fmla="*/ 8 h 66"/>
              <a:gd name="T4" fmla="*/ 16 w 74"/>
              <a:gd name="T5" fmla="*/ 24 h 66"/>
              <a:gd name="T6" fmla="*/ 8 w 74"/>
              <a:gd name="T7" fmla="*/ 49 h 66"/>
              <a:gd name="T8" fmla="*/ 8 w 74"/>
              <a:gd name="T9" fmla="*/ 49 h 66"/>
              <a:gd name="T10" fmla="*/ 32 w 74"/>
              <a:gd name="T11" fmla="*/ 57 h 66"/>
              <a:gd name="T12" fmla="*/ 56 w 74"/>
              <a:gd name="T13" fmla="*/ 40 h 66"/>
              <a:gd name="T14" fmla="*/ 65 w 74"/>
              <a:gd name="T15" fmla="*/ 16 h 66"/>
              <a:gd name="T16" fmla="*/ 65 w 74"/>
              <a:gd name="T17" fmla="*/ 16 h 66"/>
              <a:gd name="T18" fmla="*/ 40 w 74"/>
              <a:gd name="T19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66">
                <a:moveTo>
                  <a:pt x="40" y="8"/>
                </a:moveTo>
                <a:lnTo>
                  <a:pt x="40" y="8"/>
                </a:lnTo>
                <a:cubicBezTo>
                  <a:pt x="16" y="24"/>
                  <a:pt x="16" y="24"/>
                  <a:pt x="16" y="24"/>
                </a:cubicBezTo>
                <a:cubicBezTo>
                  <a:pt x="8" y="32"/>
                  <a:pt x="0" y="40"/>
                  <a:pt x="8" y="49"/>
                </a:cubicBezTo>
                <a:lnTo>
                  <a:pt x="8" y="49"/>
                </a:lnTo>
                <a:cubicBezTo>
                  <a:pt x="16" y="57"/>
                  <a:pt x="24" y="65"/>
                  <a:pt x="32" y="57"/>
                </a:cubicBezTo>
                <a:cubicBezTo>
                  <a:pt x="56" y="40"/>
                  <a:pt x="56" y="40"/>
                  <a:pt x="56" y="40"/>
                </a:cubicBezTo>
                <a:cubicBezTo>
                  <a:pt x="65" y="32"/>
                  <a:pt x="73" y="24"/>
                  <a:pt x="65" y="16"/>
                </a:cubicBezTo>
                <a:lnTo>
                  <a:pt x="65" y="16"/>
                </a:lnTo>
                <a:cubicBezTo>
                  <a:pt x="56" y="8"/>
                  <a:pt x="48" y="0"/>
                  <a:pt x="40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32">
            <a:extLst>
              <a:ext uri="{FF2B5EF4-FFF2-40B4-BE49-F238E27FC236}">
                <a16:creationId xmlns:a16="http://schemas.microsoft.com/office/drawing/2014/main" id="{B6CB5CF6-014A-7A4C-BBAD-B977B3653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235" y="9251527"/>
            <a:ext cx="72676" cy="62986"/>
          </a:xfrm>
          <a:custGeom>
            <a:avLst/>
            <a:gdLst>
              <a:gd name="T0" fmla="*/ 32 w 66"/>
              <a:gd name="T1" fmla="*/ 8 h 58"/>
              <a:gd name="T2" fmla="*/ 32 w 66"/>
              <a:gd name="T3" fmla="*/ 8 h 58"/>
              <a:gd name="T4" fmla="*/ 8 w 66"/>
              <a:gd name="T5" fmla="*/ 25 h 58"/>
              <a:gd name="T6" fmla="*/ 0 w 66"/>
              <a:gd name="T7" fmla="*/ 49 h 58"/>
              <a:gd name="T8" fmla="*/ 0 w 66"/>
              <a:gd name="T9" fmla="*/ 49 h 58"/>
              <a:gd name="T10" fmla="*/ 32 w 66"/>
              <a:gd name="T11" fmla="*/ 57 h 58"/>
              <a:gd name="T12" fmla="*/ 57 w 66"/>
              <a:gd name="T13" fmla="*/ 41 h 58"/>
              <a:gd name="T14" fmla="*/ 57 w 66"/>
              <a:gd name="T15" fmla="*/ 8 h 58"/>
              <a:gd name="T16" fmla="*/ 57 w 66"/>
              <a:gd name="T17" fmla="*/ 8 h 58"/>
              <a:gd name="T18" fmla="*/ 32 w 66"/>
              <a:gd name="T1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8">
                <a:moveTo>
                  <a:pt x="32" y="8"/>
                </a:moveTo>
                <a:lnTo>
                  <a:pt x="32" y="8"/>
                </a:lnTo>
                <a:cubicBezTo>
                  <a:pt x="8" y="25"/>
                  <a:pt x="8" y="25"/>
                  <a:pt x="8" y="25"/>
                </a:cubicBezTo>
                <a:cubicBezTo>
                  <a:pt x="0" y="33"/>
                  <a:pt x="0" y="41"/>
                  <a:pt x="0" y="49"/>
                </a:cubicBezTo>
                <a:lnTo>
                  <a:pt x="0" y="49"/>
                </a:lnTo>
                <a:cubicBezTo>
                  <a:pt x="8" y="57"/>
                  <a:pt x="24" y="57"/>
                  <a:pt x="32" y="57"/>
                </a:cubicBezTo>
                <a:cubicBezTo>
                  <a:pt x="57" y="41"/>
                  <a:pt x="57" y="41"/>
                  <a:pt x="57" y="41"/>
                </a:cubicBezTo>
                <a:cubicBezTo>
                  <a:pt x="65" y="33"/>
                  <a:pt x="65" y="25"/>
                  <a:pt x="57" y="8"/>
                </a:cubicBezTo>
                <a:lnTo>
                  <a:pt x="57" y="8"/>
                </a:lnTo>
                <a:cubicBezTo>
                  <a:pt x="48" y="0"/>
                  <a:pt x="40" y="0"/>
                  <a:pt x="32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46">
            <a:extLst>
              <a:ext uri="{FF2B5EF4-FFF2-40B4-BE49-F238E27FC236}">
                <a16:creationId xmlns:a16="http://schemas.microsoft.com/office/drawing/2014/main" id="{9C8442D6-C94D-5847-8126-1E1C9F5C3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395" y="9207919"/>
            <a:ext cx="198655" cy="295558"/>
          </a:xfrm>
          <a:custGeom>
            <a:avLst/>
            <a:gdLst>
              <a:gd name="T0" fmla="*/ 178 w 179"/>
              <a:gd name="T1" fmla="*/ 267 h 268"/>
              <a:gd name="T2" fmla="*/ 178 w 179"/>
              <a:gd name="T3" fmla="*/ 267 h 268"/>
              <a:gd name="T4" fmla="*/ 0 w 179"/>
              <a:gd name="T5" fmla="*/ 267 h 268"/>
              <a:gd name="T6" fmla="*/ 0 w 179"/>
              <a:gd name="T7" fmla="*/ 40 h 268"/>
              <a:gd name="T8" fmla="*/ 32 w 179"/>
              <a:gd name="T9" fmla="*/ 0 h 268"/>
              <a:gd name="T10" fmla="*/ 146 w 179"/>
              <a:gd name="T11" fmla="*/ 0 h 268"/>
              <a:gd name="T12" fmla="*/ 178 w 179"/>
              <a:gd name="T13" fmla="*/ 40 h 268"/>
              <a:gd name="T14" fmla="*/ 178 w 179"/>
              <a:gd name="T15" fmla="*/ 267 h 268"/>
              <a:gd name="T16" fmla="*/ 32 w 179"/>
              <a:gd name="T17" fmla="*/ 227 h 268"/>
              <a:gd name="T18" fmla="*/ 32 w 179"/>
              <a:gd name="T19" fmla="*/ 227 h 268"/>
              <a:gd name="T20" fmla="*/ 146 w 179"/>
              <a:gd name="T21" fmla="*/ 227 h 268"/>
              <a:gd name="T22" fmla="*/ 146 w 179"/>
              <a:gd name="T23" fmla="*/ 40 h 268"/>
              <a:gd name="T24" fmla="*/ 146 w 179"/>
              <a:gd name="T25" fmla="*/ 40 h 268"/>
              <a:gd name="T26" fmla="*/ 32 w 179"/>
              <a:gd name="T27" fmla="*/ 40 h 268"/>
              <a:gd name="T28" fmla="*/ 32 w 179"/>
              <a:gd name="T29" fmla="*/ 40 h 268"/>
              <a:gd name="T30" fmla="*/ 32 w 179"/>
              <a:gd name="T31" fmla="*/ 22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" h="268">
                <a:moveTo>
                  <a:pt x="178" y="267"/>
                </a:moveTo>
                <a:lnTo>
                  <a:pt x="178" y="267"/>
                </a:lnTo>
                <a:cubicBezTo>
                  <a:pt x="0" y="267"/>
                  <a:pt x="0" y="267"/>
                  <a:pt x="0" y="267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4"/>
                  <a:pt x="16" y="0"/>
                  <a:pt x="32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2" y="0"/>
                  <a:pt x="178" y="24"/>
                  <a:pt x="178" y="40"/>
                </a:cubicBezTo>
                <a:lnTo>
                  <a:pt x="178" y="267"/>
                </a:lnTo>
                <a:close/>
                <a:moveTo>
                  <a:pt x="32" y="227"/>
                </a:moveTo>
                <a:lnTo>
                  <a:pt x="32" y="227"/>
                </a:lnTo>
                <a:cubicBezTo>
                  <a:pt x="146" y="227"/>
                  <a:pt x="146" y="227"/>
                  <a:pt x="146" y="227"/>
                </a:cubicBezTo>
                <a:cubicBezTo>
                  <a:pt x="146" y="40"/>
                  <a:pt x="146" y="40"/>
                  <a:pt x="146" y="40"/>
                </a:cubicBezTo>
                <a:lnTo>
                  <a:pt x="146" y="40"/>
                </a:lnTo>
                <a:cubicBezTo>
                  <a:pt x="32" y="40"/>
                  <a:pt x="32" y="40"/>
                  <a:pt x="32" y="40"/>
                </a:cubicBezTo>
                <a:lnTo>
                  <a:pt x="32" y="40"/>
                </a:lnTo>
                <a:lnTo>
                  <a:pt x="32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7">
            <a:extLst>
              <a:ext uri="{FF2B5EF4-FFF2-40B4-BE49-F238E27FC236}">
                <a16:creationId xmlns:a16="http://schemas.microsoft.com/office/drawing/2014/main" id="{3F88660C-BB9C-D14D-8C95-8B4FA1FD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78" y="9135242"/>
            <a:ext cx="586270" cy="373079"/>
          </a:xfrm>
          <a:custGeom>
            <a:avLst/>
            <a:gdLst>
              <a:gd name="T0" fmla="*/ 478 w 535"/>
              <a:gd name="T1" fmla="*/ 340 h 341"/>
              <a:gd name="T2" fmla="*/ 478 w 535"/>
              <a:gd name="T3" fmla="*/ 340 h 341"/>
              <a:gd name="T4" fmla="*/ 56 w 535"/>
              <a:gd name="T5" fmla="*/ 340 h 341"/>
              <a:gd name="T6" fmla="*/ 0 w 535"/>
              <a:gd name="T7" fmla="*/ 283 h 341"/>
              <a:gd name="T8" fmla="*/ 0 w 535"/>
              <a:gd name="T9" fmla="*/ 65 h 341"/>
              <a:gd name="T10" fmla="*/ 24 w 535"/>
              <a:gd name="T11" fmla="*/ 40 h 341"/>
              <a:gd name="T12" fmla="*/ 24 w 535"/>
              <a:gd name="T13" fmla="*/ 40 h 341"/>
              <a:gd name="T14" fmla="*/ 48 w 535"/>
              <a:gd name="T15" fmla="*/ 65 h 341"/>
              <a:gd name="T16" fmla="*/ 48 w 535"/>
              <a:gd name="T17" fmla="*/ 283 h 341"/>
              <a:gd name="T18" fmla="*/ 56 w 535"/>
              <a:gd name="T19" fmla="*/ 292 h 341"/>
              <a:gd name="T20" fmla="*/ 478 w 535"/>
              <a:gd name="T21" fmla="*/ 292 h 341"/>
              <a:gd name="T22" fmla="*/ 486 w 535"/>
              <a:gd name="T23" fmla="*/ 283 h 341"/>
              <a:gd name="T24" fmla="*/ 486 w 535"/>
              <a:gd name="T25" fmla="*/ 0 h 341"/>
              <a:gd name="T26" fmla="*/ 534 w 535"/>
              <a:gd name="T27" fmla="*/ 0 h 341"/>
              <a:gd name="T28" fmla="*/ 534 w 535"/>
              <a:gd name="T29" fmla="*/ 283 h 341"/>
              <a:gd name="T30" fmla="*/ 478 w 535"/>
              <a:gd name="T31" fmla="*/ 34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5" h="341">
                <a:moveTo>
                  <a:pt x="478" y="340"/>
                </a:moveTo>
                <a:lnTo>
                  <a:pt x="478" y="340"/>
                </a:lnTo>
                <a:cubicBezTo>
                  <a:pt x="56" y="340"/>
                  <a:pt x="56" y="340"/>
                  <a:pt x="56" y="340"/>
                </a:cubicBezTo>
                <a:cubicBezTo>
                  <a:pt x="24" y="340"/>
                  <a:pt x="0" y="316"/>
                  <a:pt x="0" y="28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8"/>
                  <a:pt x="8" y="40"/>
                  <a:pt x="24" y="40"/>
                </a:cubicBezTo>
                <a:lnTo>
                  <a:pt x="24" y="40"/>
                </a:lnTo>
                <a:cubicBezTo>
                  <a:pt x="40" y="40"/>
                  <a:pt x="48" y="48"/>
                  <a:pt x="48" y="65"/>
                </a:cubicBezTo>
                <a:cubicBezTo>
                  <a:pt x="48" y="283"/>
                  <a:pt x="48" y="283"/>
                  <a:pt x="48" y="283"/>
                </a:cubicBezTo>
                <a:cubicBezTo>
                  <a:pt x="48" y="283"/>
                  <a:pt x="48" y="292"/>
                  <a:pt x="56" y="292"/>
                </a:cubicBezTo>
                <a:cubicBezTo>
                  <a:pt x="478" y="292"/>
                  <a:pt x="478" y="292"/>
                  <a:pt x="478" y="292"/>
                </a:cubicBezTo>
                <a:cubicBezTo>
                  <a:pt x="486" y="292"/>
                  <a:pt x="486" y="283"/>
                  <a:pt x="486" y="283"/>
                </a:cubicBezTo>
                <a:cubicBezTo>
                  <a:pt x="486" y="0"/>
                  <a:pt x="486" y="0"/>
                  <a:pt x="486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34" y="283"/>
                  <a:pt x="534" y="283"/>
                  <a:pt x="534" y="283"/>
                </a:cubicBezTo>
                <a:cubicBezTo>
                  <a:pt x="534" y="316"/>
                  <a:pt x="510" y="340"/>
                  <a:pt x="478" y="3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8">
            <a:extLst>
              <a:ext uri="{FF2B5EF4-FFF2-40B4-BE49-F238E27FC236}">
                <a16:creationId xmlns:a16="http://schemas.microsoft.com/office/drawing/2014/main" id="{4DFB66F7-CDCE-F448-998B-B371D0EDC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26" y="8888136"/>
            <a:ext cx="678327" cy="276178"/>
          </a:xfrm>
          <a:custGeom>
            <a:avLst/>
            <a:gdLst>
              <a:gd name="T0" fmla="*/ 519 w 617"/>
              <a:gd name="T1" fmla="*/ 251 h 252"/>
              <a:gd name="T2" fmla="*/ 519 w 617"/>
              <a:gd name="T3" fmla="*/ 251 h 252"/>
              <a:gd name="T4" fmla="*/ 446 w 617"/>
              <a:gd name="T5" fmla="*/ 219 h 252"/>
              <a:gd name="T6" fmla="*/ 373 w 617"/>
              <a:gd name="T7" fmla="*/ 251 h 252"/>
              <a:gd name="T8" fmla="*/ 308 w 617"/>
              <a:gd name="T9" fmla="*/ 219 h 252"/>
              <a:gd name="T10" fmla="*/ 235 w 617"/>
              <a:gd name="T11" fmla="*/ 251 h 252"/>
              <a:gd name="T12" fmla="*/ 162 w 617"/>
              <a:gd name="T13" fmla="*/ 219 h 252"/>
              <a:gd name="T14" fmla="*/ 89 w 617"/>
              <a:gd name="T15" fmla="*/ 251 h 252"/>
              <a:gd name="T16" fmla="*/ 0 w 617"/>
              <a:gd name="T17" fmla="*/ 154 h 252"/>
              <a:gd name="T18" fmla="*/ 0 w 617"/>
              <a:gd name="T19" fmla="*/ 146 h 252"/>
              <a:gd name="T20" fmla="*/ 81 w 617"/>
              <a:gd name="T21" fmla="*/ 24 h 252"/>
              <a:gd name="T22" fmla="*/ 121 w 617"/>
              <a:gd name="T23" fmla="*/ 0 h 252"/>
              <a:gd name="T24" fmla="*/ 486 w 617"/>
              <a:gd name="T25" fmla="*/ 0 h 252"/>
              <a:gd name="T26" fmla="*/ 486 w 617"/>
              <a:gd name="T27" fmla="*/ 0 h 252"/>
              <a:gd name="T28" fmla="*/ 527 w 617"/>
              <a:gd name="T29" fmla="*/ 24 h 252"/>
              <a:gd name="T30" fmla="*/ 616 w 617"/>
              <a:gd name="T31" fmla="*/ 146 h 252"/>
              <a:gd name="T32" fmla="*/ 616 w 617"/>
              <a:gd name="T33" fmla="*/ 154 h 252"/>
              <a:gd name="T34" fmla="*/ 527 w 617"/>
              <a:gd name="T35" fmla="*/ 251 h 252"/>
              <a:gd name="T36" fmla="*/ 519 w 617"/>
              <a:gd name="T37" fmla="*/ 251 h 252"/>
              <a:gd name="T38" fmla="*/ 446 w 617"/>
              <a:gd name="T39" fmla="*/ 154 h 252"/>
              <a:gd name="T40" fmla="*/ 446 w 617"/>
              <a:gd name="T41" fmla="*/ 154 h 252"/>
              <a:gd name="T42" fmla="*/ 446 w 617"/>
              <a:gd name="T43" fmla="*/ 154 h 252"/>
              <a:gd name="T44" fmla="*/ 470 w 617"/>
              <a:gd name="T45" fmla="*/ 178 h 252"/>
              <a:gd name="T46" fmla="*/ 519 w 617"/>
              <a:gd name="T47" fmla="*/ 203 h 252"/>
              <a:gd name="T48" fmla="*/ 559 w 617"/>
              <a:gd name="T49" fmla="*/ 162 h 252"/>
              <a:gd name="T50" fmla="*/ 486 w 617"/>
              <a:gd name="T51" fmla="*/ 49 h 252"/>
              <a:gd name="T52" fmla="*/ 121 w 617"/>
              <a:gd name="T53" fmla="*/ 49 h 252"/>
              <a:gd name="T54" fmla="*/ 121 w 617"/>
              <a:gd name="T55" fmla="*/ 49 h 252"/>
              <a:gd name="T56" fmla="*/ 49 w 617"/>
              <a:gd name="T57" fmla="*/ 162 h 252"/>
              <a:gd name="T58" fmla="*/ 89 w 617"/>
              <a:gd name="T59" fmla="*/ 203 h 252"/>
              <a:gd name="T60" fmla="*/ 138 w 617"/>
              <a:gd name="T61" fmla="*/ 178 h 252"/>
              <a:gd name="T62" fmla="*/ 162 w 617"/>
              <a:gd name="T63" fmla="*/ 154 h 252"/>
              <a:gd name="T64" fmla="*/ 162 w 617"/>
              <a:gd name="T65" fmla="*/ 154 h 252"/>
              <a:gd name="T66" fmla="*/ 195 w 617"/>
              <a:gd name="T67" fmla="*/ 178 h 252"/>
              <a:gd name="T68" fmla="*/ 235 w 617"/>
              <a:gd name="T69" fmla="*/ 203 h 252"/>
              <a:gd name="T70" fmla="*/ 275 w 617"/>
              <a:gd name="T71" fmla="*/ 178 h 252"/>
              <a:gd name="T72" fmla="*/ 308 w 617"/>
              <a:gd name="T73" fmla="*/ 154 h 252"/>
              <a:gd name="T74" fmla="*/ 308 w 617"/>
              <a:gd name="T75" fmla="*/ 154 h 252"/>
              <a:gd name="T76" fmla="*/ 332 w 617"/>
              <a:gd name="T77" fmla="*/ 178 h 252"/>
              <a:gd name="T78" fmla="*/ 373 w 617"/>
              <a:gd name="T79" fmla="*/ 203 h 252"/>
              <a:gd name="T80" fmla="*/ 413 w 617"/>
              <a:gd name="T81" fmla="*/ 178 h 252"/>
              <a:gd name="T82" fmla="*/ 446 w 617"/>
              <a:gd name="T83" fmla="*/ 15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7" h="252">
                <a:moveTo>
                  <a:pt x="519" y="251"/>
                </a:moveTo>
                <a:lnTo>
                  <a:pt x="519" y="251"/>
                </a:lnTo>
                <a:cubicBezTo>
                  <a:pt x="486" y="251"/>
                  <a:pt x="462" y="243"/>
                  <a:pt x="446" y="219"/>
                </a:cubicBezTo>
                <a:cubicBezTo>
                  <a:pt x="429" y="243"/>
                  <a:pt x="405" y="251"/>
                  <a:pt x="373" y="251"/>
                </a:cubicBezTo>
                <a:cubicBezTo>
                  <a:pt x="348" y="251"/>
                  <a:pt x="324" y="243"/>
                  <a:pt x="308" y="219"/>
                </a:cubicBezTo>
                <a:cubicBezTo>
                  <a:pt x="283" y="243"/>
                  <a:pt x="259" y="251"/>
                  <a:pt x="235" y="251"/>
                </a:cubicBezTo>
                <a:cubicBezTo>
                  <a:pt x="203" y="251"/>
                  <a:pt x="178" y="243"/>
                  <a:pt x="162" y="219"/>
                </a:cubicBezTo>
                <a:cubicBezTo>
                  <a:pt x="146" y="243"/>
                  <a:pt x="113" y="251"/>
                  <a:pt x="89" y="251"/>
                </a:cubicBezTo>
                <a:cubicBezTo>
                  <a:pt x="33" y="251"/>
                  <a:pt x="0" y="203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1" y="24"/>
                  <a:pt x="81" y="24"/>
                  <a:pt x="81" y="24"/>
                </a:cubicBezTo>
                <a:cubicBezTo>
                  <a:pt x="89" y="8"/>
                  <a:pt x="105" y="0"/>
                  <a:pt x="121" y="0"/>
                </a:cubicBezTo>
                <a:cubicBezTo>
                  <a:pt x="486" y="0"/>
                  <a:pt x="486" y="0"/>
                  <a:pt x="486" y="0"/>
                </a:cubicBezTo>
                <a:lnTo>
                  <a:pt x="486" y="0"/>
                </a:lnTo>
                <a:cubicBezTo>
                  <a:pt x="502" y="0"/>
                  <a:pt x="519" y="8"/>
                  <a:pt x="527" y="24"/>
                </a:cubicBezTo>
                <a:cubicBezTo>
                  <a:pt x="616" y="146"/>
                  <a:pt x="616" y="146"/>
                  <a:pt x="616" y="146"/>
                </a:cubicBezTo>
                <a:cubicBezTo>
                  <a:pt x="616" y="154"/>
                  <a:pt x="616" y="154"/>
                  <a:pt x="616" y="154"/>
                </a:cubicBezTo>
                <a:cubicBezTo>
                  <a:pt x="616" y="203"/>
                  <a:pt x="575" y="251"/>
                  <a:pt x="527" y="251"/>
                </a:cubicBezTo>
                <a:cubicBezTo>
                  <a:pt x="519" y="251"/>
                  <a:pt x="519" y="251"/>
                  <a:pt x="519" y="251"/>
                </a:cubicBezTo>
                <a:close/>
                <a:moveTo>
                  <a:pt x="446" y="154"/>
                </a:moveTo>
                <a:lnTo>
                  <a:pt x="446" y="154"/>
                </a:lnTo>
                <a:lnTo>
                  <a:pt x="446" y="154"/>
                </a:lnTo>
                <a:cubicBezTo>
                  <a:pt x="462" y="154"/>
                  <a:pt x="470" y="162"/>
                  <a:pt x="470" y="178"/>
                </a:cubicBezTo>
                <a:cubicBezTo>
                  <a:pt x="478" y="195"/>
                  <a:pt x="502" y="203"/>
                  <a:pt x="519" y="203"/>
                </a:cubicBezTo>
                <a:cubicBezTo>
                  <a:pt x="543" y="203"/>
                  <a:pt x="559" y="186"/>
                  <a:pt x="559" y="162"/>
                </a:cubicBezTo>
                <a:cubicBezTo>
                  <a:pt x="486" y="49"/>
                  <a:pt x="486" y="49"/>
                  <a:pt x="486" y="49"/>
                </a:cubicBezTo>
                <a:cubicBezTo>
                  <a:pt x="121" y="49"/>
                  <a:pt x="121" y="49"/>
                  <a:pt x="121" y="49"/>
                </a:cubicBezTo>
                <a:lnTo>
                  <a:pt x="121" y="49"/>
                </a:lnTo>
                <a:cubicBezTo>
                  <a:pt x="49" y="162"/>
                  <a:pt x="49" y="162"/>
                  <a:pt x="49" y="162"/>
                </a:cubicBezTo>
                <a:cubicBezTo>
                  <a:pt x="49" y="186"/>
                  <a:pt x="65" y="203"/>
                  <a:pt x="89" y="203"/>
                </a:cubicBezTo>
                <a:cubicBezTo>
                  <a:pt x="105" y="203"/>
                  <a:pt x="130" y="195"/>
                  <a:pt x="138" y="178"/>
                </a:cubicBezTo>
                <a:cubicBezTo>
                  <a:pt x="138" y="162"/>
                  <a:pt x="154" y="154"/>
                  <a:pt x="162" y="154"/>
                </a:cubicBezTo>
                <a:lnTo>
                  <a:pt x="162" y="154"/>
                </a:lnTo>
                <a:cubicBezTo>
                  <a:pt x="178" y="154"/>
                  <a:pt x="186" y="162"/>
                  <a:pt x="195" y="178"/>
                </a:cubicBezTo>
                <a:cubicBezTo>
                  <a:pt x="203" y="195"/>
                  <a:pt x="219" y="203"/>
                  <a:pt x="235" y="203"/>
                </a:cubicBezTo>
                <a:cubicBezTo>
                  <a:pt x="251" y="203"/>
                  <a:pt x="267" y="195"/>
                  <a:pt x="275" y="178"/>
                </a:cubicBezTo>
                <a:cubicBezTo>
                  <a:pt x="283" y="162"/>
                  <a:pt x="292" y="154"/>
                  <a:pt x="308" y="154"/>
                </a:cubicBezTo>
                <a:lnTo>
                  <a:pt x="308" y="154"/>
                </a:lnTo>
                <a:cubicBezTo>
                  <a:pt x="316" y="154"/>
                  <a:pt x="324" y="162"/>
                  <a:pt x="332" y="178"/>
                </a:cubicBezTo>
                <a:cubicBezTo>
                  <a:pt x="340" y="195"/>
                  <a:pt x="357" y="203"/>
                  <a:pt x="373" y="203"/>
                </a:cubicBezTo>
                <a:cubicBezTo>
                  <a:pt x="397" y="203"/>
                  <a:pt x="413" y="195"/>
                  <a:pt x="413" y="178"/>
                </a:cubicBezTo>
                <a:cubicBezTo>
                  <a:pt x="421" y="162"/>
                  <a:pt x="429" y="154"/>
                  <a:pt x="446" y="1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0">
            <a:extLst>
              <a:ext uri="{FF2B5EF4-FFF2-40B4-BE49-F238E27FC236}">
                <a16:creationId xmlns:a16="http://schemas.microsoft.com/office/drawing/2014/main" id="{18E674E1-AA33-294E-8829-8153143B8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0153" y="9367812"/>
            <a:ext cx="179271" cy="38762"/>
          </a:xfrm>
          <a:custGeom>
            <a:avLst/>
            <a:gdLst>
              <a:gd name="T0" fmla="*/ 162 w 163"/>
              <a:gd name="T1" fmla="*/ 33 h 34"/>
              <a:gd name="T2" fmla="*/ 0 w 163"/>
              <a:gd name="T3" fmla="*/ 33 h 34"/>
              <a:gd name="T4" fmla="*/ 0 w 163"/>
              <a:gd name="T5" fmla="*/ 0 h 34"/>
              <a:gd name="T6" fmla="*/ 162 w 163"/>
              <a:gd name="T7" fmla="*/ 0 h 34"/>
              <a:gd name="T8" fmla="*/ 162 w 163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34">
                <a:moveTo>
                  <a:pt x="162" y="33"/>
                </a:moveTo>
                <a:lnTo>
                  <a:pt x="0" y="33"/>
                </a:lnTo>
                <a:lnTo>
                  <a:pt x="0" y="0"/>
                </a:lnTo>
                <a:lnTo>
                  <a:pt x="162" y="0"/>
                </a:lnTo>
                <a:lnTo>
                  <a:pt x="162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1">
            <a:extLst>
              <a:ext uri="{FF2B5EF4-FFF2-40B4-BE49-F238E27FC236}">
                <a16:creationId xmlns:a16="http://schemas.microsoft.com/office/drawing/2014/main" id="{8DE684CA-25A7-E246-9C01-F82D99AA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9224" y="9251527"/>
            <a:ext cx="169580" cy="329473"/>
          </a:xfrm>
          <a:custGeom>
            <a:avLst/>
            <a:gdLst>
              <a:gd name="T0" fmla="*/ 65 w 155"/>
              <a:gd name="T1" fmla="*/ 0 h 301"/>
              <a:gd name="T2" fmla="*/ 65 w 155"/>
              <a:gd name="T3" fmla="*/ 0 h 301"/>
              <a:gd name="T4" fmla="*/ 0 w 155"/>
              <a:gd name="T5" fmla="*/ 0 h 301"/>
              <a:gd name="T6" fmla="*/ 0 w 155"/>
              <a:gd name="T7" fmla="*/ 33 h 301"/>
              <a:gd name="T8" fmla="*/ 49 w 155"/>
              <a:gd name="T9" fmla="*/ 33 h 301"/>
              <a:gd name="T10" fmla="*/ 57 w 155"/>
              <a:gd name="T11" fmla="*/ 41 h 301"/>
              <a:gd name="T12" fmla="*/ 122 w 155"/>
              <a:gd name="T13" fmla="*/ 113 h 301"/>
              <a:gd name="T14" fmla="*/ 122 w 155"/>
              <a:gd name="T15" fmla="*/ 259 h 301"/>
              <a:gd name="T16" fmla="*/ 24 w 155"/>
              <a:gd name="T17" fmla="*/ 259 h 301"/>
              <a:gd name="T18" fmla="*/ 24 w 155"/>
              <a:gd name="T19" fmla="*/ 276 h 301"/>
              <a:gd name="T20" fmla="*/ 24 w 155"/>
              <a:gd name="T21" fmla="*/ 300 h 301"/>
              <a:gd name="T22" fmla="*/ 122 w 155"/>
              <a:gd name="T23" fmla="*/ 300 h 301"/>
              <a:gd name="T24" fmla="*/ 154 w 155"/>
              <a:gd name="T25" fmla="*/ 259 h 301"/>
              <a:gd name="T26" fmla="*/ 154 w 155"/>
              <a:gd name="T27" fmla="*/ 105 h 301"/>
              <a:gd name="T28" fmla="*/ 154 w 155"/>
              <a:gd name="T29" fmla="*/ 97 h 301"/>
              <a:gd name="T30" fmla="*/ 81 w 155"/>
              <a:gd name="T31" fmla="*/ 8 h 301"/>
              <a:gd name="T32" fmla="*/ 65 w 155"/>
              <a:gd name="T33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301">
                <a:moveTo>
                  <a:pt x="65" y="0"/>
                </a:moveTo>
                <a:lnTo>
                  <a:pt x="65" y="0"/>
                </a:lnTo>
                <a:cubicBezTo>
                  <a:pt x="0" y="0"/>
                  <a:pt x="0" y="0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49" y="33"/>
                  <a:pt x="49" y="33"/>
                  <a:pt x="49" y="33"/>
                </a:cubicBezTo>
                <a:lnTo>
                  <a:pt x="57" y="41"/>
                </a:lnTo>
                <a:cubicBezTo>
                  <a:pt x="122" y="113"/>
                  <a:pt x="122" y="113"/>
                  <a:pt x="122" y="113"/>
                </a:cubicBezTo>
                <a:cubicBezTo>
                  <a:pt x="122" y="259"/>
                  <a:pt x="122" y="259"/>
                  <a:pt x="122" y="259"/>
                </a:cubicBezTo>
                <a:cubicBezTo>
                  <a:pt x="24" y="259"/>
                  <a:pt x="24" y="259"/>
                  <a:pt x="24" y="259"/>
                </a:cubicBezTo>
                <a:cubicBezTo>
                  <a:pt x="24" y="267"/>
                  <a:pt x="24" y="267"/>
                  <a:pt x="24" y="276"/>
                </a:cubicBezTo>
                <a:cubicBezTo>
                  <a:pt x="24" y="284"/>
                  <a:pt x="24" y="292"/>
                  <a:pt x="24" y="300"/>
                </a:cubicBezTo>
                <a:cubicBezTo>
                  <a:pt x="122" y="300"/>
                  <a:pt x="122" y="300"/>
                  <a:pt x="122" y="300"/>
                </a:cubicBezTo>
                <a:cubicBezTo>
                  <a:pt x="138" y="300"/>
                  <a:pt x="154" y="284"/>
                  <a:pt x="154" y="259"/>
                </a:cubicBezTo>
                <a:cubicBezTo>
                  <a:pt x="154" y="105"/>
                  <a:pt x="154" y="105"/>
                  <a:pt x="154" y="105"/>
                </a:cubicBezTo>
                <a:cubicBezTo>
                  <a:pt x="154" y="97"/>
                  <a:pt x="154" y="97"/>
                  <a:pt x="154" y="97"/>
                </a:cubicBezTo>
                <a:cubicBezTo>
                  <a:pt x="81" y="8"/>
                  <a:pt x="81" y="8"/>
                  <a:pt x="81" y="8"/>
                </a:cubicBezTo>
                <a:cubicBezTo>
                  <a:pt x="73" y="0"/>
                  <a:pt x="65" y="0"/>
                  <a:pt x="6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2">
            <a:extLst>
              <a:ext uri="{FF2B5EF4-FFF2-40B4-BE49-F238E27FC236}">
                <a16:creationId xmlns:a16="http://schemas.microsoft.com/office/drawing/2014/main" id="{2BC2421D-BFFB-7C4B-8AE2-ED4FD775E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2737" y="9527702"/>
            <a:ext cx="203498" cy="62989"/>
          </a:xfrm>
          <a:custGeom>
            <a:avLst/>
            <a:gdLst>
              <a:gd name="T0" fmla="*/ 178 w 187"/>
              <a:gd name="T1" fmla="*/ 0 h 58"/>
              <a:gd name="T2" fmla="*/ 178 w 187"/>
              <a:gd name="T3" fmla="*/ 0 h 58"/>
              <a:gd name="T4" fmla="*/ 0 w 187"/>
              <a:gd name="T5" fmla="*/ 8 h 58"/>
              <a:gd name="T6" fmla="*/ 8 w 187"/>
              <a:gd name="T7" fmla="*/ 25 h 58"/>
              <a:gd name="T8" fmla="*/ 0 w 187"/>
              <a:gd name="T9" fmla="*/ 57 h 58"/>
              <a:gd name="T10" fmla="*/ 186 w 187"/>
              <a:gd name="T11" fmla="*/ 49 h 58"/>
              <a:gd name="T12" fmla="*/ 178 w 187"/>
              <a:gd name="T13" fmla="*/ 25 h 58"/>
              <a:gd name="T14" fmla="*/ 178 w 187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7" h="58">
                <a:moveTo>
                  <a:pt x="178" y="0"/>
                </a:moveTo>
                <a:lnTo>
                  <a:pt x="178" y="0"/>
                </a:lnTo>
                <a:cubicBezTo>
                  <a:pt x="0" y="8"/>
                  <a:pt x="0" y="8"/>
                  <a:pt x="0" y="8"/>
                </a:cubicBezTo>
                <a:cubicBezTo>
                  <a:pt x="8" y="8"/>
                  <a:pt x="8" y="16"/>
                  <a:pt x="8" y="25"/>
                </a:cubicBezTo>
                <a:cubicBezTo>
                  <a:pt x="8" y="33"/>
                  <a:pt x="0" y="49"/>
                  <a:pt x="0" y="57"/>
                </a:cubicBezTo>
                <a:cubicBezTo>
                  <a:pt x="186" y="49"/>
                  <a:pt x="186" y="49"/>
                  <a:pt x="186" y="49"/>
                </a:cubicBezTo>
                <a:cubicBezTo>
                  <a:pt x="178" y="49"/>
                  <a:pt x="178" y="33"/>
                  <a:pt x="178" y="25"/>
                </a:cubicBezTo>
                <a:cubicBezTo>
                  <a:pt x="178" y="16"/>
                  <a:pt x="178" y="8"/>
                  <a:pt x="17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3">
            <a:extLst>
              <a:ext uri="{FF2B5EF4-FFF2-40B4-BE49-F238E27FC236}">
                <a16:creationId xmlns:a16="http://schemas.microsoft.com/office/drawing/2014/main" id="{73A818D0-8002-4645-AC32-FF141336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0786" y="9154623"/>
            <a:ext cx="518437" cy="368235"/>
          </a:xfrm>
          <a:custGeom>
            <a:avLst/>
            <a:gdLst>
              <a:gd name="T0" fmla="*/ 445 w 470"/>
              <a:gd name="T1" fmla="*/ 316 h 333"/>
              <a:gd name="T2" fmla="*/ 445 w 470"/>
              <a:gd name="T3" fmla="*/ 316 h 333"/>
              <a:gd name="T4" fmla="*/ 469 w 470"/>
              <a:gd name="T5" fmla="*/ 324 h 333"/>
              <a:gd name="T6" fmla="*/ 469 w 470"/>
              <a:gd name="T7" fmla="*/ 122 h 333"/>
              <a:gd name="T8" fmla="*/ 469 w 470"/>
              <a:gd name="T9" fmla="*/ 89 h 333"/>
              <a:gd name="T10" fmla="*/ 469 w 470"/>
              <a:gd name="T11" fmla="*/ 40 h 333"/>
              <a:gd name="T12" fmla="*/ 420 w 470"/>
              <a:gd name="T13" fmla="*/ 0 h 333"/>
              <a:gd name="T14" fmla="*/ 24 w 470"/>
              <a:gd name="T15" fmla="*/ 0 h 333"/>
              <a:gd name="T16" fmla="*/ 0 w 470"/>
              <a:gd name="T17" fmla="*/ 24 h 333"/>
              <a:gd name="T18" fmla="*/ 24 w 470"/>
              <a:gd name="T19" fmla="*/ 49 h 333"/>
              <a:gd name="T20" fmla="*/ 420 w 470"/>
              <a:gd name="T21" fmla="*/ 49 h 333"/>
              <a:gd name="T22" fmla="*/ 420 w 470"/>
              <a:gd name="T23" fmla="*/ 332 h 333"/>
              <a:gd name="T24" fmla="*/ 445 w 470"/>
              <a:gd name="T25" fmla="*/ 316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0" h="333">
                <a:moveTo>
                  <a:pt x="445" y="316"/>
                </a:moveTo>
                <a:lnTo>
                  <a:pt x="445" y="316"/>
                </a:lnTo>
                <a:cubicBezTo>
                  <a:pt x="453" y="316"/>
                  <a:pt x="461" y="316"/>
                  <a:pt x="469" y="324"/>
                </a:cubicBezTo>
                <a:cubicBezTo>
                  <a:pt x="469" y="122"/>
                  <a:pt x="469" y="122"/>
                  <a:pt x="469" y="122"/>
                </a:cubicBezTo>
                <a:cubicBezTo>
                  <a:pt x="469" y="89"/>
                  <a:pt x="469" y="89"/>
                  <a:pt x="469" y="89"/>
                </a:cubicBezTo>
                <a:cubicBezTo>
                  <a:pt x="469" y="40"/>
                  <a:pt x="469" y="40"/>
                  <a:pt x="469" y="40"/>
                </a:cubicBezTo>
                <a:cubicBezTo>
                  <a:pt x="469" y="16"/>
                  <a:pt x="445" y="0"/>
                  <a:pt x="4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6" y="0"/>
                  <a:pt x="0" y="8"/>
                  <a:pt x="0" y="24"/>
                </a:cubicBezTo>
                <a:cubicBezTo>
                  <a:pt x="0" y="32"/>
                  <a:pt x="16" y="49"/>
                  <a:pt x="24" y="49"/>
                </a:cubicBezTo>
                <a:cubicBezTo>
                  <a:pt x="420" y="49"/>
                  <a:pt x="420" y="49"/>
                  <a:pt x="420" y="49"/>
                </a:cubicBezTo>
                <a:cubicBezTo>
                  <a:pt x="420" y="332"/>
                  <a:pt x="420" y="332"/>
                  <a:pt x="420" y="332"/>
                </a:cubicBezTo>
                <a:cubicBezTo>
                  <a:pt x="429" y="324"/>
                  <a:pt x="437" y="316"/>
                  <a:pt x="445" y="3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4">
            <a:extLst>
              <a:ext uri="{FF2B5EF4-FFF2-40B4-BE49-F238E27FC236}">
                <a16:creationId xmlns:a16="http://schemas.microsoft.com/office/drawing/2014/main" id="{433C5F7F-A0B3-DD42-94E3-5C6F9DDA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776" y="9348431"/>
            <a:ext cx="96904" cy="242260"/>
          </a:xfrm>
          <a:custGeom>
            <a:avLst/>
            <a:gdLst>
              <a:gd name="T0" fmla="*/ 89 w 90"/>
              <a:gd name="T1" fmla="*/ 170 h 220"/>
              <a:gd name="T2" fmla="*/ 89 w 90"/>
              <a:gd name="T3" fmla="*/ 170 h 220"/>
              <a:gd name="T4" fmla="*/ 49 w 90"/>
              <a:gd name="T5" fmla="*/ 170 h 220"/>
              <a:gd name="T6" fmla="*/ 49 w 90"/>
              <a:gd name="T7" fmla="*/ 0 h 220"/>
              <a:gd name="T8" fmla="*/ 0 w 90"/>
              <a:gd name="T9" fmla="*/ 0 h 220"/>
              <a:gd name="T10" fmla="*/ 0 w 90"/>
              <a:gd name="T11" fmla="*/ 170 h 220"/>
              <a:gd name="T12" fmla="*/ 8 w 90"/>
              <a:gd name="T13" fmla="*/ 195 h 220"/>
              <a:gd name="T14" fmla="*/ 40 w 90"/>
              <a:gd name="T15" fmla="*/ 219 h 220"/>
              <a:gd name="T16" fmla="*/ 40 w 90"/>
              <a:gd name="T17" fmla="*/ 219 h 220"/>
              <a:gd name="T18" fmla="*/ 89 w 90"/>
              <a:gd name="T19" fmla="*/ 219 h 220"/>
              <a:gd name="T20" fmla="*/ 81 w 90"/>
              <a:gd name="T21" fmla="*/ 187 h 220"/>
              <a:gd name="T22" fmla="*/ 89 w 90"/>
              <a:gd name="T23" fmla="*/ 17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220">
                <a:moveTo>
                  <a:pt x="89" y="170"/>
                </a:moveTo>
                <a:lnTo>
                  <a:pt x="89" y="170"/>
                </a:lnTo>
                <a:cubicBezTo>
                  <a:pt x="49" y="170"/>
                  <a:pt x="49" y="170"/>
                  <a:pt x="49" y="170"/>
                </a:cubicBezTo>
                <a:cubicBezTo>
                  <a:pt x="49" y="0"/>
                  <a:pt x="49" y="0"/>
                  <a:pt x="4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78"/>
                  <a:pt x="0" y="187"/>
                  <a:pt x="8" y="195"/>
                </a:cubicBezTo>
                <a:cubicBezTo>
                  <a:pt x="16" y="211"/>
                  <a:pt x="24" y="219"/>
                  <a:pt x="40" y="219"/>
                </a:cubicBezTo>
                <a:lnTo>
                  <a:pt x="40" y="219"/>
                </a:lnTo>
                <a:cubicBezTo>
                  <a:pt x="89" y="219"/>
                  <a:pt x="89" y="219"/>
                  <a:pt x="89" y="219"/>
                </a:cubicBezTo>
                <a:cubicBezTo>
                  <a:pt x="89" y="211"/>
                  <a:pt x="81" y="195"/>
                  <a:pt x="81" y="187"/>
                </a:cubicBezTo>
                <a:cubicBezTo>
                  <a:pt x="81" y="178"/>
                  <a:pt x="81" y="170"/>
                  <a:pt x="89" y="1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5">
            <a:extLst>
              <a:ext uri="{FF2B5EF4-FFF2-40B4-BE49-F238E27FC236}">
                <a16:creationId xmlns:a16="http://schemas.microsoft.com/office/drawing/2014/main" id="{4D9DD060-A8D6-FC48-8643-D3872DC6D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320" y="9484096"/>
            <a:ext cx="155046" cy="140509"/>
          </a:xfrm>
          <a:custGeom>
            <a:avLst/>
            <a:gdLst>
              <a:gd name="T0" fmla="*/ 65 w 139"/>
              <a:gd name="T1" fmla="*/ 129 h 130"/>
              <a:gd name="T2" fmla="*/ 65 w 139"/>
              <a:gd name="T3" fmla="*/ 129 h 130"/>
              <a:gd name="T4" fmla="*/ 0 w 139"/>
              <a:gd name="T5" fmla="*/ 65 h 130"/>
              <a:gd name="T6" fmla="*/ 65 w 139"/>
              <a:gd name="T7" fmla="*/ 0 h 130"/>
              <a:gd name="T8" fmla="*/ 138 w 139"/>
              <a:gd name="T9" fmla="*/ 65 h 130"/>
              <a:gd name="T10" fmla="*/ 65 w 139"/>
              <a:gd name="T11" fmla="*/ 129 h 130"/>
              <a:gd name="T12" fmla="*/ 65 w 139"/>
              <a:gd name="T13" fmla="*/ 40 h 130"/>
              <a:gd name="T14" fmla="*/ 65 w 139"/>
              <a:gd name="T15" fmla="*/ 40 h 130"/>
              <a:gd name="T16" fmla="*/ 40 w 139"/>
              <a:gd name="T17" fmla="*/ 65 h 130"/>
              <a:gd name="T18" fmla="*/ 65 w 139"/>
              <a:gd name="T19" fmla="*/ 97 h 130"/>
              <a:gd name="T20" fmla="*/ 97 w 139"/>
              <a:gd name="T21" fmla="*/ 65 h 130"/>
              <a:gd name="T22" fmla="*/ 65 w 139"/>
              <a:gd name="T23" fmla="*/ 4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0">
                <a:moveTo>
                  <a:pt x="65" y="129"/>
                </a:moveTo>
                <a:lnTo>
                  <a:pt x="65" y="129"/>
                </a:lnTo>
                <a:cubicBezTo>
                  <a:pt x="32" y="129"/>
                  <a:pt x="0" y="105"/>
                  <a:pt x="0" y="65"/>
                </a:cubicBezTo>
                <a:cubicBezTo>
                  <a:pt x="0" y="32"/>
                  <a:pt x="32" y="0"/>
                  <a:pt x="65" y="0"/>
                </a:cubicBezTo>
                <a:cubicBezTo>
                  <a:pt x="105" y="0"/>
                  <a:pt x="138" y="32"/>
                  <a:pt x="138" y="65"/>
                </a:cubicBezTo>
                <a:cubicBezTo>
                  <a:pt x="138" y="105"/>
                  <a:pt x="105" y="129"/>
                  <a:pt x="65" y="129"/>
                </a:cubicBezTo>
                <a:close/>
                <a:moveTo>
                  <a:pt x="65" y="40"/>
                </a:moveTo>
                <a:lnTo>
                  <a:pt x="65" y="40"/>
                </a:lnTo>
                <a:cubicBezTo>
                  <a:pt x="49" y="40"/>
                  <a:pt x="40" y="48"/>
                  <a:pt x="40" y="65"/>
                </a:cubicBezTo>
                <a:cubicBezTo>
                  <a:pt x="40" y="81"/>
                  <a:pt x="49" y="97"/>
                  <a:pt x="65" y="97"/>
                </a:cubicBezTo>
                <a:cubicBezTo>
                  <a:pt x="81" y="97"/>
                  <a:pt x="97" y="81"/>
                  <a:pt x="97" y="65"/>
                </a:cubicBezTo>
                <a:cubicBezTo>
                  <a:pt x="97" y="48"/>
                  <a:pt x="81" y="40"/>
                  <a:pt x="65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6">
            <a:extLst>
              <a:ext uri="{FF2B5EF4-FFF2-40B4-BE49-F238E27FC236}">
                <a16:creationId xmlns:a16="http://schemas.microsoft.com/office/drawing/2014/main" id="{FEAD9D52-3259-B142-AA1C-A0EE2A9F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452" y="9484096"/>
            <a:ext cx="140512" cy="140509"/>
          </a:xfrm>
          <a:custGeom>
            <a:avLst/>
            <a:gdLst>
              <a:gd name="T0" fmla="*/ 64 w 129"/>
              <a:gd name="T1" fmla="*/ 129 h 130"/>
              <a:gd name="T2" fmla="*/ 64 w 129"/>
              <a:gd name="T3" fmla="*/ 129 h 130"/>
              <a:gd name="T4" fmla="*/ 0 w 129"/>
              <a:gd name="T5" fmla="*/ 65 h 130"/>
              <a:gd name="T6" fmla="*/ 64 w 129"/>
              <a:gd name="T7" fmla="*/ 0 h 130"/>
              <a:gd name="T8" fmla="*/ 128 w 129"/>
              <a:gd name="T9" fmla="*/ 65 h 130"/>
              <a:gd name="T10" fmla="*/ 64 w 129"/>
              <a:gd name="T11" fmla="*/ 129 h 130"/>
              <a:gd name="T12" fmla="*/ 64 w 129"/>
              <a:gd name="T13" fmla="*/ 40 h 130"/>
              <a:gd name="T14" fmla="*/ 64 w 129"/>
              <a:gd name="T15" fmla="*/ 40 h 130"/>
              <a:gd name="T16" fmla="*/ 32 w 129"/>
              <a:gd name="T17" fmla="*/ 65 h 130"/>
              <a:gd name="T18" fmla="*/ 64 w 129"/>
              <a:gd name="T19" fmla="*/ 97 h 130"/>
              <a:gd name="T20" fmla="*/ 97 w 129"/>
              <a:gd name="T21" fmla="*/ 65 h 130"/>
              <a:gd name="T22" fmla="*/ 64 w 129"/>
              <a:gd name="T23" fmla="*/ 4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30">
                <a:moveTo>
                  <a:pt x="64" y="129"/>
                </a:moveTo>
                <a:lnTo>
                  <a:pt x="64" y="129"/>
                </a:lnTo>
                <a:cubicBezTo>
                  <a:pt x="32" y="129"/>
                  <a:pt x="0" y="105"/>
                  <a:pt x="0" y="65"/>
                </a:cubicBezTo>
                <a:cubicBezTo>
                  <a:pt x="0" y="32"/>
                  <a:pt x="32" y="0"/>
                  <a:pt x="64" y="0"/>
                </a:cubicBezTo>
                <a:cubicBezTo>
                  <a:pt x="97" y="0"/>
                  <a:pt x="128" y="32"/>
                  <a:pt x="128" y="65"/>
                </a:cubicBezTo>
                <a:cubicBezTo>
                  <a:pt x="128" y="105"/>
                  <a:pt x="97" y="129"/>
                  <a:pt x="64" y="129"/>
                </a:cubicBezTo>
                <a:close/>
                <a:moveTo>
                  <a:pt x="64" y="40"/>
                </a:moveTo>
                <a:lnTo>
                  <a:pt x="64" y="40"/>
                </a:lnTo>
                <a:cubicBezTo>
                  <a:pt x="48" y="40"/>
                  <a:pt x="32" y="48"/>
                  <a:pt x="32" y="65"/>
                </a:cubicBezTo>
                <a:cubicBezTo>
                  <a:pt x="32" y="81"/>
                  <a:pt x="48" y="97"/>
                  <a:pt x="64" y="97"/>
                </a:cubicBezTo>
                <a:cubicBezTo>
                  <a:pt x="81" y="97"/>
                  <a:pt x="97" y="81"/>
                  <a:pt x="97" y="65"/>
                </a:cubicBezTo>
                <a:cubicBezTo>
                  <a:pt x="97" y="48"/>
                  <a:pt x="81" y="40"/>
                  <a:pt x="64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7">
            <a:extLst>
              <a:ext uri="{FF2B5EF4-FFF2-40B4-BE49-F238E27FC236}">
                <a16:creationId xmlns:a16="http://schemas.microsoft.com/office/drawing/2014/main" id="{3EBBA103-2B2E-AB4E-9F7B-4BD161104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0167" y="9241837"/>
            <a:ext cx="213189" cy="53296"/>
          </a:xfrm>
          <a:custGeom>
            <a:avLst/>
            <a:gdLst>
              <a:gd name="T0" fmla="*/ 170 w 196"/>
              <a:gd name="T1" fmla="*/ 49 h 50"/>
              <a:gd name="T2" fmla="*/ 170 w 196"/>
              <a:gd name="T3" fmla="*/ 49 h 50"/>
              <a:gd name="T4" fmla="*/ 25 w 196"/>
              <a:gd name="T5" fmla="*/ 49 h 50"/>
              <a:gd name="T6" fmla="*/ 0 w 196"/>
              <a:gd name="T7" fmla="*/ 24 h 50"/>
              <a:gd name="T8" fmla="*/ 0 w 196"/>
              <a:gd name="T9" fmla="*/ 24 h 50"/>
              <a:gd name="T10" fmla="*/ 25 w 196"/>
              <a:gd name="T11" fmla="*/ 0 h 50"/>
              <a:gd name="T12" fmla="*/ 170 w 196"/>
              <a:gd name="T13" fmla="*/ 0 h 50"/>
              <a:gd name="T14" fmla="*/ 195 w 196"/>
              <a:gd name="T15" fmla="*/ 24 h 50"/>
              <a:gd name="T16" fmla="*/ 195 w 196"/>
              <a:gd name="T17" fmla="*/ 24 h 50"/>
              <a:gd name="T18" fmla="*/ 170 w 196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" h="50">
                <a:moveTo>
                  <a:pt x="170" y="49"/>
                </a:moveTo>
                <a:lnTo>
                  <a:pt x="170" y="49"/>
                </a:lnTo>
                <a:cubicBezTo>
                  <a:pt x="25" y="49"/>
                  <a:pt x="25" y="49"/>
                  <a:pt x="25" y="49"/>
                </a:cubicBezTo>
                <a:cubicBezTo>
                  <a:pt x="8" y="49"/>
                  <a:pt x="0" y="33"/>
                  <a:pt x="0" y="24"/>
                </a:cubicBezTo>
                <a:lnTo>
                  <a:pt x="0" y="24"/>
                </a:lnTo>
                <a:cubicBezTo>
                  <a:pt x="0" y="8"/>
                  <a:pt x="8" y="0"/>
                  <a:pt x="25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9" y="0"/>
                  <a:pt x="195" y="8"/>
                  <a:pt x="195" y="24"/>
                </a:cubicBezTo>
                <a:lnTo>
                  <a:pt x="195" y="24"/>
                </a:lnTo>
                <a:cubicBezTo>
                  <a:pt x="195" y="33"/>
                  <a:pt x="179" y="49"/>
                  <a:pt x="170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8">
            <a:extLst>
              <a:ext uri="{FF2B5EF4-FFF2-40B4-BE49-F238E27FC236}">
                <a16:creationId xmlns:a16="http://schemas.microsoft.com/office/drawing/2014/main" id="{913FFF8D-EFB1-614C-BC24-1549D4505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929" y="9324204"/>
            <a:ext cx="106594" cy="43608"/>
          </a:xfrm>
          <a:custGeom>
            <a:avLst/>
            <a:gdLst>
              <a:gd name="T0" fmla="*/ 73 w 98"/>
              <a:gd name="T1" fmla="*/ 40 h 41"/>
              <a:gd name="T2" fmla="*/ 73 w 98"/>
              <a:gd name="T3" fmla="*/ 40 h 41"/>
              <a:gd name="T4" fmla="*/ 16 w 98"/>
              <a:gd name="T5" fmla="*/ 40 h 41"/>
              <a:gd name="T6" fmla="*/ 0 w 98"/>
              <a:gd name="T7" fmla="*/ 16 h 41"/>
              <a:gd name="T8" fmla="*/ 0 w 98"/>
              <a:gd name="T9" fmla="*/ 16 h 41"/>
              <a:gd name="T10" fmla="*/ 16 w 98"/>
              <a:gd name="T11" fmla="*/ 0 h 41"/>
              <a:gd name="T12" fmla="*/ 81 w 98"/>
              <a:gd name="T13" fmla="*/ 0 h 41"/>
              <a:gd name="T14" fmla="*/ 97 w 98"/>
              <a:gd name="T15" fmla="*/ 24 h 41"/>
              <a:gd name="T16" fmla="*/ 97 w 98"/>
              <a:gd name="T17" fmla="*/ 24 h 41"/>
              <a:gd name="T18" fmla="*/ 73 w 98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41">
                <a:moveTo>
                  <a:pt x="73" y="40"/>
                </a:moveTo>
                <a:lnTo>
                  <a:pt x="73" y="40"/>
                </a:lnTo>
                <a:cubicBezTo>
                  <a:pt x="16" y="40"/>
                  <a:pt x="16" y="40"/>
                  <a:pt x="16" y="40"/>
                </a:cubicBezTo>
                <a:cubicBezTo>
                  <a:pt x="8" y="40"/>
                  <a:pt x="0" y="32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9" y="0"/>
                  <a:pt x="97" y="8"/>
                  <a:pt x="97" y="24"/>
                </a:cubicBezTo>
                <a:lnTo>
                  <a:pt x="97" y="24"/>
                </a:lnTo>
                <a:cubicBezTo>
                  <a:pt x="97" y="32"/>
                  <a:pt x="89" y="40"/>
                  <a:pt x="73" y="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32" name="Group 71">
            <a:extLst>
              <a:ext uri="{FF2B5EF4-FFF2-40B4-BE49-F238E27FC236}">
                <a16:creationId xmlns:a16="http://schemas.microsoft.com/office/drawing/2014/main" id="{3CF04D6A-B309-6C46-8DED-9C128C41A1B3}"/>
              </a:ext>
            </a:extLst>
          </p:cNvPr>
          <p:cNvGrpSpPr/>
          <p:nvPr/>
        </p:nvGrpSpPr>
        <p:grpSpPr>
          <a:xfrm>
            <a:off x="15030323" y="6077922"/>
            <a:ext cx="8909115" cy="2500601"/>
            <a:chOff x="2232442" y="3643574"/>
            <a:chExt cx="8954788" cy="2500601"/>
          </a:xfrm>
        </p:grpSpPr>
        <p:sp>
          <p:nvSpPr>
            <p:cNvPr id="233" name="CuadroTexto 598">
              <a:extLst>
                <a:ext uri="{FF2B5EF4-FFF2-40B4-BE49-F238E27FC236}">
                  <a16:creationId xmlns:a16="http://schemas.microsoft.com/office/drawing/2014/main" id="{10D6877B-7197-484A-8270-23AC8602078F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34" name="CuadroTexto 599">
              <a:extLst>
                <a:ext uri="{FF2B5EF4-FFF2-40B4-BE49-F238E27FC236}">
                  <a16:creationId xmlns:a16="http://schemas.microsoft.com/office/drawing/2014/main" id="{C778E266-8334-7F4F-834E-31DD01149BD8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235" name="CuadroTexto 598">
            <a:extLst>
              <a:ext uri="{FF2B5EF4-FFF2-40B4-BE49-F238E27FC236}">
                <a16:creationId xmlns:a16="http://schemas.microsoft.com/office/drawing/2014/main" id="{49B2D22E-3B46-944F-A909-2FF0887EBCD4}"/>
              </a:ext>
            </a:extLst>
          </p:cNvPr>
          <p:cNvSpPr txBox="1"/>
          <p:nvPr/>
        </p:nvSpPr>
        <p:spPr>
          <a:xfrm>
            <a:off x="2786865" y="5687325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36" name="CuadroTexto 598">
            <a:extLst>
              <a:ext uri="{FF2B5EF4-FFF2-40B4-BE49-F238E27FC236}">
                <a16:creationId xmlns:a16="http://schemas.microsoft.com/office/drawing/2014/main" id="{D1A497C0-D8CB-FE4C-A5F1-38F61560E7AF}"/>
              </a:ext>
            </a:extLst>
          </p:cNvPr>
          <p:cNvSpPr txBox="1"/>
          <p:nvPr/>
        </p:nvSpPr>
        <p:spPr>
          <a:xfrm>
            <a:off x="7292019" y="5617181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37" name="CuadroTexto 598">
            <a:extLst>
              <a:ext uri="{FF2B5EF4-FFF2-40B4-BE49-F238E27FC236}">
                <a16:creationId xmlns:a16="http://schemas.microsoft.com/office/drawing/2014/main" id="{40309A5E-D593-D74B-98DA-CA73333E7F49}"/>
              </a:ext>
            </a:extLst>
          </p:cNvPr>
          <p:cNvSpPr txBox="1"/>
          <p:nvPr/>
        </p:nvSpPr>
        <p:spPr>
          <a:xfrm>
            <a:off x="11761029" y="5546177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C3EBD0FB-A412-D44A-95FB-8902B3E1AF60}"/>
              </a:ext>
            </a:extLst>
          </p:cNvPr>
          <p:cNvGrpSpPr/>
          <p:nvPr/>
        </p:nvGrpSpPr>
        <p:grpSpPr>
          <a:xfrm>
            <a:off x="1695417" y="9537395"/>
            <a:ext cx="2928647" cy="1106593"/>
            <a:chOff x="4214896" y="10781691"/>
            <a:chExt cx="4236804" cy="1106593"/>
          </a:xfrm>
        </p:grpSpPr>
        <p:sp>
          <p:nvSpPr>
            <p:cNvPr id="239" name="CuadroTexto 395">
              <a:extLst>
                <a:ext uri="{FF2B5EF4-FFF2-40B4-BE49-F238E27FC236}">
                  <a16:creationId xmlns:a16="http://schemas.microsoft.com/office/drawing/2014/main" id="{37BCED17-63C3-6B48-8ED5-89BC9C688E3B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CC9038B4-3300-0848-A385-10495D94FB20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65F92EE7-D16D-D94E-9CBB-8C5F97CB5AB8}"/>
              </a:ext>
            </a:extLst>
          </p:cNvPr>
          <p:cNvGrpSpPr/>
          <p:nvPr/>
        </p:nvGrpSpPr>
        <p:grpSpPr>
          <a:xfrm>
            <a:off x="6156975" y="9627419"/>
            <a:ext cx="2928647" cy="1106593"/>
            <a:chOff x="4214896" y="10781691"/>
            <a:chExt cx="4236804" cy="1106593"/>
          </a:xfrm>
        </p:grpSpPr>
        <p:sp>
          <p:nvSpPr>
            <p:cNvPr id="242" name="CuadroTexto 395">
              <a:extLst>
                <a:ext uri="{FF2B5EF4-FFF2-40B4-BE49-F238E27FC236}">
                  <a16:creationId xmlns:a16="http://schemas.microsoft.com/office/drawing/2014/main" id="{71220855-3505-4E4C-8BD7-DCDFED37991C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9084D48A-1C99-7940-8A85-299CE54E0E0A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539F77E3-EC75-474D-BD8C-0DEA32C9C9DF}"/>
              </a:ext>
            </a:extLst>
          </p:cNvPr>
          <p:cNvGrpSpPr/>
          <p:nvPr/>
        </p:nvGrpSpPr>
        <p:grpSpPr>
          <a:xfrm>
            <a:off x="10729055" y="9740392"/>
            <a:ext cx="2928647" cy="1106593"/>
            <a:chOff x="4214896" y="10781691"/>
            <a:chExt cx="4236804" cy="1106593"/>
          </a:xfrm>
        </p:grpSpPr>
        <p:sp>
          <p:nvSpPr>
            <p:cNvPr id="245" name="CuadroTexto 395">
              <a:extLst>
                <a:ext uri="{FF2B5EF4-FFF2-40B4-BE49-F238E27FC236}">
                  <a16:creationId xmlns:a16="http://schemas.microsoft.com/office/drawing/2014/main" id="{9D9F6CD9-7B09-1444-BC40-6F208BD2A0B7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46" name="Rectangle 40">
              <a:extLst>
                <a:ext uri="{FF2B5EF4-FFF2-40B4-BE49-F238E27FC236}">
                  <a16:creationId xmlns:a16="http://schemas.microsoft.com/office/drawing/2014/main" id="{2E4867F2-0024-914F-B1E8-CD4CDDD375C4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022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2">
            <a:extLst>
              <a:ext uri="{FF2B5EF4-FFF2-40B4-BE49-F238E27FC236}">
                <a16:creationId xmlns:a16="http://schemas.microsoft.com/office/drawing/2014/main" id="{856CEEFF-C269-E84B-AB7C-BBC9C071F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492" y="3871746"/>
            <a:ext cx="3139334" cy="5165806"/>
          </a:xfrm>
          <a:custGeom>
            <a:avLst/>
            <a:gdLst>
              <a:gd name="T0" fmla="*/ 1409 w 2847"/>
              <a:gd name="T1" fmla="*/ 280 h 4689"/>
              <a:gd name="T2" fmla="*/ 1409 w 2847"/>
              <a:gd name="T3" fmla="*/ 280 h 4689"/>
              <a:gd name="T4" fmla="*/ 1256 w 2847"/>
              <a:gd name="T5" fmla="*/ 497 h 4689"/>
              <a:gd name="T6" fmla="*/ 2466 w 2847"/>
              <a:gd name="T7" fmla="*/ 2223 h 4689"/>
              <a:gd name="T8" fmla="*/ 2647 w 2847"/>
              <a:gd name="T9" fmla="*/ 3324 h 4689"/>
              <a:gd name="T10" fmla="*/ 2466 w 2847"/>
              <a:gd name="T11" fmla="*/ 4435 h 4689"/>
              <a:gd name="T12" fmla="*/ 1364 w 2847"/>
              <a:gd name="T13" fmla="*/ 4074 h 4689"/>
              <a:gd name="T14" fmla="*/ 1481 w 2847"/>
              <a:gd name="T15" fmla="*/ 3324 h 4689"/>
              <a:gd name="T16" fmla="*/ 1364 w 2847"/>
              <a:gd name="T17" fmla="*/ 2584 h 4689"/>
              <a:gd name="T18" fmla="*/ 587 w 2847"/>
              <a:gd name="T19" fmla="*/ 1446 h 4689"/>
              <a:gd name="T20" fmla="*/ 442 w 2847"/>
              <a:gd name="T21" fmla="*/ 1645 h 4689"/>
              <a:gd name="T22" fmla="*/ 235 w 2847"/>
              <a:gd name="T23" fmla="*/ 479 h 4689"/>
              <a:gd name="T24" fmla="*/ 1409 w 2847"/>
              <a:gd name="T25" fmla="*/ 280 h 4689"/>
              <a:gd name="T26" fmla="*/ 1861 w 2847"/>
              <a:gd name="T27" fmla="*/ 0 h 4689"/>
              <a:gd name="T28" fmla="*/ 1861 w 2847"/>
              <a:gd name="T29" fmla="*/ 0 h 4689"/>
              <a:gd name="T30" fmla="*/ 1373 w 2847"/>
              <a:gd name="T31" fmla="*/ 81 h 4689"/>
              <a:gd name="T32" fmla="*/ 199 w 2847"/>
              <a:gd name="T33" fmla="*/ 271 h 4689"/>
              <a:gd name="T34" fmla="*/ 0 w 2847"/>
              <a:gd name="T35" fmla="*/ 307 h 4689"/>
              <a:gd name="T36" fmla="*/ 36 w 2847"/>
              <a:gd name="T37" fmla="*/ 515 h 4689"/>
              <a:gd name="T38" fmla="*/ 244 w 2847"/>
              <a:gd name="T39" fmla="*/ 1681 h 4689"/>
              <a:gd name="T40" fmla="*/ 334 w 2847"/>
              <a:gd name="T41" fmla="*/ 2159 h 4689"/>
              <a:gd name="T42" fmla="*/ 614 w 2847"/>
              <a:gd name="T43" fmla="*/ 1762 h 4689"/>
              <a:gd name="T44" fmla="*/ 623 w 2847"/>
              <a:gd name="T45" fmla="*/ 1753 h 4689"/>
              <a:gd name="T46" fmla="*/ 1174 w 2847"/>
              <a:gd name="T47" fmla="*/ 2648 h 4689"/>
              <a:gd name="T48" fmla="*/ 1274 w 2847"/>
              <a:gd name="T49" fmla="*/ 3324 h 4689"/>
              <a:gd name="T50" fmla="*/ 1174 w 2847"/>
              <a:gd name="T51" fmla="*/ 4011 h 4689"/>
              <a:gd name="T52" fmla="*/ 1111 w 2847"/>
              <a:gd name="T53" fmla="*/ 4210 h 4689"/>
              <a:gd name="T54" fmla="*/ 1301 w 2847"/>
              <a:gd name="T55" fmla="*/ 4273 h 4689"/>
              <a:gd name="T56" fmla="*/ 2403 w 2847"/>
              <a:gd name="T57" fmla="*/ 4625 h 4689"/>
              <a:gd name="T58" fmla="*/ 2602 w 2847"/>
              <a:gd name="T59" fmla="*/ 4688 h 4689"/>
              <a:gd name="T60" fmla="*/ 2665 w 2847"/>
              <a:gd name="T61" fmla="*/ 4499 h 4689"/>
              <a:gd name="T62" fmla="*/ 2846 w 2847"/>
              <a:gd name="T63" fmla="*/ 3324 h 4689"/>
              <a:gd name="T64" fmla="*/ 2665 w 2847"/>
              <a:gd name="T65" fmla="*/ 2159 h 4689"/>
              <a:gd name="T66" fmla="*/ 2159 w 2847"/>
              <a:gd name="T67" fmla="*/ 1147 h 4689"/>
              <a:gd name="T68" fmla="*/ 1536 w 2847"/>
              <a:gd name="T69" fmla="*/ 461 h 4689"/>
              <a:gd name="T70" fmla="*/ 1572 w 2847"/>
              <a:gd name="T71" fmla="*/ 398 h 4689"/>
              <a:gd name="T72" fmla="*/ 1861 w 2847"/>
              <a:gd name="T73" fmla="*/ 0 h 4689"/>
              <a:gd name="T74" fmla="*/ 1409 w 2847"/>
              <a:gd name="T75" fmla="*/ 280 h 4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47" h="4689">
                <a:moveTo>
                  <a:pt x="1409" y="280"/>
                </a:moveTo>
                <a:lnTo>
                  <a:pt x="1409" y="280"/>
                </a:lnTo>
                <a:cubicBezTo>
                  <a:pt x="1256" y="497"/>
                  <a:pt x="1256" y="497"/>
                  <a:pt x="1256" y="497"/>
                </a:cubicBezTo>
                <a:cubicBezTo>
                  <a:pt x="1816" y="931"/>
                  <a:pt x="2240" y="1527"/>
                  <a:pt x="2466" y="2223"/>
                </a:cubicBezTo>
                <a:cubicBezTo>
                  <a:pt x="2584" y="2566"/>
                  <a:pt x="2647" y="2945"/>
                  <a:pt x="2647" y="3324"/>
                </a:cubicBezTo>
                <a:cubicBezTo>
                  <a:pt x="2647" y="3713"/>
                  <a:pt x="2584" y="4083"/>
                  <a:pt x="2466" y="4435"/>
                </a:cubicBezTo>
                <a:cubicBezTo>
                  <a:pt x="1364" y="4074"/>
                  <a:pt x="1364" y="4074"/>
                  <a:pt x="1364" y="4074"/>
                </a:cubicBezTo>
                <a:cubicBezTo>
                  <a:pt x="1445" y="3839"/>
                  <a:pt x="1481" y="3586"/>
                  <a:pt x="1481" y="3324"/>
                </a:cubicBezTo>
                <a:cubicBezTo>
                  <a:pt x="1481" y="3062"/>
                  <a:pt x="1445" y="2818"/>
                  <a:pt x="1364" y="2584"/>
                </a:cubicBezTo>
                <a:cubicBezTo>
                  <a:pt x="1219" y="2133"/>
                  <a:pt x="948" y="1735"/>
                  <a:pt x="587" y="1446"/>
                </a:cubicBezTo>
                <a:cubicBezTo>
                  <a:pt x="442" y="1645"/>
                  <a:pt x="442" y="1645"/>
                  <a:pt x="442" y="1645"/>
                </a:cubicBezTo>
                <a:cubicBezTo>
                  <a:pt x="235" y="479"/>
                  <a:pt x="235" y="479"/>
                  <a:pt x="235" y="479"/>
                </a:cubicBezTo>
                <a:cubicBezTo>
                  <a:pt x="1409" y="280"/>
                  <a:pt x="1409" y="280"/>
                  <a:pt x="1409" y="280"/>
                </a:cubicBezTo>
                <a:lnTo>
                  <a:pt x="1861" y="0"/>
                </a:lnTo>
                <a:lnTo>
                  <a:pt x="1861" y="0"/>
                </a:lnTo>
                <a:cubicBezTo>
                  <a:pt x="1373" y="81"/>
                  <a:pt x="1373" y="81"/>
                  <a:pt x="1373" y="81"/>
                </a:cubicBezTo>
                <a:cubicBezTo>
                  <a:pt x="199" y="271"/>
                  <a:pt x="199" y="271"/>
                  <a:pt x="199" y="271"/>
                </a:cubicBezTo>
                <a:cubicBezTo>
                  <a:pt x="0" y="307"/>
                  <a:pt x="0" y="307"/>
                  <a:pt x="0" y="307"/>
                </a:cubicBezTo>
                <a:cubicBezTo>
                  <a:pt x="36" y="515"/>
                  <a:pt x="36" y="515"/>
                  <a:pt x="36" y="515"/>
                </a:cubicBezTo>
                <a:cubicBezTo>
                  <a:pt x="244" y="1681"/>
                  <a:pt x="244" y="1681"/>
                  <a:pt x="244" y="1681"/>
                </a:cubicBezTo>
                <a:cubicBezTo>
                  <a:pt x="334" y="2159"/>
                  <a:pt x="334" y="2159"/>
                  <a:pt x="334" y="2159"/>
                </a:cubicBezTo>
                <a:cubicBezTo>
                  <a:pt x="614" y="1762"/>
                  <a:pt x="614" y="1762"/>
                  <a:pt x="614" y="1762"/>
                </a:cubicBezTo>
                <a:cubicBezTo>
                  <a:pt x="623" y="1753"/>
                  <a:pt x="623" y="1753"/>
                  <a:pt x="623" y="1753"/>
                </a:cubicBezTo>
                <a:cubicBezTo>
                  <a:pt x="876" y="2006"/>
                  <a:pt x="1057" y="2304"/>
                  <a:pt x="1174" y="2648"/>
                </a:cubicBezTo>
                <a:cubicBezTo>
                  <a:pt x="1237" y="2863"/>
                  <a:pt x="1274" y="3089"/>
                  <a:pt x="1274" y="3324"/>
                </a:cubicBezTo>
                <a:cubicBezTo>
                  <a:pt x="1274" y="3559"/>
                  <a:pt x="1237" y="3794"/>
                  <a:pt x="1174" y="4011"/>
                </a:cubicBezTo>
                <a:cubicBezTo>
                  <a:pt x="1111" y="4210"/>
                  <a:pt x="1111" y="4210"/>
                  <a:pt x="1111" y="4210"/>
                </a:cubicBezTo>
                <a:cubicBezTo>
                  <a:pt x="1301" y="4273"/>
                  <a:pt x="1301" y="4273"/>
                  <a:pt x="1301" y="4273"/>
                </a:cubicBezTo>
                <a:cubicBezTo>
                  <a:pt x="2403" y="4625"/>
                  <a:pt x="2403" y="4625"/>
                  <a:pt x="2403" y="4625"/>
                </a:cubicBezTo>
                <a:cubicBezTo>
                  <a:pt x="2602" y="4688"/>
                  <a:pt x="2602" y="4688"/>
                  <a:pt x="2602" y="4688"/>
                </a:cubicBezTo>
                <a:cubicBezTo>
                  <a:pt x="2665" y="4499"/>
                  <a:pt x="2665" y="4499"/>
                  <a:pt x="2665" y="4499"/>
                </a:cubicBezTo>
                <a:cubicBezTo>
                  <a:pt x="2783" y="4119"/>
                  <a:pt x="2846" y="3722"/>
                  <a:pt x="2846" y="3324"/>
                </a:cubicBezTo>
                <a:cubicBezTo>
                  <a:pt x="2846" y="2927"/>
                  <a:pt x="2783" y="2530"/>
                  <a:pt x="2665" y="2159"/>
                </a:cubicBezTo>
                <a:cubicBezTo>
                  <a:pt x="2548" y="1798"/>
                  <a:pt x="2376" y="1455"/>
                  <a:pt x="2159" y="1147"/>
                </a:cubicBezTo>
                <a:cubicBezTo>
                  <a:pt x="1978" y="894"/>
                  <a:pt x="1771" y="660"/>
                  <a:pt x="1536" y="461"/>
                </a:cubicBezTo>
                <a:cubicBezTo>
                  <a:pt x="1572" y="398"/>
                  <a:pt x="1572" y="398"/>
                  <a:pt x="1572" y="398"/>
                </a:cubicBezTo>
                <a:cubicBezTo>
                  <a:pt x="1861" y="0"/>
                  <a:pt x="1861" y="0"/>
                  <a:pt x="1861" y="0"/>
                </a:cubicBezTo>
                <a:lnTo>
                  <a:pt x="1409" y="2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8" name="Grupo 387">
            <a:extLst>
              <a:ext uri="{FF2B5EF4-FFF2-40B4-BE49-F238E27FC236}">
                <a16:creationId xmlns:a16="http://schemas.microsoft.com/office/drawing/2014/main" id="{CD6C3B22-DD27-414E-835A-40C0FF199CAE}"/>
              </a:ext>
            </a:extLst>
          </p:cNvPr>
          <p:cNvGrpSpPr/>
          <p:nvPr/>
        </p:nvGrpSpPr>
        <p:grpSpPr>
          <a:xfrm>
            <a:off x="2668308" y="791398"/>
            <a:ext cx="19041035" cy="2561450"/>
            <a:chOff x="2668308" y="861425"/>
            <a:chExt cx="19041035" cy="2561450"/>
          </a:xfrm>
        </p:grpSpPr>
        <p:sp>
          <p:nvSpPr>
            <p:cNvPr id="389" name="CuadroTexto 388">
              <a:extLst>
                <a:ext uri="{FF2B5EF4-FFF2-40B4-BE49-F238E27FC236}">
                  <a16:creationId xmlns:a16="http://schemas.microsoft.com/office/drawing/2014/main" id="{8E3B5757-D2B7-2447-9417-1B6E9B29D98A}"/>
                </a:ext>
              </a:extLst>
            </p:cNvPr>
            <p:cNvSpPr txBox="1"/>
            <p:nvPr/>
          </p:nvSpPr>
          <p:spPr>
            <a:xfrm>
              <a:off x="7916674" y="861425"/>
              <a:ext cx="85443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90" name="CuadroTexto 389">
              <a:extLst>
                <a:ext uri="{FF2B5EF4-FFF2-40B4-BE49-F238E27FC236}">
                  <a16:creationId xmlns:a16="http://schemas.microsoft.com/office/drawing/2014/main" id="{054ED42A-5B0C-C044-89F7-6985EEF8A71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3" name="Freeform 1">
            <a:extLst>
              <a:ext uri="{FF2B5EF4-FFF2-40B4-BE49-F238E27FC236}">
                <a16:creationId xmlns:a16="http://schemas.microsoft.com/office/drawing/2014/main" id="{5C23D622-CFA0-3E44-961F-36F7D4910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92" y="8221131"/>
            <a:ext cx="2493002" cy="2667949"/>
          </a:xfrm>
          <a:custGeom>
            <a:avLst/>
            <a:gdLst>
              <a:gd name="T0" fmla="*/ 1373 w 2260"/>
              <a:gd name="T1" fmla="*/ 2358 h 2422"/>
              <a:gd name="T2" fmla="*/ 1373 w 2260"/>
              <a:gd name="T3" fmla="*/ 2358 h 2422"/>
              <a:gd name="T4" fmla="*/ 560 w 2260"/>
              <a:gd name="T5" fmla="*/ 1545 h 2422"/>
              <a:gd name="T6" fmla="*/ 36 w 2260"/>
              <a:gd name="T7" fmla="*/ 515 h 2422"/>
              <a:gd name="T8" fmla="*/ 0 w 2260"/>
              <a:gd name="T9" fmla="*/ 415 h 2422"/>
              <a:gd name="T10" fmla="*/ 1301 w 2260"/>
              <a:gd name="T11" fmla="*/ 0 h 2422"/>
              <a:gd name="T12" fmla="*/ 1328 w 2260"/>
              <a:gd name="T13" fmla="*/ 99 h 2422"/>
              <a:gd name="T14" fmla="*/ 2178 w 2260"/>
              <a:gd name="T15" fmla="*/ 1256 h 2422"/>
              <a:gd name="T16" fmla="*/ 2259 w 2260"/>
              <a:gd name="T17" fmla="*/ 1310 h 2422"/>
              <a:gd name="T18" fmla="*/ 1455 w 2260"/>
              <a:gd name="T19" fmla="*/ 2421 h 2422"/>
              <a:gd name="T20" fmla="*/ 1373 w 2260"/>
              <a:gd name="T21" fmla="*/ 2358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60" h="2422">
                <a:moveTo>
                  <a:pt x="1373" y="2358"/>
                </a:moveTo>
                <a:lnTo>
                  <a:pt x="1373" y="2358"/>
                </a:lnTo>
                <a:cubicBezTo>
                  <a:pt x="1057" y="2132"/>
                  <a:pt x="786" y="1861"/>
                  <a:pt x="560" y="1545"/>
                </a:cubicBezTo>
                <a:cubicBezTo>
                  <a:pt x="334" y="1228"/>
                  <a:pt x="154" y="885"/>
                  <a:pt x="36" y="515"/>
                </a:cubicBezTo>
                <a:cubicBezTo>
                  <a:pt x="0" y="415"/>
                  <a:pt x="0" y="415"/>
                  <a:pt x="0" y="415"/>
                </a:cubicBezTo>
                <a:cubicBezTo>
                  <a:pt x="1301" y="0"/>
                  <a:pt x="1301" y="0"/>
                  <a:pt x="1301" y="0"/>
                </a:cubicBezTo>
                <a:cubicBezTo>
                  <a:pt x="1328" y="99"/>
                  <a:pt x="1328" y="99"/>
                  <a:pt x="1328" y="99"/>
                </a:cubicBezTo>
                <a:cubicBezTo>
                  <a:pt x="1482" y="551"/>
                  <a:pt x="1780" y="967"/>
                  <a:pt x="2178" y="1256"/>
                </a:cubicBezTo>
                <a:cubicBezTo>
                  <a:pt x="2259" y="1310"/>
                  <a:pt x="2259" y="1310"/>
                  <a:pt x="2259" y="1310"/>
                </a:cubicBezTo>
                <a:cubicBezTo>
                  <a:pt x="1455" y="2421"/>
                  <a:pt x="1455" y="2421"/>
                  <a:pt x="1455" y="2421"/>
                </a:cubicBezTo>
                <a:lnTo>
                  <a:pt x="1373" y="23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A884E4FD-85AB-F940-A9FD-7CF8CCCB7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064" y="8070483"/>
            <a:ext cx="2789439" cy="2969244"/>
          </a:xfrm>
          <a:custGeom>
            <a:avLst/>
            <a:gdLst>
              <a:gd name="T0" fmla="*/ 1365 w 2531"/>
              <a:gd name="T1" fmla="*/ 262 h 2694"/>
              <a:gd name="T2" fmla="*/ 1365 w 2531"/>
              <a:gd name="T3" fmla="*/ 262 h 2694"/>
              <a:gd name="T4" fmla="*/ 2241 w 2531"/>
              <a:gd name="T5" fmla="*/ 1473 h 2694"/>
              <a:gd name="T6" fmla="*/ 1564 w 2531"/>
              <a:gd name="T7" fmla="*/ 2413 h 2694"/>
              <a:gd name="T8" fmla="*/ 262 w 2531"/>
              <a:gd name="T9" fmla="*/ 623 h 2694"/>
              <a:gd name="T10" fmla="*/ 1365 w 2531"/>
              <a:gd name="T11" fmla="*/ 262 h 2694"/>
              <a:gd name="T12" fmla="*/ 1491 w 2531"/>
              <a:gd name="T13" fmla="*/ 0 h 2694"/>
              <a:gd name="T14" fmla="*/ 1491 w 2531"/>
              <a:gd name="T15" fmla="*/ 0 h 2694"/>
              <a:gd name="T16" fmla="*/ 1302 w 2531"/>
              <a:gd name="T17" fmla="*/ 63 h 2694"/>
              <a:gd name="T18" fmla="*/ 199 w 2531"/>
              <a:gd name="T19" fmla="*/ 425 h 2694"/>
              <a:gd name="T20" fmla="*/ 0 w 2531"/>
              <a:gd name="T21" fmla="*/ 488 h 2694"/>
              <a:gd name="T22" fmla="*/ 64 w 2531"/>
              <a:gd name="T23" fmla="*/ 687 h 2694"/>
              <a:gd name="T24" fmla="*/ 606 w 2531"/>
              <a:gd name="T25" fmla="*/ 1744 h 2694"/>
              <a:gd name="T26" fmla="*/ 1437 w 2531"/>
              <a:gd name="T27" fmla="*/ 2575 h 2694"/>
              <a:gd name="T28" fmla="*/ 1609 w 2531"/>
              <a:gd name="T29" fmla="*/ 2693 h 2694"/>
              <a:gd name="T30" fmla="*/ 1726 w 2531"/>
              <a:gd name="T31" fmla="*/ 2530 h 2694"/>
              <a:gd name="T32" fmla="*/ 2404 w 2531"/>
              <a:gd name="T33" fmla="*/ 1590 h 2694"/>
              <a:gd name="T34" fmla="*/ 2530 w 2531"/>
              <a:gd name="T35" fmla="*/ 1428 h 2694"/>
              <a:gd name="T36" fmla="*/ 2359 w 2531"/>
              <a:gd name="T37" fmla="*/ 1310 h 2694"/>
              <a:gd name="T38" fmla="*/ 1871 w 2531"/>
              <a:gd name="T39" fmla="*/ 822 h 2694"/>
              <a:gd name="T40" fmla="*/ 1555 w 2531"/>
              <a:gd name="T41" fmla="*/ 199 h 2694"/>
              <a:gd name="T42" fmla="*/ 1491 w 2531"/>
              <a:gd name="T43" fmla="*/ 0 h 2694"/>
              <a:gd name="T44" fmla="*/ 1365 w 2531"/>
              <a:gd name="T45" fmla="*/ 262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31" h="2694">
                <a:moveTo>
                  <a:pt x="1365" y="262"/>
                </a:moveTo>
                <a:lnTo>
                  <a:pt x="1365" y="262"/>
                </a:lnTo>
                <a:cubicBezTo>
                  <a:pt x="1518" y="750"/>
                  <a:pt x="1835" y="1175"/>
                  <a:pt x="2241" y="1473"/>
                </a:cubicBezTo>
                <a:cubicBezTo>
                  <a:pt x="1564" y="2413"/>
                  <a:pt x="1564" y="2413"/>
                  <a:pt x="1564" y="2413"/>
                </a:cubicBezTo>
                <a:cubicBezTo>
                  <a:pt x="958" y="1970"/>
                  <a:pt x="497" y="1346"/>
                  <a:pt x="262" y="623"/>
                </a:cubicBezTo>
                <a:cubicBezTo>
                  <a:pt x="1365" y="262"/>
                  <a:pt x="1365" y="262"/>
                  <a:pt x="1365" y="262"/>
                </a:cubicBezTo>
                <a:lnTo>
                  <a:pt x="1491" y="0"/>
                </a:lnTo>
                <a:lnTo>
                  <a:pt x="1491" y="0"/>
                </a:lnTo>
                <a:cubicBezTo>
                  <a:pt x="1302" y="63"/>
                  <a:pt x="1302" y="63"/>
                  <a:pt x="1302" y="63"/>
                </a:cubicBezTo>
                <a:cubicBezTo>
                  <a:pt x="199" y="425"/>
                  <a:pt x="199" y="425"/>
                  <a:pt x="199" y="425"/>
                </a:cubicBezTo>
                <a:cubicBezTo>
                  <a:pt x="0" y="488"/>
                  <a:pt x="0" y="488"/>
                  <a:pt x="0" y="488"/>
                </a:cubicBezTo>
                <a:cubicBezTo>
                  <a:pt x="64" y="687"/>
                  <a:pt x="64" y="687"/>
                  <a:pt x="64" y="687"/>
                </a:cubicBezTo>
                <a:cubicBezTo>
                  <a:pt x="190" y="1066"/>
                  <a:pt x="371" y="1419"/>
                  <a:pt x="606" y="1744"/>
                </a:cubicBezTo>
                <a:cubicBezTo>
                  <a:pt x="841" y="2060"/>
                  <a:pt x="1121" y="2340"/>
                  <a:pt x="1437" y="2575"/>
                </a:cubicBezTo>
                <a:cubicBezTo>
                  <a:pt x="1609" y="2693"/>
                  <a:pt x="1609" y="2693"/>
                  <a:pt x="1609" y="2693"/>
                </a:cubicBezTo>
                <a:cubicBezTo>
                  <a:pt x="1726" y="2530"/>
                  <a:pt x="1726" y="2530"/>
                  <a:pt x="1726" y="2530"/>
                </a:cubicBezTo>
                <a:cubicBezTo>
                  <a:pt x="2404" y="1590"/>
                  <a:pt x="2404" y="1590"/>
                  <a:pt x="2404" y="1590"/>
                </a:cubicBezTo>
                <a:cubicBezTo>
                  <a:pt x="2530" y="1428"/>
                  <a:pt x="2530" y="1428"/>
                  <a:pt x="2530" y="1428"/>
                </a:cubicBezTo>
                <a:cubicBezTo>
                  <a:pt x="2359" y="1310"/>
                  <a:pt x="2359" y="1310"/>
                  <a:pt x="2359" y="1310"/>
                </a:cubicBezTo>
                <a:cubicBezTo>
                  <a:pt x="2178" y="1166"/>
                  <a:pt x="2006" y="1003"/>
                  <a:pt x="1871" y="822"/>
                </a:cubicBezTo>
                <a:cubicBezTo>
                  <a:pt x="1735" y="633"/>
                  <a:pt x="1627" y="425"/>
                  <a:pt x="1555" y="199"/>
                </a:cubicBezTo>
                <a:cubicBezTo>
                  <a:pt x="1491" y="0"/>
                  <a:pt x="1491" y="0"/>
                  <a:pt x="1491" y="0"/>
                </a:cubicBezTo>
                <a:lnTo>
                  <a:pt x="1365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AC0DF965-EB6F-514B-A737-A5613F830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6871" y="9533236"/>
            <a:ext cx="2590192" cy="2065353"/>
          </a:xfrm>
          <a:custGeom>
            <a:avLst/>
            <a:gdLst>
              <a:gd name="T0" fmla="*/ 2241 w 2350"/>
              <a:gd name="T1" fmla="*/ 1871 h 1872"/>
              <a:gd name="T2" fmla="*/ 2241 w 2350"/>
              <a:gd name="T3" fmla="*/ 1871 h 1872"/>
              <a:gd name="T4" fmla="*/ 81 w 2350"/>
              <a:gd name="T5" fmla="*/ 1166 h 1872"/>
              <a:gd name="T6" fmla="*/ 0 w 2350"/>
              <a:gd name="T7" fmla="*/ 1103 h 1872"/>
              <a:gd name="T8" fmla="*/ 804 w 2350"/>
              <a:gd name="T9" fmla="*/ 0 h 1872"/>
              <a:gd name="T10" fmla="*/ 886 w 2350"/>
              <a:gd name="T11" fmla="*/ 64 h 1872"/>
              <a:gd name="T12" fmla="*/ 2241 w 2350"/>
              <a:gd name="T13" fmla="*/ 506 h 1872"/>
              <a:gd name="T14" fmla="*/ 2349 w 2350"/>
              <a:gd name="T15" fmla="*/ 506 h 1872"/>
              <a:gd name="T16" fmla="*/ 2349 w 2350"/>
              <a:gd name="T17" fmla="*/ 1871 h 1872"/>
              <a:gd name="T18" fmla="*/ 2241 w 2350"/>
              <a:gd name="T19" fmla="*/ 1871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0" h="1872">
                <a:moveTo>
                  <a:pt x="2241" y="1871"/>
                </a:moveTo>
                <a:lnTo>
                  <a:pt x="2241" y="1871"/>
                </a:lnTo>
                <a:cubicBezTo>
                  <a:pt x="1464" y="1871"/>
                  <a:pt x="714" y="1627"/>
                  <a:pt x="81" y="1166"/>
                </a:cubicBezTo>
                <a:cubicBezTo>
                  <a:pt x="0" y="1103"/>
                  <a:pt x="0" y="1103"/>
                  <a:pt x="0" y="1103"/>
                </a:cubicBezTo>
                <a:cubicBezTo>
                  <a:pt x="804" y="0"/>
                  <a:pt x="804" y="0"/>
                  <a:pt x="804" y="0"/>
                </a:cubicBezTo>
                <a:cubicBezTo>
                  <a:pt x="886" y="64"/>
                  <a:pt x="886" y="64"/>
                  <a:pt x="886" y="64"/>
                </a:cubicBezTo>
                <a:cubicBezTo>
                  <a:pt x="1283" y="353"/>
                  <a:pt x="1753" y="506"/>
                  <a:pt x="2241" y="506"/>
                </a:cubicBezTo>
                <a:cubicBezTo>
                  <a:pt x="2349" y="506"/>
                  <a:pt x="2349" y="506"/>
                  <a:pt x="2349" y="506"/>
                </a:cubicBezTo>
                <a:cubicBezTo>
                  <a:pt x="2349" y="1871"/>
                  <a:pt x="2349" y="1871"/>
                  <a:pt x="2349" y="1871"/>
                </a:cubicBezTo>
                <a:lnTo>
                  <a:pt x="2241" y="18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9D6672EC-9636-024D-BC33-C53FF06E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501" y="9377727"/>
            <a:ext cx="2857474" cy="2332632"/>
          </a:xfrm>
          <a:custGeom>
            <a:avLst/>
            <a:gdLst>
              <a:gd name="T0" fmla="*/ 967 w 2595"/>
              <a:gd name="T1" fmla="*/ 289 h 2115"/>
              <a:gd name="T2" fmla="*/ 967 w 2595"/>
              <a:gd name="T3" fmla="*/ 289 h 2115"/>
              <a:gd name="T4" fmla="*/ 2386 w 2595"/>
              <a:gd name="T5" fmla="*/ 750 h 2115"/>
              <a:gd name="T6" fmla="*/ 2386 w 2595"/>
              <a:gd name="T7" fmla="*/ 1906 h 2115"/>
              <a:gd name="T8" fmla="*/ 290 w 2595"/>
              <a:gd name="T9" fmla="*/ 1229 h 2115"/>
              <a:gd name="T10" fmla="*/ 967 w 2595"/>
              <a:gd name="T11" fmla="*/ 289 h 2115"/>
              <a:gd name="T12" fmla="*/ 922 w 2595"/>
              <a:gd name="T13" fmla="*/ 0 h 2115"/>
              <a:gd name="T14" fmla="*/ 922 w 2595"/>
              <a:gd name="T15" fmla="*/ 0 h 2115"/>
              <a:gd name="T16" fmla="*/ 805 w 2595"/>
              <a:gd name="T17" fmla="*/ 171 h 2115"/>
              <a:gd name="T18" fmla="*/ 118 w 2595"/>
              <a:gd name="T19" fmla="*/ 1102 h 2115"/>
              <a:gd name="T20" fmla="*/ 0 w 2595"/>
              <a:gd name="T21" fmla="*/ 1274 h 2115"/>
              <a:gd name="T22" fmla="*/ 163 w 2595"/>
              <a:gd name="T23" fmla="*/ 1391 h 2115"/>
              <a:gd name="T24" fmla="*/ 1202 w 2595"/>
              <a:gd name="T25" fmla="*/ 1924 h 2115"/>
              <a:gd name="T26" fmla="*/ 2386 w 2595"/>
              <a:gd name="T27" fmla="*/ 2114 h 2115"/>
              <a:gd name="T28" fmla="*/ 2594 w 2595"/>
              <a:gd name="T29" fmla="*/ 2114 h 2115"/>
              <a:gd name="T30" fmla="*/ 2594 w 2595"/>
              <a:gd name="T31" fmla="*/ 1906 h 2115"/>
              <a:gd name="T32" fmla="*/ 2594 w 2595"/>
              <a:gd name="T33" fmla="*/ 750 h 2115"/>
              <a:gd name="T34" fmla="*/ 2594 w 2595"/>
              <a:gd name="T35" fmla="*/ 542 h 2115"/>
              <a:gd name="T36" fmla="*/ 2386 w 2595"/>
              <a:gd name="T37" fmla="*/ 542 h 2115"/>
              <a:gd name="T38" fmla="*/ 1085 w 2595"/>
              <a:gd name="T39" fmla="*/ 126 h 2115"/>
              <a:gd name="T40" fmla="*/ 922 w 2595"/>
              <a:gd name="T41" fmla="*/ 0 h 2115"/>
              <a:gd name="T42" fmla="*/ 967 w 2595"/>
              <a:gd name="T43" fmla="*/ 289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5" h="2115">
                <a:moveTo>
                  <a:pt x="967" y="289"/>
                </a:moveTo>
                <a:lnTo>
                  <a:pt x="967" y="289"/>
                </a:lnTo>
                <a:cubicBezTo>
                  <a:pt x="1365" y="578"/>
                  <a:pt x="1862" y="750"/>
                  <a:pt x="2386" y="750"/>
                </a:cubicBezTo>
                <a:cubicBezTo>
                  <a:pt x="2386" y="1906"/>
                  <a:pt x="2386" y="1906"/>
                  <a:pt x="2386" y="1906"/>
                </a:cubicBezTo>
                <a:cubicBezTo>
                  <a:pt x="1600" y="1906"/>
                  <a:pt x="877" y="1653"/>
                  <a:pt x="290" y="1229"/>
                </a:cubicBezTo>
                <a:cubicBezTo>
                  <a:pt x="967" y="289"/>
                  <a:pt x="967" y="289"/>
                  <a:pt x="967" y="289"/>
                </a:cubicBezTo>
                <a:lnTo>
                  <a:pt x="922" y="0"/>
                </a:lnTo>
                <a:lnTo>
                  <a:pt x="922" y="0"/>
                </a:lnTo>
                <a:cubicBezTo>
                  <a:pt x="805" y="171"/>
                  <a:pt x="805" y="171"/>
                  <a:pt x="805" y="171"/>
                </a:cubicBezTo>
                <a:cubicBezTo>
                  <a:pt x="118" y="1102"/>
                  <a:pt x="118" y="1102"/>
                  <a:pt x="118" y="1102"/>
                </a:cubicBezTo>
                <a:cubicBezTo>
                  <a:pt x="0" y="1274"/>
                  <a:pt x="0" y="1274"/>
                  <a:pt x="0" y="1274"/>
                </a:cubicBezTo>
                <a:cubicBezTo>
                  <a:pt x="163" y="1391"/>
                  <a:pt x="163" y="1391"/>
                  <a:pt x="163" y="1391"/>
                </a:cubicBezTo>
                <a:cubicBezTo>
                  <a:pt x="479" y="1626"/>
                  <a:pt x="832" y="1798"/>
                  <a:pt x="1202" y="1924"/>
                </a:cubicBezTo>
                <a:cubicBezTo>
                  <a:pt x="1582" y="2051"/>
                  <a:pt x="1979" y="2114"/>
                  <a:pt x="2386" y="2114"/>
                </a:cubicBezTo>
                <a:cubicBezTo>
                  <a:pt x="2594" y="2114"/>
                  <a:pt x="2594" y="2114"/>
                  <a:pt x="2594" y="2114"/>
                </a:cubicBezTo>
                <a:cubicBezTo>
                  <a:pt x="2594" y="1906"/>
                  <a:pt x="2594" y="1906"/>
                  <a:pt x="2594" y="1906"/>
                </a:cubicBezTo>
                <a:cubicBezTo>
                  <a:pt x="2594" y="750"/>
                  <a:pt x="2594" y="750"/>
                  <a:pt x="2594" y="750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386" y="542"/>
                  <a:pt x="2386" y="542"/>
                  <a:pt x="2386" y="542"/>
                </a:cubicBezTo>
                <a:cubicBezTo>
                  <a:pt x="1916" y="542"/>
                  <a:pt x="1464" y="397"/>
                  <a:pt x="1085" y="126"/>
                </a:cubicBezTo>
                <a:cubicBezTo>
                  <a:pt x="922" y="0"/>
                  <a:pt x="922" y="0"/>
                  <a:pt x="922" y="0"/>
                </a:cubicBezTo>
                <a:lnTo>
                  <a:pt x="967" y="2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D637678D-FF88-DB44-8806-3A35C89A3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661" y="9533236"/>
            <a:ext cx="2590192" cy="2065353"/>
          </a:xfrm>
          <a:custGeom>
            <a:avLst/>
            <a:gdLst>
              <a:gd name="T0" fmla="*/ 0 w 2350"/>
              <a:gd name="T1" fmla="*/ 1871 h 1872"/>
              <a:gd name="T2" fmla="*/ 0 w 2350"/>
              <a:gd name="T3" fmla="*/ 1871 h 1872"/>
              <a:gd name="T4" fmla="*/ 0 w 2350"/>
              <a:gd name="T5" fmla="*/ 506 h 1872"/>
              <a:gd name="T6" fmla="*/ 100 w 2350"/>
              <a:gd name="T7" fmla="*/ 506 h 1872"/>
              <a:gd name="T8" fmla="*/ 1463 w 2350"/>
              <a:gd name="T9" fmla="*/ 64 h 1872"/>
              <a:gd name="T10" fmla="*/ 1545 w 2350"/>
              <a:gd name="T11" fmla="*/ 0 h 1872"/>
              <a:gd name="T12" fmla="*/ 2349 w 2350"/>
              <a:gd name="T13" fmla="*/ 1103 h 1872"/>
              <a:gd name="T14" fmla="*/ 2267 w 2350"/>
              <a:gd name="T15" fmla="*/ 1166 h 1872"/>
              <a:gd name="T16" fmla="*/ 100 w 2350"/>
              <a:gd name="T17" fmla="*/ 1871 h 1872"/>
              <a:gd name="T18" fmla="*/ 0 w 2350"/>
              <a:gd name="T19" fmla="*/ 1871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0" h="1872">
                <a:moveTo>
                  <a:pt x="0" y="1871"/>
                </a:moveTo>
                <a:lnTo>
                  <a:pt x="0" y="1871"/>
                </a:lnTo>
                <a:cubicBezTo>
                  <a:pt x="0" y="506"/>
                  <a:pt x="0" y="506"/>
                  <a:pt x="0" y="506"/>
                </a:cubicBezTo>
                <a:cubicBezTo>
                  <a:pt x="100" y="506"/>
                  <a:pt x="100" y="506"/>
                  <a:pt x="100" y="506"/>
                </a:cubicBezTo>
                <a:cubicBezTo>
                  <a:pt x="597" y="506"/>
                  <a:pt x="1066" y="353"/>
                  <a:pt x="1463" y="64"/>
                </a:cubicBezTo>
                <a:cubicBezTo>
                  <a:pt x="1545" y="0"/>
                  <a:pt x="1545" y="0"/>
                  <a:pt x="1545" y="0"/>
                </a:cubicBezTo>
                <a:cubicBezTo>
                  <a:pt x="2349" y="1103"/>
                  <a:pt x="2349" y="1103"/>
                  <a:pt x="2349" y="1103"/>
                </a:cubicBezTo>
                <a:cubicBezTo>
                  <a:pt x="2267" y="1166"/>
                  <a:pt x="2267" y="1166"/>
                  <a:pt x="2267" y="1166"/>
                </a:cubicBezTo>
                <a:cubicBezTo>
                  <a:pt x="1635" y="1627"/>
                  <a:pt x="885" y="1871"/>
                  <a:pt x="100" y="1871"/>
                </a:cubicBezTo>
                <a:lnTo>
                  <a:pt x="0" y="18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4CD315F6-03CD-D54E-BB7D-7A54DABE3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887" y="9377727"/>
            <a:ext cx="2857474" cy="2332632"/>
          </a:xfrm>
          <a:custGeom>
            <a:avLst/>
            <a:gdLst>
              <a:gd name="T0" fmla="*/ 1626 w 2593"/>
              <a:gd name="T1" fmla="*/ 289 h 2115"/>
              <a:gd name="T2" fmla="*/ 1626 w 2593"/>
              <a:gd name="T3" fmla="*/ 289 h 2115"/>
              <a:gd name="T4" fmla="*/ 2303 w 2593"/>
              <a:gd name="T5" fmla="*/ 1229 h 2115"/>
              <a:gd name="T6" fmla="*/ 199 w 2593"/>
              <a:gd name="T7" fmla="*/ 1906 h 2115"/>
              <a:gd name="T8" fmla="*/ 199 w 2593"/>
              <a:gd name="T9" fmla="*/ 750 h 2115"/>
              <a:gd name="T10" fmla="*/ 1626 w 2593"/>
              <a:gd name="T11" fmla="*/ 289 h 2115"/>
              <a:gd name="T12" fmla="*/ 1671 w 2593"/>
              <a:gd name="T13" fmla="*/ 0 h 2115"/>
              <a:gd name="T14" fmla="*/ 1671 w 2593"/>
              <a:gd name="T15" fmla="*/ 0 h 2115"/>
              <a:gd name="T16" fmla="*/ 1499 w 2593"/>
              <a:gd name="T17" fmla="*/ 126 h 2115"/>
              <a:gd name="T18" fmla="*/ 199 w 2593"/>
              <a:gd name="T19" fmla="*/ 542 h 2115"/>
              <a:gd name="T20" fmla="*/ 0 w 2593"/>
              <a:gd name="T21" fmla="*/ 542 h 2115"/>
              <a:gd name="T22" fmla="*/ 0 w 2593"/>
              <a:gd name="T23" fmla="*/ 750 h 2115"/>
              <a:gd name="T24" fmla="*/ 0 w 2593"/>
              <a:gd name="T25" fmla="*/ 1906 h 2115"/>
              <a:gd name="T26" fmla="*/ 0 w 2593"/>
              <a:gd name="T27" fmla="*/ 2114 h 2115"/>
              <a:gd name="T28" fmla="*/ 199 w 2593"/>
              <a:gd name="T29" fmla="*/ 2114 h 2115"/>
              <a:gd name="T30" fmla="*/ 1391 w 2593"/>
              <a:gd name="T31" fmla="*/ 1924 h 2115"/>
              <a:gd name="T32" fmla="*/ 2430 w 2593"/>
              <a:gd name="T33" fmla="*/ 1391 h 2115"/>
              <a:gd name="T34" fmla="*/ 2592 w 2593"/>
              <a:gd name="T35" fmla="*/ 1274 h 2115"/>
              <a:gd name="T36" fmla="*/ 2475 w 2593"/>
              <a:gd name="T37" fmla="*/ 1102 h 2115"/>
              <a:gd name="T38" fmla="*/ 1788 w 2593"/>
              <a:gd name="T39" fmla="*/ 171 h 2115"/>
              <a:gd name="T40" fmla="*/ 1671 w 2593"/>
              <a:gd name="T41" fmla="*/ 0 h 2115"/>
              <a:gd name="T42" fmla="*/ 1626 w 2593"/>
              <a:gd name="T43" fmla="*/ 289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3" h="2115">
                <a:moveTo>
                  <a:pt x="1626" y="289"/>
                </a:moveTo>
                <a:lnTo>
                  <a:pt x="1626" y="289"/>
                </a:lnTo>
                <a:cubicBezTo>
                  <a:pt x="2303" y="1229"/>
                  <a:pt x="2303" y="1229"/>
                  <a:pt x="2303" y="1229"/>
                </a:cubicBezTo>
                <a:cubicBezTo>
                  <a:pt x="1716" y="1653"/>
                  <a:pt x="984" y="1906"/>
                  <a:pt x="199" y="1906"/>
                </a:cubicBezTo>
                <a:cubicBezTo>
                  <a:pt x="199" y="750"/>
                  <a:pt x="199" y="750"/>
                  <a:pt x="199" y="750"/>
                </a:cubicBezTo>
                <a:cubicBezTo>
                  <a:pt x="731" y="750"/>
                  <a:pt x="1228" y="578"/>
                  <a:pt x="1626" y="289"/>
                </a:cubicBezTo>
                <a:lnTo>
                  <a:pt x="1671" y="0"/>
                </a:lnTo>
                <a:lnTo>
                  <a:pt x="1671" y="0"/>
                </a:lnTo>
                <a:cubicBezTo>
                  <a:pt x="1499" y="126"/>
                  <a:pt x="1499" y="126"/>
                  <a:pt x="1499" y="126"/>
                </a:cubicBezTo>
                <a:cubicBezTo>
                  <a:pt x="1120" y="397"/>
                  <a:pt x="678" y="542"/>
                  <a:pt x="199" y="542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1906"/>
                  <a:pt x="0" y="1906"/>
                  <a:pt x="0" y="1906"/>
                </a:cubicBezTo>
                <a:cubicBezTo>
                  <a:pt x="0" y="2114"/>
                  <a:pt x="0" y="2114"/>
                  <a:pt x="0" y="2114"/>
                </a:cubicBezTo>
                <a:cubicBezTo>
                  <a:pt x="199" y="2114"/>
                  <a:pt x="199" y="2114"/>
                  <a:pt x="199" y="2114"/>
                </a:cubicBezTo>
                <a:cubicBezTo>
                  <a:pt x="605" y="2114"/>
                  <a:pt x="1011" y="2051"/>
                  <a:pt x="1391" y="1924"/>
                </a:cubicBezTo>
                <a:cubicBezTo>
                  <a:pt x="1761" y="1798"/>
                  <a:pt x="2113" y="1626"/>
                  <a:pt x="2430" y="1391"/>
                </a:cubicBezTo>
                <a:cubicBezTo>
                  <a:pt x="2592" y="1274"/>
                  <a:pt x="2592" y="1274"/>
                  <a:pt x="2592" y="1274"/>
                </a:cubicBezTo>
                <a:cubicBezTo>
                  <a:pt x="2475" y="1102"/>
                  <a:pt x="2475" y="1102"/>
                  <a:pt x="2475" y="1102"/>
                </a:cubicBezTo>
                <a:cubicBezTo>
                  <a:pt x="1788" y="171"/>
                  <a:pt x="1788" y="171"/>
                  <a:pt x="1788" y="171"/>
                </a:cubicBezTo>
                <a:cubicBezTo>
                  <a:pt x="1671" y="0"/>
                  <a:pt x="1671" y="0"/>
                  <a:pt x="1671" y="0"/>
                </a:cubicBezTo>
                <a:lnTo>
                  <a:pt x="1626" y="2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0144EDCB-59EB-A243-8618-2E1B0594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625" y="6180078"/>
            <a:ext cx="1662000" cy="2716546"/>
          </a:xfrm>
          <a:custGeom>
            <a:avLst/>
            <a:gdLst>
              <a:gd name="T0" fmla="*/ 181 w 1510"/>
              <a:gd name="T1" fmla="*/ 2367 h 2467"/>
              <a:gd name="T2" fmla="*/ 181 w 1510"/>
              <a:gd name="T3" fmla="*/ 2367 h 2467"/>
              <a:gd name="T4" fmla="*/ 0 w 1510"/>
              <a:gd name="T5" fmla="*/ 1228 h 2467"/>
              <a:gd name="T6" fmla="*/ 181 w 1510"/>
              <a:gd name="T7" fmla="*/ 91 h 2467"/>
              <a:gd name="T8" fmla="*/ 208 w 1510"/>
              <a:gd name="T9" fmla="*/ 0 h 2467"/>
              <a:gd name="T10" fmla="*/ 1509 w 1510"/>
              <a:gd name="T11" fmla="*/ 416 h 2467"/>
              <a:gd name="T12" fmla="*/ 1473 w 1510"/>
              <a:gd name="T13" fmla="*/ 515 h 2467"/>
              <a:gd name="T14" fmla="*/ 1365 w 1510"/>
              <a:gd name="T15" fmla="*/ 1228 h 2467"/>
              <a:gd name="T16" fmla="*/ 1473 w 1510"/>
              <a:gd name="T17" fmla="*/ 1951 h 2467"/>
              <a:gd name="T18" fmla="*/ 1509 w 1510"/>
              <a:gd name="T19" fmla="*/ 2041 h 2467"/>
              <a:gd name="T20" fmla="*/ 208 w 1510"/>
              <a:gd name="T21" fmla="*/ 2466 h 2467"/>
              <a:gd name="T22" fmla="*/ 181 w 1510"/>
              <a:gd name="T23" fmla="*/ 2367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10" h="2467">
                <a:moveTo>
                  <a:pt x="181" y="2367"/>
                </a:moveTo>
                <a:lnTo>
                  <a:pt x="181" y="2367"/>
                </a:lnTo>
                <a:cubicBezTo>
                  <a:pt x="64" y="2005"/>
                  <a:pt x="0" y="1617"/>
                  <a:pt x="0" y="1228"/>
                </a:cubicBezTo>
                <a:cubicBezTo>
                  <a:pt x="0" y="840"/>
                  <a:pt x="64" y="461"/>
                  <a:pt x="181" y="91"/>
                </a:cubicBezTo>
                <a:cubicBezTo>
                  <a:pt x="208" y="0"/>
                  <a:pt x="208" y="0"/>
                  <a:pt x="208" y="0"/>
                </a:cubicBezTo>
                <a:cubicBezTo>
                  <a:pt x="1509" y="416"/>
                  <a:pt x="1509" y="416"/>
                  <a:pt x="1509" y="416"/>
                </a:cubicBezTo>
                <a:cubicBezTo>
                  <a:pt x="1473" y="515"/>
                  <a:pt x="1473" y="515"/>
                  <a:pt x="1473" y="515"/>
                </a:cubicBezTo>
                <a:cubicBezTo>
                  <a:pt x="1401" y="749"/>
                  <a:pt x="1365" y="984"/>
                  <a:pt x="1365" y="1228"/>
                </a:cubicBezTo>
                <a:cubicBezTo>
                  <a:pt x="1365" y="1472"/>
                  <a:pt x="1401" y="1716"/>
                  <a:pt x="1473" y="1951"/>
                </a:cubicBezTo>
                <a:cubicBezTo>
                  <a:pt x="1509" y="2041"/>
                  <a:pt x="1509" y="2041"/>
                  <a:pt x="1509" y="2041"/>
                </a:cubicBezTo>
                <a:cubicBezTo>
                  <a:pt x="208" y="2466"/>
                  <a:pt x="208" y="2466"/>
                  <a:pt x="208" y="2466"/>
                </a:cubicBezTo>
                <a:lnTo>
                  <a:pt x="181" y="236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AB4E66D2-71FC-354A-84DC-E59659BB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713" y="6034289"/>
            <a:ext cx="1914702" cy="3008124"/>
          </a:xfrm>
          <a:custGeom>
            <a:avLst/>
            <a:gdLst>
              <a:gd name="T0" fmla="*/ 379 w 1736"/>
              <a:gd name="T1" fmla="*/ 262 h 2728"/>
              <a:gd name="T2" fmla="*/ 379 w 1736"/>
              <a:gd name="T3" fmla="*/ 262 h 2728"/>
              <a:gd name="T4" fmla="*/ 1482 w 1736"/>
              <a:gd name="T5" fmla="*/ 623 h 2728"/>
              <a:gd name="T6" fmla="*/ 1364 w 1736"/>
              <a:gd name="T7" fmla="*/ 1363 h 2728"/>
              <a:gd name="T8" fmla="*/ 1482 w 1736"/>
              <a:gd name="T9" fmla="*/ 2113 h 2728"/>
              <a:gd name="T10" fmla="*/ 379 w 1736"/>
              <a:gd name="T11" fmla="*/ 2474 h 2728"/>
              <a:gd name="T12" fmla="*/ 199 w 1736"/>
              <a:gd name="T13" fmla="*/ 1363 h 2728"/>
              <a:gd name="T14" fmla="*/ 379 w 1736"/>
              <a:gd name="T15" fmla="*/ 262 h 2728"/>
              <a:gd name="T16" fmla="*/ 244 w 1736"/>
              <a:gd name="T17" fmla="*/ 0 h 2728"/>
              <a:gd name="T18" fmla="*/ 244 w 1736"/>
              <a:gd name="T19" fmla="*/ 0 h 2728"/>
              <a:gd name="T20" fmla="*/ 181 w 1736"/>
              <a:gd name="T21" fmla="*/ 198 h 2728"/>
              <a:gd name="T22" fmla="*/ 0 w 1736"/>
              <a:gd name="T23" fmla="*/ 1363 h 2728"/>
              <a:gd name="T24" fmla="*/ 181 w 1736"/>
              <a:gd name="T25" fmla="*/ 2538 h 2728"/>
              <a:gd name="T26" fmla="*/ 244 w 1736"/>
              <a:gd name="T27" fmla="*/ 2727 h 2728"/>
              <a:gd name="T28" fmla="*/ 443 w 1736"/>
              <a:gd name="T29" fmla="*/ 2664 h 2728"/>
              <a:gd name="T30" fmla="*/ 1545 w 1736"/>
              <a:gd name="T31" fmla="*/ 2312 h 2728"/>
              <a:gd name="T32" fmla="*/ 1735 w 1736"/>
              <a:gd name="T33" fmla="*/ 2249 h 2728"/>
              <a:gd name="T34" fmla="*/ 1672 w 1736"/>
              <a:gd name="T35" fmla="*/ 2050 h 2728"/>
              <a:gd name="T36" fmla="*/ 1563 w 1736"/>
              <a:gd name="T37" fmla="*/ 1363 h 2728"/>
              <a:gd name="T38" fmla="*/ 1672 w 1736"/>
              <a:gd name="T39" fmla="*/ 687 h 2728"/>
              <a:gd name="T40" fmla="*/ 1735 w 1736"/>
              <a:gd name="T41" fmla="*/ 488 h 2728"/>
              <a:gd name="T42" fmla="*/ 1545 w 1736"/>
              <a:gd name="T43" fmla="*/ 425 h 2728"/>
              <a:gd name="T44" fmla="*/ 443 w 1736"/>
              <a:gd name="T45" fmla="*/ 63 h 2728"/>
              <a:gd name="T46" fmla="*/ 244 w 1736"/>
              <a:gd name="T47" fmla="*/ 0 h 2728"/>
              <a:gd name="T48" fmla="*/ 379 w 1736"/>
              <a:gd name="T49" fmla="*/ 262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6" h="2728">
                <a:moveTo>
                  <a:pt x="379" y="262"/>
                </a:moveTo>
                <a:lnTo>
                  <a:pt x="379" y="262"/>
                </a:lnTo>
                <a:cubicBezTo>
                  <a:pt x="1482" y="623"/>
                  <a:pt x="1482" y="623"/>
                  <a:pt x="1482" y="623"/>
                </a:cubicBezTo>
                <a:cubicBezTo>
                  <a:pt x="1400" y="857"/>
                  <a:pt x="1364" y="1101"/>
                  <a:pt x="1364" y="1363"/>
                </a:cubicBezTo>
                <a:cubicBezTo>
                  <a:pt x="1364" y="1625"/>
                  <a:pt x="1400" y="1878"/>
                  <a:pt x="1482" y="2113"/>
                </a:cubicBezTo>
                <a:cubicBezTo>
                  <a:pt x="379" y="2474"/>
                  <a:pt x="379" y="2474"/>
                  <a:pt x="379" y="2474"/>
                </a:cubicBezTo>
                <a:cubicBezTo>
                  <a:pt x="262" y="2122"/>
                  <a:pt x="199" y="1752"/>
                  <a:pt x="199" y="1363"/>
                </a:cubicBezTo>
                <a:cubicBezTo>
                  <a:pt x="199" y="984"/>
                  <a:pt x="262" y="605"/>
                  <a:pt x="379" y="262"/>
                </a:cubicBezTo>
                <a:lnTo>
                  <a:pt x="244" y="0"/>
                </a:lnTo>
                <a:lnTo>
                  <a:pt x="244" y="0"/>
                </a:lnTo>
                <a:cubicBezTo>
                  <a:pt x="181" y="198"/>
                  <a:pt x="181" y="198"/>
                  <a:pt x="181" y="198"/>
                </a:cubicBezTo>
                <a:cubicBezTo>
                  <a:pt x="54" y="569"/>
                  <a:pt x="0" y="966"/>
                  <a:pt x="0" y="1363"/>
                </a:cubicBezTo>
                <a:cubicBezTo>
                  <a:pt x="0" y="1761"/>
                  <a:pt x="54" y="2158"/>
                  <a:pt x="181" y="2538"/>
                </a:cubicBezTo>
                <a:cubicBezTo>
                  <a:pt x="244" y="2727"/>
                  <a:pt x="244" y="2727"/>
                  <a:pt x="244" y="2727"/>
                </a:cubicBezTo>
                <a:cubicBezTo>
                  <a:pt x="443" y="2664"/>
                  <a:pt x="443" y="2664"/>
                  <a:pt x="443" y="2664"/>
                </a:cubicBezTo>
                <a:cubicBezTo>
                  <a:pt x="1545" y="2312"/>
                  <a:pt x="1545" y="2312"/>
                  <a:pt x="1545" y="2312"/>
                </a:cubicBezTo>
                <a:cubicBezTo>
                  <a:pt x="1735" y="2249"/>
                  <a:pt x="1735" y="2249"/>
                  <a:pt x="1735" y="2249"/>
                </a:cubicBezTo>
                <a:cubicBezTo>
                  <a:pt x="1672" y="2050"/>
                  <a:pt x="1672" y="2050"/>
                  <a:pt x="1672" y="2050"/>
                </a:cubicBezTo>
                <a:cubicBezTo>
                  <a:pt x="1599" y="1833"/>
                  <a:pt x="1563" y="1598"/>
                  <a:pt x="1563" y="1363"/>
                </a:cubicBezTo>
                <a:cubicBezTo>
                  <a:pt x="1563" y="1128"/>
                  <a:pt x="1599" y="902"/>
                  <a:pt x="1672" y="687"/>
                </a:cubicBezTo>
                <a:cubicBezTo>
                  <a:pt x="1735" y="488"/>
                  <a:pt x="1735" y="488"/>
                  <a:pt x="1735" y="488"/>
                </a:cubicBezTo>
                <a:cubicBezTo>
                  <a:pt x="1545" y="425"/>
                  <a:pt x="1545" y="425"/>
                  <a:pt x="1545" y="425"/>
                </a:cubicBezTo>
                <a:cubicBezTo>
                  <a:pt x="443" y="63"/>
                  <a:pt x="443" y="63"/>
                  <a:pt x="443" y="63"/>
                </a:cubicBezTo>
                <a:cubicBezTo>
                  <a:pt x="244" y="0"/>
                  <a:pt x="244" y="0"/>
                  <a:pt x="244" y="0"/>
                </a:cubicBezTo>
                <a:lnTo>
                  <a:pt x="379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9">
            <a:extLst>
              <a:ext uri="{FF2B5EF4-FFF2-40B4-BE49-F238E27FC236}">
                <a16:creationId xmlns:a16="http://schemas.microsoft.com/office/drawing/2014/main" id="{178D4F56-A9E8-F642-B5C4-FDEF70312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9729" y="8221131"/>
            <a:ext cx="2493002" cy="2667949"/>
          </a:xfrm>
          <a:custGeom>
            <a:avLst/>
            <a:gdLst>
              <a:gd name="T0" fmla="*/ 0 w 2260"/>
              <a:gd name="T1" fmla="*/ 1310 h 2422"/>
              <a:gd name="T2" fmla="*/ 0 w 2260"/>
              <a:gd name="T3" fmla="*/ 1310 h 2422"/>
              <a:gd name="T4" fmla="*/ 81 w 2260"/>
              <a:gd name="T5" fmla="*/ 1256 h 2422"/>
              <a:gd name="T6" fmla="*/ 922 w 2260"/>
              <a:gd name="T7" fmla="*/ 99 h 2422"/>
              <a:gd name="T8" fmla="*/ 958 w 2260"/>
              <a:gd name="T9" fmla="*/ 0 h 2422"/>
              <a:gd name="T10" fmla="*/ 2259 w 2260"/>
              <a:gd name="T11" fmla="*/ 415 h 2422"/>
              <a:gd name="T12" fmla="*/ 2223 w 2260"/>
              <a:gd name="T13" fmla="*/ 515 h 2422"/>
              <a:gd name="T14" fmla="*/ 1699 w 2260"/>
              <a:gd name="T15" fmla="*/ 1545 h 2422"/>
              <a:gd name="T16" fmla="*/ 885 w 2260"/>
              <a:gd name="T17" fmla="*/ 2358 h 2422"/>
              <a:gd name="T18" fmla="*/ 804 w 2260"/>
              <a:gd name="T19" fmla="*/ 2421 h 2422"/>
              <a:gd name="T20" fmla="*/ 0 w 2260"/>
              <a:gd name="T21" fmla="*/ 1310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60" h="2422">
                <a:moveTo>
                  <a:pt x="0" y="1310"/>
                </a:moveTo>
                <a:lnTo>
                  <a:pt x="0" y="1310"/>
                </a:lnTo>
                <a:cubicBezTo>
                  <a:pt x="81" y="1256"/>
                  <a:pt x="81" y="1256"/>
                  <a:pt x="81" y="1256"/>
                </a:cubicBezTo>
                <a:cubicBezTo>
                  <a:pt x="479" y="967"/>
                  <a:pt x="777" y="551"/>
                  <a:pt x="922" y="99"/>
                </a:cubicBezTo>
                <a:cubicBezTo>
                  <a:pt x="958" y="0"/>
                  <a:pt x="958" y="0"/>
                  <a:pt x="958" y="0"/>
                </a:cubicBezTo>
                <a:cubicBezTo>
                  <a:pt x="2259" y="415"/>
                  <a:pt x="2259" y="415"/>
                  <a:pt x="2259" y="415"/>
                </a:cubicBezTo>
                <a:cubicBezTo>
                  <a:pt x="2223" y="515"/>
                  <a:pt x="2223" y="515"/>
                  <a:pt x="2223" y="515"/>
                </a:cubicBezTo>
                <a:cubicBezTo>
                  <a:pt x="2105" y="885"/>
                  <a:pt x="1925" y="1228"/>
                  <a:pt x="1699" y="1545"/>
                </a:cubicBezTo>
                <a:cubicBezTo>
                  <a:pt x="1473" y="1861"/>
                  <a:pt x="1193" y="2132"/>
                  <a:pt x="885" y="2358"/>
                </a:cubicBezTo>
                <a:cubicBezTo>
                  <a:pt x="804" y="2421"/>
                  <a:pt x="804" y="2421"/>
                  <a:pt x="804" y="2421"/>
                </a:cubicBezTo>
                <a:lnTo>
                  <a:pt x="0" y="131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03C35834-C852-0345-BB4B-664C3A0C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362" y="8070483"/>
            <a:ext cx="2789439" cy="2969244"/>
          </a:xfrm>
          <a:custGeom>
            <a:avLst/>
            <a:gdLst>
              <a:gd name="T0" fmla="*/ 1165 w 2531"/>
              <a:gd name="T1" fmla="*/ 262 h 2694"/>
              <a:gd name="T2" fmla="*/ 1165 w 2531"/>
              <a:gd name="T3" fmla="*/ 262 h 2694"/>
              <a:gd name="T4" fmla="*/ 2267 w 2531"/>
              <a:gd name="T5" fmla="*/ 623 h 2694"/>
              <a:gd name="T6" fmla="*/ 966 w 2531"/>
              <a:gd name="T7" fmla="*/ 2413 h 2694"/>
              <a:gd name="T8" fmla="*/ 289 w 2531"/>
              <a:gd name="T9" fmla="*/ 1473 h 2694"/>
              <a:gd name="T10" fmla="*/ 1165 w 2531"/>
              <a:gd name="T11" fmla="*/ 262 h 2694"/>
              <a:gd name="T12" fmla="*/ 1038 w 2531"/>
              <a:gd name="T13" fmla="*/ 0 h 2694"/>
              <a:gd name="T14" fmla="*/ 1038 w 2531"/>
              <a:gd name="T15" fmla="*/ 0 h 2694"/>
              <a:gd name="T16" fmla="*/ 975 w 2531"/>
              <a:gd name="T17" fmla="*/ 199 h 2694"/>
              <a:gd name="T18" fmla="*/ 650 w 2531"/>
              <a:gd name="T19" fmla="*/ 822 h 2694"/>
              <a:gd name="T20" fmla="*/ 162 w 2531"/>
              <a:gd name="T21" fmla="*/ 1310 h 2694"/>
              <a:gd name="T22" fmla="*/ 0 w 2531"/>
              <a:gd name="T23" fmla="*/ 1428 h 2694"/>
              <a:gd name="T24" fmla="*/ 117 w 2531"/>
              <a:gd name="T25" fmla="*/ 1590 h 2694"/>
              <a:gd name="T26" fmla="*/ 804 w 2531"/>
              <a:gd name="T27" fmla="*/ 2530 h 2694"/>
              <a:gd name="T28" fmla="*/ 921 w 2531"/>
              <a:gd name="T29" fmla="*/ 2693 h 2694"/>
              <a:gd name="T30" fmla="*/ 1093 w 2531"/>
              <a:gd name="T31" fmla="*/ 2575 h 2694"/>
              <a:gd name="T32" fmla="*/ 1924 w 2531"/>
              <a:gd name="T33" fmla="*/ 1744 h 2694"/>
              <a:gd name="T34" fmla="*/ 2466 w 2531"/>
              <a:gd name="T35" fmla="*/ 687 h 2694"/>
              <a:gd name="T36" fmla="*/ 2530 w 2531"/>
              <a:gd name="T37" fmla="*/ 488 h 2694"/>
              <a:gd name="T38" fmla="*/ 2331 w 2531"/>
              <a:gd name="T39" fmla="*/ 425 h 2694"/>
              <a:gd name="T40" fmla="*/ 1228 w 2531"/>
              <a:gd name="T41" fmla="*/ 63 h 2694"/>
              <a:gd name="T42" fmla="*/ 1038 w 2531"/>
              <a:gd name="T43" fmla="*/ 0 h 2694"/>
              <a:gd name="T44" fmla="*/ 1165 w 2531"/>
              <a:gd name="T45" fmla="*/ 262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31" h="2694">
                <a:moveTo>
                  <a:pt x="1165" y="262"/>
                </a:moveTo>
                <a:lnTo>
                  <a:pt x="1165" y="262"/>
                </a:lnTo>
                <a:cubicBezTo>
                  <a:pt x="2267" y="623"/>
                  <a:pt x="2267" y="623"/>
                  <a:pt x="2267" y="623"/>
                </a:cubicBezTo>
                <a:cubicBezTo>
                  <a:pt x="2033" y="1346"/>
                  <a:pt x="1572" y="1970"/>
                  <a:pt x="966" y="2413"/>
                </a:cubicBezTo>
                <a:cubicBezTo>
                  <a:pt x="289" y="1473"/>
                  <a:pt x="289" y="1473"/>
                  <a:pt x="289" y="1473"/>
                </a:cubicBezTo>
                <a:cubicBezTo>
                  <a:pt x="695" y="1175"/>
                  <a:pt x="1002" y="750"/>
                  <a:pt x="1165" y="262"/>
                </a:cubicBezTo>
                <a:lnTo>
                  <a:pt x="1038" y="0"/>
                </a:lnTo>
                <a:lnTo>
                  <a:pt x="1038" y="0"/>
                </a:lnTo>
                <a:cubicBezTo>
                  <a:pt x="975" y="199"/>
                  <a:pt x="975" y="199"/>
                  <a:pt x="975" y="199"/>
                </a:cubicBezTo>
                <a:cubicBezTo>
                  <a:pt x="903" y="425"/>
                  <a:pt x="795" y="633"/>
                  <a:pt x="650" y="822"/>
                </a:cubicBezTo>
                <a:cubicBezTo>
                  <a:pt x="514" y="1003"/>
                  <a:pt x="352" y="1166"/>
                  <a:pt x="162" y="1310"/>
                </a:cubicBezTo>
                <a:cubicBezTo>
                  <a:pt x="0" y="1428"/>
                  <a:pt x="0" y="1428"/>
                  <a:pt x="0" y="1428"/>
                </a:cubicBezTo>
                <a:cubicBezTo>
                  <a:pt x="117" y="1590"/>
                  <a:pt x="117" y="1590"/>
                  <a:pt x="117" y="1590"/>
                </a:cubicBezTo>
                <a:cubicBezTo>
                  <a:pt x="804" y="2530"/>
                  <a:pt x="804" y="2530"/>
                  <a:pt x="804" y="2530"/>
                </a:cubicBezTo>
                <a:cubicBezTo>
                  <a:pt x="921" y="2693"/>
                  <a:pt x="921" y="2693"/>
                  <a:pt x="921" y="2693"/>
                </a:cubicBezTo>
                <a:cubicBezTo>
                  <a:pt x="1093" y="2575"/>
                  <a:pt x="1093" y="2575"/>
                  <a:pt x="1093" y="2575"/>
                </a:cubicBezTo>
                <a:cubicBezTo>
                  <a:pt x="1409" y="2340"/>
                  <a:pt x="1689" y="2060"/>
                  <a:pt x="1924" y="1744"/>
                </a:cubicBezTo>
                <a:cubicBezTo>
                  <a:pt x="2159" y="1419"/>
                  <a:pt x="2340" y="1066"/>
                  <a:pt x="2466" y="687"/>
                </a:cubicBezTo>
                <a:cubicBezTo>
                  <a:pt x="2530" y="488"/>
                  <a:pt x="2530" y="488"/>
                  <a:pt x="2530" y="488"/>
                </a:cubicBezTo>
                <a:cubicBezTo>
                  <a:pt x="2331" y="425"/>
                  <a:pt x="2331" y="425"/>
                  <a:pt x="2331" y="425"/>
                </a:cubicBezTo>
                <a:cubicBezTo>
                  <a:pt x="1228" y="63"/>
                  <a:pt x="1228" y="63"/>
                  <a:pt x="1228" y="63"/>
                </a:cubicBezTo>
                <a:cubicBezTo>
                  <a:pt x="1038" y="0"/>
                  <a:pt x="1038" y="0"/>
                  <a:pt x="1038" y="0"/>
                </a:cubicBezTo>
                <a:lnTo>
                  <a:pt x="1165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4902DDDD-D3CA-3B43-ACCF-1EE747CC3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1889" y="4022394"/>
            <a:ext cx="2896351" cy="4879088"/>
          </a:xfrm>
          <a:custGeom>
            <a:avLst/>
            <a:gdLst>
              <a:gd name="T0" fmla="*/ 1120 w 2630"/>
              <a:gd name="T1" fmla="*/ 4001 h 4427"/>
              <a:gd name="T2" fmla="*/ 1120 w 2630"/>
              <a:gd name="T3" fmla="*/ 4001 h 4427"/>
              <a:gd name="T4" fmla="*/ 1148 w 2630"/>
              <a:gd name="T5" fmla="*/ 3911 h 4427"/>
              <a:gd name="T6" fmla="*/ 1265 w 2630"/>
              <a:gd name="T7" fmla="*/ 3188 h 4427"/>
              <a:gd name="T8" fmla="*/ 1148 w 2630"/>
              <a:gd name="T9" fmla="*/ 2475 h 4427"/>
              <a:gd name="T10" fmla="*/ 488 w 2630"/>
              <a:gd name="T11" fmla="*/ 1463 h 4427"/>
              <a:gd name="T12" fmla="*/ 271 w 2630"/>
              <a:gd name="T13" fmla="*/ 1770 h 4427"/>
              <a:gd name="T14" fmla="*/ 0 w 2630"/>
              <a:gd name="T15" fmla="*/ 253 h 4427"/>
              <a:gd name="T16" fmla="*/ 1518 w 2630"/>
              <a:gd name="T17" fmla="*/ 0 h 4427"/>
              <a:gd name="T18" fmla="*/ 1274 w 2630"/>
              <a:gd name="T19" fmla="*/ 343 h 4427"/>
              <a:gd name="T20" fmla="*/ 2449 w 2630"/>
              <a:gd name="T21" fmla="*/ 2051 h 4427"/>
              <a:gd name="T22" fmla="*/ 2629 w 2630"/>
              <a:gd name="T23" fmla="*/ 3188 h 4427"/>
              <a:gd name="T24" fmla="*/ 2449 w 2630"/>
              <a:gd name="T25" fmla="*/ 4327 h 4427"/>
              <a:gd name="T26" fmla="*/ 2422 w 2630"/>
              <a:gd name="T27" fmla="*/ 4426 h 4427"/>
              <a:gd name="T28" fmla="*/ 1120 w 2630"/>
              <a:gd name="T29" fmla="*/ 4001 h 4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30" h="4427">
                <a:moveTo>
                  <a:pt x="1120" y="4001"/>
                </a:moveTo>
                <a:lnTo>
                  <a:pt x="1120" y="4001"/>
                </a:lnTo>
                <a:cubicBezTo>
                  <a:pt x="1148" y="3911"/>
                  <a:pt x="1148" y="3911"/>
                  <a:pt x="1148" y="3911"/>
                </a:cubicBezTo>
                <a:cubicBezTo>
                  <a:pt x="1229" y="3676"/>
                  <a:pt x="1265" y="3432"/>
                  <a:pt x="1265" y="3188"/>
                </a:cubicBezTo>
                <a:cubicBezTo>
                  <a:pt x="1265" y="2944"/>
                  <a:pt x="1229" y="2709"/>
                  <a:pt x="1148" y="2475"/>
                </a:cubicBezTo>
                <a:cubicBezTo>
                  <a:pt x="1021" y="2087"/>
                  <a:pt x="795" y="1734"/>
                  <a:pt x="488" y="1463"/>
                </a:cubicBezTo>
                <a:cubicBezTo>
                  <a:pt x="271" y="1770"/>
                  <a:pt x="271" y="1770"/>
                  <a:pt x="271" y="1770"/>
                </a:cubicBezTo>
                <a:cubicBezTo>
                  <a:pt x="0" y="253"/>
                  <a:pt x="0" y="253"/>
                  <a:pt x="0" y="253"/>
                </a:cubicBezTo>
                <a:cubicBezTo>
                  <a:pt x="1518" y="0"/>
                  <a:pt x="1518" y="0"/>
                  <a:pt x="1518" y="0"/>
                </a:cubicBezTo>
                <a:cubicBezTo>
                  <a:pt x="1274" y="343"/>
                  <a:pt x="1274" y="343"/>
                  <a:pt x="1274" y="343"/>
                </a:cubicBezTo>
                <a:cubicBezTo>
                  <a:pt x="1825" y="795"/>
                  <a:pt x="2232" y="1382"/>
                  <a:pt x="2449" y="2051"/>
                </a:cubicBezTo>
                <a:cubicBezTo>
                  <a:pt x="2566" y="2421"/>
                  <a:pt x="2629" y="2800"/>
                  <a:pt x="2629" y="3188"/>
                </a:cubicBezTo>
                <a:cubicBezTo>
                  <a:pt x="2629" y="3577"/>
                  <a:pt x="2566" y="3965"/>
                  <a:pt x="2449" y="4327"/>
                </a:cubicBezTo>
                <a:cubicBezTo>
                  <a:pt x="2422" y="4426"/>
                  <a:pt x="2422" y="4426"/>
                  <a:pt x="2422" y="4426"/>
                </a:cubicBezTo>
                <a:lnTo>
                  <a:pt x="1120" y="400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Line 87">
            <a:extLst>
              <a:ext uri="{FF2B5EF4-FFF2-40B4-BE49-F238E27FC236}">
                <a16:creationId xmlns:a16="http://schemas.microsoft.com/office/drawing/2014/main" id="{2C546EBC-AF66-9E4F-B9C8-8BF315F01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41449" y="6223817"/>
            <a:ext cx="2619353" cy="48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Freeform 88">
            <a:extLst>
              <a:ext uri="{FF2B5EF4-FFF2-40B4-BE49-F238E27FC236}">
                <a16:creationId xmlns:a16="http://schemas.microsoft.com/office/drawing/2014/main" id="{5C2171E2-04E7-394B-8A95-C048A4832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047" y="6150920"/>
            <a:ext cx="150648" cy="150651"/>
          </a:xfrm>
          <a:custGeom>
            <a:avLst/>
            <a:gdLst>
              <a:gd name="T0" fmla="*/ 63 w 137"/>
              <a:gd name="T1" fmla="*/ 136 h 137"/>
              <a:gd name="T2" fmla="*/ 63 w 137"/>
              <a:gd name="T3" fmla="*/ 136 h 137"/>
              <a:gd name="T4" fmla="*/ 136 w 137"/>
              <a:gd name="T5" fmla="*/ 64 h 137"/>
              <a:gd name="T6" fmla="*/ 63 w 137"/>
              <a:gd name="T7" fmla="*/ 0 h 137"/>
              <a:gd name="T8" fmla="*/ 0 w 137"/>
              <a:gd name="T9" fmla="*/ 64 h 137"/>
              <a:gd name="T10" fmla="*/ 63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3" y="136"/>
                </a:moveTo>
                <a:lnTo>
                  <a:pt x="63" y="136"/>
                </a:lnTo>
                <a:cubicBezTo>
                  <a:pt x="108" y="136"/>
                  <a:pt x="136" y="100"/>
                  <a:pt x="136" y="64"/>
                </a:cubicBezTo>
                <a:cubicBezTo>
                  <a:pt x="136" y="27"/>
                  <a:pt x="108" y="0"/>
                  <a:pt x="63" y="0"/>
                </a:cubicBezTo>
                <a:cubicBezTo>
                  <a:pt x="27" y="0"/>
                  <a:pt x="0" y="27"/>
                  <a:pt x="0" y="64"/>
                </a:cubicBezTo>
                <a:cubicBezTo>
                  <a:pt x="0" y="100"/>
                  <a:pt x="27" y="136"/>
                  <a:pt x="63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Line 89">
            <a:extLst>
              <a:ext uri="{FF2B5EF4-FFF2-40B4-BE49-F238E27FC236}">
                <a16:creationId xmlns:a16="http://schemas.microsoft.com/office/drawing/2014/main" id="{6214E81F-63CE-9E40-BBBC-F8209AABA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26326" y="9523517"/>
            <a:ext cx="3134475" cy="48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Freeform 90">
            <a:extLst>
              <a:ext uri="{FF2B5EF4-FFF2-40B4-BE49-F238E27FC236}">
                <a16:creationId xmlns:a16="http://schemas.microsoft.com/office/drawing/2014/main" id="{025DA346-2C43-1C4D-A02F-9FB4A7AA9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047" y="9445763"/>
            <a:ext cx="150648" cy="150651"/>
          </a:xfrm>
          <a:custGeom>
            <a:avLst/>
            <a:gdLst>
              <a:gd name="T0" fmla="*/ 63 w 137"/>
              <a:gd name="T1" fmla="*/ 135 h 136"/>
              <a:gd name="T2" fmla="*/ 63 w 137"/>
              <a:gd name="T3" fmla="*/ 135 h 136"/>
              <a:gd name="T4" fmla="*/ 136 w 137"/>
              <a:gd name="T5" fmla="*/ 72 h 136"/>
              <a:gd name="T6" fmla="*/ 63 w 137"/>
              <a:gd name="T7" fmla="*/ 0 h 136"/>
              <a:gd name="T8" fmla="*/ 0 w 137"/>
              <a:gd name="T9" fmla="*/ 72 h 136"/>
              <a:gd name="T10" fmla="*/ 63 w 137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3" y="135"/>
                </a:moveTo>
                <a:lnTo>
                  <a:pt x="63" y="135"/>
                </a:lnTo>
                <a:cubicBezTo>
                  <a:pt x="108" y="135"/>
                  <a:pt x="136" y="108"/>
                  <a:pt x="136" y="72"/>
                </a:cubicBezTo>
                <a:cubicBezTo>
                  <a:pt x="136" y="36"/>
                  <a:pt x="108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35"/>
                  <a:pt x="63" y="13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91">
            <a:extLst>
              <a:ext uri="{FF2B5EF4-FFF2-40B4-BE49-F238E27FC236}">
                <a16:creationId xmlns:a16="http://schemas.microsoft.com/office/drawing/2014/main" id="{DF135B47-0126-CA4D-A70C-9A53E3890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4045" y="10743290"/>
            <a:ext cx="4791614" cy="1423876"/>
          </a:xfrm>
          <a:custGeom>
            <a:avLst/>
            <a:gdLst>
              <a:gd name="T0" fmla="*/ 4346 w 4347"/>
              <a:gd name="T1" fmla="*/ 1292 h 1293"/>
              <a:gd name="T2" fmla="*/ 904 w 4347"/>
              <a:gd name="T3" fmla="*/ 1292 h 1293"/>
              <a:gd name="T4" fmla="*/ 0 w 4347"/>
              <a:gd name="T5" fmla="*/ 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7" h="1293">
                <a:moveTo>
                  <a:pt x="4346" y="1292"/>
                </a:moveTo>
                <a:lnTo>
                  <a:pt x="904" y="1292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Freeform 92">
            <a:extLst>
              <a:ext uri="{FF2B5EF4-FFF2-40B4-BE49-F238E27FC236}">
                <a16:creationId xmlns:a16="http://schemas.microsoft.com/office/drawing/2014/main" id="{C65A0690-8553-CA4A-A436-66DA6D67C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047" y="12084554"/>
            <a:ext cx="150648" cy="150648"/>
          </a:xfrm>
          <a:custGeom>
            <a:avLst/>
            <a:gdLst>
              <a:gd name="T0" fmla="*/ 63 w 137"/>
              <a:gd name="T1" fmla="*/ 0 h 137"/>
              <a:gd name="T2" fmla="*/ 63 w 137"/>
              <a:gd name="T3" fmla="*/ 0 h 137"/>
              <a:gd name="T4" fmla="*/ 136 w 137"/>
              <a:gd name="T5" fmla="*/ 73 h 137"/>
              <a:gd name="T6" fmla="*/ 63 w 137"/>
              <a:gd name="T7" fmla="*/ 136 h 137"/>
              <a:gd name="T8" fmla="*/ 0 w 137"/>
              <a:gd name="T9" fmla="*/ 73 h 137"/>
              <a:gd name="T10" fmla="*/ 63 w 137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3" y="0"/>
                </a:moveTo>
                <a:lnTo>
                  <a:pt x="63" y="0"/>
                </a:lnTo>
                <a:cubicBezTo>
                  <a:pt x="108" y="0"/>
                  <a:pt x="136" y="37"/>
                  <a:pt x="136" y="73"/>
                </a:cubicBezTo>
                <a:cubicBezTo>
                  <a:pt x="136" y="109"/>
                  <a:pt x="108" y="136"/>
                  <a:pt x="63" y="136"/>
                </a:cubicBezTo>
                <a:cubicBezTo>
                  <a:pt x="27" y="136"/>
                  <a:pt x="0" y="109"/>
                  <a:pt x="0" y="73"/>
                </a:cubicBezTo>
                <a:cubicBezTo>
                  <a:pt x="0" y="37"/>
                  <a:pt x="27" y="0"/>
                  <a:pt x="6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Line 93">
            <a:extLst>
              <a:ext uri="{FF2B5EF4-FFF2-40B4-BE49-F238E27FC236}">
                <a16:creationId xmlns:a16="http://schemas.microsoft.com/office/drawing/2014/main" id="{AF6A45E2-B51E-D645-BB46-AD95AB4F1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5958" y="7414429"/>
            <a:ext cx="2211139" cy="48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Freeform 94">
            <a:extLst>
              <a:ext uri="{FF2B5EF4-FFF2-40B4-BE49-F238E27FC236}">
                <a16:creationId xmlns:a16="http://schemas.microsoft.com/office/drawing/2014/main" id="{4823D2B5-F286-914C-A0C9-15B6EDAAA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782" y="7346394"/>
            <a:ext cx="150651" cy="150651"/>
          </a:xfrm>
          <a:custGeom>
            <a:avLst/>
            <a:gdLst>
              <a:gd name="T0" fmla="*/ 64 w 137"/>
              <a:gd name="T1" fmla="*/ 0 h 136"/>
              <a:gd name="T2" fmla="*/ 64 w 137"/>
              <a:gd name="T3" fmla="*/ 0 h 136"/>
              <a:gd name="T4" fmla="*/ 0 w 137"/>
              <a:gd name="T5" fmla="*/ 63 h 136"/>
              <a:gd name="T6" fmla="*/ 64 w 137"/>
              <a:gd name="T7" fmla="*/ 135 h 136"/>
              <a:gd name="T8" fmla="*/ 136 w 137"/>
              <a:gd name="T9" fmla="*/ 63 h 136"/>
              <a:gd name="T10" fmla="*/ 64 w 137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4" y="0"/>
                </a:moveTo>
                <a:lnTo>
                  <a:pt x="64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5"/>
                  <a:pt x="64" y="135"/>
                </a:cubicBezTo>
                <a:cubicBezTo>
                  <a:pt x="109" y="135"/>
                  <a:pt x="136" y="99"/>
                  <a:pt x="136" y="63"/>
                </a:cubicBezTo>
                <a:cubicBezTo>
                  <a:pt x="136" y="27"/>
                  <a:pt x="109" y="0"/>
                  <a:pt x="64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Line 95">
            <a:extLst>
              <a:ext uri="{FF2B5EF4-FFF2-40B4-BE49-F238E27FC236}">
                <a16:creationId xmlns:a16="http://schemas.microsoft.com/office/drawing/2014/main" id="{F97C5657-D21A-0A4E-930D-0F80FA9B62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0817" y="9664448"/>
            <a:ext cx="3144195" cy="48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Freeform 96">
            <a:extLst>
              <a:ext uri="{FF2B5EF4-FFF2-40B4-BE49-F238E27FC236}">
                <a16:creationId xmlns:a16="http://schemas.microsoft.com/office/drawing/2014/main" id="{278BD1AF-E766-1640-BF34-D1B4074A8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782" y="9596413"/>
            <a:ext cx="150651" cy="150648"/>
          </a:xfrm>
          <a:custGeom>
            <a:avLst/>
            <a:gdLst>
              <a:gd name="T0" fmla="*/ 64 w 137"/>
              <a:gd name="T1" fmla="*/ 0 h 137"/>
              <a:gd name="T2" fmla="*/ 64 w 137"/>
              <a:gd name="T3" fmla="*/ 0 h 137"/>
              <a:gd name="T4" fmla="*/ 0 w 137"/>
              <a:gd name="T5" fmla="*/ 64 h 137"/>
              <a:gd name="T6" fmla="*/ 64 w 137"/>
              <a:gd name="T7" fmla="*/ 136 h 137"/>
              <a:gd name="T8" fmla="*/ 136 w 137"/>
              <a:gd name="T9" fmla="*/ 64 h 137"/>
              <a:gd name="T10" fmla="*/ 64 w 137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0"/>
                </a:moveTo>
                <a:lnTo>
                  <a:pt x="64" y="0"/>
                </a:lnTo>
                <a:cubicBezTo>
                  <a:pt x="27" y="0"/>
                  <a:pt x="0" y="28"/>
                  <a:pt x="0" y="64"/>
                </a:cubicBezTo>
                <a:cubicBezTo>
                  <a:pt x="0" y="109"/>
                  <a:pt x="27" y="136"/>
                  <a:pt x="64" y="136"/>
                </a:cubicBezTo>
                <a:cubicBezTo>
                  <a:pt x="109" y="136"/>
                  <a:pt x="136" y="109"/>
                  <a:pt x="136" y="64"/>
                </a:cubicBezTo>
                <a:cubicBezTo>
                  <a:pt x="136" y="28"/>
                  <a:pt x="109" y="0"/>
                  <a:pt x="64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7">
            <a:extLst>
              <a:ext uri="{FF2B5EF4-FFF2-40B4-BE49-F238E27FC236}">
                <a16:creationId xmlns:a16="http://schemas.microsoft.com/office/drawing/2014/main" id="{09653743-4569-AA46-A422-DB7359C83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817" y="10641236"/>
            <a:ext cx="4733299" cy="1525930"/>
          </a:xfrm>
          <a:custGeom>
            <a:avLst/>
            <a:gdLst>
              <a:gd name="T0" fmla="*/ 0 w 4293"/>
              <a:gd name="T1" fmla="*/ 1383 h 1384"/>
              <a:gd name="T2" fmla="*/ 3207 w 4293"/>
              <a:gd name="T3" fmla="*/ 1383 h 1384"/>
              <a:gd name="T4" fmla="*/ 4292 w 4293"/>
              <a:gd name="T5" fmla="*/ 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3" h="1384">
                <a:moveTo>
                  <a:pt x="0" y="1383"/>
                </a:moveTo>
                <a:lnTo>
                  <a:pt x="3207" y="1383"/>
                </a:lnTo>
                <a:lnTo>
                  <a:pt x="4292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Freeform 98">
            <a:extLst>
              <a:ext uri="{FF2B5EF4-FFF2-40B4-BE49-F238E27FC236}">
                <a16:creationId xmlns:a16="http://schemas.microsoft.com/office/drawing/2014/main" id="{85AB98AF-7E7D-A34E-B0A5-D922C7B16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782" y="12084554"/>
            <a:ext cx="150651" cy="150648"/>
          </a:xfrm>
          <a:custGeom>
            <a:avLst/>
            <a:gdLst>
              <a:gd name="T0" fmla="*/ 64 w 137"/>
              <a:gd name="T1" fmla="*/ 136 h 137"/>
              <a:gd name="T2" fmla="*/ 64 w 137"/>
              <a:gd name="T3" fmla="*/ 136 h 137"/>
              <a:gd name="T4" fmla="*/ 0 w 137"/>
              <a:gd name="T5" fmla="*/ 73 h 137"/>
              <a:gd name="T6" fmla="*/ 64 w 137"/>
              <a:gd name="T7" fmla="*/ 0 h 137"/>
              <a:gd name="T8" fmla="*/ 136 w 137"/>
              <a:gd name="T9" fmla="*/ 73 h 137"/>
              <a:gd name="T10" fmla="*/ 64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136"/>
                </a:moveTo>
                <a:lnTo>
                  <a:pt x="64" y="136"/>
                </a:lnTo>
                <a:cubicBezTo>
                  <a:pt x="27" y="136"/>
                  <a:pt x="0" y="109"/>
                  <a:pt x="0" y="73"/>
                </a:cubicBezTo>
                <a:cubicBezTo>
                  <a:pt x="0" y="37"/>
                  <a:pt x="27" y="0"/>
                  <a:pt x="64" y="0"/>
                </a:cubicBezTo>
                <a:cubicBezTo>
                  <a:pt x="109" y="0"/>
                  <a:pt x="136" y="37"/>
                  <a:pt x="136" y="73"/>
                </a:cubicBezTo>
                <a:cubicBezTo>
                  <a:pt x="136" y="109"/>
                  <a:pt x="109" y="136"/>
                  <a:pt x="64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99">
            <a:extLst>
              <a:ext uri="{FF2B5EF4-FFF2-40B4-BE49-F238E27FC236}">
                <a16:creationId xmlns:a16="http://schemas.microsoft.com/office/drawing/2014/main" id="{BE80EBC1-6529-3C4D-87BE-E5771637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5959" y="5592062"/>
            <a:ext cx="1253790" cy="1258648"/>
          </a:xfrm>
          <a:custGeom>
            <a:avLst/>
            <a:gdLst>
              <a:gd name="T0" fmla="*/ 1138 w 1139"/>
              <a:gd name="T1" fmla="*/ 570 h 1140"/>
              <a:gd name="T2" fmla="*/ 1138 w 1139"/>
              <a:gd name="T3" fmla="*/ 570 h 1140"/>
              <a:gd name="T4" fmla="*/ 569 w 1139"/>
              <a:gd name="T5" fmla="*/ 1139 h 1140"/>
              <a:gd name="T6" fmla="*/ 0 w 1139"/>
              <a:gd name="T7" fmla="*/ 570 h 1140"/>
              <a:gd name="T8" fmla="*/ 569 w 1139"/>
              <a:gd name="T9" fmla="*/ 0 h 1140"/>
              <a:gd name="T10" fmla="*/ 1138 w 1139"/>
              <a:gd name="T11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40">
                <a:moveTo>
                  <a:pt x="1138" y="570"/>
                </a:moveTo>
                <a:lnTo>
                  <a:pt x="1138" y="570"/>
                </a:lnTo>
                <a:cubicBezTo>
                  <a:pt x="1138" y="886"/>
                  <a:pt x="885" y="1139"/>
                  <a:pt x="569" y="1139"/>
                </a:cubicBezTo>
                <a:cubicBezTo>
                  <a:pt x="253" y="1139"/>
                  <a:pt x="0" y="886"/>
                  <a:pt x="0" y="570"/>
                </a:cubicBezTo>
                <a:cubicBezTo>
                  <a:pt x="0" y="262"/>
                  <a:pt x="253" y="0"/>
                  <a:pt x="569" y="0"/>
                </a:cubicBezTo>
                <a:cubicBezTo>
                  <a:pt x="885" y="0"/>
                  <a:pt x="1138" y="262"/>
                  <a:pt x="1138" y="570"/>
                </a:cubicBezTo>
              </a:path>
            </a:pathLst>
          </a:custGeom>
          <a:solidFill>
            <a:srgbClr val="5A7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0">
            <a:extLst>
              <a:ext uri="{FF2B5EF4-FFF2-40B4-BE49-F238E27FC236}">
                <a16:creationId xmlns:a16="http://schemas.microsoft.com/office/drawing/2014/main" id="{214AF9A2-2B11-4242-B124-0DCF6418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468" y="8896624"/>
            <a:ext cx="1258648" cy="1253790"/>
          </a:xfrm>
          <a:custGeom>
            <a:avLst/>
            <a:gdLst>
              <a:gd name="T0" fmla="*/ 1139 w 1140"/>
              <a:gd name="T1" fmla="*/ 569 h 1139"/>
              <a:gd name="T2" fmla="*/ 1139 w 1140"/>
              <a:gd name="T3" fmla="*/ 569 h 1139"/>
              <a:gd name="T4" fmla="*/ 569 w 1140"/>
              <a:gd name="T5" fmla="*/ 1138 h 1139"/>
              <a:gd name="T6" fmla="*/ 0 w 1140"/>
              <a:gd name="T7" fmla="*/ 569 h 1139"/>
              <a:gd name="T8" fmla="*/ 569 w 1140"/>
              <a:gd name="T9" fmla="*/ 0 h 1139"/>
              <a:gd name="T10" fmla="*/ 1139 w 1140"/>
              <a:gd name="T11" fmla="*/ 56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39">
                <a:moveTo>
                  <a:pt x="1139" y="569"/>
                </a:moveTo>
                <a:lnTo>
                  <a:pt x="1139" y="569"/>
                </a:lnTo>
                <a:cubicBezTo>
                  <a:pt x="1139" y="885"/>
                  <a:pt x="886" y="1138"/>
                  <a:pt x="569" y="1138"/>
                </a:cubicBezTo>
                <a:cubicBezTo>
                  <a:pt x="253" y="1138"/>
                  <a:pt x="0" y="885"/>
                  <a:pt x="0" y="569"/>
                </a:cubicBezTo>
                <a:cubicBezTo>
                  <a:pt x="0" y="253"/>
                  <a:pt x="253" y="0"/>
                  <a:pt x="569" y="0"/>
                </a:cubicBezTo>
                <a:cubicBezTo>
                  <a:pt x="886" y="0"/>
                  <a:pt x="1139" y="253"/>
                  <a:pt x="1139" y="569"/>
                </a:cubicBezTo>
              </a:path>
            </a:pathLst>
          </a:custGeom>
          <a:solidFill>
            <a:srgbClr val="2E5C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1">
            <a:extLst>
              <a:ext uri="{FF2B5EF4-FFF2-40B4-BE49-F238E27FC236}">
                <a16:creationId xmlns:a16="http://schemas.microsoft.com/office/drawing/2014/main" id="{EB4C041C-B33F-2948-9432-89EC732E1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8555" y="10111536"/>
            <a:ext cx="1253790" cy="1258648"/>
          </a:xfrm>
          <a:custGeom>
            <a:avLst/>
            <a:gdLst>
              <a:gd name="T0" fmla="*/ 1137 w 1138"/>
              <a:gd name="T1" fmla="*/ 570 h 1140"/>
              <a:gd name="T2" fmla="*/ 1137 w 1138"/>
              <a:gd name="T3" fmla="*/ 570 h 1140"/>
              <a:gd name="T4" fmla="*/ 568 w 1138"/>
              <a:gd name="T5" fmla="*/ 1139 h 1140"/>
              <a:gd name="T6" fmla="*/ 0 w 1138"/>
              <a:gd name="T7" fmla="*/ 570 h 1140"/>
              <a:gd name="T8" fmla="*/ 568 w 1138"/>
              <a:gd name="T9" fmla="*/ 0 h 1140"/>
              <a:gd name="T10" fmla="*/ 1137 w 1138"/>
              <a:gd name="T11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8" h="1140">
                <a:moveTo>
                  <a:pt x="1137" y="570"/>
                </a:moveTo>
                <a:lnTo>
                  <a:pt x="1137" y="570"/>
                </a:lnTo>
                <a:cubicBezTo>
                  <a:pt x="1137" y="886"/>
                  <a:pt x="875" y="1139"/>
                  <a:pt x="568" y="1139"/>
                </a:cubicBezTo>
                <a:cubicBezTo>
                  <a:pt x="253" y="1139"/>
                  <a:pt x="0" y="886"/>
                  <a:pt x="0" y="570"/>
                </a:cubicBezTo>
                <a:cubicBezTo>
                  <a:pt x="0" y="262"/>
                  <a:pt x="253" y="0"/>
                  <a:pt x="568" y="0"/>
                </a:cubicBezTo>
                <a:cubicBezTo>
                  <a:pt x="875" y="0"/>
                  <a:pt x="1137" y="262"/>
                  <a:pt x="1137" y="570"/>
                </a:cubicBezTo>
              </a:path>
            </a:pathLst>
          </a:custGeom>
          <a:solidFill>
            <a:srgbClr val="263E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2">
            <a:extLst>
              <a:ext uri="{FF2B5EF4-FFF2-40B4-BE49-F238E27FC236}">
                <a16:creationId xmlns:a16="http://schemas.microsoft.com/office/drawing/2014/main" id="{30E443D4-029B-D645-BC6A-1B05CB11F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115" y="6787536"/>
            <a:ext cx="1253790" cy="1253790"/>
          </a:xfrm>
          <a:custGeom>
            <a:avLst/>
            <a:gdLst>
              <a:gd name="T0" fmla="*/ 1138 w 1139"/>
              <a:gd name="T1" fmla="*/ 568 h 1138"/>
              <a:gd name="T2" fmla="*/ 1138 w 1139"/>
              <a:gd name="T3" fmla="*/ 568 h 1138"/>
              <a:gd name="T4" fmla="*/ 569 w 1139"/>
              <a:gd name="T5" fmla="*/ 1137 h 1138"/>
              <a:gd name="T6" fmla="*/ 0 w 1139"/>
              <a:gd name="T7" fmla="*/ 568 h 1138"/>
              <a:gd name="T8" fmla="*/ 569 w 1139"/>
              <a:gd name="T9" fmla="*/ 0 h 1138"/>
              <a:gd name="T10" fmla="*/ 1138 w 1139"/>
              <a:gd name="T11" fmla="*/ 568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8">
                <a:moveTo>
                  <a:pt x="1138" y="568"/>
                </a:moveTo>
                <a:lnTo>
                  <a:pt x="1138" y="568"/>
                </a:lnTo>
                <a:cubicBezTo>
                  <a:pt x="1138" y="884"/>
                  <a:pt x="885" y="1137"/>
                  <a:pt x="569" y="1137"/>
                </a:cubicBezTo>
                <a:cubicBezTo>
                  <a:pt x="262" y="1137"/>
                  <a:pt x="0" y="884"/>
                  <a:pt x="0" y="568"/>
                </a:cubicBezTo>
                <a:cubicBezTo>
                  <a:pt x="0" y="260"/>
                  <a:pt x="262" y="0"/>
                  <a:pt x="569" y="0"/>
                </a:cubicBezTo>
                <a:cubicBezTo>
                  <a:pt x="885" y="0"/>
                  <a:pt x="1138" y="260"/>
                  <a:pt x="1138" y="568"/>
                </a:cubicBezTo>
              </a:path>
            </a:pathLst>
          </a:custGeom>
          <a:solidFill>
            <a:srgbClr val="5A7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03">
            <a:extLst>
              <a:ext uri="{FF2B5EF4-FFF2-40B4-BE49-F238E27FC236}">
                <a16:creationId xmlns:a16="http://schemas.microsoft.com/office/drawing/2014/main" id="{4643BEED-5ECA-9547-8262-FCA4563C5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134" y="8770273"/>
            <a:ext cx="1253790" cy="1244070"/>
          </a:xfrm>
          <a:custGeom>
            <a:avLst/>
            <a:gdLst>
              <a:gd name="T0" fmla="*/ 1138 w 1139"/>
              <a:gd name="T1" fmla="*/ 560 h 1130"/>
              <a:gd name="T2" fmla="*/ 1138 w 1139"/>
              <a:gd name="T3" fmla="*/ 560 h 1130"/>
              <a:gd name="T4" fmla="*/ 569 w 1139"/>
              <a:gd name="T5" fmla="*/ 1129 h 1130"/>
              <a:gd name="T6" fmla="*/ 0 w 1139"/>
              <a:gd name="T7" fmla="*/ 560 h 1130"/>
              <a:gd name="T8" fmla="*/ 569 w 1139"/>
              <a:gd name="T9" fmla="*/ 0 h 1130"/>
              <a:gd name="T10" fmla="*/ 1138 w 1139"/>
              <a:gd name="T11" fmla="*/ 56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0">
                <a:moveTo>
                  <a:pt x="1138" y="560"/>
                </a:moveTo>
                <a:lnTo>
                  <a:pt x="1138" y="560"/>
                </a:lnTo>
                <a:cubicBezTo>
                  <a:pt x="1138" y="876"/>
                  <a:pt x="876" y="1129"/>
                  <a:pt x="569" y="1129"/>
                </a:cubicBezTo>
                <a:cubicBezTo>
                  <a:pt x="253" y="1129"/>
                  <a:pt x="0" y="876"/>
                  <a:pt x="0" y="560"/>
                </a:cubicBezTo>
                <a:cubicBezTo>
                  <a:pt x="0" y="253"/>
                  <a:pt x="253" y="0"/>
                  <a:pt x="569" y="0"/>
                </a:cubicBezTo>
                <a:cubicBezTo>
                  <a:pt x="876" y="0"/>
                  <a:pt x="1138" y="253"/>
                  <a:pt x="1138" y="560"/>
                </a:cubicBezTo>
              </a:path>
            </a:pathLst>
          </a:custGeom>
          <a:solidFill>
            <a:srgbClr val="559E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04">
            <a:extLst>
              <a:ext uri="{FF2B5EF4-FFF2-40B4-BE49-F238E27FC236}">
                <a16:creationId xmlns:a16="http://schemas.microsoft.com/office/drawing/2014/main" id="{0FABC422-153C-AB46-9ECE-C5CD63DA5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6099" y="10033782"/>
            <a:ext cx="1253790" cy="1244070"/>
          </a:xfrm>
          <a:custGeom>
            <a:avLst/>
            <a:gdLst>
              <a:gd name="T0" fmla="*/ 1138 w 1139"/>
              <a:gd name="T1" fmla="*/ 560 h 1131"/>
              <a:gd name="T2" fmla="*/ 1138 w 1139"/>
              <a:gd name="T3" fmla="*/ 560 h 1131"/>
              <a:gd name="T4" fmla="*/ 569 w 1139"/>
              <a:gd name="T5" fmla="*/ 1130 h 1131"/>
              <a:gd name="T6" fmla="*/ 0 w 1139"/>
              <a:gd name="T7" fmla="*/ 560 h 1131"/>
              <a:gd name="T8" fmla="*/ 569 w 1139"/>
              <a:gd name="T9" fmla="*/ 0 h 1131"/>
              <a:gd name="T10" fmla="*/ 1138 w 1139"/>
              <a:gd name="T11" fmla="*/ 560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1">
                <a:moveTo>
                  <a:pt x="1138" y="560"/>
                </a:moveTo>
                <a:lnTo>
                  <a:pt x="1138" y="560"/>
                </a:lnTo>
                <a:cubicBezTo>
                  <a:pt x="1138" y="877"/>
                  <a:pt x="885" y="1130"/>
                  <a:pt x="569" y="1130"/>
                </a:cubicBezTo>
                <a:cubicBezTo>
                  <a:pt x="253" y="1130"/>
                  <a:pt x="0" y="877"/>
                  <a:pt x="0" y="560"/>
                </a:cubicBezTo>
                <a:cubicBezTo>
                  <a:pt x="0" y="253"/>
                  <a:pt x="253" y="0"/>
                  <a:pt x="569" y="0"/>
                </a:cubicBezTo>
                <a:cubicBezTo>
                  <a:pt x="885" y="0"/>
                  <a:pt x="1138" y="253"/>
                  <a:pt x="1138" y="560"/>
                </a:cubicBezTo>
              </a:path>
            </a:pathLst>
          </a:custGeom>
          <a:solidFill>
            <a:srgbClr val="535B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5">
            <a:extLst>
              <a:ext uri="{FF2B5EF4-FFF2-40B4-BE49-F238E27FC236}">
                <a16:creationId xmlns:a16="http://schemas.microsoft.com/office/drawing/2014/main" id="{C94B2BC3-DC75-EC4F-B5AB-C30F8184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222" y="10670394"/>
            <a:ext cx="199244" cy="281860"/>
          </a:xfrm>
          <a:custGeom>
            <a:avLst/>
            <a:gdLst>
              <a:gd name="T0" fmla="*/ 181 w 182"/>
              <a:gd name="T1" fmla="*/ 253 h 254"/>
              <a:gd name="T2" fmla="*/ 181 w 182"/>
              <a:gd name="T3" fmla="*/ 253 h 254"/>
              <a:gd name="T4" fmla="*/ 0 w 182"/>
              <a:gd name="T5" fmla="*/ 253 h 254"/>
              <a:gd name="T6" fmla="*/ 0 w 182"/>
              <a:gd name="T7" fmla="*/ 36 h 254"/>
              <a:gd name="T8" fmla="*/ 46 w 182"/>
              <a:gd name="T9" fmla="*/ 0 h 254"/>
              <a:gd name="T10" fmla="*/ 145 w 182"/>
              <a:gd name="T11" fmla="*/ 0 h 254"/>
              <a:gd name="T12" fmla="*/ 181 w 182"/>
              <a:gd name="T13" fmla="*/ 36 h 254"/>
              <a:gd name="T14" fmla="*/ 181 w 182"/>
              <a:gd name="T15" fmla="*/ 253 h 254"/>
              <a:gd name="T16" fmla="*/ 37 w 182"/>
              <a:gd name="T17" fmla="*/ 217 h 254"/>
              <a:gd name="T18" fmla="*/ 37 w 182"/>
              <a:gd name="T19" fmla="*/ 217 h 254"/>
              <a:gd name="T20" fmla="*/ 145 w 182"/>
              <a:gd name="T21" fmla="*/ 217 h 254"/>
              <a:gd name="T22" fmla="*/ 145 w 182"/>
              <a:gd name="T23" fmla="*/ 36 h 254"/>
              <a:gd name="T24" fmla="*/ 145 w 182"/>
              <a:gd name="T25" fmla="*/ 36 h 254"/>
              <a:gd name="T26" fmla="*/ 46 w 182"/>
              <a:gd name="T27" fmla="*/ 36 h 254"/>
              <a:gd name="T28" fmla="*/ 37 w 182"/>
              <a:gd name="T29" fmla="*/ 36 h 254"/>
              <a:gd name="T30" fmla="*/ 37 w 182"/>
              <a:gd name="T31" fmla="*/ 21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54">
                <a:moveTo>
                  <a:pt x="181" y="253"/>
                </a:moveTo>
                <a:lnTo>
                  <a:pt x="181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4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36"/>
                </a:cubicBezTo>
                <a:lnTo>
                  <a:pt x="181" y="253"/>
                </a:lnTo>
                <a:close/>
                <a:moveTo>
                  <a:pt x="37" y="217"/>
                </a:moveTo>
                <a:lnTo>
                  <a:pt x="37" y="217"/>
                </a:lnTo>
                <a:cubicBezTo>
                  <a:pt x="145" y="217"/>
                  <a:pt x="145" y="217"/>
                  <a:pt x="145" y="217"/>
                </a:cubicBezTo>
                <a:cubicBezTo>
                  <a:pt x="145" y="36"/>
                  <a:pt x="145" y="36"/>
                  <a:pt x="145" y="36"/>
                </a:cubicBezTo>
                <a:lnTo>
                  <a:pt x="145" y="36"/>
                </a:lnTo>
                <a:cubicBezTo>
                  <a:pt x="46" y="36"/>
                  <a:pt x="46" y="36"/>
                  <a:pt x="46" y="36"/>
                </a:cubicBezTo>
                <a:cubicBezTo>
                  <a:pt x="37" y="36"/>
                  <a:pt x="37" y="36"/>
                  <a:pt x="37" y="36"/>
                </a:cubicBezTo>
                <a:lnTo>
                  <a:pt x="37" y="2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06">
            <a:extLst>
              <a:ext uri="{FF2B5EF4-FFF2-40B4-BE49-F238E27FC236}">
                <a16:creationId xmlns:a16="http://schemas.microsoft.com/office/drawing/2014/main" id="{56881DA0-3890-3548-B653-8480D5E7C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1413" y="10592640"/>
            <a:ext cx="588019" cy="369333"/>
          </a:xfrm>
          <a:custGeom>
            <a:avLst/>
            <a:gdLst>
              <a:gd name="T0" fmla="*/ 470 w 534"/>
              <a:gd name="T1" fmla="*/ 334 h 335"/>
              <a:gd name="T2" fmla="*/ 470 w 534"/>
              <a:gd name="T3" fmla="*/ 334 h 335"/>
              <a:gd name="T4" fmla="*/ 54 w 534"/>
              <a:gd name="T5" fmla="*/ 334 h 335"/>
              <a:gd name="T6" fmla="*/ 0 w 534"/>
              <a:gd name="T7" fmla="*/ 280 h 335"/>
              <a:gd name="T8" fmla="*/ 0 w 534"/>
              <a:gd name="T9" fmla="*/ 63 h 335"/>
              <a:gd name="T10" fmla="*/ 27 w 534"/>
              <a:gd name="T11" fmla="*/ 36 h 335"/>
              <a:gd name="T12" fmla="*/ 27 w 534"/>
              <a:gd name="T13" fmla="*/ 36 h 335"/>
              <a:gd name="T14" fmla="*/ 45 w 534"/>
              <a:gd name="T15" fmla="*/ 63 h 335"/>
              <a:gd name="T16" fmla="*/ 45 w 534"/>
              <a:gd name="T17" fmla="*/ 280 h 335"/>
              <a:gd name="T18" fmla="*/ 54 w 534"/>
              <a:gd name="T19" fmla="*/ 289 h 335"/>
              <a:gd name="T20" fmla="*/ 470 w 534"/>
              <a:gd name="T21" fmla="*/ 289 h 335"/>
              <a:gd name="T22" fmla="*/ 479 w 534"/>
              <a:gd name="T23" fmla="*/ 280 h 335"/>
              <a:gd name="T24" fmla="*/ 479 w 534"/>
              <a:gd name="T25" fmla="*/ 0 h 335"/>
              <a:gd name="T26" fmla="*/ 533 w 534"/>
              <a:gd name="T27" fmla="*/ 0 h 335"/>
              <a:gd name="T28" fmla="*/ 533 w 534"/>
              <a:gd name="T29" fmla="*/ 280 h 335"/>
              <a:gd name="T30" fmla="*/ 470 w 534"/>
              <a:gd name="T3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35">
                <a:moveTo>
                  <a:pt x="470" y="334"/>
                </a:moveTo>
                <a:lnTo>
                  <a:pt x="470" y="334"/>
                </a:lnTo>
                <a:cubicBezTo>
                  <a:pt x="54" y="334"/>
                  <a:pt x="54" y="334"/>
                  <a:pt x="54" y="334"/>
                </a:cubicBezTo>
                <a:cubicBezTo>
                  <a:pt x="27" y="334"/>
                  <a:pt x="0" y="307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9" y="36"/>
                  <a:pt x="27" y="36"/>
                </a:cubicBezTo>
                <a:lnTo>
                  <a:pt x="27" y="36"/>
                </a:lnTo>
                <a:cubicBezTo>
                  <a:pt x="36" y="36"/>
                  <a:pt x="45" y="54"/>
                  <a:pt x="45" y="63"/>
                </a:cubicBezTo>
                <a:cubicBezTo>
                  <a:pt x="45" y="280"/>
                  <a:pt x="45" y="280"/>
                  <a:pt x="45" y="280"/>
                </a:cubicBezTo>
                <a:lnTo>
                  <a:pt x="54" y="289"/>
                </a:lnTo>
                <a:cubicBezTo>
                  <a:pt x="470" y="289"/>
                  <a:pt x="470" y="289"/>
                  <a:pt x="470" y="289"/>
                </a:cubicBezTo>
                <a:cubicBezTo>
                  <a:pt x="479" y="289"/>
                  <a:pt x="479" y="280"/>
                  <a:pt x="479" y="280"/>
                </a:cubicBezTo>
                <a:cubicBezTo>
                  <a:pt x="479" y="0"/>
                  <a:pt x="479" y="0"/>
                  <a:pt x="479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280"/>
                  <a:pt x="533" y="280"/>
                  <a:pt x="533" y="280"/>
                </a:cubicBezTo>
                <a:cubicBezTo>
                  <a:pt x="533" y="307"/>
                  <a:pt x="506" y="334"/>
                  <a:pt x="470" y="3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07">
            <a:extLst>
              <a:ext uri="{FF2B5EF4-FFF2-40B4-BE49-F238E27FC236}">
                <a16:creationId xmlns:a16="http://schemas.microsoft.com/office/drawing/2014/main" id="{928E9154-B55E-B543-9899-A07E7149D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2817" y="10354518"/>
            <a:ext cx="665774" cy="272140"/>
          </a:xfrm>
          <a:custGeom>
            <a:avLst/>
            <a:gdLst>
              <a:gd name="T0" fmla="*/ 515 w 606"/>
              <a:gd name="T1" fmla="*/ 244 h 245"/>
              <a:gd name="T2" fmla="*/ 515 w 606"/>
              <a:gd name="T3" fmla="*/ 244 h 245"/>
              <a:gd name="T4" fmla="*/ 442 w 606"/>
              <a:gd name="T5" fmla="*/ 217 h 245"/>
              <a:gd name="T6" fmla="*/ 370 w 606"/>
              <a:gd name="T7" fmla="*/ 244 h 245"/>
              <a:gd name="T8" fmla="*/ 307 w 606"/>
              <a:gd name="T9" fmla="*/ 217 h 245"/>
              <a:gd name="T10" fmla="*/ 235 w 606"/>
              <a:gd name="T11" fmla="*/ 244 h 245"/>
              <a:gd name="T12" fmla="*/ 171 w 606"/>
              <a:gd name="T13" fmla="*/ 217 h 245"/>
              <a:gd name="T14" fmla="*/ 90 w 606"/>
              <a:gd name="T15" fmla="*/ 244 h 245"/>
              <a:gd name="T16" fmla="*/ 0 w 606"/>
              <a:gd name="T17" fmla="*/ 145 h 245"/>
              <a:gd name="T18" fmla="*/ 0 w 606"/>
              <a:gd name="T19" fmla="*/ 145 h 245"/>
              <a:gd name="T20" fmla="*/ 81 w 606"/>
              <a:gd name="T21" fmla="*/ 18 h 245"/>
              <a:gd name="T22" fmla="*/ 126 w 606"/>
              <a:gd name="T23" fmla="*/ 0 h 245"/>
              <a:gd name="T24" fmla="*/ 488 w 606"/>
              <a:gd name="T25" fmla="*/ 0 h 245"/>
              <a:gd name="T26" fmla="*/ 488 w 606"/>
              <a:gd name="T27" fmla="*/ 0 h 245"/>
              <a:gd name="T28" fmla="*/ 524 w 606"/>
              <a:gd name="T29" fmla="*/ 18 h 245"/>
              <a:gd name="T30" fmla="*/ 605 w 606"/>
              <a:gd name="T31" fmla="*/ 145 h 245"/>
              <a:gd name="T32" fmla="*/ 605 w 606"/>
              <a:gd name="T33" fmla="*/ 154 h 245"/>
              <a:gd name="T34" fmla="*/ 524 w 606"/>
              <a:gd name="T35" fmla="*/ 244 h 245"/>
              <a:gd name="T36" fmla="*/ 515 w 606"/>
              <a:gd name="T37" fmla="*/ 244 h 245"/>
              <a:gd name="T38" fmla="*/ 442 w 606"/>
              <a:gd name="T39" fmla="*/ 154 h 245"/>
              <a:gd name="T40" fmla="*/ 442 w 606"/>
              <a:gd name="T41" fmla="*/ 154 h 245"/>
              <a:gd name="T42" fmla="*/ 442 w 606"/>
              <a:gd name="T43" fmla="*/ 154 h 245"/>
              <a:gd name="T44" fmla="*/ 469 w 606"/>
              <a:gd name="T45" fmla="*/ 172 h 245"/>
              <a:gd name="T46" fmla="*/ 515 w 606"/>
              <a:gd name="T47" fmla="*/ 199 h 245"/>
              <a:gd name="T48" fmla="*/ 560 w 606"/>
              <a:gd name="T49" fmla="*/ 154 h 245"/>
              <a:gd name="T50" fmla="*/ 488 w 606"/>
              <a:gd name="T51" fmla="*/ 45 h 245"/>
              <a:gd name="T52" fmla="*/ 126 w 606"/>
              <a:gd name="T53" fmla="*/ 45 h 245"/>
              <a:gd name="T54" fmla="*/ 126 w 606"/>
              <a:gd name="T55" fmla="*/ 45 h 245"/>
              <a:gd name="T56" fmla="*/ 54 w 606"/>
              <a:gd name="T57" fmla="*/ 154 h 245"/>
              <a:gd name="T58" fmla="*/ 90 w 606"/>
              <a:gd name="T59" fmla="*/ 199 h 245"/>
              <a:gd name="T60" fmla="*/ 135 w 606"/>
              <a:gd name="T61" fmla="*/ 172 h 245"/>
              <a:gd name="T62" fmla="*/ 171 w 606"/>
              <a:gd name="T63" fmla="*/ 154 h 245"/>
              <a:gd name="T64" fmla="*/ 171 w 606"/>
              <a:gd name="T65" fmla="*/ 154 h 245"/>
              <a:gd name="T66" fmla="*/ 198 w 606"/>
              <a:gd name="T67" fmla="*/ 172 h 245"/>
              <a:gd name="T68" fmla="*/ 235 w 606"/>
              <a:gd name="T69" fmla="*/ 199 h 245"/>
              <a:gd name="T70" fmla="*/ 280 w 606"/>
              <a:gd name="T71" fmla="*/ 172 h 245"/>
              <a:gd name="T72" fmla="*/ 307 w 606"/>
              <a:gd name="T73" fmla="*/ 154 h 245"/>
              <a:gd name="T74" fmla="*/ 307 w 606"/>
              <a:gd name="T75" fmla="*/ 154 h 245"/>
              <a:gd name="T76" fmla="*/ 334 w 606"/>
              <a:gd name="T77" fmla="*/ 172 h 245"/>
              <a:gd name="T78" fmla="*/ 370 w 606"/>
              <a:gd name="T79" fmla="*/ 199 h 245"/>
              <a:gd name="T80" fmla="*/ 415 w 606"/>
              <a:gd name="T81" fmla="*/ 172 h 245"/>
              <a:gd name="T82" fmla="*/ 442 w 606"/>
              <a:gd name="T83" fmla="*/ 15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6" h="245">
                <a:moveTo>
                  <a:pt x="515" y="244"/>
                </a:moveTo>
                <a:lnTo>
                  <a:pt x="515" y="244"/>
                </a:lnTo>
                <a:cubicBezTo>
                  <a:pt x="488" y="244"/>
                  <a:pt x="460" y="235"/>
                  <a:pt x="442" y="217"/>
                </a:cubicBezTo>
                <a:cubicBezTo>
                  <a:pt x="424" y="235"/>
                  <a:pt x="397" y="244"/>
                  <a:pt x="370" y="244"/>
                </a:cubicBezTo>
                <a:cubicBezTo>
                  <a:pt x="352" y="244"/>
                  <a:pt x="325" y="235"/>
                  <a:pt x="307" y="217"/>
                </a:cubicBezTo>
                <a:cubicBezTo>
                  <a:pt x="289" y="235"/>
                  <a:pt x="262" y="244"/>
                  <a:pt x="235" y="244"/>
                </a:cubicBezTo>
                <a:cubicBezTo>
                  <a:pt x="207" y="244"/>
                  <a:pt x="180" y="235"/>
                  <a:pt x="171" y="217"/>
                </a:cubicBezTo>
                <a:cubicBezTo>
                  <a:pt x="144" y="235"/>
                  <a:pt x="117" y="244"/>
                  <a:pt x="90" y="244"/>
                </a:cubicBezTo>
                <a:cubicBezTo>
                  <a:pt x="45" y="244"/>
                  <a:pt x="0" y="199"/>
                  <a:pt x="0" y="145"/>
                </a:cubicBezTo>
                <a:lnTo>
                  <a:pt x="0" y="145"/>
                </a:lnTo>
                <a:cubicBezTo>
                  <a:pt x="81" y="18"/>
                  <a:pt x="81" y="18"/>
                  <a:pt x="81" y="18"/>
                </a:cubicBezTo>
                <a:cubicBezTo>
                  <a:pt x="90" y="9"/>
                  <a:pt x="108" y="0"/>
                  <a:pt x="126" y="0"/>
                </a:cubicBezTo>
                <a:cubicBezTo>
                  <a:pt x="488" y="0"/>
                  <a:pt x="488" y="0"/>
                  <a:pt x="488" y="0"/>
                </a:cubicBezTo>
                <a:lnTo>
                  <a:pt x="488" y="0"/>
                </a:lnTo>
                <a:cubicBezTo>
                  <a:pt x="506" y="0"/>
                  <a:pt x="515" y="9"/>
                  <a:pt x="524" y="18"/>
                </a:cubicBezTo>
                <a:cubicBezTo>
                  <a:pt x="605" y="145"/>
                  <a:pt x="605" y="145"/>
                  <a:pt x="605" y="145"/>
                </a:cubicBezTo>
                <a:cubicBezTo>
                  <a:pt x="605" y="154"/>
                  <a:pt x="605" y="154"/>
                  <a:pt x="605" y="154"/>
                </a:cubicBezTo>
                <a:cubicBezTo>
                  <a:pt x="605" y="199"/>
                  <a:pt x="569" y="244"/>
                  <a:pt x="524" y="244"/>
                </a:cubicBezTo>
                <a:cubicBezTo>
                  <a:pt x="515" y="244"/>
                  <a:pt x="515" y="244"/>
                  <a:pt x="515" y="244"/>
                </a:cubicBezTo>
                <a:close/>
                <a:moveTo>
                  <a:pt x="442" y="154"/>
                </a:moveTo>
                <a:lnTo>
                  <a:pt x="442" y="154"/>
                </a:lnTo>
                <a:lnTo>
                  <a:pt x="442" y="154"/>
                </a:lnTo>
                <a:cubicBezTo>
                  <a:pt x="460" y="154"/>
                  <a:pt x="469" y="163"/>
                  <a:pt x="469" y="172"/>
                </a:cubicBezTo>
                <a:cubicBezTo>
                  <a:pt x="479" y="190"/>
                  <a:pt x="497" y="199"/>
                  <a:pt x="515" y="199"/>
                </a:cubicBezTo>
                <a:cubicBezTo>
                  <a:pt x="542" y="199"/>
                  <a:pt x="560" y="181"/>
                  <a:pt x="560" y="154"/>
                </a:cubicBezTo>
                <a:cubicBezTo>
                  <a:pt x="488" y="45"/>
                  <a:pt x="488" y="45"/>
                  <a:pt x="488" y="45"/>
                </a:cubicBezTo>
                <a:cubicBezTo>
                  <a:pt x="126" y="45"/>
                  <a:pt x="126" y="45"/>
                  <a:pt x="126" y="45"/>
                </a:cubicBezTo>
                <a:lnTo>
                  <a:pt x="126" y="45"/>
                </a:lnTo>
                <a:cubicBezTo>
                  <a:pt x="54" y="154"/>
                  <a:pt x="54" y="154"/>
                  <a:pt x="54" y="154"/>
                </a:cubicBezTo>
                <a:cubicBezTo>
                  <a:pt x="54" y="181"/>
                  <a:pt x="72" y="199"/>
                  <a:pt x="90" y="199"/>
                </a:cubicBezTo>
                <a:cubicBezTo>
                  <a:pt x="117" y="199"/>
                  <a:pt x="135" y="190"/>
                  <a:pt x="135" y="172"/>
                </a:cubicBezTo>
                <a:cubicBezTo>
                  <a:pt x="144" y="163"/>
                  <a:pt x="153" y="154"/>
                  <a:pt x="171" y="154"/>
                </a:cubicBezTo>
                <a:lnTo>
                  <a:pt x="171" y="154"/>
                </a:lnTo>
                <a:cubicBezTo>
                  <a:pt x="180" y="154"/>
                  <a:pt x="189" y="163"/>
                  <a:pt x="198" y="172"/>
                </a:cubicBezTo>
                <a:cubicBezTo>
                  <a:pt x="198" y="190"/>
                  <a:pt x="216" y="199"/>
                  <a:pt x="235" y="199"/>
                </a:cubicBezTo>
                <a:cubicBezTo>
                  <a:pt x="253" y="199"/>
                  <a:pt x="271" y="190"/>
                  <a:pt x="280" y="172"/>
                </a:cubicBezTo>
                <a:cubicBezTo>
                  <a:pt x="280" y="163"/>
                  <a:pt x="298" y="154"/>
                  <a:pt x="307" y="154"/>
                </a:cubicBezTo>
                <a:lnTo>
                  <a:pt x="307" y="154"/>
                </a:lnTo>
                <a:cubicBezTo>
                  <a:pt x="316" y="154"/>
                  <a:pt x="325" y="163"/>
                  <a:pt x="334" y="172"/>
                </a:cubicBezTo>
                <a:cubicBezTo>
                  <a:pt x="343" y="190"/>
                  <a:pt x="361" y="199"/>
                  <a:pt x="370" y="199"/>
                </a:cubicBezTo>
                <a:cubicBezTo>
                  <a:pt x="388" y="199"/>
                  <a:pt x="406" y="190"/>
                  <a:pt x="415" y="172"/>
                </a:cubicBezTo>
                <a:cubicBezTo>
                  <a:pt x="424" y="163"/>
                  <a:pt x="433" y="154"/>
                  <a:pt x="442" y="1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08">
            <a:extLst>
              <a:ext uri="{FF2B5EF4-FFF2-40B4-BE49-F238E27FC236}">
                <a16:creationId xmlns:a16="http://schemas.microsoft.com/office/drawing/2014/main" id="{6C8462D6-8972-9B42-A395-3679678E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098" y="9368008"/>
            <a:ext cx="170089" cy="38877"/>
          </a:xfrm>
          <a:custGeom>
            <a:avLst/>
            <a:gdLst>
              <a:gd name="T0" fmla="*/ 154 w 155"/>
              <a:gd name="T1" fmla="*/ 36 h 37"/>
              <a:gd name="T2" fmla="*/ 0 w 155"/>
              <a:gd name="T3" fmla="*/ 36 h 37"/>
              <a:gd name="T4" fmla="*/ 0 w 155"/>
              <a:gd name="T5" fmla="*/ 0 h 37"/>
              <a:gd name="T6" fmla="*/ 154 w 155"/>
              <a:gd name="T7" fmla="*/ 0 h 37"/>
              <a:gd name="T8" fmla="*/ 154 w 155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37">
                <a:moveTo>
                  <a:pt x="154" y="36"/>
                </a:moveTo>
                <a:lnTo>
                  <a:pt x="0" y="36"/>
                </a:lnTo>
                <a:lnTo>
                  <a:pt x="0" y="0"/>
                </a:lnTo>
                <a:lnTo>
                  <a:pt x="154" y="0"/>
                </a:lnTo>
                <a:lnTo>
                  <a:pt x="154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09">
            <a:extLst>
              <a:ext uri="{FF2B5EF4-FFF2-40B4-BE49-F238E27FC236}">
                <a16:creationId xmlns:a16="http://schemas.microsoft.com/office/drawing/2014/main" id="{A0FBE183-0D49-194E-A52A-20B29FC1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397" y="9256238"/>
            <a:ext cx="170086" cy="320737"/>
          </a:xfrm>
          <a:custGeom>
            <a:avLst/>
            <a:gdLst>
              <a:gd name="T0" fmla="*/ 63 w 154"/>
              <a:gd name="T1" fmla="*/ 0 h 290"/>
              <a:gd name="T2" fmla="*/ 63 w 154"/>
              <a:gd name="T3" fmla="*/ 0 h 290"/>
              <a:gd name="T4" fmla="*/ 0 w 154"/>
              <a:gd name="T5" fmla="*/ 0 h 290"/>
              <a:gd name="T6" fmla="*/ 0 w 154"/>
              <a:gd name="T7" fmla="*/ 36 h 290"/>
              <a:gd name="T8" fmla="*/ 45 w 154"/>
              <a:gd name="T9" fmla="*/ 36 h 290"/>
              <a:gd name="T10" fmla="*/ 63 w 154"/>
              <a:gd name="T11" fmla="*/ 45 h 290"/>
              <a:gd name="T12" fmla="*/ 117 w 154"/>
              <a:gd name="T13" fmla="*/ 109 h 290"/>
              <a:gd name="T14" fmla="*/ 117 w 154"/>
              <a:gd name="T15" fmla="*/ 253 h 290"/>
              <a:gd name="T16" fmla="*/ 27 w 154"/>
              <a:gd name="T17" fmla="*/ 253 h 290"/>
              <a:gd name="T18" fmla="*/ 27 w 154"/>
              <a:gd name="T19" fmla="*/ 271 h 290"/>
              <a:gd name="T20" fmla="*/ 27 w 154"/>
              <a:gd name="T21" fmla="*/ 289 h 290"/>
              <a:gd name="T22" fmla="*/ 117 w 154"/>
              <a:gd name="T23" fmla="*/ 289 h 290"/>
              <a:gd name="T24" fmla="*/ 153 w 154"/>
              <a:gd name="T25" fmla="*/ 253 h 290"/>
              <a:gd name="T26" fmla="*/ 153 w 154"/>
              <a:gd name="T27" fmla="*/ 100 h 290"/>
              <a:gd name="T28" fmla="*/ 153 w 154"/>
              <a:gd name="T29" fmla="*/ 91 h 290"/>
              <a:gd name="T30" fmla="*/ 81 w 154"/>
              <a:gd name="T31" fmla="*/ 9 h 290"/>
              <a:gd name="T32" fmla="*/ 63 w 154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0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63" y="36"/>
                  <a:pt x="63" y="45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7" y="253"/>
                  <a:pt x="117" y="253"/>
                  <a:pt x="117" y="253"/>
                </a:cubicBezTo>
                <a:cubicBezTo>
                  <a:pt x="27" y="253"/>
                  <a:pt x="27" y="253"/>
                  <a:pt x="27" y="253"/>
                </a:cubicBezTo>
                <a:cubicBezTo>
                  <a:pt x="27" y="262"/>
                  <a:pt x="27" y="262"/>
                  <a:pt x="27" y="271"/>
                </a:cubicBezTo>
                <a:cubicBezTo>
                  <a:pt x="27" y="280"/>
                  <a:pt x="27" y="289"/>
                  <a:pt x="27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44" y="289"/>
                  <a:pt x="153" y="271"/>
                  <a:pt x="153" y="253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153" y="100"/>
                  <a:pt x="153" y="100"/>
                  <a:pt x="153" y="91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72" y="0"/>
                  <a:pt x="6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10">
            <a:extLst>
              <a:ext uri="{FF2B5EF4-FFF2-40B4-BE49-F238E27FC236}">
                <a16:creationId xmlns:a16="http://schemas.microsoft.com/office/drawing/2014/main" id="{D1293224-2EED-AD4F-B4F6-02CFEFDD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976" y="9533236"/>
            <a:ext cx="199244" cy="48596"/>
          </a:xfrm>
          <a:custGeom>
            <a:avLst/>
            <a:gdLst>
              <a:gd name="T0" fmla="*/ 180 w 181"/>
              <a:gd name="T1" fmla="*/ 0 h 46"/>
              <a:gd name="T2" fmla="*/ 180 w 181"/>
              <a:gd name="T3" fmla="*/ 0 h 46"/>
              <a:gd name="T4" fmla="*/ 0 w 181"/>
              <a:gd name="T5" fmla="*/ 0 h 46"/>
              <a:gd name="T6" fmla="*/ 9 w 181"/>
              <a:gd name="T7" fmla="*/ 18 h 46"/>
              <a:gd name="T8" fmla="*/ 0 w 181"/>
              <a:gd name="T9" fmla="*/ 45 h 46"/>
              <a:gd name="T10" fmla="*/ 180 w 181"/>
              <a:gd name="T11" fmla="*/ 45 h 46"/>
              <a:gd name="T12" fmla="*/ 171 w 181"/>
              <a:gd name="T13" fmla="*/ 18 h 46"/>
              <a:gd name="T14" fmla="*/ 180 w 181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80" y="0"/>
                </a:moveTo>
                <a:lnTo>
                  <a:pt x="180" y="0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9"/>
                  <a:pt x="9" y="18"/>
                </a:cubicBezTo>
                <a:cubicBezTo>
                  <a:pt x="9" y="27"/>
                  <a:pt x="0" y="36"/>
                  <a:pt x="0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71" y="36"/>
                  <a:pt x="171" y="27"/>
                  <a:pt x="171" y="18"/>
                </a:cubicBezTo>
                <a:cubicBezTo>
                  <a:pt x="171" y="9"/>
                  <a:pt x="171" y="0"/>
                  <a:pt x="18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11">
            <a:extLst>
              <a:ext uri="{FF2B5EF4-FFF2-40B4-BE49-F238E27FC236}">
                <a16:creationId xmlns:a16="http://schemas.microsoft.com/office/drawing/2014/main" id="{79B55F82-F091-E846-B43B-60723EEA3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852" y="9159045"/>
            <a:ext cx="500545" cy="359614"/>
          </a:xfrm>
          <a:custGeom>
            <a:avLst/>
            <a:gdLst>
              <a:gd name="T0" fmla="*/ 433 w 453"/>
              <a:gd name="T1" fmla="*/ 316 h 326"/>
              <a:gd name="T2" fmla="*/ 433 w 453"/>
              <a:gd name="T3" fmla="*/ 316 h 326"/>
              <a:gd name="T4" fmla="*/ 452 w 453"/>
              <a:gd name="T5" fmla="*/ 316 h 326"/>
              <a:gd name="T6" fmla="*/ 452 w 453"/>
              <a:gd name="T7" fmla="*/ 126 h 326"/>
              <a:gd name="T8" fmla="*/ 452 w 453"/>
              <a:gd name="T9" fmla="*/ 90 h 326"/>
              <a:gd name="T10" fmla="*/ 452 w 453"/>
              <a:gd name="T11" fmla="*/ 45 h 326"/>
              <a:gd name="T12" fmla="*/ 407 w 453"/>
              <a:gd name="T13" fmla="*/ 0 h 326"/>
              <a:gd name="T14" fmla="*/ 18 w 453"/>
              <a:gd name="T15" fmla="*/ 0 h 326"/>
              <a:gd name="T16" fmla="*/ 0 w 453"/>
              <a:gd name="T17" fmla="*/ 27 h 326"/>
              <a:gd name="T18" fmla="*/ 18 w 453"/>
              <a:gd name="T19" fmla="*/ 45 h 326"/>
              <a:gd name="T20" fmla="*/ 407 w 453"/>
              <a:gd name="T21" fmla="*/ 45 h 326"/>
              <a:gd name="T22" fmla="*/ 407 w 453"/>
              <a:gd name="T23" fmla="*/ 325 h 326"/>
              <a:gd name="T24" fmla="*/ 433 w 453"/>
              <a:gd name="T25" fmla="*/ 31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326">
                <a:moveTo>
                  <a:pt x="433" y="316"/>
                </a:moveTo>
                <a:lnTo>
                  <a:pt x="433" y="316"/>
                </a:lnTo>
                <a:cubicBezTo>
                  <a:pt x="443" y="316"/>
                  <a:pt x="452" y="316"/>
                  <a:pt x="452" y="316"/>
                </a:cubicBezTo>
                <a:cubicBezTo>
                  <a:pt x="452" y="126"/>
                  <a:pt x="452" y="126"/>
                  <a:pt x="452" y="126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18"/>
                  <a:pt x="433" y="0"/>
                  <a:pt x="40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18" y="45"/>
                </a:cubicBezTo>
                <a:cubicBezTo>
                  <a:pt x="407" y="45"/>
                  <a:pt x="407" y="45"/>
                  <a:pt x="407" y="45"/>
                </a:cubicBezTo>
                <a:cubicBezTo>
                  <a:pt x="407" y="325"/>
                  <a:pt x="407" y="325"/>
                  <a:pt x="407" y="325"/>
                </a:cubicBezTo>
                <a:cubicBezTo>
                  <a:pt x="416" y="316"/>
                  <a:pt x="425" y="316"/>
                  <a:pt x="433" y="3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12">
            <a:extLst>
              <a:ext uri="{FF2B5EF4-FFF2-40B4-BE49-F238E27FC236}">
                <a16:creationId xmlns:a16="http://schemas.microsoft.com/office/drawing/2014/main" id="{737B16B0-E987-484D-B60D-CBAAE00D5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448" y="9358289"/>
            <a:ext cx="111773" cy="228405"/>
          </a:xfrm>
          <a:custGeom>
            <a:avLst/>
            <a:gdLst>
              <a:gd name="T0" fmla="*/ 90 w 100"/>
              <a:gd name="T1" fmla="*/ 162 h 208"/>
              <a:gd name="T2" fmla="*/ 90 w 100"/>
              <a:gd name="T3" fmla="*/ 162 h 208"/>
              <a:gd name="T4" fmla="*/ 54 w 100"/>
              <a:gd name="T5" fmla="*/ 162 h 208"/>
              <a:gd name="T6" fmla="*/ 54 w 100"/>
              <a:gd name="T7" fmla="*/ 0 h 208"/>
              <a:gd name="T8" fmla="*/ 0 w 100"/>
              <a:gd name="T9" fmla="*/ 0 h 208"/>
              <a:gd name="T10" fmla="*/ 0 w 100"/>
              <a:gd name="T11" fmla="*/ 162 h 208"/>
              <a:gd name="T12" fmla="*/ 9 w 100"/>
              <a:gd name="T13" fmla="*/ 189 h 208"/>
              <a:gd name="T14" fmla="*/ 45 w 100"/>
              <a:gd name="T15" fmla="*/ 207 h 208"/>
              <a:gd name="T16" fmla="*/ 45 w 100"/>
              <a:gd name="T17" fmla="*/ 207 h 208"/>
              <a:gd name="T18" fmla="*/ 99 w 100"/>
              <a:gd name="T19" fmla="*/ 207 h 208"/>
              <a:gd name="T20" fmla="*/ 90 w 100"/>
              <a:gd name="T21" fmla="*/ 180 h 208"/>
              <a:gd name="T22" fmla="*/ 90 w 100"/>
              <a:gd name="T23" fmla="*/ 16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208">
                <a:moveTo>
                  <a:pt x="90" y="162"/>
                </a:moveTo>
                <a:lnTo>
                  <a:pt x="90" y="162"/>
                </a:lnTo>
                <a:cubicBezTo>
                  <a:pt x="54" y="162"/>
                  <a:pt x="54" y="162"/>
                  <a:pt x="54" y="162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1"/>
                  <a:pt x="9" y="180"/>
                  <a:pt x="9" y="189"/>
                </a:cubicBezTo>
                <a:cubicBezTo>
                  <a:pt x="18" y="198"/>
                  <a:pt x="36" y="207"/>
                  <a:pt x="45" y="207"/>
                </a:cubicBezTo>
                <a:lnTo>
                  <a:pt x="45" y="207"/>
                </a:lnTo>
                <a:cubicBezTo>
                  <a:pt x="99" y="207"/>
                  <a:pt x="99" y="207"/>
                  <a:pt x="99" y="207"/>
                </a:cubicBezTo>
                <a:cubicBezTo>
                  <a:pt x="90" y="198"/>
                  <a:pt x="90" y="189"/>
                  <a:pt x="90" y="180"/>
                </a:cubicBezTo>
                <a:cubicBezTo>
                  <a:pt x="90" y="171"/>
                  <a:pt x="90" y="162"/>
                  <a:pt x="90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13">
            <a:extLst>
              <a:ext uri="{FF2B5EF4-FFF2-40B4-BE49-F238E27FC236}">
                <a16:creationId xmlns:a16="http://schemas.microsoft.com/office/drawing/2014/main" id="{C22244F6-96F5-1745-9C34-F85AACA1F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062" y="9484640"/>
            <a:ext cx="140931" cy="140931"/>
          </a:xfrm>
          <a:custGeom>
            <a:avLst/>
            <a:gdLst>
              <a:gd name="T0" fmla="*/ 63 w 128"/>
              <a:gd name="T1" fmla="*/ 127 h 128"/>
              <a:gd name="T2" fmla="*/ 63 w 128"/>
              <a:gd name="T3" fmla="*/ 127 h 128"/>
              <a:gd name="T4" fmla="*/ 0 w 128"/>
              <a:gd name="T5" fmla="*/ 63 h 128"/>
              <a:gd name="T6" fmla="*/ 63 w 128"/>
              <a:gd name="T7" fmla="*/ 0 h 128"/>
              <a:gd name="T8" fmla="*/ 127 w 128"/>
              <a:gd name="T9" fmla="*/ 63 h 128"/>
              <a:gd name="T10" fmla="*/ 63 w 128"/>
              <a:gd name="T11" fmla="*/ 127 h 128"/>
              <a:gd name="T12" fmla="*/ 63 w 128"/>
              <a:gd name="T13" fmla="*/ 36 h 128"/>
              <a:gd name="T14" fmla="*/ 63 w 128"/>
              <a:gd name="T15" fmla="*/ 36 h 128"/>
              <a:gd name="T16" fmla="*/ 37 w 128"/>
              <a:gd name="T17" fmla="*/ 63 h 128"/>
              <a:gd name="T18" fmla="*/ 63 w 128"/>
              <a:gd name="T19" fmla="*/ 90 h 128"/>
              <a:gd name="T20" fmla="*/ 91 w 128"/>
              <a:gd name="T21" fmla="*/ 63 h 128"/>
              <a:gd name="T22" fmla="*/ 63 w 128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6" y="36"/>
                  <a:pt x="37" y="45"/>
                  <a:pt x="37" y="63"/>
                </a:cubicBezTo>
                <a:cubicBezTo>
                  <a:pt x="37" y="81"/>
                  <a:pt x="46" y="90"/>
                  <a:pt x="63" y="90"/>
                </a:cubicBezTo>
                <a:cubicBezTo>
                  <a:pt x="82" y="90"/>
                  <a:pt x="91" y="81"/>
                  <a:pt x="91" y="63"/>
                </a:cubicBezTo>
                <a:cubicBezTo>
                  <a:pt x="91" y="45"/>
                  <a:pt x="82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14">
            <a:extLst>
              <a:ext uri="{FF2B5EF4-FFF2-40B4-BE49-F238E27FC236}">
                <a16:creationId xmlns:a16="http://schemas.microsoft.com/office/drawing/2014/main" id="{12A8C7C5-CB16-2D42-AFCA-DA573E504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064" y="9484640"/>
            <a:ext cx="140928" cy="140931"/>
          </a:xfrm>
          <a:custGeom>
            <a:avLst/>
            <a:gdLst>
              <a:gd name="T0" fmla="*/ 63 w 128"/>
              <a:gd name="T1" fmla="*/ 127 h 128"/>
              <a:gd name="T2" fmla="*/ 63 w 128"/>
              <a:gd name="T3" fmla="*/ 127 h 128"/>
              <a:gd name="T4" fmla="*/ 0 w 128"/>
              <a:gd name="T5" fmla="*/ 63 h 128"/>
              <a:gd name="T6" fmla="*/ 63 w 128"/>
              <a:gd name="T7" fmla="*/ 0 h 128"/>
              <a:gd name="T8" fmla="*/ 127 w 128"/>
              <a:gd name="T9" fmla="*/ 63 h 128"/>
              <a:gd name="T10" fmla="*/ 63 w 128"/>
              <a:gd name="T11" fmla="*/ 127 h 128"/>
              <a:gd name="T12" fmla="*/ 63 w 128"/>
              <a:gd name="T13" fmla="*/ 36 h 128"/>
              <a:gd name="T14" fmla="*/ 63 w 128"/>
              <a:gd name="T15" fmla="*/ 36 h 128"/>
              <a:gd name="T16" fmla="*/ 37 w 128"/>
              <a:gd name="T17" fmla="*/ 63 h 128"/>
              <a:gd name="T18" fmla="*/ 63 w 128"/>
              <a:gd name="T19" fmla="*/ 90 h 128"/>
              <a:gd name="T20" fmla="*/ 91 w 128"/>
              <a:gd name="T21" fmla="*/ 63 h 128"/>
              <a:gd name="T22" fmla="*/ 63 w 128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6" y="36"/>
                  <a:pt x="37" y="45"/>
                  <a:pt x="37" y="63"/>
                </a:cubicBezTo>
                <a:cubicBezTo>
                  <a:pt x="37" y="81"/>
                  <a:pt x="46" y="90"/>
                  <a:pt x="63" y="90"/>
                </a:cubicBezTo>
                <a:cubicBezTo>
                  <a:pt x="73" y="90"/>
                  <a:pt x="91" y="81"/>
                  <a:pt x="91" y="63"/>
                </a:cubicBezTo>
                <a:cubicBezTo>
                  <a:pt x="91" y="45"/>
                  <a:pt x="73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15">
            <a:extLst>
              <a:ext uri="{FF2B5EF4-FFF2-40B4-BE49-F238E27FC236}">
                <a16:creationId xmlns:a16="http://schemas.microsoft.com/office/drawing/2014/main" id="{6D55825D-866F-A64B-8F89-F67D0AEA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571" y="9246518"/>
            <a:ext cx="208966" cy="48596"/>
          </a:xfrm>
          <a:custGeom>
            <a:avLst/>
            <a:gdLst>
              <a:gd name="T0" fmla="*/ 171 w 191"/>
              <a:gd name="T1" fmla="*/ 45 h 46"/>
              <a:gd name="T2" fmla="*/ 171 w 191"/>
              <a:gd name="T3" fmla="*/ 45 h 46"/>
              <a:gd name="T4" fmla="*/ 27 w 191"/>
              <a:gd name="T5" fmla="*/ 45 h 46"/>
              <a:gd name="T6" fmla="*/ 0 w 191"/>
              <a:gd name="T7" fmla="*/ 27 h 46"/>
              <a:gd name="T8" fmla="*/ 0 w 191"/>
              <a:gd name="T9" fmla="*/ 27 h 46"/>
              <a:gd name="T10" fmla="*/ 27 w 191"/>
              <a:gd name="T11" fmla="*/ 0 h 46"/>
              <a:gd name="T12" fmla="*/ 171 w 191"/>
              <a:gd name="T13" fmla="*/ 0 h 46"/>
              <a:gd name="T14" fmla="*/ 190 w 191"/>
              <a:gd name="T15" fmla="*/ 27 h 46"/>
              <a:gd name="T16" fmla="*/ 190 w 191"/>
              <a:gd name="T17" fmla="*/ 27 h 46"/>
              <a:gd name="T18" fmla="*/ 171 w 19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46">
                <a:moveTo>
                  <a:pt x="171" y="45"/>
                </a:moveTo>
                <a:lnTo>
                  <a:pt x="171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7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1" y="0"/>
                  <a:pt x="190" y="9"/>
                  <a:pt x="190" y="27"/>
                </a:cubicBezTo>
                <a:lnTo>
                  <a:pt x="190" y="27"/>
                </a:lnTo>
                <a:cubicBezTo>
                  <a:pt x="190" y="37"/>
                  <a:pt x="181" y="45"/>
                  <a:pt x="171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16">
            <a:extLst>
              <a:ext uri="{FF2B5EF4-FFF2-40B4-BE49-F238E27FC236}">
                <a16:creationId xmlns:a16="http://schemas.microsoft.com/office/drawing/2014/main" id="{7C5CA864-92B9-484A-8964-CCDF02F5A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729" y="9329131"/>
            <a:ext cx="111773" cy="38877"/>
          </a:xfrm>
          <a:custGeom>
            <a:avLst/>
            <a:gdLst>
              <a:gd name="T0" fmla="*/ 81 w 100"/>
              <a:gd name="T1" fmla="*/ 36 h 37"/>
              <a:gd name="T2" fmla="*/ 81 w 100"/>
              <a:gd name="T3" fmla="*/ 36 h 37"/>
              <a:gd name="T4" fmla="*/ 18 w 100"/>
              <a:gd name="T5" fmla="*/ 36 h 37"/>
              <a:gd name="T6" fmla="*/ 0 w 100"/>
              <a:gd name="T7" fmla="*/ 18 h 37"/>
              <a:gd name="T8" fmla="*/ 0 w 100"/>
              <a:gd name="T9" fmla="*/ 18 h 37"/>
              <a:gd name="T10" fmla="*/ 27 w 100"/>
              <a:gd name="T11" fmla="*/ 0 h 37"/>
              <a:gd name="T12" fmla="*/ 81 w 100"/>
              <a:gd name="T13" fmla="*/ 0 h 37"/>
              <a:gd name="T14" fmla="*/ 99 w 100"/>
              <a:gd name="T15" fmla="*/ 18 h 37"/>
              <a:gd name="T16" fmla="*/ 99 w 100"/>
              <a:gd name="T17" fmla="*/ 18 h 37"/>
              <a:gd name="T18" fmla="*/ 81 w 10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9" y="9"/>
                  <a:pt x="9" y="0"/>
                  <a:pt x="2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lnTo>
                  <a:pt x="99" y="18"/>
                </a:lnTo>
                <a:cubicBezTo>
                  <a:pt x="99" y="27"/>
                  <a:pt x="90" y="36"/>
                  <a:pt x="81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17">
            <a:extLst>
              <a:ext uri="{FF2B5EF4-FFF2-40B4-BE49-F238E27FC236}">
                <a16:creationId xmlns:a16="http://schemas.microsoft.com/office/drawing/2014/main" id="{59682BDF-6BF2-FC41-B491-1D20CDDFD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7643" y="9445763"/>
            <a:ext cx="597735" cy="72896"/>
          </a:xfrm>
          <a:custGeom>
            <a:avLst/>
            <a:gdLst>
              <a:gd name="T0" fmla="*/ 542 w 543"/>
              <a:gd name="T1" fmla="*/ 63 h 64"/>
              <a:gd name="T2" fmla="*/ 0 w 543"/>
              <a:gd name="T3" fmla="*/ 63 h 64"/>
              <a:gd name="T4" fmla="*/ 0 w 543"/>
              <a:gd name="T5" fmla="*/ 0 h 64"/>
              <a:gd name="T6" fmla="*/ 542 w 543"/>
              <a:gd name="T7" fmla="*/ 0 h 64"/>
              <a:gd name="T8" fmla="*/ 542 w 543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64">
                <a:moveTo>
                  <a:pt x="542" y="63"/>
                </a:moveTo>
                <a:lnTo>
                  <a:pt x="0" y="63"/>
                </a:lnTo>
                <a:lnTo>
                  <a:pt x="0" y="0"/>
                </a:lnTo>
                <a:lnTo>
                  <a:pt x="542" y="0"/>
                </a:lnTo>
                <a:lnTo>
                  <a:pt x="542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18">
            <a:extLst>
              <a:ext uri="{FF2B5EF4-FFF2-40B4-BE49-F238E27FC236}">
                <a16:creationId xmlns:a16="http://schemas.microsoft.com/office/drawing/2014/main" id="{144002AE-3E82-C443-92CB-AA3B3AAB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5959" y="9625571"/>
            <a:ext cx="131209" cy="48596"/>
          </a:xfrm>
          <a:custGeom>
            <a:avLst/>
            <a:gdLst>
              <a:gd name="T0" fmla="*/ 90 w 118"/>
              <a:gd name="T1" fmla="*/ 45 h 46"/>
              <a:gd name="T2" fmla="*/ 90 w 118"/>
              <a:gd name="T3" fmla="*/ 45 h 46"/>
              <a:gd name="T4" fmla="*/ 27 w 118"/>
              <a:gd name="T5" fmla="*/ 45 h 46"/>
              <a:gd name="T6" fmla="*/ 0 w 118"/>
              <a:gd name="T7" fmla="*/ 18 h 46"/>
              <a:gd name="T8" fmla="*/ 0 w 118"/>
              <a:gd name="T9" fmla="*/ 18 h 46"/>
              <a:gd name="T10" fmla="*/ 27 w 118"/>
              <a:gd name="T11" fmla="*/ 0 h 46"/>
              <a:gd name="T12" fmla="*/ 90 w 118"/>
              <a:gd name="T13" fmla="*/ 0 h 46"/>
              <a:gd name="T14" fmla="*/ 117 w 118"/>
              <a:gd name="T15" fmla="*/ 18 h 46"/>
              <a:gd name="T16" fmla="*/ 117 w 118"/>
              <a:gd name="T17" fmla="*/ 18 h 46"/>
              <a:gd name="T18" fmla="*/ 90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0" y="45"/>
                </a:moveTo>
                <a:lnTo>
                  <a:pt x="90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36"/>
                  <a:pt x="99" y="45"/>
                  <a:pt x="9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19">
            <a:extLst>
              <a:ext uri="{FF2B5EF4-FFF2-40B4-BE49-F238E27FC236}">
                <a16:creationId xmlns:a16="http://schemas.microsoft.com/office/drawing/2014/main" id="{88507908-2CF4-BE42-87F5-F8FDA81E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905" y="9265957"/>
            <a:ext cx="670632" cy="510262"/>
          </a:xfrm>
          <a:custGeom>
            <a:avLst/>
            <a:gdLst>
              <a:gd name="T0" fmla="*/ 515 w 607"/>
              <a:gd name="T1" fmla="*/ 461 h 462"/>
              <a:gd name="T2" fmla="*/ 515 w 607"/>
              <a:gd name="T3" fmla="*/ 461 h 462"/>
              <a:gd name="T4" fmla="*/ 91 w 607"/>
              <a:gd name="T5" fmla="*/ 461 h 462"/>
              <a:gd name="T6" fmla="*/ 0 w 607"/>
              <a:gd name="T7" fmla="*/ 371 h 462"/>
              <a:gd name="T8" fmla="*/ 0 w 607"/>
              <a:gd name="T9" fmla="*/ 91 h 462"/>
              <a:gd name="T10" fmla="*/ 91 w 607"/>
              <a:gd name="T11" fmla="*/ 0 h 462"/>
              <a:gd name="T12" fmla="*/ 515 w 607"/>
              <a:gd name="T13" fmla="*/ 0 h 462"/>
              <a:gd name="T14" fmla="*/ 606 w 607"/>
              <a:gd name="T15" fmla="*/ 91 h 462"/>
              <a:gd name="T16" fmla="*/ 606 w 607"/>
              <a:gd name="T17" fmla="*/ 371 h 462"/>
              <a:gd name="T18" fmla="*/ 515 w 607"/>
              <a:gd name="T19" fmla="*/ 461 h 462"/>
              <a:gd name="T20" fmla="*/ 91 w 607"/>
              <a:gd name="T21" fmla="*/ 55 h 462"/>
              <a:gd name="T22" fmla="*/ 91 w 607"/>
              <a:gd name="T23" fmla="*/ 55 h 462"/>
              <a:gd name="T24" fmla="*/ 45 w 607"/>
              <a:gd name="T25" fmla="*/ 91 h 462"/>
              <a:gd name="T26" fmla="*/ 45 w 607"/>
              <a:gd name="T27" fmla="*/ 371 h 462"/>
              <a:gd name="T28" fmla="*/ 91 w 607"/>
              <a:gd name="T29" fmla="*/ 416 h 462"/>
              <a:gd name="T30" fmla="*/ 515 w 607"/>
              <a:gd name="T31" fmla="*/ 416 h 462"/>
              <a:gd name="T32" fmla="*/ 551 w 607"/>
              <a:gd name="T33" fmla="*/ 371 h 462"/>
              <a:gd name="T34" fmla="*/ 551 w 607"/>
              <a:gd name="T35" fmla="*/ 91 h 462"/>
              <a:gd name="T36" fmla="*/ 515 w 607"/>
              <a:gd name="T37" fmla="*/ 55 h 462"/>
              <a:gd name="T38" fmla="*/ 91 w 607"/>
              <a:gd name="T39" fmla="*/ 5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7" h="462">
                <a:moveTo>
                  <a:pt x="515" y="461"/>
                </a:moveTo>
                <a:lnTo>
                  <a:pt x="515" y="461"/>
                </a:lnTo>
                <a:cubicBezTo>
                  <a:pt x="91" y="461"/>
                  <a:pt x="91" y="461"/>
                  <a:pt x="91" y="461"/>
                </a:cubicBezTo>
                <a:cubicBezTo>
                  <a:pt x="36" y="461"/>
                  <a:pt x="0" y="425"/>
                  <a:pt x="0" y="37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36" y="0"/>
                  <a:pt x="91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1" y="0"/>
                  <a:pt x="606" y="45"/>
                  <a:pt x="606" y="91"/>
                </a:cubicBezTo>
                <a:cubicBezTo>
                  <a:pt x="606" y="371"/>
                  <a:pt x="606" y="371"/>
                  <a:pt x="606" y="371"/>
                </a:cubicBezTo>
                <a:cubicBezTo>
                  <a:pt x="606" y="425"/>
                  <a:pt x="561" y="461"/>
                  <a:pt x="515" y="461"/>
                </a:cubicBezTo>
                <a:close/>
                <a:moveTo>
                  <a:pt x="91" y="55"/>
                </a:moveTo>
                <a:lnTo>
                  <a:pt x="91" y="55"/>
                </a:lnTo>
                <a:cubicBezTo>
                  <a:pt x="63" y="55"/>
                  <a:pt x="45" y="73"/>
                  <a:pt x="45" y="91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45" y="398"/>
                  <a:pt x="63" y="416"/>
                  <a:pt x="91" y="416"/>
                </a:cubicBezTo>
                <a:cubicBezTo>
                  <a:pt x="515" y="416"/>
                  <a:pt x="515" y="416"/>
                  <a:pt x="515" y="416"/>
                </a:cubicBezTo>
                <a:cubicBezTo>
                  <a:pt x="533" y="416"/>
                  <a:pt x="551" y="398"/>
                  <a:pt x="551" y="371"/>
                </a:cubicBezTo>
                <a:cubicBezTo>
                  <a:pt x="551" y="91"/>
                  <a:pt x="551" y="91"/>
                  <a:pt x="551" y="91"/>
                </a:cubicBezTo>
                <a:cubicBezTo>
                  <a:pt x="551" y="73"/>
                  <a:pt x="533" y="55"/>
                  <a:pt x="515" y="55"/>
                </a:cubicBezTo>
                <a:lnTo>
                  <a:pt x="91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20">
            <a:extLst>
              <a:ext uri="{FF2B5EF4-FFF2-40B4-BE49-F238E27FC236}">
                <a16:creationId xmlns:a16="http://schemas.microsoft.com/office/drawing/2014/main" id="{324E2A2D-926E-4544-963F-A10D5AA93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2766" y="6408483"/>
            <a:ext cx="379053" cy="38877"/>
          </a:xfrm>
          <a:custGeom>
            <a:avLst/>
            <a:gdLst>
              <a:gd name="T0" fmla="*/ 344 w 345"/>
              <a:gd name="T1" fmla="*/ 36 h 37"/>
              <a:gd name="T2" fmla="*/ 344 w 345"/>
              <a:gd name="T3" fmla="*/ 36 h 37"/>
              <a:gd name="T4" fmla="*/ 18 w 345"/>
              <a:gd name="T5" fmla="*/ 36 h 37"/>
              <a:gd name="T6" fmla="*/ 0 w 345"/>
              <a:gd name="T7" fmla="*/ 18 h 37"/>
              <a:gd name="T8" fmla="*/ 0 w 345"/>
              <a:gd name="T9" fmla="*/ 18 h 37"/>
              <a:gd name="T10" fmla="*/ 18 w 345"/>
              <a:gd name="T11" fmla="*/ 0 h 37"/>
              <a:gd name="T12" fmla="*/ 344 w 345"/>
              <a:gd name="T13" fmla="*/ 0 h 37"/>
              <a:gd name="T14" fmla="*/ 344 w 34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37">
                <a:moveTo>
                  <a:pt x="344" y="36"/>
                </a:moveTo>
                <a:lnTo>
                  <a:pt x="3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44" y="0"/>
                  <a:pt x="344" y="0"/>
                  <a:pt x="344" y="0"/>
                </a:cubicBezTo>
                <a:lnTo>
                  <a:pt x="344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21">
            <a:extLst>
              <a:ext uri="{FF2B5EF4-FFF2-40B4-BE49-F238E27FC236}">
                <a16:creationId xmlns:a16="http://schemas.microsoft.com/office/drawing/2014/main" id="{978EE1EA-0442-B14E-A863-99FAC32D2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4731" y="6009992"/>
            <a:ext cx="481104" cy="549139"/>
          </a:xfrm>
          <a:custGeom>
            <a:avLst/>
            <a:gdLst>
              <a:gd name="T0" fmla="*/ 334 w 435"/>
              <a:gd name="T1" fmla="*/ 497 h 498"/>
              <a:gd name="T2" fmla="*/ 334 w 435"/>
              <a:gd name="T3" fmla="*/ 497 h 498"/>
              <a:gd name="T4" fmla="*/ 99 w 435"/>
              <a:gd name="T5" fmla="*/ 497 h 498"/>
              <a:gd name="T6" fmla="*/ 27 w 435"/>
              <a:gd name="T7" fmla="*/ 469 h 498"/>
              <a:gd name="T8" fmla="*/ 0 w 435"/>
              <a:gd name="T9" fmla="*/ 388 h 498"/>
              <a:gd name="T10" fmla="*/ 18 w 435"/>
              <a:gd name="T11" fmla="*/ 72 h 498"/>
              <a:gd name="T12" fmla="*/ 90 w 435"/>
              <a:gd name="T13" fmla="*/ 0 h 498"/>
              <a:gd name="T14" fmla="*/ 343 w 435"/>
              <a:gd name="T15" fmla="*/ 0 h 498"/>
              <a:gd name="T16" fmla="*/ 416 w 435"/>
              <a:gd name="T17" fmla="*/ 72 h 498"/>
              <a:gd name="T18" fmla="*/ 434 w 435"/>
              <a:gd name="T19" fmla="*/ 388 h 498"/>
              <a:gd name="T20" fmla="*/ 407 w 435"/>
              <a:gd name="T21" fmla="*/ 469 h 498"/>
              <a:gd name="T22" fmla="*/ 334 w 435"/>
              <a:gd name="T23" fmla="*/ 497 h 498"/>
              <a:gd name="T24" fmla="*/ 90 w 435"/>
              <a:gd name="T25" fmla="*/ 45 h 498"/>
              <a:gd name="T26" fmla="*/ 90 w 435"/>
              <a:gd name="T27" fmla="*/ 45 h 498"/>
              <a:gd name="T28" fmla="*/ 63 w 435"/>
              <a:gd name="T29" fmla="*/ 72 h 498"/>
              <a:gd name="T30" fmla="*/ 45 w 435"/>
              <a:gd name="T31" fmla="*/ 397 h 498"/>
              <a:gd name="T32" fmla="*/ 63 w 435"/>
              <a:gd name="T33" fmla="*/ 433 h 498"/>
              <a:gd name="T34" fmla="*/ 99 w 435"/>
              <a:gd name="T35" fmla="*/ 452 h 498"/>
              <a:gd name="T36" fmla="*/ 334 w 435"/>
              <a:gd name="T37" fmla="*/ 452 h 498"/>
              <a:gd name="T38" fmla="*/ 370 w 435"/>
              <a:gd name="T39" fmla="*/ 433 h 498"/>
              <a:gd name="T40" fmla="*/ 388 w 435"/>
              <a:gd name="T41" fmla="*/ 397 h 498"/>
              <a:gd name="T42" fmla="*/ 370 w 435"/>
              <a:gd name="T43" fmla="*/ 72 h 498"/>
              <a:gd name="T44" fmla="*/ 343 w 435"/>
              <a:gd name="T45" fmla="*/ 45 h 498"/>
              <a:gd name="T46" fmla="*/ 90 w 435"/>
              <a:gd name="T47" fmla="*/ 45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5" h="498">
                <a:moveTo>
                  <a:pt x="334" y="497"/>
                </a:moveTo>
                <a:lnTo>
                  <a:pt x="334" y="497"/>
                </a:lnTo>
                <a:cubicBezTo>
                  <a:pt x="99" y="497"/>
                  <a:pt x="99" y="497"/>
                  <a:pt x="99" y="497"/>
                </a:cubicBezTo>
                <a:cubicBezTo>
                  <a:pt x="72" y="497"/>
                  <a:pt x="45" y="488"/>
                  <a:pt x="27" y="469"/>
                </a:cubicBezTo>
                <a:cubicBezTo>
                  <a:pt x="9" y="443"/>
                  <a:pt x="0" y="415"/>
                  <a:pt x="0" y="388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27"/>
                  <a:pt x="54" y="0"/>
                  <a:pt x="90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9" y="0"/>
                  <a:pt x="416" y="27"/>
                  <a:pt x="416" y="72"/>
                </a:cubicBezTo>
                <a:cubicBezTo>
                  <a:pt x="434" y="388"/>
                  <a:pt x="434" y="388"/>
                  <a:pt x="434" y="388"/>
                </a:cubicBezTo>
                <a:cubicBezTo>
                  <a:pt x="434" y="415"/>
                  <a:pt x="425" y="443"/>
                  <a:pt x="407" y="469"/>
                </a:cubicBezTo>
                <a:cubicBezTo>
                  <a:pt x="388" y="488"/>
                  <a:pt x="361" y="497"/>
                  <a:pt x="334" y="497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81" y="45"/>
                  <a:pt x="63" y="54"/>
                  <a:pt x="63" y="72"/>
                </a:cubicBezTo>
                <a:cubicBezTo>
                  <a:pt x="45" y="397"/>
                  <a:pt x="45" y="397"/>
                  <a:pt x="45" y="397"/>
                </a:cubicBezTo>
                <a:cubicBezTo>
                  <a:pt x="45" y="406"/>
                  <a:pt x="54" y="424"/>
                  <a:pt x="63" y="433"/>
                </a:cubicBezTo>
                <a:cubicBezTo>
                  <a:pt x="72" y="443"/>
                  <a:pt x="81" y="452"/>
                  <a:pt x="99" y="452"/>
                </a:cubicBezTo>
                <a:cubicBezTo>
                  <a:pt x="334" y="452"/>
                  <a:pt x="334" y="452"/>
                  <a:pt x="334" y="452"/>
                </a:cubicBezTo>
                <a:cubicBezTo>
                  <a:pt x="343" y="452"/>
                  <a:pt x="361" y="443"/>
                  <a:pt x="370" y="433"/>
                </a:cubicBezTo>
                <a:cubicBezTo>
                  <a:pt x="379" y="424"/>
                  <a:pt x="388" y="406"/>
                  <a:pt x="388" y="397"/>
                </a:cubicBezTo>
                <a:cubicBezTo>
                  <a:pt x="370" y="72"/>
                  <a:pt x="370" y="72"/>
                  <a:pt x="370" y="72"/>
                </a:cubicBezTo>
                <a:cubicBezTo>
                  <a:pt x="361" y="54"/>
                  <a:pt x="352" y="45"/>
                  <a:pt x="343" y="45"/>
                </a:cubicBezTo>
                <a:lnTo>
                  <a:pt x="9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22">
            <a:extLst>
              <a:ext uri="{FF2B5EF4-FFF2-40B4-BE49-F238E27FC236}">
                <a16:creationId xmlns:a16="http://schemas.microsoft.com/office/drawing/2014/main" id="{5786F921-9DFE-AF49-857F-F7C75E8C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1363" y="5883641"/>
            <a:ext cx="238121" cy="262421"/>
          </a:xfrm>
          <a:custGeom>
            <a:avLst/>
            <a:gdLst>
              <a:gd name="T0" fmla="*/ 190 w 218"/>
              <a:gd name="T1" fmla="*/ 235 h 236"/>
              <a:gd name="T2" fmla="*/ 190 w 218"/>
              <a:gd name="T3" fmla="*/ 235 h 236"/>
              <a:gd name="T4" fmla="*/ 190 w 218"/>
              <a:gd name="T5" fmla="*/ 235 h 236"/>
              <a:gd name="T6" fmla="*/ 172 w 218"/>
              <a:gd name="T7" fmla="*/ 208 h 236"/>
              <a:gd name="T8" fmla="*/ 172 w 218"/>
              <a:gd name="T9" fmla="*/ 118 h 236"/>
              <a:gd name="T10" fmla="*/ 118 w 218"/>
              <a:gd name="T11" fmla="*/ 55 h 236"/>
              <a:gd name="T12" fmla="*/ 46 w 218"/>
              <a:gd name="T13" fmla="*/ 118 h 236"/>
              <a:gd name="T14" fmla="*/ 46 w 218"/>
              <a:gd name="T15" fmla="*/ 208 h 236"/>
              <a:gd name="T16" fmla="*/ 27 w 218"/>
              <a:gd name="T17" fmla="*/ 235 h 236"/>
              <a:gd name="T18" fmla="*/ 27 w 218"/>
              <a:gd name="T19" fmla="*/ 235 h 236"/>
              <a:gd name="T20" fmla="*/ 0 w 218"/>
              <a:gd name="T21" fmla="*/ 208 h 236"/>
              <a:gd name="T22" fmla="*/ 0 w 218"/>
              <a:gd name="T23" fmla="*/ 118 h 236"/>
              <a:gd name="T24" fmla="*/ 100 w 218"/>
              <a:gd name="T25" fmla="*/ 9 h 236"/>
              <a:gd name="T26" fmla="*/ 217 w 218"/>
              <a:gd name="T27" fmla="*/ 118 h 236"/>
              <a:gd name="T28" fmla="*/ 217 w 218"/>
              <a:gd name="T29" fmla="*/ 208 h 236"/>
              <a:gd name="T30" fmla="*/ 190 w 218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36">
                <a:moveTo>
                  <a:pt x="190" y="235"/>
                </a:moveTo>
                <a:lnTo>
                  <a:pt x="190" y="235"/>
                </a:lnTo>
                <a:lnTo>
                  <a:pt x="190" y="235"/>
                </a:lnTo>
                <a:cubicBezTo>
                  <a:pt x="181" y="235"/>
                  <a:pt x="172" y="217"/>
                  <a:pt x="172" y="208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72" y="81"/>
                  <a:pt x="145" y="55"/>
                  <a:pt x="118" y="55"/>
                </a:cubicBezTo>
                <a:cubicBezTo>
                  <a:pt x="82" y="55"/>
                  <a:pt x="46" y="81"/>
                  <a:pt x="46" y="118"/>
                </a:cubicBezTo>
                <a:cubicBezTo>
                  <a:pt x="46" y="208"/>
                  <a:pt x="46" y="208"/>
                  <a:pt x="46" y="208"/>
                </a:cubicBezTo>
                <a:cubicBezTo>
                  <a:pt x="46" y="217"/>
                  <a:pt x="36" y="235"/>
                  <a:pt x="27" y="235"/>
                </a:cubicBezTo>
                <a:lnTo>
                  <a:pt x="27" y="235"/>
                </a:lnTo>
                <a:cubicBezTo>
                  <a:pt x="10" y="235"/>
                  <a:pt x="0" y="217"/>
                  <a:pt x="0" y="20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64"/>
                  <a:pt x="46" y="9"/>
                  <a:pt x="100" y="9"/>
                </a:cubicBezTo>
                <a:cubicBezTo>
                  <a:pt x="163" y="0"/>
                  <a:pt x="217" y="55"/>
                  <a:pt x="217" y="118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17"/>
                  <a:pt x="208" y="235"/>
                  <a:pt x="190" y="2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23">
            <a:extLst>
              <a:ext uri="{FF2B5EF4-FFF2-40B4-BE49-F238E27FC236}">
                <a16:creationId xmlns:a16="http://schemas.microsoft.com/office/drawing/2014/main" id="{CD30BD5B-EAE4-0B48-8883-BE26D533F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326" y="7671992"/>
            <a:ext cx="451949" cy="48596"/>
          </a:xfrm>
          <a:custGeom>
            <a:avLst/>
            <a:gdLst>
              <a:gd name="T0" fmla="*/ 407 w 408"/>
              <a:gd name="T1" fmla="*/ 45 h 46"/>
              <a:gd name="T2" fmla="*/ 0 w 408"/>
              <a:gd name="T3" fmla="*/ 45 h 46"/>
              <a:gd name="T4" fmla="*/ 0 w 408"/>
              <a:gd name="T5" fmla="*/ 0 h 46"/>
              <a:gd name="T6" fmla="*/ 407 w 408"/>
              <a:gd name="T7" fmla="*/ 0 h 46"/>
              <a:gd name="T8" fmla="*/ 407 w 40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46">
                <a:moveTo>
                  <a:pt x="407" y="45"/>
                </a:moveTo>
                <a:lnTo>
                  <a:pt x="0" y="45"/>
                </a:lnTo>
                <a:lnTo>
                  <a:pt x="0" y="0"/>
                </a:lnTo>
                <a:lnTo>
                  <a:pt x="407" y="0"/>
                </a:lnTo>
                <a:lnTo>
                  <a:pt x="40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24">
            <a:extLst>
              <a:ext uri="{FF2B5EF4-FFF2-40B4-BE49-F238E27FC236}">
                <a16:creationId xmlns:a16="http://schemas.microsoft.com/office/drawing/2014/main" id="{ABAF5D72-EB53-3B40-9D4B-09C4B0151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571" y="7117992"/>
            <a:ext cx="607458" cy="607455"/>
          </a:xfrm>
          <a:custGeom>
            <a:avLst/>
            <a:gdLst>
              <a:gd name="T0" fmla="*/ 479 w 552"/>
              <a:gd name="T1" fmla="*/ 551 h 552"/>
              <a:gd name="T2" fmla="*/ 479 w 552"/>
              <a:gd name="T3" fmla="*/ 551 h 552"/>
              <a:gd name="T4" fmla="*/ 479 w 552"/>
              <a:gd name="T5" fmla="*/ 506 h 552"/>
              <a:gd name="T6" fmla="*/ 506 w 552"/>
              <a:gd name="T7" fmla="*/ 478 h 552"/>
              <a:gd name="T8" fmla="*/ 506 w 552"/>
              <a:gd name="T9" fmla="*/ 433 h 552"/>
              <a:gd name="T10" fmla="*/ 171 w 552"/>
              <a:gd name="T11" fmla="*/ 433 h 552"/>
              <a:gd name="T12" fmla="*/ 171 w 552"/>
              <a:gd name="T13" fmla="*/ 461 h 552"/>
              <a:gd name="T14" fmla="*/ 90 w 552"/>
              <a:gd name="T15" fmla="*/ 551 h 552"/>
              <a:gd name="T16" fmla="*/ 0 w 552"/>
              <a:gd name="T17" fmla="*/ 461 h 552"/>
              <a:gd name="T18" fmla="*/ 0 w 552"/>
              <a:gd name="T19" fmla="*/ 36 h 552"/>
              <a:gd name="T20" fmla="*/ 36 w 552"/>
              <a:gd name="T21" fmla="*/ 0 h 552"/>
              <a:gd name="T22" fmla="*/ 424 w 552"/>
              <a:gd name="T23" fmla="*/ 0 h 552"/>
              <a:gd name="T24" fmla="*/ 461 w 552"/>
              <a:gd name="T25" fmla="*/ 36 h 552"/>
              <a:gd name="T26" fmla="*/ 461 w 552"/>
              <a:gd name="T27" fmla="*/ 379 h 552"/>
              <a:gd name="T28" fmla="*/ 524 w 552"/>
              <a:gd name="T29" fmla="*/ 379 h 552"/>
              <a:gd name="T30" fmla="*/ 551 w 552"/>
              <a:gd name="T31" fmla="*/ 406 h 552"/>
              <a:gd name="T32" fmla="*/ 551 w 552"/>
              <a:gd name="T33" fmla="*/ 478 h 552"/>
              <a:gd name="T34" fmla="*/ 479 w 552"/>
              <a:gd name="T35" fmla="*/ 551 h 552"/>
              <a:gd name="T36" fmla="*/ 45 w 552"/>
              <a:gd name="T37" fmla="*/ 45 h 552"/>
              <a:gd name="T38" fmla="*/ 45 w 552"/>
              <a:gd name="T39" fmla="*/ 45 h 552"/>
              <a:gd name="T40" fmla="*/ 45 w 552"/>
              <a:gd name="T41" fmla="*/ 461 h 552"/>
              <a:gd name="T42" fmla="*/ 90 w 552"/>
              <a:gd name="T43" fmla="*/ 506 h 552"/>
              <a:gd name="T44" fmla="*/ 126 w 552"/>
              <a:gd name="T45" fmla="*/ 461 h 552"/>
              <a:gd name="T46" fmla="*/ 126 w 552"/>
              <a:gd name="T47" fmla="*/ 406 h 552"/>
              <a:gd name="T48" fmla="*/ 154 w 552"/>
              <a:gd name="T49" fmla="*/ 379 h 552"/>
              <a:gd name="T50" fmla="*/ 416 w 552"/>
              <a:gd name="T51" fmla="*/ 379 h 552"/>
              <a:gd name="T52" fmla="*/ 416 w 552"/>
              <a:gd name="T53" fmla="*/ 45 h 552"/>
              <a:gd name="T54" fmla="*/ 45 w 552"/>
              <a:gd name="T55" fmla="*/ 4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2" h="552">
                <a:moveTo>
                  <a:pt x="479" y="551"/>
                </a:moveTo>
                <a:lnTo>
                  <a:pt x="479" y="551"/>
                </a:lnTo>
                <a:cubicBezTo>
                  <a:pt x="479" y="506"/>
                  <a:pt x="479" y="506"/>
                  <a:pt x="479" y="506"/>
                </a:cubicBezTo>
                <a:cubicBezTo>
                  <a:pt x="488" y="506"/>
                  <a:pt x="506" y="488"/>
                  <a:pt x="506" y="478"/>
                </a:cubicBezTo>
                <a:cubicBezTo>
                  <a:pt x="506" y="433"/>
                  <a:pt x="506" y="433"/>
                  <a:pt x="506" y="433"/>
                </a:cubicBezTo>
                <a:cubicBezTo>
                  <a:pt x="171" y="433"/>
                  <a:pt x="171" y="433"/>
                  <a:pt x="171" y="433"/>
                </a:cubicBezTo>
                <a:cubicBezTo>
                  <a:pt x="171" y="461"/>
                  <a:pt x="171" y="461"/>
                  <a:pt x="171" y="461"/>
                </a:cubicBezTo>
                <a:cubicBezTo>
                  <a:pt x="171" y="515"/>
                  <a:pt x="135" y="551"/>
                  <a:pt x="90" y="551"/>
                </a:cubicBezTo>
                <a:cubicBezTo>
                  <a:pt x="36" y="551"/>
                  <a:pt x="0" y="515"/>
                  <a:pt x="0" y="4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52" y="0"/>
                  <a:pt x="461" y="9"/>
                  <a:pt x="461" y="36"/>
                </a:cubicBezTo>
                <a:cubicBezTo>
                  <a:pt x="461" y="379"/>
                  <a:pt x="461" y="379"/>
                  <a:pt x="461" y="379"/>
                </a:cubicBezTo>
                <a:cubicBezTo>
                  <a:pt x="524" y="379"/>
                  <a:pt x="524" y="379"/>
                  <a:pt x="524" y="379"/>
                </a:cubicBezTo>
                <a:cubicBezTo>
                  <a:pt x="542" y="379"/>
                  <a:pt x="551" y="397"/>
                  <a:pt x="551" y="406"/>
                </a:cubicBezTo>
                <a:cubicBezTo>
                  <a:pt x="551" y="478"/>
                  <a:pt x="551" y="478"/>
                  <a:pt x="551" y="478"/>
                </a:cubicBezTo>
                <a:cubicBezTo>
                  <a:pt x="551" y="515"/>
                  <a:pt x="515" y="551"/>
                  <a:pt x="479" y="551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61"/>
                  <a:pt x="45" y="461"/>
                  <a:pt x="45" y="461"/>
                </a:cubicBezTo>
                <a:cubicBezTo>
                  <a:pt x="45" y="488"/>
                  <a:pt x="63" y="506"/>
                  <a:pt x="90" y="506"/>
                </a:cubicBezTo>
                <a:cubicBezTo>
                  <a:pt x="108" y="506"/>
                  <a:pt x="126" y="488"/>
                  <a:pt x="126" y="461"/>
                </a:cubicBezTo>
                <a:cubicBezTo>
                  <a:pt x="126" y="406"/>
                  <a:pt x="126" y="406"/>
                  <a:pt x="126" y="406"/>
                </a:cubicBezTo>
                <a:cubicBezTo>
                  <a:pt x="126" y="397"/>
                  <a:pt x="135" y="379"/>
                  <a:pt x="154" y="379"/>
                </a:cubicBezTo>
                <a:cubicBezTo>
                  <a:pt x="416" y="379"/>
                  <a:pt x="416" y="379"/>
                  <a:pt x="416" y="379"/>
                </a:cubicBezTo>
                <a:cubicBezTo>
                  <a:pt x="416" y="45"/>
                  <a:pt x="416" y="45"/>
                  <a:pt x="416" y="45"/>
                </a:cubicBez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25">
            <a:extLst>
              <a:ext uri="{FF2B5EF4-FFF2-40B4-BE49-F238E27FC236}">
                <a16:creationId xmlns:a16="http://schemas.microsoft.com/office/drawing/2014/main" id="{DDD5A485-E069-7B49-9EB0-CE96DE62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203" y="7254062"/>
            <a:ext cx="262421" cy="38877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36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26">
            <a:extLst>
              <a:ext uri="{FF2B5EF4-FFF2-40B4-BE49-F238E27FC236}">
                <a16:creationId xmlns:a16="http://schemas.microsoft.com/office/drawing/2014/main" id="{8E9D83E4-46A3-EF4E-AD34-F22207CD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203" y="7346394"/>
            <a:ext cx="262421" cy="38877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7 h 37"/>
              <a:gd name="T8" fmla="*/ 0 w 236"/>
              <a:gd name="T9" fmla="*/ 17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7 h 37"/>
              <a:gd name="T16" fmla="*/ 235 w 236"/>
              <a:gd name="T17" fmla="*/ 17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8"/>
                  <a:pt x="235" y="17"/>
                </a:cubicBezTo>
                <a:lnTo>
                  <a:pt x="235" y="17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27">
            <a:extLst>
              <a:ext uri="{FF2B5EF4-FFF2-40B4-BE49-F238E27FC236}">
                <a16:creationId xmlns:a16="http://schemas.microsoft.com/office/drawing/2014/main" id="{B780B704-321E-E94E-B7FE-EDC02628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203" y="7424148"/>
            <a:ext cx="170089" cy="38877"/>
          </a:xfrm>
          <a:custGeom>
            <a:avLst/>
            <a:gdLst>
              <a:gd name="T0" fmla="*/ 136 w 155"/>
              <a:gd name="T1" fmla="*/ 36 h 37"/>
              <a:gd name="T2" fmla="*/ 136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0 w 155"/>
              <a:gd name="T9" fmla="*/ 18 h 37"/>
              <a:gd name="T10" fmla="*/ 18 w 155"/>
              <a:gd name="T11" fmla="*/ 0 h 37"/>
              <a:gd name="T12" fmla="*/ 136 w 155"/>
              <a:gd name="T13" fmla="*/ 0 h 37"/>
              <a:gd name="T14" fmla="*/ 154 w 155"/>
              <a:gd name="T15" fmla="*/ 18 h 37"/>
              <a:gd name="T16" fmla="*/ 154 w 155"/>
              <a:gd name="T17" fmla="*/ 18 h 37"/>
              <a:gd name="T18" fmla="*/ 136 w 15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37">
                <a:moveTo>
                  <a:pt x="136" y="36"/>
                </a:moveTo>
                <a:lnTo>
                  <a:pt x="1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27"/>
                  <a:pt x="145" y="36"/>
                  <a:pt x="13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28">
            <a:extLst>
              <a:ext uri="{FF2B5EF4-FFF2-40B4-BE49-F238E27FC236}">
                <a16:creationId xmlns:a16="http://schemas.microsoft.com/office/drawing/2014/main" id="{A5F9D38B-22B1-F043-BEF8-7A581433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5362" y="10432273"/>
            <a:ext cx="170086" cy="179805"/>
          </a:xfrm>
          <a:custGeom>
            <a:avLst/>
            <a:gdLst>
              <a:gd name="T0" fmla="*/ 153 w 154"/>
              <a:gd name="T1" fmla="*/ 163 h 164"/>
              <a:gd name="T2" fmla="*/ 153 w 154"/>
              <a:gd name="T3" fmla="*/ 163 h 164"/>
              <a:gd name="T4" fmla="*/ 81 w 154"/>
              <a:gd name="T5" fmla="*/ 163 h 164"/>
              <a:gd name="T6" fmla="*/ 0 w 154"/>
              <a:gd name="T7" fmla="*/ 91 h 164"/>
              <a:gd name="T8" fmla="*/ 0 w 154"/>
              <a:gd name="T9" fmla="*/ 82 h 164"/>
              <a:gd name="T10" fmla="*/ 81 w 154"/>
              <a:gd name="T11" fmla="*/ 0 h 164"/>
              <a:gd name="T12" fmla="*/ 153 w 154"/>
              <a:gd name="T13" fmla="*/ 82 h 164"/>
              <a:gd name="T14" fmla="*/ 153 w 154"/>
              <a:gd name="T15" fmla="*/ 163 h 164"/>
              <a:gd name="T16" fmla="*/ 81 w 154"/>
              <a:gd name="T17" fmla="*/ 55 h 164"/>
              <a:gd name="T18" fmla="*/ 81 w 154"/>
              <a:gd name="T19" fmla="*/ 55 h 164"/>
              <a:gd name="T20" fmla="*/ 54 w 154"/>
              <a:gd name="T21" fmla="*/ 82 h 164"/>
              <a:gd name="T22" fmla="*/ 54 w 154"/>
              <a:gd name="T23" fmla="*/ 91 h 164"/>
              <a:gd name="T24" fmla="*/ 81 w 154"/>
              <a:gd name="T25" fmla="*/ 118 h 164"/>
              <a:gd name="T26" fmla="*/ 108 w 154"/>
              <a:gd name="T27" fmla="*/ 118 h 164"/>
              <a:gd name="T28" fmla="*/ 108 w 154"/>
              <a:gd name="T29" fmla="*/ 82 h 164"/>
              <a:gd name="T30" fmla="*/ 81 w 154"/>
              <a:gd name="T31" fmla="*/ 5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4">
                <a:moveTo>
                  <a:pt x="153" y="163"/>
                </a:moveTo>
                <a:lnTo>
                  <a:pt x="153" y="163"/>
                </a:lnTo>
                <a:cubicBezTo>
                  <a:pt x="81" y="163"/>
                  <a:pt x="81" y="163"/>
                  <a:pt x="81" y="163"/>
                </a:cubicBezTo>
                <a:cubicBezTo>
                  <a:pt x="36" y="163"/>
                  <a:pt x="0" y="136"/>
                  <a:pt x="0" y="9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6" y="0"/>
                  <a:pt x="81" y="0"/>
                </a:cubicBezTo>
                <a:cubicBezTo>
                  <a:pt x="117" y="0"/>
                  <a:pt x="153" y="37"/>
                  <a:pt x="153" y="82"/>
                </a:cubicBezTo>
                <a:lnTo>
                  <a:pt x="153" y="163"/>
                </a:lnTo>
                <a:close/>
                <a:moveTo>
                  <a:pt x="81" y="55"/>
                </a:moveTo>
                <a:lnTo>
                  <a:pt x="81" y="55"/>
                </a:lnTo>
                <a:cubicBezTo>
                  <a:pt x="63" y="55"/>
                  <a:pt x="54" y="64"/>
                  <a:pt x="54" y="82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109"/>
                  <a:pt x="63" y="118"/>
                  <a:pt x="81" y="118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108" y="82"/>
                  <a:pt x="108" y="82"/>
                  <a:pt x="108" y="82"/>
                </a:cubicBezTo>
                <a:cubicBezTo>
                  <a:pt x="108" y="64"/>
                  <a:pt x="99" y="55"/>
                  <a:pt x="8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29">
            <a:extLst>
              <a:ext uri="{FF2B5EF4-FFF2-40B4-BE49-F238E27FC236}">
                <a16:creationId xmlns:a16="http://schemas.microsoft.com/office/drawing/2014/main" id="{100E5EC8-FE13-8743-AC6B-95918432E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0871" y="10432273"/>
            <a:ext cx="170086" cy="179805"/>
          </a:xfrm>
          <a:custGeom>
            <a:avLst/>
            <a:gdLst>
              <a:gd name="T0" fmla="*/ 81 w 155"/>
              <a:gd name="T1" fmla="*/ 163 h 164"/>
              <a:gd name="T2" fmla="*/ 81 w 155"/>
              <a:gd name="T3" fmla="*/ 163 h 164"/>
              <a:gd name="T4" fmla="*/ 0 w 155"/>
              <a:gd name="T5" fmla="*/ 163 h 164"/>
              <a:gd name="T6" fmla="*/ 0 w 155"/>
              <a:gd name="T7" fmla="*/ 82 h 164"/>
              <a:gd name="T8" fmla="*/ 72 w 155"/>
              <a:gd name="T9" fmla="*/ 0 h 164"/>
              <a:gd name="T10" fmla="*/ 154 w 155"/>
              <a:gd name="T11" fmla="*/ 82 h 164"/>
              <a:gd name="T12" fmla="*/ 154 w 155"/>
              <a:gd name="T13" fmla="*/ 91 h 164"/>
              <a:gd name="T14" fmla="*/ 81 w 155"/>
              <a:gd name="T15" fmla="*/ 163 h 164"/>
              <a:gd name="T16" fmla="*/ 54 w 155"/>
              <a:gd name="T17" fmla="*/ 118 h 164"/>
              <a:gd name="T18" fmla="*/ 54 w 155"/>
              <a:gd name="T19" fmla="*/ 118 h 164"/>
              <a:gd name="T20" fmla="*/ 81 w 155"/>
              <a:gd name="T21" fmla="*/ 118 h 164"/>
              <a:gd name="T22" fmla="*/ 109 w 155"/>
              <a:gd name="T23" fmla="*/ 91 h 164"/>
              <a:gd name="T24" fmla="*/ 109 w 155"/>
              <a:gd name="T25" fmla="*/ 82 h 164"/>
              <a:gd name="T26" fmla="*/ 72 w 155"/>
              <a:gd name="T27" fmla="*/ 55 h 164"/>
              <a:gd name="T28" fmla="*/ 54 w 155"/>
              <a:gd name="T29" fmla="*/ 82 h 164"/>
              <a:gd name="T30" fmla="*/ 54 w 155"/>
              <a:gd name="T31" fmla="*/ 11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81" y="163"/>
                </a:moveTo>
                <a:lnTo>
                  <a:pt x="81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6" y="0"/>
                  <a:pt x="72" y="0"/>
                </a:cubicBezTo>
                <a:cubicBezTo>
                  <a:pt x="117" y="0"/>
                  <a:pt x="154" y="37"/>
                  <a:pt x="154" y="8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4" y="136"/>
                  <a:pt x="117" y="163"/>
                  <a:pt x="81" y="163"/>
                </a:cubicBezTo>
                <a:close/>
                <a:moveTo>
                  <a:pt x="54" y="118"/>
                </a:moveTo>
                <a:lnTo>
                  <a:pt x="54" y="118"/>
                </a:lnTo>
                <a:cubicBezTo>
                  <a:pt x="81" y="118"/>
                  <a:pt x="81" y="118"/>
                  <a:pt x="81" y="118"/>
                </a:cubicBezTo>
                <a:cubicBezTo>
                  <a:pt x="90" y="118"/>
                  <a:pt x="109" y="109"/>
                  <a:pt x="109" y="91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64"/>
                  <a:pt x="90" y="55"/>
                  <a:pt x="72" y="55"/>
                </a:cubicBezTo>
                <a:cubicBezTo>
                  <a:pt x="63" y="55"/>
                  <a:pt x="54" y="64"/>
                  <a:pt x="54" y="82"/>
                </a:cubicBezTo>
                <a:lnTo>
                  <a:pt x="54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30">
            <a:extLst>
              <a:ext uri="{FF2B5EF4-FFF2-40B4-BE49-F238E27FC236}">
                <a16:creationId xmlns:a16="http://schemas.microsoft.com/office/drawing/2014/main" id="{74961A5B-CB70-EA46-86C2-AB0A567FD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713" y="10782168"/>
            <a:ext cx="58316" cy="238121"/>
          </a:xfrm>
          <a:custGeom>
            <a:avLst/>
            <a:gdLst>
              <a:gd name="T0" fmla="*/ 54 w 55"/>
              <a:gd name="T1" fmla="*/ 217 h 218"/>
              <a:gd name="T2" fmla="*/ 54 w 55"/>
              <a:gd name="T3" fmla="*/ 217 h 218"/>
              <a:gd name="T4" fmla="*/ 0 w 55"/>
              <a:gd name="T5" fmla="*/ 217 h 218"/>
              <a:gd name="T6" fmla="*/ 0 w 55"/>
              <a:gd name="T7" fmla="*/ 18 h 218"/>
              <a:gd name="T8" fmla="*/ 27 w 55"/>
              <a:gd name="T9" fmla="*/ 0 h 218"/>
              <a:gd name="T10" fmla="*/ 27 w 55"/>
              <a:gd name="T11" fmla="*/ 0 h 218"/>
              <a:gd name="T12" fmla="*/ 54 w 55"/>
              <a:gd name="T13" fmla="*/ 18 h 218"/>
              <a:gd name="T14" fmla="*/ 54 w 55"/>
              <a:gd name="T1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18">
                <a:moveTo>
                  <a:pt x="54" y="217"/>
                </a:moveTo>
                <a:lnTo>
                  <a:pt x="54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18"/>
                </a:cubicBezTo>
                <a:lnTo>
                  <a:pt x="54" y="2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31">
            <a:extLst>
              <a:ext uri="{FF2B5EF4-FFF2-40B4-BE49-F238E27FC236}">
                <a16:creationId xmlns:a16="http://schemas.microsoft.com/office/drawing/2014/main" id="{5F6A268C-2BDB-B947-AE82-A1F2F26E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1433" y="10592640"/>
            <a:ext cx="48596" cy="131212"/>
          </a:xfrm>
          <a:custGeom>
            <a:avLst/>
            <a:gdLst>
              <a:gd name="T0" fmla="*/ 45 w 46"/>
              <a:gd name="T1" fmla="*/ 118 h 119"/>
              <a:gd name="T2" fmla="*/ 0 w 46"/>
              <a:gd name="T3" fmla="*/ 118 h 119"/>
              <a:gd name="T4" fmla="*/ 0 w 46"/>
              <a:gd name="T5" fmla="*/ 0 h 119"/>
              <a:gd name="T6" fmla="*/ 45 w 46"/>
              <a:gd name="T7" fmla="*/ 0 h 119"/>
              <a:gd name="T8" fmla="*/ 45 w 46"/>
              <a:gd name="T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19">
                <a:moveTo>
                  <a:pt x="45" y="118"/>
                </a:moveTo>
                <a:lnTo>
                  <a:pt x="0" y="118"/>
                </a:lnTo>
                <a:lnTo>
                  <a:pt x="0" y="0"/>
                </a:lnTo>
                <a:lnTo>
                  <a:pt x="45" y="0"/>
                </a:lnTo>
                <a:lnTo>
                  <a:pt x="45" y="1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32">
            <a:extLst>
              <a:ext uri="{FF2B5EF4-FFF2-40B4-BE49-F238E27FC236}">
                <a16:creationId xmlns:a16="http://schemas.microsoft.com/office/drawing/2014/main" id="{A09533FD-989B-3244-88D3-AEDA4CAFD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3589" y="10699552"/>
            <a:ext cx="549142" cy="349895"/>
          </a:xfrm>
          <a:custGeom>
            <a:avLst/>
            <a:gdLst>
              <a:gd name="T0" fmla="*/ 54 w 498"/>
              <a:gd name="T1" fmla="*/ 0 h 318"/>
              <a:gd name="T2" fmla="*/ 54 w 498"/>
              <a:gd name="T3" fmla="*/ 0 h 318"/>
              <a:gd name="T4" fmla="*/ 45 w 498"/>
              <a:gd name="T5" fmla="*/ 46 h 318"/>
              <a:gd name="T6" fmla="*/ 452 w 498"/>
              <a:gd name="T7" fmla="*/ 46 h 318"/>
              <a:gd name="T8" fmla="*/ 452 w 498"/>
              <a:gd name="T9" fmla="*/ 272 h 318"/>
              <a:gd name="T10" fmla="*/ 452 w 498"/>
              <a:gd name="T11" fmla="*/ 272 h 318"/>
              <a:gd name="T12" fmla="*/ 45 w 498"/>
              <a:gd name="T13" fmla="*/ 272 h 318"/>
              <a:gd name="T14" fmla="*/ 45 w 498"/>
              <a:gd name="T15" fmla="*/ 91 h 318"/>
              <a:gd name="T16" fmla="*/ 27 w 498"/>
              <a:gd name="T17" fmla="*/ 64 h 318"/>
              <a:gd name="T18" fmla="*/ 27 w 498"/>
              <a:gd name="T19" fmla="*/ 64 h 318"/>
              <a:gd name="T20" fmla="*/ 0 w 498"/>
              <a:gd name="T21" fmla="*/ 91 h 318"/>
              <a:gd name="T22" fmla="*/ 0 w 498"/>
              <a:gd name="T23" fmla="*/ 272 h 318"/>
              <a:gd name="T24" fmla="*/ 45 w 498"/>
              <a:gd name="T25" fmla="*/ 317 h 318"/>
              <a:gd name="T26" fmla="*/ 452 w 498"/>
              <a:gd name="T27" fmla="*/ 317 h 318"/>
              <a:gd name="T28" fmla="*/ 497 w 498"/>
              <a:gd name="T29" fmla="*/ 272 h 318"/>
              <a:gd name="T30" fmla="*/ 497 w 498"/>
              <a:gd name="T31" fmla="*/ 0 h 318"/>
              <a:gd name="T32" fmla="*/ 54 w 498"/>
              <a:gd name="T33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8" h="318">
                <a:moveTo>
                  <a:pt x="54" y="0"/>
                </a:moveTo>
                <a:lnTo>
                  <a:pt x="54" y="0"/>
                </a:lnTo>
                <a:cubicBezTo>
                  <a:pt x="45" y="46"/>
                  <a:pt x="45" y="46"/>
                  <a:pt x="45" y="46"/>
                </a:cubicBezTo>
                <a:cubicBezTo>
                  <a:pt x="452" y="46"/>
                  <a:pt x="452" y="46"/>
                  <a:pt x="452" y="46"/>
                </a:cubicBezTo>
                <a:cubicBezTo>
                  <a:pt x="452" y="272"/>
                  <a:pt x="452" y="272"/>
                  <a:pt x="452" y="272"/>
                </a:cubicBezTo>
                <a:lnTo>
                  <a:pt x="452" y="272"/>
                </a:lnTo>
                <a:cubicBezTo>
                  <a:pt x="45" y="272"/>
                  <a:pt x="45" y="272"/>
                  <a:pt x="45" y="272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73"/>
                  <a:pt x="36" y="64"/>
                  <a:pt x="27" y="64"/>
                </a:cubicBezTo>
                <a:lnTo>
                  <a:pt x="27" y="64"/>
                </a:lnTo>
                <a:cubicBezTo>
                  <a:pt x="9" y="64"/>
                  <a:pt x="0" y="73"/>
                  <a:pt x="0" y="91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98"/>
                  <a:pt x="18" y="317"/>
                  <a:pt x="45" y="317"/>
                </a:cubicBezTo>
                <a:cubicBezTo>
                  <a:pt x="452" y="317"/>
                  <a:pt x="452" y="317"/>
                  <a:pt x="452" y="317"/>
                </a:cubicBezTo>
                <a:cubicBezTo>
                  <a:pt x="479" y="317"/>
                  <a:pt x="497" y="298"/>
                  <a:pt x="497" y="272"/>
                </a:cubicBezTo>
                <a:cubicBezTo>
                  <a:pt x="497" y="0"/>
                  <a:pt x="497" y="0"/>
                  <a:pt x="497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33">
            <a:extLst>
              <a:ext uri="{FF2B5EF4-FFF2-40B4-BE49-F238E27FC236}">
                <a16:creationId xmlns:a16="http://schemas.microsoft.com/office/drawing/2014/main" id="{B3185DD0-F123-764F-A555-136523B4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273" y="10563482"/>
            <a:ext cx="675493" cy="189528"/>
          </a:xfrm>
          <a:custGeom>
            <a:avLst/>
            <a:gdLst>
              <a:gd name="T0" fmla="*/ 541 w 614"/>
              <a:gd name="T1" fmla="*/ 172 h 173"/>
              <a:gd name="T2" fmla="*/ 541 w 614"/>
              <a:gd name="T3" fmla="*/ 172 h 173"/>
              <a:gd name="T4" fmla="*/ 62 w 614"/>
              <a:gd name="T5" fmla="*/ 172 h 173"/>
              <a:gd name="T6" fmla="*/ 0 w 614"/>
              <a:gd name="T7" fmla="*/ 108 h 173"/>
              <a:gd name="T8" fmla="*/ 0 w 614"/>
              <a:gd name="T9" fmla="*/ 72 h 173"/>
              <a:gd name="T10" fmla="*/ 62 w 614"/>
              <a:gd name="T11" fmla="*/ 0 h 173"/>
              <a:gd name="T12" fmla="*/ 541 w 614"/>
              <a:gd name="T13" fmla="*/ 0 h 173"/>
              <a:gd name="T14" fmla="*/ 613 w 614"/>
              <a:gd name="T15" fmla="*/ 72 h 173"/>
              <a:gd name="T16" fmla="*/ 613 w 614"/>
              <a:gd name="T17" fmla="*/ 108 h 173"/>
              <a:gd name="T18" fmla="*/ 541 w 614"/>
              <a:gd name="T19" fmla="*/ 172 h 173"/>
              <a:gd name="T20" fmla="*/ 62 w 614"/>
              <a:gd name="T21" fmla="*/ 45 h 173"/>
              <a:gd name="T22" fmla="*/ 62 w 614"/>
              <a:gd name="T23" fmla="*/ 45 h 173"/>
              <a:gd name="T24" fmla="*/ 44 w 614"/>
              <a:gd name="T25" fmla="*/ 72 h 173"/>
              <a:gd name="T26" fmla="*/ 44 w 614"/>
              <a:gd name="T27" fmla="*/ 108 h 173"/>
              <a:gd name="T28" fmla="*/ 62 w 614"/>
              <a:gd name="T29" fmla="*/ 126 h 173"/>
              <a:gd name="T30" fmla="*/ 541 w 614"/>
              <a:gd name="T31" fmla="*/ 126 h 173"/>
              <a:gd name="T32" fmla="*/ 559 w 614"/>
              <a:gd name="T33" fmla="*/ 108 h 173"/>
              <a:gd name="T34" fmla="*/ 559 w 614"/>
              <a:gd name="T35" fmla="*/ 72 h 173"/>
              <a:gd name="T36" fmla="*/ 541 w 614"/>
              <a:gd name="T37" fmla="*/ 45 h 173"/>
              <a:gd name="T38" fmla="*/ 62 w 614"/>
              <a:gd name="T39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4" h="173">
                <a:moveTo>
                  <a:pt x="541" y="172"/>
                </a:moveTo>
                <a:lnTo>
                  <a:pt x="541" y="172"/>
                </a:lnTo>
                <a:cubicBezTo>
                  <a:pt x="62" y="172"/>
                  <a:pt x="62" y="172"/>
                  <a:pt x="62" y="172"/>
                </a:cubicBezTo>
                <a:cubicBezTo>
                  <a:pt x="27" y="172"/>
                  <a:pt x="0" y="145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7" y="0"/>
                  <a:pt x="62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77" y="0"/>
                  <a:pt x="613" y="27"/>
                  <a:pt x="613" y="72"/>
                </a:cubicBezTo>
                <a:cubicBezTo>
                  <a:pt x="613" y="108"/>
                  <a:pt x="613" y="108"/>
                  <a:pt x="613" y="108"/>
                </a:cubicBezTo>
                <a:cubicBezTo>
                  <a:pt x="613" y="145"/>
                  <a:pt x="577" y="172"/>
                  <a:pt x="541" y="172"/>
                </a:cubicBezTo>
                <a:close/>
                <a:moveTo>
                  <a:pt x="62" y="45"/>
                </a:moveTo>
                <a:lnTo>
                  <a:pt x="62" y="45"/>
                </a:lnTo>
                <a:cubicBezTo>
                  <a:pt x="53" y="45"/>
                  <a:pt x="44" y="54"/>
                  <a:pt x="44" y="72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7"/>
                  <a:pt x="53" y="126"/>
                  <a:pt x="62" y="126"/>
                </a:cubicBezTo>
                <a:cubicBezTo>
                  <a:pt x="541" y="126"/>
                  <a:pt x="541" y="126"/>
                  <a:pt x="541" y="126"/>
                </a:cubicBezTo>
                <a:cubicBezTo>
                  <a:pt x="550" y="126"/>
                  <a:pt x="559" y="117"/>
                  <a:pt x="559" y="108"/>
                </a:cubicBezTo>
                <a:cubicBezTo>
                  <a:pt x="559" y="72"/>
                  <a:pt x="559" y="72"/>
                  <a:pt x="559" y="72"/>
                </a:cubicBezTo>
                <a:cubicBezTo>
                  <a:pt x="559" y="54"/>
                  <a:pt x="550" y="45"/>
                  <a:pt x="541" y="45"/>
                </a:cubicBezTo>
                <a:lnTo>
                  <a:pt x="62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1" name="Grupo 390">
            <a:extLst>
              <a:ext uri="{FF2B5EF4-FFF2-40B4-BE49-F238E27FC236}">
                <a16:creationId xmlns:a16="http://schemas.microsoft.com/office/drawing/2014/main" id="{0EDB1F38-C366-584A-9B47-D57F593C2D1A}"/>
              </a:ext>
            </a:extLst>
          </p:cNvPr>
          <p:cNvGrpSpPr/>
          <p:nvPr/>
        </p:nvGrpSpPr>
        <p:grpSpPr>
          <a:xfrm>
            <a:off x="18246195" y="5685418"/>
            <a:ext cx="4461510" cy="2048935"/>
            <a:chOff x="4247967" y="10701123"/>
            <a:chExt cx="4236804" cy="2048935"/>
          </a:xfrm>
        </p:grpSpPr>
        <p:sp>
          <p:nvSpPr>
            <p:cNvPr id="392" name="CuadroTexto 395">
              <a:extLst>
                <a:ext uri="{FF2B5EF4-FFF2-40B4-BE49-F238E27FC236}">
                  <a16:creationId xmlns:a16="http://schemas.microsoft.com/office/drawing/2014/main" id="{14C26D6C-D0DD-2E49-8A31-72628E6AEB17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93" name="Rectangle 40">
              <a:extLst>
                <a:ext uri="{FF2B5EF4-FFF2-40B4-BE49-F238E27FC236}">
                  <a16:creationId xmlns:a16="http://schemas.microsoft.com/office/drawing/2014/main" id="{6ABBF080-2D82-3848-A214-7BA9C2AF8F4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4" name="Grupo 393">
            <a:extLst>
              <a:ext uri="{FF2B5EF4-FFF2-40B4-BE49-F238E27FC236}">
                <a16:creationId xmlns:a16="http://schemas.microsoft.com/office/drawing/2014/main" id="{6E3DA43E-62FC-B94F-A3B7-46695F681074}"/>
              </a:ext>
            </a:extLst>
          </p:cNvPr>
          <p:cNvGrpSpPr/>
          <p:nvPr/>
        </p:nvGrpSpPr>
        <p:grpSpPr>
          <a:xfrm>
            <a:off x="18253702" y="8852293"/>
            <a:ext cx="4461510" cy="2048935"/>
            <a:chOff x="4247967" y="10701123"/>
            <a:chExt cx="4236804" cy="2048935"/>
          </a:xfrm>
        </p:grpSpPr>
        <p:sp>
          <p:nvSpPr>
            <p:cNvPr id="395" name="CuadroTexto 395">
              <a:extLst>
                <a:ext uri="{FF2B5EF4-FFF2-40B4-BE49-F238E27FC236}">
                  <a16:creationId xmlns:a16="http://schemas.microsoft.com/office/drawing/2014/main" id="{4BB2D017-E77A-7D44-A0BC-E28951C1FACF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6" name="Rectangle 40">
              <a:extLst>
                <a:ext uri="{FF2B5EF4-FFF2-40B4-BE49-F238E27FC236}">
                  <a16:creationId xmlns:a16="http://schemas.microsoft.com/office/drawing/2014/main" id="{B31E9922-4AEB-F64F-97F2-9B498604C6AF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7" name="Grupo 396">
            <a:extLst>
              <a:ext uri="{FF2B5EF4-FFF2-40B4-BE49-F238E27FC236}">
                <a16:creationId xmlns:a16="http://schemas.microsoft.com/office/drawing/2014/main" id="{C52ECEDB-4136-0948-BFA6-4254D80873ED}"/>
              </a:ext>
            </a:extLst>
          </p:cNvPr>
          <p:cNvGrpSpPr/>
          <p:nvPr/>
        </p:nvGrpSpPr>
        <p:grpSpPr>
          <a:xfrm>
            <a:off x="18253702" y="11380503"/>
            <a:ext cx="4461510" cy="2048935"/>
            <a:chOff x="4247967" y="10701123"/>
            <a:chExt cx="4236804" cy="2048935"/>
          </a:xfrm>
        </p:grpSpPr>
        <p:sp>
          <p:nvSpPr>
            <p:cNvPr id="398" name="CuadroTexto 395">
              <a:extLst>
                <a:ext uri="{FF2B5EF4-FFF2-40B4-BE49-F238E27FC236}">
                  <a16:creationId xmlns:a16="http://schemas.microsoft.com/office/drawing/2014/main" id="{1D314E57-D788-4D4D-9B98-B6064951124D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9" name="Rectangle 40">
              <a:extLst>
                <a:ext uri="{FF2B5EF4-FFF2-40B4-BE49-F238E27FC236}">
                  <a16:creationId xmlns:a16="http://schemas.microsoft.com/office/drawing/2014/main" id="{F9FFDF2E-FAA1-D141-8A0C-026254AEC6CA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0" name="Grupo 399">
            <a:extLst>
              <a:ext uri="{FF2B5EF4-FFF2-40B4-BE49-F238E27FC236}">
                <a16:creationId xmlns:a16="http://schemas.microsoft.com/office/drawing/2014/main" id="{16B1143B-6EAC-5E4D-BDEF-DC362FE00F84}"/>
              </a:ext>
            </a:extLst>
          </p:cNvPr>
          <p:cNvGrpSpPr/>
          <p:nvPr/>
        </p:nvGrpSpPr>
        <p:grpSpPr>
          <a:xfrm>
            <a:off x="1695485" y="6603784"/>
            <a:ext cx="4259835" cy="1679604"/>
            <a:chOff x="4308935" y="10701123"/>
            <a:chExt cx="4260396" cy="1679604"/>
          </a:xfrm>
        </p:grpSpPr>
        <p:sp>
          <p:nvSpPr>
            <p:cNvPr id="401" name="CuadroTexto 400">
              <a:extLst>
                <a:ext uri="{FF2B5EF4-FFF2-40B4-BE49-F238E27FC236}">
                  <a16:creationId xmlns:a16="http://schemas.microsoft.com/office/drawing/2014/main" id="{C7EB3DCF-A2E9-014A-B522-4C94FE515C98}"/>
                </a:ext>
              </a:extLst>
            </p:cNvPr>
            <p:cNvSpPr txBox="1"/>
            <p:nvPr/>
          </p:nvSpPr>
          <p:spPr>
            <a:xfrm flipH="1">
              <a:off x="6186656" y="107011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2" name="Rectangle 40">
              <a:extLst>
                <a:ext uri="{FF2B5EF4-FFF2-40B4-BE49-F238E27FC236}">
                  <a16:creationId xmlns:a16="http://schemas.microsoft.com/office/drawing/2014/main" id="{DE946632-FDD7-CB4A-BDA1-2EF6DA2AAD7C}"/>
                </a:ext>
              </a:extLst>
            </p:cNvPr>
            <p:cNvSpPr/>
            <p:nvPr/>
          </p:nvSpPr>
          <p:spPr>
            <a:xfrm>
              <a:off x="4308935" y="11180398"/>
              <a:ext cx="42368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3" name="Grupo 402">
            <a:extLst>
              <a:ext uri="{FF2B5EF4-FFF2-40B4-BE49-F238E27FC236}">
                <a16:creationId xmlns:a16="http://schemas.microsoft.com/office/drawing/2014/main" id="{AC2B731A-5EEB-3F43-95EF-91624AA8BE0E}"/>
              </a:ext>
            </a:extLst>
          </p:cNvPr>
          <p:cNvGrpSpPr/>
          <p:nvPr/>
        </p:nvGrpSpPr>
        <p:grpSpPr>
          <a:xfrm>
            <a:off x="1695485" y="8888523"/>
            <a:ext cx="4259835" cy="1679604"/>
            <a:chOff x="4308935" y="10701123"/>
            <a:chExt cx="4260396" cy="1679604"/>
          </a:xfrm>
        </p:grpSpPr>
        <p:sp>
          <p:nvSpPr>
            <p:cNvPr id="404" name="CuadroTexto 403">
              <a:extLst>
                <a:ext uri="{FF2B5EF4-FFF2-40B4-BE49-F238E27FC236}">
                  <a16:creationId xmlns:a16="http://schemas.microsoft.com/office/drawing/2014/main" id="{17546C1C-41C1-E74C-8D7B-9F1E4CC00381}"/>
                </a:ext>
              </a:extLst>
            </p:cNvPr>
            <p:cNvSpPr txBox="1"/>
            <p:nvPr/>
          </p:nvSpPr>
          <p:spPr>
            <a:xfrm flipH="1">
              <a:off x="6186656" y="107011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05" name="Rectangle 40">
              <a:extLst>
                <a:ext uri="{FF2B5EF4-FFF2-40B4-BE49-F238E27FC236}">
                  <a16:creationId xmlns:a16="http://schemas.microsoft.com/office/drawing/2014/main" id="{17A4B2DE-F5B1-3940-8D88-14AFB637CBC5}"/>
                </a:ext>
              </a:extLst>
            </p:cNvPr>
            <p:cNvSpPr/>
            <p:nvPr/>
          </p:nvSpPr>
          <p:spPr>
            <a:xfrm>
              <a:off x="4308935" y="11180398"/>
              <a:ext cx="42368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6" name="Grupo 405">
            <a:extLst>
              <a:ext uri="{FF2B5EF4-FFF2-40B4-BE49-F238E27FC236}">
                <a16:creationId xmlns:a16="http://schemas.microsoft.com/office/drawing/2014/main" id="{C70723C1-74F5-4143-81C8-DE3925EFF0A4}"/>
              </a:ext>
            </a:extLst>
          </p:cNvPr>
          <p:cNvGrpSpPr/>
          <p:nvPr/>
        </p:nvGrpSpPr>
        <p:grpSpPr>
          <a:xfrm>
            <a:off x="1662439" y="11370184"/>
            <a:ext cx="4259835" cy="1679604"/>
            <a:chOff x="4308935" y="10701123"/>
            <a:chExt cx="4260396" cy="1679604"/>
          </a:xfrm>
        </p:grpSpPr>
        <p:sp>
          <p:nvSpPr>
            <p:cNvPr id="407" name="CuadroTexto 406">
              <a:extLst>
                <a:ext uri="{FF2B5EF4-FFF2-40B4-BE49-F238E27FC236}">
                  <a16:creationId xmlns:a16="http://schemas.microsoft.com/office/drawing/2014/main" id="{F23534BC-FD21-5245-8479-EC916AC96125}"/>
                </a:ext>
              </a:extLst>
            </p:cNvPr>
            <p:cNvSpPr txBox="1"/>
            <p:nvPr/>
          </p:nvSpPr>
          <p:spPr>
            <a:xfrm flipH="1">
              <a:off x="6186656" y="107011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08" name="Rectangle 40">
              <a:extLst>
                <a:ext uri="{FF2B5EF4-FFF2-40B4-BE49-F238E27FC236}">
                  <a16:creationId xmlns:a16="http://schemas.microsoft.com/office/drawing/2014/main" id="{9452B9B1-3C8A-854A-A1A7-FA73867E04F0}"/>
                </a:ext>
              </a:extLst>
            </p:cNvPr>
            <p:cNvSpPr/>
            <p:nvPr/>
          </p:nvSpPr>
          <p:spPr>
            <a:xfrm>
              <a:off x="4308935" y="11180398"/>
              <a:ext cx="42368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553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1">
            <a:extLst>
              <a:ext uri="{FF2B5EF4-FFF2-40B4-BE49-F238E27FC236}">
                <a16:creationId xmlns:a16="http://schemas.microsoft.com/office/drawing/2014/main" id="{9331F57A-4CA7-F84B-A31F-93C88009A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764828"/>
            <a:ext cx="5830828" cy="3236999"/>
          </a:xfrm>
          <a:custGeom>
            <a:avLst/>
            <a:gdLst>
              <a:gd name="T0" fmla="*/ 0 w 6078"/>
              <a:gd name="T1" fmla="*/ 2121 h 3374"/>
              <a:gd name="T2" fmla="*/ 3842 w 6078"/>
              <a:gd name="T3" fmla="*/ 0 h 3374"/>
              <a:gd name="T4" fmla="*/ 6077 w 6078"/>
              <a:gd name="T5" fmla="*/ 1634 h 3374"/>
              <a:gd name="T6" fmla="*/ 3325 w 6078"/>
              <a:gd name="T7" fmla="*/ 3373 h 3374"/>
              <a:gd name="T8" fmla="*/ 0 w 6078"/>
              <a:gd name="T9" fmla="*/ 2121 h 3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8" h="3374">
                <a:moveTo>
                  <a:pt x="0" y="2121"/>
                </a:moveTo>
                <a:lnTo>
                  <a:pt x="3842" y="0"/>
                </a:lnTo>
                <a:lnTo>
                  <a:pt x="6077" y="1634"/>
                </a:lnTo>
                <a:lnTo>
                  <a:pt x="3325" y="3373"/>
                </a:lnTo>
                <a:lnTo>
                  <a:pt x="0" y="212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">
            <a:extLst>
              <a:ext uri="{FF2B5EF4-FFF2-40B4-BE49-F238E27FC236}">
                <a16:creationId xmlns:a16="http://schemas.microsoft.com/office/drawing/2014/main" id="{63097D62-B112-2247-B665-A384DA482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498" y="3929893"/>
            <a:ext cx="8365420" cy="2458427"/>
          </a:xfrm>
          <a:custGeom>
            <a:avLst/>
            <a:gdLst>
              <a:gd name="T0" fmla="*/ 86 w 8716"/>
              <a:gd name="T1" fmla="*/ 1443 h 2562"/>
              <a:gd name="T2" fmla="*/ 3966 w 8716"/>
              <a:gd name="T3" fmla="*/ 0 h 2562"/>
              <a:gd name="T4" fmla="*/ 8715 w 8716"/>
              <a:gd name="T5" fmla="*/ 956 h 2562"/>
              <a:gd name="T6" fmla="*/ 5284 w 8716"/>
              <a:gd name="T7" fmla="*/ 2561 h 2562"/>
              <a:gd name="T8" fmla="*/ 0 w 8716"/>
              <a:gd name="T9" fmla="*/ 1453 h 2562"/>
              <a:gd name="T10" fmla="*/ 86 w 8716"/>
              <a:gd name="T11" fmla="*/ 1443 h 2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16" h="2562">
                <a:moveTo>
                  <a:pt x="86" y="1443"/>
                </a:moveTo>
                <a:lnTo>
                  <a:pt x="3966" y="0"/>
                </a:lnTo>
                <a:lnTo>
                  <a:pt x="8715" y="956"/>
                </a:lnTo>
                <a:lnTo>
                  <a:pt x="5284" y="2561"/>
                </a:lnTo>
                <a:lnTo>
                  <a:pt x="0" y="1453"/>
                </a:lnTo>
                <a:lnTo>
                  <a:pt x="86" y="144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354DAB47-03AA-A94D-AAD5-5DEDFDBF2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498" y="3929893"/>
            <a:ext cx="8365420" cy="2458427"/>
          </a:xfrm>
          <a:custGeom>
            <a:avLst/>
            <a:gdLst>
              <a:gd name="T0" fmla="*/ 86 w 8716"/>
              <a:gd name="T1" fmla="*/ 1443 h 2562"/>
              <a:gd name="T2" fmla="*/ 3966 w 8716"/>
              <a:gd name="T3" fmla="*/ 0 h 2562"/>
              <a:gd name="T4" fmla="*/ 8715 w 8716"/>
              <a:gd name="T5" fmla="*/ 956 h 2562"/>
              <a:gd name="T6" fmla="*/ 5284 w 8716"/>
              <a:gd name="T7" fmla="*/ 2561 h 2562"/>
              <a:gd name="T8" fmla="*/ 0 w 8716"/>
              <a:gd name="T9" fmla="*/ 1453 h 2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16" h="2562">
                <a:moveTo>
                  <a:pt x="86" y="1443"/>
                </a:moveTo>
                <a:lnTo>
                  <a:pt x="3966" y="0"/>
                </a:lnTo>
                <a:lnTo>
                  <a:pt x="8715" y="956"/>
                </a:lnTo>
                <a:lnTo>
                  <a:pt x="5284" y="2561"/>
                </a:lnTo>
                <a:lnTo>
                  <a:pt x="0" y="1453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96CCDF38-9CF1-C046-BFE6-DC4479ED2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7577333"/>
            <a:ext cx="8746240" cy="1459824"/>
          </a:xfrm>
          <a:custGeom>
            <a:avLst/>
            <a:gdLst>
              <a:gd name="T0" fmla="*/ 0 w 9117"/>
              <a:gd name="T1" fmla="*/ 1348 h 1521"/>
              <a:gd name="T2" fmla="*/ 3603 w 9117"/>
              <a:gd name="T3" fmla="*/ 0 h 1521"/>
              <a:gd name="T4" fmla="*/ 9116 w 9117"/>
              <a:gd name="T5" fmla="*/ 870 h 1521"/>
              <a:gd name="T6" fmla="*/ 7520 w 9117"/>
              <a:gd name="T7" fmla="*/ 1520 h 1521"/>
              <a:gd name="T8" fmla="*/ 0 w 9117"/>
              <a:gd name="T9" fmla="*/ 1348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17" h="1521">
                <a:moveTo>
                  <a:pt x="0" y="1348"/>
                </a:moveTo>
                <a:lnTo>
                  <a:pt x="3603" y="0"/>
                </a:lnTo>
                <a:lnTo>
                  <a:pt x="9116" y="870"/>
                </a:lnTo>
                <a:lnTo>
                  <a:pt x="7520" y="1520"/>
                </a:lnTo>
                <a:lnTo>
                  <a:pt x="0" y="134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6AA8F1F7-4E6B-314C-9023-68974098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10581606"/>
            <a:ext cx="6283583" cy="990141"/>
          </a:xfrm>
          <a:custGeom>
            <a:avLst/>
            <a:gdLst>
              <a:gd name="T0" fmla="*/ 0 w 6547"/>
              <a:gd name="T1" fmla="*/ 841 h 1033"/>
              <a:gd name="T2" fmla="*/ 1663 w 6547"/>
              <a:gd name="T3" fmla="*/ 0 h 1033"/>
              <a:gd name="T4" fmla="*/ 6546 w 6547"/>
              <a:gd name="T5" fmla="*/ 354 h 1033"/>
              <a:gd name="T6" fmla="*/ 5418 w 6547"/>
              <a:gd name="T7" fmla="*/ 1032 h 1033"/>
              <a:gd name="T8" fmla="*/ 0 w 6547"/>
              <a:gd name="T9" fmla="*/ 841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7" h="1033">
                <a:moveTo>
                  <a:pt x="0" y="841"/>
                </a:moveTo>
                <a:lnTo>
                  <a:pt x="1663" y="0"/>
                </a:lnTo>
                <a:lnTo>
                  <a:pt x="6546" y="354"/>
                </a:lnTo>
                <a:lnTo>
                  <a:pt x="5418" y="1032"/>
                </a:lnTo>
                <a:lnTo>
                  <a:pt x="0" y="84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41D1D21B-8ADC-4F42-8E1D-45616AC5A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773291"/>
            <a:ext cx="5830828" cy="1561377"/>
          </a:xfrm>
          <a:custGeom>
            <a:avLst/>
            <a:gdLst>
              <a:gd name="T0" fmla="*/ 6077 w 6078"/>
              <a:gd name="T1" fmla="*/ 1625 h 1626"/>
              <a:gd name="T2" fmla="*/ 0 w 6078"/>
              <a:gd name="T3" fmla="*/ 1625 h 1626"/>
              <a:gd name="T4" fmla="*/ 0 w 6078"/>
              <a:gd name="T5" fmla="*/ 0 h 1626"/>
              <a:gd name="T6" fmla="*/ 4510 w 6078"/>
              <a:gd name="T7" fmla="*/ 0 h 1626"/>
              <a:gd name="T8" fmla="*/ 6077 w 6078"/>
              <a:gd name="T9" fmla="*/ 1625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8" h="1626">
                <a:moveTo>
                  <a:pt x="6077" y="1625"/>
                </a:moveTo>
                <a:lnTo>
                  <a:pt x="0" y="1625"/>
                </a:lnTo>
                <a:lnTo>
                  <a:pt x="0" y="0"/>
                </a:lnTo>
                <a:lnTo>
                  <a:pt x="4510" y="0"/>
                </a:lnTo>
                <a:lnTo>
                  <a:pt x="6077" y="16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7">
            <a:extLst>
              <a:ext uri="{FF2B5EF4-FFF2-40B4-BE49-F238E27FC236}">
                <a16:creationId xmlns:a16="http://schemas.microsoft.com/office/drawing/2014/main" id="{80C44D2F-60B2-3741-84FE-A5D522B2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2800118"/>
            <a:ext cx="8280790" cy="2043750"/>
          </a:xfrm>
          <a:custGeom>
            <a:avLst/>
            <a:gdLst>
              <a:gd name="T0" fmla="*/ 8629 w 8630"/>
              <a:gd name="T1" fmla="*/ 2131 h 2132"/>
              <a:gd name="T2" fmla="*/ 0 w 8630"/>
              <a:gd name="T3" fmla="*/ 2131 h 2132"/>
              <a:gd name="T4" fmla="*/ 0 w 8630"/>
              <a:gd name="T5" fmla="*/ 0 h 2132"/>
              <a:gd name="T6" fmla="*/ 6546 w 8630"/>
              <a:gd name="T7" fmla="*/ 0 h 2132"/>
              <a:gd name="T8" fmla="*/ 8629 w 8630"/>
              <a:gd name="T9" fmla="*/ 213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0" h="2132">
                <a:moveTo>
                  <a:pt x="8629" y="2131"/>
                </a:moveTo>
                <a:lnTo>
                  <a:pt x="0" y="2131"/>
                </a:lnTo>
                <a:lnTo>
                  <a:pt x="0" y="0"/>
                </a:lnTo>
                <a:lnTo>
                  <a:pt x="6546" y="0"/>
                </a:lnTo>
                <a:lnTo>
                  <a:pt x="8629" y="21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8">
            <a:extLst>
              <a:ext uri="{FF2B5EF4-FFF2-40B4-BE49-F238E27FC236}">
                <a16:creationId xmlns:a16="http://schemas.microsoft.com/office/drawing/2014/main" id="{1AE76144-387A-7A49-A8A7-3D8975C68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11389799"/>
            <a:ext cx="5830828" cy="1561374"/>
          </a:xfrm>
          <a:custGeom>
            <a:avLst/>
            <a:gdLst>
              <a:gd name="T0" fmla="*/ 6077 w 6078"/>
              <a:gd name="T1" fmla="*/ 0 h 1626"/>
              <a:gd name="T2" fmla="*/ 0 w 6078"/>
              <a:gd name="T3" fmla="*/ 0 h 1626"/>
              <a:gd name="T4" fmla="*/ 0 w 6078"/>
              <a:gd name="T5" fmla="*/ 1625 h 1626"/>
              <a:gd name="T6" fmla="*/ 4510 w 6078"/>
              <a:gd name="T7" fmla="*/ 1625 h 1626"/>
              <a:gd name="T8" fmla="*/ 6077 w 6078"/>
              <a:gd name="T9" fmla="*/ 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8" h="1626">
                <a:moveTo>
                  <a:pt x="6077" y="0"/>
                </a:moveTo>
                <a:lnTo>
                  <a:pt x="0" y="0"/>
                </a:lnTo>
                <a:lnTo>
                  <a:pt x="0" y="1625"/>
                </a:lnTo>
                <a:lnTo>
                  <a:pt x="4510" y="1625"/>
                </a:lnTo>
                <a:lnTo>
                  <a:pt x="607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9">
            <a:extLst>
              <a:ext uri="{FF2B5EF4-FFF2-40B4-BE49-F238E27FC236}">
                <a16:creationId xmlns:a16="http://schemas.microsoft.com/office/drawing/2014/main" id="{77E50DDB-AC1C-0D4B-A8AA-31200E3A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8867902"/>
            <a:ext cx="8280790" cy="2056446"/>
          </a:xfrm>
          <a:custGeom>
            <a:avLst/>
            <a:gdLst>
              <a:gd name="T0" fmla="*/ 8629 w 8630"/>
              <a:gd name="T1" fmla="*/ 0 h 2141"/>
              <a:gd name="T2" fmla="*/ 0 w 8630"/>
              <a:gd name="T3" fmla="*/ 0 h 2141"/>
              <a:gd name="T4" fmla="*/ 0 w 8630"/>
              <a:gd name="T5" fmla="*/ 2140 h 2141"/>
              <a:gd name="T6" fmla="*/ 6546 w 8630"/>
              <a:gd name="T7" fmla="*/ 2140 h 2141"/>
              <a:gd name="T8" fmla="*/ 8629 w 8630"/>
              <a:gd name="T9" fmla="*/ 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0" h="2141">
                <a:moveTo>
                  <a:pt x="8629" y="0"/>
                </a:moveTo>
                <a:lnTo>
                  <a:pt x="0" y="0"/>
                </a:lnTo>
                <a:lnTo>
                  <a:pt x="0" y="2140"/>
                </a:lnTo>
                <a:lnTo>
                  <a:pt x="6546" y="2140"/>
                </a:lnTo>
                <a:lnTo>
                  <a:pt x="862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0">
            <a:extLst>
              <a:ext uri="{FF2B5EF4-FFF2-40B4-BE49-F238E27FC236}">
                <a16:creationId xmlns:a16="http://schemas.microsoft.com/office/drawing/2014/main" id="{17FE7A6E-80D0-EA4A-855F-0D1F245FB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5313552"/>
            <a:ext cx="10261071" cy="3097363"/>
          </a:xfrm>
          <a:custGeom>
            <a:avLst/>
            <a:gdLst>
              <a:gd name="T0" fmla="*/ 10692 w 10693"/>
              <a:gd name="T1" fmla="*/ 1624 h 3230"/>
              <a:gd name="T2" fmla="*/ 9069 w 10693"/>
              <a:gd name="T3" fmla="*/ 0 h 3230"/>
              <a:gd name="T4" fmla="*/ 0 w 10693"/>
              <a:gd name="T5" fmla="*/ 0 h 3230"/>
              <a:gd name="T6" fmla="*/ 0 w 10693"/>
              <a:gd name="T7" fmla="*/ 3219 h 3230"/>
              <a:gd name="T8" fmla="*/ 9116 w 10693"/>
              <a:gd name="T9" fmla="*/ 3219 h 3230"/>
              <a:gd name="T10" fmla="*/ 9116 w 10693"/>
              <a:gd name="T11" fmla="*/ 3229 h 3230"/>
              <a:gd name="T12" fmla="*/ 9126 w 10693"/>
              <a:gd name="T13" fmla="*/ 3219 h 3230"/>
              <a:gd name="T14" fmla="*/ 9126 w 10693"/>
              <a:gd name="T15" fmla="*/ 3219 h 3230"/>
              <a:gd name="T16" fmla="*/ 10692 w 10693"/>
              <a:gd name="T17" fmla="*/ 1624 h 3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3" h="3230">
                <a:moveTo>
                  <a:pt x="10692" y="1624"/>
                </a:moveTo>
                <a:lnTo>
                  <a:pt x="9069" y="0"/>
                </a:lnTo>
                <a:lnTo>
                  <a:pt x="0" y="0"/>
                </a:lnTo>
                <a:lnTo>
                  <a:pt x="0" y="3219"/>
                </a:lnTo>
                <a:lnTo>
                  <a:pt x="9116" y="3219"/>
                </a:lnTo>
                <a:lnTo>
                  <a:pt x="9116" y="3229"/>
                </a:lnTo>
                <a:lnTo>
                  <a:pt x="9126" y="3219"/>
                </a:lnTo>
                <a:lnTo>
                  <a:pt x="9126" y="3219"/>
                </a:lnTo>
                <a:lnTo>
                  <a:pt x="10692" y="16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67">
            <a:extLst>
              <a:ext uri="{FF2B5EF4-FFF2-40B4-BE49-F238E27FC236}">
                <a16:creationId xmlns:a16="http://schemas.microsoft.com/office/drawing/2014/main" id="{A45161C4-806A-AB41-BBC6-ED694A0F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173" y="3506756"/>
            <a:ext cx="567004" cy="558541"/>
          </a:xfrm>
          <a:custGeom>
            <a:avLst/>
            <a:gdLst>
              <a:gd name="T0" fmla="*/ 296 w 593"/>
              <a:gd name="T1" fmla="*/ 583 h 584"/>
              <a:gd name="T2" fmla="*/ 296 w 593"/>
              <a:gd name="T3" fmla="*/ 583 h 584"/>
              <a:gd name="T4" fmla="*/ 210 w 593"/>
              <a:gd name="T5" fmla="*/ 545 h 584"/>
              <a:gd name="T6" fmla="*/ 47 w 593"/>
              <a:gd name="T7" fmla="*/ 382 h 584"/>
              <a:gd name="T8" fmla="*/ 47 w 593"/>
              <a:gd name="T9" fmla="*/ 220 h 584"/>
              <a:gd name="T10" fmla="*/ 248 w 593"/>
              <a:gd name="T11" fmla="*/ 10 h 584"/>
              <a:gd name="T12" fmla="*/ 267 w 593"/>
              <a:gd name="T13" fmla="*/ 0 h 584"/>
              <a:gd name="T14" fmla="*/ 535 w 593"/>
              <a:gd name="T15" fmla="*/ 0 h 584"/>
              <a:gd name="T16" fmla="*/ 592 w 593"/>
              <a:gd name="T17" fmla="*/ 57 h 584"/>
              <a:gd name="T18" fmla="*/ 592 w 593"/>
              <a:gd name="T19" fmla="*/ 315 h 584"/>
              <a:gd name="T20" fmla="*/ 583 w 593"/>
              <a:gd name="T21" fmla="*/ 334 h 584"/>
              <a:gd name="T22" fmla="*/ 372 w 593"/>
              <a:gd name="T23" fmla="*/ 545 h 584"/>
              <a:gd name="T24" fmla="*/ 296 w 593"/>
              <a:gd name="T25" fmla="*/ 583 h 584"/>
              <a:gd name="T26" fmla="*/ 286 w 593"/>
              <a:gd name="T27" fmla="*/ 57 h 584"/>
              <a:gd name="T28" fmla="*/ 286 w 593"/>
              <a:gd name="T29" fmla="*/ 57 h 584"/>
              <a:gd name="T30" fmla="*/ 86 w 593"/>
              <a:gd name="T31" fmla="*/ 258 h 584"/>
              <a:gd name="T32" fmla="*/ 86 w 593"/>
              <a:gd name="T33" fmla="*/ 344 h 584"/>
              <a:gd name="T34" fmla="*/ 248 w 593"/>
              <a:gd name="T35" fmla="*/ 506 h 584"/>
              <a:gd name="T36" fmla="*/ 334 w 593"/>
              <a:gd name="T37" fmla="*/ 506 h 584"/>
              <a:gd name="T38" fmla="*/ 535 w 593"/>
              <a:gd name="T39" fmla="*/ 306 h 584"/>
              <a:gd name="T40" fmla="*/ 535 w 593"/>
              <a:gd name="T41" fmla="*/ 57 h 584"/>
              <a:gd name="T42" fmla="*/ 286 w 593"/>
              <a:gd name="T43" fmla="*/ 57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3" h="584">
                <a:moveTo>
                  <a:pt x="296" y="583"/>
                </a:moveTo>
                <a:lnTo>
                  <a:pt x="296" y="583"/>
                </a:lnTo>
                <a:cubicBezTo>
                  <a:pt x="267" y="583"/>
                  <a:pt x="239" y="573"/>
                  <a:pt x="210" y="545"/>
                </a:cubicBezTo>
                <a:cubicBezTo>
                  <a:pt x="47" y="382"/>
                  <a:pt x="47" y="382"/>
                  <a:pt x="47" y="382"/>
                </a:cubicBezTo>
                <a:cubicBezTo>
                  <a:pt x="0" y="334"/>
                  <a:pt x="0" y="258"/>
                  <a:pt x="47" y="220"/>
                </a:cubicBezTo>
                <a:cubicBezTo>
                  <a:pt x="248" y="10"/>
                  <a:pt x="248" y="10"/>
                  <a:pt x="248" y="10"/>
                </a:cubicBezTo>
                <a:cubicBezTo>
                  <a:pt x="258" y="0"/>
                  <a:pt x="258" y="0"/>
                  <a:pt x="267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64" y="0"/>
                  <a:pt x="592" y="19"/>
                  <a:pt x="592" y="57"/>
                </a:cubicBezTo>
                <a:cubicBezTo>
                  <a:pt x="592" y="315"/>
                  <a:pt x="592" y="315"/>
                  <a:pt x="592" y="315"/>
                </a:cubicBezTo>
                <a:cubicBezTo>
                  <a:pt x="592" y="325"/>
                  <a:pt x="592" y="334"/>
                  <a:pt x="583" y="334"/>
                </a:cubicBezTo>
                <a:cubicBezTo>
                  <a:pt x="372" y="545"/>
                  <a:pt x="372" y="545"/>
                  <a:pt x="372" y="545"/>
                </a:cubicBezTo>
                <a:cubicBezTo>
                  <a:pt x="353" y="564"/>
                  <a:pt x="324" y="583"/>
                  <a:pt x="296" y="583"/>
                </a:cubicBezTo>
                <a:close/>
                <a:moveTo>
                  <a:pt x="286" y="57"/>
                </a:moveTo>
                <a:lnTo>
                  <a:pt x="286" y="57"/>
                </a:lnTo>
                <a:cubicBezTo>
                  <a:pt x="86" y="258"/>
                  <a:pt x="86" y="258"/>
                  <a:pt x="86" y="258"/>
                </a:cubicBezTo>
                <a:cubicBezTo>
                  <a:pt x="67" y="277"/>
                  <a:pt x="67" y="315"/>
                  <a:pt x="86" y="344"/>
                </a:cubicBezTo>
                <a:cubicBezTo>
                  <a:pt x="248" y="506"/>
                  <a:pt x="248" y="506"/>
                  <a:pt x="248" y="506"/>
                </a:cubicBezTo>
                <a:cubicBezTo>
                  <a:pt x="277" y="525"/>
                  <a:pt x="315" y="525"/>
                  <a:pt x="334" y="506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5" y="57"/>
                  <a:pt x="535" y="57"/>
                  <a:pt x="535" y="57"/>
                </a:cubicBezTo>
                <a:lnTo>
                  <a:pt x="28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68">
            <a:extLst>
              <a:ext uri="{FF2B5EF4-FFF2-40B4-BE49-F238E27FC236}">
                <a16:creationId xmlns:a16="http://schemas.microsoft.com/office/drawing/2014/main" id="{EE960B61-1B7E-B247-8343-3640D076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608" y="3625234"/>
            <a:ext cx="93090" cy="93090"/>
          </a:xfrm>
          <a:custGeom>
            <a:avLst/>
            <a:gdLst>
              <a:gd name="T0" fmla="*/ 86 w 97"/>
              <a:gd name="T1" fmla="*/ 77 h 97"/>
              <a:gd name="T2" fmla="*/ 86 w 97"/>
              <a:gd name="T3" fmla="*/ 77 h 97"/>
              <a:gd name="T4" fmla="*/ 19 w 97"/>
              <a:gd name="T5" fmla="*/ 77 h 97"/>
              <a:gd name="T6" fmla="*/ 19 w 97"/>
              <a:gd name="T7" fmla="*/ 19 h 97"/>
              <a:gd name="T8" fmla="*/ 77 w 97"/>
              <a:gd name="T9" fmla="*/ 19 h 97"/>
              <a:gd name="T10" fmla="*/ 86 w 97"/>
              <a:gd name="T11" fmla="*/ 7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86" y="77"/>
                </a:moveTo>
                <a:lnTo>
                  <a:pt x="86" y="77"/>
                </a:lnTo>
                <a:cubicBezTo>
                  <a:pt x="67" y="96"/>
                  <a:pt x="39" y="96"/>
                  <a:pt x="19" y="77"/>
                </a:cubicBezTo>
                <a:cubicBezTo>
                  <a:pt x="0" y="57"/>
                  <a:pt x="0" y="38"/>
                  <a:pt x="19" y="19"/>
                </a:cubicBezTo>
                <a:cubicBezTo>
                  <a:pt x="39" y="0"/>
                  <a:pt x="67" y="0"/>
                  <a:pt x="77" y="19"/>
                </a:cubicBezTo>
                <a:cubicBezTo>
                  <a:pt x="96" y="29"/>
                  <a:pt x="96" y="57"/>
                  <a:pt x="86" y="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69">
            <a:extLst>
              <a:ext uri="{FF2B5EF4-FFF2-40B4-BE49-F238E27FC236}">
                <a16:creationId xmlns:a16="http://schemas.microsoft.com/office/drawing/2014/main" id="{C673E3DE-71CB-004B-87DF-C06DEA322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345" y="6485640"/>
            <a:ext cx="596622" cy="368131"/>
          </a:xfrm>
          <a:custGeom>
            <a:avLst/>
            <a:gdLst>
              <a:gd name="T0" fmla="*/ 506 w 622"/>
              <a:gd name="T1" fmla="*/ 383 h 384"/>
              <a:gd name="T2" fmla="*/ 506 w 622"/>
              <a:gd name="T3" fmla="*/ 383 h 384"/>
              <a:gd name="T4" fmla="*/ 239 w 622"/>
              <a:gd name="T5" fmla="*/ 383 h 384"/>
              <a:gd name="T6" fmla="*/ 182 w 622"/>
              <a:gd name="T7" fmla="*/ 335 h 384"/>
              <a:gd name="T8" fmla="*/ 95 w 622"/>
              <a:gd name="T9" fmla="*/ 67 h 384"/>
              <a:gd name="T10" fmla="*/ 38 w 622"/>
              <a:gd name="T11" fmla="*/ 67 h 384"/>
              <a:gd name="T12" fmla="*/ 0 w 622"/>
              <a:gd name="T13" fmla="*/ 39 h 384"/>
              <a:gd name="T14" fmla="*/ 38 w 622"/>
              <a:gd name="T15" fmla="*/ 0 h 384"/>
              <a:gd name="T16" fmla="*/ 124 w 622"/>
              <a:gd name="T17" fmla="*/ 0 h 384"/>
              <a:gd name="T18" fmla="*/ 153 w 622"/>
              <a:gd name="T19" fmla="*/ 29 h 384"/>
              <a:gd name="T20" fmla="*/ 239 w 622"/>
              <a:gd name="T21" fmla="*/ 325 h 384"/>
              <a:gd name="T22" fmla="*/ 239 w 622"/>
              <a:gd name="T23" fmla="*/ 325 h 384"/>
              <a:gd name="T24" fmla="*/ 506 w 622"/>
              <a:gd name="T25" fmla="*/ 325 h 384"/>
              <a:gd name="T26" fmla="*/ 506 w 622"/>
              <a:gd name="T27" fmla="*/ 325 h 384"/>
              <a:gd name="T28" fmla="*/ 554 w 622"/>
              <a:gd name="T29" fmla="*/ 153 h 384"/>
              <a:gd name="T30" fmla="*/ 325 w 622"/>
              <a:gd name="T31" fmla="*/ 153 h 384"/>
              <a:gd name="T32" fmla="*/ 296 w 622"/>
              <a:gd name="T33" fmla="*/ 125 h 384"/>
              <a:gd name="T34" fmla="*/ 325 w 622"/>
              <a:gd name="T35" fmla="*/ 96 h 384"/>
              <a:gd name="T36" fmla="*/ 592 w 622"/>
              <a:gd name="T37" fmla="*/ 96 h 384"/>
              <a:gd name="T38" fmla="*/ 621 w 622"/>
              <a:gd name="T39" fmla="*/ 105 h 384"/>
              <a:gd name="T40" fmla="*/ 621 w 622"/>
              <a:gd name="T41" fmla="*/ 134 h 384"/>
              <a:gd name="T42" fmla="*/ 564 w 622"/>
              <a:gd name="T43" fmla="*/ 335 h 384"/>
              <a:gd name="T44" fmla="*/ 506 w 622"/>
              <a:gd name="T45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384">
                <a:moveTo>
                  <a:pt x="506" y="383"/>
                </a:moveTo>
                <a:lnTo>
                  <a:pt x="506" y="383"/>
                </a:lnTo>
                <a:cubicBezTo>
                  <a:pt x="239" y="383"/>
                  <a:pt x="239" y="383"/>
                  <a:pt x="239" y="383"/>
                </a:cubicBezTo>
                <a:cubicBezTo>
                  <a:pt x="210" y="383"/>
                  <a:pt x="182" y="363"/>
                  <a:pt x="182" y="335"/>
                </a:cubicBezTo>
                <a:cubicBezTo>
                  <a:pt x="95" y="67"/>
                  <a:pt x="95" y="67"/>
                  <a:pt x="95" y="67"/>
                </a:cubicBezTo>
                <a:cubicBezTo>
                  <a:pt x="38" y="67"/>
                  <a:pt x="38" y="67"/>
                  <a:pt x="38" y="67"/>
                </a:cubicBezTo>
                <a:cubicBezTo>
                  <a:pt x="19" y="67"/>
                  <a:pt x="0" y="48"/>
                  <a:pt x="0" y="39"/>
                </a:cubicBezTo>
                <a:cubicBezTo>
                  <a:pt x="0" y="19"/>
                  <a:pt x="19" y="0"/>
                  <a:pt x="3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4" y="0"/>
                  <a:pt x="143" y="10"/>
                  <a:pt x="153" y="29"/>
                </a:cubicBezTo>
                <a:cubicBezTo>
                  <a:pt x="239" y="325"/>
                  <a:pt x="239" y="325"/>
                  <a:pt x="239" y="325"/>
                </a:cubicBezTo>
                <a:lnTo>
                  <a:pt x="239" y="325"/>
                </a:lnTo>
                <a:cubicBezTo>
                  <a:pt x="506" y="325"/>
                  <a:pt x="506" y="325"/>
                  <a:pt x="506" y="325"/>
                </a:cubicBezTo>
                <a:lnTo>
                  <a:pt x="506" y="325"/>
                </a:lnTo>
                <a:cubicBezTo>
                  <a:pt x="554" y="153"/>
                  <a:pt x="554" y="153"/>
                  <a:pt x="554" y="153"/>
                </a:cubicBezTo>
                <a:cubicBezTo>
                  <a:pt x="325" y="153"/>
                  <a:pt x="325" y="153"/>
                  <a:pt x="325" y="153"/>
                </a:cubicBezTo>
                <a:cubicBezTo>
                  <a:pt x="315" y="153"/>
                  <a:pt x="296" y="134"/>
                  <a:pt x="296" y="125"/>
                </a:cubicBezTo>
                <a:cubicBezTo>
                  <a:pt x="296" y="105"/>
                  <a:pt x="315" y="96"/>
                  <a:pt x="325" y="96"/>
                </a:cubicBezTo>
                <a:cubicBezTo>
                  <a:pt x="592" y="96"/>
                  <a:pt x="592" y="96"/>
                  <a:pt x="592" y="96"/>
                </a:cubicBezTo>
                <a:cubicBezTo>
                  <a:pt x="602" y="96"/>
                  <a:pt x="612" y="96"/>
                  <a:pt x="621" y="105"/>
                </a:cubicBezTo>
                <a:cubicBezTo>
                  <a:pt x="621" y="115"/>
                  <a:pt x="621" y="125"/>
                  <a:pt x="621" y="134"/>
                </a:cubicBezTo>
                <a:cubicBezTo>
                  <a:pt x="564" y="335"/>
                  <a:pt x="564" y="335"/>
                  <a:pt x="564" y="335"/>
                </a:cubicBezTo>
                <a:cubicBezTo>
                  <a:pt x="564" y="363"/>
                  <a:pt x="535" y="383"/>
                  <a:pt x="506" y="3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70">
            <a:extLst>
              <a:ext uri="{FF2B5EF4-FFF2-40B4-BE49-F238E27FC236}">
                <a16:creationId xmlns:a16="http://schemas.microsoft.com/office/drawing/2014/main" id="{5727790D-12EC-C642-A027-E7ECA79C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441" y="6917240"/>
            <a:ext cx="110016" cy="110016"/>
          </a:xfrm>
          <a:custGeom>
            <a:avLst/>
            <a:gdLst>
              <a:gd name="T0" fmla="*/ 0 w 116"/>
              <a:gd name="T1" fmla="*/ 58 h 116"/>
              <a:gd name="T2" fmla="*/ 0 w 116"/>
              <a:gd name="T3" fmla="*/ 58 h 116"/>
              <a:gd name="T4" fmla="*/ 57 w 116"/>
              <a:gd name="T5" fmla="*/ 0 h 116"/>
              <a:gd name="T6" fmla="*/ 115 w 116"/>
              <a:gd name="T7" fmla="*/ 58 h 116"/>
              <a:gd name="T8" fmla="*/ 57 w 116"/>
              <a:gd name="T9" fmla="*/ 115 h 116"/>
              <a:gd name="T10" fmla="*/ 0 w 116"/>
              <a:gd name="T11" fmla="*/ 5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0" y="58"/>
                </a:moveTo>
                <a:lnTo>
                  <a:pt x="0" y="58"/>
                </a:lnTo>
                <a:cubicBezTo>
                  <a:pt x="0" y="20"/>
                  <a:pt x="29" y="0"/>
                  <a:pt x="57" y="0"/>
                </a:cubicBezTo>
                <a:cubicBezTo>
                  <a:pt x="86" y="0"/>
                  <a:pt x="115" y="20"/>
                  <a:pt x="115" y="58"/>
                </a:cubicBezTo>
                <a:cubicBezTo>
                  <a:pt x="115" y="86"/>
                  <a:pt x="86" y="115"/>
                  <a:pt x="57" y="115"/>
                </a:cubicBezTo>
                <a:cubicBezTo>
                  <a:pt x="29" y="115"/>
                  <a:pt x="0" y="86"/>
                  <a:pt x="0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71">
            <a:extLst>
              <a:ext uri="{FF2B5EF4-FFF2-40B4-BE49-F238E27FC236}">
                <a16:creationId xmlns:a16="http://schemas.microsoft.com/office/drawing/2014/main" id="{9673E9D2-6B4B-A542-82DB-88EC5405D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333" y="6917240"/>
            <a:ext cx="110016" cy="110016"/>
          </a:xfrm>
          <a:custGeom>
            <a:avLst/>
            <a:gdLst>
              <a:gd name="T0" fmla="*/ 0 w 115"/>
              <a:gd name="T1" fmla="*/ 58 h 116"/>
              <a:gd name="T2" fmla="*/ 0 w 115"/>
              <a:gd name="T3" fmla="*/ 58 h 116"/>
              <a:gd name="T4" fmla="*/ 57 w 115"/>
              <a:gd name="T5" fmla="*/ 0 h 116"/>
              <a:gd name="T6" fmla="*/ 114 w 115"/>
              <a:gd name="T7" fmla="*/ 58 h 116"/>
              <a:gd name="T8" fmla="*/ 57 w 115"/>
              <a:gd name="T9" fmla="*/ 115 h 116"/>
              <a:gd name="T10" fmla="*/ 0 w 115"/>
              <a:gd name="T11" fmla="*/ 5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16">
                <a:moveTo>
                  <a:pt x="0" y="58"/>
                </a:moveTo>
                <a:lnTo>
                  <a:pt x="0" y="58"/>
                </a:lnTo>
                <a:cubicBezTo>
                  <a:pt x="0" y="20"/>
                  <a:pt x="28" y="0"/>
                  <a:pt x="57" y="0"/>
                </a:cubicBezTo>
                <a:cubicBezTo>
                  <a:pt x="86" y="0"/>
                  <a:pt x="114" y="20"/>
                  <a:pt x="114" y="58"/>
                </a:cubicBezTo>
                <a:cubicBezTo>
                  <a:pt x="114" y="86"/>
                  <a:pt x="86" y="115"/>
                  <a:pt x="57" y="115"/>
                </a:cubicBezTo>
                <a:cubicBezTo>
                  <a:pt x="28" y="115"/>
                  <a:pt x="0" y="86"/>
                  <a:pt x="0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72">
            <a:extLst>
              <a:ext uri="{FF2B5EF4-FFF2-40B4-BE49-F238E27FC236}">
                <a16:creationId xmlns:a16="http://schemas.microsoft.com/office/drawing/2014/main" id="{DD1E5FF6-CA51-364F-9F31-F3BA5818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670" y="1543400"/>
            <a:ext cx="156562" cy="156562"/>
          </a:xfrm>
          <a:custGeom>
            <a:avLst/>
            <a:gdLst>
              <a:gd name="T0" fmla="*/ 125 w 164"/>
              <a:gd name="T1" fmla="*/ 162 h 163"/>
              <a:gd name="T2" fmla="*/ 125 w 164"/>
              <a:gd name="T3" fmla="*/ 162 h 163"/>
              <a:gd name="T4" fmla="*/ 39 w 164"/>
              <a:gd name="T5" fmla="*/ 162 h 163"/>
              <a:gd name="T6" fmla="*/ 0 w 164"/>
              <a:gd name="T7" fmla="*/ 124 h 163"/>
              <a:gd name="T8" fmla="*/ 0 w 164"/>
              <a:gd name="T9" fmla="*/ 48 h 163"/>
              <a:gd name="T10" fmla="*/ 39 w 164"/>
              <a:gd name="T11" fmla="*/ 0 h 163"/>
              <a:gd name="T12" fmla="*/ 125 w 164"/>
              <a:gd name="T13" fmla="*/ 0 h 163"/>
              <a:gd name="T14" fmla="*/ 163 w 164"/>
              <a:gd name="T15" fmla="*/ 48 h 163"/>
              <a:gd name="T16" fmla="*/ 163 w 164"/>
              <a:gd name="T17" fmla="*/ 124 h 163"/>
              <a:gd name="T18" fmla="*/ 125 w 164"/>
              <a:gd name="T19" fmla="*/ 162 h 163"/>
              <a:gd name="T20" fmla="*/ 125 w 164"/>
              <a:gd name="T21" fmla="*/ 48 h 163"/>
              <a:gd name="T22" fmla="*/ 125 w 164"/>
              <a:gd name="T23" fmla="*/ 48 h 163"/>
              <a:gd name="T24" fmla="*/ 39 w 164"/>
              <a:gd name="T25" fmla="*/ 48 h 163"/>
              <a:gd name="T26" fmla="*/ 39 w 164"/>
              <a:gd name="T27" fmla="*/ 124 h 163"/>
              <a:gd name="T28" fmla="*/ 125 w 164"/>
              <a:gd name="T29" fmla="*/ 124 h 163"/>
              <a:gd name="T30" fmla="*/ 125 w 164"/>
              <a:gd name="T31" fmla="*/ 4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63">
                <a:moveTo>
                  <a:pt x="125" y="162"/>
                </a:moveTo>
                <a:lnTo>
                  <a:pt x="125" y="162"/>
                </a:lnTo>
                <a:cubicBezTo>
                  <a:pt x="39" y="162"/>
                  <a:pt x="39" y="162"/>
                  <a:pt x="39" y="162"/>
                </a:cubicBezTo>
                <a:cubicBezTo>
                  <a:pt x="20" y="162"/>
                  <a:pt x="0" y="144"/>
                  <a:pt x="0" y="12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9"/>
                  <a:pt x="20" y="0"/>
                  <a:pt x="39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4" y="0"/>
                  <a:pt x="163" y="19"/>
                  <a:pt x="163" y="48"/>
                </a:cubicBezTo>
                <a:cubicBezTo>
                  <a:pt x="163" y="124"/>
                  <a:pt x="163" y="124"/>
                  <a:pt x="163" y="124"/>
                </a:cubicBezTo>
                <a:cubicBezTo>
                  <a:pt x="163" y="144"/>
                  <a:pt x="144" y="162"/>
                  <a:pt x="125" y="162"/>
                </a:cubicBezTo>
                <a:close/>
                <a:moveTo>
                  <a:pt x="125" y="48"/>
                </a:moveTo>
                <a:lnTo>
                  <a:pt x="125" y="48"/>
                </a:lnTo>
                <a:cubicBezTo>
                  <a:pt x="39" y="48"/>
                  <a:pt x="39" y="48"/>
                  <a:pt x="39" y="48"/>
                </a:cubicBezTo>
                <a:cubicBezTo>
                  <a:pt x="39" y="124"/>
                  <a:pt x="39" y="124"/>
                  <a:pt x="39" y="124"/>
                </a:cubicBezTo>
                <a:cubicBezTo>
                  <a:pt x="125" y="124"/>
                  <a:pt x="125" y="124"/>
                  <a:pt x="125" y="124"/>
                </a:cubicBezTo>
                <a:lnTo>
                  <a:pt x="125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73">
            <a:extLst>
              <a:ext uri="{FF2B5EF4-FFF2-40B4-BE49-F238E27FC236}">
                <a16:creationId xmlns:a16="http://schemas.microsoft.com/office/drawing/2014/main" id="{D01C00FB-F813-C04A-97C5-974481F5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064" y="1344527"/>
            <a:ext cx="651631" cy="516227"/>
          </a:xfrm>
          <a:custGeom>
            <a:avLst/>
            <a:gdLst>
              <a:gd name="T0" fmla="*/ 564 w 680"/>
              <a:gd name="T1" fmla="*/ 535 h 536"/>
              <a:gd name="T2" fmla="*/ 564 w 680"/>
              <a:gd name="T3" fmla="*/ 535 h 536"/>
              <a:gd name="T4" fmla="*/ 115 w 680"/>
              <a:gd name="T5" fmla="*/ 535 h 536"/>
              <a:gd name="T6" fmla="*/ 0 w 680"/>
              <a:gd name="T7" fmla="*/ 430 h 536"/>
              <a:gd name="T8" fmla="*/ 0 w 680"/>
              <a:gd name="T9" fmla="*/ 0 h 536"/>
              <a:gd name="T10" fmla="*/ 57 w 680"/>
              <a:gd name="T11" fmla="*/ 0 h 536"/>
              <a:gd name="T12" fmla="*/ 57 w 680"/>
              <a:gd name="T13" fmla="*/ 430 h 536"/>
              <a:gd name="T14" fmla="*/ 115 w 680"/>
              <a:gd name="T15" fmla="*/ 478 h 536"/>
              <a:gd name="T16" fmla="*/ 564 w 680"/>
              <a:gd name="T17" fmla="*/ 478 h 536"/>
              <a:gd name="T18" fmla="*/ 621 w 680"/>
              <a:gd name="T19" fmla="*/ 430 h 536"/>
              <a:gd name="T20" fmla="*/ 621 w 680"/>
              <a:gd name="T21" fmla="*/ 153 h 536"/>
              <a:gd name="T22" fmla="*/ 564 w 680"/>
              <a:gd name="T23" fmla="*/ 105 h 536"/>
              <a:gd name="T24" fmla="*/ 115 w 680"/>
              <a:gd name="T25" fmla="*/ 105 h 536"/>
              <a:gd name="T26" fmla="*/ 115 w 680"/>
              <a:gd name="T27" fmla="*/ 48 h 536"/>
              <a:gd name="T28" fmla="*/ 564 w 680"/>
              <a:gd name="T29" fmla="*/ 48 h 536"/>
              <a:gd name="T30" fmla="*/ 679 w 680"/>
              <a:gd name="T31" fmla="*/ 153 h 536"/>
              <a:gd name="T32" fmla="*/ 679 w 680"/>
              <a:gd name="T33" fmla="*/ 430 h 536"/>
              <a:gd name="T34" fmla="*/ 564 w 680"/>
              <a:gd name="T35" fmla="*/ 535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0" h="536">
                <a:moveTo>
                  <a:pt x="564" y="535"/>
                </a:moveTo>
                <a:lnTo>
                  <a:pt x="564" y="535"/>
                </a:lnTo>
                <a:cubicBezTo>
                  <a:pt x="115" y="535"/>
                  <a:pt x="115" y="535"/>
                  <a:pt x="115" y="535"/>
                </a:cubicBezTo>
                <a:cubicBezTo>
                  <a:pt x="48" y="535"/>
                  <a:pt x="0" y="487"/>
                  <a:pt x="0" y="430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430"/>
                  <a:pt x="57" y="430"/>
                  <a:pt x="57" y="430"/>
                </a:cubicBezTo>
                <a:cubicBezTo>
                  <a:pt x="57" y="458"/>
                  <a:pt x="86" y="478"/>
                  <a:pt x="115" y="478"/>
                </a:cubicBezTo>
                <a:cubicBezTo>
                  <a:pt x="564" y="478"/>
                  <a:pt x="564" y="478"/>
                  <a:pt x="564" y="478"/>
                </a:cubicBezTo>
                <a:cubicBezTo>
                  <a:pt x="592" y="478"/>
                  <a:pt x="621" y="458"/>
                  <a:pt x="621" y="430"/>
                </a:cubicBezTo>
                <a:cubicBezTo>
                  <a:pt x="621" y="153"/>
                  <a:pt x="621" y="153"/>
                  <a:pt x="621" y="153"/>
                </a:cubicBezTo>
                <a:cubicBezTo>
                  <a:pt x="621" y="124"/>
                  <a:pt x="592" y="105"/>
                  <a:pt x="564" y="105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15" y="48"/>
                  <a:pt x="115" y="48"/>
                  <a:pt x="115" y="48"/>
                </a:cubicBezTo>
                <a:cubicBezTo>
                  <a:pt x="564" y="48"/>
                  <a:pt x="564" y="48"/>
                  <a:pt x="564" y="48"/>
                </a:cubicBezTo>
                <a:cubicBezTo>
                  <a:pt x="631" y="48"/>
                  <a:pt x="679" y="95"/>
                  <a:pt x="679" y="153"/>
                </a:cubicBezTo>
                <a:cubicBezTo>
                  <a:pt x="679" y="430"/>
                  <a:pt x="679" y="430"/>
                  <a:pt x="679" y="430"/>
                </a:cubicBezTo>
                <a:cubicBezTo>
                  <a:pt x="679" y="487"/>
                  <a:pt x="631" y="535"/>
                  <a:pt x="564" y="5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174">
            <a:extLst>
              <a:ext uri="{FF2B5EF4-FFF2-40B4-BE49-F238E27FC236}">
                <a16:creationId xmlns:a16="http://schemas.microsoft.com/office/drawing/2014/main" id="{02A13F17-9BE8-2346-9440-7A9C4537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601" y="1221816"/>
            <a:ext cx="596622" cy="220031"/>
          </a:xfrm>
          <a:custGeom>
            <a:avLst/>
            <a:gdLst>
              <a:gd name="T0" fmla="*/ 124 w 622"/>
              <a:gd name="T1" fmla="*/ 229 h 230"/>
              <a:gd name="T2" fmla="*/ 124 w 622"/>
              <a:gd name="T3" fmla="*/ 229 h 230"/>
              <a:gd name="T4" fmla="*/ 9 w 622"/>
              <a:gd name="T5" fmla="*/ 105 h 230"/>
              <a:gd name="T6" fmla="*/ 124 w 622"/>
              <a:gd name="T7" fmla="*/ 0 h 230"/>
              <a:gd name="T8" fmla="*/ 525 w 622"/>
              <a:gd name="T9" fmla="*/ 0 h 230"/>
              <a:gd name="T10" fmla="*/ 621 w 622"/>
              <a:gd name="T11" fmla="*/ 95 h 230"/>
              <a:gd name="T12" fmla="*/ 621 w 622"/>
              <a:gd name="T13" fmla="*/ 114 h 230"/>
              <a:gd name="T14" fmla="*/ 592 w 622"/>
              <a:gd name="T15" fmla="*/ 143 h 230"/>
              <a:gd name="T16" fmla="*/ 592 w 622"/>
              <a:gd name="T17" fmla="*/ 143 h 230"/>
              <a:gd name="T18" fmla="*/ 563 w 622"/>
              <a:gd name="T19" fmla="*/ 114 h 230"/>
              <a:gd name="T20" fmla="*/ 563 w 622"/>
              <a:gd name="T21" fmla="*/ 95 h 230"/>
              <a:gd name="T22" fmla="*/ 525 w 622"/>
              <a:gd name="T23" fmla="*/ 67 h 230"/>
              <a:gd name="T24" fmla="*/ 124 w 622"/>
              <a:gd name="T25" fmla="*/ 67 h 230"/>
              <a:gd name="T26" fmla="*/ 66 w 622"/>
              <a:gd name="T27" fmla="*/ 105 h 230"/>
              <a:gd name="T28" fmla="*/ 124 w 622"/>
              <a:gd name="T29" fmla="*/ 172 h 230"/>
              <a:gd name="T30" fmla="*/ 124 w 622"/>
              <a:gd name="T3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2" h="230">
                <a:moveTo>
                  <a:pt x="124" y="229"/>
                </a:moveTo>
                <a:lnTo>
                  <a:pt x="124" y="229"/>
                </a:lnTo>
                <a:cubicBezTo>
                  <a:pt x="57" y="229"/>
                  <a:pt x="0" y="172"/>
                  <a:pt x="9" y="105"/>
                </a:cubicBezTo>
                <a:cubicBezTo>
                  <a:pt x="18" y="47"/>
                  <a:pt x="66" y="0"/>
                  <a:pt x="124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82" y="0"/>
                  <a:pt x="621" y="47"/>
                  <a:pt x="621" y="95"/>
                </a:cubicBezTo>
                <a:cubicBezTo>
                  <a:pt x="621" y="114"/>
                  <a:pt x="621" y="114"/>
                  <a:pt x="621" y="114"/>
                </a:cubicBezTo>
                <a:cubicBezTo>
                  <a:pt x="621" y="134"/>
                  <a:pt x="611" y="143"/>
                  <a:pt x="592" y="143"/>
                </a:cubicBezTo>
                <a:lnTo>
                  <a:pt x="592" y="143"/>
                </a:lnTo>
                <a:cubicBezTo>
                  <a:pt x="573" y="143"/>
                  <a:pt x="563" y="134"/>
                  <a:pt x="563" y="114"/>
                </a:cubicBezTo>
                <a:cubicBezTo>
                  <a:pt x="563" y="95"/>
                  <a:pt x="563" y="95"/>
                  <a:pt x="563" y="95"/>
                </a:cubicBezTo>
                <a:cubicBezTo>
                  <a:pt x="563" y="76"/>
                  <a:pt x="544" y="67"/>
                  <a:pt x="525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95" y="67"/>
                  <a:pt x="76" y="76"/>
                  <a:pt x="66" y="105"/>
                </a:cubicBezTo>
                <a:cubicBezTo>
                  <a:pt x="66" y="143"/>
                  <a:pt x="85" y="172"/>
                  <a:pt x="124" y="172"/>
                </a:cubicBezTo>
                <a:lnTo>
                  <a:pt x="124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175">
            <a:extLst>
              <a:ext uri="{FF2B5EF4-FFF2-40B4-BE49-F238E27FC236}">
                <a16:creationId xmlns:a16="http://schemas.microsoft.com/office/drawing/2014/main" id="{02918670-AD0F-B34B-A81B-A8307058E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064" y="11702920"/>
            <a:ext cx="651631" cy="634705"/>
          </a:xfrm>
          <a:custGeom>
            <a:avLst/>
            <a:gdLst>
              <a:gd name="T0" fmla="*/ 583 w 680"/>
              <a:gd name="T1" fmla="*/ 659 h 660"/>
              <a:gd name="T2" fmla="*/ 583 w 680"/>
              <a:gd name="T3" fmla="*/ 659 h 660"/>
              <a:gd name="T4" fmla="*/ 95 w 680"/>
              <a:gd name="T5" fmla="*/ 659 h 660"/>
              <a:gd name="T6" fmla="*/ 0 w 680"/>
              <a:gd name="T7" fmla="*/ 564 h 660"/>
              <a:gd name="T8" fmla="*/ 0 w 680"/>
              <a:gd name="T9" fmla="*/ 96 h 660"/>
              <a:gd name="T10" fmla="*/ 95 w 680"/>
              <a:gd name="T11" fmla="*/ 0 h 660"/>
              <a:gd name="T12" fmla="*/ 143 w 680"/>
              <a:gd name="T13" fmla="*/ 0 h 660"/>
              <a:gd name="T14" fmla="*/ 143 w 680"/>
              <a:gd name="T15" fmla="*/ 67 h 660"/>
              <a:gd name="T16" fmla="*/ 95 w 680"/>
              <a:gd name="T17" fmla="*/ 67 h 660"/>
              <a:gd name="T18" fmla="*/ 57 w 680"/>
              <a:gd name="T19" fmla="*/ 96 h 660"/>
              <a:gd name="T20" fmla="*/ 57 w 680"/>
              <a:gd name="T21" fmla="*/ 564 h 660"/>
              <a:gd name="T22" fmla="*/ 95 w 680"/>
              <a:gd name="T23" fmla="*/ 592 h 660"/>
              <a:gd name="T24" fmla="*/ 583 w 680"/>
              <a:gd name="T25" fmla="*/ 592 h 660"/>
              <a:gd name="T26" fmla="*/ 621 w 680"/>
              <a:gd name="T27" fmla="*/ 564 h 660"/>
              <a:gd name="T28" fmla="*/ 621 w 680"/>
              <a:gd name="T29" fmla="*/ 96 h 660"/>
              <a:gd name="T30" fmla="*/ 583 w 680"/>
              <a:gd name="T31" fmla="*/ 67 h 660"/>
              <a:gd name="T32" fmla="*/ 535 w 680"/>
              <a:gd name="T33" fmla="*/ 67 h 660"/>
              <a:gd name="T34" fmla="*/ 535 w 680"/>
              <a:gd name="T35" fmla="*/ 0 h 660"/>
              <a:gd name="T36" fmla="*/ 583 w 680"/>
              <a:gd name="T37" fmla="*/ 0 h 660"/>
              <a:gd name="T38" fmla="*/ 679 w 680"/>
              <a:gd name="T39" fmla="*/ 96 h 660"/>
              <a:gd name="T40" fmla="*/ 679 w 680"/>
              <a:gd name="T41" fmla="*/ 564 h 660"/>
              <a:gd name="T42" fmla="*/ 583 w 680"/>
              <a:gd name="T43" fmla="*/ 659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0" h="660">
                <a:moveTo>
                  <a:pt x="583" y="659"/>
                </a:moveTo>
                <a:lnTo>
                  <a:pt x="583" y="659"/>
                </a:lnTo>
                <a:cubicBezTo>
                  <a:pt x="95" y="659"/>
                  <a:pt x="95" y="659"/>
                  <a:pt x="95" y="659"/>
                </a:cubicBezTo>
                <a:cubicBezTo>
                  <a:pt x="38" y="659"/>
                  <a:pt x="0" y="612"/>
                  <a:pt x="0" y="564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48"/>
                  <a:pt x="38" y="0"/>
                  <a:pt x="95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67"/>
                  <a:pt x="143" y="67"/>
                  <a:pt x="143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76" y="67"/>
                  <a:pt x="57" y="77"/>
                  <a:pt x="57" y="96"/>
                </a:cubicBezTo>
                <a:cubicBezTo>
                  <a:pt x="57" y="564"/>
                  <a:pt x="57" y="564"/>
                  <a:pt x="57" y="564"/>
                </a:cubicBezTo>
                <a:cubicBezTo>
                  <a:pt x="57" y="583"/>
                  <a:pt x="76" y="592"/>
                  <a:pt x="95" y="592"/>
                </a:cubicBezTo>
                <a:cubicBezTo>
                  <a:pt x="583" y="592"/>
                  <a:pt x="583" y="592"/>
                  <a:pt x="583" y="592"/>
                </a:cubicBezTo>
                <a:cubicBezTo>
                  <a:pt x="602" y="592"/>
                  <a:pt x="621" y="583"/>
                  <a:pt x="621" y="564"/>
                </a:cubicBezTo>
                <a:cubicBezTo>
                  <a:pt x="621" y="96"/>
                  <a:pt x="621" y="96"/>
                  <a:pt x="621" y="96"/>
                </a:cubicBezTo>
                <a:cubicBezTo>
                  <a:pt x="621" y="77"/>
                  <a:pt x="602" y="67"/>
                  <a:pt x="583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0"/>
                  <a:pt x="535" y="0"/>
                  <a:pt x="535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640" y="0"/>
                  <a:pt x="679" y="48"/>
                  <a:pt x="679" y="96"/>
                </a:cubicBezTo>
                <a:cubicBezTo>
                  <a:pt x="679" y="564"/>
                  <a:pt x="679" y="564"/>
                  <a:pt x="679" y="564"/>
                </a:cubicBezTo>
                <a:cubicBezTo>
                  <a:pt x="679" y="612"/>
                  <a:pt x="640" y="659"/>
                  <a:pt x="583" y="6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76">
            <a:extLst>
              <a:ext uri="{FF2B5EF4-FFF2-40B4-BE49-F238E27FC236}">
                <a16:creationId xmlns:a16="http://schemas.microsoft.com/office/drawing/2014/main" id="{365A2410-1D11-2A48-A951-7A8AABC2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011" y="11618293"/>
            <a:ext cx="283503" cy="55006"/>
          </a:xfrm>
          <a:custGeom>
            <a:avLst/>
            <a:gdLst>
              <a:gd name="T0" fmla="*/ 296 w 297"/>
              <a:gd name="T1" fmla="*/ 57 h 58"/>
              <a:gd name="T2" fmla="*/ 0 w 297"/>
              <a:gd name="T3" fmla="*/ 57 h 58"/>
              <a:gd name="T4" fmla="*/ 0 w 297"/>
              <a:gd name="T5" fmla="*/ 0 h 58"/>
              <a:gd name="T6" fmla="*/ 296 w 297"/>
              <a:gd name="T7" fmla="*/ 0 h 58"/>
              <a:gd name="T8" fmla="*/ 296 w 297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58">
                <a:moveTo>
                  <a:pt x="296" y="57"/>
                </a:moveTo>
                <a:lnTo>
                  <a:pt x="0" y="57"/>
                </a:lnTo>
                <a:lnTo>
                  <a:pt x="0" y="0"/>
                </a:lnTo>
                <a:lnTo>
                  <a:pt x="296" y="0"/>
                </a:lnTo>
                <a:lnTo>
                  <a:pt x="296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177">
            <a:extLst>
              <a:ext uri="{FF2B5EF4-FFF2-40B4-BE49-F238E27FC236}">
                <a16:creationId xmlns:a16="http://schemas.microsoft.com/office/drawing/2014/main" id="{901A2771-3D3D-9F4D-A74B-13AA9F120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499" y="11618293"/>
            <a:ext cx="186180" cy="148097"/>
          </a:xfrm>
          <a:custGeom>
            <a:avLst/>
            <a:gdLst>
              <a:gd name="T0" fmla="*/ 47 w 192"/>
              <a:gd name="T1" fmla="*/ 143 h 154"/>
              <a:gd name="T2" fmla="*/ 47 w 192"/>
              <a:gd name="T3" fmla="*/ 143 h 154"/>
              <a:gd name="T4" fmla="*/ 0 w 192"/>
              <a:gd name="T5" fmla="*/ 96 h 154"/>
              <a:gd name="T6" fmla="*/ 95 w 192"/>
              <a:gd name="T7" fmla="*/ 10 h 154"/>
              <a:gd name="T8" fmla="*/ 124 w 192"/>
              <a:gd name="T9" fmla="*/ 0 h 154"/>
              <a:gd name="T10" fmla="*/ 143 w 192"/>
              <a:gd name="T11" fmla="*/ 19 h 154"/>
              <a:gd name="T12" fmla="*/ 191 w 192"/>
              <a:gd name="T13" fmla="*/ 105 h 154"/>
              <a:gd name="T14" fmla="*/ 172 w 192"/>
              <a:gd name="T15" fmla="*/ 143 h 154"/>
              <a:gd name="T16" fmla="*/ 172 w 192"/>
              <a:gd name="T17" fmla="*/ 143 h 154"/>
              <a:gd name="T18" fmla="*/ 133 w 192"/>
              <a:gd name="T19" fmla="*/ 134 h 154"/>
              <a:gd name="T20" fmla="*/ 105 w 192"/>
              <a:gd name="T21" fmla="*/ 77 h 154"/>
              <a:gd name="T22" fmla="*/ 47 w 192"/>
              <a:gd name="T23" fmla="*/ 143 h 154"/>
              <a:gd name="T24" fmla="*/ 133 w 192"/>
              <a:gd name="T25" fmla="*/ 48 h 154"/>
              <a:gd name="T26" fmla="*/ 133 w 192"/>
              <a:gd name="T27" fmla="*/ 4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2" h="154">
                <a:moveTo>
                  <a:pt x="47" y="143"/>
                </a:moveTo>
                <a:lnTo>
                  <a:pt x="47" y="143"/>
                </a:lnTo>
                <a:cubicBezTo>
                  <a:pt x="0" y="96"/>
                  <a:pt x="0" y="96"/>
                  <a:pt x="0" y="96"/>
                </a:cubicBezTo>
                <a:cubicBezTo>
                  <a:pt x="95" y="10"/>
                  <a:pt x="95" y="10"/>
                  <a:pt x="95" y="10"/>
                </a:cubicBezTo>
                <a:cubicBezTo>
                  <a:pt x="95" y="0"/>
                  <a:pt x="114" y="0"/>
                  <a:pt x="124" y="0"/>
                </a:cubicBezTo>
                <a:cubicBezTo>
                  <a:pt x="133" y="0"/>
                  <a:pt x="143" y="10"/>
                  <a:pt x="143" y="19"/>
                </a:cubicBezTo>
                <a:cubicBezTo>
                  <a:pt x="191" y="105"/>
                  <a:pt x="191" y="105"/>
                  <a:pt x="191" y="105"/>
                </a:cubicBezTo>
                <a:cubicBezTo>
                  <a:pt x="191" y="124"/>
                  <a:pt x="191" y="143"/>
                  <a:pt x="172" y="143"/>
                </a:cubicBezTo>
                <a:lnTo>
                  <a:pt x="172" y="143"/>
                </a:lnTo>
                <a:cubicBezTo>
                  <a:pt x="162" y="153"/>
                  <a:pt x="143" y="143"/>
                  <a:pt x="133" y="134"/>
                </a:cubicBezTo>
                <a:cubicBezTo>
                  <a:pt x="105" y="77"/>
                  <a:pt x="105" y="77"/>
                  <a:pt x="105" y="77"/>
                </a:cubicBezTo>
                <a:lnTo>
                  <a:pt x="47" y="143"/>
                </a:lnTo>
                <a:close/>
                <a:moveTo>
                  <a:pt x="133" y="48"/>
                </a:moveTo>
                <a:lnTo>
                  <a:pt x="133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178">
            <a:extLst>
              <a:ext uri="{FF2B5EF4-FFF2-40B4-BE49-F238E27FC236}">
                <a16:creationId xmlns:a16="http://schemas.microsoft.com/office/drawing/2014/main" id="{9520F2E7-9170-0E44-B985-EB813C546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564" y="11702920"/>
            <a:ext cx="258115" cy="186180"/>
          </a:xfrm>
          <a:custGeom>
            <a:avLst/>
            <a:gdLst>
              <a:gd name="T0" fmla="*/ 115 w 269"/>
              <a:gd name="T1" fmla="*/ 191 h 192"/>
              <a:gd name="T2" fmla="*/ 115 w 269"/>
              <a:gd name="T3" fmla="*/ 191 h 192"/>
              <a:gd name="T4" fmla="*/ 115 w 269"/>
              <a:gd name="T5" fmla="*/ 191 h 192"/>
              <a:gd name="T6" fmla="*/ 77 w 269"/>
              <a:gd name="T7" fmla="*/ 172 h 192"/>
              <a:gd name="T8" fmla="*/ 0 w 269"/>
              <a:gd name="T9" fmla="*/ 86 h 192"/>
              <a:gd name="T10" fmla="*/ 77 w 269"/>
              <a:gd name="T11" fmla="*/ 10 h 192"/>
              <a:gd name="T12" fmla="*/ 124 w 269"/>
              <a:gd name="T13" fmla="*/ 57 h 192"/>
              <a:gd name="T14" fmla="*/ 86 w 269"/>
              <a:gd name="T15" fmla="*/ 96 h 192"/>
              <a:gd name="T16" fmla="*/ 115 w 269"/>
              <a:gd name="T17" fmla="*/ 124 h 192"/>
              <a:gd name="T18" fmla="*/ 210 w 269"/>
              <a:gd name="T19" fmla="*/ 10 h 192"/>
              <a:gd name="T20" fmla="*/ 258 w 269"/>
              <a:gd name="T21" fmla="*/ 10 h 192"/>
              <a:gd name="T22" fmla="*/ 258 w 269"/>
              <a:gd name="T23" fmla="*/ 10 h 192"/>
              <a:gd name="T24" fmla="*/ 258 w 269"/>
              <a:gd name="T25" fmla="*/ 57 h 192"/>
              <a:gd name="T26" fmla="*/ 153 w 269"/>
              <a:gd name="T27" fmla="*/ 172 h 192"/>
              <a:gd name="T28" fmla="*/ 115 w 269"/>
              <a:gd name="T29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9" h="192">
                <a:moveTo>
                  <a:pt x="115" y="191"/>
                </a:moveTo>
                <a:lnTo>
                  <a:pt x="115" y="191"/>
                </a:lnTo>
                <a:lnTo>
                  <a:pt x="115" y="191"/>
                </a:lnTo>
                <a:cubicBezTo>
                  <a:pt x="96" y="191"/>
                  <a:pt x="86" y="182"/>
                  <a:pt x="77" y="172"/>
                </a:cubicBezTo>
                <a:cubicBezTo>
                  <a:pt x="0" y="86"/>
                  <a:pt x="0" y="86"/>
                  <a:pt x="0" y="86"/>
                </a:cubicBezTo>
                <a:cubicBezTo>
                  <a:pt x="77" y="10"/>
                  <a:pt x="77" y="10"/>
                  <a:pt x="77" y="10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86" y="96"/>
                  <a:pt x="86" y="96"/>
                  <a:pt x="86" y="96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10" y="10"/>
                  <a:pt x="210" y="10"/>
                  <a:pt x="210" y="10"/>
                </a:cubicBezTo>
                <a:cubicBezTo>
                  <a:pt x="230" y="0"/>
                  <a:pt x="249" y="0"/>
                  <a:pt x="258" y="10"/>
                </a:cubicBezTo>
                <a:lnTo>
                  <a:pt x="258" y="10"/>
                </a:lnTo>
                <a:cubicBezTo>
                  <a:pt x="268" y="19"/>
                  <a:pt x="268" y="38"/>
                  <a:pt x="258" y="57"/>
                </a:cubicBezTo>
                <a:cubicBezTo>
                  <a:pt x="153" y="172"/>
                  <a:pt x="153" y="172"/>
                  <a:pt x="153" y="172"/>
                </a:cubicBezTo>
                <a:cubicBezTo>
                  <a:pt x="143" y="182"/>
                  <a:pt x="124" y="191"/>
                  <a:pt x="115" y="1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79">
            <a:extLst>
              <a:ext uri="{FF2B5EF4-FFF2-40B4-BE49-F238E27FC236}">
                <a16:creationId xmlns:a16="http://schemas.microsoft.com/office/drawing/2014/main" id="{39E087ED-A298-404C-8302-008D6BCE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616" y="11618293"/>
            <a:ext cx="194643" cy="148097"/>
          </a:xfrm>
          <a:custGeom>
            <a:avLst/>
            <a:gdLst>
              <a:gd name="T0" fmla="*/ 153 w 202"/>
              <a:gd name="T1" fmla="*/ 143 h 154"/>
              <a:gd name="T2" fmla="*/ 153 w 202"/>
              <a:gd name="T3" fmla="*/ 143 h 154"/>
              <a:gd name="T4" fmla="*/ 201 w 202"/>
              <a:gd name="T5" fmla="*/ 96 h 154"/>
              <a:gd name="T6" fmla="*/ 105 w 202"/>
              <a:gd name="T7" fmla="*/ 10 h 154"/>
              <a:gd name="T8" fmla="*/ 77 w 202"/>
              <a:gd name="T9" fmla="*/ 0 h 154"/>
              <a:gd name="T10" fmla="*/ 57 w 202"/>
              <a:gd name="T11" fmla="*/ 19 h 154"/>
              <a:gd name="T12" fmla="*/ 10 w 202"/>
              <a:gd name="T13" fmla="*/ 105 h 154"/>
              <a:gd name="T14" fmla="*/ 29 w 202"/>
              <a:gd name="T15" fmla="*/ 143 h 154"/>
              <a:gd name="T16" fmla="*/ 29 w 202"/>
              <a:gd name="T17" fmla="*/ 143 h 154"/>
              <a:gd name="T18" fmla="*/ 67 w 202"/>
              <a:gd name="T19" fmla="*/ 134 h 154"/>
              <a:gd name="T20" fmla="*/ 96 w 202"/>
              <a:gd name="T21" fmla="*/ 77 h 154"/>
              <a:gd name="T22" fmla="*/ 153 w 202"/>
              <a:gd name="T23" fmla="*/ 143 h 154"/>
              <a:gd name="T24" fmla="*/ 67 w 202"/>
              <a:gd name="T25" fmla="*/ 48 h 154"/>
              <a:gd name="T26" fmla="*/ 67 w 202"/>
              <a:gd name="T27" fmla="*/ 4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" h="154">
                <a:moveTo>
                  <a:pt x="153" y="143"/>
                </a:moveTo>
                <a:lnTo>
                  <a:pt x="153" y="143"/>
                </a:lnTo>
                <a:cubicBezTo>
                  <a:pt x="201" y="96"/>
                  <a:pt x="201" y="96"/>
                  <a:pt x="201" y="96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96" y="0"/>
                  <a:pt x="86" y="0"/>
                  <a:pt x="77" y="0"/>
                </a:cubicBezTo>
                <a:cubicBezTo>
                  <a:pt x="67" y="0"/>
                  <a:pt x="57" y="10"/>
                  <a:pt x="57" y="19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0" y="124"/>
                  <a:pt x="10" y="143"/>
                  <a:pt x="29" y="143"/>
                </a:cubicBezTo>
                <a:lnTo>
                  <a:pt x="29" y="143"/>
                </a:lnTo>
                <a:cubicBezTo>
                  <a:pt x="38" y="153"/>
                  <a:pt x="57" y="143"/>
                  <a:pt x="67" y="134"/>
                </a:cubicBezTo>
                <a:cubicBezTo>
                  <a:pt x="96" y="77"/>
                  <a:pt x="96" y="77"/>
                  <a:pt x="96" y="77"/>
                </a:cubicBezTo>
                <a:lnTo>
                  <a:pt x="153" y="143"/>
                </a:lnTo>
                <a:close/>
                <a:moveTo>
                  <a:pt x="67" y="48"/>
                </a:moveTo>
                <a:lnTo>
                  <a:pt x="67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180">
            <a:extLst>
              <a:ext uri="{FF2B5EF4-FFF2-40B4-BE49-F238E27FC236}">
                <a16:creationId xmlns:a16="http://schemas.microsoft.com/office/drawing/2014/main" id="{D91FAB57-A5B8-F544-A324-3B1BE6D3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079" y="11702920"/>
            <a:ext cx="258112" cy="186180"/>
          </a:xfrm>
          <a:custGeom>
            <a:avLst/>
            <a:gdLst>
              <a:gd name="T0" fmla="*/ 153 w 268"/>
              <a:gd name="T1" fmla="*/ 191 h 192"/>
              <a:gd name="T2" fmla="*/ 153 w 268"/>
              <a:gd name="T3" fmla="*/ 191 h 192"/>
              <a:gd name="T4" fmla="*/ 153 w 268"/>
              <a:gd name="T5" fmla="*/ 191 h 192"/>
              <a:gd name="T6" fmla="*/ 191 w 268"/>
              <a:gd name="T7" fmla="*/ 172 h 192"/>
              <a:gd name="T8" fmla="*/ 267 w 268"/>
              <a:gd name="T9" fmla="*/ 86 h 192"/>
              <a:gd name="T10" fmla="*/ 191 w 268"/>
              <a:gd name="T11" fmla="*/ 10 h 192"/>
              <a:gd name="T12" fmla="*/ 143 w 268"/>
              <a:gd name="T13" fmla="*/ 57 h 192"/>
              <a:gd name="T14" fmla="*/ 181 w 268"/>
              <a:gd name="T15" fmla="*/ 96 h 192"/>
              <a:gd name="T16" fmla="*/ 153 w 268"/>
              <a:gd name="T17" fmla="*/ 124 h 192"/>
              <a:gd name="T18" fmla="*/ 57 w 268"/>
              <a:gd name="T19" fmla="*/ 10 h 192"/>
              <a:gd name="T20" fmla="*/ 9 w 268"/>
              <a:gd name="T21" fmla="*/ 10 h 192"/>
              <a:gd name="T22" fmla="*/ 9 w 268"/>
              <a:gd name="T23" fmla="*/ 10 h 192"/>
              <a:gd name="T24" fmla="*/ 9 w 268"/>
              <a:gd name="T25" fmla="*/ 57 h 192"/>
              <a:gd name="T26" fmla="*/ 114 w 268"/>
              <a:gd name="T27" fmla="*/ 172 h 192"/>
              <a:gd name="T28" fmla="*/ 153 w 268"/>
              <a:gd name="T29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8" h="192">
                <a:moveTo>
                  <a:pt x="153" y="191"/>
                </a:moveTo>
                <a:lnTo>
                  <a:pt x="153" y="191"/>
                </a:lnTo>
                <a:lnTo>
                  <a:pt x="153" y="191"/>
                </a:lnTo>
                <a:cubicBezTo>
                  <a:pt x="172" y="191"/>
                  <a:pt x="181" y="182"/>
                  <a:pt x="191" y="172"/>
                </a:cubicBezTo>
                <a:cubicBezTo>
                  <a:pt x="267" y="86"/>
                  <a:pt x="267" y="86"/>
                  <a:pt x="267" y="86"/>
                </a:cubicBezTo>
                <a:cubicBezTo>
                  <a:pt x="191" y="10"/>
                  <a:pt x="191" y="10"/>
                  <a:pt x="191" y="10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181" y="96"/>
                  <a:pt x="181" y="96"/>
                  <a:pt x="181" y="96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57" y="10"/>
                  <a:pt x="57" y="10"/>
                  <a:pt x="57" y="10"/>
                </a:cubicBezTo>
                <a:cubicBezTo>
                  <a:pt x="38" y="0"/>
                  <a:pt x="19" y="0"/>
                  <a:pt x="9" y="10"/>
                </a:cubicBezTo>
                <a:lnTo>
                  <a:pt x="9" y="10"/>
                </a:lnTo>
                <a:cubicBezTo>
                  <a:pt x="0" y="19"/>
                  <a:pt x="0" y="38"/>
                  <a:pt x="9" y="57"/>
                </a:cubicBezTo>
                <a:cubicBezTo>
                  <a:pt x="114" y="172"/>
                  <a:pt x="114" y="172"/>
                  <a:pt x="114" y="172"/>
                </a:cubicBezTo>
                <a:cubicBezTo>
                  <a:pt x="124" y="182"/>
                  <a:pt x="143" y="191"/>
                  <a:pt x="153" y="1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181">
            <a:extLst>
              <a:ext uri="{FF2B5EF4-FFF2-40B4-BE49-F238E27FC236}">
                <a16:creationId xmlns:a16="http://schemas.microsoft.com/office/drawing/2014/main" id="{4985B0DC-6DBA-0749-8516-1C6C63BB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505" y="11969495"/>
            <a:ext cx="131174" cy="38084"/>
          </a:xfrm>
          <a:custGeom>
            <a:avLst/>
            <a:gdLst>
              <a:gd name="T0" fmla="*/ 0 w 135"/>
              <a:gd name="T1" fmla="*/ 19 h 39"/>
              <a:gd name="T2" fmla="*/ 0 w 135"/>
              <a:gd name="T3" fmla="*/ 19 h 39"/>
              <a:gd name="T4" fmla="*/ 0 w 135"/>
              <a:gd name="T5" fmla="*/ 19 h 39"/>
              <a:gd name="T6" fmla="*/ 19 w 135"/>
              <a:gd name="T7" fmla="*/ 0 h 39"/>
              <a:gd name="T8" fmla="*/ 115 w 135"/>
              <a:gd name="T9" fmla="*/ 0 h 39"/>
              <a:gd name="T10" fmla="*/ 134 w 135"/>
              <a:gd name="T11" fmla="*/ 19 h 39"/>
              <a:gd name="T12" fmla="*/ 134 w 135"/>
              <a:gd name="T13" fmla="*/ 19 h 39"/>
              <a:gd name="T14" fmla="*/ 115 w 135"/>
              <a:gd name="T15" fmla="*/ 38 h 39"/>
              <a:gd name="T16" fmla="*/ 19 w 135"/>
              <a:gd name="T17" fmla="*/ 38 h 39"/>
              <a:gd name="T18" fmla="*/ 0 w 135"/>
              <a:gd name="T19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39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10"/>
                  <a:pt x="9" y="0"/>
                  <a:pt x="19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4" y="0"/>
                  <a:pt x="134" y="10"/>
                  <a:pt x="134" y="19"/>
                </a:cubicBezTo>
                <a:lnTo>
                  <a:pt x="134" y="19"/>
                </a:lnTo>
                <a:cubicBezTo>
                  <a:pt x="134" y="29"/>
                  <a:pt x="124" y="38"/>
                  <a:pt x="115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182">
            <a:extLst>
              <a:ext uri="{FF2B5EF4-FFF2-40B4-BE49-F238E27FC236}">
                <a16:creationId xmlns:a16="http://schemas.microsoft.com/office/drawing/2014/main" id="{80B0DD5C-16A1-D14D-BD00-AC3EE19D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027" y="11977958"/>
            <a:ext cx="46546" cy="330047"/>
          </a:xfrm>
          <a:custGeom>
            <a:avLst/>
            <a:gdLst>
              <a:gd name="T0" fmla="*/ 47 w 48"/>
              <a:gd name="T1" fmla="*/ 344 h 345"/>
              <a:gd name="T2" fmla="*/ 47 w 48"/>
              <a:gd name="T3" fmla="*/ 344 h 345"/>
              <a:gd name="T4" fmla="*/ 0 w 48"/>
              <a:gd name="T5" fmla="*/ 344 h 345"/>
              <a:gd name="T6" fmla="*/ 0 w 48"/>
              <a:gd name="T7" fmla="*/ 19 h 345"/>
              <a:gd name="T8" fmla="*/ 29 w 48"/>
              <a:gd name="T9" fmla="*/ 0 h 345"/>
              <a:gd name="T10" fmla="*/ 29 w 48"/>
              <a:gd name="T11" fmla="*/ 0 h 345"/>
              <a:gd name="T12" fmla="*/ 47 w 48"/>
              <a:gd name="T13" fmla="*/ 19 h 345"/>
              <a:gd name="T14" fmla="*/ 47 w 48"/>
              <a:gd name="T15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345">
                <a:moveTo>
                  <a:pt x="47" y="344"/>
                </a:moveTo>
                <a:lnTo>
                  <a:pt x="47" y="344"/>
                </a:lnTo>
                <a:cubicBezTo>
                  <a:pt x="0" y="344"/>
                  <a:pt x="0" y="344"/>
                  <a:pt x="0" y="34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9" y="0"/>
                </a:cubicBezTo>
                <a:lnTo>
                  <a:pt x="29" y="0"/>
                </a:lnTo>
                <a:cubicBezTo>
                  <a:pt x="38" y="0"/>
                  <a:pt x="47" y="9"/>
                  <a:pt x="47" y="19"/>
                </a:cubicBezTo>
                <a:lnTo>
                  <a:pt x="47" y="3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183">
            <a:extLst>
              <a:ext uri="{FF2B5EF4-FFF2-40B4-BE49-F238E27FC236}">
                <a16:creationId xmlns:a16="http://schemas.microsoft.com/office/drawing/2014/main" id="{E2E34832-41BA-9B49-A551-AB6BA950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630" y="9485682"/>
            <a:ext cx="228494" cy="258112"/>
          </a:xfrm>
          <a:custGeom>
            <a:avLst/>
            <a:gdLst>
              <a:gd name="T0" fmla="*/ 10 w 240"/>
              <a:gd name="T1" fmla="*/ 258 h 268"/>
              <a:gd name="T2" fmla="*/ 10 w 240"/>
              <a:gd name="T3" fmla="*/ 258 h 268"/>
              <a:gd name="T4" fmla="*/ 10 w 240"/>
              <a:gd name="T5" fmla="*/ 258 h 268"/>
              <a:gd name="T6" fmla="*/ 10 w 240"/>
              <a:gd name="T7" fmla="*/ 229 h 268"/>
              <a:gd name="T8" fmla="*/ 201 w 240"/>
              <a:gd name="T9" fmla="*/ 9 h 268"/>
              <a:gd name="T10" fmla="*/ 230 w 240"/>
              <a:gd name="T11" fmla="*/ 9 h 268"/>
              <a:gd name="T12" fmla="*/ 230 w 240"/>
              <a:gd name="T13" fmla="*/ 9 h 268"/>
              <a:gd name="T14" fmla="*/ 230 w 240"/>
              <a:gd name="T15" fmla="*/ 38 h 268"/>
              <a:gd name="T16" fmla="*/ 39 w 240"/>
              <a:gd name="T17" fmla="*/ 258 h 268"/>
              <a:gd name="T18" fmla="*/ 10 w 240"/>
              <a:gd name="T19" fmla="*/ 258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" h="268">
                <a:moveTo>
                  <a:pt x="10" y="258"/>
                </a:moveTo>
                <a:lnTo>
                  <a:pt x="10" y="258"/>
                </a:lnTo>
                <a:lnTo>
                  <a:pt x="10" y="258"/>
                </a:lnTo>
                <a:cubicBezTo>
                  <a:pt x="0" y="258"/>
                  <a:pt x="0" y="239"/>
                  <a:pt x="10" y="229"/>
                </a:cubicBezTo>
                <a:cubicBezTo>
                  <a:pt x="201" y="9"/>
                  <a:pt x="201" y="9"/>
                  <a:pt x="201" y="9"/>
                </a:cubicBezTo>
                <a:cubicBezTo>
                  <a:pt x="211" y="0"/>
                  <a:pt x="220" y="0"/>
                  <a:pt x="230" y="9"/>
                </a:cubicBezTo>
                <a:lnTo>
                  <a:pt x="230" y="9"/>
                </a:lnTo>
                <a:cubicBezTo>
                  <a:pt x="239" y="19"/>
                  <a:pt x="239" y="28"/>
                  <a:pt x="230" y="38"/>
                </a:cubicBezTo>
                <a:cubicBezTo>
                  <a:pt x="39" y="258"/>
                  <a:pt x="39" y="258"/>
                  <a:pt x="39" y="258"/>
                </a:cubicBezTo>
                <a:cubicBezTo>
                  <a:pt x="29" y="267"/>
                  <a:pt x="20" y="267"/>
                  <a:pt x="10" y="2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184">
            <a:extLst>
              <a:ext uri="{FF2B5EF4-FFF2-40B4-BE49-F238E27FC236}">
                <a16:creationId xmlns:a16="http://schemas.microsoft.com/office/drawing/2014/main" id="{E23865B1-0FD7-B743-AFB0-B09632E94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108" y="9629549"/>
            <a:ext cx="148099" cy="139634"/>
          </a:xfrm>
          <a:custGeom>
            <a:avLst/>
            <a:gdLst>
              <a:gd name="T0" fmla="*/ 77 w 154"/>
              <a:gd name="T1" fmla="*/ 143 h 144"/>
              <a:gd name="T2" fmla="*/ 77 w 154"/>
              <a:gd name="T3" fmla="*/ 143 h 144"/>
              <a:gd name="T4" fmla="*/ 0 w 154"/>
              <a:gd name="T5" fmla="*/ 67 h 144"/>
              <a:gd name="T6" fmla="*/ 77 w 154"/>
              <a:gd name="T7" fmla="*/ 0 h 144"/>
              <a:gd name="T8" fmla="*/ 153 w 154"/>
              <a:gd name="T9" fmla="*/ 67 h 144"/>
              <a:gd name="T10" fmla="*/ 77 w 154"/>
              <a:gd name="T11" fmla="*/ 143 h 144"/>
              <a:gd name="T12" fmla="*/ 77 w 154"/>
              <a:gd name="T13" fmla="*/ 38 h 144"/>
              <a:gd name="T14" fmla="*/ 77 w 154"/>
              <a:gd name="T15" fmla="*/ 38 h 144"/>
              <a:gd name="T16" fmla="*/ 48 w 154"/>
              <a:gd name="T17" fmla="*/ 67 h 144"/>
              <a:gd name="T18" fmla="*/ 77 w 154"/>
              <a:gd name="T19" fmla="*/ 95 h 144"/>
              <a:gd name="T20" fmla="*/ 106 w 154"/>
              <a:gd name="T21" fmla="*/ 67 h 144"/>
              <a:gd name="T22" fmla="*/ 77 w 154"/>
              <a:gd name="T23" fmla="*/ 3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44">
                <a:moveTo>
                  <a:pt x="77" y="143"/>
                </a:moveTo>
                <a:lnTo>
                  <a:pt x="77" y="143"/>
                </a:lnTo>
                <a:cubicBezTo>
                  <a:pt x="39" y="143"/>
                  <a:pt x="0" y="114"/>
                  <a:pt x="0" y="67"/>
                </a:cubicBezTo>
                <a:cubicBezTo>
                  <a:pt x="0" y="28"/>
                  <a:pt x="39" y="0"/>
                  <a:pt x="77" y="0"/>
                </a:cubicBezTo>
                <a:cubicBezTo>
                  <a:pt x="115" y="0"/>
                  <a:pt x="153" y="28"/>
                  <a:pt x="153" y="67"/>
                </a:cubicBezTo>
                <a:cubicBezTo>
                  <a:pt x="153" y="114"/>
                  <a:pt x="115" y="143"/>
                  <a:pt x="77" y="143"/>
                </a:cubicBezTo>
                <a:close/>
                <a:moveTo>
                  <a:pt x="77" y="38"/>
                </a:moveTo>
                <a:lnTo>
                  <a:pt x="77" y="38"/>
                </a:lnTo>
                <a:cubicBezTo>
                  <a:pt x="58" y="38"/>
                  <a:pt x="48" y="57"/>
                  <a:pt x="48" y="67"/>
                </a:cubicBezTo>
                <a:cubicBezTo>
                  <a:pt x="48" y="86"/>
                  <a:pt x="58" y="95"/>
                  <a:pt x="77" y="95"/>
                </a:cubicBezTo>
                <a:cubicBezTo>
                  <a:pt x="87" y="95"/>
                  <a:pt x="106" y="86"/>
                  <a:pt x="106" y="67"/>
                </a:cubicBezTo>
                <a:cubicBezTo>
                  <a:pt x="106" y="57"/>
                  <a:pt x="87" y="38"/>
                  <a:pt x="77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185">
            <a:extLst>
              <a:ext uri="{FF2B5EF4-FFF2-40B4-BE49-F238E27FC236}">
                <a16:creationId xmlns:a16="http://schemas.microsoft.com/office/drawing/2014/main" id="{DE9B46AC-2989-8344-853F-19665DBBB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316" y="9456062"/>
            <a:ext cx="148099" cy="148099"/>
          </a:xfrm>
          <a:custGeom>
            <a:avLst/>
            <a:gdLst>
              <a:gd name="T0" fmla="*/ 76 w 153"/>
              <a:gd name="T1" fmla="*/ 153 h 154"/>
              <a:gd name="T2" fmla="*/ 76 w 153"/>
              <a:gd name="T3" fmla="*/ 153 h 154"/>
              <a:gd name="T4" fmla="*/ 0 w 153"/>
              <a:gd name="T5" fmla="*/ 77 h 154"/>
              <a:gd name="T6" fmla="*/ 76 w 153"/>
              <a:gd name="T7" fmla="*/ 0 h 154"/>
              <a:gd name="T8" fmla="*/ 152 w 153"/>
              <a:gd name="T9" fmla="*/ 77 h 154"/>
              <a:gd name="T10" fmla="*/ 76 w 153"/>
              <a:gd name="T11" fmla="*/ 153 h 154"/>
              <a:gd name="T12" fmla="*/ 76 w 153"/>
              <a:gd name="T13" fmla="*/ 48 h 154"/>
              <a:gd name="T14" fmla="*/ 76 w 153"/>
              <a:gd name="T15" fmla="*/ 48 h 154"/>
              <a:gd name="T16" fmla="*/ 47 w 153"/>
              <a:gd name="T17" fmla="*/ 77 h 154"/>
              <a:gd name="T18" fmla="*/ 76 w 153"/>
              <a:gd name="T19" fmla="*/ 105 h 154"/>
              <a:gd name="T20" fmla="*/ 105 w 153"/>
              <a:gd name="T21" fmla="*/ 77 h 154"/>
              <a:gd name="T22" fmla="*/ 76 w 153"/>
              <a:gd name="T23" fmla="*/ 4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5"/>
                  <a:pt x="0" y="77"/>
                </a:cubicBezTo>
                <a:cubicBezTo>
                  <a:pt x="0" y="38"/>
                  <a:pt x="38" y="0"/>
                  <a:pt x="76" y="0"/>
                </a:cubicBezTo>
                <a:cubicBezTo>
                  <a:pt x="114" y="0"/>
                  <a:pt x="152" y="38"/>
                  <a:pt x="152" y="77"/>
                </a:cubicBezTo>
                <a:cubicBezTo>
                  <a:pt x="152" y="115"/>
                  <a:pt x="114" y="153"/>
                  <a:pt x="76" y="153"/>
                </a:cubicBezTo>
                <a:close/>
                <a:moveTo>
                  <a:pt x="76" y="48"/>
                </a:moveTo>
                <a:lnTo>
                  <a:pt x="76" y="48"/>
                </a:lnTo>
                <a:cubicBezTo>
                  <a:pt x="57" y="48"/>
                  <a:pt x="47" y="57"/>
                  <a:pt x="47" y="77"/>
                </a:cubicBezTo>
                <a:cubicBezTo>
                  <a:pt x="47" y="96"/>
                  <a:pt x="57" y="105"/>
                  <a:pt x="76" y="105"/>
                </a:cubicBezTo>
                <a:cubicBezTo>
                  <a:pt x="86" y="105"/>
                  <a:pt x="105" y="96"/>
                  <a:pt x="105" y="77"/>
                </a:cubicBezTo>
                <a:cubicBezTo>
                  <a:pt x="105" y="57"/>
                  <a:pt x="86" y="48"/>
                  <a:pt x="76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186">
            <a:extLst>
              <a:ext uri="{FF2B5EF4-FFF2-40B4-BE49-F238E27FC236}">
                <a16:creationId xmlns:a16="http://schemas.microsoft.com/office/drawing/2014/main" id="{B136DF23-6C2A-834C-AFE8-5FE559AAC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26" y="9417981"/>
            <a:ext cx="29621" cy="46544"/>
          </a:xfrm>
          <a:custGeom>
            <a:avLst/>
            <a:gdLst>
              <a:gd name="T0" fmla="*/ 29 w 30"/>
              <a:gd name="T1" fmla="*/ 48 h 49"/>
              <a:gd name="T2" fmla="*/ 0 w 30"/>
              <a:gd name="T3" fmla="*/ 48 h 49"/>
              <a:gd name="T4" fmla="*/ 0 w 30"/>
              <a:gd name="T5" fmla="*/ 0 h 49"/>
              <a:gd name="T6" fmla="*/ 29 w 30"/>
              <a:gd name="T7" fmla="*/ 0 h 49"/>
              <a:gd name="T8" fmla="*/ 29 w 30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49">
                <a:moveTo>
                  <a:pt x="29" y="48"/>
                </a:moveTo>
                <a:lnTo>
                  <a:pt x="0" y="48"/>
                </a:lnTo>
                <a:lnTo>
                  <a:pt x="0" y="0"/>
                </a:lnTo>
                <a:lnTo>
                  <a:pt x="29" y="0"/>
                </a:lnTo>
                <a:lnTo>
                  <a:pt x="29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187">
            <a:extLst>
              <a:ext uri="{FF2B5EF4-FFF2-40B4-BE49-F238E27FC236}">
                <a16:creationId xmlns:a16="http://schemas.microsoft.com/office/drawing/2014/main" id="{22B481BC-7CEA-C848-9F75-A5C464F7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26" y="9502608"/>
            <a:ext cx="29621" cy="84627"/>
          </a:xfrm>
          <a:custGeom>
            <a:avLst/>
            <a:gdLst>
              <a:gd name="T0" fmla="*/ 29 w 30"/>
              <a:gd name="T1" fmla="*/ 86 h 87"/>
              <a:gd name="T2" fmla="*/ 0 w 30"/>
              <a:gd name="T3" fmla="*/ 86 h 87"/>
              <a:gd name="T4" fmla="*/ 0 w 30"/>
              <a:gd name="T5" fmla="*/ 0 h 87"/>
              <a:gd name="T6" fmla="*/ 29 w 30"/>
              <a:gd name="T7" fmla="*/ 0 h 87"/>
              <a:gd name="T8" fmla="*/ 29 w 30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87">
                <a:moveTo>
                  <a:pt x="29" y="86"/>
                </a:moveTo>
                <a:lnTo>
                  <a:pt x="0" y="86"/>
                </a:lnTo>
                <a:lnTo>
                  <a:pt x="0" y="0"/>
                </a:lnTo>
                <a:lnTo>
                  <a:pt x="29" y="0"/>
                </a:lnTo>
                <a:lnTo>
                  <a:pt x="29" y="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188">
            <a:extLst>
              <a:ext uri="{FF2B5EF4-FFF2-40B4-BE49-F238E27FC236}">
                <a16:creationId xmlns:a16="http://schemas.microsoft.com/office/drawing/2014/main" id="{5F4D9023-770A-0449-AA4F-44B96887E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26" y="9629549"/>
            <a:ext cx="29621" cy="93090"/>
          </a:xfrm>
          <a:custGeom>
            <a:avLst/>
            <a:gdLst>
              <a:gd name="T0" fmla="*/ 29 w 30"/>
              <a:gd name="T1" fmla="*/ 95 h 96"/>
              <a:gd name="T2" fmla="*/ 0 w 30"/>
              <a:gd name="T3" fmla="*/ 95 h 96"/>
              <a:gd name="T4" fmla="*/ 0 w 30"/>
              <a:gd name="T5" fmla="*/ 0 h 96"/>
              <a:gd name="T6" fmla="*/ 29 w 30"/>
              <a:gd name="T7" fmla="*/ 0 h 96"/>
              <a:gd name="T8" fmla="*/ 29 w 30"/>
              <a:gd name="T9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96">
                <a:moveTo>
                  <a:pt x="29" y="95"/>
                </a:moveTo>
                <a:lnTo>
                  <a:pt x="0" y="95"/>
                </a:lnTo>
                <a:lnTo>
                  <a:pt x="0" y="0"/>
                </a:lnTo>
                <a:lnTo>
                  <a:pt x="29" y="0"/>
                </a:lnTo>
                <a:lnTo>
                  <a:pt x="29" y="9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189">
            <a:extLst>
              <a:ext uri="{FF2B5EF4-FFF2-40B4-BE49-F238E27FC236}">
                <a16:creationId xmlns:a16="http://schemas.microsoft.com/office/drawing/2014/main" id="{73755A79-8ACE-5447-A1FD-7E3A9648C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26" y="9760720"/>
            <a:ext cx="29621" cy="55009"/>
          </a:xfrm>
          <a:custGeom>
            <a:avLst/>
            <a:gdLst>
              <a:gd name="T0" fmla="*/ 29 w 30"/>
              <a:gd name="T1" fmla="*/ 57 h 58"/>
              <a:gd name="T2" fmla="*/ 0 w 30"/>
              <a:gd name="T3" fmla="*/ 57 h 58"/>
              <a:gd name="T4" fmla="*/ 0 w 30"/>
              <a:gd name="T5" fmla="*/ 0 h 58"/>
              <a:gd name="T6" fmla="*/ 29 w 30"/>
              <a:gd name="T7" fmla="*/ 0 h 58"/>
              <a:gd name="T8" fmla="*/ 29 w 30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58">
                <a:moveTo>
                  <a:pt x="29" y="57"/>
                </a:moveTo>
                <a:lnTo>
                  <a:pt x="0" y="57"/>
                </a:lnTo>
                <a:lnTo>
                  <a:pt x="0" y="0"/>
                </a:lnTo>
                <a:lnTo>
                  <a:pt x="29" y="0"/>
                </a:lnTo>
                <a:lnTo>
                  <a:pt x="29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190">
            <a:extLst>
              <a:ext uri="{FF2B5EF4-FFF2-40B4-BE49-F238E27FC236}">
                <a16:creationId xmlns:a16="http://schemas.microsoft.com/office/drawing/2014/main" id="{53130381-0259-594F-8A69-52FEAC6C4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658" y="9346046"/>
            <a:ext cx="715103" cy="533153"/>
          </a:xfrm>
          <a:custGeom>
            <a:avLst/>
            <a:gdLst>
              <a:gd name="T0" fmla="*/ 660 w 747"/>
              <a:gd name="T1" fmla="*/ 554 h 555"/>
              <a:gd name="T2" fmla="*/ 660 w 747"/>
              <a:gd name="T3" fmla="*/ 554 h 555"/>
              <a:gd name="T4" fmla="*/ 29 w 747"/>
              <a:gd name="T5" fmla="*/ 554 h 555"/>
              <a:gd name="T6" fmla="*/ 0 w 747"/>
              <a:gd name="T7" fmla="*/ 515 h 555"/>
              <a:gd name="T8" fmla="*/ 0 w 747"/>
              <a:gd name="T9" fmla="*/ 401 h 555"/>
              <a:gd name="T10" fmla="*/ 29 w 747"/>
              <a:gd name="T11" fmla="*/ 363 h 555"/>
              <a:gd name="T12" fmla="*/ 115 w 747"/>
              <a:gd name="T13" fmla="*/ 277 h 555"/>
              <a:gd name="T14" fmla="*/ 29 w 747"/>
              <a:gd name="T15" fmla="*/ 181 h 555"/>
              <a:gd name="T16" fmla="*/ 0 w 747"/>
              <a:gd name="T17" fmla="*/ 152 h 555"/>
              <a:gd name="T18" fmla="*/ 0 w 747"/>
              <a:gd name="T19" fmla="*/ 28 h 555"/>
              <a:gd name="T20" fmla="*/ 29 w 747"/>
              <a:gd name="T21" fmla="*/ 0 h 555"/>
              <a:gd name="T22" fmla="*/ 660 w 747"/>
              <a:gd name="T23" fmla="*/ 0 h 555"/>
              <a:gd name="T24" fmla="*/ 746 w 747"/>
              <a:gd name="T25" fmla="*/ 86 h 555"/>
              <a:gd name="T26" fmla="*/ 746 w 747"/>
              <a:gd name="T27" fmla="*/ 468 h 555"/>
              <a:gd name="T28" fmla="*/ 660 w 747"/>
              <a:gd name="T29" fmla="*/ 554 h 555"/>
              <a:gd name="T30" fmla="*/ 58 w 747"/>
              <a:gd name="T31" fmla="*/ 487 h 555"/>
              <a:gd name="T32" fmla="*/ 58 w 747"/>
              <a:gd name="T33" fmla="*/ 487 h 555"/>
              <a:gd name="T34" fmla="*/ 660 w 747"/>
              <a:gd name="T35" fmla="*/ 487 h 555"/>
              <a:gd name="T36" fmla="*/ 688 w 747"/>
              <a:gd name="T37" fmla="*/ 468 h 555"/>
              <a:gd name="T38" fmla="*/ 688 w 747"/>
              <a:gd name="T39" fmla="*/ 86 h 555"/>
              <a:gd name="T40" fmla="*/ 660 w 747"/>
              <a:gd name="T41" fmla="*/ 57 h 555"/>
              <a:gd name="T42" fmla="*/ 58 w 747"/>
              <a:gd name="T43" fmla="*/ 57 h 555"/>
              <a:gd name="T44" fmla="*/ 58 w 747"/>
              <a:gd name="T45" fmla="*/ 133 h 555"/>
              <a:gd name="T46" fmla="*/ 172 w 747"/>
              <a:gd name="T47" fmla="*/ 277 h 555"/>
              <a:gd name="T48" fmla="*/ 58 w 747"/>
              <a:gd name="T49" fmla="*/ 420 h 555"/>
              <a:gd name="T50" fmla="*/ 58 w 747"/>
              <a:gd name="T51" fmla="*/ 487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7" h="555">
                <a:moveTo>
                  <a:pt x="660" y="554"/>
                </a:moveTo>
                <a:lnTo>
                  <a:pt x="660" y="554"/>
                </a:lnTo>
                <a:cubicBezTo>
                  <a:pt x="29" y="554"/>
                  <a:pt x="29" y="554"/>
                  <a:pt x="29" y="554"/>
                </a:cubicBezTo>
                <a:cubicBezTo>
                  <a:pt x="19" y="554"/>
                  <a:pt x="0" y="535"/>
                  <a:pt x="0" y="515"/>
                </a:cubicBezTo>
                <a:cubicBezTo>
                  <a:pt x="0" y="401"/>
                  <a:pt x="0" y="401"/>
                  <a:pt x="0" y="401"/>
                </a:cubicBezTo>
                <a:cubicBezTo>
                  <a:pt x="0" y="382"/>
                  <a:pt x="10" y="372"/>
                  <a:pt x="29" y="363"/>
                </a:cubicBezTo>
                <a:cubicBezTo>
                  <a:pt x="77" y="363"/>
                  <a:pt x="115" y="324"/>
                  <a:pt x="115" y="277"/>
                </a:cubicBezTo>
                <a:cubicBezTo>
                  <a:pt x="115" y="229"/>
                  <a:pt x="77" y="191"/>
                  <a:pt x="29" y="181"/>
                </a:cubicBezTo>
                <a:cubicBezTo>
                  <a:pt x="10" y="181"/>
                  <a:pt x="0" y="171"/>
                  <a:pt x="0" y="15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9" y="0"/>
                  <a:pt x="29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707" y="0"/>
                  <a:pt x="746" y="38"/>
                  <a:pt x="746" y="86"/>
                </a:cubicBezTo>
                <a:cubicBezTo>
                  <a:pt x="746" y="468"/>
                  <a:pt x="746" y="468"/>
                  <a:pt x="746" y="468"/>
                </a:cubicBezTo>
                <a:cubicBezTo>
                  <a:pt x="746" y="515"/>
                  <a:pt x="707" y="554"/>
                  <a:pt x="660" y="554"/>
                </a:cubicBezTo>
                <a:close/>
                <a:moveTo>
                  <a:pt x="58" y="487"/>
                </a:moveTo>
                <a:lnTo>
                  <a:pt x="58" y="487"/>
                </a:lnTo>
                <a:cubicBezTo>
                  <a:pt x="660" y="487"/>
                  <a:pt x="660" y="487"/>
                  <a:pt x="660" y="487"/>
                </a:cubicBezTo>
                <a:cubicBezTo>
                  <a:pt x="679" y="487"/>
                  <a:pt x="688" y="477"/>
                  <a:pt x="688" y="468"/>
                </a:cubicBezTo>
                <a:cubicBezTo>
                  <a:pt x="688" y="86"/>
                  <a:pt x="688" y="86"/>
                  <a:pt x="688" y="86"/>
                </a:cubicBezTo>
                <a:cubicBezTo>
                  <a:pt x="688" y="76"/>
                  <a:pt x="679" y="57"/>
                  <a:pt x="660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133"/>
                  <a:pt x="58" y="133"/>
                  <a:pt x="58" y="133"/>
                </a:cubicBezTo>
                <a:cubicBezTo>
                  <a:pt x="124" y="152"/>
                  <a:pt x="172" y="210"/>
                  <a:pt x="172" y="277"/>
                </a:cubicBezTo>
                <a:cubicBezTo>
                  <a:pt x="172" y="344"/>
                  <a:pt x="124" y="401"/>
                  <a:pt x="58" y="420"/>
                </a:cubicBezTo>
                <a:lnTo>
                  <a:pt x="58" y="4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9" name="Grupo 318">
            <a:extLst>
              <a:ext uri="{FF2B5EF4-FFF2-40B4-BE49-F238E27FC236}">
                <a16:creationId xmlns:a16="http://schemas.microsoft.com/office/drawing/2014/main" id="{0844D80C-8FE3-804B-8F0E-D8F18C352C3E}"/>
              </a:ext>
            </a:extLst>
          </p:cNvPr>
          <p:cNvGrpSpPr/>
          <p:nvPr/>
        </p:nvGrpSpPr>
        <p:grpSpPr>
          <a:xfrm>
            <a:off x="5054022" y="1044468"/>
            <a:ext cx="2974088" cy="1024006"/>
            <a:chOff x="4247967" y="10802723"/>
            <a:chExt cx="4236804" cy="1024006"/>
          </a:xfrm>
        </p:grpSpPr>
        <p:sp>
          <p:nvSpPr>
            <p:cNvPr id="320" name="CuadroTexto 395">
              <a:extLst>
                <a:ext uri="{FF2B5EF4-FFF2-40B4-BE49-F238E27FC236}">
                  <a16:creationId xmlns:a16="http://schemas.microsoft.com/office/drawing/2014/main" id="{0EC7C370-6594-4240-B28C-CA8959AA26E4}"/>
                </a:ext>
              </a:extLst>
            </p:cNvPr>
            <p:cNvSpPr txBox="1"/>
            <p:nvPr/>
          </p:nvSpPr>
          <p:spPr>
            <a:xfrm flipH="1">
              <a:off x="4263265" y="10802723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21" name="Rectangle 40">
              <a:extLst>
                <a:ext uri="{FF2B5EF4-FFF2-40B4-BE49-F238E27FC236}">
                  <a16:creationId xmlns:a16="http://schemas.microsoft.com/office/drawing/2014/main" id="{CC708E80-E057-CC4F-94FC-67BBAD0EEB23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2" name="Grupo 321">
            <a:extLst>
              <a:ext uri="{FF2B5EF4-FFF2-40B4-BE49-F238E27FC236}">
                <a16:creationId xmlns:a16="http://schemas.microsoft.com/office/drawing/2014/main" id="{D453328D-B9EA-754E-974E-0178FAAD5216}"/>
              </a:ext>
            </a:extLst>
          </p:cNvPr>
          <p:cNvGrpSpPr/>
          <p:nvPr/>
        </p:nvGrpSpPr>
        <p:grpSpPr>
          <a:xfrm>
            <a:off x="5379142" y="3183124"/>
            <a:ext cx="2974088" cy="1126201"/>
            <a:chOff x="4247967" y="10762083"/>
            <a:chExt cx="4236804" cy="1126201"/>
          </a:xfrm>
        </p:grpSpPr>
        <p:sp>
          <p:nvSpPr>
            <p:cNvPr id="323" name="CuadroTexto 395">
              <a:extLst>
                <a:ext uri="{FF2B5EF4-FFF2-40B4-BE49-F238E27FC236}">
                  <a16:creationId xmlns:a16="http://schemas.microsoft.com/office/drawing/2014/main" id="{ABA15EDC-E84E-134D-A26B-C3EDD47F5F64}"/>
                </a:ext>
              </a:extLst>
            </p:cNvPr>
            <p:cNvSpPr txBox="1"/>
            <p:nvPr/>
          </p:nvSpPr>
          <p:spPr>
            <a:xfrm flipH="1">
              <a:off x="4263265" y="10762083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24" name="Rectangle 40">
              <a:extLst>
                <a:ext uri="{FF2B5EF4-FFF2-40B4-BE49-F238E27FC236}">
                  <a16:creationId xmlns:a16="http://schemas.microsoft.com/office/drawing/2014/main" id="{3F4458A9-D4FD-E444-8EE7-90E725E99305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5" name="Grupo 324">
            <a:extLst>
              <a:ext uri="{FF2B5EF4-FFF2-40B4-BE49-F238E27FC236}">
                <a16:creationId xmlns:a16="http://schemas.microsoft.com/office/drawing/2014/main" id="{86BA220A-E011-2641-AFA4-35677E71B7BE}"/>
              </a:ext>
            </a:extLst>
          </p:cNvPr>
          <p:cNvGrpSpPr/>
          <p:nvPr/>
        </p:nvGrpSpPr>
        <p:grpSpPr>
          <a:xfrm>
            <a:off x="6582043" y="6160537"/>
            <a:ext cx="3920363" cy="2028615"/>
            <a:chOff x="4247967" y="10762083"/>
            <a:chExt cx="4236804" cy="2028615"/>
          </a:xfrm>
        </p:grpSpPr>
        <p:sp>
          <p:nvSpPr>
            <p:cNvPr id="326" name="CuadroTexto 395">
              <a:extLst>
                <a:ext uri="{FF2B5EF4-FFF2-40B4-BE49-F238E27FC236}">
                  <a16:creationId xmlns:a16="http://schemas.microsoft.com/office/drawing/2014/main" id="{A26BC9EB-FD25-6344-9957-3ADD851BE0C6}"/>
                </a:ext>
              </a:extLst>
            </p:cNvPr>
            <p:cNvSpPr txBox="1"/>
            <p:nvPr/>
          </p:nvSpPr>
          <p:spPr>
            <a:xfrm flipH="1">
              <a:off x="4263265" y="1076208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7" name="Rectangle 40">
              <a:extLst>
                <a:ext uri="{FF2B5EF4-FFF2-40B4-BE49-F238E27FC236}">
                  <a16:creationId xmlns:a16="http://schemas.microsoft.com/office/drawing/2014/main" id="{B8A0B1A7-C1A5-3643-85F0-F837716210A5}"/>
                </a:ext>
              </a:extLst>
            </p:cNvPr>
            <p:cNvSpPr/>
            <p:nvPr/>
          </p:nvSpPr>
          <p:spPr>
            <a:xfrm>
              <a:off x="4247967" y="1122103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8" name="Grupo 327">
            <a:extLst>
              <a:ext uri="{FF2B5EF4-FFF2-40B4-BE49-F238E27FC236}">
                <a16:creationId xmlns:a16="http://schemas.microsoft.com/office/drawing/2014/main" id="{3CCB32A8-B495-0A41-82E4-CDC33504D8B3}"/>
              </a:ext>
            </a:extLst>
          </p:cNvPr>
          <p:cNvGrpSpPr/>
          <p:nvPr/>
        </p:nvGrpSpPr>
        <p:grpSpPr>
          <a:xfrm>
            <a:off x="5609939" y="9291037"/>
            <a:ext cx="2974088" cy="1126201"/>
            <a:chOff x="4247967" y="10762083"/>
            <a:chExt cx="4236804" cy="1126201"/>
          </a:xfrm>
        </p:grpSpPr>
        <p:sp>
          <p:nvSpPr>
            <p:cNvPr id="329" name="CuadroTexto 395">
              <a:extLst>
                <a:ext uri="{FF2B5EF4-FFF2-40B4-BE49-F238E27FC236}">
                  <a16:creationId xmlns:a16="http://schemas.microsoft.com/office/drawing/2014/main" id="{7D6DF0D4-BE57-4C47-AEA9-91C6865C9E10}"/>
                </a:ext>
              </a:extLst>
            </p:cNvPr>
            <p:cNvSpPr txBox="1"/>
            <p:nvPr/>
          </p:nvSpPr>
          <p:spPr>
            <a:xfrm flipH="1">
              <a:off x="4263265" y="10762083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0" name="Rectangle 40">
              <a:extLst>
                <a:ext uri="{FF2B5EF4-FFF2-40B4-BE49-F238E27FC236}">
                  <a16:creationId xmlns:a16="http://schemas.microsoft.com/office/drawing/2014/main" id="{472A3736-4275-8C4D-9789-3D59E98C7AF2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1" name="Grupo 330">
            <a:extLst>
              <a:ext uri="{FF2B5EF4-FFF2-40B4-BE49-F238E27FC236}">
                <a16:creationId xmlns:a16="http://schemas.microsoft.com/office/drawing/2014/main" id="{96DC544C-7C70-0945-89F5-0BA0D451002E}"/>
              </a:ext>
            </a:extLst>
          </p:cNvPr>
          <p:cNvGrpSpPr/>
          <p:nvPr/>
        </p:nvGrpSpPr>
        <p:grpSpPr>
          <a:xfrm>
            <a:off x="4849033" y="11618253"/>
            <a:ext cx="2974088" cy="1024006"/>
            <a:chOff x="4247967" y="10802723"/>
            <a:chExt cx="4236804" cy="1024006"/>
          </a:xfrm>
        </p:grpSpPr>
        <p:sp>
          <p:nvSpPr>
            <p:cNvPr id="332" name="CuadroTexto 395">
              <a:extLst>
                <a:ext uri="{FF2B5EF4-FFF2-40B4-BE49-F238E27FC236}">
                  <a16:creationId xmlns:a16="http://schemas.microsoft.com/office/drawing/2014/main" id="{09B2D697-77FC-594B-83F6-1A437B4AB56D}"/>
                </a:ext>
              </a:extLst>
            </p:cNvPr>
            <p:cNvSpPr txBox="1"/>
            <p:nvPr/>
          </p:nvSpPr>
          <p:spPr>
            <a:xfrm flipH="1">
              <a:off x="4263265" y="10802723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3" name="Rectangle 40">
              <a:extLst>
                <a:ext uri="{FF2B5EF4-FFF2-40B4-BE49-F238E27FC236}">
                  <a16:creationId xmlns:a16="http://schemas.microsoft.com/office/drawing/2014/main" id="{9E08ADB6-1574-8C4C-813D-80AFA2823282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4" name="Group 71">
            <a:extLst>
              <a:ext uri="{FF2B5EF4-FFF2-40B4-BE49-F238E27FC236}">
                <a16:creationId xmlns:a16="http://schemas.microsoft.com/office/drawing/2014/main" id="{61CE7EF3-0B00-294B-8865-0B19CCB1667E}"/>
              </a:ext>
            </a:extLst>
          </p:cNvPr>
          <p:cNvGrpSpPr/>
          <p:nvPr/>
        </p:nvGrpSpPr>
        <p:grpSpPr>
          <a:xfrm>
            <a:off x="14455725" y="5313552"/>
            <a:ext cx="8909115" cy="2500601"/>
            <a:chOff x="2232442" y="3643574"/>
            <a:chExt cx="8954788" cy="2500601"/>
          </a:xfrm>
        </p:grpSpPr>
        <p:sp>
          <p:nvSpPr>
            <p:cNvPr id="335" name="CuadroTexto 598">
              <a:extLst>
                <a:ext uri="{FF2B5EF4-FFF2-40B4-BE49-F238E27FC236}">
                  <a16:creationId xmlns:a16="http://schemas.microsoft.com/office/drawing/2014/main" id="{C487EACD-7837-D748-AD30-5E09EC3F6CF8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36" name="CuadroTexto 599">
              <a:extLst>
                <a:ext uri="{FF2B5EF4-FFF2-40B4-BE49-F238E27FC236}">
                  <a16:creationId xmlns:a16="http://schemas.microsoft.com/office/drawing/2014/main" id="{EBDA0A7D-A723-3248-B4FC-4EE34FB9267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161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06F81EC8-1D96-0045-A86D-54E61BC3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983674"/>
            <a:ext cx="851558" cy="2749008"/>
          </a:xfrm>
          <a:custGeom>
            <a:avLst/>
            <a:gdLst>
              <a:gd name="T0" fmla="*/ 1063 w 1064"/>
              <a:gd name="T1" fmla="*/ 3428 h 3429"/>
              <a:gd name="T2" fmla="*/ 0 w 1064"/>
              <a:gd name="T3" fmla="*/ 3428 h 3429"/>
              <a:gd name="T4" fmla="*/ 0 w 1064"/>
              <a:gd name="T5" fmla="*/ 0 h 3429"/>
              <a:gd name="T6" fmla="*/ 1063 w 1064"/>
              <a:gd name="T7" fmla="*/ 0 h 3429"/>
              <a:gd name="T8" fmla="*/ 1063 w 1064"/>
              <a:gd name="T9" fmla="*/ 3428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4" h="3429">
                <a:moveTo>
                  <a:pt x="1063" y="3428"/>
                </a:moveTo>
                <a:lnTo>
                  <a:pt x="0" y="3428"/>
                </a:lnTo>
                <a:lnTo>
                  <a:pt x="0" y="0"/>
                </a:lnTo>
                <a:lnTo>
                  <a:pt x="1063" y="0"/>
                </a:lnTo>
                <a:lnTo>
                  <a:pt x="1063" y="3428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97">
            <a:extLst>
              <a:ext uri="{FF2B5EF4-FFF2-40B4-BE49-F238E27FC236}">
                <a16:creationId xmlns:a16="http://schemas.microsoft.com/office/drawing/2014/main" id="{2252BBCD-173A-8146-8615-2D5A6B3B9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369" y="1284017"/>
            <a:ext cx="4929135" cy="2162459"/>
          </a:xfrm>
          <a:custGeom>
            <a:avLst/>
            <a:gdLst>
              <a:gd name="T0" fmla="*/ 6149 w 6150"/>
              <a:gd name="T1" fmla="*/ 2697 h 2698"/>
              <a:gd name="T2" fmla="*/ 0 w 6150"/>
              <a:gd name="T3" fmla="*/ 2697 h 2698"/>
              <a:gd name="T4" fmla="*/ 458 w 6150"/>
              <a:gd name="T5" fmla="*/ 0 h 2698"/>
              <a:gd name="T6" fmla="*/ 6149 w 6150"/>
              <a:gd name="T7" fmla="*/ 0 h 2698"/>
              <a:gd name="T8" fmla="*/ 6149 w 6150"/>
              <a:gd name="T9" fmla="*/ 2697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0" h="2698">
                <a:moveTo>
                  <a:pt x="6149" y="2697"/>
                </a:moveTo>
                <a:lnTo>
                  <a:pt x="0" y="2697"/>
                </a:lnTo>
                <a:lnTo>
                  <a:pt x="458" y="0"/>
                </a:lnTo>
                <a:lnTo>
                  <a:pt x="6149" y="0"/>
                </a:lnTo>
                <a:lnTo>
                  <a:pt x="6149" y="26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98">
            <a:extLst>
              <a:ext uri="{FF2B5EF4-FFF2-40B4-BE49-F238E27FC236}">
                <a16:creationId xmlns:a16="http://schemas.microsoft.com/office/drawing/2014/main" id="{10FD0887-3868-E645-A29A-9D2C96CB2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983674"/>
            <a:ext cx="1529976" cy="1385104"/>
          </a:xfrm>
          <a:custGeom>
            <a:avLst/>
            <a:gdLst>
              <a:gd name="T0" fmla="*/ 1909 w 1910"/>
              <a:gd name="T1" fmla="*/ 1726 h 1727"/>
              <a:gd name="T2" fmla="*/ 754 w 1910"/>
              <a:gd name="T3" fmla="*/ 1726 h 1727"/>
              <a:gd name="T4" fmla="*/ 0 w 1910"/>
              <a:gd name="T5" fmla="*/ 0 h 1727"/>
              <a:gd name="T6" fmla="*/ 1154 w 1910"/>
              <a:gd name="T7" fmla="*/ 0 h 1727"/>
              <a:gd name="T8" fmla="*/ 1909 w 1910"/>
              <a:gd name="T9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1726"/>
                </a:moveTo>
                <a:lnTo>
                  <a:pt x="754" y="1726"/>
                </a:lnTo>
                <a:lnTo>
                  <a:pt x="0" y="0"/>
                </a:lnTo>
                <a:lnTo>
                  <a:pt x="1154" y="0"/>
                </a:lnTo>
                <a:lnTo>
                  <a:pt x="1909" y="17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99">
            <a:extLst>
              <a:ext uri="{FF2B5EF4-FFF2-40B4-BE49-F238E27FC236}">
                <a16:creationId xmlns:a16="http://schemas.microsoft.com/office/drawing/2014/main" id="{B583606E-FF74-4F4C-81E0-9A24F390F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2365246"/>
            <a:ext cx="1529976" cy="1385104"/>
          </a:xfrm>
          <a:custGeom>
            <a:avLst/>
            <a:gdLst>
              <a:gd name="T0" fmla="*/ 1909 w 1910"/>
              <a:gd name="T1" fmla="*/ 0 h 1727"/>
              <a:gd name="T2" fmla="*/ 754 w 1910"/>
              <a:gd name="T3" fmla="*/ 0 h 1727"/>
              <a:gd name="T4" fmla="*/ 0 w 1910"/>
              <a:gd name="T5" fmla="*/ 1726 h 1727"/>
              <a:gd name="T6" fmla="*/ 1154 w 1910"/>
              <a:gd name="T7" fmla="*/ 1726 h 1727"/>
              <a:gd name="T8" fmla="*/ 1909 w 1910"/>
              <a:gd name="T9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0"/>
                </a:moveTo>
                <a:lnTo>
                  <a:pt x="754" y="0"/>
                </a:lnTo>
                <a:lnTo>
                  <a:pt x="0" y="1726"/>
                </a:lnTo>
                <a:lnTo>
                  <a:pt x="1154" y="1726"/>
                </a:lnTo>
                <a:lnTo>
                  <a:pt x="19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0">
            <a:extLst>
              <a:ext uri="{FF2B5EF4-FFF2-40B4-BE49-F238E27FC236}">
                <a16:creationId xmlns:a16="http://schemas.microsoft.com/office/drawing/2014/main" id="{7993B5E3-D25C-D944-AC7F-6BE28008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3976490"/>
            <a:ext cx="851558" cy="2749008"/>
          </a:xfrm>
          <a:custGeom>
            <a:avLst/>
            <a:gdLst>
              <a:gd name="T0" fmla="*/ 1063 w 1064"/>
              <a:gd name="T1" fmla="*/ 3429 h 3430"/>
              <a:gd name="T2" fmla="*/ 0 w 1064"/>
              <a:gd name="T3" fmla="*/ 3429 h 3430"/>
              <a:gd name="T4" fmla="*/ 0 w 1064"/>
              <a:gd name="T5" fmla="*/ 0 h 3430"/>
              <a:gd name="T6" fmla="*/ 1063 w 1064"/>
              <a:gd name="T7" fmla="*/ 0 h 3430"/>
              <a:gd name="T8" fmla="*/ 1063 w 1064"/>
              <a:gd name="T9" fmla="*/ 342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4" h="3430">
                <a:moveTo>
                  <a:pt x="1063" y="3429"/>
                </a:moveTo>
                <a:lnTo>
                  <a:pt x="0" y="3429"/>
                </a:lnTo>
                <a:lnTo>
                  <a:pt x="0" y="0"/>
                </a:lnTo>
                <a:lnTo>
                  <a:pt x="1063" y="0"/>
                </a:lnTo>
                <a:lnTo>
                  <a:pt x="1063" y="3429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1">
            <a:extLst>
              <a:ext uri="{FF2B5EF4-FFF2-40B4-BE49-F238E27FC236}">
                <a16:creationId xmlns:a16="http://schemas.microsoft.com/office/drawing/2014/main" id="{D7064CC0-8E4F-904F-B534-EBE24AC64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369" y="4276830"/>
            <a:ext cx="4929135" cy="2162459"/>
          </a:xfrm>
          <a:custGeom>
            <a:avLst/>
            <a:gdLst>
              <a:gd name="T0" fmla="*/ 6149 w 6150"/>
              <a:gd name="T1" fmla="*/ 2697 h 2698"/>
              <a:gd name="T2" fmla="*/ 458 w 6150"/>
              <a:gd name="T3" fmla="*/ 2697 h 2698"/>
              <a:gd name="T4" fmla="*/ 0 w 6150"/>
              <a:gd name="T5" fmla="*/ 0 h 2698"/>
              <a:gd name="T6" fmla="*/ 6149 w 6150"/>
              <a:gd name="T7" fmla="*/ 0 h 2698"/>
              <a:gd name="T8" fmla="*/ 6149 w 6150"/>
              <a:gd name="T9" fmla="*/ 2697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0" h="2698">
                <a:moveTo>
                  <a:pt x="6149" y="2697"/>
                </a:moveTo>
                <a:lnTo>
                  <a:pt x="458" y="2697"/>
                </a:lnTo>
                <a:lnTo>
                  <a:pt x="0" y="0"/>
                </a:lnTo>
                <a:lnTo>
                  <a:pt x="6149" y="0"/>
                </a:lnTo>
                <a:lnTo>
                  <a:pt x="6149" y="26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2">
            <a:extLst>
              <a:ext uri="{FF2B5EF4-FFF2-40B4-BE49-F238E27FC236}">
                <a16:creationId xmlns:a16="http://schemas.microsoft.com/office/drawing/2014/main" id="{11B49D13-C9EB-C248-A514-39925AAF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3976490"/>
            <a:ext cx="1529976" cy="1385104"/>
          </a:xfrm>
          <a:custGeom>
            <a:avLst/>
            <a:gdLst>
              <a:gd name="T0" fmla="*/ 1909 w 1910"/>
              <a:gd name="T1" fmla="*/ 1726 h 1727"/>
              <a:gd name="T2" fmla="*/ 754 w 1910"/>
              <a:gd name="T3" fmla="*/ 1726 h 1727"/>
              <a:gd name="T4" fmla="*/ 0 w 1910"/>
              <a:gd name="T5" fmla="*/ 0 h 1727"/>
              <a:gd name="T6" fmla="*/ 1154 w 1910"/>
              <a:gd name="T7" fmla="*/ 0 h 1727"/>
              <a:gd name="T8" fmla="*/ 1909 w 1910"/>
              <a:gd name="T9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1726"/>
                </a:moveTo>
                <a:lnTo>
                  <a:pt x="754" y="1726"/>
                </a:lnTo>
                <a:lnTo>
                  <a:pt x="0" y="0"/>
                </a:lnTo>
                <a:lnTo>
                  <a:pt x="1154" y="0"/>
                </a:lnTo>
                <a:lnTo>
                  <a:pt x="1909" y="17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3">
            <a:extLst>
              <a:ext uri="{FF2B5EF4-FFF2-40B4-BE49-F238E27FC236}">
                <a16:creationId xmlns:a16="http://schemas.microsoft.com/office/drawing/2014/main" id="{B6DFC66E-9E37-FB4C-9146-9C383C18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5358059"/>
            <a:ext cx="1529976" cy="1385104"/>
          </a:xfrm>
          <a:custGeom>
            <a:avLst/>
            <a:gdLst>
              <a:gd name="T0" fmla="*/ 1909 w 1910"/>
              <a:gd name="T1" fmla="*/ 0 h 1727"/>
              <a:gd name="T2" fmla="*/ 754 w 1910"/>
              <a:gd name="T3" fmla="*/ 0 h 1727"/>
              <a:gd name="T4" fmla="*/ 0 w 1910"/>
              <a:gd name="T5" fmla="*/ 1726 h 1727"/>
              <a:gd name="T6" fmla="*/ 1154 w 1910"/>
              <a:gd name="T7" fmla="*/ 1726 h 1727"/>
              <a:gd name="T8" fmla="*/ 1909 w 1910"/>
              <a:gd name="T9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0"/>
                </a:moveTo>
                <a:lnTo>
                  <a:pt x="754" y="0"/>
                </a:lnTo>
                <a:lnTo>
                  <a:pt x="0" y="1726"/>
                </a:lnTo>
                <a:lnTo>
                  <a:pt x="1154" y="1726"/>
                </a:lnTo>
                <a:lnTo>
                  <a:pt x="19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4">
            <a:extLst>
              <a:ext uri="{FF2B5EF4-FFF2-40B4-BE49-F238E27FC236}">
                <a16:creationId xmlns:a16="http://schemas.microsoft.com/office/drawing/2014/main" id="{A4B9CC27-25F6-9141-8581-405FDA2BD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6969303"/>
            <a:ext cx="851558" cy="2756075"/>
          </a:xfrm>
          <a:custGeom>
            <a:avLst/>
            <a:gdLst>
              <a:gd name="T0" fmla="*/ 1063 w 1064"/>
              <a:gd name="T1" fmla="*/ 3440 h 3441"/>
              <a:gd name="T2" fmla="*/ 0 w 1064"/>
              <a:gd name="T3" fmla="*/ 3440 h 3441"/>
              <a:gd name="T4" fmla="*/ 0 w 1064"/>
              <a:gd name="T5" fmla="*/ 0 h 3441"/>
              <a:gd name="T6" fmla="*/ 1063 w 1064"/>
              <a:gd name="T7" fmla="*/ 0 h 3441"/>
              <a:gd name="T8" fmla="*/ 1063 w 1064"/>
              <a:gd name="T9" fmla="*/ 3440 h 3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4" h="3441">
                <a:moveTo>
                  <a:pt x="1063" y="3440"/>
                </a:moveTo>
                <a:lnTo>
                  <a:pt x="0" y="3440"/>
                </a:lnTo>
                <a:lnTo>
                  <a:pt x="0" y="0"/>
                </a:lnTo>
                <a:lnTo>
                  <a:pt x="1063" y="0"/>
                </a:lnTo>
                <a:lnTo>
                  <a:pt x="1063" y="344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5">
            <a:extLst>
              <a:ext uri="{FF2B5EF4-FFF2-40B4-BE49-F238E27FC236}">
                <a16:creationId xmlns:a16="http://schemas.microsoft.com/office/drawing/2014/main" id="{26B8E0E8-1E97-5546-BF48-0C478AAE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369" y="7273178"/>
            <a:ext cx="4929135" cy="2162459"/>
          </a:xfrm>
          <a:custGeom>
            <a:avLst/>
            <a:gdLst>
              <a:gd name="T0" fmla="*/ 6149 w 6150"/>
              <a:gd name="T1" fmla="*/ 2697 h 2698"/>
              <a:gd name="T2" fmla="*/ 0 w 6150"/>
              <a:gd name="T3" fmla="*/ 2697 h 2698"/>
              <a:gd name="T4" fmla="*/ 458 w 6150"/>
              <a:gd name="T5" fmla="*/ 0 h 2698"/>
              <a:gd name="T6" fmla="*/ 6149 w 6150"/>
              <a:gd name="T7" fmla="*/ 0 h 2698"/>
              <a:gd name="T8" fmla="*/ 6149 w 6150"/>
              <a:gd name="T9" fmla="*/ 2697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0" h="2698">
                <a:moveTo>
                  <a:pt x="6149" y="2697"/>
                </a:moveTo>
                <a:lnTo>
                  <a:pt x="0" y="2697"/>
                </a:lnTo>
                <a:lnTo>
                  <a:pt x="458" y="0"/>
                </a:lnTo>
                <a:lnTo>
                  <a:pt x="6149" y="0"/>
                </a:lnTo>
                <a:lnTo>
                  <a:pt x="6149" y="26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06">
            <a:extLst>
              <a:ext uri="{FF2B5EF4-FFF2-40B4-BE49-F238E27FC236}">
                <a16:creationId xmlns:a16="http://schemas.microsoft.com/office/drawing/2014/main" id="{C64DCEA2-B2A0-B34B-B984-A260294C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6969303"/>
            <a:ext cx="1529976" cy="1385104"/>
          </a:xfrm>
          <a:custGeom>
            <a:avLst/>
            <a:gdLst>
              <a:gd name="T0" fmla="*/ 1909 w 1910"/>
              <a:gd name="T1" fmla="*/ 1726 h 1727"/>
              <a:gd name="T2" fmla="*/ 754 w 1910"/>
              <a:gd name="T3" fmla="*/ 1726 h 1727"/>
              <a:gd name="T4" fmla="*/ 0 w 1910"/>
              <a:gd name="T5" fmla="*/ 0 h 1727"/>
              <a:gd name="T6" fmla="*/ 1154 w 1910"/>
              <a:gd name="T7" fmla="*/ 0 h 1727"/>
              <a:gd name="T8" fmla="*/ 1909 w 1910"/>
              <a:gd name="T9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1726"/>
                </a:moveTo>
                <a:lnTo>
                  <a:pt x="754" y="1726"/>
                </a:lnTo>
                <a:lnTo>
                  <a:pt x="0" y="0"/>
                </a:lnTo>
                <a:lnTo>
                  <a:pt x="1154" y="0"/>
                </a:lnTo>
                <a:lnTo>
                  <a:pt x="1909" y="172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07">
            <a:extLst>
              <a:ext uri="{FF2B5EF4-FFF2-40B4-BE49-F238E27FC236}">
                <a16:creationId xmlns:a16="http://schemas.microsoft.com/office/drawing/2014/main" id="{0996F1A6-8E70-654C-985C-EF2D5AD09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8354407"/>
            <a:ext cx="1529976" cy="1381572"/>
          </a:xfrm>
          <a:custGeom>
            <a:avLst/>
            <a:gdLst>
              <a:gd name="T0" fmla="*/ 1909 w 1910"/>
              <a:gd name="T1" fmla="*/ 0 h 1726"/>
              <a:gd name="T2" fmla="*/ 754 w 1910"/>
              <a:gd name="T3" fmla="*/ 0 h 1726"/>
              <a:gd name="T4" fmla="*/ 0 w 1910"/>
              <a:gd name="T5" fmla="*/ 1725 h 1726"/>
              <a:gd name="T6" fmla="*/ 1154 w 1910"/>
              <a:gd name="T7" fmla="*/ 1725 h 1726"/>
              <a:gd name="T8" fmla="*/ 1909 w 1910"/>
              <a:gd name="T9" fmla="*/ 0 h 1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6">
                <a:moveTo>
                  <a:pt x="1909" y="0"/>
                </a:moveTo>
                <a:lnTo>
                  <a:pt x="754" y="0"/>
                </a:lnTo>
                <a:lnTo>
                  <a:pt x="0" y="1725"/>
                </a:lnTo>
                <a:lnTo>
                  <a:pt x="1154" y="1725"/>
                </a:lnTo>
                <a:lnTo>
                  <a:pt x="190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8">
            <a:extLst>
              <a:ext uri="{FF2B5EF4-FFF2-40B4-BE49-F238E27FC236}">
                <a16:creationId xmlns:a16="http://schemas.microsoft.com/office/drawing/2014/main" id="{C407639D-DD51-DB41-A8D7-083BF71D4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9965651"/>
            <a:ext cx="851558" cy="2756075"/>
          </a:xfrm>
          <a:custGeom>
            <a:avLst/>
            <a:gdLst>
              <a:gd name="T0" fmla="*/ 1063 w 1064"/>
              <a:gd name="T1" fmla="*/ 3440 h 3441"/>
              <a:gd name="T2" fmla="*/ 0 w 1064"/>
              <a:gd name="T3" fmla="*/ 3440 h 3441"/>
              <a:gd name="T4" fmla="*/ 0 w 1064"/>
              <a:gd name="T5" fmla="*/ 0 h 3441"/>
              <a:gd name="T6" fmla="*/ 1063 w 1064"/>
              <a:gd name="T7" fmla="*/ 0 h 3441"/>
              <a:gd name="T8" fmla="*/ 1063 w 1064"/>
              <a:gd name="T9" fmla="*/ 3440 h 3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4" h="3441">
                <a:moveTo>
                  <a:pt x="1063" y="3440"/>
                </a:moveTo>
                <a:lnTo>
                  <a:pt x="0" y="3440"/>
                </a:lnTo>
                <a:lnTo>
                  <a:pt x="0" y="0"/>
                </a:lnTo>
                <a:lnTo>
                  <a:pt x="1063" y="0"/>
                </a:lnTo>
                <a:lnTo>
                  <a:pt x="1063" y="344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9">
            <a:extLst>
              <a:ext uri="{FF2B5EF4-FFF2-40B4-BE49-F238E27FC236}">
                <a16:creationId xmlns:a16="http://schemas.microsoft.com/office/drawing/2014/main" id="{DCE5B503-A1FA-BE4C-8E61-AAA670229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369" y="10265993"/>
            <a:ext cx="4929135" cy="2162459"/>
          </a:xfrm>
          <a:custGeom>
            <a:avLst/>
            <a:gdLst>
              <a:gd name="T0" fmla="*/ 6149 w 6150"/>
              <a:gd name="T1" fmla="*/ 2697 h 2698"/>
              <a:gd name="T2" fmla="*/ 458 w 6150"/>
              <a:gd name="T3" fmla="*/ 2697 h 2698"/>
              <a:gd name="T4" fmla="*/ 0 w 6150"/>
              <a:gd name="T5" fmla="*/ 0 h 2698"/>
              <a:gd name="T6" fmla="*/ 6149 w 6150"/>
              <a:gd name="T7" fmla="*/ 0 h 2698"/>
              <a:gd name="T8" fmla="*/ 6149 w 6150"/>
              <a:gd name="T9" fmla="*/ 2697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0" h="2698">
                <a:moveTo>
                  <a:pt x="6149" y="2697"/>
                </a:moveTo>
                <a:lnTo>
                  <a:pt x="458" y="2697"/>
                </a:lnTo>
                <a:lnTo>
                  <a:pt x="0" y="0"/>
                </a:lnTo>
                <a:lnTo>
                  <a:pt x="6149" y="0"/>
                </a:lnTo>
                <a:lnTo>
                  <a:pt x="6149" y="26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10">
            <a:extLst>
              <a:ext uri="{FF2B5EF4-FFF2-40B4-BE49-F238E27FC236}">
                <a16:creationId xmlns:a16="http://schemas.microsoft.com/office/drawing/2014/main" id="{FB4F4BFA-2625-2946-93CA-02DA42BFA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9965651"/>
            <a:ext cx="1529976" cy="1385104"/>
          </a:xfrm>
          <a:custGeom>
            <a:avLst/>
            <a:gdLst>
              <a:gd name="T0" fmla="*/ 1909 w 1910"/>
              <a:gd name="T1" fmla="*/ 1726 h 1727"/>
              <a:gd name="T2" fmla="*/ 754 w 1910"/>
              <a:gd name="T3" fmla="*/ 1726 h 1727"/>
              <a:gd name="T4" fmla="*/ 0 w 1910"/>
              <a:gd name="T5" fmla="*/ 0 h 1727"/>
              <a:gd name="T6" fmla="*/ 1154 w 1910"/>
              <a:gd name="T7" fmla="*/ 0 h 1727"/>
              <a:gd name="T8" fmla="*/ 1909 w 1910"/>
              <a:gd name="T9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1726"/>
                </a:moveTo>
                <a:lnTo>
                  <a:pt x="754" y="1726"/>
                </a:lnTo>
                <a:lnTo>
                  <a:pt x="0" y="0"/>
                </a:lnTo>
                <a:lnTo>
                  <a:pt x="1154" y="0"/>
                </a:lnTo>
                <a:lnTo>
                  <a:pt x="1909" y="172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11">
            <a:extLst>
              <a:ext uri="{FF2B5EF4-FFF2-40B4-BE49-F238E27FC236}">
                <a16:creationId xmlns:a16="http://schemas.microsoft.com/office/drawing/2014/main" id="{90730EBC-5515-D943-8875-230C0D8E5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11347223"/>
            <a:ext cx="1529976" cy="1385104"/>
          </a:xfrm>
          <a:custGeom>
            <a:avLst/>
            <a:gdLst>
              <a:gd name="T0" fmla="*/ 1909 w 1910"/>
              <a:gd name="T1" fmla="*/ 0 h 1727"/>
              <a:gd name="T2" fmla="*/ 754 w 1910"/>
              <a:gd name="T3" fmla="*/ 0 h 1727"/>
              <a:gd name="T4" fmla="*/ 0 w 1910"/>
              <a:gd name="T5" fmla="*/ 1726 h 1727"/>
              <a:gd name="T6" fmla="*/ 1154 w 1910"/>
              <a:gd name="T7" fmla="*/ 1726 h 1727"/>
              <a:gd name="T8" fmla="*/ 1909 w 1910"/>
              <a:gd name="T9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0"/>
                </a:moveTo>
                <a:lnTo>
                  <a:pt x="754" y="0"/>
                </a:lnTo>
                <a:lnTo>
                  <a:pt x="0" y="1726"/>
                </a:lnTo>
                <a:lnTo>
                  <a:pt x="1154" y="1726"/>
                </a:lnTo>
                <a:lnTo>
                  <a:pt x="190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4">
            <a:extLst>
              <a:ext uri="{FF2B5EF4-FFF2-40B4-BE49-F238E27FC236}">
                <a16:creationId xmlns:a16="http://schemas.microsoft.com/office/drawing/2014/main" id="{84C69827-BF20-CF44-8FD5-67CA7E176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990" y="7958499"/>
            <a:ext cx="759686" cy="742020"/>
          </a:xfrm>
          <a:custGeom>
            <a:avLst/>
            <a:gdLst>
              <a:gd name="T0" fmla="*/ 469 w 950"/>
              <a:gd name="T1" fmla="*/ 925 h 926"/>
              <a:gd name="T2" fmla="*/ 469 w 950"/>
              <a:gd name="T3" fmla="*/ 925 h 926"/>
              <a:gd name="T4" fmla="*/ 343 w 950"/>
              <a:gd name="T5" fmla="*/ 880 h 926"/>
              <a:gd name="T6" fmla="*/ 69 w 950"/>
              <a:gd name="T7" fmla="*/ 617 h 926"/>
              <a:gd name="T8" fmla="*/ 69 w 950"/>
              <a:gd name="T9" fmla="*/ 343 h 926"/>
              <a:gd name="T10" fmla="*/ 400 w 950"/>
              <a:gd name="T11" fmla="*/ 11 h 926"/>
              <a:gd name="T12" fmla="*/ 435 w 950"/>
              <a:gd name="T13" fmla="*/ 0 h 926"/>
              <a:gd name="T14" fmla="*/ 858 w 950"/>
              <a:gd name="T15" fmla="*/ 0 h 926"/>
              <a:gd name="T16" fmla="*/ 949 w 950"/>
              <a:gd name="T17" fmla="*/ 91 h 926"/>
              <a:gd name="T18" fmla="*/ 949 w 950"/>
              <a:gd name="T19" fmla="*/ 503 h 926"/>
              <a:gd name="T20" fmla="*/ 938 w 950"/>
              <a:gd name="T21" fmla="*/ 537 h 926"/>
              <a:gd name="T22" fmla="*/ 606 w 950"/>
              <a:gd name="T23" fmla="*/ 868 h 926"/>
              <a:gd name="T24" fmla="*/ 469 w 950"/>
              <a:gd name="T25" fmla="*/ 925 h 926"/>
              <a:gd name="T26" fmla="*/ 458 w 950"/>
              <a:gd name="T27" fmla="*/ 91 h 926"/>
              <a:gd name="T28" fmla="*/ 458 w 950"/>
              <a:gd name="T29" fmla="*/ 91 h 926"/>
              <a:gd name="T30" fmla="*/ 138 w 950"/>
              <a:gd name="T31" fmla="*/ 411 h 926"/>
              <a:gd name="T32" fmla="*/ 138 w 950"/>
              <a:gd name="T33" fmla="*/ 548 h 926"/>
              <a:gd name="T34" fmla="*/ 400 w 950"/>
              <a:gd name="T35" fmla="*/ 811 h 926"/>
              <a:gd name="T36" fmla="*/ 538 w 950"/>
              <a:gd name="T37" fmla="*/ 811 h 926"/>
              <a:gd name="T38" fmla="*/ 858 w 950"/>
              <a:gd name="T39" fmla="*/ 491 h 926"/>
              <a:gd name="T40" fmla="*/ 846 w 950"/>
              <a:gd name="T41" fmla="*/ 91 h 926"/>
              <a:gd name="T42" fmla="*/ 458 w 950"/>
              <a:gd name="T43" fmla="*/ 91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50" h="926">
                <a:moveTo>
                  <a:pt x="469" y="925"/>
                </a:moveTo>
                <a:lnTo>
                  <a:pt x="469" y="925"/>
                </a:lnTo>
                <a:cubicBezTo>
                  <a:pt x="424" y="925"/>
                  <a:pt x="378" y="914"/>
                  <a:pt x="343" y="880"/>
                </a:cubicBezTo>
                <a:cubicBezTo>
                  <a:pt x="69" y="617"/>
                  <a:pt x="69" y="617"/>
                  <a:pt x="69" y="617"/>
                </a:cubicBezTo>
                <a:cubicBezTo>
                  <a:pt x="0" y="537"/>
                  <a:pt x="0" y="423"/>
                  <a:pt x="69" y="343"/>
                </a:cubicBezTo>
                <a:cubicBezTo>
                  <a:pt x="400" y="11"/>
                  <a:pt x="400" y="11"/>
                  <a:pt x="400" y="11"/>
                </a:cubicBezTo>
                <a:cubicBezTo>
                  <a:pt x="412" y="0"/>
                  <a:pt x="424" y="0"/>
                  <a:pt x="435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903" y="0"/>
                  <a:pt x="949" y="34"/>
                  <a:pt x="949" y="91"/>
                </a:cubicBezTo>
                <a:cubicBezTo>
                  <a:pt x="949" y="503"/>
                  <a:pt x="949" y="503"/>
                  <a:pt x="949" y="503"/>
                </a:cubicBezTo>
                <a:cubicBezTo>
                  <a:pt x="949" y="525"/>
                  <a:pt x="938" y="537"/>
                  <a:pt x="938" y="537"/>
                </a:cubicBezTo>
                <a:cubicBezTo>
                  <a:pt x="606" y="868"/>
                  <a:pt x="606" y="868"/>
                  <a:pt x="606" y="868"/>
                </a:cubicBezTo>
                <a:cubicBezTo>
                  <a:pt x="572" y="914"/>
                  <a:pt x="515" y="925"/>
                  <a:pt x="469" y="925"/>
                </a:cubicBezTo>
                <a:close/>
                <a:moveTo>
                  <a:pt x="458" y="91"/>
                </a:moveTo>
                <a:lnTo>
                  <a:pt x="458" y="91"/>
                </a:lnTo>
                <a:cubicBezTo>
                  <a:pt x="138" y="411"/>
                  <a:pt x="138" y="411"/>
                  <a:pt x="138" y="411"/>
                </a:cubicBezTo>
                <a:cubicBezTo>
                  <a:pt x="103" y="446"/>
                  <a:pt x="103" y="514"/>
                  <a:pt x="138" y="548"/>
                </a:cubicBezTo>
                <a:cubicBezTo>
                  <a:pt x="400" y="811"/>
                  <a:pt x="400" y="811"/>
                  <a:pt x="400" y="811"/>
                </a:cubicBezTo>
                <a:cubicBezTo>
                  <a:pt x="446" y="845"/>
                  <a:pt x="503" y="845"/>
                  <a:pt x="538" y="811"/>
                </a:cubicBezTo>
                <a:cubicBezTo>
                  <a:pt x="858" y="491"/>
                  <a:pt x="858" y="491"/>
                  <a:pt x="858" y="491"/>
                </a:cubicBezTo>
                <a:cubicBezTo>
                  <a:pt x="846" y="91"/>
                  <a:pt x="846" y="91"/>
                  <a:pt x="846" y="91"/>
                </a:cubicBezTo>
                <a:lnTo>
                  <a:pt x="458" y="9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5">
            <a:extLst>
              <a:ext uri="{FF2B5EF4-FFF2-40B4-BE49-F238E27FC236}">
                <a16:creationId xmlns:a16="http://schemas.microsoft.com/office/drawing/2014/main" id="{245C59F2-BFD4-9946-8207-30AC887E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002" y="8113970"/>
            <a:ext cx="130738" cy="130738"/>
          </a:xfrm>
          <a:custGeom>
            <a:avLst/>
            <a:gdLst>
              <a:gd name="T0" fmla="*/ 137 w 161"/>
              <a:gd name="T1" fmla="*/ 126 h 161"/>
              <a:gd name="T2" fmla="*/ 137 w 161"/>
              <a:gd name="T3" fmla="*/ 126 h 161"/>
              <a:gd name="T4" fmla="*/ 34 w 161"/>
              <a:gd name="T5" fmla="*/ 126 h 161"/>
              <a:gd name="T6" fmla="*/ 34 w 161"/>
              <a:gd name="T7" fmla="*/ 34 h 161"/>
              <a:gd name="T8" fmla="*/ 137 w 161"/>
              <a:gd name="T9" fmla="*/ 34 h 161"/>
              <a:gd name="T10" fmla="*/ 137 w 161"/>
              <a:gd name="T11" fmla="*/ 12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" h="161">
                <a:moveTo>
                  <a:pt x="137" y="126"/>
                </a:moveTo>
                <a:lnTo>
                  <a:pt x="137" y="126"/>
                </a:lnTo>
                <a:cubicBezTo>
                  <a:pt x="103" y="160"/>
                  <a:pt x="57" y="160"/>
                  <a:pt x="34" y="126"/>
                </a:cubicBezTo>
                <a:cubicBezTo>
                  <a:pt x="11" y="103"/>
                  <a:pt x="0" y="57"/>
                  <a:pt x="34" y="34"/>
                </a:cubicBezTo>
                <a:cubicBezTo>
                  <a:pt x="57" y="0"/>
                  <a:pt x="103" y="0"/>
                  <a:pt x="137" y="34"/>
                </a:cubicBezTo>
                <a:cubicBezTo>
                  <a:pt x="160" y="57"/>
                  <a:pt x="160" y="103"/>
                  <a:pt x="137" y="1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6">
            <a:extLst>
              <a:ext uri="{FF2B5EF4-FFF2-40B4-BE49-F238E27FC236}">
                <a16:creationId xmlns:a16="http://schemas.microsoft.com/office/drawing/2014/main" id="{45761766-1476-444A-9157-C30F488A7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3787" y="4902248"/>
            <a:ext cx="798555" cy="494680"/>
          </a:xfrm>
          <a:custGeom>
            <a:avLst/>
            <a:gdLst>
              <a:gd name="T0" fmla="*/ 799 w 995"/>
              <a:gd name="T1" fmla="*/ 618 h 619"/>
              <a:gd name="T2" fmla="*/ 799 w 995"/>
              <a:gd name="T3" fmla="*/ 618 h 619"/>
              <a:gd name="T4" fmla="*/ 377 w 995"/>
              <a:gd name="T5" fmla="*/ 618 h 619"/>
              <a:gd name="T6" fmla="*/ 285 w 995"/>
              <a:gd name="T7" fmla="*/ 538 h 619"/>
              <a:gd name="T8" fmla="*/ 148 w 995"/>
              <a:gd name="T9" fmla="*/ 103 h 619"/>
              <a:gd name="T10" fmla="*/ 45 w 995"/>
              <a:gd name="T11" fmla="*/ 103 h 619"/>
              <a:gd name="T12" fmla="*/ 0 w 995"/>
              <a:gd name="T13" fmla="*/ 58 h 619"/>
              <a:gd name="T14" fmla="*/ 45 w 995"/>
              <a:gd name="T15" fmla="*/ 0 h 619"/>
              <a:gd name="T16" fmla="*/ 194 w 995"/>
              <a:gd name="T17" fmla="*/ 0 h 619"/>
              <a:gd name="T18" fmla="*/ 239 w 995"/>
              <a:gd name="T19" fmla="*/ 35 h 619"/>
              <a:gd name="T20" fmla="*/ 377 w 995"/>
              <a:gd name="T21" fmla="*/ 515 h 619"/>
              <a:gd name="T22" fmla="*/ 377 w 995"/>
              <a:gd name="T23" fmla="*/ 526 h 619"/>
              <a:gd name="T24" fmla="*/ 799 w 995"/>
              <a:gd name="T25" fmla="*/ 526 h 619"/>
              <a:gd name="T26" fmla="*/ 799 w 995"/>
              <a:gd name="T27" fmla="*/ 515 h 619"/>
              <a:gd name="T28" fmla="*/ 879 w 995"/>
              <a:gd name="T29" fmla="*/ 241 h 619"/>
              <a:gd name="T30" fmla="*/ 514 w 995"/>
              <a:gd name="T31" fmla="*/ 241 h 619"/>
              <a:gd name="T32" fmla="*/ 468 w 995"/>
              <a:gd name="T33" fmla="*/ 195 h 619"/>
              <a:gd name="T34" fmla="*/ 514 w 995"/>
              <a:gd name="T35" fmla="*/ 149 h 619"/>
              <a:gd name="T36" fmla="*/ 948 w 995"/>
              <a:gd name="T37" fmla="*/ 149 h 619"/>
              <a:gd name="T38" fmla="*/ 982 w 995"/>
              <a:gd name="T39" fmla="*/ 161 h 619"/>
              <a:gd name="T40" fmla="*/ 994 w 995"/>
              <a:gd name="T41" fmla="*/ 206 h 619"/>
              <a:gd name="T42" fmla="*/ 891 w 995"/>
              <a:gd name="T43" fmla="*/ 538 h 619"/>
              <a:gd name="T44" fmla="*/ 799 w 995"/>
              <a:gd name="T45" fmla="*/ 61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95" h="619">
                <a:moveTo>
                  <a:pt x="799" y="618"/>
                </a:moveTo>
                <a:lnTo>
                  <a:pt x="799" y="618"/>
                </a:lnTo>
                <a:cubicBezTo>
                  <a:pt x="377" y="618"/>
                  <a:pt x="377" y="618"/>
                  <a:pt x="377" y="618"/>
                </a:cubicBezTo>
                <a:cubicBezTo>
                  <a:pt x="331" y="618"/>
                  <a:pt x="285" y="583"/>
                  <a:pt x="285" y="538"/>
                </a:cubicBezTo>
                <a:cubicBezTo>
                  <a:pt x="148" y="103"/>
                  <a:pt x="148" y="103"/>
                  <a:pt x="148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22" y="103"/>
                  <a:pt x="0" y="80"/>
                  <a:pt x="0" y="58"/>
                </a:cubicBezTo>
                <a:cubicBezTo>
                  <a:pt x="0" y="23"/>
                  <a:pt x="22" y="0"/>
                  <a:pt x="45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05" y="0"/>
                  <a:pt x="228" y="23"/>
                  <a:pt x="239" y="35"/>
                </a:cubicBezTo>
                <a:cubicBezTo>
                  <a:pt x="377" y="515"/>
                  <a:pt x="377" y="515"/>
                  <a:pt x="377" y="515"/>
                </a:cubicBezTo>
                <a:lnTo>
                  <a:pt x="377" y="526"/>
                </a:lnTo>
                <a:cubicBezTo>
                  <a:pt x="799" y="526"/>
                  <a:pt x="799" y="526"/>
                  <a:pt x="799" y="526"/>
                </a:cubicBezTo>
                <a:cubicBezTo>
                  <a:pt x="799" y="515"/>
                  <a:pt x="799" y="515"/>
                  <a:pt x="799" y="515"/>
                </a:cubicBezTo>
                <a:cubicBezTo>
                  <a:pt x="879" y="241"/>
                  <a:pt x="879" y="241"/>
                  <a:pt x="879" y="241"/>
                </a:cubicBezTo>
                <a:cubicBezTo>
                  <a:pt x="514" y="241"/>
                  <a:pt x="514" y="241"/>
                  <a:pt x="514" y="241"/>
                </a:cubicBezTo>
                <a:cubicBezTo>
                  <a:pt x="491" y="241"/>
                  <a:pt x="468" y="218"/>
                  <a:pt x="468" y="195"/>
                </a:cubicBezTo>
                <a:cubicBezTo>
                  <a:pt x="468" y="172"/>
                  <a:pt x="491" y="149"/>
                  <a:pt x="514" y="149"/>
                </a:cubicBezTo>
                <a:cubicBezTo>
                  <a:pt x="948" y="149"/>
                  <a:pt x="948" y="149"/>
                  <a:pt x="948" y="149"/>
                </a:cubicBezTo>
                <a:cubicBezTo>
                  <a:pt x="960" y="149"/>
                  <a:pt x="971" y="149"/>
                  <a:pt x="982" y="161"/>
                </a:cubicBezTo>
                <a:cubicBezTo>
                  <a:pt x="994" y="172"/>
                  <a:pt x="994" y="195"/>
                  <a:pt x="994" y="206"/>
                </a:cubicBezTo>
                <a:cubicBezTo>
                  <a:pt x="891" y="538"/>
                  <a:pt x="891" y="538"/>
                  <a:pt x="891" y="538"/>
                </a:cubicBezTo>
                <a:cubicBezTo>
                  <a:pt x="891" y="583"/>
                  <a:pt x="857" y="618"/>
                  <a:pt x="799" y="61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7">
            <a:extLst>
              <a:ext uri="{FF2B5EF4-FFF2-40B4-BE49-F238E27FC236}">
                <a16:creationId xmlns:a16="http://schemas.microsoft.com/office/drawing/2014/main" id="{6445A26B-8F55-8A47-9972-04107A53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4592" y="5467597"/>
            <a:ext cx="148404" cy="155471"/>
          </a:xfrm>
          <a:custGeom>
            <a:avLst/>
            <a:gdLst>
              <a:gd name="T0" fmla="*/ 0 w 184"/>
              <a:gd name="T1" fmla="*/ 103 h 195"/>
              <a:gd name="T2" fmla="*/ 0 w 184"/>
              <a:gd name="T3" fmla="*/ 103 h 195"/>
              <a:gd name="T4" fmla="*/ 92 w 184"/>
              <a:gd name="T5" fmla="*/ 0 h 195"/>
              <a:gd name="T6" fmla="*/ 183 w 184"/>
              <a:gd name="T7" fmla="*/ 103 h 195"/>
              <a:gd name="T8" fmla="*/ 92 w 184"/>
              <a:gd name="T9" fmla="*/ 194 h 195"/>
              <a:gd name="T10" fmla="*/ 0 w 184"/>
              <a:gd name="T11" fmla="*/ 103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195">
                <a:moveTo>
                  <a:pt x="0" y="103"/>
                </a:moveTo>
                <a:lnTo>
                  <a:pt x="0" y="103"/>
                </a:lnTo>
                <a:cubicBezTo>
                  <a:pt x="0" y="46"/>
                  <a:pt x="35" y="0"/>
                  <a:pt x="92" y="0"/>
                </a:cubicBezTo>
                <a:cubicBezTo>
                  <a:pt x="149" y="0"/>
                  <a:pt x="183" y="46"/>
                  <a:pt x="183" y="103"/>
                </a:cubicBezTo>
                <a:cubicBezTo>
                  <a:pt x="183" y="149"/>
                  <a:pt x="149" y="194"/>
                  <a:pt x="92" y="194"/>
                </a:cubicBezTo>
                <a:cubicBezTo>
                  <a:pt x="35" y="194"/>
                  <a:pt x="0" y="149"/>
                  <a:pt x="0" y="10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8">
            <a:extLst>
              <a:ext uri="{FF2B5EF4-FFF2-40B4-BE49-F238E27FC236}">
                <a16:creationId xmlns:a16="http://schemas.microsoft.com/office/drawing/2014/main" id="{1BF20650-FDED-4847-B02A-24336AE0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002" y="5467597"/>
            <a:ext cx="155471" cy="155471"/>
          </a:xfrm>
          <a:custGeom>
            <a:avLst/>
            <a:gdLst>
              <a:gd name="T0" fmla="*/ 0 w 195"/>
              <a:gd name="T1" fmla="*/ 103 h 195"/>
              <a:gd name="T2" fmla="*/ 0 w 195"/>
              <a:gd name="T3" fmla="*/ 103 h 195"/>
              <a:gd name="T4" fmla="*/ 91 w 195"/>
              <a:gd name="T5" fmla="*/ 0 h 195"/>
              <a:gd name="T6" fmla="*/ 194 w 195"/>
              <a:gd name="T7" fmla="*/ 103 h 195"/>
              <a:gd name="T8" fmla="*/ 91 w 195"/>
              <a:gd name="T9" fmla="*/ 194 h 195"/>
              <a:gd name="T10" fmla="*/ 0 w 195"/>
              <a:gd name="T11" fmla="*/ 103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195">
                <a:moveTo>
                  <a:pt x="0" y="103"/>
                </a:moveTo>
                <a:lnTo>
                  <a:pt x="0" y="103"/>
                </a:lnTo>
                <a:cubicBezTo>
                  <a:pt x="0" y="46"/>
                  <a:pt x="45" y="0"/>
                  <a:pt x="91" y="0"/>
                </a:cubicBezTo>
                <a:cubicBezTo>
                  <a:pt x="149" y="0"/>
                  <a:pt x="194" y="46"/>
                  <a:pt x="194" y="103"/>
                </a:cubicBezTo>
                <a:cubicBezTo>
                  <a:pt x="194" y="149"/>
                  <a:pt x="149" y="194"/>
                  <a:pt x="91" y="194"/>
                </a:cubicBezTo>
                <a:cubicBezTo>
                  <a:pt x="45" y="194"/>
                  <a:pt x="0" y="149"/>
                  <a:pt x="0" y="10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9">
            <a:extLst>
              <a:ext uri="{FF2B5EF4-FFF2-40B4-BE49-F238E27FC236}">
                <a16:creationId xmlns:a16="http://schemas.microsoft.com/office/drawing/2014/main" id="{9CD245D0-3ADF-354D-9C9A-15BD3574C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871" y="11265953"/>
            <a:ext cx="219073" cy="212006"/>
          </a:xfrm>
          <a:custGeom>
            <a:avLst/>
            <a:gdLst>
              <a:gd name="T0" fmla="*/ 194 w 275"/>
              <a:gd name="T1" fmla="*/ 263 h 264"/>
              <a:gd name="T2" fmla="*/ 194 w 275"/>
              <a:gd name="T3" fmla="*/ 263 h 264"/>
              <a:gd name="T4" fmla="*/ 69 w 275"/>
              <a:gd name="T5" fmla="*/ 263 h 264"/>
              <a:gd name="T6" fmla="*/ 0 w 275"/>
              <a:gd name="T7" fmla="*/ 183 h 264"/>
              <a:gd name="T8" fmla="*/ 0 w 275"/>
              <a:gd name="T9" fmla="*/ 69 h 264"/>
              <a:gd name="T10" fmla="*/ 69 w 275"/>
              <a:gd name="T11" fmla="*/ 0 h 264"/>
              <a:gd name="T12" fmla="*/ 194 w 275"/>
              <a:gd name="T13" fmla="*/ 0 h 264"/>
              <a:gd name="T14" fmla="*/ 274 w 275"/>
              <a:gd name="T15" fmla="*/ 69 h 264"/>
              <a:gd name="T16" fmla="*/ 274 w 275"/>
              <a:gd name="T17" fmla="*/ 183 h 264"/>
              <a:gd name="T18" fmla="*/ 194 w 275"/>
              <a:gd name="T19" fmla="*/ 263 h 264"/>
              <a:gd name="T20" fmla="*/ 194 w 275"/>
              <a:gd name="T21" fmla="*/ 69 h 264"/>
              <a:gd name="T22" fmla="*/ 194 w 275"/>
              <a:gd name="T23" fmla="*/ 69 h 264"/>
              <a:gd name="T24" fmla="*/ 69 w 275"/>
              <a:gd name="T25" fmla="*/ 69 h 264"/>
              <a:gd name="T26" fmla="*/ 69 w 275"/>
              <a:gd name="T27" fmla="*/ 183 h 264"/>
              <a:gd name="T28" fmla="*/ 194 w 275"/>
              <a:gd name="T29" fmla="*/ 183 h 264"/>
              <a:gd name="T30" fmla="*/ 194 w 275"/>
              <a:gd name="T31" fmla="*/ 69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64">
                <a:moveTo>
                  <a:pt x="194" y="263"/>
                </a:moveTo>
                <a:lnTo>
                  <a:pt x="194" y="263"/>
                </a:lnTo>
                <a:cubicBezTo>
                  <a:pt x="69" y="263"/>
                  <a:pt x="69" y="263"/>
                  <a:pt x="69" y="263"/>
                </a:cubicBezTo>
                <a:cubicBezTo>
                  <a:pt x="35" y="263"/>
                  <a:pt x="0" y="229"/>
                  <a:pt x="0" y="1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23"/>
                  <a:pt x="35" y="0"/>
                  <a:pt x="69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40" y="0"/>
                  <a:pt x="274" y="23"/>
                  <a:pt x="274" y="69"/>
                </a:cubicBezTo>
                <a:cubicBezTo>
                  <a:pt x="274" y="183"/>
                  <a:pt x="274" y="183"/>
                  <a:pt x="274" y="183"/>
                </a:cubicBezTo>
                <a:cubicBezTo>
                  <a:pt x="274" y="229"/>
                  <a:pt x="240" y="263"/>
                  <a:pt x="194" y="263"/>
                </a:cubicBezTo>
                <a:close/>
                <a:moveTo>
                  <a:pt x="194" y="69"/>
                </a:moveTo>
                <a:lnTo>
                  <a:pt x="194" y="69"/>
                </a:lnTo>
                <a:cubicBezTo>
                  <a:pt x="69" y="69"/>
                  <a:pt x="69" y="69"/>
                  <a:pt x="69" y="69"/>
                </a:cubicBezTo>
                <a:cubicBezTo>
                  <a:pt x="69" y="183"/>
                  <a:pt x="69" y="183"/>
                  <a:pt x="69" y="183"/>
                </a:cubicBezTo>
                <a:cubicBezTo>
                  <a:pt x="194" y="183"/>
                  <a:pt x="194" y="183"/>
                  <a:pt x="194" y="183"/>
                </a:cubicBezTo>
                <a:lnTo>
                  <a:pt x="194" y="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0">
            <a:extLst>
              <a:ext uri="{FF2B5EF4-FFF2-40B4-BE49-F238E27FC236}">
                <a16:creationId xmlns:a16="http://schemas.microsoft.com/office/drawing/2014/main" id="{8423F6AE-C5C3-EF45-AEE5-DED472A4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6787" y="10990345"/>
            <a:ext cx="862157" cy="689020"/>
          </a:xfrm>
          <a:custGeom>
            <a:avLst/>
            <a:gdLst>
              <a:gd name="T0" fmla="*/ 903 w 1075"/>
              <a:gd name="T1" fmla="*/ 857 h 858"/>
              <a:gd name="T2" fmla="*/ 903 w 1075"/>
              <a:gd name="T3" fmla="*/ 857 h 858"/>
              <a:gd name="T4" fmla="*/ 171 w 1075"/>
              <a:gd name="T5" fmla="*/ 857 h 858"/>
              <a:gd name="T6" fmla="*/ 0 w 1075"/>
              <a:gd name="T7" fmla="*/ 686 h 858"/>
              <a:gd name="T8" fmla="*/ 0 w 1075"/>
              <a:gd name="T9" fmla="*/ 0 h 858"/>
              <a:gd name="T10" fmla="*/ 91 w 1075"/>
              <a:gd name="T11" fmla="*/ 0 h 858"/>
              <a:gd name="T12" fmla="*/ 91 w 1075"/>
              <a:gd name="T13" fmla="*/ 686 h 858"/>
              <a:gd name="T14" fmla="*/ 171 w 1075"/>
              <a:gd name="T15" fmla="*/ 766 h 858"/>
              <a:gd name="T16" fmla="*/ 903 w 1075"/>
              <a:gd name="T17" fmla="*/ 766 h 858"/>
              <a:gd name="T18" fmla="*/ 983 w 1075"/>
              <a:gd name="T19" fmla="*/ 686 h 858"/>
              <a:gd name="T20" fmla="*/ 983 w 1075"/>
              <a:gd name="T21" fmla="*/ 252 h 858"/>
              <a:gd name="T22" fmla="*/ 903 w 1075"/>
              <a:gd name="T23" fmla="*/ 172 h 858"/>
              <a:gd name="T24" fmla="*/ 171 w 1075"/>
              <a:gd name="T25" fmla="*/ 172 h 858"/>
              <a:gd name="T26" fmla="*/ 171 w 1075"/>
              <a:gd name="T27" fmla="*/ 69 h 858"/>
              <a:gd name="T28" fmla="*/ 903 w 1075"/>
              <a:gd name="T29" fmla="*/ 69 h 858"/>
              <a:gd name="T30" fmla="*/ 1074 w 1075"/>
              <a:gd name="T31" fmla="*/ 252 h 858"/>
              <a:gd name="T32" fmla="*/ 1074 w 1075"/>
              <a:gd name="T33" fmla="*/ 686 h 858"/>
              <a:gd name="T34" fmla="*/ 903 w 1075"/>
              <a:gd name="T35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5" h="858">
                <a:moveTo>
                  <a:pt x="903" y="857"/>
                </a:moveTo>
                <a:lnTo>
                  <a:pt x="903" y="857"/>
                </a:lnTo>
                <a:cubicBezTo>
                  <a:pt x="171" y="857"/>
                  <a:pt x="171" y="857"/>
                  <a:pt x="171" y="857"/>
                </a:cubicBezTo>
                <a:cubicBezTo>
                  <a:pt x="69" y="857"/>
                  <a:pt x="0" y="778"/>
                  <a:pt x="0" y="686"/>
                </a:cubicBezTo>
                <a:cubicBezTo>
                  <a:pt x="0" y="0"/>
                  <a:pt x="0" y="0"/>
                  <a:pt x="0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686"/>
                  <a:pt x="91" y="686"/>
                  <a:pt x="91" y="686"/>
                </a:cubicBezTo>
                <a:cubicBezTo>
                  <a:pt x="91" y="732"/>
                  <a:pt x="126" y="766"/>
                  <a:pt x="171" y="766"/>
                </a:cubicBezTo>
                <a:cubicBezTo>
                  <a:pt x="903" y="766"/>
                  <a:pt x="903" y="766"/>
                  <a:pt x="903" y="766"/>
                </a:cubicBezTo>
                <a:cubicBezTo>
                  <a:pt x="949" y="766"/>
                  <a:pt x="983" y="732"/>
                  <a:pt x="983" y="686"/>
                </a:cubicBezTo>
                <a:cubicBezTo>
                  <a:pt x="983" y="252"/>
                  <a:pt x="983" y="252"/>
                  <a:pt x="983" y="252"/>
                </a:cubicBezTo>
                <a:cubicBezTo>
                  <a:pt x="983" y="206"/>
                  <a:pt x="949" y="172"/>
                  <a:pt x="903" y="172"/>
                </a:cubicBezTo>
                <a:cubicBezTo>
                  <a:pt x="171" y="172"/>
                  <a:pt x="171" y="172"/>
                  <a:pt x="171" y="172"/>
                </a:cubicBezTo>
                <a:cubicBezTo>
                  <a:pt x="171" y="69"/>
                  <a:pt x="171" y="69"/>
                  <a:pt x="171" y="69"/>
                </a:cubicBezTo>
                <a:cubicBezTo>
                  <a:pt x="903" y="69"/>
                  <a:pt x="903" y="69"/>
                  <a:pt x="903" y="69"/>
                </a:cubicBezTo>
                <a:cubicBezTo>
                  <a:pt x="994" y="69"/>
                  <a:pt x="1074" y="149"/>
                  <a:pt x="1074" y="252"/>
                </a:cubicBezTo>
                <a:cubicBezTo>
                  <a:pt x="1074" y="686"/>
                  <a:pt x="1074" y="686"/>
                  <a:pt x="1074" y="686"/>
                </a:cubicBezTo>
                <a:cubicBezTo>
                  <a:pt x="1074" y="778"/>
                  <a:pt x="994" y="857"/>
                  <a:pt x="903" y="8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1">
            <a:extLst>
              <a:ext uri="{FF2B5EF4-FFF2-40B4-BE49-F238E27FC236}">
                <a16:creationId xmlns:a16="http://schemas.microsoft.com/office/drawing/2014/main" id="{D000F576-93A7-084A-B865-8B29A8807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9121" y="10834874"/>
            <a:ext cx="798555" cy="293276"/>
          </a:xfrm>
          <a:custGeom>
            <a:avLst/>
            <a:gdLst>
              <a:gd name="T0" fmla="*/ 194 w 996"/>
              <a:gd name="T1" fmla="*/ 366 h 367"/>
              <a:gd name="T2" fmla="*/ 194 w 996"/>
              <a:gd name="T3" fmla="*/ 366 h 367"/>
              <a:gd name="T4" fmla="*/ 23 w 996"/>
              <a:gd name="T5" fmla="*/ 160 h 367"/>
              <a:gd name="T6" fmla="*/ 206 w 996"/>
              <a:gd name="T7" fmla="*/ 0 h 367"/>
              <a:gd name="T8" fmla="*/ 846 w 996"/>
              <a:gd name="T9" fmla="*/ 0 h 367"/>
              <a:gd name="T10" fmla="*/ 995 w 996"/>
              <a:gd name="T11" fmla="*/ 149 h 367"/>
              <a:gd name="T12" fmla="*/ 995 w 996"/>
              <a:gd name="T13" fmla="*/ 183 h 367"/>
              <a:gd name="T14" fmla="*/ 949 w 996"/>
              <a:gd name="T15" fmla="*/ 228 h 367"/>
              <a:gd name="T16" fmla="*/ 949 w 996"/>
              <a:gd name="T17" fmla="*/ 228 h 367"/>
              <a:gd name="T18" fmla="*/ 903 w 996"/>
              <a:gd name="T19" fmla="*/ 183 h 367"/>
              <a:gd name="T20" fmla="*/ 903 w 996"/>
              <a:gd name="T21" fmla="*/ 149 h 367"/>
              <a:gd name="T22" fmla="*/ 846 w 996"/>
              <a:gd name="T23" fmla="*/ 91 h 367"/>
              <a:gd name="T24" fmla="*/ 206 w 996"/>
              <a:gd name="T25" fmla="*/ 91 h 367"/>
              <a:gd name="T26" fmla="*/ 114 w 996"/>
              <a:gd name="T27" fmla="*/ 160 h 367"/>
              <a:gd name="T28" fmla="*/ 194 w 996"/>
              <a:gd name="T29" fmla="*/ 263 h 367"/>
              <a:gd name="T30" fmla="*/ 194 w 996"/>
              <a:gd name="T31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6" h="367">
                <a:moveTo>
                  <a:pt x="194" y="366"/>
                </a:moveTo>
                <a:lnTo>
                  <a:pt x="194" y="366"/>
                </a:lnTo>
                <a:cubicBezTo>
                  <a:pt x="92" y="366"/>
                  <a:pt x="0" y="263"/>
                  <a:pt x="23" y="160"/>
                </a:cubicBezTo>
                <a:cubicBezTo>
                  <a:pt x="35" y="69"/>
                  <a:pt x="114" y="0"/>
                  <a:pt x="206" y="0"/>
                </a:cubicBezTo>
                <a:cubicBezTo>
                  <a:pt x="846" y="0"/>
                  <a:pt x="846" y="0"/>
                  <a:pt x="846" y="0"/>
                </a:cubicBezTo>
                <a:cubicBezTo>
                  <a:pt x="937" y="0"/>
                  <a:pt x="995" y="69"/>
                  <a:pt x="995" y="149"/>
                </a:cubicBezTo>
                <a:cubicBezTo>
                  <a:pt x="995" y="183"/>
                  <a:pt x="995" y="183"/>
                  <a:pt x="995" y="183"/>
                </a:cubicBezTo>
                <a:cubicBezTo>
                  <a:pt x="995" y="206"/>
                  <a:pt x="983" y="228"/>
                  <a:pt x="949" y="228"/>
                </a:cubicBezTo>
                <a:lnTo>
                  <a:pt x="949" y="228"/>
                </a:lnTo>
                <a:cubicBezTo>
                  <a:pt x="926" y="228"/>
                  <a:pt x="903" y="206"/>
                  <a:pt x="903" y="183"/>
                </a:cubicBezTo>
                <a:cubicBezTo>
                  <a:pt x="903" y="149"/>
                  <a:pt x="903" y="149"/>
                  <a:pt x="903" y="149"/>
                </a:cubicBezTo>
                <a:cubicBezTo>
                  <a:pt x="903" y="114"/>
                  <a:pt x="880" y="91"/>
                  <a:pt x="846" y="91"/>
                </a:cubicBezTo>
                <a:cubicBezTo>
                  <a:pt x="206" y="91"/>
                  <a:pt x="206" y="91"/>
                  <a:pt x="206" y="91"/>
                </a:cubicBezTo>
                <a:cubicBezTo>
                  <a:pt x="160" y="91"/>
                  <a:pt x="126" y="126"/>
                  <a:pt x="114" y="160"/>
                </a:cubicBezTo>
                <a:cubicBezTo>
                  <a:pt x="103" y="217"/>
                  <a:pt x="149" y="263"/>
                  <a:pt x="194" y="263"/>
                </a:cubicBezTo>
                <a:lnTo>
                  <a:pt x="194" y="36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2">
            <a:extLst>
              <a:ext uri="{FF2B5EF4-FFF2-40B4-BE49-F238E27FC236}">
                <a16:creationId xmlns:a16="http://schemas.microsoft.com/office/drawing/2014/main" id="{2291F7B6-48CC-D644-9774-058F706F2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9121" y="1934168"/>
            <a:ext cx="879823" cy="833889"/>
          </a:xfrm>
          <a:custGeom>
            <a:avLst/>
            <a:gdLst>
              <a:gd name="T0" fmla="*/ 937 w 1098"/>
              <a:gd name="T1" fmla="*/ 1040 h 1041"/>
              <a:gd name="T2" fmla="*/ 937 w 1098"/>
              <a:gd name="T3" fmla="*/ 1040 h 1041"/>
              <a:gd name="T4" fmla="*/ 149 w 1098"/>
              <a:gd name="T5" fmla="*/ 1040 h 1041"/>
              <a:gd name="T6" fmla="*/ 0 w 1098"/>
              <a:gd name="T7" fmla="*/ 891 h 1041"/>
              <a:gd name="T8" fmla="*/ 0 w 1098"/>
              <a:gd name="T9" fmla="*/ 148 h 1041"/>
              <a:gd name="T10" fmla="*/ 149 w 1098"/>
              <a:gd name="T11" fmla="*/ 0 h 1041"/>
              <a:gd name="T12" fmla="*/ 229 w 1098"/>
              <a:gd name="T13" fmla="*/ 0 h 1041"/>
              <a:gd name="T14" fmla="*/ 229 w 1098"/>
              <a:gd name="T15" fmla="*/ 91 h 1041"/>
              <a:gd name="T16" fmla="*/ 149 w 1098"/>
              <a:gd name="T17" fmla="*/ 91 h 1041"/>
              <a:gd name="T18" fmla="*/ 92 w 1098"/>
              <a:gd name="T19" fmla="*/ 148 h 1041"/>
              <a:gd name="T20" fmla="*/ 92 w 1098"/>
              <a:gd name="T21" fmla="*/ 891 h 1041"/>
              <a:gd name="T22" fmla="*/ 149 w 1098"/>
              <a:gd name="T23" fmla="*/ 948 h 1041"/>
              <a:gd name="T24" fmla="*/ 937 w 1098"/>
              <a:gd name="T25" fmla="*/ 948 h 1041"/>
              <a:gd name="T26" fmla="*/ 995 w 1098"/>
              <a:gd name="T27" fmla="*/ 891 h 1041"/>
              <a:gd name="T28" fmla="*/ 995 w 1098"/>
              <a:gd name="T29" fmla="*/ 148 h 1041"/>
              <a:gd name="T30" fmla="*/ 937 w 1098"/>
              <a:gd name="T31" fmla="*/ 91 h 1041"/>
              <a:gd name="T32" fmla="*/ 858 w 1098"/>
              <a:gd name="T33" fmla="*/ 91 h 1041"/>
              <a:gd name="T34" fmla="*/ 858 w 1098"/>
              <a:gd name="T35" fmla="*/ 0 h 1041"/>
              <a:gd name="T36" fmla="*/ 937 w 1098"/>
              <a:gd name="T37" fmla="*/ 0 h 1041"/>
              <a:gd name="T38" fmla="*/ 1097 w 1098"/>
              <a:gd name="T39" fmla="*/ 148 h 1041"/>
              <a:gd name="T40" fmla="*/ 1097 w 1098"/>
              <a:gd name="T41" fmla="*/ 891 h 1041"/>
              <a:gd name="T42" fmla="*/ 937 w 1098"/>
              <a:gd name="T43" fmla="*/ 104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8" h="1041">
                <a:moveTo>
                  <a:pt x="937" y="1040"/>
                </a:moveTo>
                <a:lnTo>
                  <a:pt x="937" y="1040"/>
                </a:lnTo>
                <a:cubicBezTo>
                  <a:pt x="149" y="1040"/>
                  <a:pt x="149" y="1040"/>
                  <a:pt x="149" y="1040"/>
                </a:cubicBezTo>
                <a:cubicBezTo>
                  <a:pt x="69" y="1040"/>
                  <a:pt x="0" y="971"/>
                  <a:pt x="0" y="891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8"/>
                  <a:pt x="69" y="0"/>
                  <a:pt x="14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9" y="91"/>
                  <a:pt x="229" y="91"/>
                  <a:pt x="229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26" y="91"/>
                  <a:pt x="92" y="114"/>
                  <a:pt x="92" y="148"/>
                </a:cubicBezTo>
                <a:cubicBezTo>
                  <a:pt x="92" y="891"/>
                  <a:pt x="92" y="891"/>
                  <a:pt x="92" y="891"/>
                </a:cubicBezTo>
                <a:cubicBezTo>
                  <a:pt x="92" y="926"/>
                  <a:pt x="126" y="948"/>
                  <a:pt x="149" y="948"/>
                </a:cubicBezTo>
                <a:cubicBezTo>
                  <a:pt x="937" y="948"/>
                  <a:pt x="937" y="948"/>
                  <a:pt x="937" y="948"/>
                </a:cubicBezTo>
                <a:cubicBezTo>
                  <a:pt x="972" y="948"/>
                  <a:pt x="995" y="926"/>
                  <a:pt x="995" y="891"/>
                </a:cubicBezTo>
                <a:cubicBezTo>
                  <a:pt x="995" y="148"/>
                  <a:pt x="995" y="148"/>
                  <a:pt x="995" y="148"/>
                </a:cubicBezTo>
                <a:cubicBezTo>
                  <a:pt x="995" y="114"/>
                  <a:pt x="972" y="91"/>
                  <a:pt x="937" y="91"/>
                </a:cubicBezTo>
                <a:cubicBezTo>
                  <a:pt x="858" y="91"/>
                  <a:pt x="858" y="91"/>
                  <a:pt x="858" y="91"/>
                </a:cubicBezTo>
                <a:cubicBezTo>
                  <a:pt x="858" y="0"/>
                  <a:pt x="858" y="0"/>
                  <a:pt x="858" y="0"/>
                </a:cubicBezTo>
                <a:cubicBezTo>
                  <a:pt x="937" y="0"/>
                  <a:pt x="937" y="0"/>
                  <a:pt x="937" y="0"/>
                </a:cubicBezTo>
                <a:cubicBezTo>
                  <a:pt x="1029" y="0"/>
                  <a:pt x="1097" y="68"/>
                  <a:pt x="1097" y="148"/>
                </a:cubicBezTo>
                <a:cubicBezTo>
                  <a:pt x="1097" y="891"/>
                  <a:pt x="1097" y="891"/>
                  <a:pt x="1097" y="891"/>
                </a:cubicBezTo>
                <a:cubicBezTo>
                  <a:pt x="1097" y="971"/>
                  <a:pt x="1029" y="1040"/>
                  <a:pt x="937" y="104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3">
            <a:extLst>
              <a:ext uri="{FF2B5EF4-FFF2-40B4-BE49-F238E27FC236}">
                <a16:creationId xmlns:a16="http://schemas.microsoft.com/office/drawing/2014/main" id="{5F962695-D527-2C46-B46C-0F5C1334D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6461" y="1814031"/>
            <a:ext cx="385143" cy="74201"/>
          </a:xfrm>
          <a:custGeom>
            <a:avLst/>
            <a:gdLst>
              <a:gd name="T0" fmla="*/ 480 w 481"/>
              <a:gd name="T1" fmla="*/ 91 h 92"/>
              <a:gd name="T2" fmla="*/ 0 w 481"/>
              <a:gd name="T3" fmla="*/ 91 h 92"/>
              <a:gd name="T4" fmla="*/ 0 w 481"/>
              <a:gd name="T5" fmla="*/ 0 h 92"/>
              <a:gd name="T6" fmla="*/ 480 w 481"/>
              <a:gd name="T7" fmla="*/ 0 h 92"/>
              <a:gd name="T8" fmla="*/ 480 w 481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1" h="92">
                <a:moveTo>
                  <a:pt x="480" y="91"/>
                </a:moveTo>
                <a:lnTo>
                  <a:pt x="0" y="91"/>
                </a:lnTo>
                <a:lnTo>
                  <a:pt x="0" y="0"/>
                </a:lnTo>
                <a:lnTo>
                  <a:pt x="480" y="0"/>
                </a:lnTo>
                <a:lnTo>
                  <a:pt x="480" y="9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4">
            <a:extLst>
              <a:ext uri="{FF2B5EF4-FFF2-40B4-BE49-F238E27FC236}">
                <a16:creationId xmlns:a16="http://schemas.microsoft.com/office/drawing/2014/main" id="{A77CAB21-EEDB-2640-8B99-75A90D61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3200" y="1814031"/>
            <a:ext cx="247340" cy="201404"/>
          </a:xfrm>
          <a:custGeom>
            <a:avLst/>
            <a:gdLst>
              <a:gd name="T0" fmla="*/ 69 w 310"/>
              <a:gd name="T1" fmla="*/ 229 h 253"/>
              <a:gd name="T2" fmla="*/ 69 w 310"/>
              <a:gd name="T3" fmla="*/ 229 h 253"/>
              <a:gd name="T4" fmla="*/ 0 w 310"/>
              <a:gd name="T5" fmla="*/ 160 h 253"/>
              <a:gd name="T6" fmla="*/ 148 w 310"/>
              <a:gd name="T7" fmla="*/ 11 h 253"/>
              <a:gd name="T8" fmla="*/ 183 w 310"/>
              <a:gd name="T9" fmla="*/ 0 h 253"/>
              <a:gd name="T10" fmla="*/ 228 w 310"/>
              <a:gd name="T11" fmla="*/ 34 h 253"/>
              <a:gd name="T12" fmla="*/ 297 w 310"/>
              <a:gd name="T13" fmla="*/ 172 h 253"/>
              <a:gd name="T14" fmla="*/ 274 w 310"/>
              <a:gd name="T15" fmla="*/ 240 h 253"/>
              <a:gd name="T16" fmla="*/ 274 w 310"/>
              <a:gd name="T17" fmla="*/ 240 h 253"/>
              <a:gd name="T18" fmla="*/ 206 w 310"/>
              <a:gd name="T19" fmla="*/ 217 h 253"/>
              <a:gd name="T20" fmla="*/ 171 w 310"/>
              <a:gd name="T21" fmla="*/ 126 h 253"/>
              <a:gd name="T22" fmla="*/ 69 w 310"/>
              <a:gd name="T23" fmla="*/ 229 h 253"/>
              <a:gd name="T24" fmla="*/ 206 w 310"/>
              <a:gd name="T25" fmla="*/ 80 h 253"/>
              <a:gd name="T26" fmla="*/ 206 w 310"/>
              <a:gd name="T27" fmla="*/ 8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0" h="253">
                <a:moveTo>
                  <a:pt x="69" y="229"/>
                </a:moveTo>
                <a:lnTo>
                  <a:pt x="69" y="229"/>
                </a:lnTo>
                <a:cubicBezTo>
                  <a:pt x="0" y="160"/>
                  <a:pt x="0" y="160"/>
                  <a:pt x="0" y="160"/>
                </a:cubicBezTo>
                <a:cubicBezTo>
                  <a:pt x="148" y="11"/>
                  <a:pt x="148" y="11"/>
                  <a:pt x="148" y="11"/>
                </a:cubicBezTo>
                <a:cubicBezTo>
                  <a:pt x="160" y="0"/>
                  <a:pt x="171" y="0"/>
                  <a:pt x="183" y="0"/>
                </a:cubicBezTo>
                <a:cubicBezTo>
                  <a:pt x="206" y="0"/>
                  <a:pt x="217" y="11"/>
                  <a:pt x="228" y="34"/>
                </a:cubicBezTo>
                <a:cubicBezTo>
                  <a:pt x="297" y="172"/>
                  <a:pt x="297" y="172"/>
                  <a:pt x="297" y="172"/>
                </a:cubicBezTo>
                <a:cubicBezTo>
                  <a:pt x="309" y="194"/>
                  <a:pt x="297" y="229"/>
                  <a:pt x="274" y="240"/>
                </a:cubicBezTo>
                <a:lnTo>
                  <a:pt x="274" y="240"/>
                </a:lnTo>
                <a:cubicBezTo>
                  <a:pt x="252" y="252"/>
                  <a:pt x="217" y="240"/>
                  <a:pt x="206" y="217"/>
                </a:cubicBezTo>
                <a:cubicBezTo>
                  <a:pt x="171" y="126"/>
                  <a:pt x="171" y="126"/>
                  <a:pt x="171" y="126"/>
                </a:cubicBezTo>
                <a:lnTo>
                  <a:pt x="69" y="229"/>
                </a:lnTo>
                <a:close/>
                <a:moveTo>
                  <a:pt x="206" y="80"/>
                </a:moveTo>
                <a:lnTo>
                  <a:pt x="206" y="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5">
            <a:extLst>
              <a:ext uri="{FF2B5EF4-FFF2-40B4-BE49-F238E27FC236}">
                <a16:creationId xmlns:a16="http://schemas.microsoft.com/office/drawing/2014/main" id="{E3E73CFC-119F-DA41-9908-100D679ED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4264" y="1934168"/>
            <a:ext cx="339209" cy="240273"/>
          </a:xfrm>
          <a:custGeom>
            <a:avLst/>
            <a:gdLst>
              <a:gd name="T0" fmla="*/ 172 w 424"/>
              <a:gd name="T1" fmla="*/ 297 h 298"/>
              <a:gd name="T2" fmla="*/ 172 w 424"/>
              <a:gd name="T3" fmla="*/ 297 h 298"/>
              <a:gd name="T4" fmla="*/ 172 w 424"/>
              <a:gd name="T5" fmla="*/ 297 h 298"/>
              <a:gd name="T6" fmla="*/ 115 w 424"/>
              <a:gd name="T7" fmla="*/ 262 h 298"/>
              <a:gd name="T8" fmla="*/ 0 w 424"/>
              <a:gd name="T9" fmla="*/ 137 h 298"/>
              <a:gd name="T10" fmla="*/ 126 w 424"/>
              <a:gd name="T11" fmla="*/ 11 h 298"/>
              <a:gd name="T12" fmla="*/ 195 w 424"/>
              <a:gd name="T13" fmla="*/ 80 h 298"/>
              <a:gd name="T14" fmla="*/ 126 w 424"/>
              <a:gd name="T15" fmla="*/ 137 h 298"/>
              <a:gd name="T16" fmla="*/ 172 w 424"/>
              <a:gd name="T17" fmla="*/ 194 h 298"/>
              <a:gd name="T18" fmla="*/ 343 w 424"/>
              <a:gd name="T19" fmla="*/ 11 h 298"/>
              <a:gd name="T20" fmla="*/ 412 w 424"/>
              <a:gd name="T21" fmla="*/ 11 h 298"/>
              <a:gd name="T22" fmla="*/ 412 w 424"/>
              <a:gd name="T23" fmla="*/ 11 h 298"/>
              <a:gd name="T24" fmla="*/ 412 w 424"/>
              <a:gd name="T25" fmla="*/ 80 h 298"/>
              <a:gd name="T26" fmla="*/ 240 w 424"/>
              <a:gd name="T27" fmla="*/ 274 h 298"/>
              <a:gd name="T28" fmla="*/ 172 w 424"/>
              <a:gd name="T2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4" h="298">
                <a:moveTo>
                  <a:pt x="172" y="297"/>
                </a:moveTo>
                <a:lnTo>
                  <a:pt x="172" y="297"/>
                </a:lnTo>
                <a:lnTo>
                  <a:pt x="172" y="297"/>
                </a:lnTo>
                <a:cubicBezTo>
                  <a:pt x="149" y="297"/>
                  <a:pt x="126" y="286"/>
                  <a:pt x="115" y="262"/>
                </a:cubicBezTo>
                <a:cubicBezTo>
                  <a:pt x="0" y="137"/>
                  <a:pt x="0" y="137"/>
                  <a:pt x="0" y="137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95" y="80"/>
                  <a:pt x="195" y="80"/>
                  <a:pt x="195" y="80"/>
                </a:cubicBezTo>
                <a:cubicBezTo>
                  <a:pt x="126" y="137"/>
                  <a:pt x="126" y="137"/>
                  <a:pt x="126" y="137"/>
                </a:cubicBezTo>
                <a:cubicBezTo>
                  <a:pt x="172" y="194"/>
                  <a:pt x="172" y="194"/>
                  <a:pt x="172" y="194"/>
                </a:cubicBezTo>
                <a:cubicBezTo>
                  <a:pt x="343" y="11"/>
                  <a:pt x="343" y="11"/>
                  <a:pt x="343" y="11"/>
                </a:cubicBezTo>
                <a:cubicBezTo>
                  <a:pt x="354" y="0"/>
                  <a:pt x="389" y="0"/>
                  <a:pt x="412" y="11"/>
                </a:cubicBezTo>
                <a:lnTo>
                  <a:pt x="412" y="11"/>
                </a:lnTo>
                <a:cubicBezTo>
                  <a:pt x="423" y="34"/>
                  <a:pt x="423" y="57"/>
                  <a:pt x="412" y="80"/>
                </a:cubicBezTo>
                <a:cubicBezTo>
                  <a:pt x="240" y="274"/>
                  <a:pt x="240" y="274"/>
                  <a:pt x="240" y="274"/>
                </a:cubicBezTo>
                <a:cubicBezTo>
                  <a:pt x="217" y="286"/>
                  <a:pt x="195" y="297"/>
                  <a:pt x="172" y="2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6">
            <a:extLst>
              <a:ext uri="{FF2B5EF4-FFF2-40B4-BE49-F238E27FC236}">
                <a16:creationId xmlns:a16="http://schemas.microsoft.com/office/drawing/2014/main" id="{9C27A007-13F2-1D4A-9ACB-ADF08AB8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90" y="1814031"/>
            <a:ext cx="247340" cy="201404"/>
          </a:xfrm>
          <a:custGeom>
            <a:avLst/>
            <a:gdLst>
              <a:gd name="T0" fmla="*/ 240 w 310"/>
              <a:gd name="T1" fmla="*/ 229 h 253"/>
              <a:gd name="T2" fmla="*/ 240 w 310"/>
              <a:gd name="T3" fmla="*/ 229 h 253"/>
              <a:gd name="T4" fmla="*/ 309 w 310"/>
              <a:gd name="T5" fmla="*/ 160 h 253"/>
              <a:gd name="T6" fmla="*/ 160 w 310"/>
              <a:gd name="T7" fmla="*/ 11 h 253"/>
              <a:gd name="T8" fmla="*/ 114 w 310"/>
              <a:gd name="T9" fmla="*/ 0 h 253"/>
              <a:gd name="T10" fmla="*/ 80 w 310"/>
              <a:gd name="T11" fmla="*/ 34 h 253"/>
              <a:gd name="T12" fmla="*/ 11 w 310"/>
              <a:gd name="T13" fmla="*/ 172 h 253"/>
              <a:gd name="T14" fmla="*/ 34 w 310"/>
              <a:gd name="T15" fmla="*/ 240 h 253"/>
              <a:gd name="T16" fmla="*/ 34 w 310"/>
              <a:gd name="T17" fmla="*/ 240 h 253"/>
              <a:gd name="T18" fmla="*/ 92 w 310"/>
              <a:gd name="T19" fmla="*/ 217 h 253"/>
              <a:gd name="T20" fmla="*/ 137 w 310"/>
              <a:gd name="T21" fmla="*/ 126 h 253"/>
              <a:gd name="T22" fmla="*/ 240 w 310"/>
              <a:gd name="T23" fmla="*/ 229 h 253"/>
              <a:gd name="T24" fmla="*/ 92 w 310"/>
              <a:gd name="T25" fmla="*/ 80 h 253"/>
              <a:gd name="T26" fmla="*/ 92 w 310"/>
              <a:gd name="T27" fmla="*/ 8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0" h="253">
                <a:moveTo>
                  <a:pt x="240" y="229"/>
                </a:moveTo>
                <a:lnTo>
                  <a:pt x="240" y="229"/>
                </a:lnTo>
                <a:cubicBezTo>
                  <a:pt x="309" y="160"/>
                  <a:pt x="309" y="160"/>
                  <a:pt x="309" y="160"/>
                </a:cubicBezTo>
                <a:cubicBezTo>
                  <a:pt x="160" y="11"/>
                  <a:pt x="160" y="11"/>
                  <a:pt x="160" y="11"/>
                </a:cubicBezTo>
                <a:cubicBezTo>
                  <a:pt x="149" y="0"/>
                  <a:pt x="137" y="0"/>
                  <a:pt x="114" y="0"/>
                </a:cubicBezTo>
                <a:cubicBezTo>
                  <a:pt x="103" y="0"/>
                  <a:pt x="80" y="11"/>
                  <a:pt x="80" y="34"/>
                </a:cubicBezTo>
                <a:cubicBezTo>
                  <a:pt x="11" y="172"/>
                  <a:pt x="11" y="172"/>
                  <a:pt x="11" y="172"/>
                </a:cubicBezTo>
                <a:cubicBezTo>
                  <a:pt x="0" y="194"/>
                  <a:pt x="11" y="229"/>
                  <a:pt x="34" y="240"/>
                </a:cubicBezTo>
                <a:lnTo>
                  <a:pt x="34" y="240"/>
                </a:lnTo>
                <a:cubicBezTo>
                  <a:pt x="57" y="252"/>
                  <a:pt x="80" y="240"/>
                  <a:pt x="92" y="217"/>
                </a:cubicBezTo>
                <a:cubicBezTo>
                  <a:pt x="137" y="126"/>
                  <a:pt x="137" y="126"/>
                  <a:pt x="137" y="126"/>
                </a:cubicBezTo>
                <a:lnTo>
                  <a:pt x="240" y="229"/>
                </a:lnTo>
                <a:close/>
                <a:moveTo>
                  <a:pt x="92" y="80"/>
                </a:moveTo>
                <a:lnTo>
                  <a:pt x="92" y="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7">
            <a:extLst>
              <a:ext uri="{FF2B5EF4-FFF2-40B4-BE49-F238E27FC236}">
                <a16:creationId xmlns:a16="http://schemas.microsoft.com/office/drawing/2014/main" id="{B8620E73-D462-D94E-AEBD-C65946D21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90" y="1934168"/>
            <a:ext cx="349811" cy="240273"/>
          </a:xfrm>
          <a:custGeom>
            <a:avLst/>
            <a:gdLst>
              <a:gd name="T0" fmla="*/ 251 w 435"/>
              <a:gd name="T1" fmla="*/ 297 h 298"/>
              <a:gd name="T2" fmla="*/ 251 w 435"/>
              <a:gd name="T3" fmla="*/ 297 h 298"/>
              <a:gd name="T4" fmla="*/ 251 w 435"/>
              <a:gd name="T5" fmla="*/ 297 h 298"/>
              <a:gd name="T6" fmla="*/ 320 w 435"/>
              <a:gd name="T7" fmla="*/ 262 h 298"/>
              <a:gd name="T8" fmla="*/ 434 w 435"/>
              <a:gd name="T9" fmla="*/ 137 h 298"/>
              <a:gd name="T10" fmla="*/ 309 w 435"/>
              <a:gd name="T11" fmla="*/ 11 h 298"/>
              <a:gd name="T12" fmla="*/ 240 w 435"/>
              <a:gd name="T13" fmla="*/ 80 h 298"/>
              <a:gd name="T14" fmla="*/ 297 w 435"/>
              <a:gd name="T15" fmla="*/ 137 h 298"/>
              <a:gd name="T16" fmla="*/ 251 w 435"/>
              <a:gd name="T17" fmla="*/ 194 h 298"/>
              <a:gd name="T18" fmla="*/ 92 w 435"/>
              <a:gd name="T19" fmla="*/ 11 h 298"/>
              <a:gd name="T20" fmla="*/ 23 w 435"/>
              <a:gd name="T21" fmla="*/ 11 h 298"/>
              <a:gd name="T22" fmla="*/ 23 w 435"/>
              <a:gd name="T23" fmla="*/ 11 h 298"/>
              <a:gd name="T24" fmla="*/ 23 w 435"/>
              <a:gd name="T25" fmla="*/ 80 h 298"/>
              <a:gd name="T26" fmla="*/ 194 w 435"/>
              <a:gd name="T27" fmla="*/ 274 h 298"/>
              <a:gd name="T28" fmla="*/ 251 w 435"/>
              <a:gd name="T2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5" h="298">
                <a:moveTo>
                  <a:pt x="251" y="297"/>
                </a:moveTo>
                <a:lnTo>
                  <a:pt x="251" y="297"/>
                </a:lnTo>
                <a:lnTo>
                  <a:pt x="251" y="297"/>
                </a:lnTo>
                <a:cubicBezTo>
                  <a:pt x="274" y="297"/>
                  <a:pt x="297" y="286"/>
                  <a:pt x="320" y="262"/>
                </a:cubicBezTo>
                <a:cubicBezTo>
                  <a:pt x="434" y="137"/>
                  <a:pt x="434" y="137"/>
                  <a:pt x="434" y="137"/>
                </a:cubicBezTo>
                <a:cubicBezTo>
                  <a:pt x="309" y="11"/>
                  <a:pt x="309" y="11"/>
                  <a:pt x="309" y="11"/>
                </a:cubicBezTo>
                <a:cubicBezTo>
                  <a:pt x="240" y="80"/>
                  <a:pt x="240" y="80"/>
                  <a:pt x="240" y="80"/>
                </a:cubicBezTo>
                <a:cubicBezTo>
                  <a:pt x="297" y="137"/>
                  <a:pt x="297" y="137"/>
                  <a:pt x="297" y="137"/>
                </a:cubicBezTo>
                <a:cubicBezTo>
                  <a:pt x="251" y="194"/>
                  <a:pt x="251" y="194"/>
                  <a:pt x="251" y="194"/>
                </a:cubicBezTo>
                <a:cubicBezTo>
                  <a:pt x="92" y="11"/>
                  <a:pt x="92" y="11"/>
                  <a:pt x="92" y="11"/>
                </a:cubicBezTo>
                <a:cubicBezTo>
                  <a:pt x="69" y="0"/>
                  <a:pt x="46" y="0"/>
                  <a:pt x="23" y="11"/>
                </a:cubicBezTo>
                <a:lnTo>
                  <a:pt x="23" y="11"/>
                </a:lnTo>
                <a:cubicBezTo>
                  <a:pt x="0" y="34"/>
                  <a:pt x="0" y="57"/>
                  <a:pt x="23" y="80"/>
                </a:cubicBezTo>
                <a:cubicBezTo>
                  <a:pt x="194" y="274"/>
                  <a:pt x="194" y="274"/>
                  <a:pt x="194" y="274"/>
                </a:cubicBezTo>
                <a:cubicBezTo>
                  <a:pt x="206" y="286"/>
                  <a:pt x="229" y="297"/>
                  <a:pt x="251" y="2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8">
            <a:extLst>
              <a:ext uri="{FF2B5EF4-FFF2-40B4-BE49-F238E27FC236}">
                <a16:creationId xmlns:a16="http://schemas.microsoft.com/office/drawing/2014/main" id="{D52D274B-8D0B-AA4E-AF1E-96AB42D95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6801" y="2283976"/>
            <a:ext cx="183738" cy="56535"/>
          </a:xfrm>
          <a:custGeom>
            <a:avLst/>
            <a:gdLst>
              <a:gd name="T0" fmla="*/ 0 w 230"/>
              <a:gd name="T1" fmla="*/ 34 h 69"/>
              <a:gd name="T2" fmla="*/ 0 w 230"/>
              <a:gd name="T3" fmla="*/ 34 h 69"/>
              <a:gd name="T4" fmla="*/ 0 w 230"/>
              <a:gd name="T5" fmla="*/ 34 h 69"/>
              <a:gd name="T6" fmla="*/ 34 w 230"/>
              <a:gd name="T7" fmla="*/ 0 h 69"/>
              <a:gd name="T8" fmla="*/ 194 w 230"/>
              <a:gd name="T9" fmla="*/ 0 h 69"/>
              <a:gd name="T10" fmla="*/ 229 w 230"/>
              <a:gd name="T11" fmla="*/ 34 h 69"/>
              <a:gd name="T12" fmla="*/ 229 w 230"/>
              <a:gd name="T13" fmla="*/ 34 h 69"/>
              <a:gd name="T14" fmla="*/ 194 w 230"/>
              <a:gd name="T15" fmla="*/ 68 h 69"/>
              <a:gd name="T16" fmla="*/ 34 w 230"/>
              <a:gd name="T17" fmla="*/ 68 h 69"/>
              <a:gd name="T18" fmla="*/ 0 w 230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69">
                <a:moveTo>
                  <a:pt x="0" y="34"/>
                </a:moveTo>
                <a:lnTo>
                  <a:pt x="0" y="34"/>
                </a:lnTo>
                <a:lnTo>
                  <a:pt x="0" y="34"/>
                </a:lnTo>
                <a:cubicBezTo>
                  <a:pt x="0" y="11"/>
                  <a:pt x="23" y="0"/>
                  <a:pt x="34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06" y="0"/>
                  <a:pt x="229" y="11"/>
                  <a:pt x="229" y="34"/>
                </a:cubicBezTo>
                <a:lnTo>
                  <a:pt x="229" y="34"/>
                </a:lnTo>
                <a:cubicBezTo>
                  <a:pt x="229" y="57"/>
                  <a:pt x="206" y="68"/>
                  <a:pt x="19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23" y="68"/>
                  <a:pt x="0" y="57"/>
                  <a:pt x="0" y="3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9">
            <a:extLst>
              <a:ext uri="{FF2B5EF4-FFF2-40B4-BE49-F238E27FC236}">
                <a16:creationId xmlns:a16="http://schemas.microsoft.com/office/drawing/2014/main" id="{5C04AF42-4D73-5640-BB56-827A9A0D2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932" y="2301644"/>
            <a:ext cx="56535" cy="431078"/>
          </a:xfrm>
          <a:custGeom>
            <a:avLst/>
            <a:gdLst>
              <a:gd name="T0" fmla="*/ 69 w 70"/>
              <a:gd name="T1" fmla="*/ 537 h 538"/>
              <a:gd name="T2" fmla="*/ 69 w 70"/>
              <a:gd name="T3" fmla="*/ 537 h 538"/>
              <a:gd name="T4" fmla="*/ 0 w 70"/>
              <a:gd name="T5" fmla="*/ 537 h 538"/>
              <a:gd name="T6" fmla="*/ 0 w 70"/>
              <a:gd name="T7" fmla="*/ 34 h 538"/>
              <a:gd name="T8" fmla="*/ 35 w 70"/>
              <a:gd name="T9" fmla="*/ 0 h 538"/>
              <a:gd name="T10" fmla="*/ 35 w 70"/>
              <a:gd name="T11" fmla="*/ 0 h 538"/>
              <a:gd name="T12" fmla="*/ 69 w 70"/>
              <a:gd name="T13" fmla="*/ 34 h 538"/>
              <a:gd name="T14" fmla="*/ 69 w 70"/>
              <a:gd name="T15" fmla="*/ 53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538">
                <a:moveTo>
                  <a:pt x="69" y="537"/>
                </a:moveTo>
                <a:lnTo>
                  <a:pt x="69" y="537"/>
                </a:lnTo>
                <a:cubicBezTo>
                  <a:pt x="0" y="537"/>
                  <a:pt x="0" y="537"/>
                  <a:pt x="0" y="53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1"/>
                  <a:pt x="11" y="0"/>
                  <a:pt x="35" y="0"/>
                </a:cubicBezTo>
                <a:lnTo>
                  <a:pt x="35" y="0"/>
                </a:lnTo>
                <a:cubicBezTo>
                  <a:pt x="57" y="0"/>
                  <a:pt x="69" y="11"/>
                  <a:pt x="69" y="34"/>
                </a:cubicBezTo>
                <a:lnTo>
                  <a:pt x="69" y="53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3C1ADAD2-D46C-8E43-A8F8-5A26CD271784}"/>
              </a:ext>
            </a:extLst>
          </p:cNvPr>
          <p:cNvGrpSpPr/>
          <p:nvPr/>
        </p:nvGrpSpPr>
        <p:grpSpPr>
          <a:xfrm>
            <a:off x="16981821" y="1814031"/>
            <a:ext cx="2974088" cy="1024006"/>
            <a:chOff x="4247967" y="10802723"/>
            <a:chExt cx="4236804" cy="1024006"/>
          </a:xfrm>
        </p:grpSpPr>
        <p:sp>
          <p:nvSpPr>
            <p:cNvPr id="244" name="CuadroTexto 395">
              <a:extLst>
                <a:ext uri="{FF2B5EF4-FFF2-40B4-BE49-F238E27FC236}">
                  <a16:creationId xmlns:a16="http://schemas.microsoft.com/office/drawing/2014/main" id="{00EDA9B1-B94A-564C-B8C8-85D427646E8F}"/>
                </a:ext>
              </a:extLst>
            </p:cNvPr>
            <p:cNvSpPr txBox="1"/>
            <p:nvPr/>
          </p:nvSpPr>
          <p:spPr>
            <a:xfrm flipH="1">
              <a:off x="4263265" y="10802723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45" name="Rectangle 40">
              <a:extLst>
                <a:ext uri="{FF2B5EF4-FFF2-40B4-BE49-F238E27FC236}">
                  <a16:creationId xmlns:a16="http://schemas.microsoft.com/office/drawing/2014/main" id="{6D364B03-B6CB-C34F-8701-0FFD1F854D84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A06FD460-7231-0749-A38F-51215CAB2C5D}"/>
              </a:ext>
            </a:extLst>
          </p:cNvPr>
          <p:cNvGrpSpPr/>
          <p:nvPr/>
        </p:nvGrpSpPr>
        <p:grpSpPr>
          <a:xfrm>
            <a:off x="16994239" y="4835455"/>
            <a:ext cx="2974088" cy="1024006"/>
            <a:chOff x="4247967" y="10802723"/>
            <a:chExt cx="4236804" cy="1024006"/>
          </a:xfrm>
        </p:grpSpPr>
        <p:sp>
          <p:nvSpPr>
            <p:cNvPr id="247" name="CuadroTexto 395">
              <a:extLst>
                <a:ext uri="{FF2B5EF4-FFF2-40B4-BE49-F238E27FC236}">
                  <a16:creationId xmlns:a16="http://schemas.microsoft.com/office/drawing/2014/main" id="{E7ECA7D5-E640-8048-8E1C-ACB9896F520F}"/>
                </a:ext>
              </a:extLst>
            </p:cNvPr>
            <p:cNvSpPr txBox="1"/>
            <p:nvPr/>
          </p:nvSpPr>
          <p:spPr>
            <a:xfrm flipH="1">
              <a:off x="4263265" y="10802723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48" name="Rectangle 40">
              <a:extLst>
                <a:ext uri="{FF2B5EF4-FFF2-40B4-BE49-F238E27FC236}">
                  <a16:creationId xmlns:a16="http://schemas.microsoft.com/office/drawing/2014/main" id="{2F283F8B-A546-C746-A843-68B7A98CAE23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D0E67063-0802-104D-9F4E-6E82E7D6BB5F}"/>
              </a:ext>
            </a:extLst>
          </p:cNvPr>
          <p:cNvGrpSpPr/>
          <p:nvPr/>
        </p:nvGrpSpPr>
        <p:grpSpPr>
          <a:xfrm>
            <a:off x="17006822" y="7851616"/>
            <a:ext cx="2974088" cy="1024006"/>
            <a:chOff x="4247967" y="10802723"/>
            <a:chExt cx="4236804" cy="1024006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2D9B173A-5DA9-F64F-BEAA-39907FE7B5BF}"/>
                </a:ext>
              </a:extLst>
            </p:cNvPr>
            <p:cNvSpPr txBox="1"/>
            <p:nvPr/>
          </p:nvSpPr>
          <p:spPr>
            <a:xfrm flipH="1">
              <a:off x="4263265" y="10802723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5BE25F8F-77B4-2C4A-A0DB-F1E8002660D2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F675CBCE-4C00-6E42-9AE8-62895AE7C6FF}"/>
              </a:ext>
            </a:extLst>
          </p:cNvPr>
          <p:cNvGrpSpPr/>
          <p:nvPr/>
        </p:nvGrpSpPr>
        <p:grpSpPr>
          <a:xfrm>
            <a:off x="16984977" y="10817208"/>
            <a:ext cx="2974088" cy="1024006"/>
            <a:chOff x="4247967" y="10802723"/>
            <a:chExt cx="4236804" cy="1024006"/>
          </a:xfrm>
        </p:grpSpPr>
        <p:sp>
          <p:nvSpPr>
            <p:cNvPr id="253" name="CuadroTexto 395">
              <a:extLst>
                <a:ext uri="{FF2B5EF4-FFF2-40B4-BE49-F238E27FC236}">
                  <a16:creationId xmlns:a16="http://schemas.microsoft.com/office/drawing/2014/main" id="{29267BAC-8E24-D949-88EF-9C90D3DF30F9}"/>
                </a:ext>
              </a:extLst>
            </p:cNvPr>
            <p:cNvSpPr txBox="1"/>
            <p:nvPr/>
          </p:nvSpPr>
          <p:spPr>
            <a:xfrm flipH="1">
              <a:off x="4263265" y="10802723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54" name="Rectangle 40">
              <a:extLst>
                <a:ext uri="{FF2B5EF4-FFF2-40B4-BE49-F238E27FC236}">
                  <a16:creationId xmlns:a16="http://schemas.microsoft.com/office/drawing/2014/main" id="{3F80190A-E554-E84D-8B93-386123E527FF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5" name="Group 71">
            <a:extLst>
              <a:ext uri="{FF2B5EF4-FFF2-40B4-BE49-F238E27FC236}">
                <a16:creationId xmlns:a16="http://schemas.microsoft.com/office/drawing/2014/main" id="{5022816C-6EA3-3A45-BC21-6FB17C0744E3}"/>
              </a:ext>
            </a:extLst>
          </p:cNvPr>
          <p:cNvGrpSpPr/>
          <p:nvPr/>
        </p:nvGrpSpPr>
        <p:grpSpPr>
          <a:xfrm>
            <a:off x="3314389" y="5350994"/>
            <a:ext cx="8909115" cy="2500601"/>
            <a:chOff x="2232442" y="3643574"/>
            <a:chExt cx="8954788" cy="2500601"/>
          </a:xfrm>
        </p:grpSpPr>
        <p:sp>
          <p:nvSpPr>
            <p:cNvPr id="256" name="CuadroTexto 598">
              <a:extLst>
                <a:ext uri="{FF2B5EF4-FFF2-40B4-BE49-F238E27FC236}">
                  <a16:creationId xmlns:a16="http://schemas.microsoft.com/office/drawing/2014/main" id="{7A9739E6-1747-FB44-A895-1C13E7A57917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57" name="CuadroTexto 599">
              <a:extLst>
                <a:ext uri="{FF2B5EF4-FFF2-40B4-BE49-F238E27FC236}">
                  <a16:creationId xmlns:a16="http://schemas.microsoft.com/office/drawing/2014/main" id="{F75A814F-623C-7C45-A422-C49532E1EA23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868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 152">
            <a:extLst>
              <a:ext uri="{FF2B5EF4-FFF2-40B4-BE49-F238E27FC236}">
                <a16:creationId xmlns:a16="http://schemas.microsoft.com/office/drawing/2014/main" id="{C582C020-5626-5B42-8EF9-FC320874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890" y="6899467"/>
            <a:ext cx="4336903" cy="5434542"/>
          </a:xfrm>
          <a:custGeom>
            <a:avLst/>
            <a:gdLst>
              <a:gd name="T0" fmla="*/ 3918 w 3919"/>
              <a:gd name="T1" fmla="*/ 0 h 4914"/>
              <a:gd name="T2" fmla="*/ 0 w 3919"/>
              <a:gd name="T3" fmla="*/ 0 h 4914"/>
              <a:gd name="T4" fmla="*/ 0 w 3919"/>
              <a:gd name="T5" fmla="*/ 4913 h 4914"/>
              <a:gd name="T6" fmla="*/ 3918 w 3919"/>
              <a:gd name="T7" fmla="*/ 4913 h 4914"/>
              <a:gd name="T8" fmla="*/ 3918 w 3919"/>
              <a:gd name="T9" fmla="*/ 0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9" h="4914">
                <a:moveTo>
                  <a:pt x="3918" y="0"/>
                </a:moveTo>
                <a:lnTo>
                  <a:pt x="0" y="0"/>
                </a:lnTo>
                <a:lnTo>
                  <a:pt x="0" y="4913"/>
                </a:lnTo>
                <a:lnTo>
                  <a:pt x="3918" y="4913"/>
                </a:lnTo>
                <a:lnTo>
                  <a:pt x="391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3">
            <a:extLst>
              <a:ext uri="{FF2B5EF4-FFF2-40B4-BE49-F238E27FC236}">
                <a16:creationId xmlns:a16="http://schemas.microsoft.com/office/drawing/2014/main" id="{0FD8966A-FAF4-1B4A-BB7F-2E357DD6B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913" y="6899467"/>
            <a:ext cx="4336903" cy="5434542"/>
          </a:xfrm>
          <a:custGeom>
            <a:avLst/>
            <a:gdLst>
              <a:gd name="T0" fmla="*/ 3918 w 3919"/>
              <a:gd name="T1" fmla="*/ 0 h 4914"/>
              <a:gd name="T2" fmla="*/ 0 w 3919"/>
              <a:gd name="T3" fmla="*/ 0 h 4914"/>
              <a:gd name="T4" fmla="*/ 0 w 3919"/>
              <a:gd name="T5" fmla="*/ 4913 h 4914"/>
              <a:gd name="T6" fmla="*/ 3918 w 3919"/>
              <a:gd name="T7" fmla="*/ 4913 h 4914"/>
              <a:gd name="T8" fmla="*/ 3918 w 3919"/>
              <a:gd name="T9" fmla="*/ 0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9" h="4914">
                <a:moveTo>
                  <a:pt x="3918" y="0"/>
                </a:moveTo>
                <a:lnTo>
                  <a:pt x="0" y="0"/>
                </a:lnTo>
                <a:lnTo>
                  <a:pt x="0" y="4913"/>
                </a:lnTo>
                <a:lnTo>
                  <a:pt x="3918" y="4913"/>
                </a:lnTo>
                <a:lnTo>
                  <a:pt x="391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4">
            <a:extLst>
              <a:ext uri="{FF2B5EF4-FFF2-40B4-BE49-F238E27FC236}">
                <a16:creationId xmlns:a16="http://schemas.microsoft.com/office/drawing/2014/main" id="{DC89E723-FE84-8045-ADB5-5A16BB461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2815" y="6899467"/>
            <a:ext cx="4332023" cy="5434542"/>
          </a:xfrm>
          <a:custGeom>
            <a:avLst/>
            <a:gdLst>
              <a:gd name="T0" fmla="*/ 3917 w 3918"/>
              <a:gd name="T1" fmla="*/ 0 h 4914"/>
              <a:gd name="T2" fmla="*/ 0 w 3918"/>
              <a:gd name="T3" fmla="*/ 0 h 4914"/>
              <a:gd name="T4" fmla="*/ 0 w 3918"/>
              <a:gd name="T5" fmla="*/ 4913 h 4914"/>
              <a:gd name="T6" fmla="*/ 3917 w 3918"/>
              <a:gd name="T7" fmla="*/ 4913 h 4914"/>
              <a:gd name="T8" fmla="*/ 3917 w 3918"/>
              <a:gd name="T9" fmla="*/ 0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8" h="4914">
                <a:moveTo>
                  <a:pt x="3917" y="0"/>
                </a:moveTo>
                <a:lnTo>
                  <a:pt x="0" y="0"/>
                </a:lnTo>
                <a:lnTo>
                  <a:pt x="0" y="4913"/>
                </a:lnTo>
                <a:lnTo>
                  <a:pt x="3917" y="4913"/>
                </a:lnTo>
                <a:lnTo>
                  <a:pt x="391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5">
            <a:extLst>
              <a:ext uri="{FF2B5EF4-FFF2-40B4-BE49-F238E27FC236}">
                <a16:creationId xmlns:a16="http://schemas.microsoft.com/office/drawing/2014/main" id="{51489524-BFDE-6E4D-81F6-CB50623E6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4838" y="6899467"/>
            <a:ext cx="4336900" cy="5434542"/>
          </a:xfrm>
          <a:custGeom>
            <a:avLst/>
            <a:gdLst>
              <a:gd name="T0" fmla="*/ 3918 w 3919"/>
              <a:gd name="T1" fmla="*/ 0 h 4914"/>
              <a:gd name="T2" fmla="*/ 0 w 3919"/>
              <a:gd name="T3" fmla="*/ 0 h 4914"/>
              <a:gd name="T4" fmla="*/ 0 w 3919"/>
              <a:gd name="T5" fmla="*/ 4913 h 4914"/>
              <a:gd name="T6" fmla="*/ 3918 w 3919"/>
              <a:gd name="T7" fmla="*/ 4913 h 4914"/>
              <a:gd name="T8" fmla="*/ 3918 w 3919"/>
              <a:gd name="T9" fmla="*/ 0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9" h="4914">
                <a:moveTo>
                  <a:pt x="3918" y="0"/>
                </a:moveTo>
                <a:lnTo>
                  <a:pt x="0" y="0"/>
                </a:lnTo>
                <a:lnTo>
                  <a:pt x="0" y="4913"/>
                </a:lnTo>
                <a:lnTo>
                  <a:pt x="3918" y="4913"/>
                </a:lnTo>
                <a:lnTo>
                  <a:pt x="391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56">
            <a:extLst>
              <a:ext uri="{FF2B5EF4-FFF2-40B4-BE49-F238E27FC236}">
                <a16:creationId xmlns:a16="http://schemas.microsoft.com/office/drawing/2014/main" id="{CA3B5CD3-CEED-8940-8893-8428A9E1E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6860" y="6899467"/>
            <a:ext cx="4336900" cy="5434542"/>
          </a:xfrm>
          <a:custGeom>
            <a:avLst/>
            <a:gdLst>
              <a:gd name="T0" fmla="*/ 3918 w 3919"/>
              <a:gd name="T1" fmla="*/ 0 h 4914"/>
              <a:gd name="T2" fmla="*/ 0 w 3919"/>
              <a:gd name="T3" fmla="*/ 0 h 4914"/>
              <a:gd name="T4" fmla="*/ 0 w 3919"/>
              <a:gd name="T5" fmla="*/ 4913 h 4914"/>
              <a:gd name="T6" fmla="*/ 3918 w 3919"/>
              <a:gd name="T7" fmla="*/ 4913 h 4914"/>
              <a:gd name="T8" fmla="*/ 3918 w 3919"/>
              <a:gd name="T9" fmla="*/ 0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9" h="4914">
                <a:moveTo>
                  <a:pt x="3918" y="0"/>
                </a:moveTo>
                <a:lnTo>
                  <a:pt x="0" y="0"/>
                </a:lnTo>
                <a:lnTo>
                  <a:pt x="0" y="4913"/>
                </a:lnTo>
                <a:lnTo>
                  <a:pt x="3918" y="4913"/>
                </a:lnTo>
                <a:lnTo>
                  <a:pt x="391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57">
            <a:extLst>
              <a:ext uri="{FF2B5EF4-FFF2-40B4-BE49-F238E27FC236}">
                <a16:creationId xmlns:a16="http://schemas.microsoft.com/office/drawing/2014/main" id="{CD96FC93-6C7F-AB48-9797-E4E813201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34" y="6894587"/>
            <a:ext cx="1917214" cy="931777"/>
          </a:xfrm>
          <a:custGeom>
            <a:avLst/>
            <a:gdLst>
              <a:gd name="T0" fmla="*/ 781 w 1731"/>
              <a:gd name="T1" fmla="*/ 795 h 842"/>
              <a:gd name="T2" fmla="*/ 781 w 1731"/>
              <a:gd name="T3" fmla="*/ 795 h 842"/>
              <a:gd name="T4" fmla="*/ 0 w 1731"/>
              <a:gd name="T5" fmla="*/ 0 h 842"/>
              <a:gd name="T6" fmla="*/ 1730 w 1731"/>
              <a:gd name="T7" fmla="*/ 0 h 842"/>
              <a:gd name="T8" fmla="*/ 949 w 1731"/>
              <a:gd name="T9" fmla="*/ 795 h 842"/>
              <a:gd name="T10" fmla="*/ 781 w 1731"/>
              <a:gd name="T11" fmla="*/ 795 h 842"/>
              <a:gd name="T12" fmla="*/ 0 w 1731"/>
              <a:gd name="T13" fmla="*/ 0 h 842"/>
              <a:gd name="T14" fmla="*/ 1730 w 1731"/>
              <a:gd name="T15" fmla="*/ 0 h 842"/>
              <a:gd name="T16" fmla="*/ 949 w 1731"/>
              <a:gd name="T17" fmla="*/ 795 h 842"/>
              <a:gd name="T18" fmla="*/ 781 w 1731"/>
              <a:gd name="T19" fmla="*/ 79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1" h="842">
                <a:moveTo>
                  <a:pt x="781" y="795"/>
                </a:moveTo>
                <a:lnTo>
                  <a:pt x="781" y="795"/>
                </a:lnTo>
                <a:cubicBezTo>
                  <a:pt x="0" y="0"/>
                  <a:pt x="0" y="0"/>
                  <a:pt x="0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  <a:cubicBezTo>
                  <a:pt x="0" y="0"/>
                  <a:pt x="0" y="0"/>
                  <a:pt x="0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58">
            <a:extLst>
              <a:ext uri="{FF2B5EF4-FFF2-40B4-BE49-F238E27FC236}">
                <a16:creationId xmlns:a16="http://schemas.microsoft.com/office/drawing/2014/main" id="{0D604854-DB3B-3D4D-BD30-763CD0192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757" y="6894587"/>
            <a:ext cx="1917214" cy="931777"/>
          </a:xfrm>
          <a:custGeom>
            <a:avLst/>
            <a:gdLst>
              <a:gd name="T0" fmla="*/ 781 w 1731"/>
              <a:gd name="T1" fmla="*/ 795 h 842"/>
              <a:gd name="T2" fmla="*/ 781 w 1731"/>
              <a:gd name="T3" fmla="*/ 795 h 842"/>
              <a:gd name="T4" fmla="*/ 0 w 1731"/>
              <a:gd name="T5" fmla="*/ 0 h 842"/>
              <a:gd name="T6" fmla="*/ 1730 w 1731"/>
              <a:gd name="T7" fmla="*/ 0 h 842"/>
              <a:gd name="T8" fmla="*/ 949 w 1731"/>
              <a:gd name="T9" fmla="*/ 795 h 842"/>
              <a:gd name="T10" fmla="*/ 781 w 1731"/>
              <a:gd name="T11" fmla="*/ 795 h 842"/>
              <a:gd name="T12" fmla="*/ 0 w 1731"/>
              <a:gd name="T13" fmla="*/ 0 h 842"/>
              <a:gd name="T14" fmla="*/ 1730 w 1731"/>
              <a:gd name="T15" fmla="*/ 0 h 842"/>
              <a:gd name="T16" fmla="*/ 949 w 1731"/>
              <a:gd name="T17" fmla="*/ 795 h 842"/>
              <a:gd name="T18" fmla="*/ 781 w 1731"/>
              <a:gd name="T19" fmla="*/ 79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1" h="842">
                <a:moveTo>
                  <a:pt x="781" y="795"/>
                </a:moveTo>
                <a:lnTo>
                  <a:pt x="781" y="795"/>
                </a:lnTo>
                <a:cubicBezTo>
                  <a:pt x="0" y="0"/>
                  <a:pt x="0" y="0"/>
                  <a:pt x="0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  <a:cubicBezTo>
                  <a:pt x="0" y="0"/>
                  <a:pt x="0" y="0"/>
                  <a:pt x="0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59">
            <a:extLst>
              <a:ext uri="{FF2B5EF4-FFF2-40B4-BE49-F238E27FC236}">
                <a16:creationId xmlns:a16="http://schemas.microsoft.com/office/drawing/2014/main" id="{EE9230A8-F39A-6543-8E90-072F78C5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2659" y="6894587"/>
            <a:ext cx="1907454" cy="931777"/>
          </a:xfrm>
          <a:custGeom>
            <a:avLst/>
            <a:gdLst>
              <a:gd name="T0" fmla="*/ 781 w 1722"/>
              <a:gd name="T1" fmla="*/ 795 h 842"/>
              <a:gd name="T2" fmla="*/ 781 w 1722"/>
              <a:gd name="T3" fmla="*/ 795 h 842"/>
              <a:gd name="T4" fmla="*/ 0 w 1722"/>
              <a:gd name="T5" fmla="*/ 0 h 842"/>
              <a:gd name="T6" fmla="*/ 1721 w 1722"/>
              <a:gd name="T7" fmla="*/ 0 h 842"/>
              <a:gd name="T8" fmla="*/ 948 w 1722"/>
              <a:gd name="T9" fmla="*/ 795 h 842"/>
              <a:gd name="T10" fmla="*/ 781 w 1722"/>
              <a:gd name="T11" fmla="*/ 795 h 842"/>
              <a:gd name="T12" fmla="*/ 0 w 1722"/>
              <a:gd name="T13" fmla="*/ 0 h 842"/>
              <a:gd name="T14" fmla="*/ 1721 w 1722"/>
              <a:gd name="T15" fmla="*/ 0 h 842"/>
              <a:gd name="T16" fmla="*/ 948 w 1722"/>
              <a:gd name="T17" fmla="*/ 795 h 842"/>
              <a:gd name="T18" fmla="*/ 781 w 1722"/>
              <a:gd name="T19" fmla="*/ 79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2" h="842">
                <a:moveTo>
                  <a:pt x="781" y="795"/>
                </a:moveTo>
                <a:lnTo>
                  <a:pt x="781" y="795"/>
                </a:lnTo>
                <a:cubicBezTo>
                  <a:pt x="0" y="0"/>
                  <a:pt x="0" y="0"/>
                  <a:pt x="0" y="0"/>
                </a:cubicBezTo>
                <a:cubicBezTo>
                  <a:pt x="1721" y="0"/>
                  <a:pt x="1721" y="0"/>
                  <a:pt x="1721" y="0"/>
                </a:cubicBezTo>
                <a:cubicBezTo>
                  <a:pt x="948" y="795"/>
                  <a:pt x="948" y="795"/>
                  <a:pt x="948" y="795"/>
                </a:cubicBezTo>
                <a:cubicBezTo>
                  <a:pt x="902" y="841"/>
                  <a:pt x="827" y="841"/>
                  <a:pt x="781" y="795"/>
                </a:cubicBezTo>
                <a:cubicBezTo>
                  <a:pt x="0" y="0"/>
                  <a:pt x="0" y="0"/>
                  <a:pt x="0" y="0"/>
                </a:cubicBezTo>
                <a:cubicBezTo>
                  <a:pt x="1721" y="0"/>
                  <a:pt x="1721" y="0"/>
                  <a:pt x="1721" y="0"/>
                </a:cubicBezTo>
                <a:cubicBezTo>
                  <a:pt x="948" y="795"/>
                  <a:pt x="948" y="795"/>
                  <a:pt x="948" y="795"/>
                </a:cubicBezTo>
                <a:cubicBezTo>
                  <a:pt x="902" y="841"/>
                  <a:pt x="827" y="841"/>
                  <a:pt x="781" y="7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0">
            <a:extLst>
              <a:ext uri="{FF2B5EF4-FFF2-40B4-BE49-F238E27FC236}">
                <a16:creationId xmlns:a16="http://schemas.microsoft.com/office/drawing/2014/main" id="{8E5F8880-E9E2-F94D-88F8-1BAEE683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4682" y="6894587"/>
            <a:ext cx="1907454" cy="931777"/>
          </a:xfrm>
          <a:custGeom>
            <a:avLst/>
            <a:gdLst>
              <a:gd name="T0" fmla="*/ 781 w 1723"/>
              <a:gd name="T1" fmla="*/ 795 h 842"/>
              <a:gd name="T2" fmla="*/ 781 w 1723"/>
              <a:gd name="T3" fmla="*/ 795 h 842"/>
              <a:gd name="T4" fmla="*/ 0 w 1723"/>
              <a:gd name="T5" fmla="*/ 0 h 842"/>
              <a:gd name="T6" fmla="*/ 1722 w 1723"/>
              <a:gd name="T7" fmla="*/ 0 h 842"/>
              <a:gd name="T8" fmla="*/ 949 w 1723"/>
              <a:gd name="T9" fmla="*/ 795 h 842"/>
              <a:gd name="T10" fmla="*/ 781 w 1723"/>
              <a:gd name="T11" fmla="*/ 795 h 842"/>
              <a:gd name="T12" fmla="*/ 0 w 1723"/>
              <a:gd name="T13" fmla="*/ 0 h 842"/>
              <a:gd name="T14" fmla="*/ 1722 w 1723"/>
              <a:gd name="T15" fmla="*/ 0 h 842"/>
              <a:gd name="T16" fmla="*/ 949 w 1723"/>
              <a:gd name="T17" fmla="*/ 795 h 842"/>
              <a:gd name="T18" fmla="*/ 781 w 1723"/>
              <a:gd name="T19" fmla="*/ 79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3" h="842">
                <a:moveTo>
                  <a:pt x="781" y="795"/>
                </a:moveTo>
                <a:lnTo>
                  <a:pt x="781" y="795"/>
                </a:lnTo>
                <a:cubicBezTo>
                  <a:pt x="0" y="0"/>
                  <a:pt x="0" y="0"/>
                  <a:pt x="0" y="0"/>
                </a:cubicBezTo>
                <a:cubicBezTo>
                  <a:pt x="1722" y="0"/>
                  <a:pt x="1722" y="0"/>
                  <a:pt x="1722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  <a:cubicBezTo>
                  <a:pt x="0" y="0"/>
                  <a:pt x="0" y="0"/>
                  <a:pt x="0" y="0"/>
                </a:cubicBezTo>
                <a:cubicBezTo>
                  <a:pt x="1722" y="0"/>
                  <a:pt x="1722" y="0"/>
                  <a:pt x="1722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1">
            <a:extLst>
              <a:ext uri="{FF2B5EF4-FFF2-40B4-BE49-F238E27FC236}">
                <a16:creationId xmlns:a16="http://schemas.microsoft.com/office/drawing/2014/main" id="{113E9FDB-DE96-E844-B092-36701C86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6705" y="6894587"/>
            <a:ext cx="1907454" cy="931777"/>
          </a:xfrm>
          <a:custGeom>
            <a:avLst/>
            <a:gdLst>
              <a:gd name="T0" fmla="*/ 781 w 1723"/>
              <a:gd name="T1" fmla="*/ 795 h 842"/>
              <a:gd name="T2" fmla="*/ 781 w 1723"/>
              <a:gd name="T3" fmla="*/ 795 h 842"/>
              <a:gd name="T4" fmla="*/ 0 w 1723"/>
              <a:gd name="T5" fmla="*/ 0 h 842"/>
              <a:gd name="T6" fmla="*/ 1722 w 1723"/>
              <a:gd name="T7" fmla="*/ 0 h 842"/>
              <a:gd name="T8" fmla="*/ 949 w 1723"/>
              <a:gd name="T9" fmla="*/ 795 h 842"/>
              <a:gd name="T10" fmla="*/ 781 w 1723"/>
              <a:gd name="T11" fmla="*/ 795 h 842"/>
              <a:gd name="T12" fmla="*/ 0 w 1723"/>
              <a:gd name="T13" fmla="*/ 0 h 842"/>
              <a:gd name="T14" fmla="*/ 1722 w 1723"/>
              <a:gd name="T15" fmla="*/ 0 h 842"/>
              <a:gd name="T16" fmla="*/ 949 w 1723"/>
              <a:gd name="T17" fmla="*/ 795 h 842"/>
              <a:gd name="T18" fmla="*/ 781 w 1723"/>
              <a:gd name="T19" fmla="*/ 79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3" h="842">
                <a:moveTo>
                  <a:pt x="781" y="795"/>
                </a:moveTo>
                <a:lnTo>
                  <a:pt x="781" y="795"/>
                </a:lnTo>
                <a:cubicBezTo>
                  <a:pt x="0" y="0"/>
                  <a:pt x="0" y="0"/>
                  <a:pt x="0" y="0"/>
                </a:cubicBezTo>
                <a:cubicBezTo>
                  <a:pt x="1722" y="0"/>
                  <a:pt x="1722" y="0"/>
                  <a:pt x="1722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  <a:cubicBezTo>
                  <a:pt x="0" y="0"/>
                  <a:pt x="0" y="0"/>
                  <a:pt x="0" y="0"/>
                </a:cubicBezTo>
                <a:cubicBezTo>
                  <a:pt x="1722" y="0"/>
                  <a:pt x="1722" y="0"/>
                  <a:pt x="1722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Line 223">
            <a:extLst>
              <a:ext uri="{FF2B5EF4-FFF2-40B4-BE49-F238E27FC236}">
                <a16:creationId xmlns:a16="http://schemas.microsoft.com/office/drawing/2014/main" id="{CE3A86D4-D5BA-D14C-99D3-64C320DE9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604" y="5240810"/>
            <a:ext cx="4880" cy="19269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9" name="Freeform 224">
            <a:extLst>
              <a:ext uri="{FF2B5EF4-FFF2-40B4-BE49-F238E27FC236}">
                <a16:creationId xmlns:a16="http://schemas.microsoft.com/office/drawing/2014/main" id="{550322FC-EA22-CB44-8470-A362B1CB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2" y="7079967"/>
            <a:ext cx="170743" cy="170746"/>
          </a:xfrm>
          <a:custGeom>
            <a:avLst/>
            <a:gdLst>
              <a:gd name="T0" fmla="*/ 0 w 154"/>
              <a:gd name="T1" fmla="*/ 76 h 154"/>
              <a:gd name="T2" fmla="*/ 0 w 154"/>
              <a:gd name="T3" fmla="*/ 76 h 154"/>
              <a:gd name="T4" fmla="*/ 77 w 154"/>
              <a:gd name="T5" fmla="*/ 153 h 154"/>
              <a:gd name="T6" fmla="*/ 153 w 154"/>
              <a:gd name="T7" fmla="*/ 76 h 154"/>
              <a:gd name="T8" fmla="*/ 77 w 154"/>
              <a:gd name="T9" fmla="*/ 0 h 154"/>
              <a:gd name="T10" fmla="*/ 0 w 154"/>
              <a:gd name="T11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4">
                <a:moveTo>
                  <a:pt x="0" y="76"/>
                </a:moveTo>
                <a:lnTo>
                  <a:pt x="0" y="76"/>
                </a:lnTo>
                <a:cubicBezTo>
                  <a:pt x="0" y="122"/>
                  <a:pt x="31" y="153"/>
                  <a:pt x="77" y="153"/>
                </a:cubicBezTo>
                <a:cubicBezTo>
                  <a:pt x="115" y="153"/>
                  <a:pt x="153" y="122"/>
                  <a:pt x="153" y="76"/>
                </a:cubicBezTo>
                <a:cubicBezTo>
                  <a:pt x="153" y="38"/>
                  <a:pt x="115" y="0"/>
                  <a:pt x="77" y="0"/>
                </a:cubicBezTo>
                <a:cubicBezTo>
                  <a:pt x="31" y="0"/>
                  <a:pt x="0" y="38"/>
                  <a:pt x="0" y="7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Line 225">
            <a:extLst>
              <a:ext uri="{FF2B5EF4-FFF2-40B4-BE49-F238E27FC236}">
                <a16:creationId xmlns:a16="http://schemas.microsoft.com/office/drawing/2014/main" id="{97E40E20-3843-2741-B669-C171AB223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1681" y="5240810"/>
            <a:ext cx="4880" cy="19269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1" name="Freeform 226">
            <a:extLst>
              <a:ext uri="{FF2B5EF4-FFF2-40B4-BE49-F238E27FC236}">
                <a16:creationId xmlns:a16="http://schemas.microsoft.com/office/drawing/2014/main" id="{E50F7CE5-B7F0-A841-A17F-68DFC94F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993" y="7079967"/>
            <a:ext cx="180499" cy="170746"/>
          </a:xfrm>
          <a:custGeom>
            <a:avLst/>
            <a:gdLst>
              <a:gd name="T0" fmla="*/ 0 w 161"/>
              <a:gd name="T1" fmla="*/ 76 h 154"/>
              <a:gd name="T2" fmla="*/ 0 w 161"/>
              <a:gd name="T3" fmla="*/ 76 h 154"/>
              <a:gd name="T4" fmla="*/ 84 w 161"/>
              <a:gd name="T5" fmla="*/ 153 h 154"/>
              <a:gd name="T6" fmla="*/ 160 w 161"/>
              <a:gd name="T7" fmla="*/ 76 h 154"/>
              <a:gd name="T8" fmla="*/ 84 w 161"/>
              <a:gd name="T9" fmla="*/ 0 h 154"/>
              <a:gd name="T10" fmla="*/ 0 w 161"/>
              <a:gd name="T11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" h="154">
                <a:moveTo>
                  <a:pt x="0" y="76"/>
                </a:moveTo>
                <a:lnTo>
                  <a:pt x="0" y="76"/>
                </a:lnTo>
                <a:cubicBezTo>
                  <a:pt x="0" y="122"/>
                  <a:pt x="38" y="153"/>
                  <a:pt x="84" y="153"/>
                </a:cubicBezTo>
                <a:cubicBezTo>
                  <a:pt x="122" y="153"/>
                  <a:pt x="160" y="122"/>
                  <a:pt x="160" y="76"/>
                </a:cubicBezTo>
                <a:cubicBezTo>
                  <a:pt x="160" y="38"/>
                  <a:pt x="122" y="0"/>
                  <a:pt x="84" y="0"/>
                </a:cubicBezTo>
                <a:cubicBezTo>
                  <a:pt x="38" y="0"/>
                  <a:pt x="0" y="38"/>
                  <a:pt x="0" y="7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Line 227">
            <a:extLst>
              <a:ext uri="{FF2B5EF4-FFF2-40B4-BE49-F238E27FC236}">
                <a16:creationId xmlns:a16="http://schemas.microsoft.com/office/drawing/2014/main" id="{8E9ADD8D-6183-4A4C-B554-833682C67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62001" y="5240810"/>
            <a:ext cx="4880" cy="19269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3" name="Freeform 228">
            <a:extLst>
              <a:ext uri="{FF2B5EF4-FFF2-40B4-BE49-F238E27FC236}">
                <a16:creationId xmlns:a16="http://schemas.microsoft.com/office/drawing/2014/main" id="{A91B7789-3B2A-1D43-98F1-E35562711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070" y="7079967"/>
            <a:ext cx="170743" cy="170746"/>
          </a:xfrm>
          <a:custGeom>
            <a:avLst/>
            <a:gdLst>
              <a:gd name="T0" fmla="*/ 0 w 153"/>
              <a:gd name="T1" fmla="*/ 76 h 154"/>
              <a:gd name="T2" fmla="*/ 0 w 153"/>
              <a:gd name="T3" fmla="*/ 76 h 154"/>
              <a:gd name="T4" fmla="*/ 76 w 153"/>
              <a:gd name="T5" fmla="*/ 153 h 154"/>
              <a:gd name="T6" fmla="*/ 152 w 153"/>
              <a:gd name="T7" fmla="*/ 76 h 154"/>
              <a:gd name="T8" fmla="*/ 76 w 153"/>
              <a:gd name="T9" fmla="*/ 0 h 154"/>
              <a:gd name="T10" fmla="*/ 0 w 153"/>
              <a:gd name="T11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54">
                <a:moveTo>
                  <a:pt x="0" y="76"/>
                </a:moveTo>
                <a:lnTo>
                  <a:pt x="0" y="76"/>
                </a:lnTo>
                <a:cubicBezTo>
                  <a:pt x="0" y="122"/>
                  <a:pt x="37" y="153"/>
                  <a:pt x="76" y="153"/>
                </a:cubicBezTo>
                <a:cubicBezTo>
                  <a:pt x="122" y="153"/>
                  <a:pt x="152" y="122"/>
                  <a:pt x="152" y="76"/>
                </a:cubicBezTo>
                <a:cubicBezTo>
                  <a:pt x="152" y="38"/>
                  <a:pt x="122" y="0"/>
                  <a:pt x="76" y="0"/>
                </a:cubicBezTo>
                <a:cubicBezTo>
                  <a:pt x="37" y="0"/>
                  <a:pt x="0" y="38"/>
                  <a:pt x="0" y="7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Line 229">
            <a:extLst>
              <a:ext uri="{FF2B5EF4-FFF2-40B4-BE49-F238E27FC236}">
                <a16:creationId xmlns:a16="http://schemas.microsoft.com/office/drawing/2014/main" id="{9FEDE7AE-648D-934A-85F1-F488CCF56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4510" y="5240810"/>
            <a:ext cx="4880" cy="19269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5" name="Freeform 230">
            <a:extLst>
              <a:ext uri="{FF2B5EF4-FFF2-40B4-BE49-F238E27FC236}">
                <a16:creationId xmlns:a16="http://schemas.microsoft.com/office/drawing/2014/main" id="{BE72DC34-F276-A34C-9E2C-E8281356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6699" y="7079967"/>
            <a:ext cx="170746" cy="170746"/>
          </a:xfrm>
          <a:custGeom>
            <a:avLst/>
            <a:gdLst>
              <a:gd name="T0" fmla="*/ 0 w 154"/>
              <a:gd name="T1" fmla="*/ 76 h 154"/>
              <a:gd name="T2" fmla="*/ 0 w 154"/>
              <a:gd name="T3" fmla="*/ 76 h 154"/>
              <a:gd name="T4" fmla="*/ 77 w 154"/>
              <a:gd name="T5" fmla="*/ 153 h 154"/>
              <a:gd name="T6" fmla="*/ 153 w 154"/>
              <a:gd name="T7" fmla="*/ 76 h 154"/>
              <a:gd name="T8" fmla="*/ 77 w 154"/>
              <a:gd name="T9" fmla="*/ 0 h 154"/>
              <a:gd name="T10" fmla="*/ 0 w 154"/>
              <a:gd name="T11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4">
                <a:moveTo>
                  <a:pt x="0" y="76"/>
                </a:moveTo>
                <a:lnTo>
                  <a:pt x="0" y="76"/>
                </a:lnTo>
                <a:cubicBezTo>
                  <a:pt x="0" y="122"/>
                  <a:pt x="31" y="153"/>
                  <a:pt x="77" y="153"/>
                </a:cubicBezTo>
                <a:cubicBezTo>
                  <a:pt x="115" y="153"/>
                  <a:pt x="153" y="122"/>
                  <a:pt x="153" y="76"/>
                </a:cubicBezTo>
                <a:cubicBezTo>
                  <a:pt x="153" y="38"/>
                  <a:pt x="115" y="0"/>
                  <a:pt x="77" y="0"/>
                </a:cubicBezTo>
                <a:cubicBezTo>
                  <a:pt x="31" y="0"/>
                  <a:pt x="0" y="38"/>
                  <a:pt x="0" y="7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Line 231">
            <a:extLst>
              <a:ext uri="{FF2B5EF4-FFF2-40B4-BE49-F238E27FC236}">
                <a16:creationId xmlns:a16="http://schemas.microsoft.com/office/drawing/2014/main" id="{B45545DC-AC6F-8C41-B789-50C4965C5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7749" y="5240810"/>
            <a:ext cx="4880" cy="19269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" name="Freeform 232">
            <a:extLst>
              <a:ext uri="{FF2B5EF4-FFF2-40B4-BE49-F238E27FC236}">
                <a16:creationId xmlns:a16="http://schemas.microsoft.com/office/drawing/2014/main" id="{944782BA-EF38-CC45-9A8F-CEE105D9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9937" y="7079967"/>
            <a:ext cx="170746" cy="170746"/>
          </a:xfrm>
          <a:custGeom>
            <a:avLst/>
            <a:gdLst>
              <a:gd name="T0" fmla="*/ 0 w 154"/>
              <a:gd name="T1" fmla="*/ 76 h 154"/>
              <a:gd name="T2" fmla="*/ 0 w 154"/>
              <a:gd name="T3" fmla="*/ 76 h 154"/>
              <a:gd name="T4" fmla="*/ 77 w 154"/>
              <a:gd name="T5" fmla="*/ 153 h 154"/>
              <a:gd name="T6" fmla="*/ 153 w 154"/>
              <a:gd name="T7" fmla="*/ 76 h 154"/>
              <a:gd name="T8" fmla="*/ 77 w 154"/>
              <a:gd name="T9" fmla="*/ 0 h 154"/>
              <a:gd name="T10" fmla="*/ 0 w 154"/>
              <a:gd name="T11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4">
                <a:moveTo>
                  <a:pt x="0" y="76"/>
                </a:moveTo>
                <a:lnTo>
                  <a:pt x="0" y="76"/>
                </a:lnTo>
                <a:cubicBezTo>
                  <a:pt x="0" y="122"/>
                  <a:pt x="31" y="153"/>
                  <a:pt x="77" y="153"/>
                </a:cubicBezTo>
                <a:cubicBezTo>
                  <a:pt x="115" y="153"/>
                  <a:pt x="153" y="122"/>
                  <a:pt x="153" y="76"/>
                </a:cubicBezTo>
                <a:cubicBezTo>
                  <a:pt x="153" y="38"/>
                  <a:pt x="115" y="0"/>
                  <a:pt x="77" y="0"/>
                </a:cubicBezTo>
                <a:cubicBezTo>
                  <a:pt x="31" y="0"/>
                  <a:pt x="0" y="38"/>
                  <a:pt x="0" y="7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33">
            <a:extLst>
              <a:ext uri="{FF2B5EF4-FFF2-40B4-BE49-F238E27FC236}">
                <a16:creationId xmlns:a16="http://schemas.microsoft.com/office/drawing/2014/main" id="{CBEEBAC4-07D9-7B4E-A6C2-CC7A090D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021" y="4523683"/>
            <a:ext cx="1380587" cy="1380590"/>
          </a:xfrm>
          <a:custGeom>
            <a:avLst/>
            <a:gdLst>
              <a:gd name="T0" fmla="*/ 1133 w 1248"/>
              <a:gd name="T1" fmla="*/ 1247 h 1248"/>
              <a:gd name="T2" fmla="*/ 1133 w 1248"/>
              <a:gd name="T3" fmla="*/ 1247 h 1248"/>
              <a:gd name="T4" fmla="*/ 115 w 1248"/>
              <a:gd name="T5" fmla="*/ 1247 h 1248"/>
              <a:gd name="T6" fmla="*/ 0 w 1248"/>
              <a:gd name="T7" fmla="*/ 1133 h 1248"/>
              <a:gd name="T8" fmla="*/ 0 w 1248"/>
              <a:gd name="T9" fmla="*/ 115 h 1248"/>
              <a:gd name="T10" fmla="*/ 115 w 1248"/>
              <a:gd name="T11" fmla="*/ 0 h 1248"/>
              <a:gd name="T12" fmla="*/ 1133 w 1248"/>
              <a:gd name="T13" fmla="*/ 0 h 1248"/>
              <a:gd name="T14" fmla="*/ 1247 w 1248"/>
              <a:gd name="T15" fmla="*/ 115 h 1248"/>
              <a:gd name="T16" fmla="*/ 1247 w 1248"/>
              <a:gd name="T17" fmla="*/ 1133 h 1248"/>
              <a:gd name="T18" fmla="*/ 1133 w 1248"/>
              <a:gd name="T19" fmla="*/ 1247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8" h="1248">
                <a:moveTo>
                  <a:pt x="1133" y="1247"/>
                </a:moveTo>
                <a:lnTo>
                  <a:pt x="1133" y="1247"/>
                </a:lnTo>
                <a:cubicBezTo>
                  <a:pt x="115" y="1247"/>
                  <a:pt x="115" y="1247"/>
                  <a:pt x="115" y="1247"/>
                </a:cubicBezTo>
                <a:cubicBezTo>
                  <a:pt x="53" y="1247"/>
                  <a:pt x="0" y="1194"/>
                  <a:pt x="0" y="113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3" y="0"/>
                  <a:pt x="115" y="0"/>
                </a:cubicBezTo>
                <a:cubicBezTo>
                  <a:pt x="1133" y="0"/>
                  <a:pt x="1133" y="0"/>
                  <a:pt x="1133" y="0"/>
                </a:cubicBezTo>
                <a:cubicBezTo>
                  <a:pt x="1194" y="0"/>
                  <a:pt x="1247" y="53"/>
                  <a:pt x="1247" y="115"/>
                </a:cubicBezTo>
                <a:cubicBezTo>
                  <a:pt x="1247" y="1133"/>
                  <a:pt x="1247" y="1133"/>
                  <a:pt x="1247" y="1133"/>
                </a:cubicBezTo>
                <a:cubicBezTo>
                  <a:pt x="1247" y="1194"/>
                  <a:pt x="1194" y="1247"/>
                  <a:pt x="1133" y="12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4">
            <a:extLst>
              <a:ext uri="{FF2B5EF4-FFF2-40B4-BE49-F238E27FC236}">
                <a16:creationId xmlns:a16="http://schemas.microsoft.com/office/drawing/2014/main" id="{1172EA61-3DE5-6D47-96C4-24A10AA7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995" y="4904199"/>
            <a:ext cx="746394" cy="722004"/>
          </a:xfrm>
          <a:custGeom>
            <a:avLst/>
            <a:gdLst>
              <a:gd name="T0" fmla="*/ 574 w 674"/>
              <a:gd name="T1" fmla="*/ 651 h 652"/>
              <a:gd name="T2" fmla="*/ 574 w 674"/>
              <a:gd name="T3" fmla="*/ 651 h 652"/>
              <a:gd name="T4" fmla="*/ 91 w 674"/>
              <a:gd name="T5" fmla="*/ 651 h 652"/>
              <a:gd name="T6" fmla="*/ 0 w 674"/>
              <a:gd name="T7" fmla="*/ 551 h 652"/>
              <a:gd name="T8" fmla="*/ 0 w 674"/>
              <a:gd name="T9" fmla="*/ 100 h 652"/>
              <a:gd name="T10" fmla="*/ 91 w 674"/>
              <a:gd name="T11" fmla="*/ 0 h 652"/>
              <a:gd name="T12" fmla="*/ 138 w 674"/>
              <a:gd name="T13" fmla="*/ 0 h 652"/>
              <a:gd name="T14" fmla="*/ 138 w 674"/>
              <a:gd name="T15" fmla="*/ 62 h 652"/>
              <a:gd name="T16" fmla="*/ 91 w 674"/>
              <a:gd name="T17" fmla="*/ 62 h 652"/>
              <a:gd name="T18" fmla="*/ 53 w 674"/>
              <a:gd name="T19" fmla="*/ 100 h 652"/>
              <a:gd name="T20" fmla="*/ 53 w 674"/>
              <a:gd name="T21" fmla="*/ 551 h 652"/>
              <a:gd name="T22" fmla="*/ 91 w 674"/>
              <a:gd name="T23" fmla="*/ 589 h 652"/>
              <a:gd name="T24" fmla="*/ 574 w 674"/>
              <a:gd name="T25" fmla="*/ 589 h 652"/>
              <a:gd name="T26" fmla="*/ 612 w 674"/>
              <a:gd name="T27" fmla="*/ 551 h 652"/>
              <a:gd name="T28" fmla="*/ 612 w 674"/>
              <a:gd name="T29" fmla="*/ 100 h 652"/>
              <a:gd name="T30" fmla="*/ 574 w 674"/>
              <a:gd name="T31" fmla="*/ 62 h 652"/>
              <a:gd name="T32" fmla="*/ 528 w 674"/>
              <a:gd name="T33" fmla="*/ 62 h 652"/>
              <a:gd name="T34" fmla="*/ 528 w 674"/>
              <a:gd name="T35" fmla="*/ 0 h 652"/>
              <a:gd name="T36" fmla="*/ 574 w 674"/>
              <a:gd name="T37" fmla="*/ 0 h 652"/>
              <a:gd name="T38" fmla="*/ 673 w 674"/>
              <a:gd name="T39" fmla="*/ 100 h 652"/>
              <a:gd name="T40" fmla="*/ 673 w 674"/>
              <a:gd name="T41" fmla="*/ 551 h 652"/>
              <a:gd name="T42" fmla="*/ 574 w 674"/>
              <a:gd name="T43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4" h="652">
                <a:moveTo>
                  <a:pt x="574" y="651"/>
                </a:moveTo>
                <a:lnTo>
                  <a:pt x="574" y="651"/>
                </a:lnTo>
                <a:cubicBezTo>
                  <a:pt x="91" y="651"/>
                  <a:pt x="91" y="651"/>
                  <a:pt x="91" y="651"/>
                </a:cubicBezTo>
                <a:cubicBezTo>
                  <a:pt x="38" y="651"/>
                  <a:pt x="0" y="605"/>
                  <a:pt x="0" y="551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38" y="0"/>
                  <a:pt x="91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62"/>
                  <a:pt x="138" y="62"/>
                  <a:pt x="138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68" y="62"/>
                  <a:pt x="53" y="77"/>
                  <a:pt x="53" y="100"/>
                </a:cubicBezTo>
                <a:cubicBezTo>
                  <a:pt x="53" y="551"/>
                  <a:pt x="53" y="551"/>
                  <a:pt x="53" y="551"/>
                </a:cubicBezTo>
                <a:cubicBezTo>
                  <a:pt x="53" y="574"/>
                  <a:pt x="68" y="589"/>
                  <a:pt x="91" y="589"/>
                </a:cubicBezTo>
                <a:cubicBezTo>
                  <a:pt x="574" y="589"/>
                  <a:pt x="574" y="589"/>
                  <a:pt x="574" y="589"/>
                </a:cubicBezTo>
                <a:cubicBezTo>
                  <a:pt x="597" y="589"/>
                  <a:pt x="612" y="574"/>
                  <a:pt x="612" y="551"/>
                </a:cubicBezTo>
                <a:cubicBezTo>
                  <a:pt x="612" y="100"/>
                  <a:pt x="612" y="100"/>
                  <a:pt x="612" y="100"/>
                </a:cubicBezTo>
                <a:cubicBezTo>
                  <a:pt x="612" y="77"/>
                  <a:pt x="597" y="62"/>
                  <a:pt x="574" y="62"/>
                </a:cubicBezTo>
                <a:cubicBezTo>
                  <a:pt x="528" y="62"/>
                  <a:pt x="528" y="62"/>
                  <a:pt x="528" y="62"/>
                </a:cubicBezTo>
                <a:cubicBezTo>
                  <a:pt x="528" y="0"/>
                  <a:pt x="528" y="0"/>
                  <a:pt x="528" y="0"/>
                </a:cubicBezTo>
                <a:cubicBezTo>
                  <a:pt x="574" y="0"/>
                  <a:pt x="574" y="0"/>
                  <a:pt x="574" y="0"/>
                </a:cubicBezTo>
                <a:cubicBezTo>
                  <a:pt x="627" y="0"/>
                  <a:pt x="673" y="46"/>
                  <a:pt x="673" y="100"/>
                </a:cubicBezTo>
                <a:cubicBezTo>
                  <a:pt x="673" y="551"/>
                  <a:pt x="673" y="551"/>
                  <a:pt x="673" y="551"/>
                </a:cubicBezTo>
                <a:cubicBezTo>
                  <a:pt x="673" y="605"/>
                  <a:pt x="627" y="651"/>
                  <a:pt x="574" y="6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35">
            <a:extLst>
              <a:ext uri="{FF2B5EF4-FFF2-40B4-BE49-F238E27FC236}">
                <a16:creationId xmlns:a16="http://schemas.microsoft.com/office/drawing/2014/main" id="{759A2280-13CE-3141-BD42-D2A10F9B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765" y="4811510"/>
            <a:ext cx="321975" cy="58541"/>
          </a:xfrm>
          <a:custGeom>
            <a:avLst/>
            <a:gdLst>
              <a:gd name="T0" fmla="*/ 291 w 292"/>
              <a:gd name="T1" fmla="*/ 54 h 55"/>
              <a:gd name="T2" fmla="*/ 0 w 292"/>
              <a:gd name="T3" fmla="*/ 54 h 55"/>
              <a:gd name="T4" fmla="*/ 0 w 292"/>
              <a:gd name="T5" fmla="*/ 0 h 55"/>
              <a:gd name="T6" fmla="*/ 291 w 292"/>
              <a:gd name="T7" fmla="*/ 0 h 55"/>
              <a:gd name="T8" fmla="*/ 291 w 292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55">
                <a:moveTo>
                  <a:pt x="291" y="54"/>
                </a:moveTo>
                <a:lnTo>
                  <a:pt x="0" y="54"/>
                </a:lnTo>
                <a:lnTo>
                  <a:pt x="0" y="0"/>
                </a:lnTo>
                <a:lnTo>
                  <a:pt x="291" y="0"/>
                </a:lnTo>
                <a:lnTo>
                  <a:pt x="291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36">
            <a:extLst>
              <a:ext uri="{FF2B5EF4-FFF2-40B4-BE49-F238E27FC236}">
                <a16:creationId xmlns:a16="http://schemas.microsoft.com/office/drawing/2014/main" id="{AAB97086-9A82-734E-AAE2-0C506BC9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901" y="4801754"/>
            <a:ext cx="214650" cy="180499"/>
          </a:xfrm>
          <a:custGeom>
            <a:avLst/>
            <a:gdLst>
              <a:gd name="T0" fmla="*/ 46 w 192"/>
              <a:gd name="T1" fmla="*/ 146 h 162"/>
              <a:gd name="T2" fmla="*/ 46 w 192"/>
              <a:gd name="T3" fmla="*/ 146 h 162"/>
              <a:gd name="T4" fmla="*/ 0 w 192"/>
              <a:gd name="T5" fmla="*/ 107 h 162"/>
              <a:gd name="T6" fmla="*/ 92 w 192"/>
              <a:gd name="T7" fmla="*/ 16 h 162"/>
              <a:gd name="T8" fmla="*/ 122 w 192"/>
              <a:gd name="T9" fmla="*/ 8 h 162"/>
              <a:gd name="T10" fmla="*/ 145 w 192"/>
              <a:gd name="T11" fmla="*/ 24 h 162"/>
              <a:gd name="T12" fmla="*/ 184 w 192"/>
              <a:gd name="T13" fmla="*/ 115 h 162"/>
              <a:gd name="T14" fmla="*/ 168 w 192"/>
              <a:gd name="T15" fmla="*/ 154 h 162"/>
              <a:gd name="T16" fmla="*/ 168 w 192"/>
              <a:gd name="T17" fmla="*/ 154 h 162"/>
              <a:gd name="T18" fmla="*/ 130 w 192"/>
              <a:gd name="T19" fmla="*/ 138 h 162"/>
              <a:gd name="T20" fmla="*/ 107 w 192"/>
              <a:gd name="T21" fmla="*/ 85 h 162"/>
              <a:gd name="T22" fmla="*/ 46 w 192"/>
              <a:gd name="T23" fmla="*/ 146 h 162"/>
              <a:gd name="T24" fmla="*/ 130 w 192"/>
              <a:gd name="T25" fmla="*/ 54 h 162"/>
              <a:gd name="T26" fmla="*/ 130 w 192"/>
              <a:gd name="T27" fmla="*/ 5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2" h="162">
                <a:moveTo>
                  <a:pt x="46" y="146"/>
                </a:moveTo>
                <a:lnTo>
                  <a:pt x="46" y="146"/>
                </a:lnTo>
                <a:cubicBezTo>
                  <a:pt x="0" y="107"/>
                  <a:pt x="0" y="107"/>
                  <a:pt x="0" y="107"/>
                </a:cubicBezTo>
                <a:cubicBezTo>
                  <a:pt x="92" y="16"/>
                  <a:pt x="92" y="16"/>
                  <a:pt x="92" y="16"/>
                </a:cubicBezTo>
                <a:cubicBezTo>
                  <a:pt x="99" y="8"/>
                  <a:pt x="107" y="0"/>
                  <a:pt x="122" y="8"/>
                </a:cubicBezTo>
                <a:cubicBezTo>
                  <a:pt x="130" y="8"/>
                  <a:pt x="138" y="16"/>
                  <a:pt x="145" y="24"/>
                </a:cubicBezTo>
                <a:cubicBezTo>
                  <a:pt x="184" y="115"/>
                  <a:pt x="184" y="115"/>
                  <a:pt x="184" y="115"/>
                </a:cubicBezTo>
                <a:cubicBezTo>
                  <a:pt x="191" y="131"/>
                  <a:pt x="184" y="146"/>
                  <a:pt x="168" y="154"/>
                </a:cubicBezTo>
                <a:lnTo>
                  <a:pt x="168" y="154"/>
                </a:lnTo>
                <a:cubicBezTo>
                  <a:pt x="161" y="161"/>
                  <a:pt x="138" y="154"/>
                  <a:pt x="130" y="138"/>
                </a:cubicBezTo>
                <a:cubicBezTo>
                  <a:pt x="107" y="85"/>
                  <a:pt x="107" y="85"/>
                  <a:pt x="107" y="85"/>
                </a:cubicBezTo>
                <a:lnTo>
                  <a:pt x="46" y="146"/>
                </a:lnTo>
                <a:close/>
                <a:moveTo>
                  <a:pt x="130" y="54"/>
                </a:moveTo>
                <a:lnTo>
                  <a:pt x="1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37">
            <a:extLst>
              <a:ext uri="{FF2B5EF4-FFF2-40B4-BE49-F238E27FC236}">
                <a16:creationId xmlns:a16="http://schemas.microsoft.com/office/drawing/2014/main" id="{A3A9F14F-E8D0-3149-8D8B-90FADCEB0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70" y="4904199"/>
            <a:ext cx="297581" cy="204893"/>
          </a:xfrm>
          <a:custGeom>
            <a:avLst/>
            <a:gdLst>
              <a:gd name="T0" fmla="*/ 107 w 268"/>
              <a:gd name="T1" fmla="*/ 184 h 185"/>
              <a:gd name="T2" fmla="*/ 107 w 268"/>
              <a:gd name="T3" fmla="*/ 184 h 185"/>
              <a:gd name="T4" fmla="*/ 107 w 268"/>
              <a:gd name="T5" fmla="*/ 184 h 185"/>
              <a:gd name="T6" fmla="*/ 76 w 268"/>
              <a:gd name="T7" fmla="*/ 169 h 185"/>
              <a:gd name="T8" fmla="*/ 0 w 268"/>
              <a:gd name="T9" fmla="*/ 92 h 185"/>
              <a:gd name="T10" fmla="*/ 76 w 268"/>
              <a:gd name="T11" fmla="*/ 15 h 185"/>
              <a:gd name="T12" fmla="*/ 122 w 268"/>
              <a:gd name="T13" fmla="*/ 54 h 185"/>
              <a:gd name="T14" fmla="*/ 84 w 268"/>
              <a:gd name="T15" fmla="*/ 92 h 185"/>
              <a:gd name="T16" fmla="*/ 107 w 268"/>
              <a:gd name="T17" fmla="*/ 123 h 185"/>
              <a:gd name="T18" fmla="*/ 214 w 268"/>
              <a:gd name="T19" fmla="*/ 15 h 185"/>
              <a:gd name="T20" fmla="*/ 252 w 268"/>
              <a:gd name="T21" fmla="*/ 15 h 185"/>
              <a:gd name="T22" fmla="*/ 252 w 268"/>
              <a:gd name="T23" fmla="*/ 15 h 185"/>
              <a:gd name="T24" fmla="*/ 252 w 268"/>
              <a:gd name="T25" fmla="*/ 54 h 185"/>
              <a:gd name="T26" fmla="*/ 145 w 268"/>
              <a:gd name="T27" fmla="*/ 169 h 185"/>
              <a:gd name="T28" fmla="*/ 107 w 268"/>
              <a:gd name="T2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8" h="185">
                <a:moveTo>
                  <a:pt x="107" y="184"/>
                </a:moveTo>
                <a:lnTo>
                  <a:pt x="107" y="184"/>
                </a:lnTo>
                <a:lnTo>
                  <a:pt x="107" y="184"/>
                </a:lnTo>
                <a:cubicBezTo>
                  <a:pt x="99" y="184"/>
                  <a:pt x="84" y="184"/>
                  <a:pt x="76" y="169"/>
                </a:cubicBezTo>
                <a:cubicBezTo>
                  <a:pt x="0" y="92"/>
                  <a:pt x="0" y="92"/>
                  <a:pt x="0" y="92"/>
                </a:cubicBezTo>
                <a:cubicBezTo>
                  <a:pt x="76" y="15"/>
                  <a:pt x="76" y="15"/>
                  <a:pt x="76" y="15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84" y="92"/>
                  <a:pt x="84" y="92"/>
                  <a:pt x="84" y="92"/>
                </a:cubicBezTo>
                <a:cubicBezTo>
                  <a:pt x="107" y="123"/>
                  <a:pt x="107" y="123"/>
                  <a:pt x="107" y="123"/>
                </a:cubicBezTo>
                <a:cubicBezTo>
                  <a:pt x="214" y="15"/>
                  <a:pt x="214" y="15"/>
                  <a:pt x="214" y="15"/>
                </a:cubicBezTo>
                <a:cubicBezTo>
                  <a:pt x="221" y="0"/>
                  <a:pt x="244" y="0"/>
                  <a:pt x="252" y="15"/>
                </a:cubicBezTo>
                <a:lnTo>
                  <a:pt x="252" y="15"/>
                </a:lnTo>
                <a:cubicBezTo>
                  <a:pt x="267" y="23"/>
                  <a:pt x="267" y="39"/>
                  <a:pt x="252" y="54"/>
                </a:cubicBezTo>
                <a:cubicBezTo>
                  <a:pt x="145" y="169"/>
                  <a:pt x="145" y="169"/>
                  <a:pt x="145" y="169"/>
                </a:cubicBezTo>
                <a:cubicBezTo>
                  <a:pt x="137" y="184"/>
                  <a:pt x="122" y="184"/>
                  <a:pt x="107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8">
            <a:extLst>
              <a:ext uri="{FF2B5EF4-FFF2-40B4-BE49-F238E27FC236}">
                <a16:creationId xmlns:a16="http://schemas.microsoft.com/office/drawing/2014/main" id="{36FB582E-6949-8849-9A4E-5DAED271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077" y="4801754"/>
            <a:ext cx="214650" cy="180499"/>
          </a:xfrm>
          <a:custGeom>
            <a:avLst/>
            <a:gdLst>
              <a:gd name="T0" fmla="*/ 153 w 192"/>
              <a:gd name="T1" fmla="*/ 146 h 162"/>
              <a:gd name="T2" fmla="*/ 153 w 192"/>
              <a:gd name="T3" fmla="*/ 146 h 162"/>
              <a:gd name="T4" fmla="*/ 191 w 192"/>
              <a:gd name="T5" fmla="*/ 107 h 162"/>
              <a:gd name="T6" fmla="*/ 99 w 192"/>
              <a:gd name="T7" fmla="*/ 16 h 162"/>
              <a:gd name="T8" fmla="*/ 76 w 192"/>
              <a:gd name="T9" fmla="*/ 8 h 162"/>
              <a:gd name="T10" fmla="*/ 53 w 192"/>
              <a:gd name="T11" fmla="*/ 24 h 162"/>
              <a:gd name="T12" fmla="*/ 8 w 192"/>
              <a:gd name="T13" fmla="*/ 115 h 162"/>
              <a:gd name="T14" fmla="*/ 23 w 192"/>
              <a:gd name="T15" fmla="*/ 154 h 162"/>
              <a:gd name="T16" fmla="*/ 23 w 192"/>
              <a:gd name="T17" fmla="*/ 154 h 162"/>
              <a:gd name="T18" fmla="*/ 61 w 192"/>
              <a:gd name="T19" fmla="*/ 138 h 162"/>
              <a:gd name="T20" fmla="*/ 84 w 192"/>
              <a:gd name="T21" fmla="*/ 85 h 162"/>
              <a:gd name="T22" fmla="*/ 153 w 192"/>
              <a:gd name="T23" fmla="*/ 146 h 162"/>
              <a:gd name="T24" fmla="*/ 61 w 192"/>
              <a:gd name="T25" fmla="*/ 54 h 162"/>
              <a:gd name="T26" fmla="*/ 61 w 192"/>
              <a:gd name="T27" fmla="*/ 5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2" h="162">
                <a:moveTo>
                  <a:pt x="153" y="146"/>
                </a:moveTo>
                <a:lnTo>
                  <a:pt x="153" y="146"/>
                </a:lnTo>
                <a:cubicBezTo>
                  <a:pt x="191" y="107"/>
                  <a:pt x="191" y="107"/>
                  <a:pt x="191" y="107"/>
                </a:cubicBezTo>
                <a:cubicBezTo>
                  <a:pt x="99" y="16"/>
                  <a:pt x="99" y="16"/>
                  <a:pt x="99" y="16"/>
                </a:cubicBezTo>
                <a:cubicBezTo>
                  <a:pt x="92" y="8"/>
                  <a:pt x="84" y="0"/>
                  <a:pt x="76" y="8"/>
                </a:cubicBezTo>
                <a:cubicBezTo>
                  <a:pt x="61" y="8"/>
                  <a:pt x="53" y="16"/>
                  <a:pt x="53" y="24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1"/>
                  <a:pt x="8" y="146"/>
                  <a:pt x="23" y="154"/>
                </a:cubicBezTo>
                <a:lnTo>
                  <a:pt x="23" y="154"/>
                </a:lnTo>
                <a:cubicBezTo>
                  <a:pt x="38" y="161"/>
                  <a:pt x="53" y="154"/>
                  <a:pt x="61" y="138"/>
                </a:cubicBezTo>
                <a:cubicBezTo>
                  <a:pt x="84" y="85"/>
                  <a:pt x="84" y="85"/>
                  <a:pt x="84" y="85"/>
                </a:cubicBezTo>
                <a:lnTo>
                  <a:pt x="153" y="146"/>
                </a:lnTo>
                <a:close/>
                <a:moveTo>
                  <a:pt x="61" y="54"/>
                </a:moveTo>
                <a:lnTo>
                  <a:pt x="6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9">
            <a:extLst>
              <a:ext uri="{FF2B5EF4-FFF2-40B4-BE49-F238E27FC236}">
                <a16:creationId xmlns:a16="http://schemas.microsoft.com/office/drawing/2014/main" id="{2A8C55C3-9DF7-C545-81DD-861FB4F17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077" y="4904199"/>
            <a:ext cx="297581" cy="204893"/>
          </a:xfrm>
          <a:custGeom>
            <a:avLst/>
            <a:gdLst>
              <a:gd name="T0" fmla="*/ 161 w 269"/>
              <a:gd name="T1" fmla="*/ 184 h 185"/>
              <a:gd name="T2" fmla="*/ 161 w 269"/>
              <a:gd name="T3" fmla="*/ 184 h 185"/>
              <a:gd name="T4" fmla="*/ 161 w 269"/>
              <a:gd name="T5" fmla="*/ 184 h 185"/>
              <a:gd name="T6" fmla="*/ 199 w 269"/>
              <a:gd name="T7" fmla="*/ 169 h 185"/>
              <a:gd name="T8" fmla="*/ 268 w 269"/>
              <a:gd name="T9" fmla="*/ 92 h 185"/>
              <a:gd name="T10" fmla="*/ 191 w 269"/>
              <a:gd name="T11" fmla="*/ 15 h 185"/>
              <a:gd name="T12" fmla="*/ 153 w 269"/>
              <a:gd name="T13" fmla="*/ 54 h 185"/>
              <a:gd name="T14" fmla="*/ 184 w 269"/>
              <a:gd name="T15" fmla="*/ 92 h 185"/>
              <a:gd name="T16" fmla="*/ 161 w 269"/>
              <a:gd name="T17" fmla="*/ 123 h 185"/>
              <a:gd name="T18" fmla="*/ 53 w 269"/>
              <a:gd name="T19" fmla="*/ 15 h 185"/>
              <a:gd name="T20" fmla="*/ 15 w 269"/>
              <a:gd name="T21" fmla="*/ 15 h 185"/>
              <a:gd name="T22" fmla="*/ 15 w 269"/>
              <a:gd name="T23" fmla="*/ 15 h 185"/>
              <a:gd name="T24" fmla="*/ 15 w 269"/>
              <a:gd name="T25" fmla="*/ 54 h 185"/>
              <a:gd name="T26" fmla="*/ 122 w 269"/>
              <a:gd name="T27" fmla="*/ 169 h 185"/>
              <a:gd name="T28" fmla="*/ 161 w 269"/>
              <a:gd name="T2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9" h="185">
                <a:moveTo>
                  <a:pt x="161" y="184"/>
                </a:moveTo>
                <a:lnTo>
                  <a:pt x="161" y="184"/>
                </a:lnTo>
                <a:lnTo>
                  <a:pt x="161" y="184"/>
                </a:lnTo>
                <a:cubicBezTo>
                  <a:pt x="176" y="184"/>
                  <a:pt x="184" y="184"/>
                  <a:pt x="199" y="169"/>
                </a:cubicBezTo>
                <a:cubicBezTo>
                  <a:pt x="268" y="92"/>
                  <a:pt x="268" y="92"/>
                  <a:pt x="268" y="92"/>
                </a:cubicBezTo>
                <a:cubicBezTo>
                  <a:pt x="191" y="15"/>
                  <a:pt x="191" y="15"/>
                  <a:pt x="191" y="15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184" y="92"/>
                  <a:pt x="184" y="92"/>
                  <a:pt x="184" y="92"/>
                </a:cubicBezTo>
                <a:cubicBezTo>
                  <a:pt x="161" y="123"/>
                  <a:pt x="161" y="123"/>
                  <a:pt x="161" y="123"/>
                </a:cubicBezTo>
                <a:cubicBezTo>
                  <a:pt x="53" y="15"/>
                  <a:pt x="53" y="15"/>
                  <a:pt x="53" y="15"/>
                </a:cubicBezTo>
                <a:cubicBezTo>
                  <a:pt x="46" y="0"/>
                  <a:pt x="31" y="0"/>
                  <a:pt x="15" y="15"/>
                </a:cubicBezTo>
                <a:lnTo>
                  <a:pt x="15" y="15"/>
                </a:lnTo>
                <a:cubicBezTo>
                  <a:pt x="0" y="23"/>
                  <a:pt x="0" y="39"/>
                  <a:pt x="15" y="54"/>
                </a:cubicBezTo>
                <a:cubicBezTo>
                  <a:pt x="122" y="169"/>
                  <a:pt x="122" y="169"/>
                  <a:pt x="122" y="169"/>
                </a:cubicBezTo>
                <a:cubicBezTo>
                  <a:pt x="130" y="184"/>
                  <a:pt x="145" y="184"/>
                  <a:pt x="161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40">
            <a:extLst>
              <a:ext uri="{FF2B5EF4-FFF2-40B4-BE49-F238E27FC236}">
                <a16:creationId xmlns:a16="http://schemas.microsoft.com/office/drawing/2014/main" id="{FEC0F7B8-76A4-A640-A1F0-EB1D5859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442" y="5201783"/>
            <a:ext cx="151232" cy="53661"/>
          </a:xfrm>
          <a:custGeom>
            <a:avLst/>
            <a:gdLst>
              <a:gd name="T0" fmla="*/ 0 w 138"/>
              <a:gd name="T1" fmla="*/ 23 h 47"/>
              <a:gd name="T2" fmla="*/ 0 w 138"/>
              <a:gd name="T3" fmla="*/ 23 h 47"/>
              <a:gd name="T4" fmla="*/ 0 w 138"/>
              <a:gd name="T5" fmla="*/ 23 h 47"/>
              <a:gd name="T6" fmla="*/ 23 w 138"/>
              <a:gd name="T7" fmla="*/ 0 h 47"/>
              <a:gd name="T8" fmla="*/ 114 w 138"/>
              <a:gd name="T9" fmla="*/ 0 h 47"/>
              <a:gd name="T10" fmla="*/ 137 w 138"/>
              <a:gd name="T11" fmla="*/ 23 h 47"/>
              <a:gd name="T12" fmla="*/ 137 w 138"/>
              <a:gd name="T13" fmla="*/ 23 h 47"/>
              <a:gd name="T14" fmla="*/ 114 w 138"/>
              <a:gd name="T15" fmla="*/ 46 h 47"/>
              <a:gd name="T16" fmla="*/ 23 w 138"/>
              <a:gd name="T17" fmla="*/ 46 h 47"/>
              <a:gd name="T18" fmla="*/ 0 w 138"/>
              <a:gd name="T19" fmla="*/ 2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47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15"/>
                  <a:pt x="7" y="0"/>
                  <a:pt x="23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30" y="0"/>
                  <a:pt x="137" y="15"/>
                  <a:pt x="137" y="23"/>
                </a:cubicBezTo>
                <a:lnTo>
                  <a:pt x="137" y="23"/>
                </a:lnTo>
                <a:cubicBezTo>
                  <a:pt x="137" y="38"/>
                  <a:pt x="130" y="46"/>
                  <a:pt x="114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7" y="46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41">
            <a:extLst>
              <a:ext uri="{FF2B5EF4-FFF2-40B4-BE49-F238E27FC236}">
                <a16:creationId xmlns:a16="http://schemas.microsoft.com/office/drawing/2014/main" id="{BD119815-8196-A347-88CE-F80380BD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604" y="5216416"/>
            <a:ext cx="53664" cy="375639"/>
          </a:xfrm>
          <a:custGeom>
            <a:avLst/>
            <a:gdLst>
              <a:gd name="T0" fmla="*/ 46 w 47"/>
              <a:gd name="T1" fmla="*/ 337 h 338"/>
              <a:gd name="T2" fmla="*/ 46 w 47"/>
              <a:gd name="T3" fmla="*/ 337 h 338"/>
              <a:gd name="T4" fmla="*/ 0 w 47"/>
              <a:gd name="T5" fmla="*/ 337 h 338"/>
              <a:gd name="T6" fmla="*/ 0 w 47"/>
              <a:gd name="T7" fmla="*/ 23 h 338"/>
              <a:gd name="T8" fmla="*/ 23 w 47"/>
              <a:gd name="T9" fmla="*/ 0 h 338"/>
              <a:gd name="T10" fmla="*/ 23 w 47"/>
              <a:gd name="T11" fmla="*/ 0 h 338"/>
              <a:gd name="T12" fmla="*/ 46 w 47"/>
              <a:gd name="T13" fmla="*/ 23 h 338"/>
              <a:gd name="T14" fmla="*/ 46 w 47"/>
              <a:gd name="T15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38">
                <a:moveTo>
                  <a:pt x="46" y="337"/>
                </a:moveTo>
                <a:lnTo>
                  <a:pt x="46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23" y="0"/>
                </a:cubicBezTo>
                <a:lnTo>
                  <a:pt x="23" y="0"/>
                </a:lnTo>
                <a:cubicBezTo>
                  <a:pt x="30" y="0"/>
                  <a:pt x="46" y="8"/>
                  <a:pt x="46" y="23"/>
                </a:cubicBezTo>
                <a:lnTo>
                  <a:pt x="46" y="3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42">
            <a:extLst>
              <a:ext uri="{FF2B5EF4-FFF2-40B4-BE49-F238E27FC236}">
                <a16:creationId xmlns:a16="http://schemas.microsoft.com/office/drawing/2014/main" id="{2607BE17-B567-EF47-9850-9E6AFB22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4286" y="4523683"/>
            <a:ext cx="1370833" cy="1380590"/>
          </a:xfrm>
          <a:custGeom>
            <a:avLst/>
            <a:gdLst>
              <a:gd name="T0" fmla="*/ 1133 w 1241"/>
              <a:gd name="T1" fmla="*/ 1247 h 1248"/>
              <a:gd name="T2" fmla="*/ 1133 w 1241"/>
              <a:gd name="T3" fmla="*/ 1247 h 1248"/>
              <a:gd name="T4" fmla="*/ 107 w 1241"/>
              <a:gd name="T5" fmla="*/ 1247 h 1248"/>
              <a:gd name="T6" fmla="*/ 0 w 1241"/>
              <a:gd name="T7" fmla="*/ 1133 h 1248"/>
              <a:gd name="T8" fmla="*/ 0 w 1241"/>
              <a:gd name="T9" fmla="*/ 115 h 1248"/>
              <a:gd name="T10" fmla="*/ 107 w 1241"/>
              <a:gd name="T11" fmla="*/ 0 h 1248"/>
              <a:gd name="T12" fmla="*/ 1133 w 1241"/>
              <a:gd name="T13" fmla="*/ 0 h 1248"/>
              <a:gd name="T14" fmla="*/ 1240 w 1241"/>
              <a:gd name="T15" fmla="*/ 115 h 1248"/>
              <a:gd name="T16" fmla="*/ 1240 w 1241"/>
              <a:gd name="T17" fmla="*/ 1133 h 1248"/>
              <a:gd name="T18" fmla="*/ 1133 w 1241"/>
              <a:gd name="T19" fmla="*/ 1247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1" h="1248">
                <a:moveTo>
                  <a:pt x="1133" y="1247"/>
                </a:moveTo>
                <a:lnTo>
                  <a:pt x="1133" y="1247"/>
                </a:lnTo>
                <a:cubicBezTo>
                  <a:pt x="107" y="1247"/>
                  <a:pt x="107" y="1247"/>
                  <a:pt x="107" y="1247"/>
                </a:cubicBezTo>
                <a:cubicBezTo>
                  <a:pt x="46" y="1247"/>
                  <a:pt x="0" y="1194"/>
                  <a:pt x="0" y="113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1133" y="0"/>
                  <a:pt x="1133" y="0"/>
                  <a:pt x="1133" y="0"/>
                </a:cubicBezTo>
                <a:cubicBezTo>
                  <a:pt x="1194" y="0"/>
                  <a:pt x="1240" y="53"/>
                  <a:pt x="1240" y="115"/>
                </a:cubicBezTo>
                <a:cubicBezTo>
                  <a:pt x="1240" y="1133"/>
                  <a:pt x="1240" y="1133"/>
                  <a:pt x="1240" y="1133"/>
                </a:cubicBezTo>
                <a:cubicBezTo>
                  <a:pt x="1240" y="1194"/>
                  <a:pt x="1194" y="1247"/>
                  <a:pt x="1133" y="12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43">
            <a:extLst>
              <a:ext uri="{FF2B5EF4-FFF2-40B4-BE49-F238E27FC236}">
                <a16:creationId xmlns:a16="http://schemas.microsoft.com/office/drawing/2014/main" id="{5A3DAC97-D536-E741-BE61-9D56EBFA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7765" y="5216416"/>
            <a:ext cx="190256" cy="180502"/>
          </a:xfrm>
          <a:custGeom>
            <a:avLst/>
            <a:gdLst>
              <a:gd name="T0" fmla="*/ 123 w 170"/>
              <a:gd name="T1" fmla="*/ 161 h 162"/>
              <a:gd name="T2" fmla="*/ 123 w 170"/>
              <a:gd name="T3" fmla="*/ 161 h 162"/>
              <a:gd name="T4" fmla="*/ 46 w 170"/>
              <a:gd name="T5" fmla="*/ 161 h 162"/>
              <a:gd name="T6" fmla="*/ 0 w 170"/>
              <a:gd name="T7" fmla="*/ 123 h 162"/>
              <a:gd name="T8" fmla="*/ 0 w 170"/>
              <a:gd name="T9" fmla="*/ 46 h 162"/>
              <a:gd name="T10" fmla="*/ 46 w 170"/>
              <a:gd name="T11" fmla="*/ 0 h 162"/>
              <a:gd name="T12" fmla="*/ 123 w 170"/>
              <a:gd name="T13" fmla="*/ 0 h 162"/>
              <a:gd name="T14" fmla="*/ 169 w 170"/>
              <a:gd name="T15" fmla="*/ 46 h 162"/>
              <a:gd name="T16" fmla="*/ 169 w 170"/>
              <a:gd name="T17" fmla="*/ 123 h 162"/>
              <a:gd name="T18" fmla="*/ 123 w 170"/>
              <a:gd name="T19" fmla="*/ 161 h 162"/>
              <a:gd name="T20" fmla="*/ 123 w 170"/>
              <a:gd name="T21" fmla="*/ 46 h 162"/>
              <a:gd name="T22" fmla="*/ 123 w 170"/>
              <a:gd name="T23" fmla="*/ 46 h 162"/>
              <a:gd name="T24" fmla="*/ 46 w 170"/>
              <a:gd name="T25" fmla="*/ 46 h 162"/>
              <a:gd name="T26" fmla="*/ 46 w 170"/>
              <a:gd name="T27" fmla="*/ 123 h 162"/>
              <a:gd name="T28" fmla="*/ 123 w 170"/>
              <a:gd name="T29" fmla="*/ 123 h 162"/>
              <a:gd name="T30" fmla="*/ 123 w 170"/>
              <a:gd name="T31" fmla="*/ 4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162">
                <a:moveTo>
                  <a:pt x="123" y="161"/>
                </a:moveTo>
                <a:lnTo>
                  <a:pt x="123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23" y="161"/>
                  <a:pt x="0" y="146"/>
                  <a:pt x="0" y="12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46" y="0"/>
                  <a:pt x="169" y="23"/>
                  <a:pt x="169" y="46"/>
                </a:cubicBezTo>
                <a:cubicBezTo>
                  <a:pt x="169" y="123"/>
                  <a:pt x="169" y="123"/>
                  <a:pt x="169" y="123"/>
                </a:cubicBezTo>
                <a:cubicBezTo>
                  <a:pt x="169" y="146"/>
                  <a:pt x="146" y="161"/>
                  <a:pt x="123" y="161"/>
                </a:cubicBezTo>
                <a:close/>
                <a:moveTo>
                  <a:pt x="123" y="46"/>
                </a:moveTo>
                <a:lnTo>
                  <a:pt x="123" y="46"/>
                </a:lnTo>
                <a:cubicBezTo>
                  <a:pt x="46" y="46"/>
                  <a:pt x="46" y="46"/>
                  <a:pt x="46" y="4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123" y="123"/>
                  <a:pt x="123" y="123"/>
                  <a:pt x="123" y="123"/>
                </a:cubicBezTo>
                <a:lnTo>
                  <a:pt x="123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44">
            <a:extLst>
              <a:ext uri="{FF2B5EF4-FFF2-40B4-BE49-F238E27FC236}">
                <a16:creationId xmlns:a16="http://schemas.microsoft.com/office/drawing/2014/main" id="{A01B91C6-C9D3-FE41-B9BA-264BC9595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6504" y="4992010"/>
            <a:ext cx="746397" cy="585408"/>
          </a:xfrm>
          <a:custGeom>
            <a:avLst/>
            <a:gdLst>
              <a:gd name="T0" fmla="*/ 559 w 674"/>
              <a:gd name="T1" fmla="*/ 528 h 529"/>
              <a:gd name="T2" fmla="*/ 559 w 674"/>
              <a:gd name="T3" fmla="*/ 528 h 529"/>
              <a:gd name="T4" fmla="*/ 107 w 674"/>
              <a:gd name="T5" fmla="*/ 528 h 529"/>
              <a:gd name="T6" fmla="*/ 0 w 674"/>
              <a:gd name="T7" fmla="*/ 421 h 529"/>
              <a:gd name="T8" fmla="*/ 0 w 674"/>
              <a:gd name="T9" fmla="*/ 0 h 529"/>
              <a:gd name="T10" fmla="*/ 61 w 674"/>
              <a:gd name="T11" fmla="*/ 0 h 529"/>
              <a:gd name="T12" fmla="*/ 61 w 674"/>
              <a:gd name="T13" fmla="*/ 421 h 529"/>
              <a:gd name="T14" fmla="*/ 107 w 674"/>
              <a:gd name="T15" fmla="*/ 467 h 529"/>
              <a:gd name="T16" fmla="*/ 559 w 674"/>
              <a:gd name="T17" fmla="*/ 467 h 529"/>
              <a:gd name="T18" fmla="*/ 612 w 674"/>
              <a:gd name="T19" fmla="*/ 421 h 529"/>
              <a:gd name="T20" fmla="*/ 612 w 674"/>
              <a:gd name="T21" fmla="*/ 153 h 529"/>
              <a:gd name="T22" fmla="*/ 559 w 674"/>
              <a:gd name="T23" fmla="*/ 99 h 529"/>
              <a:gd name="T24" fmla="*/ 107 w 674"/>
              <a:gd name="T25" fmla="*/ 99 h 529"/>
              <a:gd name="T26" fmla="*/ 107 w 674"/>
              <a:gd name="T27" fmla="*/ 46 h 529"/>
              <a:gd name="T28" fmla="*/ 559 w 674"/>
              <a:gd name="T29" fmla="*/ 46 h 529"/>
              <a:gd name="T30" fmla="*/ 673 w 674"/>
              <a:gd name="T31" fmla="*/ 153 h 529"/>
              <a:gd name="T32" fmla="*/ 673 w 674"/>
              <a:gd name="T33" fmla="*/ 421 h 529"/>
              <a:gd name="T34" fmla="*/ 559 w 674"/>
              <a:gd name="T35" fmla="*/ 528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4" h="529">
                <a:moveTo>
                  <a:pt x="559" y="528"/>
                </a:moveTo>
                <a:lnTo>
                  <a:pt x="559" y="528"/>
                </a:lnTo>
                <a:cubicBezTo>
                  <a:pt x="107" y="528"/>
                  <a:pt x="107" y="528"/>
                  <a:pt x="107" y="528"/>
                </a:cubicBezTo>
                <a:cubicBezTo>
                  <a:pt x="54" y="528"/>
                  <a:pt x="0" y="482"/>
                  <a:pt x="0" y="421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21"/>
                  <a:pt x="61" y="421"/>
                  <a:pt x="61" y="421"/>
                </a:cubicBezTo>
                <a:cubicBezTo>
                  <a:pt x="61" y="451"/>
                  <a:pt x="84" y="467"/>
                  <a:pt x="107" y="467"/>
                </a:cubicBezTo>
                <a:cubicBezTo>
                  <a:pt x="559" y="467"/>
                  <a:pt x="559" y="467"/>
                  <a:pt x="559" y="467"/>
                </a:cubicBezTo>
                <a:cubicBezTo>
                  <a:pt x="589" y="467"/>
                  <a:pt x="612" y="451"/>
                  <a:pt x="612" y="421"/>
                </a:cubicBezTo>
                <a:cubicBezTo>
                  <a:pt x="612" y="153"/>
                  <a:pt x="612" y="153"/>
                  <a:pt x="612" y="153"/>
                </a:cubicBezTo>
                <a:cubicBezTo>
                  <a:pt x="612" y="122"/>
                  <a:pt x="589" y="99"/>
                  <a:pt x="559" y="99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559" y="46"/>
                  <a:pt x="559" y="46"/>
                  <a:pt x="559" y="46"/>
                </a:cubicBezTo>
                <a:cubicBezTo>
                  <a:pt x="620" y="46"/>
                  <a:pt x="673" y="92"/>
                  <a:pt x="673" y="153"/>
                </a:cubicBezTo>
                <a:cubicBezTo>
                  <a:pt x="673" y="421"/>
                  <a:pt x="673" y="421"/>
                  <a:pt x="673" y="421"/>
                </a:cubicBezTo>
                <a:cubicBezTo>
                  <a:pt x="673" y="482"/>
                  <a:pt x="620" y="528"/>
                  <a:pt x="559" y="5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45">
            <a:extLst>
              <a:ext uri="{FF2B5EF4-FFF2-40B4-BE49-F238E27FC236}">
                <a16:creationId xmlns:a16="http://schemas.microsoft.com/office/drawing/2014/main" id="{46C7BFAF-D509-7C4E-912F-8ABD623F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627" y="4855414"/>
            <a:ext cx="678097" cy="248800"/>
          </a:xfrm>
          <a:custGeom>
            <a:avLst/>
            <a:gdLst>
              <a:gd name="T0" fmla="*/ 122 w 613"/>
              <a:gd name="T1" fmla="*/ 222 h 223"/>
              <a:gd name="T2" fmla="*/ 122 w 613"/>
              <a:gd name="T3" fmla="*/ 222 h 223"/>
              <a:gd name="T4" fmla="*/ 7 w 613"/>
              <a:gd name="T5" fmla="*/ 100 h 223"/>
              <a:gd name="T6" fmla="*/ 122 w 613"/>
              <a:gd name="T7" fmla="*/ 0 h 223"/>
              <a:gd name="T8" fmla="*/ 520 w 613"/>
              <a:gd name="T9" fmla="*/ 0 h 223"/>
              <a:gd name="T10" fmla="*/ 612 w 613"/>
              <a:gd name="T11" fmla="*/ 92 h 223"/>
              <a:gd name="T12" fmla="*/ 612 w 613"/>
              <a:gd name="T13" fmla="*/ 115 h 223"/>
              <a:gd name="T14" fmla="*/ 589 w 613"/>
              <a:gd name="T15" fmla="*/ 146 h 223"/>
              <a:gd name="T16" fmla="*/ 589 w 613"/>
              <a:gd name="T17" fmla="*/ 146 h 223"/>
              <a:gd name="T18" fmla="*/ 558 w 613"/>
              <a:gd name="T19" fmla="*/ 115 h 223"/>
              <a:gd name="T20" fmla="*/ 558 w 613"/>
              <a:gd name="T21" fmla="*/ 92 h 223"/>
              <a:gd name="T22" fmla="*/ 520 w 613"/>
              <a:gd name="T23" fmla="*/ 61 h 223"/>
              <a:gd name="T24" fmla="*/ 122 w 613"/>
              <a:gd name="T25" fmla="*/ 61 h 223"/>
              <a:gd name="T26" fmla="*/ 68 w 613"/>
              <a:gd name="T27" fmla="*/ 100 h 223"/>
              <a:gd name="T28" fmla="*/ 122 w 613"/>
              <a:gd name="T29" fmla="*/ 169 h 223"/>
              <a:gd name="T30" fmla="*/ 122 w 613"/>
              <a:gd name="T31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3" h="223">
                <a:moveTo>
                  <a:pt x="122" y="222"/>
                </a:moveTo>
                <a:lnTo>
                  <a:pt x="122" y="222"/>
                </a:lnTo>
                <a:cubicBezTo>
                  <a:pt x="53" y="222"/>
                  <a:pt x="0" y="169"/>
                  <a:pt x="7" y="100"/>
                </a:cubicBezTo>
                <a:cubicBezTo>
                  <a:pt x="15" y="39"/>
                  <a:pt x="68" y="0"/>
                  <a:pt x="122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73" y="0"/>
                  <a:pt x="612" y="46"/>
                  <a:pt x="612" y="92"/>
                </a:cubicBezTo>
                <a:cubicBezTo>
                  <a:pt x="612" y="115"/>
                  <a:pt x="612" y="115"/>
                  <a:pt x="612" y="115"/>
                </a:cubicBezTo>
                <a:cubicBezTo>
                  <a:pt x="612" y="131"/>
                  <a:pt x="604" y="146"/>
                  <a:pt x="589" y="146"/>
                </a:cubicBezTo>
                <a:lnTo>
                  <a:pt x="589" y="146"/>
                </a:lnTo>
                <a:cubicBezTo>
                  <a:pt x="566" y="146"/>
                  <a:pt x="558" y="131"/>
                  <a:pt x="558" y="115"/>
                </a:cubicBezTo>
                <a:cubicBezTo>
                  <a:pt x="558" y="92"/>
                  <a:pt x="558" y="92"/>
                  <a:pt x="558" y="92"/>
                </a:cubicBezTo>
                <a:cubicBezTo>
                  <a:pt x="558" y="77"/>
                  <a:pt x="543" y="61"/>
                  <a:pt x="520" y="61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99" y="61"/>
                  <a:pt x="76" y="77"/>
                  <a:pt x="68" y="100"/>
                </a:cubicBezTo>
                <a:cubicBezTo>
                  <a:pt x="61" y="138"/>
                  <a:pt x="91" y="169"/>
                  <a:pt x="122" y="169"/>
                </a:cubicBezTo>
                <a:lnTo>
                  <a:pt x="122" y="2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46">
            <a:extLst>
              <a:ext uri="{FF2B5EF4-FFF2-40B4-BE49-F238E27FC236}">
                <a16:creationId xmlns:a16="http://schemas.microsoft.com/office/drawing/2014/main" id="{AFFD1EC5-C0FD-CE48-B1F0-AB07A113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0561" y="4523683"/>
            <a:ext cx="1370833" cy="1380590"/>
          </a:xfrm>
          <a:custGeom>
            <a:avLst/>
            <a:gdLst>
              <a:gd name="T0" fmla="*/ 1133 w 1241"/>
              <a:gd name="T1" fmla="*/ 1247 h 1248"/>
              <a:gd name="T2" fmla="*/ 1133 w 1241"/>
              <a:gd name="T3" fmla="*/ 1247 h 1248"/>
              <a:gd name="T4" fmla="*/ 107 w 1241"/>
              <a:gd name="T5" fmla="*/ 1247 h 1248"/>
              <a:gd name="T6" fmla="*/ 0 w 1241"/>
              <a:gd name="T7" fmla="*/ 1133 h 1248"/>
              <a:gd name="T8" fmla="*/ 0 w 1241"/>
              <a:gd name="T9" fmla="*/ 115 h 1248"/>
              <a:gd name="T10" fmla="*/ 107 w 1241"/>
              <a:gd name="T11" fmla="*/ 0 h 1248"/>
              <a:gd name="T12" fmla="*/ 1133 w 1241"/>
              <a:gd name="T13" fmla="*/ 0 h 1248"/>
              <a:gd name="T14" fmla="*/ 1240 w 1241"/>
              <a:gd name="T15" fmla="*/ 115 h 1248"/>
              <a:gd name="T16" fmla="*/ 1240 w 1241"/>
              <a:gd name="T17" fmla="*/ 1133 h 1248"/>
              <a:gd name="T18" fmla="*/ 1133 w 1241"/>
              <a:gd name="T19" fmla="*/ 1247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1" h="1248">
                <a:moveTo>
                  <a:pt x="1133" y="1247"/>
                </a:moveTo>
                <a:lnTo>
                  <a:pt x="1133" y="1247"/>
                </a:lnTo>
                <a:cubicBezTo>
                  <a:pt x="107" y="1247"/>
                  <a:pt x="107" y="1247"/>
                  <a:pt x="107" y="1247"/>
                </a:cubicBezTo>
                <a:cubicBezTo>
                  <a:pt x="46" y="1247"/>
                  <a:pt x="0" y="1194"/>
                  <a:pt x="0" y="113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1133" y="0"/>
                  <a:pt x="1133" y="0"/>
                  <a:pt x="1133" y="0"/>
                </a:cubicBezTo>
                <a:cubicBezTo>
                  <a:pt x="1194" y="0"/>
                  <a:pt x="1240" y="53"/>
                  <a:pt x="1240" y="115"/>
                </a:cubicBezTo>
                <a:cubicBezTo>
                  <a:pt x="1240" y="1133"/>
                  <a:pt x="1240" y="1133"/>
                  <a:pt x="1240" y="1133"/>
                </a:cubicBezTo>
                <a:cubicBezTo>
                  <a:pt x="1240" y="1194"/>
                  <a:pt x="1194" y="1247"/>
                  <a:pt x="1133" y="12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47">
            <a:extLst>
              <a:ext uri="{FF2B5EF4-FFF2-40B4-BE49-F238E27FC236}">
                <a16:creationId xmlns:a16="http://schemas.microsoft.com/office/drawing/2014/main" id="{CB4588FA-7B3A-8340-AAE5-09B2F1E06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6929" y="4913955"/>
            <a:ext cx="678097" cy="414666"/>
          </a:xfrm>
          <a:custGeom>
            <a:avLst/>
            <a:gdLst>
              <a:gd name="T0" fmla="*/ 497 w 613"/>
              <a:gd name="T1" fmla="*/ 375 h 376"/>
              <a:gd name="T2" fmla="*/ 497 w 613"/>
              <a:gd name="T3" fmla="*/ 375 h 376"/>
              <a:gd name="T4" fmla="*/ 229 w 613"/>
              <a:gd name="T5" fmla="*/ 375 h 376"/>
              <a:gd name="T6" fmla="*/ 176 w 613"/>
              <a:gd name="T7" fmla="*/ 321 h 376"/>
              <a:gd name="T8" fmla="*/ 99 w 613"/>
              <a:gd name="T9" fmla="*/ 54 h 376"/>
              <a:gd name="T10" fmla="*/ 31 w 613"/>
              <a:gd name="T11" fmla="*/ 54 h 376"/>
              <a:gd name="T12" fmla="*/ 0 w 613"/>
              <a:gd name="T13" fmla="*/ 23 h 376"/>
              <a:gd name="T14" fmla="*/ 31 w 613"/>
              <a:gd name="T15" fmla="*/ 0 h 376"/>
              <a:gd name="T16" fmla="*/ 115 w 613"/>
              <a:gd name="T17" fmla="*/ 0 h 376"/>
              <a:gd name="T18" fmla="*/ 145 w 613"/>
              <a:gd name="T19" fmla="*/ 15 h 376"/>
              <a:gd name="T20" fmla="*/ 229 w 613"/>
              <a:gd name="T21" fmla="*/ 306 h 376"/>
              <a:gd name="T22" fmla="*/ 237 w 613"/>
              <a:gd name="T23" fmla="*/ 321 h 376"/>
              <a:gd name="T24" fmla="*/ 497 w 613"/>
              <a:gd name="T25" fmla="*/ 314 h 376"/>
              <a:gd name="T26" fmla="*/ 497 w 613"/>
              <a:gd name="T27" fmla="*/ 314 h 376"/>
              <a:gd name="T28" fmla="*/ 543 w 613"/>
              <a:gd name="T29" fmla="*/ 145 h 376"/>
              <a:gd name="T30" fmla="*/ 321 w 613"/>
              <a:gd name="T31" fmla="*/ 145 h 376"/>
              <a:gd name="T32" fmla="*/ 291 w 613"/>
              <a:gd name="T33" fmla="*/ 115 h 376"/>
              <a:gd name="T34" fmla="*/ 321 w 613"/>
              <a:gd name="T35" fmla="*/ 84 h 376"/>
              <a:gd name="T36" fmla="*/ 582 w 613"/>
              <a:gd name="T37" fmla="*/ 84 h 376"/>
              <a:gd name="T38" fmla="*/ 605 w 613"/>
              <a:gd name="T39" fmla="*/ 92 h 376"/>
              <a:gd name="T40" fmla="*/ 612 w 613"/>
              <a:gd name="T41" fmla="*/ 122 h 376"/>
              <a:gd name="T42" fmla="*/ 551 w 613"/>
              <a:gd name="T43" fmla="*/ 321 h 376"/>
              <a:gd name="T44" fmla="*/ 497 w 613"/>
              <a:gd name="T45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3" h="376">
                <a:moveTo>
                  <a:pt x="497" y="375"/>
                </a:moveTo>
                <a:lnTo>
                  <a:pt x="497" y="375"/>
                </a:lnTo>
                <a:cubicBezTo>
                  <a:pt x="229" y="375"/>
                  <a:pt x="229" y="375"/>
                  <a:pt x="229" y="375"/>
                </a:cubicBezTo>
                <a:cubicBezTo>
                  <a:pt x="207" y="375"/>
                  <a:pt x="176" y="352"/>
                  <a:pt x="176" y="321"/>
                </a:cubicBezTo>
                <a:cubicBezTo>
                  <a:pt x="99" y="54"/>
                  <a:pt x="99" y="54"/>
                  <a:pt x="99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15" y="54"/>
                  <a:pt x="0" y="38"/>
                  <a:pt x="0" y="23"/>
                </a:cubicBezTo>
                <a:cubicBezTo>
                  <a:pt x="0" y="7"/>
                  <a:pt x="15" y="0"/>
                  <a:pt x="31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0" y="0"/>
                  <a:pt x="145" y="7"/>
                  <a:pt x="145" y="15"/>
                </a:cubicBezTo>
                <a:cubicBezTo>
                  <a:pt x="229" y="306"/>
                  <a:pt x="229" y="306"/>
                  <a:pt x="229" y="306"/>
                </a:cubicBezTo>
                <a:cubicBezTo>
                  <a:pt x="237" y="314"/>
                  <a:pt x="237" y="314"/>
                  <a:pt x="237" y="321"/>
                </a:cubicBezTo>
                <a:cubicBezTo>
                  <a:pt x="497" y="314"/>
                  <a:pt x="497" y="314"/>
                  <a:pt x="497" y="314"/>
                </a:cubicBezTo>
                <a:lnTo>
                  <a:pt x="497" y="314"/>
                </a:lnTo>
                <a:cubicBezTo>
                  <a:pt x="543" y="145"/>
                  <a:pt x="543" y="145"/>
                  <a:pt x="543" y="145"/>
                </a:cubicBezTo>
                <a:cubicBezTo>
                  <a:pt x="321" y="145"/>
                  <a:pt x="321" y="145"/>
                  <a:pt x="321" y="145"/>
                </a:cubicBezTo>
                <a:cubicBezTo>
                  <a:pt x="306" y="145"/>
                  <a:pt x="291" y="130"/>
                  <a:pt x="291" y="115"/>
                </a:cubicBezTo>
                <a:cubicBezTo>
                  <a:pt x="291" y="99"/>
                  <a:pt x="306" y="84"/>
                  <a:pt x="321" y="84"/>
                </a:cubicBezTo>
                <a:cubicBezTo>
                  <a:pt x="582" y="84"/>
                  <a:pt x="582" y="84"/>
                  <a:pt x="582" y="84"/>
                </a:cubicBezTo>
                <a:cubicBezTo>
                  <a:pt x="589" y="84"/>
                  <a:pt x="605" y="84"/>
                  <a:pt x="605" y="92"/>
                </a:cubicBezTo>
                <a:cubicBezTo>
                  <a:pt x="612" y="99"/>
                  <a:pt x="612" y="115"/>
                  <a:pt x="612" y="122"/>
                </a:cubicBezTo>
                <a:cubicBezTo>
                  <a:pt x="551" y="321"/>
                  <a:pt x="551" y="321"/>
                  <a:pt x="551" y="321"/>
                </a:cubicBezTo>
                <a:cubicBezTo>
                  <a:pt x="551" y="352"/>
                  <a:pt x="528" y="375"/>
                  <a:pt x="497" y="3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48">
            <a:extLst>
              <a:ext uri="{FF2B5EF4-FFF2-40B4-BE49-F238E27FC236}">
                <a16:creationId xmlns:a16="http://schemas.microsoft.com/office/drawing/2014/main" id="{79F5CD9F-9A93-C34C-A1BF-166E68E6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7915" y="5396919"/>
            <a:ext cx="126839" cy="126838"/>
          </a:xfrm>
          <a:custGeom>
            <a:avLst/>
            <a:gdLst>
              <a:gd name="T0" fmla="*/ 0 w 116"/>
              <a:gd name="T1" fmla="*/ 54 h 116"/>
              <a:gd name="T2" fmla="*/ 0 w 116"/>
              <a:gd name="T3" fmla="*/ 54 h 116"/>
              <a:gd name="T4" fmla="*/ 62 w 116"/>
              <a:gd name="T5" fmla="*/ 0 h 116"/>
              <a:gd name="T6" fmla="*/ 115 w 116"/>
              <a:gd name="T7" fmla="*/ 54 h 116"/>
              <a:gd name="T8" fmla="*/ 62 w 116"/>
              <a:gd name="T9" fmla="*/ 115 h 116"/>
              <a:gd name="T10" fmla="*/ 0 w 116"/>
              <a:gd name="T11" fmla="*/ 54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31" y="0"/>
                  <a:pt x="62" y="0"/>
                </a:cubicBezTo>
                <a:cubicBezTo>
                  <a:pt x="92" y="0"/>
                  <a:pt x="115" y="23"/>
                  <a:pt x="115" y="54"/>
                </a:cubicBezTo>
                <a:cubicBezTo>
                  <a:pt x="115" y="84"/>
                  <a:pt x="92" y="115"/>
                  <a:pt x="62" y="115"/>
                </a:cubicBezTo>
                <a:cubicBezTo>
                  <a:pt x="31" y="115"/>
                  <a:pt x="0" y="84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49">
            <a:extLst>
              <a:ext uri="{FF2B5EF4-FFF2-40B4-BE49-F238E27FC236}">
                <a16:creationId xmlns:a16="http://schemas.microsoft.com/office/drawing/2014/main" id="{9A49EA22-4ECE-E040-A19F-4DC1B643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4040" y="5396919"/>
            <a:ext cx="126839" cy="126838"/>
          </a:xfrm>
          <a:custGeom>
            <a:avLst/>
            <a:gdLst>
              <a:gd name="T0" fmla="*/ 0 w 116"/>
              <a:gd name="T1" fmla="*/ 54 h 116"/>
              <a:gd name="T2" fmla="*/ 0 w 116"/>
              <a:gd name="T3" fmla="*/ 54 h 116"/>
              <a:gd name="T4" fmla="*/ 61 w 116"/>
              <a:gd name="T5" fmla="*/ 0 h 116"/>
              <a:gd name="T6" fmla="*/ 115 w 116"/>
              <a:gd name="T7" fmla="*/ 54 h 116"/>
              <a:gd name="T8" fmla="*/ 61 w 116"/>
              <a:gd name="T9" fmla="*/ 115 h 116"/>
              <a:gd name="T10" fmla="*/ 0 w 116"/>
              <a:gd name="T11" fmla="*/ 54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61" y="0"/>
                </a:cubicBezTo>
                <a:cubicBezTo>
                  <a:pt x="92" y="0"/>
                  <a:pt x="115" y="23"/>
                  <a:pt x="115" y="54"/>
                </a:cubicBezTo>
                <a:cubicBezTo>
                  <a:pt x="115" y="84"/>
                  <a:pt x="92" y="115"/>
                  <a:pt x="61" y="115"/>
                </a:cubicBezTo>
                <a:cubicBezTo>
                  <a:pt x="23" y="115"/>
                  <a:pt x="0" y="84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50">
            <a:extLst>
              <a:ext uri="{FF2B5EF4-FFF2-40B4-BE49-F238E27FC236}">
                <a16:creationId xmlns:a16="http://schemas.microsoft.com/office/drawing/2014/main" id="{B15732A0-E2A8-1449-9C0F-C917560E5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634" y="4523683"/>
            <a:ext cx="1370830" cy="1380590"/>
          </a:xfrm>
          <a:custGeom>
            <a:avLst/>
            <a:gdLst>
              <a:gd name="T0" fmla="*/ 1131 w 1240"/>
              <a:gd name="T1" fmla="*/ 1247 h 1248"/>
              <a:gd name="T2" fmla="*/ 1131 w 1240"/>
              <a:gd name="T3" fmla="*/ 1247 h 1248"/>
              <a:gd name="T4" fmla="*/ 107 w 1240"/>
              <a:gd name="T5" fmla="*/ 1247 h 1248"/>
              <a:gd name="T6" fmla="*/ 0 w 1240"/>
              <a:gd name="T7" fmla="*/ 1133 h 1248"/>
              <a:gd name="T8" fmla="*/ 0 w 1240"/>
              <a:gd name="T9" fmla="*/ 115 h 1248"/>
              <a:gd name="T10" fmla="*/ 107 w 1240"/>
              <a:gd name="T11" fmla="*/ 0 h 1248"/>
              <a:gd name="T12" fmla="*/ 1131 w 1240"/>
              <a:gd name="T13" fmla="*/ 0 h 1248"/>
              <a:gd name="T14" fmla="*/ 1239 w 1240"/>
              <a:gd name="T15" fmla="*/ 115 h 1248"/>
              <a:gd name="T16" fmla="*/ 1239 w 1240"/>
              <a:gd name="T17" fmla="*/ 1133 h 1248"/>
              <a:gd name="T18" fmla="*/ 1131 w 1240"/>
              <a:gd name="T19" fmla="*/ 1247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0" h="1248">
                <a:moveTo>
                  <a:pt x="1131" y="1247"/>
                </a:moveTo>
                <a:lnTo>
                  <a:pt x="1131" y="1247"/>
                </a:lnTo>
                <a:cubicBezTo>
                  <a:pt x="107" y="1247"/>
                  <a:pt x="107" y="1247"/>
                  <a:pt x="107" y="1247"/>
                </a:cubicBezTo>
                <a:cubicBezTo>
                  <a:pt x="46" y="1247"/>
                  <a:pt x="0" y="1194"/>
                  <a:pt x="0" y="113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1131" y="0"/>
                  <a:pt x="1131" y="0"/>
                  <a:pt x="1131" y="0"/>
                </a:cubicBezTo>
                <a:cubicBezTo>
                  <a:pt x="1193" y="0"/>
                  <a:pt x="1239" y="53"/>
                  <a:pt x="1239" y="115"/>
                </a:cubicBezTo>
                <a:cubicBezTo>
                  <a:pt x="1239" y="1133"/>
                  <a:pt x="1239" y="1133"/>
                  <a:pt x="1239" y="1133"/>
                </a:cubicBezTo>
                <a:cubicBezTo>
                  <a:pt x="1239" y="1194"/>
                  <a:pt x="1193" y="1247"/>
                  <a:pt x="1131" y="12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51">
            <a:extLst>
              <a:ext uri="{FF2B5EF4-FFF2-40B4-BE49-F238E27FC236}">
                <a16:creationId xmlns:a16="http://schemas.microsoft.com/office/drawing/2014/main" id="{DE59B889-567C-E842-A678-B6DBF71BA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702" y="4918835"/>
            <a:ext cx="809815" cy="595165"/>
          </a:xfrm>
          <a:custGeom>
            <a:avLst/>
            <a:gdLst>
              <a:gd name="T0" fmla="*/ 626 w 734"/>
              <a:gd name="T1" fmla="*/ 536 h 537"/>
              <a:gd name="T2" fmla="*/ 626 w 734"/>
              <a:gd name="T3" fmla="*/ 536 h 537"/>
              <a:gd name="T4" fmla="*/ 107 w 734"/>
              <a:gd name="T5" fmla="*/ 536 h 537"/>
              <a:gd name="T6" fmla="*/ 0 w 734"/>
              <a:gd name="T7" fmla="*/ 421 h 537"/>
              <a:gd name="T8" fmla="*/ 0 w 734"/>
              <a:gd name="T9" fmla="*/ 108 h 537"/>
              <a:gd name="T10" fmla="*/ 107 w 734"/>
              <a:gd name="T11" fmla="*/ 0 h 537"/>
              <a:gd name="T12" fmla="*/ 626 w 734"/>
              <a:gd name="T13" fmla="*/ 0 h 537"/>
              <a:gd name="T14" fmla="*/ 733 w 734"/>
              <a:gd name="T15" fmla="*/ 108 h 537"/>
              <a:gd name="T16" fmla="*/ 733 w 734"/>
              <a:gd name="T17" fmla="*/ 421 h 537"/>
              <a:gd name="T18" fmla="*/ 626 w 734"/>
              <a:gd name="T19" fmla="*/ 536 h 537"/>
              <a:gd name="T20" fmla="*/ 107 w 734"/>
              <a:gd name="T21" fmla="*/ 54 h 537"/>
              <a:gd name="T22" fmla="*/ 107 w 734"/>
              <a:gd name="T23" fmla="*/ 54 h 537"/>
              <a:gd name="T24" fmla="*/ 53 w 734"/>
              <a:gd name="T25" fmla="*/ 108 h 537"/>
              <a:gd name="T26" fmla="*/ 53 w 734"/>
              <a:gd name="T27" fmla="*/ 421 h 537"/>
              <a:gd name="T28" fmla="*/ 107 w 734"/>
              <a:gd name="T29" fmla="*/ 475 h 537"/>
              <a:gd name="T30" fmla="*/ 626 w 734"/>
              <a:gd name="T31" fmla="*/ 475 h 537"/>
              <a:gd name="T32" fmla="*/ 672 w 734"/>
              <a:gd name="T33" fmla="*/ 421 h 537"/>
              <a:gd name="T34" fmla="*/ 672 w 734"/>
              <a:gd name="T35" fmla="*/ 108 h 537"/>
              <a:gd name="T36" fmla="*/ 626 w 734"/>
              <a:gd name="T37" fmla="*/ 54 h 537"/>
              <a:gd name="T38" fmla="*/ 107 w 734"/>
              <a:gd name="T39" fmla="*/ 54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4" h="537">
                <a:moveTo>
                  <a:pt x="626" y="536"/>
                </a:moveTo>
                <a:lnTo>
                  <a:pt x="626" y="536"/>
                </a:lnTo>
                <a:cubicBezTo>
                  <a:pt x="107" y="536"/>
                  <a:pt x="107" y="536"/>
                  <a:pt x="107" y="536"/>
                </a:cubicBezTo>
                <a:cubicBezTo>
                  <a:pt x="45" y="536"/>
                  <a:pt x="0" y="483"/>
                  <a:pt x="0" y="421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7"/>
                  <a:pt x="45" y="0"/>
                  <a:pt x="107" y="0"/>
                </a:cubicBezTo>
                <a:cubicBezTo>
                  <a:pt x="626" y="0"/>
                  <a:pt x="626" y="0"/>
                  <a:pt x="626" y="0"/>
                </a:cubicBezTo>
                <a:cubicBezTo>
                  <a:pt x="687" y="0"/>
                  <a:pt x="733" y="47"/>
                  <a:pt x="733" y="108"/>
                </a:cubicBezTo>
                <a:cubicBezTo>
                  <a:pt x="733" y="421"/>
                  <a:pt x="733" y="421"/>
                  <a:pt x="733" y="421"/>
                </a:cubicBezTo>
                <a:cubicBezTo>
                  <a:pt x="733" y="483"/>
                  <a:pt x="687" y="536"/>
                  <a:pt x="626" y="536"/>
                </a:cubicBezTo>
                <a:close/>
                <a:moveTo>
                  <a:pt x="107" y="54"/>
                </a:moveTo>
                <a:lnTo>
                  <a:pt x="107" y="54"/>
                </a:lnTo>
                <a:cubicBezTo>
                  <a:pt x="76" y="54"/>
                  <a:pt x="53" y="77"/>
                  <a:pt x="53" y="108"/>
                </a:cubicBezTo>
                <a:cubicBezTo>
                  <a:pt x="53" y="421"/>
                  <a:pt x="53" y="421"/>
                  <a:pt x="53" y="421"/>
                </a:cubicBezTo>
                <a:cubicBezTo>
                  <a:pt x="53" y="452"/>
                  <a:pt x="76" y="475"/>
                  <a:pt x="107" y="475"/>
                </a:cubicBezTo>
                <a:cubicBezTo>
                  <a:pt x="626" y="475"/>
                  <a:pt x="626" y="475"/>
                  <a:pt x="626" y="475"/>
                </a:cubicBezTo>
                <a:cubicBezTo>
                  <a:pt x="649" y="475"/>
                  <a:pt x="672" y="452"/>
                  <a:pt x="672" y="421"/>
                </a:cubicBezTo>
                <a:cubicBezTo>
                  <a:pt x="672" y="108"/>
                  <a:pt x="672" y="108"/>
                  <a:pt x="672" y="108"/>
                </a:cubicBezTo>
                <a:cubicBezTo>
                  <a:pt x="672" y="77"/>
                  <a:pt x="649" y="54"/>
                  <a:pt x="626" y="54"/>
                </a:cubicBezTo>
                <a:lnTo>
                  <a:pt x="107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52">
            <a:extLst>
              <a:ext uri="{FF2B5EF4-FFF2-40B4-BE49-F238E27FC236}">
                <a16:creationId xmlns:a16="http://schemas.microsoft.com/office/drawing/2014/main" id="{592F6432-2C16-A64C-8D41-36F16E57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4676" y="5089578"/>
            <a:ext cx="170746" cy="248800"/>
          </a:xfrm>
          <a:custGeom>
            <a:avLst/>
            <a:gdLst>
              <a:gd name="T0" fmla="*/ 84 w 153"/>
              <a:gd name="T1" fmla="*/ 222 h 223"/>
              <a:gd name="T2" fmla="*/ 84 w 153"/>
              <a:gd name="T3" fmla="*/ 222 h 223"/>
              <a:gd name="T4" fmla="*/ 31 w 153"/>
              <a:gd name="T5" fmla="*/ 222 h 223"/>
              <a:gd name="T6" fmla="*/ 8 w 153"/>
              <a:gd name="T7" fmla="*/ 199 h 223"/>
              <a:gd name="T8" fmla="*/ 8 w 153"/>
              <a:gd name="T9" fmla="*/ 199 h 223"/>
              <a:gd name="T10" fmla="*/ 31 w 153"/>
              <a:gd name="T11" fmla="*/ 176 h 223"/>
              <a:gd name="T12" fmla="*/ 84 w 153"/>
              <a:gd name="T13" fmla="*/ 176 h 223"/>
              <a:gd name="T14" fmla="*/ 107 w 153"/>
              <a:gd name="T15" fmla="*/ 153 h 223"/>
              <a:gd name="T16" fmla="*/ 84 w 153"/>
              <a:gd name="T17" fmla="*/ 130 h 223"/>
              <a:gd name="T18" fmla="*/ 68 w 153"/>
              <a:gd name="T19" fmla="*/ 130 h 223"/>
              <a:gd name="T20" fmla="*/ 0 w 153"/>
              <a:gd name="T21" fmla="*/ 76 h 223"/>
              <a:gd name="T22" fmla="*/ 68 w 153"/>
              <a:gd name="T23" fmla="*/ 0 h 223"/>
              <a:gd name="T24" fmla="*/ 122 w 153"/>
              <a:gd name="T25" fmla="*/ 0 h 223"/>
              <a:gd name="T26" fmla="*/ 145 w 153"/>
              <a:gd name="T27" fmla="*/ 23 h 223"/>
              <a:gd name="T28" fmla="*/ 145 w 153"/>
              <a:gd name="T29" fmla="*/ 23 h 223"/>
              <a:gd name="T30" fmla="*/ 122 w 153"/>
              <a:gd name="T31" fmla="*/ 46 h 223"/>
              <a:gd name="T32" fmla="*/ 68 w 153"/>
              <a:gd name="T33" fmla="*/ 46 h 223"/>
              <a:gd name="T34" fmla="*/ 45 w 153"/>
              <a:gd name="T35" fmla="*/ 69 h 223"/>
              <a:gd name="T36" fmla="*/ 68 w 153"/>
              <a:gd name="T37" fmla="*/ 91 h 223"/>
              <a:gd name="T38" fmla="*/ 84 w 153"/>
              <a:gd name="T39" fmla="*/ 91 h 223"/>
              <a:gd name="T40" fmla="*/ 152 w 153"/>
              <a:gd name="T41" fmla="*/ 160 h 223"/>
              <a:gd name="T42" fmla="*/ 84 w 153"/>
              <a:gd name="T43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3" h="223">
                <a:moveTo>
                  <a:pt x="84" y="222"/>
                </a:moveTo>
                <a:lnTo>
                  <a:pt x="84" y="222"/>
                </a:lnTo>
                <a:cubicBezTo>
                  <a:pt x="30" y="222"/>
                  <a:pt x="31" y="222"/>
                  <a:pt x="31" y="222"/>
                </a:cubicBezTo>
                <a:cubicBezTo>
                  <a:pt x="16" y="222"/>
                  <a:pt x="8" y="214"/>
                  <a:pt x="8" y="199"/>
                </a:cubicBezTo>
                <a:lnTo>
                  <a:pt x="8" y="199"/>
                </a:lnTo>
                <a:cubicBezTo>
                  <a:pt x="8" y="183"/>
                  <a:pt x="16" y="176"/>
                  <a:pt x="31" y="176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99" y="176"/>
                  <a:pt x="107" y="168"/>
                  <a:pt x="107" y="153"/>
                </a:cubicBezTo>
                <a:cubicBezTo>
                  <a:pt x="107" y="145"/>
                  <a:pt x="99" y="130"/>
                  <a:pt x="84" y="130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31" y="130"/>
                  <a:pt x="0" y="107"/>
                  <a:pt x="0" y="76"/>
                </a:cubicBezTo>
                <a:cubicBezTo>
                  <a:pt x="0" y="38"/>
                  <a:pt x="31" y="0"/>
                  <a:pt x="68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45" y="7"/>
                  <a:pt x="145" y="23"/>
                </a:cubicBezTo>
                <a:lnTo>
                  <a:pt x="145" y="23"/>
                </a:lnTo>
                <a:cubicBezTo>
                  <a:pt x="145" y="38"/>
                  <a:pt x="137" y="46"/>
                  <a:pt x="122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53" y="46"/>
                  <a:pt x="45" y="53"/>
                  <a:pt x="45" y="69"/>
                </a:cubicBezTo>
                <a:cubicBezTo>
                  <a:pt x="45" y="76"/>
                  <a:pt x="53" y="91"/>
                  <a:pt x="68" y="91"/>
                </a:cubicBezTo>
                <a:cubicBezTo>
                  <a:pt x="84" y="91"/>
                  <a:pt x="84" y="91"/>
                  <a:pt x="84" y="91"/>
                </a:cubicBezTo>
                <a:cubicBezTo>
                  <a:pt x="122" y="91"/>
                  <a:pt x="152" y="122"/>
                  <a:pt x="152" y="160"/>
                </a:cubicBezTo>
                <a:cubicBezTo>
                  <a:pt x="145" y="199"/>
                  <a:pt x="114" y="222"/>
                  <a:pt x="84" y="22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53">
            <a:extLst>
              <a:ext uri="{FF2B5EF4-FFF2-40B4-BE49-F238E27FC236}">
                <a16:creationId xmlns:a16="http://schemas.microsoft.com/office/drawing/2014/main" id="{EFB42D1F-6587-2B47-9652-308131B1E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3217" y="5055431"/>
            <a:ext cx="53664" cy="58541"/>
          </a:xfrm>
          <a:custGeom>
            <a:avLst/>
            <a:gdLst>
              <a:gd name="T0" fmla="*/ 46 w 47"/>
              <a:gd name="T1" fmla="*/ 54 h 55"/>
              <a:gd name="T2" fmla="*/ 0 w 47"/>
              <a:gd name="T3" fmla="*/ 54 h 55"/>
              <a:gd name="T4" fmla="*/ 0 w 47"/>
              <a:gd name="T5" fmla="*/ 0 h 55"/>
              <a:gd name="T6" fmla="*/ 46 w 47"/>
              <a:gd name="T7" fmla="*/ 0 h 55"/>
              <a:gd name="T8" fmla="*/ 46 w 4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5">
                <a:moveTo>
                  <a:pt x="46" y="54"/>
                </a:moveTo>
                <a:lnTo>
                  <a:pt x="0" y="54"/>
                </a:lnTo>
                <a:lnTo>
                  <a:pt x="0" y="0"/>
                </a:lnTo>
                <a:lnTo>
                  <a:pt x="46" y="0"/>
                </a:lnTo>
                <a:lnTo>
                  <a:pt x="46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54">
            <a:extLst>
              <a:ext uri="{FF2B5EF4-FFF2-40B4-BE49-F238E27FC236}">
                <a16:creationId xmlns:a16="http://schemas.microsoft.com/office/drawing/2014/main" id="{3254A52D-AE1A-5B4A-BF22-9393D1D3F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3217" y="5309108"/>
            <a:ext cx="53664" cy="58541"/>
          </a:xfrm>
          <a:custGeom>
            <a:avLst/>
            <a:gdLst>
              <a:gd name="T0" fmla="*/ 46 w 47"/>
              <a:gd name="T1" fmla="*/ 53 h 54"/>
              <a:gd name="T2" fmla="*/ 0 w 47"/>
              <a:gd name="T3" fmla="*/ 53 h 54"/>
              <a:gd name="T4" fmla="*/ 0 w 47"/>
              <a:gd name="T5" fmla="*/ 0 h 54"/>
              <a:gd name="T6" fmla="*/ 46 w 47"/>
              <a:gd name="T7" fmla="*/ 0 h 54"/>
              <a:gd name="T8" fmla="*/ 46 w 47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4">
                <a:moveTo>
                  <a:pt x="46" y="53"/>
                </a:moveTo>
                <a:lnTo>
                  <a:pt x="0" y="53"/>
                </a:lnTo>
                <a:lnTo>
                  <a:pt x="0" y="0"/>
                </a:lnTo>
                <a:lnTo>
                  <a:pt x="46" y="0"/>
                </a:lnTo>
                <a:lnTo>
                  <a:pt x="46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55">
            <a:extLst>
              <a:ext uri="{FF2B5EF4-FFF2-40B4-BE49-F238E27FC236}">
                <a16:creationId xmlns:a16="http://schemas.microsoft.com/office/drawing/2014/main" id="{B7804C99-6C3B-D645-BB09-9F212C40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6894" y="5006647"/>
            <a:ext cx="97568" cy="78054"/>
          </a:xfrm>
          <a:custGeom>
            <a:avLst/>
            <a:gdLst>
              <a:gd name="T0" fmla="*/ 46 w 86"/>
              <a:gd name="T1" fmla="*/ 8 h 70"/>
              <a:gd name="T2" fmla="*/ 46 w 86"/>
              <a:gd name="T3" fmla="*/ 8 h 70"/>
              <a:gd name="T4" fmla="*/ 16 w 86"/>
              <a:gd name="T5" fmla="*/ 23 h 70"/>
              <a:gd name="T6" fmla="*/ 8 w 86"/>
              <a:gd name="T7" fmla="*/ 54 h 70"/>
              <a:gd name="T8" fmla="*/ 8 w 86"/>
              <a:gd name="T9" fmla="*/ 54 h 70"/>
              <a:gd name="T10" fmla="*/ 39 w 86"/>
              <a:gd name="T11" fmla="*/ 61 h 70"/>
              <a:gd name="T12" fmla="*/ 69 w 86"/>
              <a:gd name="T13" fmla="*/ 46 h 70"/>
              <a:gd name="T14" fmla="*/ 77 w 86"/>
              <a:gd name="T15" fmla="*/ 15 h 70"/>
              <a:gd name="T16" fmla="*/ 77 w 86"/>
              <a:gd name="T17" fmla="*/ 15 h 70"/>
              <a:gd name="T18" fmla="*/ 46 w 86"/>
              <a:gd name="T19" fmla="*/ 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70">
                <a:moveTo>
                  <a:pt x="46" y="8"/>
                </a:moveTo>
                <a:lnTo>
                  <a:pt x="46" y="8"/>
                </a:lnTo>
                <a:cubicBezTo>
                  <a:pt x="16" y="23"/>
                  <a:pt x="16" y="23"/>
                  <a:pt x="16" y="23"/>
                </a:cubicBezTo>
                <a:cubicBezTo>
                  <a:pt x="8" y="31"/>
                  <a:pt x="0" y="46"/>
                  <a:pt x="8" y="54"/>
                </a:cubicBezTo>
                <a:lnTo>
                  <a:pt x="8" y="54"/>
                </a:lnTo>
                <a:cubicBezTo>
                  <a:pt x="16" y="69"/>
                  <a:pt x="31" y="69"/>
                  <a:pt x="39" y="61"/>
                </a:cubicBezTo>
                <a:cubicBezTo>
                  <a:pt x="69" y="46"/>
                  <a:pt x="69" y="46"/>
                  <a:pt x="69" y="46"/>
                </a:cubicBezTo>
                <a:cubicBezTo>
                  <a:pt x="77" y="38"/>
                  <a:pt x="85" y="23"/>
                  <a:pt x="77" y="15"/>
                </a:cubicBezTo>
                <a:lnTo>
                  <a:pt x="77" y="15"/>
                </a:lnTo>
                <a:cubicBezTo>
                  <a:pt x="69" y="0"/>
                  <a:pt x="54" y="0"/>
                  <a:pt x="46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56">
            <a:extLst>
              <a:ext uri="{FF2B5EF4-FFF2-40B4-BE49-F238E27FC236}">
                <a16:creationId xmlns:a16="http://schemas.microsoft.com/office/drawing/2014/main" id="{07509132-E7AC-6046-938A-74F1F9CBA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5393" y="5338378"/>
            <a:ext cx="82931" cy="78054"/>
          </a:xfrm>
          <a:custGeom>
            <a:avLst/>
            <a:gdLst>
              <a:gd name="T0" fmla="*/ 38 w 77"/>
              <a:gd name="T1" fmla="*/ 7 h 69"/>
              <a:gd name="T2" fmla="*/ 38 w 77"/>
              <a:gd name="T3" fmla="*/ 7 h 69"/>
              <a:gd name="T4" fmla="*/ 15 w 77"/>
              <a:gd name="T5" fmla="*/ 30 h 69"/>
              <a:gd name="T6" fmla="*/ 7 w 77"/>
              <a:gd name="T7" fmla="*/ 61 h 69"/>
              <a:gd name="T8" fmla="*/ 7 w 77"/>
              <a:gd name="T9" fmla="*/ 61 h 69"/>
              <a:gd name="T10" fmla="*/ 38 w 77"/>
              <a:gd name="T11" fmla="*/ 68 h 69"/>
              <a:gd name="T12" fmla="*/ 69 w 77"/>
              <a:gd name="T13" fmla="*/ 45 h 69"/>
              <a:gd name="T14" fmla="*/ 69 w 77"/>
              <a:gd name="T15" fmla="*/ 15 h 69"/>
              <a:gd name="T16" fmla="*/ 69 w 77"/>
              <a:gd name="T17" fmla="*/ 15 h 69"/>
              <a:gd name="T18" fmla="*/ 38 w 77"/>
              <a:gd name="T19" fmla="*/ 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" h="69">
                <a:moveTo>
                  <a:pt x="38" y="7"/>
                </a:moveTo>
                <a:lnTo>
                  <a:pt x="38" y="7"/>
                </a:lnTo>
                <a:cubicBezTo>
                  <a:pt x="15" y="30"/>
                  <a:pt x="15" y="30"/>
                  <a:pt x="15" y="30"/>
                </a:cubicBezTo>
                <a:cubicBezTo>
                  <a:pt x="0" y="38"/>
                  <a:pt x="0" y="53"/>
                  <a:pt x="7" y="61"/>
                </a:cubicBezTo>
                <a:lnTo>
                  <a:pt x="7" y="61"/>
                </a:lnTo>
                <a:cubicBezTo>
                  <a:pt x="15" y="68"/>
                  <a:pt x="30" y="68"/>
                  <a:pt x="38" y="68"/>
                </a:cubicBezTo>
                <a:cubicBezTo>
                  <a:pt x="69" y="45"/>
                  <a:pt x="69" y="45"/>
                  <a:pt x="69" y="45"/>
                </a:cubicBezTo>
                <a:cubicBezTo>
                  <a:pt x="76" y="38"/>
                  <a:pt x="76" y="22"/>
                  <a:pt x="69" y="15"/>
                </a:cubicBezTo>
                <a:lnTo>
                  <a:pt x="69" y="15"/>
                </a:lnTo>
                <a:cubicBezTo>
                  <a:pt x="61" y="7"/>
                  <a:pt x="53" y="0"/>
                  <a:pt x="38" y="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57">
            <a:extLst>
              <a:ext uri="{FF2B5EF4-FFF2-40B4-BE49-F238E27FC236}">
                <a16:creationId xmlns:a16="http://schemas.microsoft.com/office/drawing/2014/main" id="{798329A3-21E7-BE40-9CB1-D0B94573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947" y="4523683"/>
            <a:ext cx="1380590" cy="1380590"/>
          </a:xfrm>
          <a:custGeom>
            <a:avLst/>
            <a:gdLst>
              <a:gd name="T0" fmla="*/ 1133 w 1249"/>
              <a:gd name="T1" fmla="*/ 1247 h 1248"/>
              <a:gd name="T2" fmla="*/ 1133 w 1249"/>
              <a:gd name="T3" fmla="*/ 1247 h 1248"/>
              <a:gd name="T4" fmla="*/ 115 w 1249"/>
              <a:gd name="T5" fmla="*/ 1247 h 1248"/>
              <a:gd name="T6" fmla="*/ 0 w 1249"/>
              <a:gd name="T7" fmla="*/ 1133 h 1248"/>
              <a:gd name="T8" fmla="*/ 0 w 1249"/>
              <a:gd name="T9" fmla="*/ 115 h 1248"/>
              <a:gd name="T10" fmla="*/ 115 w 1249"/>
              <a:gd name="T11" fmla="*/ 0 h 1248"/>
              <a:gd name="T12" fmla="*/ 1133 w 1249"/>
              <a:gd name="T13" fmla="*/ 0 h 1248"/>
              <a:gd name="T14" fmla="*/ 1248 w 1249"/>
              <a:gd name="T15" fmla="*/ 115 h 1248"/>
              <a:gd name="T16" fmla="*/ 1248 w 1249"/>
              <a:gd name="T17" fmla="*/ 1133 h 1248"/>
              <a:gd name="T18" fmla="*/ 1133 w 1249"/>
              <a:gd name="T19" fmla="*/ 1247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9" h="1248">
                <a:moveTo>
                  <a:pt x="1133" y="1247"/>
                </a:moveTo>
                <a:lnTo>
                  <a:pt x="1133" y="1247"/>
                </a:lnTo>
                <a:cubicBezTo>
                  <a:pt x="115" y="1247"/>
                  <a:pt x="115" y="1247"/>
                  <a:pt x="115" y="1247"/>
                </a:cubicBezTo>
                <a:cubicBezTo>
                  <a:pt x="54" y="1247"/>
                  <a:pt x="0" y="1194"/>
                  <a:pt x="0" y="113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1133" y="0"/>
                  <a:pt x="1133" y="0"/>
                  <a:pt x="1133" y="0"/>
                </a:cubicBezTo>
                <a:cubicBezTo>
                  <a:pt x="1201" y="0"/>
                  <a:pt x="1248" y="53"/>
                  <a:pt x="1248" y="115"/>
                </a:cubicBezTo>
                <a:cubicBezTo>
                  <a:pt x="1248" y="1133"/>
                  <a:pt x="1248" y="1133"/>
                  <a:pt x="1248" y="1133"/>
                </a:cubicBezTo>
                <a:cubicBezTo>
                  <a:pt x="1248" y="1194"/>
                  <a:pt x="1201" y="1247"/>
                  <a:pt x="1133" y="12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58">
            <a:extLst>
              <a:ext uri="{FF2B5EF4-FFF2-40B4-BE49-F238E27FC236}">
                <a16:creationId xmlns:a16="http://schemas.microsoft.com/office/drawing/2014/main" id="{0817D97E-6E94-A04C-8974-9F3FE4DE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949" y="4894442"/>
            <a:ext cx="643949" cy="634192"/>
          </a:xfrm>
          <a:custGeom>
            <a:avLst/>
            <a:gdLst>
              <a:gd name="T0" fmla="*/ 291 w 583"/>
              <a:gd name="T1" fmla="*/ 573 h 574"/>
              <a:gd name="T2" fmla="*/ 291 w 583"/>
              <a:gd name="T3" fmla="*/ 573 h 574"/>
              <a:gd name="T4" fmla="*/ 207 w 583"/>
              <a:gd name="T5" fmla="*/ 543 h 574"/>
              <a:gd name="T6" fmla="*/ 46 w 583"/>
              <a:gd name="T7" fmla="*/ 382 h 574"/>
              <a:gd name="T8" fmla="*/ 46 w 583"/>
              <a:gd name="T9" fmla="*/ 214 h 574"/>
              <a:gd name="T10" fmla="*/ 245 w 583"/>
              <a:gd name="T11" fmla="*/ 7 h 574"/>
              <a:gd name="T12" fmla="*/ 268 w 583"/>
              <a:gd name="T13" fmla="*/ 0 h 574"/>
              <a:gd name="T14" fmla="*/ 528 w 583"/>
              <a:gd name="T15" fmla="*/ 0 h 574"/>
              <a:gd name="T16" fmla="*/ 582 w 583"/>
              <a:gd name="T17" fmla="*/ 53 h 574"/>
              <a:gd name="T18" fmla="*/ 582 w 583"/>
              <a:gd name="T19" fmla="*/ 313 h 574"/>
              <a:gd name="T20" fmla="*/ 574 w 583"/>
              <a:gd name="T21" fmla="*/ 336 h 574"/>
              <a:gd name="T22" fmla="*/ 375 w 583"/>
              <a:gd name="T23" fmla="*/ 543 h 574"/>
              <a:gd name="T24" fmla="*/ 291 w 583"/>
              <a:gd name="T25" fmla="*/ 573 h 574"/>
              <a:gd name="T26" fmla="*/ 276 w 583"/>
              <a:gd name="T27" fmla="*/ 61 h 574"/>
              <a:gd name="T28" fmla="*/ 276 w 583"/>
              <a:gd name="T29" fmla="*/ 61 h 574"/>
              <a:gd name="T30" fmla="*/ 84 w 583"/>
              <a:gd name="T31" fmla="*/ 260 h 574"/>
              <a:gd name="T32" fmla="*/ 84 w 583"/>
              <a:gd name="T33" fmla="*/ 336 h 574"/>
              <a:gd name="T34" fmla="*/ 253 w 583"/>
              <a:gd name="T35" fmla="*/ 505 h 574"/>
              <a:gd name="T36" fmla="*/ 329 w 583"/>
              <a:gd name="T37" fmla="*/ 497 h 574"/>
              <a:gd name="T38" fmla="*/ 528 w 583"/>
              <a:gd name="T39" fmla="*/ 306 h 574"/>
              <a:gd name="T40" fmla="*/ 528 w 583"/>
              <a:gd name="T41" fmla="*/ 53 h 574"/>
              <a:gd name="T42" fmla="*/ 276 w 583"/>
              <a:gd name="T43" fmla="*/ 6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3" h="574">
                <a:moveTo>
                  <a:pt x="291" y="573"/>
                </a:moveTo>
                <a:lnTo>
                  <a:pt x="291" y="573"/>
                </a:lnTo>
                <a:cubicBezTo>
                  <a:pt x="260" y="573"/>
                  <a:pt x="230" y="566"/>
                  <a:pt x="207" y="543"/>
                </a:cubicBezTo>
                <a:cubicBezTo>
                  <a:pt x="46" y="382"/>
                  <a:pt x="46" y="382"/>
                  <a:pt x="46" y="382"/>
                </a:cubicBezTo>
                <a:cubicBezTo>
                  <a:pt x="0" y="336"/>
                  <a:pt x="0" y="260"/>
                  <a:pt x="46" y="214"/>
                </a:cubicBezTo>
                <a:cubicBezTo>
                  <a:pt x="245" y="7"/>
                  <a:pt x="245" y="7"/>
                  <a:pt x="245" y="7"/>
                </a:cubicBezTo>
                <a:cubicBezTo>
                  <a:pt x="253" y="7"/>
                  <a:pt x="260" y="0"/>
                  <a:pt x="268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59" y="0"/>
                  <a:pt x="582" y="22"/>
                  <a:pt x="582" y="53"/>
                </a:cubicBezTo>
                <a:cubicBezTo>
                  <a:pt x="582" y="313"/>
                  <a:pt x="582" y="313"/>
                  <a:pt x="582" y="313"/>
                </a:cubicBezTo>
                <a:cubicBezTo>
                  <a:pt x="582" y="321"/>
                  <a:pt x="582" y="329"/>
                  <a:pt x="574" y="336"/>
                </a:cubicBezTo>
                <a:cubicBezTo>
                  <a:pt x="375" y="543"/>
                  <a:pt x="375" y="543"/>
                  <a:pt x="375" y="543"/>
                </a:cubicBezTo>
                <a:cubicBezTo>
                  <a:pt x="352" y="566"/>
                  <a:pt x="322" y="573"/>
                  <a:pt x="291" y="573"/>
                </a:cubicBezTo>
                <a:close/>
                <a:moveTo>
                  <a:pt x="276" y="61"/>
                </a:moveTo>
                <a:lnTo>
                  <a:pt x="276" y="61"/>
                </a:lnTo>
                <a:cubicBezTo>
                  <a:pt x="84" y="260"/>
                  <a:pt x="84" y="260"/>
                  <a:pt x="84" y="260"/>
                </a:cubicBezTo>
                <a:cubicBezTo>
                  <a:pt x="61" y="283"/>
                  <a:pt x="61" y="313"/>
                  <a:pt x="84" y="336"/>
                </a:cubicBezTo>
                <a:cubicBezTo>
                  <a:pt x="253" y="505"/>
                  <a:pt x="253" y="505"/>
                  <a:pt x="253" y="505"/>
                </a:cubicBezTo>
                <a:cubicBezTo>
                  <a:pt x="276" y="520"/>
                  <a:pt x="306" y="520"/>
                  <a:pt x="329" y="497"/>
                </a:cubicBezTo>
                <a:cubicBezTo>
                  <a:pt x="528" y="306"/>
                  <a:pt x="528" y="306"/>
                  <a:pt x="528" y="306"/>
                </a:cubicBezTo>
                <a:cubicBezTo>
                  <a:pt x="528" y="53"/>
                  <a:pt x="528" y="53"/>
                  <a:pt x="528" y="53"/>
                </a:cubicBezTo>
                <a:lnTo>
                  <a:pt x="27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59">
            <a:extLst>
              <a:ext uri="{FF2B5EF4-FFF2-40B4-BE49-F238E27FC236}">
                <a16:creationId xmlns:a16="http://schemas.microsoft.com/office/drawing/2014/main" id="{2CE62455-5C82-0C40-A4D6-7CF20A60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735" y="5031037"/>
            <a:ext cx="112205" cy="112205"/>
          </a:xfrm>
          <a:custGeom>
            <a:avLst/>
            <a:gdLst>
              <a:gd name="T0" fmla="*/ 84 w 100"/>
              <a:gd name="T1" fmla="*/ 77 h 101"/>
              <a:gd name="T2" fmla="*/ 84 w 100"/>
              <a:gd name="T3" fmla="*/ 77 h 101"/>
              <a:gd name="T4" fmla="*/ 22 w 100"/>
              <a:gd name="T5" fmla="*/ 84 h 101"/>
              <a:gd name="T6" fmla="*/ 22 w 100"/>
              <a:gd name="T7" fmla="*/ 23 h 101"/>
              <a:gd name="T8" fmla="*/ 84 w 100"/>
              <a:gd name="T9" fmla="*/ 15 h 101"/>
              <a:gd name="T10" fmla="*/ 84 w 100"/>
              <a:gd name="T11" fmla="*/ 7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4" y="77"/>
                </a:moveTo>
                <a:lnTo>
                  <a:pt x="84" y="77"/>
                </a:lnTo>
                <a:cubicBezTo>
                  <a:pt x="61" y="100"/>
                  <a:pt x="38" y="100"/>
                  <a:pt x="22" y="84"/>
                </a:cubicBezTo>
                <a:cubicBezTo>
                  <a:pt x="0" y="61"/>
                  <a:pt x="0" y="38"/>
                  <a:pt x="22" y="23"/>
                </a:cubicBezTo>
                <a:cubicBezTo>
                  <a:pt x="38" y="0"/>
                  <a:pt x="61" y="0"/>
                  <a:pt x="84" y="15"/>
                </a:cubicBezTo>
                <a:cubicBezTo>
                  <a:pt x="99" y="38"/>
                  <a:pt x="99" y="61"/>
                  <a:pt x="84" y="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5" name="Grupo 354">
            <a:extLst>
              <a:ext uri="{FF2B5EF4-FFF2-40B4-BE49-F238E27FC236}">
                <a16:creationId xmlns:a16="http://schemas.microsoft.com/office/drawing/2014/main" id="{D8FE9CB4-DF28-FA41-BB44-FBEA02BDADA0}"/>
              </a:ext>
            </a:extLst>
          </p:cNvPr>
          <p:cNvGrpSpPr/>
          <p:nvPr/>
        </p:nvGrpSpPr>
        <p:grpSpPr>
          <a:xfrm>
            <a:off x="2668308" y="749834"/>
            <a:ext cx="19041035" cy="2561450"/>
            <a:chOff x="2668308" y="861425"/>
            <a:chExt cx="19041035" cy="2561450"/>
          </a:xfrm>
        </p:grpSpPr>
        <p:sp>
          <p:nvSpPr>
            <p:cNvPr id="356" name="CuadroTexto 355">
              <a:extLst>
                <a:ext uri="{FF2B5EF4-FFF2-40B4-BE49-F238E27FC236}">
                  <a16:creationId xmlns:a16="http://schemas.microsoft.com/office/drawing/2014/main" id="{FF6F85AC-1CC9-1446-9E66-49AE87D06D80}"/>
                </a:ext>
              </a:extLst>
            </p:cNvPr>
            <p:cNvSpPr txBox="1"/>
            <p:nvPr/>
          </p:nvSpPr>
          <p:spPr>
            <a:xfrm>
              <a:off x="7916674" y="861425"/>
              <a:ext cx="85443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57" name="CuadroTexto 356">
              <a:extLst>
                <a:ext uri="{FF2B5EF4-FFF2-40B4-BE49-F238E27FC236}">
                  <a16:creationId xmlns:a16="http://schemas.microsoft.com/office/drawing/2014/main" id="{643B569A-CDEF-E647-862C-DDB8C5CF09B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2CA43CB9-00D2-9C4A-8B00-2DF20CAB930C}"/>
              </a:ext>
            </a:extLst>
          </p:cNvPr>
          <p:cNvGrpSpPr/>
          <p:nvPr/>
        </p:nvGrpSpPr>
        <p:grpSpPr>
          <a:xfrm>
            <a:off x="1989719" y="9044893"/>
            <a:ext cx="2928647" cy="1106593"/>
            <a:chOff x="4214896" y="10781691"/>
            <a:chExt cx="4236804" cy="1106593"/>
          </a:xfrm>
        </p:grpSpPr>
        <p:sp>
          <p:nvSpPr>
            <p:cNvPr id="359" name="CuadroTexto 395">
              <a:extLst>
                <a:ext uri="{FF2B5EF4-FFF2-40B4-BE49-F238E27FC236}">
                  <a16:creationId xmlns:a16="http://schemas.microsoft.com/office/drawing/2014/main" id="{1159D910-D619-6040-8EEC-4ED828A1BB99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0" name="Rectangle 40">
              <a:extLst>
                <a:ext uri="{FF2B5EF4-FFF2-40B4-BE49-F238E27FC236}">
                  <a16:creationId xmlns:a16="http://schemas.microsoft.com/office/drawing/2014/main" id="{A6EFA6C3-1D27-C84B-86D8-1E75631EE276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1" name="Grupo 360">
            <a:extLst>
              <a:ext uri="{FF2B5EF4-FFF2-40B4-BE49-F238E27FC236}">
                <a16:creationId xmlns:a16="http://schemas.microsoft.com/office/drawing/2014/main" id="{5DD58AE2-3291-1944-BBBB-D640505CF9B5}"/>
              </a:ext>
            </a:extLst>
          </p:cNvPr>
          <p:cNvGrpSpPr/>
          <p:nvPr/>
        </p:nvGrpSpPr>
        <p:grpSpPr>
          <a:xfrm>
            <a:off x="6387599" y="9033555"/>
            <a:ext cx="2928647" cy="1106593"/>
            <a:chOff x="4214896" y="10781691"/>
            <a:chExt cx="4236804" cy="1106593"/>
          </a:xfrm>
        </p:grpSpPr>
        <p:sp>
          <p:nvSpPr>
            <p:cNvPr id="362" name="CuadroTexto 395">
              <a:extLst>
                <a:ext uri="{FF2B5EF4-FFF2-40B4-BE49-F238E27FC236}">
                  <a16:creationId xmlns:a16="http://schemas.microsoft.com/office/drawing/2014/main" id="{32F7A3B7-88CA-A84F-9892-E11EC15E4F23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3" name="Rectangle 40">
              <a:extLst>
                <a:ext uri="{FF2B5EF4-FFF2-40B4-BE49-F238E27FC236}">
                  <a16:creationId xmlns:a16="http://schemas.microsoft.com/office/drawing/2014/main" id="{5E2EFE6F-19E3-2140-9C02-B95943D479F0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4" name="Grupo 363">
            <a:extLst>
              <a:ext uri="{FF2B5EF4-FFF2-40B4-BE49-F238E27FC236}">
                <a16:creationId xmlns:a16="http://schemas.microsoft.com/office/drawing/2014/main" id="{DA146498-1895-3641-A95A-69C892F89281}"/>
              </a:ext>
            </a:extLst>
          </p:cNvPr>
          <p:cNvGrpSpPr/>
          <p:nvPr/>
        </p:nvGrpSpPr>
        <p:grpSpPr>
          <a:xfrm>
            <a:off x="10818828" y="9031987"/>
            <a:ext cx="2928647" cy="1106593"/>
            <a:chOff x="4214896" y="10781691"/>
            <a:chExt cx="4236804" cy="1106593"/>
          </a:xfrm>
        </p:grpSpPr>
        <p:sp>
          <p:nvSpPr>
            <p:cNvPr id="365" name="CuadroTexto 395">
              <a:extLst>
                <a:ext uri="{FF2B5EF4-FFF2-40B4-BE49-F238E27FC236}">
                  <a16:creationId xmlns:a16="http://schemas.microsoft.com/office/drawing/2014/main" id="{648393B7-9175-B040-B320-D0BD2F5DD161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6" name="Rectangle 40">
              <a:extLst>
                <a:ext uri="{FF2B5EF4-FFF2-40B4-BE49-F238E27FC236}">
                  <a16:creationId xmlns:a16="http://schemas.microsoft.com/office/drawing/2014/main" id="{ECA81E71-5053-E94B-BD26-B21A2B77AEE3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D230CA59-D30D-7842-88CC-0A090A5DCD4B}"/>
              </a:ext>
            </a:extLst>
          </p:cNvPr>
          <p:cNvGrpSpPr/>
          <p:nvPr/>
        </p:nvGrpSpPr>
        <p:grpSpPr>
          <a:xfrm>
            <a:off x="15106825" y="9010216"/>
            <a:ext cx="2928647" cy="1106593"/>
            <a:chOff x="4214896" y="10781691"/>
            <a:chExt cx="4236804" cy="1106593"/>
          </a:xfrm>
        </p:grpSpPr>
        <p:sp>
          <p:nvSpPr>
            <p:cNvPr id="368" name="CuadroTexto 395">
              <a:extLst>
                <a:ext uri="{FF2B5EF4-FFF2-40B4-BE49-F238E27FC236}">
                  <a16:creationId xmlns:a16="http://schemas.microsoft.com/office/drawing/2014/main" id="{AAC2C88D-0500-5A4D-BC2E-9180422E198E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69" name="Rectangle 40">
              <a:extLst>
                <a:ext uri="{FF2B5EF4-FFF2-40B4-BE49-F238E27FC236}">
                  <a16:creationId xmlns:a16="http://schemas.microsoft.com/office/drawing/2014/main" id="{AFBCE000-0373-E34C-A81A-C4C32E4EEAFF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0" name="Grupo 369">
            <a:extLst>
              <a:ext uri="{FF2B5EF4-FFF2-40B4-BE49-F238E27FC236}">
                <a16:creationId xmlns:a16="http://schemas.microsoft.com/office/drawing/2014/main" id="{E42932BA-FC7A-7B41-89EA-83A7D8850872}"/>
              </a:ext>
            </a:extLst>
          </p:cNvPr>
          <p:cNvGrpSpPr/>
          <p:nvPr/>
        </p:nvGrpSpPr>
        <p:grpSpPr>
          <a:xfrm>
            <a:off x="19393425" y="9010216"/>
            <a:ext cx="2928647" cy="1106593"/>
            <a:chOff x="4214896" y="10781691"/>
            <a:chExt cx="4236804" cy="1106593"/>
          </a:xfrm>
        </p:grpSpPr>
        <p:sp>
          <p:nvSpPr>
            <p:cNvPr id="371" name="CuadroTexto 395">
              <a:extLst>
                <a:ext uri="{FF2B5EF4-FFF2-40B4-BE49-F238E27FC236}">
                  <a16:creationId xmlns:a16="http://schemas.microsoft.com/office/drawing/2014/main" id="{DE6EAC75-B4AE-7346-A40F-70C05F4F63C9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72" name="Rectangle 40">
              <a:extLst>
                <a:ext uri="{FF2B5EF4-FFF2-40B4-BE49-F238E27FC236}">
                  <a16:creationId xmlns:a16="http://schemas.microsoft.com/office/drawing/2014/main" id="{91C397EE-2AAC-F848-B90D-FF8A24DE2360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814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1">
            <a:extLst>
              <a:ext uri="{FF2B5EF4-FFF2-40B4-BE49-F238E27FC236}">
                <a16:creationId xmlns:a16="http://schemas.microsoft.com/office/drawing/2014/main" id="{DCB78469-FC5B-6E42-9029-72F835BF4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64" y="1561307"/>
            <a:ext cx="1501049" cy="4837774"/>
          </a:xfrm>
          <a:custGeom>
            <a:avLst/>
            <a:gdLst>
              <a:gd name="T0" fmla="*/ 1382 w 1383"/>
              <a:gd name="T1" fmla="*/ 4460 h 4461"/>
              <a:gd name="T2" fmla="*/ 0 w 1383"/>
              <a:gd name="T3" fmla="*/ 4460 h 4461"/>
              <a:gd name="T4" fmla="*/ 0 w 1383"/>
              <a:gd name="T5" fmla="*/ 0 h 4461"/>
              <a:gd name="T6" fmla="*/ 1382 w 1383"/>
              <a:gd name="T7" fmla="*/ 0 h 4461"/>
              <a:gd name="T8" fmla="*/ 1382 w 1383"/>
              <a:gd name="T9" fmla="*/ 4460 h 4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3" h="4461">
                <a:moveTo>
                  <a:pt x="1382" y="4460"/>
                </a:moveTo>
                <a:lnTo>
                  <a:pt x="0" y="4460"/>
                </a:lnTo>
                <a:lnTo>
                  <a:pt x="0" y="0"/>
                </a:lnTo>
                <a:lnTo>
                  <a:pt x="1382" y="0"/>
                </a:lnTo>
                <a:lnTo>
                  <a:pt x="1382" y="446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">
            <a:extLst>
              <a:ext uri="{FF2B5EF4-FFF2-40B4-BE49-F238E27FC236}">
                <a16:creationId xmlns:a16="http://schemas.microsoft.com/office/drawing/2014/main" id="{A40C98BC-2549-3147-89FB-860524409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340" y="1919836"/>
            <a:ext cx="4837774" cy="4182860"/>
          </a:xfrm>
          <a:custGeom>
            <a:avLst/>
            <a:gdLst>
              <a:gd name="T0" fmla="*/ 3347 w 4461"/>
              <a:gd name="T1" fmla="*/ 0 h 3860"/>
              <a:gd name="T2" fmla="*/ 1113 w 4461"/>
              <a:gd name="T3" fmla="*/ 0 h 3860"/>
              <a:gd name="T4" fmla="*/ 0 w 4461"/>
              <a:gd name="T5" fmla="*/ 1929 h 3860"/>
              <a:gd name="T6" fmla="*/ 1113 w 4461"/>
              <a:gd name="T7" fmla="*/ 3859 h 3860"/>
              <a:gd name="T8" fmla="*/ 3347 w 4461"/>
              <a:gd name="T9" fmla="*/ 3859 h 3860"/>
              <a:gd name="T10" fmla="*/ 4460 w 4461"/>
              <a:gd name="T11" fmla="*/ 1929 h 3860"/>
              <a:gd name="T12" fmla="*/ 3347 w 4461"/>
              <a:gd name="T13" fmla="*/ 0 h 3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1" h="3860">
                <a:moveTo>
                  <a:pt x="3347" y="0"/>
                </a:moveTo>
                <a:lnTo>
                  <a:pt x="1113" y="0"/>
                </a:lnTo>
                <a:lnTo>
                  <a:pt x="0" y="1929"/>
                </a:lnTo>
                <a:lnTo>
                  <a:pt x="1113" y="3859"/>
                </a:lnTo>
                <a:lnTo>
                  <a:pt x="3347" y="3859"/>
                </a:lnTo>
                <a:lnTo>
                  <a:pt x="4460" y="1929"/>
                </a:lnTo>
                <a:lnTo>
                  <a:pt x="3347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3">
            <a:extLst>
              <a:ext uri="{FF2B5EF4-FFF2-40B4-BE49-F238E27FC236}">
                <a16:creationId xmlns:a16="http://schemas.microsoft.com/office/drawing/2014/main" id="{326FCF3D-E6C4-134E-B539-2068403B9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64" y="1561307"/>
            <a:ext cx="2696151" cy="2423666"/>
          </a:xfrm>
          <a:custGeom>
            <a:avLst/>
            <a:gdLst>
              <a:gd name="T0" fmla="*/ 2486 w 2487"/>
              <a:gd name="T1" fmla="*/ 2234 h 2235"/>
              <a:gd name="T2" fmla="*/ 978 w 2487"/>
              <a:gd name="T3" fmla="*/ 2234 h 2235"/>
              <a:gd name="T4" fmla="*/ 0 w 2487"/>
              <a:gd name="T5" fmla="*/ 0 h 2235"/>
              <a:gd name="T6" fmla="*/ 1499 w 2487"/>
              <a:gd name="T7" fmla="*/ 0 h 2235"/>
              <a:gd name="T8" fmla="*/ 2486 w 2487"/>
              <a:gd name="T9" fmla="*/ 2234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7" h="2235">
                <a:moveTo>
                  <a:pt x="2486" y="2234"/>
                </a:moveTo>
                <a:lnTo>
                  <a:pt x="978" y="2234"/>
                </a:lnTo>
                <a:lnTo>
                  <a:pt x="0" y="0"/>
                </a:lnTo>
                <a:lnTo>
                  <a:pt x="1499" y="0"/>
                </a:lnTo>
                <a:lnTo>
                  <a:pt x="2486" y="22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4">
            <a:extLst>
              <a:ext uri="{FF2B5EF4-FFF2-40B4-BE49-F238E27FC236}">
                <a16:creationId xmlns:a16="http://schemas.microsoft.com/office/drawing/2014/main" id="{FB7E794D-62AF-A74A-B0C9-394E45C2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64" y="3984973"/>
            <a:ext cx="2696151" cy="2433230"/>
          </a:xfrm>
          <a:custGeom>
            <a:avLst/>
            <a:gdLst>
              <a:gd name="T0" fmla="*/ 2486 w 2487"/>
              <a:gd name="T1" fmla="*/ 0 h 2245"/>
              <a:gd name="T2" fmla="*/ 978 w 2487"/>
              <a:gd name="T3" fmla="*/ 0 h 2245"/>
              <a:gd name="T4" fmla="*/ 0 w 2487"/>
              <a:gd name="T5" fmla="*/ 2244 h 2245"/>
              <a:gd name="T6" fmla="*/ 1499 w 2487"/>
              <a:gd name="T7" fmla="*/ 2244 h 2245"/>
              <a:gd name="T8" fmla="*/ 2486 w 2487"/>
              <a:gd name="T9" fmla="*/ 0 h 2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7" h="2245">
                <a:moveTo>
                  <a:pt x="2486" y="0"/>
                </a:moveTo>
                <a:lnTo>
                  <a:pt x="978" y="0"/>
                </a:lnTo>
                <a:lnTo>
                  <a:pt x="0" y="2244"/>
                </a:lnTo>
                <a:lnTo>
                  <a:pt x="1499" y="2244"/>
                </a:lnTo>
                <a:lnTo>
                  <a:pt x="248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E753743C-4D97-6147-A007-639DFFBA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64" y="7297798"/>
            <a:ext cx="1501049" cy="4837774"/>
          </a:xfrm>
          <a:custGeom>
            <a:avLst/>
            <a:gdLst>
              <a:gd name="T0" fmla="*/ 1382 w 1383"/>
              <a:gd name="T1" fmla="*/ 4460 h 4461"/>
              <a:gd name="T2" fmla="*/ 0 w 1383"/>
              <a:gd name="T3" fmla="*/ 4460 h 4461"/>
              <a:gd name="T4" fmla="*/ 0 w 1383"/>
              <a:gd name="T5" fmla="*/ 0 h 4461"/>
              <a:gd name="T6" fmla="*/ 1382 w 1383"/>
              <a:gd name="T7" fmla="*/ 0 h 4461"/>
              <a:gd name="T8" fmla="*/ 1382 w 1383"/>
              <a:gd name="T9" fmla="*/ 4460 h 4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3" h="4461">
                <a:moveTo>
                  <a:pt x="1382" y="4460"/>
                </a:moveTo>
                <a:lnTo>
                  <a:pt x="0" y="4460"/>
                </a:lnTo>
                <a:lnTo>
                  <a:pt x="0" y="0"/>
                </a:lnTo>
                <a:lnTo>
                  <a:pt x="1382" y="0"/>
                </a:lnTo>
                <a:lnTo>
                  <a:pt x="1382" y="446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1A2D667F-A8A3-7F4D-9642-9DD7B0BB7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340" y="7661109"/>
            <a:ext cx="4837774" cy="4192417"/>
          </a:xfrm>
          <a:custGeom>
            <a:avLst/>
            <a:gdLst>
              <a:gd name="T0" fmla="*/ 3347 w 4461"/>
              <a:gd name="T1" fmla="*/ 0 h 3869"/>
              <a:gd name="T2" fmla="*/ 1113 w 4461"/>
              <a:gd name="T3" fmla="*/ 0 h 3869"/>
              <a:gd name="T4" fmla="*/ 0 w 4461"/>
              <a:gd name="T5" fmla="*/ 1930 h 3869"/>
              <a:gd name="T6" fmla="*/ 1113 w 4461"/>
              <a:gd name="T7" fmla="*/ 3868 h 3869"/>
              <a:gd name="T8" fmla="*/ 3347 w 4461"/>
              <a:gd name="T9" fmla="*/ 3868 h 3869"/>
              <a:gd name="T10" fmla="*/ 4460 w 4461"/>
              <a:gd name="T11" fmla="*/ 1930 h 3869"/>
              <a:gd name="T12" fmla="*/ 3347 w 4461"/>
              <a:gd name="T13" fmla="*/ 0 h 3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1" h="3869">
                <a:moveTo>
                  <a:pt x="3347" y="0"/>
                </a:moveTo>
                <a:lnTo>
                  <a:pt x="1113" y="0"/>
                </a:lnTo>
                <a:lnTo>
                  <a:pt x="0" y="1930"/>
                </a:lnTo>
                <a:lnTo>
                  <a:pt x="1113" y="3868"/>
                </a:lnTo>
                <a:lnTo>
                  <a:pt x="3347" y="3868"/>
                </a:lnTo>
                <a:lnTo>
                  <a:pt x="4460" y="1930"/>
                </a:lnTo>
                <a:lnTo>
                  <a:pt x="3347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47C433D9-91AB-E343-9E38-D34BD5027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64" y="7297798"/>
            <a:ext cx="2696151" cy="2423666"/>
          </a:xfrm>
          <a:custGeom>
            <a:avLst/>
            <a:gdLst>
              <a:gd name="T0" fmla="*/ 2486 w 2487"/>
              <a:gd name="T1" fmla="*/ 2235 h 2236"/>
              <a:gd name="T2" fmla="*/ 978 w 2487"/>
              <a:gd name="T3" fmla="*/ 2235 h 2236"/>
              <a:gd name="T4" fmla="*/ 0 w 2487"/>
              <a:gd name="T5" fmla="*/ 0 h 2236"/>
              <a:gd name="T6" fmla="*/ 1499 w 2487"/>
              <a:gd name="T7" fmla="*/ 0 h 2236"/>
              <a:gd name="T8" fmla="*/ 2486 w 2487"/>
              <a:gd name="T9" fmla="*/ 2235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7" h="2236">
                <a:moveTo>
                  <a:pt x="2486" y="2235"/>
                </a:moveTo>
                <a:lnTo>
                  <a:pt x="978" y="2235"/>
                </a:lnTo>
                <a:lnTo>
                  <a:pt x="0" y="0"/>
                </a:lnTo>
                <a:lnTo>
                  <a:pt x="1499" y="0"/>
                </a:lnTo>
                <a:lnTo>
                  <a:pt x="2486" y="22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8">
            <a:extLst>
              <a:ext uri="{FF2B5EF4-FFF2-40B4-BE49-F238E27FC236}">
                <a16:creationId xmlns:a16="http://schemas.microsoft.com/office/drawing/2014/main" id="{4C3EA223-8089-9E43-8501-517347DF6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64" y="9721464"/>
            <a:ext cx="2696151" cy="2433230"/>
          </a:xfrm>
          <a:custGeom>
            <a:avLst/>
            <a:gdLst>
              <a:gd name="T0" fmla="*/ 2486 w 2487"/>
              <a:gd name="T1" fmla="*/ 0 h 2244"/>
              <a:gd name="T2" fmla="*/ 978 w 2487"/>
              <a:gd name="T3" fmla="*/ 0 h 2244"/>
              <a:gd name="T4" fmla="*/ 0 w 2487"/>
              <a:gd name="T5" fmla="*/ 2243 h 2244"/>
              <a:gd name="T6" fmla="*/ 1499 w 2487"/>
              <a:gd name="T7" fmla="*/ 2243 h 2244"/>
              <a:gd name="T8" fmla="*/ 2486 w 2487"/>
              <a:gd name="T9" fmla="*/ 0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7" h="2244">
                <a:moveTo>
                  <a:pt x="2486" y="0"/>
                </a:moveTo>
                <a:lnTo>
                  <a:pt x="978" y="0"/>
                </a:lnTo>
                <a:lnTo>
                  <a:pt x="0" y="2243"/>
                </a:lnTo>
                <a:lnTo>
                  <a:pt x="1499" y="2243"/>
                </a:lnTo>
                <a:lnTo>
                  <a:pt x="248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9">
            <a:extLst>
              <a:ext uri="{FF2B5EF4-FFF2-40B4-BE49-F238E27FC236}">
                <a16:creationId xmlns:a16="http://schemas.microsoft.com/office/drawing/2014/main" id="{C5172222-AF8F-3242-8DC3-147AAC52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307" y="1561307"/>
            <a:ext cx="1505827" cy="4837774"/>
          </a:xfrm>
          <a:custGeom>
            <a:avLst/>
            <a:gdLst>
              <a:gd name="T0" fmla="*/ 1390 w 1391"/>
              <a:gd name="T1" fmla="*/ 4460 h 4461"/>
              <a:gd name="T2" fmla="*/ 0 w 1391"/>
              <a:gd name="T3" fmla="*/ 4460 h 4461"/>
              <a:gd name="T4" fmla="*/ 0 w 1391"/>
              <a:gd name="T5" fmla="*/ 0 h 4461"/>
              <a:gd name="T6" fmla="*/ 1390 w 1391"/>
              <a:gd name="T7" fmla="*/ 0 h 4461"/>
              <a:gd name="T8" fmla="*/ 1390 w 1391"/>
              <a:gd name="T9" fmla="*/ 4460 h 4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1" h="4461">
                <a:moveTo>
                  <a:pt x="1390" y="4460"/>
                </a:moveTo>
                <a:lnTo>
                  <a:pt x="0" y="4460"/>
                </a:lnTo>
                <a:lnTo>
                  <a:pt x="0" y="0"/>
                </a:lnTo>
                <a:lnTo>
                  <a:pt x="1390" y="0"/>
                </a:lnTo>
                <a:lnTo>
                  <a:pt x="1390" y="446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0">
            <a:extLst>
              <a:ext uri="{FF2B5EF4-FFF2-40B4-BE49-F238E27FC236}">
                <a16:creationId xmlns:a16="http://schemas.microsoft.com/office/drawing/2014/main" id="{8BCA9830-C344-2D45-8ED0-B68C7FDB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183" y="1919836"/>
            <a:ext cx="4832992" cy="4182860"/>
          </a:xfrm>
          <a:custGeom>
            <a:avLst/>
            <a:gdLst>
              <a:gd name="T0" fmla="*/ 3347 w 4460"/>
              <a:gd name="T1" fmla="*/ 0 h 3860"/>
              <a:gd name="T2" fmla="*/ 1113 w 4460"/>
              <a:gd name="T3" fmla="*/ 0 h 3860"/>
              <a:gd name="T4" fmla="*/ 0 w 4460"/>
              <a:gd name="T5" fmla="*/ 1929 h 3860"/>
              <a:gd name="T6" fmla="*/ 1113 w 4460"/>
              <a:gd name="T7" fmla="*/ 3859 h 3860"/>
              <a:gd name="T8" fmla="*/ 3347 w 4460"/>
              <a:gd name="T9" fmla="*/ 3859 h 3860"/>
              <a:gd name="T10" fmla="*/ 4459 w 4460"/>
              <a:gd name="T11" fmla="*/ 1929 h 3860"/>
              <a:gd name="T12" fmla="*/ 3347 w 4460"/>
              <a:gd name="T13" fmla="*/ 0 h 3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0" h="3860">
                <a:moveTo>
                  <a:pt x="3347" y="0"/>
                </a:moveTo>
                <a:lnTo>
                  <a:pt x="1113" y="0"/>
                </a:lnTo>
                <a:lnTo>
                  <a:pt x="0" y="1929"/>
                </a:lnTo>
                <a:lnTo>
                  <a:pt x="1113" y="3859"/>
                </a:lnTo>
                <a:lnTo>
                  <a:pt x="3347" y="3859"/>
                </a:lnTo>
                <a:lnTo>
                  <a:pt x="4459" y="1929"/>
                </a:lnTo>
                <a:lnTo>
                  <a:pt x="3347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3A861EDE-73C5-AE4B-8A95-F714ED3D4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307" y="1561307"/>
            <a:ext cx="2696151" cy="2423666"/>
          </a:xfrm>
          <a:custGeom>
            <a:avLst/>
            <a:gdLst>
              <a:gd name="T0" fmla="*/ 2485 w 2486"/>
              <a:gd name="T1" fmla="*/ 2234 h 2235"/>
              <a:gd name="T2" fmla="*/ 979 w 2486"/>
              <a:gd name="T3" fmla="*/ 2234 h 2235"/>
              <a:gd name="T4" fmla="*/ 0 w 2486"/>
              <a:gd name="T5" fmla="*/ 0 h 2235"/>
              <a:gd name="T6" fmla="*/ 1498 w 2486"/>
              <a:gd name="T7" fmla="*/ 0 h 2235"/>
              <a:gd name="T8" fmla="*/ 2485 w 2486"/>
              <a:gd name="T9" fmla="*/ 2234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6" h="2235">
                <a:moveTo>
                  <a:pt x="2485" y="2234"/>
                </a:moveTo>
                <a:lnTo>
                  <a:pt x="979" y="2234"/>
                </a:lnTo>
                <a:lnTo>
                  <a:pt x="0" y="0"/>
                </a:lnTo>
                <a:lnTo>
                  <a:pt x="1498" y="0"/>
                </a:lnTo>
                <a:lnTo>
                  <a:pt x="2485" y="22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2">
            <a:extLst>
              <a:ext uri="{FF2B5EF4-FFF2-40B4-BE49-F238E27FC236}">
                <a16:creationId xmlns:a16="http://schemas.microsoft.com/office/drawing/2014/main" id="{5D6BBB61-E4E1-5645-9E5F-FE8F1CFFF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307" y="3984973"/>
            <a:ext cx="2696151" cy="2433230"/>
          </a:xfrm>
          <a:custGeom>
            <a:avLst/>
            <a:gdLst>
              <a:gd name="T0" fmla="*/ 2485 w 2486"/>
              <a:gd name="T1" fmla="*/ 0 h 2245"/>
              <a:gd name="T2" fmla="*/ 979 w 2486"/>
              <a:gd name="T3" fmla="*/ 0 h 2245"/>
              <a:gd name="T4" fmla="*/ 0 w 2486"/>
              <a:gd name="T5" fmla="*/ 2244 h 2245"/>
              <a:gd name="T6" fmla="*/ 1498 w 2486"/>
              <a:gd name="T7" fmla="*/ 2244 h 2245"/>
              <a:gd name="T8" fmla="*/ 2485 w 2486"/>
              <a:gd name="T9" fmla="*/ 0 h 2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6" h="2245">
                <a:moveTo>
                  <a:pt x="2485" y="0"/>
                </a:moveTo>
                <a:lnTo>
                  <a:pt x="979" y="0"/>
                </a:lnTo>
                <a:lnTo>
                  <a:pt x="0" y="2244"/>
                </a:lnTo>
                <a:lnTo>
                  <a:pt x="1498" y="2244"/>
                </a:lnTo>
                <a:lnTo>
                  <a:pt x="248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3">
            <a:extLst>
              <a:ext uri="{FF2B5EF4-FFF2-40B4-BE49-F238E27FC236}">
                <a16:creationId xmlns:a16="http://schemas.microsoft.com/office/drawing/2014/main" id="{60565DAD-33D9-8447-ADD7-E97748620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307" y="7297798"/>
            <a:ext cx="1505827" cy="4837774"/>
          </a:xfrm>
          <a:custGeom>
            <a:avLst/>
            <a:gdLst>
              <a:gd name="T0" fmla="*/ 1390 w 1391"/>
              <a:gd name="T1" fmla="*/ 4460 h 4461"/>
              <a:gd name="T2" fmla="*/ 0 w 1391"/>
              <a:gd name="T3" fmla="*/ 4460 h 4461"/>
              <a:gd name="T4" fmla="*/ 0 w 1391"/>
              <a:gd name="T5" fmla="*/ 0 h 4461"/>
              <a:gd name="T6" fmla="*/ 1390 w 1391"/>
              <a:gd name="T7" fmla="*/ 0 h 4461"/>
              <a:gd name="T8" fmla="*/ 1390 w 1391"/>
              <a:gd name="T9" fmla="*/ 4460 h 4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1" h="4461">
                <a:moveTo>
                  <a:pt x="1390" y="4460"/>
                </a:moveTo>
                <a:lnTo>
                  <a:pt x="0" y="4460"/>
                </a:lnTo>
                <a:lnTo>
                  <a:pt x="0" y="0"/>
                </a:lnTo>
                <a:lnTo>
                  <a:pt x="1390" y="0"/>
                </a:lnTo>
                <a:lnTo>
                  <a:pt x="1390" y="446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7E2EE0DA-D409-2240-98ED-B004C1B7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183" y="7661109"/>
            <a:ext cx="4832992" cy="4192417"/>
          </a:xfrm>
          <a:custGeom>
            <a:avLst/>
            <a:gdLst>
              <a:gd name="T0" fmla="*/ 3347 w 4460"/>
              <a:gd name="T1" fmla="*/ 0 h 3869"/>
              <a:gd name="T2" fmla="*/ 1113 w 4460"/>
              <a:gd name="T3" fmla="*/ 0 h 3869"/>
              <a:gd name="T4" fmla="*/ 0 w 4460"/>
              <a:gd name="T5" fmla="*/ 1930 h 3869"/>
              <a:gd name="T6" fmla="*/ 1113 w 4460"/>
              <a:gd name="T7" fmla="*/ 3868 h 3869"/>
              <a:gd name="T8" fmla="*/ 3347 w 4460"/>
              <a:gd name="T9" fmla="*/ 3868 h 3869"/>
              <a:gd name="T10" fmla="*/ 4459 w 4460"/>
              <a:gd name="T11" fmla="*/ 1930 h 3869"/>
              <a:gd name="T12" fmla="*/ 3347 w 4460"/>
              <a:gd name="T13" fmla="*/ 0 h 3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0" h="3869">
                <a:moveTo>
                  <a:pt x="3347" y="0"/>
                </a:moveTo>
                <a:lnTo>
                  <a:pt x="1113" y="0"/>
                </a:lnTo>
                <a:lnTo>
                  <a:pt x="0" y="1930"/>
                </a:lnTo>
                <a:lnTo>
                  <a:pt x="1113" y="3868"/>
                </a:lnTo>
                <a:lnTo>
                  <a:pt x="3347" y="3868"/>
                </a:lnTo>
                <a:lnTo>
                  <a:pt x="4459" y="1930"/>
                </a:lnTo>
                <a:lnTo>
                  <a:pt x="3347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5">
            <a:extLst>
              <a:ext uri="{FF2B5EF4-FFF2-40B4-BE49-F238E27FC236}">
                <a16:creationId xmlns:a16="http://schemas.microsoft.com/office/drawing/2014/main" id="{41EAF96C-14FD-C24A-89D3-FCE0F17DD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307" y="7297798"/>
            <a:ext cx="2696151" cy="2423666"/>
          </a:xfrm>
          <a:custGeom>
            <a:avLst/>
            <a:gdLst>
              <a:gd name="T0" fmla="*/ 2485 w 2486"/>
              <a:gd name="T1" fmla="*/ 2235 h 2236"/>
              <a:gd name="T2" fmla="*/ 979 w 2486"/>
              <a:gd name="T3" fmla="*/ 2235 h 2236"/>
              <a:gd name="T4" fmla="*/ 0 w 2486"/>
              <a:gd name="T5" fmla="*/ 0 h 2236"/>
              <a:gd name="T6" fmla="*/ 1498 w 2486"/>
              <a:gd name="T7" fmla="*/ 0 h 2236"/>
              <a:gd name="T8" fmla="*/ 2485 w 2486"/>
              <a:gd name="T9" fmla="*/ 2235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6" h="2236">
                <a:moveTo>
                  <a:pt x="2485" y="2235"/>
                </a:moveTo>
                <a:lnTo>
                  <a:pt x="979" y="2235"/>
                </a:lnTo>
                <a:lnTo>
                  <a:pt x="0" y="0"/>
                </a:lnTo>
                <a:lnTo>
                  <a:pt x="1498" y="0"/>
                </a:lnTo>
                <a:lnTo>
                  <a:pt x="2485" y="22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B9B8AFE5-ECD8-F14C-B2DF-E48E5D14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307" y="9721464"/>
            <a:ext cx="2696151" cy="2433230"/>
          </a:xfrm>
          <a:custGeom>
            <a:avLst/>
            <a:gdLst>
              <a:gd name="T0" fmla="*/ 2485 w 2486"/>
              <a:gd name="T1" fmla="*/ 0 h 2244"/>
              <a:gd name="T2" fmla="*/ 979 w 2486"/>
              <a:gd name="T3" fmla="*/ 0 h 2244"/>
              <a:gd name="T4" fmla="*/ 0 w 2486"/>
              <a:gd name="T5" fmla="*/ 2243 h 2244"/>
              <a:gd name="T6" fmla="*/ 1498 w 2486"/>
              <a:gd name="T7" fmla="*/ 2243 h 2244"/>
              <a:gd name="T8" fmla="*/ 2485 w 2486"/>
              <a:gd name="T9" fmla="*/ 0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6" h="2244">
                <a:moveTo>
                  <a:pt x="2485" y="0"/>
                </a:moveTo>
                <a:lnTo>
                  <a:pt x="979" y="0"/>
                </a:lnTo>
                <a:lnTo>
                  <a:pt x="0" y="2243"/>
                </a:lnTo>
                <a:lnTo>
                  <a:pt x="1498" y="2243"/>
                </a:lnTo>
                <a:lnTo>
                  <a:pt x="248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0">
            <a:extLst>
              <a:ext uri="{FF2B5EF4-FFF2-40B4-BE49-F238E27FC236}">
                <a16:creationId xmlns:a16="http://schemas.microsoft.com/office/drawing/2014/main" id="{97A7AE62-EA13-F74C-A7F5-4683F95F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970" y="2785092"/>
            <a:ext cx="740962" cy="535406"/>
          </a:xfrm>
          <a:custGeom>
            <a:avLst/>
            <a:gdLst>
              <a:gd name="T0" fmla="*/ 583 w 683"/>
              <a:gd name="T1" fmla="*/ 493 h 494"/>
              <a:gd name="T2" fmla="*/ 583 w 683"/>
              <a:gd name="T3" fmla="*/ 493 h 494"/>
              <a:gd name="T4" fmla="*/ 108 w 683"/>
              <a:gd name="T5" fmla="*/ 493 h 494"/>
              <a:gd name="T6" fmla="*/ 0 w 683"/>
              <a:gd name="T7" fmla="*/ 395 h 494"/>
              <a:gd name="T8" fmla="*/ 0 w 683"/>
              <a:gd name="T9" fmla="*/ 107 h 494"/>
              <a:gd name="T10" fmla="*/ 108 w 683"/>
              <a:gd name="T11" fmla="*/ 0 h 494"/>
              <a:gd name="T12" fmla="*/ 583 w 683"/>
              <a:gd name="T13" fmla="*/ 0 h 494"/>
              <a:gd name="T14" fmla="*/ 682 w 683"/>
              <a:gd name="T15" fmla="*/ 107 h 494"/>
              <a:gd name="T16" fmla="*/ 682 w 683"/>
              <a:gd name="T17" fmla="*/ 395 h 494"/>
              <a:gd name="T18" fmla="*/ 583 w 683"/>
              <a:gd name="T19" fmla="*/ 493 h 494"/>
              <a:gd name="T20" fmla="*/ 108 w 683"/>
              <a:gd name="T21" fmla="*/ 53 h 494"/>
              <a:gd name="T22" fmla="*/ 108 w 683"/>
              <a:gd name="T23" fmla="*/ 53 h 494"/>
              <a:gd name="T24" fmla="*/ 54 w 683"/>
              <a:gd name="T25" fmla="*/ 107 h 494"/>
              <a:gd name="T26" fmla="*/ 54 w 683"/>
              <a:gd name="T27" fmla="*/ 395 h 494"/>
              <a:gd name="T28" fmla="*/ 108 w 683"/>
              <a:gd name="T29" fmla="*/ 439 h 494"/>
              <a:gd name="T30" fmla="*/ 583 w 683"/>
              <a:gd name="T31" fmla="*/ 439 h 494"/>
              <a:gd name="T32" fmla="*/ 628 w 683"/>
              <a:gd name="T33" fmla="*/ 395 h 494"/>
              <a:gd name="T34" fmla="*/ 628 w 683"/>
              <a:gd name="T35" fmla="*/ 107 h 494"/>
              <a:gd name="T36" fmla="*/ 583 w 683"/>
              <a:gd name="T37" fmla="*/ 53 h 494"/>
              <a:gd name="T38" fmla="*/ 108 w 683"/>
              <a:gd name="T39" fmla="*/ 5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3" h="494">
                <a:moveTo>
                  <a:pt x="583" y="493"/>
                </a:moveTo>
                <a:lnTo>
                  <a:pt x="583" y="493"/>
                </a:lnTo>
                <a:cubicBezTo>
                  <a:pt x="108" y="493"/>
                  <a:pt x="108" y="493"/>
                  <a:pt x="108" y="493"/>
                </a:cubicBezTo>
                <a:cubicBezTo>
                  <a:pt x="45" y="493"/>
                  <a:pt x="0" y="448"/>
                  <a:pt x="0" y="395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45" y="0"/>
                  <a:pt x="108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637" y="0"/>
                  <a:pt x="682" y="45"/>
                  <a:pt x="682" y="107"/>
                </a:cubicBezTo>
                <a:cubicBezTo>
                  <a:pt x="682" y="395"/>
                  <a:pt x="682" y="395"/>
                  <a:pt x="682" y="395"/>
                </a:cubicBezTo>
                <a:cubicBezTo>
                  <a:pt x="682" y="448"/>
                  <a:pt x="637" y="493"/>
                  <a:pt x="583" y="493"/>
                </a:cubicBezTo>
                <a:close/>
                <a:moveTo>
                  <a:pt x="108" y="53"/>
                </a:moveTo>
                <a:lnTo>
                  <a:pt x="108" y="53"/>
                </a:lnTo>
                <a:cubicBezTo>
                  <a:pt x="81" y="53"/>
                  <a:pt x="54" y="80"/>
                  <a:pt x="54" y="107"/>
                </a:cubicBezTo>
                <a:cubicBezTo>
                  <a:pt x="54" y="395"/>
                  <a:pt x="54" y="395"/>
                  <a:pt x="54" y="395"/>
                </a:cubicBezTo>
                <a:cubicBezTo>
                  <a:pt x="54" y="421"/>
                  <a:pt x="81" y="439"/>
                  <a:pt x="108" y="439"/>
                </a:cubicBezTo>
                <a:cubicBezTo>
                  <a:pt x="583" y="439"/>
                  <a:pt x="583" y="439"/>
                  <a:pt x="583" y="439"/>
                </a:cubicBezTo>
                <a:cubicBezTo>
                  <a:pt x="610" y="439"/>
                  <a:pt x="628" y="421"/>
                  <a:pt x="628" y="395"/>
                </a:cubicBezTo>
                <a:cubicBezTo>
                  <a:pt x="628" y="107"/>
                  <a:pt x="628" y="107"/>
                  <a:pt x="628" y="107"/>
                </a:cubicBezTo>
                <a:cubicBezTo>
                  <a:pt x="628" y="80"/>
                  <a:pt x="610" y="53"/>
                  <a:pt x="583" y="53"/>
                </a:cubicBezTo>
                <a:lnTo>
                  <a:pt x="108" y="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1">
            <a:extLst>
              <a:ext uri="{FF2B5EF4-FFF2-40B4-BE49-F238E27FC236}">
                <a16:creationId xmlns:a16="http://schemas.microsoft.com/office/drawing/2014/main" id="{24FAD196-914A-D548-B72F-5A9835E8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73" y="2942844"/>
            <a:ext cx="157755" cy="224681"/>
          </a:xfrm>
          <a:custGeom>
            <a:avLst/>
            <a:gdLst>
              <a:gd name="T0" fmla="*/ 81 w 145"/>
              <a:gd name="T1" fmla="*/ 207 h 208"/>
              <a:gd name="T2" fmla="*/ 81 w 145"/>
              <a:gd name="T3" fmla="*/ 207 h 208"/>
              <a:gd name="T4" fmla="*/ 27 w 145"/>
              <a:gd name="T5" fmla="*/ 207 h 208"/>
              <a:gd name="T6" fmla="*/ 10 w 145"/>
              <a:gd name="T7" fmla="*/ 189 h 208"/>
              <a:gd name="T8" fmla="*/ 10 w 145"/>
              <a:gd name="T9" fmla="*/ 189 h 208"/>
              <a:gd name="T10" fmla="*/ 27 w 145"/>
              <a:gd name="T11" fmla="*/ 171 h 208"/>
              <a:gd name="T12" fmla="*/ 81 w 145"/>
              <a:gd name="T13" fmla="*/ 171 h 208"/>
              <a:gd name="T14" fmla="*/ 99 w 145"/>
              <a:gd name="T15" fmla="*/ 144 h 208"/>
              <a:gd name="T16" fmla="*/ 81 w 145"/>
              <a:gd name="T17" fmla="*/ 126 h 208"/>
              <a:gd name="T18" fmla="*/ 63 w 145"/>
              <a:gd name="T19" fmla="*/ 126 h 208"/>
              <a:gd name="T20" fmla="*/ 0 w 145"/>
              <a:gd name="T21" fmla="*/ 72 h 208"/>
              <a:gd name="T22" fmla="*/ 63 w 145"/>
              <a:gd name="T23" fmla="*/ 0 h 208"/>
              <a:gd name="T24" fmla="*/ 117 w 145"/>
              <a:gd name="T25" fmla="*/ 0 h 208"/>
              <a:gd name="T26" fmla="*/ 135 w 145"/>
              <a:gd name="T27" fmla="*/ 27 h 208"/>
              <a:gd name="T28" fmla="*/ 135 w 145"/>
              <a:gd name="T29" fmla="*/ 27 h 208"/>
              <a:gd name="T30" fmla="*/ 117 w 145"/>
              <a:gd name="T31" fmla="*/ 45 h 208"/>
              <a:gd name="T32" fmla="*/ 63 w 145"/>
              <a:gd name="T33" fmla="*/ 45 h 208"/>
              <a:gd name="T34" fmla="*/ 45 w 145"/>
              <a:gd name="T35" fmla="*/ 63 h 208"/>
              <a:gd name="T36" fmla="*/ 63 w 145"/>
              <a:gd name="T37" fmla="*/ 81 h 208"/>
              <a:gd name="T38" fmla="*/ 81 w 145"/>
              <a:gd name="T39" fmla="*/ 81 h 208"/>
              <a:gd name="T40" fmla="*/ 144 w 145"/>
              <a:gd name="T41" fmla="*/ 153 h 208"/>
              <a:gd name="T42" fmla="*/ 81 w 145"/>
              <a:gd name="T43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5" h="208">
                <a:moveTo>
                  <a:pt x="81" y="207"/>
                </a:moveTo>
                <a:lnTo>
                  <a:pt x="81" y="207"/>
                </a:lnTo>
                <a:cubicBezTo>
                  <a:pt x="27" y="207"/>
                  <a:pt x="27" y="207"/>
                  <a:pt x="27" y="207"/>
                </a:cubicBezTo>
                <a:cubicBezTo>
                  <a:pt x="18" y="207"/>
                  <a:pt x="10" y="198"/>
                  <a:pt x="10" y="189"/>
                </a:cubicBezTo>
                <a:lnTo>
                  <a:pt x="10" y="189"/>
                </a:lnTo>
                <a:cubicBezTo>
                  <a:pt x="10" y="180"/>
                  <a:pt x="18" y="171"/>
                  <a:pt x="27" y="171"/>
                </a:cubicBezTo>
                <a:cubicBezTo>
                  <a:pt x="81" y="171"/>
                  <a:pt x="81" y="171"/>
                  <a:pt x="81" y="171"/>
                </a:cubicBezTo>
                <a:cubicBezTo>
                  <a:pt x="90" y="171"/>
                  <a:pt x="99" y="162"/>
                  <a:pt x="99" y="144"/>
                </a:cubicBezTo>
                <a:cubicBezTo>
                  <a:pt x="99" y="135"/>
                  <a:pt x="90" y="126"/>
                  <a:pt x="81" y="12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36" y="126"/>
                  <a:pt x="10" y="99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27"/>
                </a:cubicBezTo>
                <a:lnTo>
                  <a:pt x="135" y="27"/>
                </a:lnTo>
                <a:cubicBezTo>
                  <a:pt x="135" y="36"/>
                  <a:pt x="126" y="45"/>
                  <a:pt x="117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54" y="45"/>
                  <a:pt x="45" y="54"/>
                  <a:pt x="45" y="63"/>
                </a:cubicBezTo>
                <a:cubicBezTo>
                  <a:pt x="45" y="72"/>
                  <a:pt x="54" y="81"/>
                  <a:pt x="63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117" y="90"/>
                  <a:pt x="144" y="117"/>
                  <a:pt x="144" y="153"/>
                </a:cubicBezTo>
                <a:cubicBezTo>
                  <a:pt x="144" y="189"/>
                  <a:pt x="108" y="207"/>
                  <a:pt x="81" y="20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2">
            <a:extLst>
              <a:ext uri="{FF2B5EF4-FFF2-40B4-BE49-F238E27FC236}">
                <a16:creationId xmlns:a16="http://schemas.microsoft.com/office/drawing/2014/main" id="{B49FE199-D8EB-DD45-9A70-37EA8F43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720" y="2914161"/>
            <a:ext cx="47804" cy="57365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3">
            <a:extLst>
              <a:ext uri="{FF2B5EF4-FFF2-40B4-BE49-F238E27FC236}">
                <a16:creationId xmlns:a16="http://schemas.microsoft.com/office/drawing/2014/main" id="{262F39C5-EE3F-6047-8A7F-C216BC99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720" y="3148403"/>
            <a:ext cx="38243" cy="57365"/>
          </a:xfrm>
          <a:custGeom>
            <a:avLst/>
            <a:gdLst>
              <a:gd name="T0" fmla="*/ 36 w 37"/>
              <a:gd name="T1" fmla="*/ 53 h 54"/>
              <a:gd name="T2" fmla="*/ 0 w 37"/>
              <a:gd name="T3" fmla="*/ 53 h 54"/>
              <a:gd name="T4" fmla="*/ 0 w 37"/>
              <a:gd name="T5" fmla="*/ 0 h 54"/>
              <a:gd name="T6" fmla="*/ 36 w 37"/>
              <a:gd name="T7" fmla="*/ 0 h 54"/>
              <a:gd name="T8" fmla="*/ 36 w 37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4">
                <a:moveTo>
                  <a:pt x="36" y="53"/>
                </a:moveTo>
                <a:lnTo>
                  <a:pt x="0" y="53"/>
                </a:lnTo>
                <a:lnTo>
                  <a:pt x="0" y="0"/>
                </a:lnTo>
                <a:lnTo>
                  <a:pt x="36" y="0"/>
                </a:lnTo>
                <a:lnTo>
                  <a:pt x="36" y="5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4">
            <a:extLst>
              <a:ext uri="{FF2B5EF4-FFF2-40B4-BE49-F238E27FC236}">
                <a16:creationId xmlns:a16="http://schemas.microsoft.com/office/drawing/2014/main" id="{4F1BDC34-AA97-AB4F-9644-B69C83B3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59" y="2866357"/>
            <a:ext cx="76487" cy="76487"/>
          </a:xfrm>
          <a:custGeom>
            <a:avLst/>
            <a:gdLst>
              <a:gd name="T0" fmla="*/ 36 w 72"/>
              <a:gd name="T1" fmla="*/ 8 h 72"/>
              <a:gd name="T2" fmla="*/ 36 w 72"/>
              <a:gd name="T3" fmla="*/ 8 h 72"/>
              <a:gd name="T4" fmla="*/ 9 w 72"/>
              <a:gd name="T5" fmla="*/ 26 h 72"/>
              <a:gd name="T6" fmla="*/ 0 w 72"/>
              <a:gd name="T7" fmla="*/ 53 h 72"/>
              <a:gd name="T8" fmla="*/ 0 w 72"/>
              <a:gd name="T9" fmla="*/ 53 h 72"/>
              <a:gd name="T10" fmla="*/ 27 w 72"/>
              <a:gd name="T11" fmla="*/ 62 h 72"/>
              <a:gd name="T12" fmla="*/ 53 w 72"/>
              <a:gd name="T13" fmla="*/ 44 h 72"/>
              <a:gd name="T14" fmla="*/ 63 w 72"/>
              <a:gd name="T15" fmla="*/ 17 h 72"/>
              <a:gd name="T16" fmla="*/ 63 w 72"/>
              <a:gd name="T17" fmla="*/ 17 h 72"/>
              <a:gd name="T18" fmla="*/ 36 w 72"/>
              <a:gd name="T19" fmla="*/ 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2">
                <a:moveTo>
                  <a:pt x="36" y="8"/>
                </a:moveTo>
                <a:lnTo>
                  <a:pt x="36" y="8"/>
                </a:lnTo>
                <a:cubicBezTo>
                  <a:pt x="9" y="26"/>
                  <a:pt x="9" y="26"/>
                  <a:pt x="9" y="26"/>
                </a:cubicBezTo>
                <a:cubicBezTo>
                  <a:pt x="0" y="35"/>
                  <a:pt x="0" y="44"/>
                  <a:pt x="0" y="53"/>
                </a:cubicBezTo>
                <a:lnTo>
                  <a:pt x="0" y="53"/>
                </a:lnTo>
                <a:cubicBezTo>
                  <a:pt x="9" y="62"/>
                  <a:pt x="17" y="71"/>
                  <a:pt x="27" y="62"/>
                </a:cubicBezTo>
                <a:cubicBezTo>
                  <a:pt x="53" y="44"/>
                  <a:pt x="53" y="44"/>
                  <a:pt x="53" y="44"/>
                </a:cubicBezTo>
                <a:cubicBezTo>
                  <a:pt x="63" y="35"/>
                  <a:pt x="71" y="26"/>
                  <a:pt x="63" y="17"/>
                </a:cubicBezTo>
                <a:lnTo>
                  <a:pt x="63" y="17"/>
                </a:lnTo>
                <a:cubicBezTo>
                  <a:pt x="53" y="8"/>
                  <a:pt x="44" y="0"/>
                  <a:pt x="36" y="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5">
            <a:extLst>
              <a:ext uri="{FF2B5EF4-FFF2-40B4-BE49-F238E27FC236}">
                <a16:creationId xmlns:a16="http://schemas.microsoft.com/office/drawing/2014/main" id="{CE7642DE-16BE-544C-A21A-036B2525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796" y="3167525"/>
            <a:ext cx="81268" cy="76487"/>
          </a:xfrm>
          <a:custGeom>
            <a:avLst/>
            <a:gdLst>
              <a:gd name="T0" fmla="*/ 36 w 73"/>
              <a:gd name="T1" fmla="*/ 9 h 72"/>
              <a:gd name="T2" fmla="*/ 36 w 73"/>
              <a:gd name="T3" fmla="*/ 9 h 72"/>
              <a:gd name="T4" fmla="*/ 9 w 73"/>
              <a:gd name="T5" fmla="*/ 26 h 72"/>
              <a:gd name="T6" fmla="*/ 9 w 73"/>
              <a:gd name="T7" fmla="*/ 53 h 72"/>
              <a:gd name="T8" fmla="*/ 9 w 73"/>
              <a:gd name="T9" fmla="*/ 53 h 72"/>
              <a:gd name="T10" fmla="*/ 36 w 73"/>
              <a:gd name="T11" fmla="*/ 62 h 72"/>
              <a:gd name="T12" fmla="*/ 63 w 73"/>
              <a:gd name="T13" fmla="*/ 45 h 72"/>
              <a:gd name="T14" fmla="*/ 63 w 73"/>
              <a:gd name="T15" fmla="*/ 18 h 72"/>
              <a:gd name="T16" fmla="*/ 63 w 73"/>
              <a:gd name="T17" fmla="*/ 18 h 72"/>
              <a:gd name="T18" fmla="*/ 36 w 73"/>
              <a:gd name="T1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72">
                <a:moveTo>
                  <a:pt x="36" y="9"/>
                </a:moveTo>
                <a:lnTo>
                  <a:pt x="36" y="9"/>
                </a:lnTo>
                <a:cubicBezTo>
                  <a:pt x="9" y="26"/>
                  <a:pt x="9" y="26"/>
                  <a:pt x="9" y="26"/>
                </a:cubicBezTo>
                <a:cubicBezTo>
                  <a:pt x="0" y="35"/>
                  <a:pt x="0" y="45"/>
                  <a:pt x="9" y="53"/>
                </a:cubicBezTo>
                <a:lnTo>
                  <a:pt x="9" y="53"/>
                </a:lnTo>
                <a:cubicBezTo>
                  <a:pt x="9" y="62"/>
                  <a:pt x="27" y="71"/>
                  <a:pt x="36" y="62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35"/>
                  <a:pt x="72" y="26"/>
                  <a:pt x="63" y="18"/>
                </a:cubicBezTo>
                <a:lnTo>
                  <a:pt x="63" y="18"/>
                </a:lnTo>
                <a:cubicBezTo>
                  <a:pt x="63" y="9"/>
                  <a:pt x="45" y="0"/>
                  <a:pt x="36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6">
            <a:extLst>
              <a:ext uri="{FF2B5EF4-FFF2-40B4-BE49-F238E27FC236}">
                <a16:creationId xmlns:a16="http://schemas.microsoft.com/office/drawing/2014/main" id="{A8A53225-4B9A-D54F-B28B-E843BD4E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247" y="3057574"/>
            <a:ext cx="215120" cy="320289"/>
          </a:xfrm>
          <a:custGeom>
            <a:avLst/>
            <a:gdLst>
              <a:gd name="T0" fmla="*/ 197 w 198"/>
              <a:gd name="T1" fmla="*/ 296 h 297"/>
              <a:gd name="T2" fmla="*/ 197 w 198"/>
              <a:gd name="T3" fmla="*/ 296 h 297"/>
              <a:gd name="T4" fmla="*/ 0 w 198"/>
              <a:gd name="T5" fmla="*/ 296 h 297"/>
              <a:gd name="T6" fmla="*/ 0 w 198"/>
              <a:gd name="T7" fmla="*/ 45 h 297"/>
              <a:gd name="T8" fmla="*/ 45 w 198"/>
              <a:gd name="T9" fmla="*/ 0 h 297"/>
              <a:gd name="T10" fmla="*/ 161 w 198"/>
              <a:gd name="T11" fmla="*/ 0 h 297"/>
              <a:gd name="T12" fmla="*/ 197 w 198"/>
              <a:gd name="T13" fmla="*/ 45 h 297"/>
              <a:gd name="T14" fmla="*/ 197 w 198"/>
              <a:gd name="T15" fmla="*/ 296 h 297"/>
              <a:gd name="T16" fmla="*/ 36 w 198"/>
              <a:gd name="T17" fmla="*/ 251 h 297"/>
              <a:gd name="T18" fmla="*/ 36 w 198"/>
              <a:gd name="T19" fmla="*/ 251 h 297"/>
              <a:gd name="T20" fmla="*/ 161 w 198"/>
              <a:gd name="T21" fmla="*/ 251 h 297"/>
              <a:gd name="T22" fmla="*/ 161 w 198"/>
              <a:gd name="T23" fmla="*/ 45 h 297"/>
              <a:gd name="T24" fmla="*/ 161 w 198"/>
              <a:gd name="T25" fmla="*/ 45 h 297"/>
              <a:gd name="T26" fmla="*/ 45 w 198"/>
              <a:gd name="T27" fmla="*/ 45 h 297"/>
              <a:gd name="T28" fmla="*/ 36 w 198"/>
              <a:gd name="T29" fmla="*/ 45 h 297"/>
              <a:gd name="T30" fmla="*/ 36 w 198"/>
              <a:gd name="T31" fmla="*/ 251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" h="297">
                <a:moveTo>
                  <a:pt x="197" y="296"/>
                </a:moveTo>
                <a:lnTo>
                  <a:pt x="197" y="296"/>
                </a:lnTo>
                <a:cubicBezTo>
                  <a:pt x="0" y="296"/>
                  <a:pt x="0" y="296"/>
                  <a:pt x="0" y="29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80" y="0"/>
                  <a:pt x="197" y="18"/>
                  <a:pt x="197" y="45"/>
                </a:cubicBezTo>
                <a:lnTo>
                  <a:pt x="197" y="296"/>
                </a:lnTo>
                <a:close/>
                <a:moveTo>
                  <a:pt x="36" y="251"/>
                </a:moveTo>
                <a:lnTo>
                  <a:pt x="36" y="251"/>
                </a:lnTo>
                <a:cubicBezTo>
                  <a:pt x="161" y="251"/>
                  <a:pt x="161" y="251"/>
                  <a:pt x="161" y="251"/>
                </a:cubicBezTo>
                <a:cubicBezTo>
                  <a:pt x="161" y="45"/>
                  <a:pt x="161" y="45"/>
                  <a:pt x="161" y="45"/>
                </a:cubicBezTo>
                <a:lnTo>
                  <a:pt x="161" y="45"/>
                </a:lnTo>
                <a:cubicBezTo>
                  <a:pt x="45" y="45"/>
                  <a:pt x="45" y="45"/>
                  <a:pt x="45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2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7">
            <a:extLst>
              <a:ext uri="{FF2B5EF4-FFF2-40B4-BE49-F238E27FC236}">
                <a16:creationId xmlns:a16="http://schemas.microsoft.com/office/drawing/2014/main" id="{EB3D273C-5DF4-494C-A1BC-01A8D2A03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691" y="2971526"/>
            <a:ext cx="654915" cy="411115"/>
          </a:xfrm>
          <a:custGeom>
            <a:avLst/>
            <a:gdLst>
              <a:gd name="T0" fmla="*/ 539 w 603"/>
              <a:gd name="T1" fmla="*/ 377 h 378"/>
              <a:gd name="T2" fmla="*/ 539 w 603"/>
              <a:gd name="T3" fmla="*/ 377 h 378"/>
              <a:gd name="T4" fmla="*/ 63 w 603"/>
              <a:gd name="T5" fmla="*/ 377 h 378"/>
              <a:gd name="T6" fmla="*/ 0 w 603"/>
              <a:gd name="T7" fmla="*/ 314 h 378"/>
              <a:gd name="T8" fmla="*/ 0 w 603"/>
              <a:gd name="T9" fmla="*/ 72 h 378"/>
              <a:gd name="T10" fmla="*/ 27 w 603"/>
              <a:gd name="T11" fmla="*/ 45 h 378"/>
              <a:gd name="T12" fmla="*/ 27 w 603"/>
              <a:gd name="T13" fmla="*/ 45 h 378"/>
              <a:gd name="T14" fmla="*/ 54 w 603"/>
              <a:gd name="T15" fmla="*/ 72 h 378"/>
              <a:gd name="T16" fmla="*/ 54 w 603"/>
              <a:gd name="T17" fmla="*/ 314 h 378"/>
              <a:gd name="T18" fmla="*/ 63 w 603"/>
              <a:gd name="T19" fmla="*/ 323 h 378"/>
              <a:gd name="T20" fmla="*/ 539 w 603"/>
              <a:gd name="T21" fmla="*/ 323 h 378"/>
              <a:gd name="T22" fmla="*/ 548 w 603"/>
              <a:gd name="T23" fmla="*/ 314 h 378"/>
              <a:gd name="T24" fmla="*/ 548 w 603"/>
              <a:gd name="T25" fmla="*/ 0 h 378"/>
              <a:gd name="T26" fmla="*/ 602 w 603"/>
              <a:gd name="T27" fmla="*/ 0 h 378"/>
              <a:gd name="T28" fmla="*/ 602 w 603"/>
              <a:gd name="T29" fmla="*/ 314 h 378"/>
              <a:gd name="T30" fmla="*/ 539 w 603"/>
              <a:gd name="T31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3" h="378">
                <a:moveTo>
                  <a:pt x="539" y="377"/>
                </a:moveTo>
                <a:lnTo>
                  <a:pt x="539" y="377"/>
                </a:lnTo>
                <a:cubicBezTo>
                  <a:pt x="63" y="377"/>
                  <a:pt x="63" y="377"/>
                  <a:pt x="63" y="377"/>
                </a:cubicBezTo>
                <a:cubicBezTo>
                  <a:pt x="27" y="377"/>
                  <a:pt x="0" y="350"/>
                  <a:pt x="0" y="3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3"/>
                  <a:pt x="10" y="45"/>
                  <a:pt x="27" y="45"/>
                </a:cubicBezTo>
                <a:lnTo>
                  <a:pt x="27" y="45"/>
                </a:lnTo>
                <a:cubicBezTo>
                  <a:pt x="46" y="45"/>
                  <a:pt x="54" y="63"/>
                  <a:pt x="54" y="72"/>
                </a:cubicBezTo>
                <a:cubicBezTo>
                  <a:pt x="54" y="314"/>
                  <a:pt x="54" y="314"/>
                  <a:pt x="54" y="314"/>
                </a:cubicBezTo>
                <a:cubicBezTo>
                  <a:pt x="54" y="323"/>
                  <a:pt x="63" y="323"/>
                  <a:pt x="63" y="323"/>
                </a:cubicBezTo>
                <a:cubicBezTo>
                  <a:pt x="539" y="323"/>
                  <a:pt x="539" y="323"/>
                  <a:pt x="539" y="323"/>
                </a:cubicBezTo>
                <a:cubicBezTo>
                  <a:pt x="539" y="323"/>
                  <a:pt x="548" y="323"/>
                  <a:pt x="548" y="314"/>
                </a:cubicBezTo>
                <a:cubicBezTo>
                  <a:pt x="548" y="0"/>
                  <a:pt x="548" y="0"/>
                  <a:pt x="548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602" y="314"/>
                  <a:pt x="602" y="314"/>
                  <a:pt x="602" y="314"/>
                </a:cubicBezTo>
                <a:cubicBezTo>
                  <a:pt x="602" y="350"/>
                  <a:pt x="575" y="377"/>
                  <a:pt x="539" y="3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8">
            <a:extLst>
              <a:ext uri="{FF2B5EF4-FFF2-40B4-BE49-F238E27FC236}">
                <a16:creationId xmlns:a16="http://schemas.microsoft.com/office/drawing/2014/main" id="{51203AEB-6B61-A246-AA24-C70071331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887" y="2708605"/>
            <a:ext cx="740962" cy="301164"/>
          </a:xfrm>
          <a:custGeom>
            <a:avLst/>
            <a:gdLst>
              <a:gd name="T0" fmla="*/ 574 w 683"/>
              <a:gd name="T1" fmla="*/ 278 h 279"/>
              <a:gd name="T2" fmla="*/ 574 w 683"/>
              <a:gd name="T3" fmla="*/ 278 h 279"/>
              <a:gd name="T4" fmla="*/ 493 w 683"/>
              <a:gd name="T5" fmla="*/ 242 h 279"/>
              <a:gd name="T6" fmla="*/ 413 w 683"/>
              <a:gd name="T7" fmla="*/ 278 h 279"/>
              <a:gd name="T8" fmla="*/ 341 w 683"/>
              <a:gd name="T9" fmla="*/ 242 h 279"/>
              <a:gd name="T10" fmla="*/ 260 w 683"/>
              <a:gd name="T11" fmla="*/ 278 h 279"/>
              <a:gd name="T12" fmla="*/ 179 w 683"/>
              <a:gd name="T13" fmla="*/ 242 h 279"/>
              <a:gd name="T14" fmla="*/ 98 w 683"/>
              <a:gd name="T15" fmla="*/ 278 h 279"/>
              <a:gd name="T16" fmla="*/ 0 w 683"/>
              <a:gd name="T17" fmla="*/ 170 h 279"/>
              <a:gd name="T18" fmla="*/ 0 w 683"/>
              <a:gd name="T19" fmla="*/ 161 h 279"/>
              <a:gd name="T20" fmla="*/ 90 w 683"/>
              <a:gd name="T21" fmla="*/ 18 h 279"/>
              <a:gd name="T22" fmla="*/ 134 w 683"/>
              <a:gd name="T23" fmla="*/ 0 h 279"/>
              <a:gd name="T24" fmla="*/ 538 w 683"/>
              <a:gd name="T25" fmla="*/ 0 h 279"/>
              <a:gd name="T26" fmla="*/ 538 w 683"/>
              <a:gd name="T27" fmla="*/ 0 h 279"/>
              <a:gd name="T28" fmla="*/ 592 w 683"/>
              <a:gd name="T29" fmla="*/ 18 h 279"/>
              <a:gd name="T30" fmla="*/ 682 w 683"/>
              <a:gd name="T31" fmla="*/ 161 h 279"/>
              <a:gd name="T32" fmla="*/ 682 w 683"/>
              <a:gd name="T33" fmla="*/ 170 h 279"/>
              <a:gd name="T34" fmla="*/ 583 w 683"/>
              <a:gd name="T35" fmla="*/ 278 h 279"/>
              <a:gd name="T36" fmla="*/ 574 w 683"/>
              <a:gd name="T37" fmla="*/ 278 h 279"/>
              <a:gd name="T38" fmla="*/ 493 w 683"/>
              <a:gd name="T39" fmla="*/ 170 h 279"/>
              <a:gd name="T40" fmla="*/ 493 w 683"/>
              <a:gd name="T41" fmla="*/ 170 h 279"/>
              <a:gd name="T42" fmla="*/ 493 w 683"/>
              <a:gd name="T43" fmla="*/ 170 h 279"/>
              <a:gd name="T44" fmla="*/ 529 w 683"/>
              <a:gd name="T45" fmla="*/ 188 h 279"/>
              <a:gd name="T46" fmla="*/ 574 w 683"/>
              <a:gd name="T47" fmla="*/ 224 h 279"/>
              <a:gd name="T48" fmla="*/ 628 w 683"/>
              <a:gd name="T49" fmla="*/ 179 h 279"/>
              <a:gd name="T50" fmla="*/ 547 w 683"/>
              <a:gd name="T51" fmla="*/ 54 h 279"/>
              <a:gd name="T52" fmla="*/ 134 w 683"/>
              <a:gd name="T53" fmla="*/ 54 h 279"/>
              <a:gd name="T54" fmla="*/ 134 w 683"/>
              <a:gd name="T55" fmla="*/ 54 h 279"/>
              <a:gd name="T56" fmla="*/ 54 w 683"/>
              <a:gd name="T57" fmla="*/ 170 h 279"/>
              <a:gd name="T58" fmla="*/ 98 w 683"/>
              <a:gd name="T59" fmla="*/ 224 h 279"/>
              <a:gd name="T60" fmla="*/ 152 w 683"/>
              <a:gd name="T61" fmla="*/ 188 h 279"/>
              <a:gd name="T62" fmla="*/ 179 w 683"/>
              <a:gd name="T63" fmla="*/ 170 h 279"/>
              <a:gd name="T64" fmla="*/ 179 w 683"/>
              <a:gd name="T65" fmla="*/ 170 h 279"/>
              <a:gd name="T66" fmla="*/ 215 w 683"/>
              <a:gd name="T67" fmla="*/ 188 h 279"/>
              <a:gd name="T68" fmla="*/ 260 w 683"/>
              <a:gd name="T69" fmla="*/ 224 h 279"/>
              <a:gd name="T70" fmla="*/ 305 w 683"/>
              <a:gd name="T71" fmla="*/ 188 h 279"/>
              <a:gd name="T72" fmla="*/ 341 w 683"/>
              <a:gd name="T73" fmla="*/ 170 h 279"/>
              <a:gd name="T74" fmla="*/ 341 w 683"/>
              <a:gd name="T75" fmla="*/ 170 h 279"/>
              <a:gd name="T76" fmla="*/ 367 w 683"/>
              <a:gd name="T77" fmla="*/ 188 h 279"/>
              <a:gd name="T78" fmla="*/ 413 w 683"/>
              <a:gd name="T79" fmla="*/ 224 h 279"/>
              <a:gd name="T80" fmla="*/ 466 w 683"/>
              <a:gd name="T81" fmla="*/ 188 h 279"/>
              <a:gd name="T82" fmla="*/ 493 w 683"/>
              <a:gd name="T83" fmla="*/ 17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83" h="279">
                <a:moveTo>
                  <a:pt x="574" y="278"/>
                </a:moveTo>
                <a:lnTo>
                  <a:pt x="574" y="278"/>
                </a:lnTo>
                <a:cubicBezTo>
                  <a:pt x="547" y="278"/>
                  <a:pt x="511" y="269"/>
                  <a:pt x="493" y="242"/>
                </a:cubicBezTo>
                <a:cubicBezTo>
                  <a:pt x="475" y="260"/>
                  <a:pt x="448" y="278"/>
                  <a:pt x="413" y="278"/>
                </a:cubicBezTo>
                <a:cubicBezTo>
                  <a:pt x="386" y="278"/>
                  <a:pt x="359" y="260"/>
                  <a:pt x="341" y="242"/>
                </a:cubicBezTo>
                <a:cubicBezTo>
                  <a:pt x="323" y="260"/>
                  <a:pt x="287" y="278"/>
                  <a:pt x="260" y="278"/>
                </a:cubicBezTo>
                <a:cubicBezTo>
                  <a:pt x="233" y="278"/>
                  <a:pt x="206" y="260"/>
                  <a:pt x="179" y="242"/>
                </a:cubicBezTo>
                <a:cubicBezTo>
                  <a:pt x="161" y="269"/>
                  <a:pt x="125" y="278"/>
                  <a:pt x="98" y="278"/>
                </a:cubicBezTo>
                <a:cubicBezTo>
                  <a:pt x="44" y="269"/>
                  <a:pt x="0" y="224"/>
                  <a:pt x="0" y="170"/>
                </a:cubicBezTo>
                <a:cubicBezTo>
                  <a:pt x="0" y="161"/>
                  <a:pt x="0" y="161"/>
                  <a:pt x="0" y="161"/>
                </a:cubicBezTo>
                <a:cubicBezTo>
                  <a:pt x="90" y="18"/>
                  <a:pt x="90" y="18"/>
                  <a:pt x="90" y="18"/>
                </a:cubicBezTo>
                <a:cubicBezTo>
                  <a:pt x="98" y="9"/>
                  <a:pt x="116" y="0"/>
                  <a:pt x="134" y="0"/>
                </a:cubicBezTo>
                <a:cubicBezTo>
                  <a:pt x="538" y="0"/>
                  <a:pt x="538" y="0"/>
                  <a:pt x="538" y="0"/>
                </a:cubicBezTo>
                <a:lnTo>
                  <a:pt x="538" y="0"/>
                </a:lnTo>
                <a:cubicBezTo>
                  <a:pt x="565" y="0"/>
                  <a:pt x="574" y="9"/>
                  <a:pt x="592" y="18"/>
                </a:cubicBezTo>
                <a:cubicBezTo>
                  <a:pt x="682" y="161"/>
                  <a:pt x="682" y="161"/>
                  <a:pt x="682" y="161"/>
                </a:cubicBezTo>
                <a:cubicBezTo>
                  <a:pt x="682" y="170"/>
                  <a:pt x="682" y="170"/>
                  <a:pt x="682" y="170"/>
                </a:cubicBezTo>
                <a:cubicBezTo>
                  <a:pt x="682" y="224"/>
                  <a:pt x="637" y="278"/>
                  <a:pt x="583" y="278"/>
                </a:cubicBezTo>
                <a:lnTo>
                  <a:pt x="574" y="278"/>
                </a:lnTo>
                <a:close/>
                <a:moveTo>
                  <a:pt x="493" y="170"/>
                </a:moveTo>
                <a:lnTo>
                  <a:pt x="493" y="170"/>
                </a:lnTo>
                <a:lnTo>
                  <a:pt x="493" y="170"/>
                </a:lnTo>
                <a:cubicBezTo>
                  <a:pt x="511" y="170"/>
                  <a:pt x="520" y="179"/>
                  <a:pt x="529" y="188"/>
                </a:cubicBezTo>
                <a:cubicBezTo>
                  <a:pt x="538" y="215"/>
                  <a:pt x="556" y="224"/>
                  <a:pt x="574" y="224"/>
                </a:cubicBezTo>
                <a:cubicBezTo>
                  <a:pt x="601" y="224"/>
                  <a:pt x="619" y="197"/>
                  <a:pt x="628" y="179"/>
                </a:cubicBezTo>
                <a:cubicBezTo>
                  <a:pt x="547" y="54"/>
                  <a:pt x="547" y="54"/>
                  <a:pt x="547" y="54"/>
                </a:cubicBezTo>
                <a:cubicBezTo>
                  <a:pt x="134" y="54"/>
                  <a:pt x="134" y="54"/>
                  <a:pt x="134" y="54"/>
                </a:cubicBezTo>
                <a:lnTo>
                  <a:pt x="134" y="54"/>
                </a:lnTo>
                <a:cubicBezTo>
                  <a:pt x="54" y="170"/>
                  <a:pt x="54" y="170"/>
                  <a:pt x="54" y="170"/>
                </a:cubicBezTo>
                <a:cubicBezTo>
                  <a:pt x="54" y="197"/>
                  <a:pt x="80" y="224"/>
                  <a:pt x="98" y="224"/>
                </a:cubicBezTo>
                <a:cubicBezTo>
                  <a:pt x="125" y="224"/>
                  <a:pt x="143" y="215"/>
                  <a:pt x="152" y="188"/>
                </a:cubicBezTo>
                <a:cubicBezTo>
                  <a:pt x="152" y="179"/>
                  <a:pt x="170" y="170"/>
                  <a:pt x="179" y="170"/>
                </a:cubicBezTo>
                <a:lnTo>
                  <a:pt x="179" y="170"/>
                </a:lnTo>
                <a:cubicBezTo>
                  <a:pt x="197" y="170"/>
                  <a:pt x="206" y="179"/>
                  <a:pt x="215" y="188"/>
                </a:cubicBezTo>
                <a:cubicBezTo>
                  <a:pt x="224" y="206"/>
                  <a:pt x="242" y="224"/>
                  <a:pt x="260" y="224"/>
                </a:cubicBezTo>
                <a:cubicBezTo>
                  <a:pt x="278" y="224"/>
                  <a:pt x="296" y="206"/>
                  <a:pt x="305" y="188"/>
                </a:cubicBezTo>
                <a:cubicBezTo>
                  <a:pt x="314" y="179"/>
                  <a:pt x="323" y="170"/>
                  <a:pt x="341" y="170"/>
                </a:cubicBezTo>
                <a:lnTo>
                  <a:pt x="341" y="170"/>
                </a:lnTo>
                <a:cubicBezTo>
                  <a:pt x="350" y="170"/>
                  <a:pt x="367" y="179"/>
                  <a:pt x="367" y="188"/>
                </a:cubicBezTo>
                <a:cubicBezTo>
                  <a:pt x="377" y="206"/>
                  <a:pt x="394" y="224"/>
                  <a:pt x="413" y="224"/>
                </a:cubicBezTo>
                <a:cubicBezTo>
                  <a:pt x="439" y="224"/>
                  <a:pt x="457" y="206"/>
                  <a:pt x="466" y="188"/>
                </a:cubicBezTo>
                <a:cubicBezTo>
                  <a:pt x="466" y="179"/>
                  <a:pt x="484" y="170"/>
                  <a:pt x="493" y="1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9">
            <a:extLst>
              <a:ext uri="{FF2B5EF4-FFF2-40B4-BE49-F238E27FC236}">
                <a16:creationId xmlns:a16="http://schemas.microsoft.com/office/drawing/2014/main" id="{12E83C18-1280-2243-A3DA-E1633BC7A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693" y="8736700"/>
            <a:ext cx="195995" cy="47804"/>
          </a:xfrm>
          <a:custGeom>
            <a:avLst/>
            <a:gdLst>
              <a:gd name="T0" fmla="*/ 179 w 180"/>
              <a:gd name="T1" fmla="*/ 45 h 46"/>
              <a:gd name="T2" fmla="*/ 0 w 180"/>
              <a:gd name="T3" fmla="*/ 45 h 46"/>
              <a:gd name="T4" fmla="*/ 0 w 180"/>
              <a:gd name="T5" fmla="*/ 0 h 46"/>
              <a:gd name="T6" fmla="*/ 179 w 180"/>
              <a:gd name="T7" fmla="*/ 0 h 46"/>
              <a:gd name="T8" fmla="*/ 179 w 180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46">
                <a:moveTo>
                  <a:pt x="179" y="45"/>
                </a:moveTo>
                <a:lnTo>
                  <a:pt x="0" y="45"/>
                </a:lnTo>
                <a:lnTo>
                  <a:pt x="0" y="0"/>
                </a:lnTo>
                <a:lnTo>
                  <a:pt x="179" y="0"/>
                </a:lnTo>
                <a:lnTo>
                  <a:pt x="179" y="4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0">
            <a:extLst>
              <a:ext uri="{FF2B5EF4-FFF2-40B4-BE49-F238E27FC236}">
                <a16:creationId xmlns:a16="http://schemas.microsoft.com/office/drawing/2014/main" id="{93171972-871F-A54F-AE10-279FBDB2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376" y="8612409"/>
            <a:ext cx="186434" cy="363311"/>
          </a:xfrm>
          <a:custGeom>
            <a:avLst/>
            <a:gdLst>
              <a:gd name="T0" fmla="*/ 72 w 171"/>
              <a:gd name="T1" fmla="*/ 0 h 334"/>
              <a:gd name="T2" fmla="*/ 72 w 171"/>
              <a:gd name="T3" fmla="*/ 0 h 334"/>
              <a:gd name="T4" fmla="*/ 0 w 171"/>
              <a:gd name="T5" fmla="*/ 0 h 334"/>
              <a:gd name="T6" fmla="*/ 0 w 171"/>
              <a:gd name="T7" fmla="*/ 46 h 334"/>
              <a:gd name="T8" fmla="*/ 45 w 171"/>
              <a:gd name="T9" fmla="*/ 46 h 334"/>
              <a:gd name="T10" fmla="*/ 62 w 171"/>
              <a:gd name="T11" fmla="*/ 54 h 334"/>
              <a:gd name="T12" fmla="*/ 134 w 171"/>
              <a:gd name="T13" fmla="*/ 126 h 334"/>
              <a:gd name="T14" fmla="*/ 134 w 171"/>
              <a:gd name="T15" fmla="*/ 297 h 334"/>
              <a:gd name="T16" fmla="*/ 27 w 171"/>
              <a:gd name="T17" fmla="*/ 297 h 334"/>
              <a:gd name="T18" fmla="*/ 27 w 171"/>
              <a:gd name="T19" fmla="*/ 315 h 334"/>
              <a:gd name="T20" fmla="*/ 27 w 171"/>
              <a:gd name="T21" fmla="*/ 333 h 334"/>
              <a:gd name="T22" fmla="*/ 134 w 171"/>
              <a:gd name="T23" fmla="*/ 333 h 334"/>
              <a:gd name="T24" fmla="*/ 170 w 171"/>
              <a:gd name="T25" fmla="*/ 297 h 334"/>
              <a:gd name="T26" fmla="*/ 170 w 171"/>
              <a:gd name="T27" fmla="*/ 117 h 334"/>
              <a:gd name="T28" fmla="*/ 170 w 171"/>
              <a:gd name="T29" fmla="*/ 108 h 334"/>
              <a:gd name="T30" fmla="*/ 81 w 171"/>
              <a:gd name="T31" fmla="*/ 10 h 334"/>
              <a:gd name="T32" fmla="*/ 72 w 171"/>
              <a:gd name="T33" fmla="*/ 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" h="334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54" y="46"/>
                  <a:pt x="62" y="46"/>
                  <a:pt x="62" y="54"/>
                </a:cubicBezTo>
                <a:cubicBezTo>
                  <a:pt x="134" y="126"/>
                  <a:pt x="134" y="126"/>
                  <a:pt x="134" y="126"/>
                </a:cubicBezTo>
                <a:cubicBezTo>
                  <a:pt x="134" y="297"/>
                  <a:pt x="134" y="297"/>
                  <a:pt x="134" y="297"/>
                </a:cubicBezTo>
                <a:cubicBezTo>
                  <a:pt x="27" y="297"/>
                  <a:pt x="27" y="297"/>
                  <a:pt x="27" y="297"/>
                </a:cubicBezTo>
                <a:cubicBezTo>
                  <a:pt x="27" y="297"/>
                  <a:pt x="27" y="306"/>
                  <a:pt x="27" y="315"/>
                </a:cubicBezTo>
                <a:cubicBezTo>
                  <a:pt x="27" y="324"/>
                  <a:pt x="27" y="324"/>
                  <a:pt x="27" y="333"/>
                </a:cubicBezTo>
                <a:cubicBezTo>
                  <a:pt x="134" y="333"/>
                  <a:pt x="134" y="333"/>
                  <a:pt x="134" y="333"/>
                </a:cubicBezTo>
                <a:cubicBezTo>
                  <a:pt x="152" y="333"/>
                  <a:pt x="170" y="315"/>
                  <a:pt x="170" y="297"/>
                </a:cubicBezTo>
                <a:cubicBezTo>
                  <a:pt x="170" y="117"/>
                  <a:pt x="170" y="117"/>
                  <a:pt x="170" y="117"/>
                </a:cubicBezTo>
                <a:cubicBezTo>
                  <a:pt x="170" y="117"/>
                  <a:pt x="170" y="117"/>
                  <a:pt x="170" y="108"/>
                </a:cubicBezTo>
                <a:cubicBezTo>
                  <a:pt x="81" y="10"/>
                  <a:pt x="81" y="10"/>
                  <a:pt x="81" y="10"/>
                </a:cubicBezTo>
                <a:lnTo>
                  <a:pt x="72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1">
            <a:extLst>
              <a:ext uri="{FF2B5EF4-FFF2-40B4-BE49-F238E27FC236}">
                <a16:creationId xmlns:a16="http://schemas.microsoft.com/office/drawing/2014/main" id="{298AFA83-6C5B-AE46-83E1-F10B94B5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769" y="8923137"/>
            <a:ext cx="224681" cy="57365"/>
          </a:xfrm>
          <a:custGeom>
            <a:avLst/>
            <a:gdLst>
              <a:gd name="T0" fmla="*/ 197 w 207"/>
              <a:gd name="T1" fmla="*/ 0 h 55"/>
              <a:gd name="T2" fmla="*/ 197 w 207"/>
              <a:gd name="T3" fmla="*/ 0 h 55"/>
              <a:gd name="T4" fmla="*/ 0 w 207"/>
              <a:gd name="T5" fmla="*/ 0 h 55"/>
              <a:gd name="T6" fmla="*/ 8 w 207"/>
              <a:gd name="T7" fmla="*/ 27 h 55"/>
              <a:gd name="T8" fmla="*/ 0 w 207"/>
              <a:gd name="T9" fmla="*/ 54 h 55"/>
              <a:gd name="T10" fmla="*/ 206 w 207"/>
              <a:gd name="T11" fmla="*/ 54 h 55"/>
              <a:gd name="T12" fmla="*/ 197 w 207"/>
              <a:gd name="T13" fmla="*/ 27 h 55"/>
              <a:gd name="T14" fmla="*/ 197 w 207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" h="55">
                <a:moveTo>
                  <a:pt x="197" y="0"/>
                </a:moveTo>
                <a:lnTo>
                  <a:pt x="197" y="0"/>
                </a:lnTo>
                <a:cubicBezTo>
                  <a:pt x="0" y="0"/>
                  <a:pt x="0" y="0"/>
                  <a:pt x="0" y="0"/>
                </a:cubicBezTo>
                <a:cubicBezTo>
                  <a:pt x="8" y="9"/>
                  <a:pt x="8" y="18"/>
                  <a:pt x="8" y="27"/>
                </a:cubicBezTo>
                <a:cubicBezTo>
                  <a:pt x="8" y="36"/>
                  <a:pt x="0" y="45"/>
                  <a:pt x="0" y="54"/>
                </a:cubicBezTo>
                <a:cubicBezTo>
                  <a:pt x="206" y="54"/>
                  <a:pt x="206" y="54"/>
                  <a:pt x="206" y="54"/>
                </a:cubicBezTo>
                <a:cubicBezTo>
                  <a:pt x="197" y="45"/>
                  <a:pt x="197" y="36"/>
                  <a:pt x="197" y="27"/>
                </a:cubicBezTo>
                <a:cubicBezTo>
                  <a:pt x="197" y="18"/>
                  <a:pt x="197" y="9"/>
                  <a:pt x="19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2">
            <a:extLst>
              <a:ext uri="{FF2B5EF4-FFF2-40B4-BE49-F238E27FC236}">
                <a16:creationId xmlns:a16="http://schemas.microsoft.com/office/drawing/2014/main" id="{66A4B9DE-2F4A-AF43-AE90-4205F3E2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287" y="8507240"/>
            <a:ext cx="564088" cy="401554"/>
          </a:xfrm>
          <a:custGeom>
            <a:avLst/>
            <a:gdLst>
              <a:gd name="T0" fmla="*/ 494 w 522"/>
              <a:gd name="T1" fmla="*/ 359 h 369"/>
              <a:gd name="T2" fmla="*/ 494 w 522"/>
              <a:gd name="T3" fmla="*/ 359 h 369"/>
              <a:gd name="T4" fmla="*/ 521 w 522"/>
              <a:gd name="T5" fmla="*/ 359 h 369"/>
              <a:gd name="T6" fmla="*/ 521 w 522"/>
              <a:gd name="T7" fmla="*/ 144 h 369"/>
              <a:gd name="T8" fmla="*/ 521 w 522"/>
              <a:gd name="T9" fmla="*/ 98 h 369"/>
              <a:gd name="T10" fmla="*/ 521 w 522"/>
              <a:gd name="T11" fmla="*/ 54 h 369"/>
              <a:gd name="T12" fmla="*/ 467 w 522"/>
              <a:gd name="T13" fmla="*/ 0 h 369"/>
              <a:gd name="T14" fmla="*/ 27 w 522"/>
              <a:gd name="T15" fmla="*/ 0 h 369"/>
              <a:gd name="T16" fmla="*/ 0 w 522"/>
              <a:gd name="T17" fmla="*/ 27 h 369"/>
              <a:gd name="T18" fmla="*/ 27 w 522"/>
              <a:gd name="T19" fmla="*/ 54 h 369"/>
              <a:gd name="T20" fmla="*/ 467 w 522"/>
              <a:gd name="T21" fmla="*/ 54 h 369"/>
              <a:gd name="T22" fmla="*/ 467 w 522"/>
              <a:gd name="T23" fmla="*/ 368 h 369"/>
              <a:gd name="T24" fmla="*/ 494 w 522"/>
              <a:gd name="T25" fmla="*/ 35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2" h="369">
                <a:moveTo>
                  <a:pt x="494" y="359"/>
                </a:moveTo>
                <a:lnTo>
                  <a:pt x="494" y="359"/>
                </a:lnTo>
                <a:cubicBezTo>
                  <a:pt x="503" y="359"/>
                  <a:pt x="512" y="359"/>
                  <a:pt x="521" y="359"/>
                </a:cubicBezTo>
                <a:cubicBezTo>
                  <a:pt x="521" y="144"/>
                  <a:pt x="521" y="144"/>
                  <a:pt x="521" y="144"/>
                </a:cubicBezTo>
                <a:cubicBezTo>
                  <a:pt x="521" y="98"/>
                  <a:pt x="521" y="98"/>
                  <a:pt x="521" y="98"/>
                </a:cubicBezTo>
                <a:cubicBezTo>
                  <a:pt x="521" y="54"/>
                  <a:pt x="521" y="54"/>
                  <a:pt x="521" y="54"/>
                </a:cubicBezTo>
                <a:cubicBezTo>
                  <a:pt x="521" y="27"/>
                  <a:pt x="494" y="0"/>
                  <a:pt x="46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5"/>
                  <a:pt x="18" y="54"/>
                  <a:pt x="27" y="54"/>
                </a:cubicBezTo>
                <a:cubicBezTo>
                  <a:pt x="467" y="54"/>
                  <a:pt x="467" y="54"/>
                  <a:pt x="467" y="54"/>
                </a:cubicBezTo>
                <a:cubicBezTo>
                  <a:pt x="467" y="368"/>
                  <a:pt x="467" y="368"/>
                  <a:pt x="467" y="368"/>
                </a:cubicBezTo>
                <a:cubicBezTo>
                  <a:pt x="476" y="359"/>
                  <a:pt x="485" y="359"/>
                  <a:pt x="494" y="35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3">
            <a:extLst>
              <a:ext uri="{FF2B5EF4-FFF2-40B4-BE49-F238E27FC236}">
                <a16:creationId xmlns:a16="http://schemas.microsoft.com/office/drawing/2014/main" id="{1701DB8E-8831-734F-BBEF-18312C427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213" y="8717578"/>
            <a:ext cx="109948" cy="262924"/>
          </a:xfrm>
          <a:custGeom>
            <a:avLst/>
            <a:gdLst>
              <a:gd name="T0" fmla="*/ 99 w 100"/>
              <a:gd name="T1" fmla="*/ 189 h 244"/>
              <a:gd name="T2" fmla="*/ 99 w 100"/>
              <a:gd name="T3" fmla="*/ 189 h 244"/>
              <a:gd name="T4" fmla="*/ 54 w 100"/>
              <a:gd name="T5" fmla="*/ 189 h 244"/>
              <a:gd name="T6" fmla="*/ 54 w 100"/>
              <a:gd name="T7" fmla="*/ 0 h 244"/>
              <a:gd name="T8" fmla="*/ 0 w 100"/>
              <a:gd name="T9" fmla="*/ 0 h 244"/>
              <a:gd name="T10" fmla="*/ 0 w 100"/>
              <a:gd name="T11" fmla="*/ 189 h 244"/>
              <a:gd name="T12" fmla="*/ 9 w 100"/>
              <a:gd name="T13" fmla="*/ 225 h 244"/>
              <a:gd name="T14" fmla="*/ 45 w 100"/>
              <a:gd name="T15" fmla="*/ 243 h 244"/>
              <a:gd name="T16" fmla="*/ 45 w 100"/>
              <a:gd name="T17" fmla="*/ 243 h 244"/>
              <a:gd name="T18" fmla="*/ 99 w 100"/>
              <a:gd name="T19" fmla="*/ 243 h 244"/>
              <a:gd name="T20" fmla="*/ 90 w 100"/>
              <a:gd name="T21" fmla="*/ 216 h 244"/>
              <a:gd name="T22" fmla="*/ 99 w 100"/>
              <a:gd name="T23" fmla="*/ 189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244">
                <a:moveTo>
                  <a:pt x="99" y="189"/>
                </a:moveTo>
                <a:lnTo>
                  <a:pt x="99" y="189"/>
                </a:lnTo>
                <a:cubicBezTo>
                  <a:pt x="54" y="189"/>
                  <a:pt x="54" y="189"/>
                  <a:pt x="54" y="189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207"/>
                  <a:pt x="0" y="216"/>
                  <a:pt x="9" y="225"/>
                </a:cubicBezTo>
                <a:cubicBezTo>
                  <a:pt x="18" y="234"/>
                  <a:pt x="27" y="243"/>
                  <a:pt x="45" y="243"/>
                </a:cubicBezTo>
                <a:lnTo>
                  <a:pt x="45" y="243"/>
                </a:lnTo>
                <a:cubicBezTo>
                  <a:pt x="99" y="243"/>
                  <a:pt x="99" y="243"/>
                  <a:pt x="99" y="243"/>
                </a:cubicBezTo>
                <a:cubicBezTo>
                  <a:pt x="99" y="234"/>
                  <a:pt x="90" y="225"/>
                  <a:pt x="90" y="216"/>
                </a:cubicBezTo>
                <a:cubicBezTo>
                  <a:pt x="90" y="207"/>
                  <a:pt x="90" y="198"/>
                  <a:pt x="99" y="18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4">
            <a:extLst>
              <a:ext uri="{FF2B5EF4-FFF2-40B4-BE49-F238E27FC236}">
                <a16:creationId xmlns:a16="http://schemas.microsoft.com/office/drawing/2014/main" id="{CD9F9313-9475-C242-8CDD-646B6914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207" y="8875333"/>
            <a:ext cx="157752" cy="157752"/>
          </a:xfrm>
          <a:custGeom>
            <a:avLst/>
            <a:gdLst>
              <a:gd name="T0" fmla="*/ 72 w 145"/>
              <a:gd name="T1" fmla="*/ 143 h 144"/>
              <a:gd name="T2" fmla="*/ 72 w 145"/>
              <a:gd name="T3" fmla="*/ 143 h 144"/>
              <a:gd name="T4" fmla="*/ 0 w 145"/>
              <a:gd name="T5" fmla="*/ 72 h 144"/>
              <a:gd name="T6" fmla="*/ 72 w 145"/>
              <a:gd name="T7" fmla="*/ 0 h 144"/>
              <a:gd name="T8" fmla="*/ 144 w 145"/>
              <a:gd name="T9" fmla="*/ 72 h 144"/>
              <a:gd name="T10" fmla="*/ 72 w 145"/>
              <a:gd name="T11" fmla="*/ 143 h 144"/>
              <a:gd name="T12" fmla="*/ 72 w 145"/>
              <a:gd name="T13" fmla="*/ 36 h 144"/>
              <a:gd name="T14" fmla="*/ 72 w 145"/>
              <a:gd name="T15" fmla="*/ 36 h 144"/>
              <a:gd name="T16" fmla="*/ 45 w 145"/>
              <a:gd name="T17" fmla="*/ 72 h 144"/>
              <a:gd name="T18" fmla="*/ 72 w 145"/>
              <a:gd name="T19" fmla="*/ 99 h 144"/>
              <a:gd name="T20" fmla="*/ 108 w 145"/>
              <a:gd name="T21" fmla="*/ 72 h 144"/>
              <a:gd name="T22" fmla="*/ 72 w 145"/>
              <a:gd name="T23" fmla="*/ 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44">
                <a:moveTo>
                  <a:pt x="72" y="143"/>
                </a:moveTo>
                <a:lnTo>
                  <a:pt x="72" y="143"/>
                </a:lnTo>
                <a:cubicBezTo>
                  <a:pt x="36" y="143"/>
                  <a:pt x="0" y="108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17" y="0"/>
                  <a:pt x="144" y="27"/>
                  <a:pt x="144" y="72"/>
                </a:cubicBezTo>
                <a:cubicBezTo>
                  <a:pt x="144" y="108"/>
                  <a:pt x="117" y="143"/>
                  <a:pt x="72" y="143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45" y="54"/>
                  <a:pt x="45" y="72"/>
                </a:cubicBezTo>
                <a:cubicBezTo>
                  <a:pt x="45" y="90"/>
                  <a:pt x="54" y="99"/>
                  <a:pt x="72" y="99"/>
                </a:cubicBezTo>
                <a:cubicBezTo>
                  <a:pt x="90" y="99"/>
                  <a:pt x="108" y="90"/>
                  <a:pt x="108" y="72"/>
                </a:cubicBezTo>
                <a:cubicBezTo>
                  <a:pt x="108" y="54"/>
                  <a:pt x="90" y="36"/>
                  <a:pt x="72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5">
            <a:extLst>
              <a:ext uri="{FF2B5EF4-FFF2-40B4-BE49-F238E27FC236}">
                <a16:creationId xmlns:a16="http://schemas.microsoft.com/office/drawing/2014/main" id="{F453F2AC-E69C-AB41-A188-0A57215B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479" y="8875333"/>
            <a:ext cx="157755" cy="157752"/>
          </a:xfrm>
          <a:custGeom>
            <a:avLst/>
            <a:gdLst>
              <a:gd name="T0" fmla="*/ 72 w 145"/>
              <a:gd name="T1" fmla="*/ 143 h 144"/>
              <a:gd name="T2" fmla="*/ 72 w 145"/>
              <a:gd name="T3" fmla="*/ 143 h 144"/>
              <a:gd name="T4" fmla="*/ 0 w 145"/>
              <a:gd name="T5" fmla="*/ 72 h 144"/>
              <a:gd name="T6" fmla="*/ 72 w 145"/>
              <a:gd name="T7" fmla="*/ 0 h 144"/>
              <a:gd name="T8" fmla="*/ 144 w 145"/>
              <a:gd name="T9" fmla="*/ 72 h 144"/>
              <a:gd name="T10" fmla="*/ 72 w 145"/>
              <a:gd name="T11" fmla="*/ 143 h 144"/>
              <a:gd name="T12" fmla="*/ 72 w 145"/>
              <a:gd name="T13" fmla="*/ 36 h 144"/>
              <a:gd name="T14" fmla="*/ 72 w 145"/>
              <a:gd name="T15" fmla="*/ 36 h 144"/>
              <a:gd name="T16" fmla="*/ 36 w 145"/>
              <a:gd name="T17" fmla="*/ 72 h 144"/>
              <a:gd name="T18" fmla="*/ 72 w 145"/>
              <a:gd name="T19" fmla="*/ 99 h 144"/>
              <a:gd name="T20" fmla="*/ 108 w 145"/>
              <a:gd name="T21" fmla="*/ 72 h 144"/>
              <a:gd name="T22" fmla="*/ 72 w 145"/>
              <a:gd name="T23" fmla="*/ 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44">
                <a:moveTo>
                  <a:pt x="72" y="143"/>
                </a:moveTo>
                <a:lnTo>
                  <a:pt x="72" y="143"/>
                </a:lnTo>
                <a:cubicBezTo>
                  <a:pt x="27" y="143"/>
                  <a:pt x="0" y="108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108" y="0"/>
                  <a:pt x="144" y="27"/>
                  <a:pt x="144" y="72"/>
                </a:cubicBezTo>
                <a:cubicBezTo>
                  <a:pt x="144" y="108"/>
                  <a:pt x="108" y="143"/>
                  <a:pt x="72" y="143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4"/>
                  <a:pt x="36" y="72"/>
                </a:cubicBezTo>
                <a:cubicBezTo>
                  <a:pt x="36" y="90"/>
                  <a:pt x="54" y="99"/>
                  <a:pt x="72" y="99"/>
                </a:cubicBezTo>
                <a:cubicBezTo>
                  <a:pt x="90" y="99"/>
                  <a:pt x="108" y="90"/>
                  <a:pt x="108" y="72"/>
                </a:cubicBezTo>
                <a:cubicBezTo>
                  <a:pt x="108" y="54"/>
                  <a:pt x="90" y="36"/>
                  <a:pt x="72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6">
            <a:extLst>
              <a:ext uri="{FF2B5EF4-FFF2-40B4-BE49-F238E27FC236}">
                <a16:creationId xmlns:a16="http://schemas.microsoft.com/office/drawing/2014/main" id="{592ACDF3-BD20-5147-9470-41F14EDA2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409" y="8612409"/>
            <a:ext cx="234239" cy="52586"/>
          </a:xfrm>
          <a:custGeom>
            <a:avLst/>
            <a:gdLst>
              <a:gd name="T0" fmla="*/ 189 w 217"/>
              <a:gd name="T1" fmla="*/ 46 h 47"/>
              <a:gd name="T2" fmla="*/ 189 w 217"/>
              <a:gd name="T3" fmla="*/ 46 h 47"/>
              <a:gd name="T4" fmla="*/ 27 w 217"/>
              <a:gd name="T5" fmla="*/ 46 h 47"/>
              <a:gd name="T6" fmla="*/ 0 w 217"/>
              <a:gd name="T7" fmla="*/ 19 h 47"/>
              <a:gd name="T8" fmla="*/ 0 w 217"/>
              <a:gd name="T9" fmla="*/ 19 h 47"/>
              <a:gd name="T10" fmla="*/ 27 w 217"/>
              <a:gd name="T11" fmla="*/ 0 h 47"/>
              <a:gd name="T12" fmla="*/ 189 w 217"/>
              <a:gd name="T13" fmla="*/ 0 h 47"/>
              <a:gd name="T14" fmla="*/ 216 w 217"/>
              <a:gd name="T15" fmla="*/ 19 h 47"/>
              <a:gd name="T16" fmla="*/ 216 w 217"/>
              <a:gd name="T17" fmla="*/ 19 h 47"/>
              <a:gd name="T18" fmla="*/ 189 w 217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" h="47">
                <a:moveTo>
                  <a:pt x="189" y="46"/>
                </a:moveTo>
                <a:lnTo>
                  <a:pt x="189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6"/>
                  <a:pt x="0" y="19"/>
                </a:cubicBezTo>
                <a:lnTo>
                  <a:pt x="0" y="19"/>
                </a:lnTo>
                <a:cubicBezTo>
                  <a:pt x="0" y="10"/>
                  <a:pt x="9" y="0"/>
                  <a:pt x="27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16" y="10"/>
                  <a:pt x="216" y="19"/>
                </a:cubicBezTo>
                <a:lnTo>
                  <a:pt x="216" y="19"/>
                </a:lnTo>
                <a:cubicBezTo>
                  <a:pt x="216" y="36"/>
                  <a:pt x="198" y="46"/>
                  <a:pt x="189" y="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7">
            <a:extLst>
              <a:ext uri="{FF2B5EF4-FFF2-40B4-BE49-F238E27FC236}">
                <a16:creationId xmlns:a16="http://schemas.microsoft.com/office/drawing/2014/main" id="{DBF43E7A-CBE7-3842-8C01-CBAEDF1B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652" y="8698457"/>
            <a:ext cx="119509" cy="38243"/>
          </a:xfrm>
          <a:custGeom>
            <a:avLst/>
            <a:gdLst>
              <a:gd name="T0" fmla="*/ 81 w 109"/>
              <a:gd name="T1" fmla="*/ 36 h 37"/>
              <a:gd name="T2" fmla="*/ 81 w 109"/>
              <a:gd name="T3" fmla="*/ 36 h 37"/>
              <a:gd name="T4" fmla="*/ 18 w 109"/>
              <a:gd name="T5" fmla="*/ 36 h 37"/>
              <a:gd name="T6" fmla="*/ 0 w 109"/>
              <a:gd name="T7" fmla="*/ 18 h 37"/>
              <a:gd name="T8" fmla="*/ 0 w 109"/>
              <a:gd name="T9" fmla="*/ 18 h 37"/>
              <a:gd name="T10" fmla="*/ 18 w 109"/>
              <a:gd name="T11" fmla="*/ 0 h 37"/>
              <a:gd name="T12" fmla="*/ 81 w 109"/>
              <a:gd name="T13" fmla="*/ 0 h 37"/>
              <a:gd name="T14" fmla="*/ 108 w 109"/>
              <a:gd name="T15" fmla="*/ 18 h 37"/>
              <a:gd name="T16" fmla="*/ 108 w 109"/>
              <a:gd name="T17" fmla="*/ 18 h 37"/>
              <a:gd name="T18" fmla="*/ 81 w 10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9" y="0"/>
                  <a:pt x="108" y="9"/>
                  <a:pt x="108" y="18"/>
                </a:cubicBezTo>
                <a:lnTo>
                  <a:pt x="108" y="18"/>
                </a:lnTo>
                <a:cubicBezTo>
                  <a:pt x="108" y="27"/>
                  <a:pt x="99" y="36"/>
                  <a:pt x="81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8">
            <a:extLst>
              <a:ext uri="{FF2B5EF4-FFF2-40B4-BE49-F238E27FC236}">
                <a16:creationId xmlns:a16="http://schemas.microsoft.com/office/drawing/2014/main" id="{75801C29-FFE0-1F47-A0C8-55C9EC595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056" y="8650652"/>
            <a:ext cx="674036" cy="71708"/>
          </a:xfrm>
          <a:custGeom>
            <a:avLst/>
            <a:gdLst>
              <a:gd name="T0" fmla="*/ 620 w 621"/>
              <a:gd name="T1" fmla="*/ 63 h 64"/>
              <a:gd name="T2" fmla="*/ 0 w 621"/>
              <a:gd name="T3" fmla="*/ 63 h 64"/>
              <a:gd name="T4" fmla="*/ 0 w 621"/>
              <a:gd name="T5" fmla="*/ 0 h 64"/>
              <a:gd name="T6" fmla="*/ 620 w 621"/>
              <a:gd name="T7" fmla="*/ 0 h 64"/>
              <a:gd name="T8" fmla="*/ 620 w 62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64">
                <a:moveTo>
                  <a:pt x="620" y="63"/>
                </a:moveTo>
                <a:lnTo>
                  <a:pt x="0" y="63"/>
                </a:lnTo>
                <a:lnTo>
                  <a:pt x="0" y="0"/>
                </a:lnTo>
                <a:lnTo>
                  <a:pt x="620" y="0"/>
                </a:lnTo>
                <a:lnTo>
                  <a:pt x="620" y="6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9">
            <a:extLst>
              <a:ext uri="{FF2B5EF4-FFF2-40B4-BE49-F238E27FC236}">
                <a16:creationId xmlns:a16="http://schemas.microsoft.com/office/drawing/2014/main" id="{8236C5C5-1391-014F-ACCD-4CBB345A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982" y="8846651"/>
            <a:ext cx="148191" cy="57365"/>
          </a:xfrm>
          <a:custGeom>
            <a:avLst/>
            <a:gdLst>
              <a:gd name="T0" fmla="*/ 108 w 136"/>
              <a:gd name="T1" fmla="*/ 54 h 55"/>
              <a:gd name="T2" fmla="*/ 108 w 136"/>
              <a:gd name="T3" fmla="*/ 54 h 55"/>
              <a:gd name="T4" fmla="*/ 27 w 136"/>
              <a:gd name="T5" fmla="*/ 54 h 55"/>
              <a:gd name="T6" fmla="*/ 0 w 136"/>
              <a:gd name="T7" fmla="*/ 27 h 55"/>
              <a:gd name="T8" fmla="*/ 0 w 136"/>
              <a:gd name="T9" fmla="*/ 27 h 55"/>
              <a:gd name="T10" fmla="*/ 27 w 136"/>
              <a:gd name="T11" fmla="*/ 0 h 55"/>
              <a:gd name="T12" fmla="*/ 108 w 136"/>
              <a:gd name="T13" fmla="*/ 0 h 55"/>
              <a:gd name="T14" fmla="*/ 135 w 136"/>
              <a:gd name="T15" fmla="*/ 27 h 55"/>
              <a:gd name="T16" fmla="*/ 135 w 136"/>
              <a:gd name="T17" fmla="*/ 27 h 55"/>
              <a:gd name="T18" fmla="*/ 108 w 136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55">
                <a:moveTo>
                  <a:pt x="108" y="54"/>
                </a:moveTo>
                <a:lnTo>
                  <a:pt x="108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35" y="9"/>
                  <a:pt x="135" y="27"/>
                </a:cubicBezTo>
                <a:lnTo>
                  <a:pt x="135" y="27"/>
                </a:lnTo>
                <a:cubicBezTo>
                  <a:pt x="135" y="36"/>
                  <a:pt x="126" y="54"/>
                  <a:pt x="108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80">
            <a:extLst>
              <a:ext uri="{FF2B5EF4-FFF2-40B4-BE49-F238E27FC236}">
                <a16:creationId xmlns:a16="http://schemas.microsoft.com/office/drawing/2014/main" id="{7A8EAB0E-D942-7B4C-94C4-481B4A0A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6813" y="8445096"/>
            <a:ext cx="740962" cy="573649"/>
          </a:xfrm>
          <a:custGeom>
            <a:avLst/>
            <a:gdLst>
              <a:gd name="T0" fmla="*/ 583 w 683"/>
              <a:gd name="T1" fmla="*/ 529 h 530"/>
              <a:gd name="T2" fmla="*/ 583 w 683"/>
              <a:gd name="T3" fmla="*/ 529 h 530"/>
              <a:gd name="T4" fmla="*/ 98 w 683"/>
              <a:gd name="T5" fmla="*/ 529 h 530"/>
              <a:gd name="T6" fmla="*/ 0 w 683"/>
              <a:gd name="T7" fmla="*/ 422 h 530"/>
              <a:gd name="T8" fmla="*/ 0 w 683"/>
              <a:gd name="T9" fmla="*/ 108 h 530"/>
              <a:gd name="T10" fmla="*/ 98 w 683"/>
              <a:gd name="T11" fmla="*/ 0 h 530"/>
              <a:gd name="T12" fmla="*/ 583 w 683"/>
              <a:gd name="T13" fmla="*/ 0 h 530"/>
              <a:gd name="T14" fmla="*/ 682 w 683"/>
              <a:gd name="T15" fmla="*/ 108 h 530"/>
              <a:gd name="T16" fmla="*/ 682 w 683"/>
              <a:gd name="T17" fmla="*/ 422 h 530"/>
              <a:gd name="T18" fmla="*/ 583 w 683"/>
              <a:gd name="T19" fmla="*/ 529 h 530"/>
              <a:gd name="T20" fmla="*/ 98 w 683"/>
              <a:gd name="T21" fmla="*/ 54 h 530"/>
              <a:gd name="T22" fmla="*/ 98 w 683"/>
              <a:gd name="T23" fmla="*/ 54 h 530"/>
              <a:gd name="T24" fmla="*/ 53 w 683"/>
              <a:gd name="T25" fmla="*/ 108 h 530"/>
              <a:gd name="T26" fmla="*/ 53 w 683"/>
              <a:gd name="T27" fmla="*/ 422 h 530"/>
              <a:gd name="T28" fmla="*/ 98 w 683"/>
              <a:gd name="T29" fmla="*/ 476 h 530"/>
              <a:gd name="T30" fmla="*/ 583 w 683"/>
              <a:gd name="T31" fmla="*/ 476 h 530"/>
              <a:gd name="T32" fmla="*/ 628 w 683"/>
              <a:gd name="T33" fmla="*/ 422 h 530"/>
              <a:gd name="T34" fmla="*/ 628 w 683"/>
              <a:gd name="T35" fmla="*/ 108 h 530"/>
              <a:gd name="T36" fmla="*/ 583 w 683"/>
              <a:gd name="T37" fmla="*/ 54 h 530"/>
              <a:gd name="T38" fmla="*/ 98 w 683"/>
              <a:gd name="T39" fmla="*/ 54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3" h="530">
                <a:moveTo>
                  <a:pt x="583" y="529"/>
                </a:moveTo>
                <a:lnTo>
                  <a:pt x="583" y="529"/>
                </a:lnTo>
                <a:cubicBezTo>
                  <a:pt x="98" y="529"/>
                  <a:pt x="98" y="529"/>
                  <a:pt x="98" y="529"/>
                </a:cubicBezTo>
                <a:cubicBezTo>
                  <a:pt x="44" y="529"/>
                  <a:pt x="0" y="476"/>
                  <a:pt x="0" y="42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4" y="0"/>
                  <a:pt x="98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637" y="0"/>
                  <a:pt x="682" y="45"/>
                  <a:pt x="682" y="108"/>
                </a:cubicBezTo>
                <a:cubicBezTo>
                  <a:pt x="682" y="422"/>
                  <a:pt x="682" y="422"/>
                  <a:pt x="682" y="422"/>
                </a:cubicBezTo>
                <a:cubicBezTo>
                  <a:pt x="682" y="476"/>
                  <a:pt x="637" y="529"/>
                  <a:pt x="583" y="529"/>
                </a:cubicBezTo>
                <a:close/>
                <a:moveTo>
                  <a:pt x="98" y="54"/>
                </a:moveTo>
                <a:lnTo>
                  <a:pt x="98" y="54"/>
                </a:lnTo>
                <a:cubicBezTo>
                  <a:pt x="71" y="54"/>
                  <a:pt x="53" y="81"/>
                  <a:pt x="53" y="108"/>
                </a:cubicBezTo>
                <a:cubicBezTo>
                  <a:pt x="53" y="422"/>
                  <a:pt x="53" y="422"/>
                  <a:pt x="53" y="422"/>
                </a:cubicBezTo>
                <a:cubicBezTo>
                  <a:pt x="53" y="449"/>
                  <a:pt x="71" y="476"/>
                  <a:pt x="98" y="476"/>
                </a:cubicBezTo>
                <a:cubicBezTo>
                  <a:pt x="583" y="476"/>
                  <a:pt x="583" y="476"/>
                  <a:pt x="583" y="476"/>
                </a:cubicBezTo>
                <a:cubicBezTo>
                  <a:pt x="601" y="476"/>
                  <a:pt x="628" y="449"/>
                  <a:pt x="628" y="422"/>
                </a:cubicBezTo>
                <a:cubicBezTo>
                  <a:pt x="628" y="108"/>
                  <a:pt x="628" y="108"/>
                  <a:pt x="628" y="108"/>
                </a:cubicBezTo>
                <a:cubicBezTo>
                  <a:pt x="628" y="81"/>
                  <a:pt x="601" y="54"/>
                  <a:pt x="583" y="54"/>
                </a:cubicBezTo>
                <a:lnTo>
                  <a:pt x="98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7" name="Group 71">
            <a:extLst>
              <a:ext uri="{FF2B5EF4-FFF2-40B4-BE49-F238E27FC236}">
                <a16:creationId xmlns:a16="http://schemas.microsoft.com/office/drawing/2014/main" id="{97B45A70-044A-FD4F-BCED-A77EF9DE535C}"/>
              </a:ext>
            </a:extLst>
          </p:cNvPr>
          <p:cNvGrpSpPr/>
          <p:nvPr/>
        </p:nvGrpSpPr>
        <p:grpSpPr>
          <a:xfrm>
            <a:off x="14478640" y="5533874"/>
            <a:ext cx="8909115" cy="2500601"/>
            <a:chOff x="2232442" y="3643574"/>
            <a:chExt cx="8954788" cy="2500601"/>
          </a:xfrm>
        </p:grpSpPr>
        <p:sp>
          <p:nvSpPr>
            <p:cNvPr id="258" name="CuadroTexto 598">
              <a:extLst>
                <a:ext uri="{FF2B5EF4-FFF2-40B4-BE49-F238E27FC236}">
                  <a16:creationId xmlns:a16="http://schemas.microsoft.com/office/drawing/2014/main" id="{997A01E0-B54E-D342-912E-C2775440E20E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59" name="CuadroTexto 599">
              <a:extLst>
                <a:ext uri="{FF2B5EF4-FFF2-40B4-BE49-F238E27FC236}">
                  <a16:creationId xmlns:a16="http://schemas.microsoft.com/office/drawing/2014/main" id="{E1847444-D77A-2945-8CD9-716E410F176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60" name="Grupo 259">
            <a:extLst>
              <a:ext uri="{FF2B5EF4-FFF2-40B4-BE49-F238E27FC236}">
                <a16:creationId xmlns:a16="http://schemas.microsoft.com/office/drawing/2014/main" id="{3DB844B0-9A07-6F49-883C-BD921119EF5A}"/>
              </a:ext>
            </a:extLst>
          </p:cNvPr>
          <p:cNvGrpSpPr/>
          <p:nvPr/>
        </p:nvGrpSpPr>
        <p:grpSpPr>
          <a:xfrm>
            <a:off x="2275126" y="3635444"/>
            <a:ext cx="2928647" cy="961910"/>
            <a:chOff x="4214896" y="10864819"/>
            <a:chExt cx="4236804" cy="961910"/>
          </a:xfrm>
        </p:grpSpPr>
        <p:sp>
          <p:nvSpPr>
            <p:cNvPr id="261" name="CuadroTexto 395">
              <a:extLst>
                <a:ext uri="{FF2B5EF4-FFF2-40B4-BE49-F238E27FC236}">
                  <a16:creationId xmlns:a16="http://schemas.microsoft.com/office/drawing/2014/main" id="{1FB8D6D4-2904-3745-87C7-530C7D53166C}"/>
                </a:ext>
              </a:extLst>
            </p:cNvPr>
            <p:cNvSpPr txBox="1"/>
            <p:nvPr/>
          </p:nvSpPr>
          <p:spPr>
            <a:xfrm flipH="1">
              <a:off x="5062990" y="10864819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62" name="Rectangle 40">
              <a:extLst>
                <a:ext uri="{FF2B5EF4-FFF2-40B4-BE49-F238E27FC236}">
                  <a16:creationId xmlns:a16="http://schemas.microsoft.com/office/drawing/2014/main" id="{1CDEE32A-4D7F-B848-88A9-E0872BC0BEBB}"/>
                </a:ext>
              </a:extLst>
            </p:cNvPr>
            <p:cNvSpPr/>
            <p:nvPr/>
          </p:nvSpPr>
          <p:spPr>
            <a:xfrm>
              <a:off x="4214896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82B00DF5-1896-8545-A066-DB3BB1E71A72}"/>
              </a:ext>
            </a:extLst>
          </p:cNvPr>
          <p:cNvGrpSpPr/>
          <p:nvPr/>
        </p:nvGrpSpPr>
        <p:grpSpPr>
          <a:xfrm>
            <a:off x="8786044" y="3661772"/>
            <a:ext cx="2928647" cy="961910"/>
            <a:chOff x="4214896" y="10864819"/>
            <a:chExt cx="4236804" cy="961910"/>
          </a:xfrm>
        </p:grpSpPr>
        <p:sp>
          <p:nvSpPr>
            <p:cNvPr id="264" name="CuadroTexto 395">
              <a:extLst>
                <a:ext uri="{FF2B5EF4-FFF2-40B4-BE49-F238E27FC236}">
                  <a16:creationId xmlns:a16="http://schemas.microsoft.com/office/drawing/2014/main" id="{C7A0C076-2AD4-DF45-B388-A6EAF6E6325B}"/>
                </a:ext>
              </a:extLst>
            </p:cNvPr>
            <p:cNvSpPr txBox="1"/>
            <p:nvPr/>
          </p:nvSpPr>
          <p:spPr>
            <a:xfrm flipH="1">
              <a:off x="5062990" y="10864819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65" name="Rectangle 40">
              <a:extLst>
                <a:ext uri="{FF2B5EF4-FFF2-40B4-BE49-F238E27FC236}">
                  <a16:creationId xmlns:a16="http://schemas.microsoft.com/office/drawing/2014/main" id="{A9E92BF7-4CFD-FF4E-9D91-50A316F7DCC7}"/>
                </a:ext>
              </a:extLst>
            </p:cNvPr>
            <p:cNvSpPr/>
            <p:nvPr/>
          </p:nvSpPr>
          <p:spPr>
            <a:xfrm>
              <a:off x="4214896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651B1455-0720-6949-923F-820ED500D672}"/>
              </a:ext>
            </a:extLst>
          </p:cNvPr>
          <p:cNvGrpSpPr/>
          <p:nvPr/>
        </p:nvGrpSpPr>
        <p:grpSpPr>
          <a:xfrm>
            <a:off x="2220537" y="9341298"/>
            <a:ext cx="2928647" cy="961910"/>
            <a:chOff x="4214896" y="10864819"/>
            <a:chExt cx="4236804" cy="961910"/>
          </a:xfrm>
        </p:grpSpPr>
        <p:sp>
          <p:nvSpPr>
            <p:cNvPr id="267" name="CuadroTexto 395">
              <a:extLst>
                <a:ext uri="{FF2B5EF4-FFF2-40B4-BE49-F238E27FC236}">
                  <a16:creationId xmlns:a16="http://schemas.microsoft.com/office/drawing/2014/main" id="{3B5A1B73-0C62-1040-B94A-CB1B5F05E95E}"/>
                </a:ext>
              </a:extLst>
            </p:cNvPr>
            <p:cNvSpPr txBox="1"/>
            <p:nvPr/>
          </p:nvSpPr>
          <p:spPr>
            <a:xfrm flipH="1">
              <a:off x="5062990" y="10864819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68" name="Rectangle 40">
              <a:extLst>
                <a:ext uri="{FF2B5EF4-FFF2-40B4-BE49-F238E27FC236}">
                  <a16:creationId xmlns:a16="http://schemas.microsoft.com/office/drawing/2014/main" id="{02E4ABC5-35F6-DC4E-87E8-FB5340545E81}"/>
                </a:ext>
              </a:extLst>
            </p:cNvPr>
            <p:cNvSpPr/>
            <p:nvPr/>
          </p:nvSpPr>
          <p:spPr>
            <a:xfrm>
              <a:off x="4214896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A773D241-561B-174C-AA4D-1A6A33227FA3}"/>
              </a:ext>
            </a:extLst>
          </p:cNvPr>
          <p:cNvGrpSpPr/>
          <p:nvPr/>
        </p:nvGrpSpPr>
        <p:grpSpPr>
          <a:xfrm>
            <a:off x="8852970" y="9364800"/>
            <a:ext cx="2928647" cy="961910"/>
            <a:chOff x="4214896" y="10864819"/>
            <a:chExt cx="4236804" cy="961910"/>
          </a:xfrm>
        </p:grpSpPr>
        <p:sp>
          <p:nvSpPr>
            <p:cNvPr id="270" name="CuadroTexto 395">
              <a:extLst>
                <a:ext uri="{FF2B5EF4-FFF2-40B4-BE49-F238E27FC236}">
                  <a16:creationId xmlns:a16="http://schemas.microsoft.com/office/drawing/2014/main" id="{A08954CB-9EB1-0242-B737-2A2545D54F6A}"/>
                </a:ext>
              </a:extLst>
            </p:cNvPr>
            <p:cNvSpPr txBox="1"/>
            <p:nvPr/>
          </p:nvSpPr>
          <p:spPr>
            <a:xfrm flipH="1">
              <a:off x="5062990" y="10864819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1" name="Rectangle 40">
              <a:extLst>
                <a:ext uri="{FF2B5EF4-FFF2-40B4-BE49-F238E27FC236}">
                  <a16:creationId xmlns:a16="http://schemas.microsoft.com/office/drawing/2014/main" id="{518ECBE2-DCE4-844D-9184-6B942150BCDC}"/>
                </a:ext>
              </a:extLst>
            </p:cNvPr>
            <p:cNvSpPr/>
            <p:nvPr/>
          </p:nvSpPr>
          <p:spPr>
            <a:xfrm>
              <a:off x="4214896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8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OLORS2019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5973D2"/>
      </a:accent1>
      <a:accent2>
        <a:srgbClr val="549EC6"/>
      </a:accent2>
      <a:accent3>
        <a:srgbClr val="525A8E"/>
      </a:accent3>
      <a:accent4>
        <a:srgbClr val="253D75"/>
      </a:accent4>
      <a:accent5>
        <a:srgbClr val="2D5CBF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92756</TotalTime>
  <Words>529</Words>
  <Application>Microsoft Macintosh PowerPoint</Application>
  <PresentationFormat>Personalizado</PresentationFormat>
  <Paragraphs>142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16696</cp:revision>
  <dcterms:created xsi:type="dcterms:W3CDTF">2014-11-12T21:47:38Z</dcterms:created>
  <dcterms:modified xsi:type="dcterms:W3CDTF">2019-10-11T20:37:01Z</dcterms:modified>
  <cp:category/>
</cp:coreProperties>
</file>