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19" d="100"/>
          <a:sy n="19" d="100"/>
        </p:scale>
        <p:origin x="2176" y="1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3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8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8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3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5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826D8A21-881C-904A-8097-BFE87AAC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91" y="8741871"/>
            <a:ext cx="7410962" cy="3823977"/>
          </a:xfrm>
          <a:custGeom>
            <a:avLst/>
            <a:gdLst>
              <a:gd name="T0" fmla="*/ 0 w 8135"/>
              <a:gd name="T1" fmla="*/ 4198 h 4199"/>
              <a:gd name="T2" fmla="*/ 8134 w 8135"/>
              <a:gd name="T3" fmla="*/ 4198 h 4199"/>
              <a:gd name="T4" fmla="*/ 7836 w 8135"/>
              <a:gd name="T5" fmla="*/ 0 h 4199"/>
              <a:gd name="T6" fmla="*/ 347 w 8135"/>
              <a:gd name="T7" fmla="*/ 0 h 4199"/>
              <a:gd name="T8" fmla="*/ 0 w 8135"/>
              <a:gd name="T9" fmla="*/ 4198 h 4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4199">
                <a:moveTo>
                  <a:pt x="0" y="4198"/>
                </a:moveTo>
                <a:lnTo>
                  <a:pt x="8134" y="4198"/>
                </a:lnTo>
                <a:lnTo>
                  <a:pt x="7836" y="0"/>
                </a:lnTo>
                <a:lnTo>
                  <a:pt x="347" y="0"/>
                </a:lnTo>
                <a:lnTo>
                  <a:pt x="0" y="41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8138D0B9-C89D-0245-BE21-FF2DB5D62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634" y="4921910"/>
            <a:ext cx="6812463" cy="3795860"/>
          </a:xfrm>
          <a:custGeom>
            <a:avLst/>
            <a:gdLst>
              <a:gd name="T0" fmla="*/ 0 w 7480"/>
              <a:gd name="T1" fmla="*/ 4168 h 4169"/>
              <a:gd name="T2" fmla="*/ 7479 w 7480"/>
              <a:gd name="T3" fmla="*/ 4168 h 4169"/>
              <a:gd name="T4" fmla="*/ 7189 w 7480"/>
              <a:gd name="T5" fmla="*/ 0 h 4169"/>
              <a:gd name="T6" fmla="*/ 347 w 7480"/>
              <a:gd name="T7" fmla="*/ 0 h 4169"/>
              <a:gd name="T8" fmla="*/ 0 w 7480"/>
              <a:gd name="T9" fmla="*/ 4168 h 4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0" h="4169">
                <a:moveTo>
                  <a:pt x="0" y="4168"/>
                </a:moveTo>
                <a:lnTo>
                  <a:pt x="7479" y="4168"/>
                </a:lnTo>
                <a:lnTo>
                  <a:pt x="7189" y="0"/>
                </a:lnTo>
                <a:lnTo>
                  <a:pt x="347" y="0"/>
                </a:lnTo>
                <a:lnTo>
                  <a:pt x="0" y="41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98E3401F-EB6D-6C4B-985B-BED8A7C9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434" y="1150153"/>
            <a:ext cx="7816658" cy="3743641"/>
          </a:xfrm>
          <a:custGeom>
            <a:avLst/>
            <a:gdLst>
              <a:gd name="T0" fmla="*/ 8308 w 8580"/>
              <a:gd name="T1" fmla="*/ 3021 h 4112"/>
              <a:gd name="T2" fmla="*/ 8308 w 8580"/>
              <a:gd name="T3" fmla="*/ 3021 h 4112"/>
              <a:gd name="T4" fmla="*/ 4689 w 8580"/>
              <a:gd name="T5" fmla="*/ 165 h 4112"/>
              <a:gd name="T6" fmla="*/ 3889 w 8580"/>
              <a:gd name="T7" fmla="*/ 165 h 4112"/>
              <a:gd name="T8" fmla="*/ 270 w 8580"/>
              <a:gd name="T9" fmla="*/ 3021 h 4112"/>
              <a:gd name="T10" fmla="*/ 665 w 8580"/>
              <a:gd name="T11" fmla="*/ 3542 h 4112"/>
              <a:gd name="T12" fmla="*/ 974 w 8580"/>
              <a:gd name="T13" fmla="*/ 3542 h 4112"/>
              <a:gd name="T14" fmla="*/ 926 w 8580"/>
              <a:gd name="T15" fmla="*/ 4111 h 4112"/>
              <a:gd name="T16" fmla="*/ 7768 w 8580"/>
              <a:gd name="T17" fmla="*/ 4111 h 4112"/>
              <a:gd name="T18" fmla="*/ 7729 w 8580"/>
              <a:gd name="T19" fmla="*/ 3542 h 4112"/>
              <a:gd name="T20" fmla="*/ 7903 w 8580"/>
              <a:gd name="T21" fmla="*/ 3542 h 4112"/>
              <a:gd name="T22" fmla="*/ 8308 w 8580"/>
              <a:gd name="T23" fmla="*/ 3021 h 4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80" h="4112">
                <a:moveTo>
                  <a:pt x="8308" y="3021"/>
                </a:moveTo>
                <a:lnTo>
                  <a:pt x="8308" y="3021"/>
                </a:lnTo>
                <a:cubicBezTo>
                  <a:pt x="4689" y="165"/>
                  <a:pt x="4689" y="165"/>
                  <a:pt x="4689" y="165"/>
                </a:cubicBezTo>
                <a:cubicBezTo>
                  <a:pt x="4487" y="0"/>
                  <a:pt x="4091" y="0"/>
                  <a:pt x="3889" y="165"/>
                </a:cubicBezTo>
                <a:cubicBezTo>
                  <a:pt x="270" y="3021"/>
                  <a:pt x="270" y="3021"/>
                  <a:pt x="270" y="3021"/>
                </a:cubicBezTo>
                <a:cubicBezTo>
                  <a:pt x="0" y="3233"/>
                  <a:pt x="241" y="3542"/>
                  <a:pt x="665" y="3542"/>
                </a:cubicBezTo>
                <a:cubicBezTo>
                  <a:pt x="974" y="3542"/>
                  <a:pt x="974" y="3542"/>
                  <a:pt x="974" y="3542"/>
                </a:cubicBezTo>
                <a:cubicBezTo>
                  <a:pt x="926" y="4111"/>
                  <a:pt x="926" y="4111"/>
                  <a:pt x="926" y="4111"/>
                </a:cubicBezTo>
                <a:cubicBezTo>
                  <a:pt x="7768" y="4111"/>
                  <a:pt x="7768" y="4111"/>
                  <a:pt x="7768" y="4111"/>
                </a:cubicBezTo>
                <a:cubicBezTo>
                  <a:pt x="7729" y="3542"/>
                  <a:pt x="7729" y="3542"/>
                  <a:pt x="7729" y="3542"/>
                </a:cubicBezTo>
                <a:cubicBezTo>
                  <a:pt x="7903" y="3542"/>
                  <a:pt x="7903" y="3542"/>
                  <a:pt x="7903" y="3542"/>
                </a:cubicBezTo>
                <a:cubicBezTo>
                  <a:pt x="8337" y="3542"/>
                  <a:pt x="8579" y="3233"/>
                  <a:pt x="8308" y="30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2">
            <a:extLst>
              <a:ext uri="{FF2B5EF4-FFF2-40B4-BE49-F238E27FC236}">
                <a16:creationId xmlns:a16="http://schemas.microsoft.com/office/drawing/2014/main" id="{09495941-3789-0B46-902E-0569BBD8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489" y="2250751"/>
            <a:ext cx="666786" cy="482014"/>
          </a:xfrm>
          <a:custGeom>
            <a:avLst/>
            <a:gdLst>
              <a:gd name="T0" fmla="*/ 628 w 734"/>
              <a:gd name="T1" fmla="*/ 530 h 531"/>
              <a:gd name="T2" fmla="*/ 628 w 734"/>
              <a:gd name="T3" fmla="*/ 530 h 531"/>
              <a:gd name="T4" fmla="*/ 116 w 734"/>
              <a:gd name="T5" fmla="*/ 530 h 531"/>
              <a:gd name="T6" fmla="*/ 0 w 734"/>
              <a:gd name="T7" fmla="*/ 424 h 531"/>
              <a:gd name="T8" fmla="*/ 0 w 734"/>
              <a:gd name="T9" fmla="*/ 106 h 531"/>
              <a:gd name="T10" fmla="*/ 116 w 734"/>
              <a:gd name="T11" fmla="*/ 0 h 531"/>
              <a:gd name="T12" fmla="*/ 628 w 734"/>
              <a:gd name="T13" fmla="*/ 0 h 531"/>
              <a:gd name="T14" fmla="*/ 733 w 734"/>
              <a:gd name="T15" fmla="*/ 106 h 531"/>
              <a:gd name="T16" fmla="*/ 733 w 734"/>
              <a:gd name="T17" fmla="*/ 424 h 531"/>
              <a:gd name="T18" fmla="*/ 628 w 734"/>
              <a:gd name="T19" fmla="*/ 530 h 531"/>
              <a:gd name="T20" fmla="*/ 116 w 734"/>
              <a:gd name="T21" fmla="*/ 58 h 531"/>
              <a:gd name="T22" fmla="*/ 116 w 734"/>
              <a:gd name="T23" fmla="*/ 58 h 531"/>
              <a:gd name="T24" fmla="*/ 58 w 734"/>
              <a:gd name="T25" fmla="*/ 106 h 531"/>
              <a:gd name="T26" fmla="*/ 58 w 734"/>
              <a:gd name="T27" fmla="*/ 424 h 531"/>
              <a:gd name="T28" fmla="*/ 116 w 734"/>
              <a:gd name="T29" fmla="*/ 473 h 531"/>
              <a:gd name="T30" fmla="*/ 628 w 734"/>
              <a:gd name="T31" fmla="*/ 473 h 531"/>
              <a:gd name="T32" fmla="*/ 676 w 734"/>
              <a:gd name="T33" fmla="*/ 424 h 531"/>
              <a:gd name="T34" fmla="*/ 676 w 734"/>
              <a:gd name="T35" fmla="*/ 106 h 531"/>
              <a:gd name="T36" fmla="*/ 628 w 734"/>
              <a:gd name="T37" fmla="*/ 58 h 531"/>
              <a:gd name="T38" fmla="*/ 116 w 734"/>
              <a:gd name="T39" fmla="*/ 5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4" h="531">
                <a:moveTo>
                  <a:pt x="628" y="530"/>
                </a:moveTo>
                <a:lnTo>
                  <a:pt x="628" y="530"/>
                </a:lnTo>
                <a:cubicBezTo>
                  <a:pt x="116" y="530"/>
                  <a:pt x="116" y="530"/>
                  <a:pt x="116" y="530"/>
                </a:cubicBezTo>
                <a:cubicBezTo>
                  <a:pt x="48" y="530"/>
                  <a:pt x="0" y="482"/>
                  <a:pt x="0" y="42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8"/>
                  <a:pt x="48" y="0"/>
                  <a:pt x="116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85" y="0"/>
                  <a:pt x="733" y="48"/>
                  <a:pt x="733" y="106"/>
                </a:cubicBezTo>
                <a:cubicBezTo>
                  <a:pt x="733" y="424"/>
                  <a:pt x="733" y="424"/>
                  <a:pt x="733" y="424"/>
                </a:cubicBezTo>
                <a:cubicBezTo>
                  <a:pt x="733" y="482"/>
                  <a:pt x="685" y="530"/>
                  <a:pt x="628" y="530"/>
                </a:cubicBezTo>
                <a:close/>
                <a:moveTo>
                  <a:pt x="116" y="58"/>
                </a:moveTo>
                <a:lnTo>
                  <a:pt x="116" y="58"/>
                </a:lnTo>
                <a:cubicBezTo>
                  <a:pt x="87" y="58"/>
                  <a:pt x="58" y="77"/>
                  <a:pt x="58" y="106"/>
                </a:cubicBezTo>
                <a:cubicBezTo>
                  <a:pt x="58" y="424"/>
                  <a:pt x="58" y="424"/>
                  <a:pt x="58" y="424"/>
                </a:cubicBezTo>
                <a:cubicBezTo>
                  <a:pt x="58" y="453"/>
                  <a:pt x="87" y="473"/>
                  <a:pt x="116" y="473"/>
                </a:cubicBezTo>
                <a:cubicBezTo>
                  <a:pt x="628" y="473"/>
                  <a:pt x="628" y="473"/>
                  <a:pt x="628" y="473"/>
                </a:cubicBezTo>
                <a:cubicBezTo>
                  <a:pt x="656" y="473"/>
                  <a:pt x="676" y="453"/>
                  <a:pt x="676" y="424"/>
                </a:cubicBezTo>
                <a:cubicBezTo>
                  <a:pt x="676" y="106"/>
                  <a:pt x="676" y="106"/>
                  <a:pt x="676" y="106"/>
                </a:cubicBezTo>
                <a:cubicBezTo>
                  <a:pt x="676" y="77"/>
                  <a:pt x="656" y="58"/>
                  <a:pt x="628" y="58"/>
                </a:cubicBezTo>
                <a:lnTo>
                  <a:pt x="116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3">
            <a:extLst>
              <a:ext uri="{FF2B5EF4-FFF2-40B4-BE49-F238E27FC236}">
                <a16:creationId xmlns:a16="http://schemas.microsoft.com/office/drawing/2014/main" id="{A698C657-5C6F-4142-A03E-90B72FE4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597" y="2387322"/>
            <a:ext cx="140586" cy="204855"/>
          </a:xfrm>
          <a:custGeom>
            <a:avLst/>
            <a:gdLst>
              <a:gd name="T0" fmla="*/ 86 w 155"/>
              <a:gd name="T1" fmla="*/ 222 h 223"/>
              <a:gd name="T2" fmla="*/ 86 w 155"/>
              <a:gd name="T3" fmla="*/ 222 h 223"/>
              <a:gd name="T4" fmla="*/ 29 w 155"/>
              <a:gd name="T5" fmla="*/ 222 h 223"/>
              <a:gd name="T6" fmla="*/ 9 w 155"/>
              <a:gd name="T7" fmla="*/ 193 h 223"/>
              <a:gd name="T8" fmla="*/ 9 w 155"/>
              <a:gd name="T9" fmla="*/ 193 h 223"/>
              <a:gd name="T10" fmla="*/ 29 w 155"/>
              <a:gd name="T11" fmla="*/ 174 h 223"/>
              <a:gd name="T12" fmla="*/ 86 w 155"/>
              <a:gd name="T13" fmla="*/ 174 h 223"/>
              <a:gd name="T14" fmla="*/ 106 w 155"/>
              <a:gd name="T15" fmla="*/ 155 h 223"/>
              <a:gd name="T16" fmla="*/ 86 w 155"/>
              <a:gd name="T17" fmla="*/ 135 h 223"/>
              <a:gd name="T18" fmla="*/ 67 w 155"/>
              <a:gd name="T19" fmla="*/ 135 h 223"/>
              <a:gd name="T20" fmla="*/ 0 w 155"/>
              <a:gd name="T21" fmla="*/ 77 h 223"/>
              <a:gd name="T22" fmla="*/ 67 w 155"/>
              <a:gd name="T23" fmla="*/ 0 h 223"/>
              <a:gd name="T24" fmla="*/ 125 w 155"/>
              <a:gd name="T25" fmla="*/ 0 h 223"/>
              <a:gd name="T26" fmla="*/ 145 w 155"/>
              <a:gd name="T27" fmla="*/ 19 h 223"/>
              <a:gd name="T28" fmla="*/ 145 w 155"/>
              <a:gd name="T29" fmla="*/ 19 h 223"/>
              <a:gd name="T30" fmla="*/ 125 w 155"/>
              <a:gd name="T31" fmla="*/ 48 h 223"/>
              <a:gd name="T32" fmla="*/ 67 w 155"/>
              <a:gd name="T33" fmla="*/ 48 h 223"/>
              <a:gd name="T34" fmla="*/ 48 w 155"/>
              <a:gd name="T35" fmla="*/ 68 h 223"/>
              <a:gd name="T36" fmla="*/ 67 w 155"/>
              <a:gd name="T37" fmla="*/ 87 h 223"/>
              <a:gd name="T38" fmla="*/ 86 w 155"/>
              <a:gd name="T39" fmla="*/ 87 h 223"/>
              <a:gd name="T40" fmla="*/ 154 w 155"/>
              <a:gd name="T41" fmla="*/ 164 h 223"/>
              <a:gd name="T42" fmla="*/ 86 w 155"/>
              <a:gd name="T43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23">
                <a:moveTo>
                  <a:pt x="86" y="222"/>
                </a:moveTo>
                <a:lnTo>
                  <a:pt x="86" y="222"/>
                </a:lnTo>
                <a:cubicBezTo>
                  <a:pt x="29" y="222"/>
                  <a:pt x="29" y="222"/>
                  <a:pt x="29" y="222"/>
                </a:cubicBezTo>
                <a:cubicBezTo>
                  <a:pt x="19" y="222"/>
                  <a:pt x="9" y="212"/>
                  <a:pt x="9" y="193"/>
                </a:cubicBezTo>
                <a:lnTo>
                  <a:pt x="9" y="193"/>
                </a:lnTo>
                <a:cubicBezTo>
                  <a:pt x="9" y="183"/>
                  <a:pt x="19" y="174"/>
                  <a:pt x="29" y="174"/>
                </a:cubicBezTo>
                <a:cubicBezTo>
                  <a:pt x="86" y="174"/>
                  <a:pt x="86" y="174"/>
                  <a:pt x="86" y="174"/>
                </a:cubicBezTo>
                <a:cubicBezTo>
                  <a:pt x="96" y="174"/>
                  <a:pt x="106" y="164"/>
                  <a:pt x="106" y="155"/>
                </a:cubicBezTo>
                <a:cubicBezTo>
                  <a:pt x="106" y="145"/>
                  <a:pt x="96" y="135"/>
                  <a:pt x="86" y="135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38" y="135"/>
                  <a:pt x="9" y="106"/>
                  <a:pt x="0" y="77"/>
                </a:cubicBezTo>
                <a:cubicBezTo>
                  <a:pt x="0" y="29"/>
                  <a:pt x="29" y="0"/>
                  <a:pt x="67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5" y="0"/>
                  <a:pt x="145" y="10"/>
                  <a:pt x="145" y="19"/>
                </a:cubicBezTo>
                <a:lnTo>
                  <a:pt x="145" y="19"/>
                </a:lnTo>
                <a:cubicBezTo>
                  <a:pt x="145" y="39"/>
                  <a:pt x="135" y="48"/>
                  <a:pt x="125" y="48"/>
                </a:cubicBezTo>
                <a:cubicBezTo>
                  <a:pt x="67" y="48"/>
                  <a:pt x="67" y="48"/>
                  <a:pt x="67" y="48"/>
                </a:cubicBezTo>
                <a:cubicBezTo>
                  <a:pt x="57" y="48"/>
                  <a:pt x="48" y="58"/>
                  <a:pt x="48" y="68"/>
                </a:cubicBezTo>
                <a:cubicBezTo>
                  <a:pt x="48" y="77"/>
                  <a:pt x="57" y="87"/>
                  <a:pt x="67" y="87"/>
                </a:cubicBezTo>
                <a:cubicBezTo>
                  <a:pt x="86" y="87"/>
                  <a:pt x="86" y="87"/>
                  <a:pt x="86" y="87"/>
                </a:cubicBezTo>
                <a:cubicBezTo>
                  <a:pt x="125" y="87"/>
                  <a:pt x="154" y="126"/>
                  <a:pt x="154" y="164"/>
                </a:cubicBezTo>
                <a:cubicBezTo>
                  <a:pt x="154" y="193"/>
                  <a:pt x="115" y="222"/>
                  <a:pt x="86" y="22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14">
            <a:extLst>
              <a:ext uri="{FF2B5EF4-FFF2-40B4-BE49-F238E27FC236}">
                <a16:creationId xmlns:a16="http://schemas.microsoft.com/office/drawing/2014/main" id="{71B3C1E6-AD3D-FC4B-9C6E-B8FFD808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14" y="2363221"/>
            <a:ext cx="44186" cy="44183"/>
          </a:xfrm>
          <a:custGeom>
            <a:avLst/>
            <a:gdLst>
              <a:gd name="T0" fmla="*/ 49 w 50"/>
              <a:gd name="T1" fmla="*/ 48 h 49"/>
              <a:gd name="T2" fmla="*/ 0 w 50"/>
              <a:gd name="T3" fmla="*/ 48 h 49"/>
              <a:gd name="T4" fmla="*/ 0 w 50"/>
              <a:gd name="T5" fmla="*/ 0 h 49"/>
              <a:gd name="T6" fmla="*/ 49 w 50"/>
              <a:gd name="T7" fmla="*/ 0 h 49"/>
              <a:gd name="T8" fmla="*/ 49 w 50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49" y="48"/>
                </a:moveTo>
                <a:lnTo>
                  <a:pt x="0" y="48"/>
                </a:lnTo>
                <a:lnTo>
                  <a:pt x="0" y="0"/>
                </a:lnTo>
                <a:lnTo>
                  <a:pt x="49" y="0"/>
                </a:lnTo>
                <a:lnTo>
                  <a:pt x="49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15">
            <a:extLst>
              <a:ext uri="{FF2B5EF4-FFF2-40B4-BE49-F238E27FC236}">
                <a16:creationId xmlns:a16="http://schemas.microsoft.com/office/drawing/2014/main" id="{268F6FC6-CD4F-3B4B-ABF2-AA0D96E3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14" y="2572094"/>
            <a:ext cx="36152" cy="44183"/>
          </a:xfrm>
          <a:custGeom>
            <a:avLst/>
            <a:gdLst>
              <a:gd name="T0" fmla="*/ 39 w 40"/>
              <a:gd name="T1" fmla="*/ 48 h 49"/>
              <a:gd name="T2" fmla="*/ 0 w 40"/>
              <a:gd name="T3" fmla="*/ 48 h 49"/>
              <a:gd name="T4" fmla="*/ 0 w 40"/>
              <a:gd name="T5" fmla="*/ 0 h 49"/>
              <a:gd name="T6" fmla="*/ 39 w 40"/>
              <a:gd name="T7" fmla="*/ 0 h 49"/>
              <a:gd name="T8" fmla="*/ 39 w 40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9">
                <a:moveTo>
                  <a:pt x="39" y="48"/>
                </a:moveTo>
                <a:lnTo>
                  <a:pt x="0" y="48"/>
                </a:lnTo>
                <a:lnTo>
                  <a:pt x="0" y="0"/>
                </a:lnTo>
                <a:lnTo>
                  <a:pt x="39" y="0"/>
                </a:lnTo>
                <a:lnTo>
                  <a:pt x="39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6">
            <a:extLst>
              <a:ext uri="{FF2B5EF4-FFF2-40B4-BE49-F238E27FC236}">
                <a16:creationId xmlns:a16="http://schemas.microsoft.com/office/drawing/2014/main" id="{3676B5D8-B2BD-D447-A3C2-141387422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704" y="2319035"/>
            <a:ext cx="72302" cy="60253"/>
          </a:xfrm>
          <a:custGeom>
            <a:avLst/>
            <a:gdLst>
              <a:gd name="T0" fmla="*/ 39 w 78"/>
              <a:gd name="T1" fmla="*/ 10 h 68"/>
              <a:gd name="T2" fmla="*/ 39 w 78"/>
              <a:gd name="T3" fmla="*/ 10 h 68"/>
              <a:gd name="T4" fmla="*/ 10 w 78"/>
              <a:gd name="T5" fmla="*/ 29 h 68"/>
              <a:gd name="T6" fmla="*/ 0 w 78"/>
              <a:gd name="T7" fmla="*/ 58 h 68"/>
              <a:gd name="T8" fmla="*/ 0 w 78"/>
              <a:gd name="T9" fmla="*/ 58 h 68"/>
              <a:gd name="T10" fmla="*/ 29 w 78"/>
              <a:gd name="T11" fmla="*/ 67 h 68"/>
              <a:gd name="T12" fmla="*/ 58 w 78"/>
              <a:gd name="T13" fmla="*/ 48 h 68"/>
              <a:gd name="T14" fmla="*/ 68 w 78"/>
              <a:gd name="T15" fmla="*/ 10 h 68"/>
              <a:gd name="T16" fmla="*/ 68 w 78"/>
              <a:gd name="T17" fmla="*/ 10 h 68"/>
              <a:gd name="T18" fmla="*/ 39 w 78"/>
              <a:gd name="T19" fmla="*/ 1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8">
                <a:moveTo>
                  <a:pt x="39" y="10"/>
                </a:moveTo>
                <a:lnTo>
                  <a:pt x="39" y="10"/>
                </a:lnTo>
                <a:cubicBezTo>
                  <a:pt x="10" y="29"/>
                  <a:pt x="10" y="29"/>
                  <a:pt x="10" y="29"/>
                </a:cubicBezTo>
                <a:cubicBezTo>
                  <a:pt x="0" y="29"/>
                  <a:pt x="0" y="48"/>
                  <a:pt x="0" y="58"/>
                </a:cubicBezTo>
                <a:lnTo>
                  <a:pt x="0" y="58"/>
                </a:lnTo>
                <a:cubicBezTo>
                  <a:pt x="10" y="67"/>
                  <a:pt x="19" y="67"/>
                  <a:pt x="29" y="67"/>
                </a:cubicBezTo>
                <a:cubicBezTo>
                  <a:pt x="58" y="48"/>
                  <a:pt x="58" y="48"/>
                  <a:pt x="58" y="48"/>
                </a:cubicBezTo>
                <a:cubicBezTo>
                  <a:pt x="77" y="39"/>
                  <a:pt x="77" y="19"/>
                  <a:pt x="68" y="10"/>
                </a:cubicBezTo>
                <a:lnTo>
                  <a:pt x="68" y="10"/>
                </a:lnTo>
                <a:cubicBezTo>
                  <a:pt x="58" y="0"/>
                  <a:pt x="49" y="0"/>
                  <a:pt x="39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7">
            <a:extLst>
              <a:ext uri="{FF2B5EF4-FFF2-40B4-BE49-F238E27FC236}">
                <a16:creationId xmlns:a16="http://schemas.microsoft.com/office/drawing/2014/main" id="{EDA70E20-7AD4-714C-8272-06AC0BD3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825" y="2592177"/>
            <a:ext cx="72302" cy="64269"/>
          </a:xfrm>
          <a:custGeom>
            <a:avLst/>
            <a:gdLst>
              <a:gd name="T0" fmla="*/ 39 w 78"/>
              <a:gd name="T1" fmla="*/ 10 h 69"/>
              <a:gd name="T2" fmla="*/ 39 w 78"/>
              <a:gd name="T3" fmla="*/ 10 h 69"/>
              <a:gd name="T4" fmla="*/ 10 w 78"/>
              <a:gd name="T5" fmla="*/ 29 h 69"/>
              <a:gd name="T6" fmla="*/ 10 w 78"/>
              <a:gd name="T7" fmla="*/ 58 h 69"/>
              <a:gd name="T8" fmla="*/ 10 w 78"/>
              <a:gd name="T9" fmla="*/ 58 h 69"/>
              <a:gd name="T10" fmla="*/ 39 w 78"/>
              <a:gd name="T11" fmla="*/ 58 h 69"/>
              <a:gd name="T12" fmla="*/ 67 w 78"/>
              <a:gd name="T13" fmla="*/ 39 h 69"/>
              <a:gd name="T14" fmla="*/ 67 w 78"/>
              <a:gd name="T15" fmla="*/ 10 h 69"/>
              <a:gd name="T16" fmla="*/ 67 w 78"/>
              <a:gd name="T17" fmla="*/ 10 h 69"/>
              <a:gd name="T18" fmla="*/ 39 w 78"/>
              <a:gd name="T19" fmla="*/ 1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9">
                <a:moveTo>
                  <a:pt x="39" y="10"/>
                </a:moveTo>
                <a:lnTo>
                  <a:pt x="39" y="10"/>
                </a:lnTo>
                <a:cubicBezTo>
                  <a:pt x="10" y="29"/>
                  <a:pt x="10" y="29"/>
                  <a:pt x="10" y="29"/>
                </a:cubicBezTo>
                <a:cubicBezTo>
                  <a:pt x="0" y="29"/>
                  <a:pt x="0" y="48"/>
                  <a:pt x="10" y="58"/>
                </a:cubicBezTo>
                <a:lnTo>
                  <a:pt x="10" y="58"/>
                </a:lnTo>
                <a:cubicBezTo>
                  <a:pt x="10" y="68"/>
                  <a:pt x="29" y="68"/>
                  <a:pt x="39" y="58"/>
                </a:cubicBezTo>
                <a:cubicBezTo>
                  <a:pt x="67" y="39"/>
                  <a:pt x="67" y="39"/>
                  <a:pt x="67" y="39"/>
                </a:cubicBezTo>
                <a:cubicBezTo>
                  <a:pt x="77" y="39"/>
                  <a:pt x="77" y="19"/>
                  <a:pt x="67" y="10"/>
                </a:cubicBezTo>
                <a:lnTo>
                  <a:pt x="67" y="10"/>
                </a:lnTo>
                <a:cubicBezTo>
                  <a:pt x="67" y="0"/>
                  <a:pt x="48" y="0"/>
                  <a:pt x="39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1">
            <a:extLst>
              <a:ext uri="{FF2B5EF4-FFF2-40B4-BE49-F238E27FC236}">
                <a16:creationId xmlns:a16="http://schemas.microsoft.com/office/drawing/2014/main" id="{B6A82474-2CD8-334B-8789-5BF93587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597" y="6002426"/>
            <a:ext cx="204855" cy="281175"/>
          </a:xfrm>
          <a:custGeom>
            <a:avLst/>
            <a:gdLst>
              <a:gd name="T0" fmla="*/ 222 w 223"/>
              <a:gd name="T1" fmla="*/ 309 h 310"/>
              <a:gd name="T2" fmla="*/ 222 w 223"/>
              <a:gd name="T3" fmla="*/ 309 h 310"/>
              <a:gd name="T4" fmla="*/ 0 w 223"/>
              <a:gd name="T5" fmla="*/ 309 h 310"/>
              <a:gd name="T6" fmla="*/ 0 w 223"/>
              <a:gd name="T7" fmla="*/ 39 h 310"/>
              <a:gd name="T8" fmla="*/ 48 w 223"/>
              <a:gd name="T9" fmla="*/ 0 h 310"/>
              <a:gd name="T10" fmla="*/ 173 w 223"/>
              <a:gd name="T11" fmla="*/ 0 h 310"/>
              <a:gd name="T12" fmla="*/ 222 w 223"/>
              <a:gd name="T13" fmla="*/ 39 h 310"/>
              <a:gd name="T14" fmla="*/ 222 w 223"/>
              <a:gd name="T15" fmla="*/ 309 h 310"/>
              <a:gd name="T16" fmla="*/ 38 w 223"/>
              <a:gd name="T17" fmla="*/ 261 h 310"/>
              <a:gd name="T18" fmla="*/ 38 w 223"/>
              <a:gd name="T19" fmla="*/ 261 h 310"/>
              <a:gd name="T20" fmla="*/ 173 w 223"/>
              <a:gd name="T21" fmla="*/ 261 h 310"/>
              <a:gd name="T22" fmla="*/ 173 w 223"/>
              <a:gd name="T23" fmla="*/ 39 h 310"/>
              <a:gd name="T24" fmla="*/ 173 w 223"/>
              <a:gd name="T25" fmla="*/ 39 h 310"/>
              <a:gd name="T26" fmla="*/ 48 w 223"/>
              <a:gd name="T27" fmla="*/ 39 h 310"/>
              <a:gd name="T28" fmla="*/ 38 w 223"/>
              <a:gd name="T29" fmla="*/ 39 h 310"/>
              <a:gd name="T30" fmla="*/ 38 w 223"/>
              <a:gd name="T31" fmla="*/ 26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3" h="310">
                <a:moveTo>
                  <a:pt x="222" y="309"/>
                </a:moveTo>
                <a:lnTo>
                  <a:pt x="222" y="309"/>
                </a:lnTo>
                <a:cubicBezTo>
                  <a:pt x="0" y="309"/>
                  <a:pt x="0" y="309"/>
                  <a:pt x="0" y="30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9" y="0"/>
                  <a:pt x="48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93" y="0"/>
                  <a:pt x="222" y="20"/>
                  <a:pt x="222" y="39"/>
                </a:cubicBezTo>
                <a:lnTo>
                  <a:pt x="222" y="309"/>
                </a:lnTo>
                <a:close/>
                <a:moveTo>
                  <a:pt x="38" y="261"/>
                </a:moveTo>
                <a:lnTo>
                  <a:pt x="38" y="261"/>
                </a:lnTo>
                <a:cubicBezTo>
                  <a:pt x="173" y="261"/>
                  <a:pt x="173" y="261"/>
                  <a:pt x="173" y="261"/>
                </a:cubicBezTo>
                <a:cubicBezTo>
                  <a:pt x="173" y="39"/>
                  <a:pt x="173" y="39"/>
                  <a:pt x="173" y="39"/>
                </a:cubicBezTo>
                <a:lnTo>
                  <a:pt x="173" y="39"/>
                </a:lnTo>
                <a:cubicBezTo>
                  <a:pt x="48" y="39"/>
                  <a:pt x="48" y="39"/>
                  <a:pt x="48" y="39"/>
                </a:cubicBezTo>
                <a:lnTo>
                  <a:pt x="38" y="39"/>
                </a:lnTo>
                <a:lnTo>
                  <a:pt x="38" y="2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2">
            <a:extLst>
              <a:ext uri="{FF2B5EF4-FFF2-40B4-BE49-F238E27FC236}">
                <a16:creationId xmlns:a16="http://schemas.microsoft.com/office/drawing/2014/main" id="{8C7CBCA7-5EFA-C24A-9438-D162F5615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825" y="5922090"/>
            <a:ext cx="590466" cy="369544"/>
          </a:xfrm>
          <a:custGeom>
            <a:avLst/>
            <a:gdLst>
              <a:gd name="T0" fmla="*/ 579 w 647"/>
              <a:gd name="T1" fmla="*/ 406 h 407"/>
              <a:gd name="T2" fmla="*/ 579 w 647"/>
              <a:gd name="T3" fmla="*/ 406 h 407"/>
              <a:gd name="T4" fmla="*/ 67 w 647"/>
              <a:gd name="T5" fmla="*/ 406 h 407"/>
              <a:gd name="T6" fmla="*/ 0 w 647"/>
              <a:gd name="T7" fmla="*/ 338 h 407"/>
              <a:gd name="T8" fmla="*/ 0 w 647"/>
              <a:gd name="T9" fmla="*/ 78 h 407"/>
              <a:gd name="T10" fmla="*/ 29 w 647"/>
              <a:gd name="T11" fmla="*/ 49 h 407"/>
              <a:gd name="T12" fmla="*/ 29 w 647"/>
              <a:gd name="T13" fmla="*/ 49 h 407"/>
              <a:gd name="T14" fmla="*/ 58 w 647"/>
              <a:gd name="T15" fmla="*/ 78 h 407"/>
              <a:gd name="T16" fmla="*/ 58 w 647"/>
              <a:gd name="T17" fmla="*/ 338 h 407"/>
              <a:gd name="T18" fmla="*/ 67 w 647"/>
              <a:gd name="T19" fmla="*/ 348 h 407"/>
              <a:gd name="T20" fmla="*/ 579 w 647"/>
              <a:gd name="T21" fmla="*/ 348 h 407"/>
              <a:gd name="T22" fmla="*/ 589 w 647"/>
              <a:gd name="T23" fmla="*/ 338 h 407"/>
              <a:gd name="T24" fmla="*/ 589 w 647"/>
              <a:gd name="T25" fmla="*/ 0 h 407"/>
              <a:gd name="T26" fmla="*/ 646 w 647"/>
              <a:gd name="T27" fmla="*/ 0 h 407"/>
              <a:gd name="T28" fmla="*/ 646 w 647"/>
              <a:gd name="T29" fmla="*/ 338 h 407"/>
              <a:gd name="T30" fmla="*/ 579 w 647"/>
              <a:gd name="T31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07">
                <a:moveTo>
                  <a:pt x="579" y="406"/>
                </a:moveTo>
                <a:lnTo>
                  <a:pt x="579" y="406"/>
                </a:lnTo>
                <a:cubicBezTo>
                  <a:pt x="67" y="406"/>
                  <a:pt x="67" y="406"/>
                  <a:pt x="67" y="406"/>
                </a:cubicBezTo>
                <a:cubicBezTo>
                  <a:pt x="29" y="406"/>
                  <a:pt x="0" y="377"/>
                  <a:pt x="0" y="33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58"/>
                  <a:pt x="19" y="49"/>
                  <a:pt x="29" y="49"/>
                </a:cubicBezTo>
                <a:lnTo>
                  <a:pt x="29" y="49"/>
                </a:lnTo>
                <a:cubicBezTo>
                  <a:pt x="48" y="49"/>
                  <a:pt x="58" y="58"/>
                  <a:pt x="58" y="78"/>
                </a:cubicBezTo>
                <a:cubicBezTo>
                  <a:pt x="58" y="338"/>
                  <a:pt x="58" y="338"/>
                  <a:pt x="58" y="338"/>
                </a:cubicBezTo>
                <a:lnTo>
                  <a:pt x="67" y="348"/>
                </a:lnTo>
                <a:cubicBezTo>
                  <a:pt x="579" y="348"/>
                  <a:pt x="579" y="348"/>
                  <a:pt x="579" y="348"/>
                </a:cubicBezTo>
                <a:lnTo>
                  <a:pt x="589" y="338"/>
                </a:lnTo>
                <a:cubicBezTo>
                  <a:pt x="589" y="0"/>
                  <a:pt x="589" y="0"/>
                  <a:pt x="589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8"/>
                  <a:pt x="646" y="338"/>
                  <a:pt x="646" y="338"/>
                </a:cubicBezTo>
                <a:cubicBezTo>
                  <a:pt x="646" y="377"/>
                  <a:pt x="618" y="406"/>
                  <a:pt x="579" y="4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33">
            <a:extLst>
              <a:ext uri="{FF2B5EF4-FFF2-40B4-BE49-F238E27FC236}">
                <a16:creationId xmlns:a16="http://schemas.microsoft.com/office/drawing/2014/main" id="{B6E63DCB-7BAE-A54A-BD29-11F44DCA9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5677065"/>
            <a:ext cx="666786" cy="273141"/>
          </a:xfrm>
          <a:custGeom>
            <a:avLst/>
            <a:gdLst>
              <a:gd name="T0" fmla="*/ 617 w 734"/>
              <a:gd name="T1" fmla="*/ 299 h 300"/>
              <a:gd name="T2" fmla="*/ 617 w 734"/>
              <a:gd name="T3" fmla="*/ 299 h 300"/>
              <a:gd name="T4" fmla="*/ 530 w 734"/>
              <a:gd name="T5" fmla="*/ 261 h 300"/>
              <a:gd name="T6" fmla="*/ 453 w 734"/>
              <a:gd name="T7" fmla="*/ 299 h 300"/>
              <a:gd name="T8" fmla="*/ 366 w 734"/>
              <a:gd name="T9" fmla="*/ 261 h 300"/>
              <a:gd name="T10" fmla="*/ 280 w 734"/>
              <a:gd name="T11" fmla="*/ 299 h 300"/>
              <a:gd name="T12" fmla="*/ 193 w 734"/>
              <a:gd name="T13" fmla="*/ 261 h 300"/>
              <a:gd name="T14" fmla="*/ 106 w 734"/>
              <a:gd name="T15" fmla="*/ 299 h 300"/>
              <a:gd name="T16" fmla="*/ 0 w 734"/>
              <a:gd name="T17" fmla="*/ 184 h 300"/>
              <a:gd name="T18" fmla="*/ 0 w 734"/>
              <a:gd name="T19" fmla="*/ 174 h 300"/>
              <a:gd name="T20" fmla="*/ 96 w 734"/>
              <a:gd name="T21" fmla="*/ 29 h 300"/>
              <a:gd name="T22" fmla="*/ 144 w 734"/>
              <a:gd name="T23" fmla="*/ 0 h 300"/>
              <a:gd name="T24" fmla="*/ 589 w 734"/>
              <a:gd name="T25" fmla="*/ 0 h 300"/>
              <a:gd name="T26" fmla="*/ 589 w 734"/>
              <a:gd name="T27" fmla="*/ 0 h 300"/>
              <a:gd name="T28" fmla="*/ 637 w 734"/>
              <a:gd name="T29" fmla="*/ 29 h 300"/>
              <a:gd name="T30" fmla="*/ 733 w 734"/>
              <a:gd name="T31" fmla="*/ 174 h 300"/>
              <a:gd name="T32" fmla="*/ 733 w 734"/>
              <a:gd name="T33" fmla="*/ 184 h 300"/>
              <a:gd name="T34" fmla="*/ 627 w 734"/>
              <a:gd name="T35" fmla="*/ 299 h 300"/>
              <a:gd name="T36" fmla="*/ 617 w 734"/>
              <a:gd name="T37" fmla="*/ 299 h 300"/>
              <a:gd name="T38" fmla="*/ 530 w 734"/>
              <a:gd name="T39" fmla="*/ 184 h 300"/>
              <a:gd name="T40" fmla="*/ 530 w 734"/>
              <a:gd name="T41" fmla="*/ 184 h 300"/>
              <a:gd name="T42" fmla="*/ 530 w 734"/>
              <a:gd name="T43" fmla="*/ 184 h 300"/>
              <a:gd name="T44" fmla="*/ 569 w 734"/>
              <a:gd name="T45" fmla="*/ 213 h 300"/>
              <a:gd name="T46" fmla="*/ 617 w 734"/>
              <a:gd name="T47" fmla="*/ 241 h 300"/>
              <a:gd name="T48" fmla="*/ 675 w 734"/>
              <a:gd name="T49" fmla="*/ 193 h 300"/>
              <a:gd name="T50" fmla="*/ 589 w 734"/>
              <a:gd name="T51" fmla="*/ 58 h 300"/>
              <a:gd name="T52" fmla="*/ 144 w 734"/>
              <a:gd name="T53" fmla="*/ 58 h 300"/>
              <a:gd name="T54" fmla="*/ 144 w 734"/>
              <a:gd name="T55" fmla="*/ 58 h 300"/>
              <a:gd name="T56" fmla="*/ 58 w 734"/>
              <a:gd name="T57" fmla="*/ 193 h 300"/>
              <a:gd name="T58" fmla="*/ 106 w 734"/>
              <a:gd name="T59" fmla="*/ 241 h 300"/>
              <a:gd name="T60" fmla="*/ 164 w 734"/>
              <a:gd name="T61" fmla="*/ 213 h 300"/>
              <a:gd name="T62" fmla="*/ 193 w 734"/>
              <a:gd name="T63" fmla="*/ 184 h 300"/>
              <a:gd name="T64" fmla="*/ 193 w 734"/>
              <a:gd name="T65" fmla="*/ 184 h 300"/>
              <a:gd name="T66" fmla="*/ 231 w 734"/>
              <a:gd name="T67" fmla="*/ 213 h 300"/>
              <a:gd name="T68" fmla="*/ 280 w 734"/>
              <a:gd name="T69" fmla="*/ 241 h 300"/>
              <a:gd name="T70" fmla="*/ 328 w 734"/>
              <a:gd name="T71" fmla="*/ 213 h 300"/>
              <a:gd name="T72" fmla="*/ 366 w 734"/>
              <a:gd name="T73" fmla="*/ 184 h 300"/>
              <a:gd name="T74" fmla="*/ 366 w 734"/>
              <a:gd name="T75" fmla="*/ 184 h 300"/>
              <a:gd name="T76" fmla="*/ 396 w 734"/>
              <a:gd name="T77" fmla="*/ 213 h 300"/>
              <a:gd name="T78" fmla="*/ 453 w 734"/>
              <a:gd name="T79" fmla="*/ 241 h 300"/>
              <a:gd name="T80" fmla="*/ 501 w 734"/>
              <a:gd name="T81" fmla="*/ 213 h 300"/>
              <a:gd name="T82" fmla="*/ 530 w 734"/>
              <a:gd name="T83" fmla="*/ 18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4" h="300">
                <a:moveTo>
                  <a:pt x="617" y="299"/>
                </a:moveTo>
                <a:lnTo>
                  <a:pt x="617" y="299"/>
                </a:lnTo>
                <a:cubicBezTo>
                  <a:pt x="589" y="299"/>
                  <a:pt x="550" y="290"/>
                  <a:pt x="530" y="261"/>
                </a:cubicBezTo>
                <a:cubicBezTo>
                  <a:pt x="511" y="290"/>
                  <a:pt x="482" y="299"/>
                  <a:pt x="453" y="299"/>
                </a:cubicBezTo>
                <a:cubicBezTo>
                  <a:pt x="415" y="299"/>
                  <a:pt x="386" y="290"/>
                  <a:pt x="366" y="261"/>
                </a:cubicBezTo>
                <a:cubicBezTo>
                  <a:pt x="347" y="290"/>
                  <a:pt x="318" y="299"/>
                  <a:pt x="280" y="299"/>
                </a:cubicBezTo>
                <a:cubicBezTo>
                  <a:pt x="251" y="299"/>
                  <a:pt x="222" y="290"/>
                  <a:pt x="193" y="261"/>
                </a:cubicBezTo>
                <a:cubicBezTo>
                  <a:pt x="173" y="290"/>
                  <a:pt x="144" y="299"/>
                  <a:pt x="106" y="299"/>
                </a:cubicBezTo>
                <a:cubicBezTo>
                  <a:pt x="48" y="299"/>
                  <a:pt x="0" y="241"/>
                  <a:pt x="0" y="184"/>
                </a:cubicBezTo>
                <a:cubicBezTo>
                  <a:pt x="0" y="174"/>
                  <a:pt x="0" y="174"/>
                  <a:pt x="0" y="174"/>
                </a:cubicBezTo>
                <a:cubicBezTo>
                  <a:pt x="96" y="29"/>
                  <a:pt x="96" y="29"/>
                  <a:pt x="96" y="29"/>
                </a:cubicBezTo>
                <a:cubicBezTo>
                  <a:pt x="106" y="10"/>
                  <a:pt x="125" y="0"/>
                  <a:pt x="144" y="0"/>
                </a:cubicBezTo>
                <a:cubicBezTo>
                  <a:pt x="589" y="0"/>
                  <a:pt x="589" y="0"/>
                  <a:pt x="589" y="0"/>
                </a:cubicBezTo>
                <a:lnTo>
                  <a:pt x="589" y="0"/>
                </a:lnTo>
                <a:cubicBezTo>
                  <a:pt x="608" y="0"/>
                  <a:pt x="627" y="10"/>
                  <a:pt x="637" y="29"/>
                </a:cubicBezTo>
                <a:cubicBezTo>
                  <a:pt x="733" y="174"/>
                  <a:pt x="733" y="174"/>
                  <a:pt x="733" y="174"/>
                </a:cubicBezTo>
                <a:cubicBezTo>
                  <a:pt x="733" y="184"/>
                  <a:pt x="733" y="184"/>
                  <a:pt x="733" y="184"/>
                </a:cubicBezTo>
                <a:cubicBezTo>
                  <a:pt x="733" y="251"/>
                  <a:pt x="685" y="299"/>
                  <a:pt x="627" y="299"/>
                </a:cubicBezTo>
                <a:lnTo>
                  <a:pt x="617" y="299"/>
                </a:lnTo>
                <a:close/>
                <a:moveTo>
                  <a:pt x="530" y="184"/>
                </a:moveTo>
                <a:lnTo>
                  <a:pt x="530" y="184"/>
                </a:lnTo>
                <a:lnTo>
                  <a:pt x="530" y="184"/>
                </a:lnTo>
                <a:cubicBezTo>
                  <a:pt x="550" y="193"/>
                  <a:pt x="559" y="193"/>
                  <a:pt x="569" y="213"/>
                </a:cubicBezTo>
                <a:cubicBezTo>
                  <a:pt x="579" y="232"/>
                  <a:pt x="598" y="241"/>
                  <a:pt x="617" y="241"/>
                </a:cubicBezTo>
                <a:cubicBezTo>
                  <a:pt x="646" y="241"/>
                  <a:pt x="666" y="222"/>
                  <a:pt x="675" y="193"/>
                </a:cubicBezTo>
                <a:cubicBezTo>
                  <a:pt x="589" y="58"/>
                  <a:pt x="589" y="58"/>
                  <a:pt x="589" y="58"/>
                </a:cubicBezTo>
                <a:cubicBezTo>
                  <a:pt x="144" y="58"/>
                  <a:pt x="144" y="58"/>
                  <a:pt x="144" y="58"/>
                </a:cubicBezTo>
                <a:lnTo>
                  <a:pt x="144" y="58"/>
                </a:lnTo>
                <a:cubicBezTo>
                  <a:pt x="58" y="193"/>
                  <a:pt x="58" y="193"/>
                  <a:pt x="58" y="193"/>
                </a:cubicBezTo>
                <a:cubicBezTo>
                  <a:pt x="58" y="222"/>
                  <a:pt x="87" y="241"/>
                  <a:pt x="106" y="241"/>
                </a:cubicBezTo>
                <a:cubicBezTo>
                  <a:pt x="135" y="241"/>
                  <a:pt x="154" y="232"/>
                  <a:pt x="164" y="213"/>
                </a:cubicBezTo>
                <a:cubicBezTo>
                  <a:pt x="173" y="193"/>
                  <a:pt x="183" y="184"/>
                  <a:pt x="193" y="184"/>
                </a:cubicBezTo>
                <a:lnTo>
                  <a:pt x="193" y="184"/>
                </a:lnTo>
                <a:cubicBezTo>
                  <a:pt x="212" y="184"/>
                  <a:pt x="222" y="193"/>
                  <a:pt x="231" y="213"/>
                </a:cubicBezTo>
                <a:cubicBezTo>
                  <a:pt x="241" y="232"/>
                  <a:pt x="260" y="241"/>
                  <a:pt x="280" y="241"/>
                </a:cubicBezTo>
                <a:cubicBezTo>
                  <a:pt x="299" y="241"/>
                  <a:pt x="328" y="232"/>
                  <a:pt x="328" y="213"/>
                </a:cubicBezTo>
                <a:cubicBezTo>
                  <a:pt x="337" y="193"/>
                  <a:pt x="347" y="184"/>
                  <a:pt x="366" y="184"/>
                </a:cubicBezTo>
                <a:lnTo>
                  <a:pt x="366" y="184"/>
                </a:lnTo>
                <a:cubicBezTo>
                  <a:pt x="376" y="184"/>
                  <a:pt x="396" y="193"/>
                  <a:pt x="396" y="213"/>
                </a:cubicBezTo>
                <a:cubicBezTo>
                  <a:pt x="405" y="232"/>
                  <a:pt x="424" y="241"/>
                  <a:pt x="453" y="241"/>
                </a:cubicBezTo>
                <a:cubicBezTo>
                  <a:pt x="473" y="241"/>
                  <a:pt x="492" y="232"/>
                  <a:pt x="501" y="213"/>
                </a:cubicBezTo>
                <a:cubicBezTo>
                  <a:pt x="501" y="193"/>
                  <a:pt x="521" y="184"/>
                  <a:pt x="530" y="1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45">
            <a:extLst>
              <a:ext uri="{FF2B5EF4-FFF2-40B4-BE49-F238E27FC236}">
                <a16:creationId xmlns:a16="http://schemas.microsoft.com/office/drawing/2014/main" id="{3B9B2639-3233-9C41-AD9F-FA1B3F2B6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335" y="9641631"/>
            <a:ext cx="168705" cy="36150"/>
          </a:xfrm>
          <a:custGeom>
            <a:avLst/>
            <a:gdLst>
              <a:gd name="T0" fmla="*/ 183 w 184"/>
              <a:gd name="T1" fmla="*/ 39 h 40"/>
              <a:gd name="T2" fmla="*/ 0 w 184"/>
              <a:gd name="T3" fmla="*/ 39 h 40"/>
              <a:gd name="T4" fmla="*/ 0 w 184"/>
              <a:gd name="T5" fmla="*/ 0 h 40"/>
              <a:gd name="T6" fmla="*/ 183 w 184"/>
              <a:gd name="T7" fmla="*/ 0 h 40"/>
              <a:gd name="T8" fmla="*/ 183 w 18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40">
                <a:moveTo>
                  <a:pt x="183" y="39"/>
                </a:moveTo>
                <a:lnTo>
                  <a:pt x="0" y="39"/>
                </a:lnTo>
                <a:lnTo>
                  <a:pt x="0" y="0"/>
                </a:lnTo>
                <a:lnTo>
                  <a:pt x="183" y="0"/>
                </a:lnTo>
                <a:lnTo>
                  <a:pt x="18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6">
            <a:extLst>
              <a:ext uri="{FF2B5EF4-FFF2-40B4-BE49-F238E27FC236}">
                <a16:creationId xmlns:a16="http://schemas.microsoft.com/office/drawing/2014/main" id="{2B99D611-4B27-6746-A5D9-BE5362B92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402" y="9525143"/>
            <a:ext cx="176738" cy="325361"/>
          </a:xfrm>
          <a:custGeom>
            <a:avLst/>
            <a:gdLst>
              <a:gd name="T0" fmla="*/ 77 w 194"/>
              <a:gd name="T1" fmla="*/ 0 h 358"/>
              <a:gd name="T2" fmla="*/ 77 w 194"/>
              <a:gd name="T3" fmla="*/ 0 h 358"/>
              <a:gd name="T4" fmla="*/ 0 w 194"/>
              <a:gd name="T5" fmla="*/ 0 h 358"/>
              <a:gd name="T6" fmla="*/ 0 w 194"/>
              <a:gd name="T7" fmla="*/ 39 h 358"/>
              <a:gd name="T8" fmla="*/ 58 w 194"/>
              <a:gd name="T9" fmla="*/ 39 h 358"/>
              <a:gd name="T10" fmla="*/ 77 w 194"/>
              <a:gd name="T11" fmla="*/ 48 h 358"/>
              <a:gd name="T12" fmla="*/ 145 w 194"/>
              <a:gd name="T13" fmla="*/ 135 h 358"/>
              <a:gd name="T14" fmla="*/ 145 w 194"/>
              <a:gd name="T15" fmla="*/ 309 h 358"/>
              <a:gd name="T16" fmla="*/ 29 w 194"/>
              <a:gd name="T17" fmla="*/ 309 h 358"/>
              <a:gd name="T18" fmla="*/ 38 w 194"/>
              <a:gd name="T19" fmla="*/ 328 h 358"/>
              <a:gd name="T20" fmla="*/ 29 w 194"/>
              <a:gd name="T21" fmla="*/ 357 h 358"/>
              <a:gd name="T22" fmla="*/ 145 w 194"/>
              <a:gd name="T23" fmla="*/ 357 h 358"/>
              <a:gd name="T24" fmla="*/ 193 w 194"/>
              <a:gd name="T25" fmla="*/ 309 h 358"/>
              <a:gd name="T26" fmla="*/ 193 w 194"/>
              <a:gd name="T27" fmla="*/ 116 h 358"/>
              <a:gd name="T28" fmla="*/ 183 w 194"/>
              <a:gd name="T29" fmla="*/ 116 h 358"/>
              <a:gd name="T30" fmla="*/ 96 w 194"/>
              <a:gd name="T31" fmla="*/ 10 h 358"/>
              <a:gd name="T32" fmla="*/ 77 w 194"/>
              <a:gd name="T33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4" h="358">
                <a:moveTo>
                  <a:pt x="77" y="0"/>
                </a:moveTo>
                <a:lnTo>
                  <a:pt x="77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67" y="39"/>
                  <a:pt x="67" y="48"/>
                  <a:pt x="77" y="48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145" y="309"/>
                  <a:pt x="145" y="309"/>
                  <a:pt x="145" y="309"/>
                </a:cubicBezTo>
                <a:cubicBezTo>
                  <a:pt x="29" y="309"/>
                  <a:pt x="29" y="309"/>
                  <a:pt x="29" y="309"/>
                </a:cubicBezTo>
                <a:cubicBezTo>
                  <a:pt x="38" y="318"/>
                  <a:pt x="38" y="318"/>
                  <a:pt x="38" y="328"/>
                </a:cubicBezTo>
                <a:cubicBezTo>
                  <a:pt x="38" y="337"/>
                  <a:pt x="29" y="347"/>
                  <a:pt x="29" y="357"/>
                </a:cubicBezTo>
                <a:cubicBezTo>
                  <a:pt x="145" y="357"/>
                  <a:pt x="145" y="357"/>
                  <a:pt x="145" y="357"/>
                </a:cubicBezTo>
                <a:cubicBezTo>
                  <a:pt x="174" y="357"/>
                  <a:pt x="193" y="328"/>
                  <a:pt x="193" y="309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3" y="116"/>
                  <a:pt x="193" y="116"/>
                  <a:pt x="183" y="116"/>
                </a:cubicBezTo>
                <a:cubicBezTo>
                  <a:pt x="96" y="10"/>
                  <a:pt x="96" y="10"/>
                  <a:pt x="96" y="10"/>
                </a:cubicBezTo>
                <a:cubicBezTo>
                  <a:pt x="96" y="0"/>
                  <a:pt x="87" y="0"/>
                  <a:pt x="7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7">
            <a:extLst>
              <a:ext uri="{FF2B5EF4-FFF2-40B4-BE49-F238E27FC236}">
                <a16:creationId xmlns:a16="http://schemas.microsoft.com/office/drawing/2014/main" id="{129D462B-F928-8749-8106-E9A2729F7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295" y="9798284"/>
            <a:ext cx="204855" cy="52219"/>
          </a:xfrm>
          <a:custGeom>
            <a:avLst/>
            <a:gdLst>
              <a:gd name="T0" fmla="*/ 223 w 224"/>
              <a:gd name="T1" fmla="*/ 0 h 59"/>
              <a:gd name="T2" fmla="*/ 223 w 224"/>
              <a:gd name="T3" fmla="*/ 0 h 59"/>
              <a:gd name="T4" fmla="*/ 10 w 224"/>
              <a:gd name="T5" fmla="*/ 0 h 59"/>
              <a:gd name="T6" fmla="*/ 10 w 224"/>
              <a:gd name="T7" fmla="*/ 29 h 59"/>
              <a:gd name="T8" fmla="*/ 0 w 224"/>
              <a:gd name="T9" fmla="*/ 58 h 59"/>
              <a:gd name="T10" fmla="*/ 223 w 224"/>
              <a:gd name="T11" fmla="*/ 58 h 59"/>
              <a:gd name="T12" fmla="*/ 213 w 224"/>
              <a:gd name="T13" fmla="*/ 29 h 59"/>
              <a:gd name="T14" fmla="*/ 223 w 224"/>
              <a:gd name="T1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59">
                <a:moveTo>
                  <a:pt x="223" y="0"/>
                </a:moveTo>
                <a:lnTo>
                  <a:pt x="223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10"/>
                  <a:pt x="10" y="19"/>
                  <a:pt x="10" y="29"/>
                </a:cubicBezTo>
                <a:cubicBezTo>
                  <a:pt x="10" y="38"/>
                  <a:pt x="10" y="48"/>
                  <a:pt x="0" y="58"/>
                </a:cubicBezTo>
                <a:cubicBezTo>
                  <a:pt x="223" y="58"/>
                  <a:pt x="223" y="58"/>
                  <a:pt x="223" y="58"/>
                </a:cubicBezTo>
                <a:cubicBezTo>
                  <a:pt x="213" y="48"/>
                  <a:pt x="213" y="38"/>
                  <a:pt x="213" y="29"/>
                </a:cubicBezTo>
                <a:cubicBezTo>
                  <a:pt x="213" y="19"/>
                  <a:pt x="213" y="10"/>
                  <a:pt x="22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8">
            <a:extLst>
              <a:ext uri="{FF2B5EF4-FFF2-40B4-BE49-F238E27FC236}">
                <a16:creationId xmlns:a16="http://schemas.microsoft.com/office/drawing/2014/main" id="{60B8BA4C-61A0-9947-A91B-85C2F827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303" y="9420706"/>
            <a:ext cx="502099" cy="361510"/>
          </a:xfrm>
          <a:custGeom>
            <a:avLst/>
            <a:gdLst>
              <a:gd name="T0" fmla="*/ 531 w 551"/>
              <a:gd name="T1" fmla="*/ 386 h 397"/>
              <a:gd name="T2" fmla="*/ 531 w 551"/>
              <a:gd name="T3" fmla="*/ 386 h 397"/>
              <a:gd name="T4" fmla="*/ 550 w 551"/>
              <a:gd name="T5" fmla="*/ 396 h 397"/>
              <a:gd name="T6" fmla="*/ 550 w 551"/>
              <a:gd name="T7" fmla="*/ 155 h 397"/>
              <a:gd name="T8" fmla="*/ 550 w 551"/>
              <a:gd name="T9" fmla="*/ 116 h 397"/>
              <a:gd name="T10" fmla="*/ 550 w 551"/>
              <a:gd name="T11" fmla="*/ 58 h 397"/>
              <a:gd name="T12" fmla="*/ 502 w 551"/>
              <a:gd name="T13" fmla="*/ 0 h 397"/>
              <a:gd name="T14" fmla="*/ 29 w 551"/>
              <a:gd name="T15" fmla="*/ 0 h 397"/>
              <a:gd name="T16" fmla="*/ 0 w 551"/>
              <a:gd name="T17" fmla="*/ 29 h 397"/>
              <a:gd name="T18" fmla="*/ 29 w 551"/>
              <a:gd name="T19" fmla="*/ 58 h 397"/>
              <a:gd name="T20" fmla="*/ 492 w 551"/>
              <a:gd name="T21" fmla="*/ 58 h 397"/>
              <a:gd name="T22" fmla="*/ 492 w 551"/>
              <a:gd name="T23" fmla="*/ 396 h 397"/>
              <a:gd name="T24" fmla="*/ 531 w 551"/>
              <a:gd name="T25" fmla="*/ 38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1" h="397">
                <a:moveTo>
                  <a:pt x="531" y="386"/>
                </a:moveTo>
                <a:lnTo>
                  <a:pt x="531" y="386"/>
                </a:lnTo>
                <a:cubicBezTo>
                  <a:pt x="540" y="386"/>
                  <a:pt x="550" y="386"/>
                  <a:pt x="550" y="396"/>
                </a:cubicBezTo>
                <a:cubicBezTo>
                  <a:pt x="550" y="155"/>
                  <a:pt x="550" y="155"/>
                  <a:pt x="550" y="155"/>
                </a:cubicBezTo>
                <a:cubicBezTo>
                  <a:pt x="550" y="116"/>
                  <a:pt x="550" y="116"/>
                  <a:pt x="550" y="116"/>
                </a:cubicBezTo>
                <a:cubicBezTo>
                  <a:pt x="550" y="58"/>
                  <a:pt x="550" y="58"/>
                  <a:pt x="550" y="58"/>
                </a:cubicBezTo>
                <a:cubicBezTo>
                  <a:pt x="550" y="29"/>
                  <a:pt x="531" y="0"/>
                  <a:pt x="502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9" y="0"/>
                  <a:pt x="0" y="19"/>
                  <a:pt x="0" y="29"/>
                </a:cubicBezTo>
                <a:cubicBezTo>
                  <a:pt x="0" y="48"/>
                  <a:pt x="9" y="58"/>
                  <a:pt x="29" y="58"/>
                </a:cubicBezTo>
                <a:cubicBezTo>
                  <a:pt x="492" y="58"/>
                  <a:pt x="492" y="58"/>
                  <a:pt x="492" y="58"/>
                </a:cubicBezTo>
                <a:cubicBezTo>
                  <a:pt x="492" y="396"/>
                  <a:pt x="492" y="396"/>
                  <a:pt x="492" y="396"/>
                </a:cubicBezTo>
                <a:cubicBezTo>
                  <a:pt x="502" y="396"/>
                  <a:pt x="511" y="386"/>
                  <a:pt x="531" y="3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9">
            <a:extLst>
              <a:ext uri="{FF2B5EF4-FFF2-40B4-BE49-F238E27FC236}">
                <a16:creationId xmlns:a16="http://schemas.microsoft.com/office/drawing/2014/main" id="{F7FC7C16-6AEF-914B-8409-2628E4EA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538" y="9621545"/>
            <a:ext cx="108454" cy="228958"/>
          </a:xfrm>
          <a:custGeom>
            <a:avLst/>
            <a:gdLst>
              <a:gd name="T0" fmla="*/ 106 w 117"/>
              <a:gd name="T1" fmla="*/ 193 h 252"/>
              <a:gd name="T2" fmla="*/ 106 w 117"/>
              <a:gd name="T3" fmla="*/ 193 h 252"/>
              <a:gd name="T4" fmla="*/ 58 w 117"/>
              <a:gd name="T5" fmla="*/ 193 h 252"/>
              <a:gd name="T6" fmla="*/ 58 w 117"/>
              <a:gd name="T7" fmla="*/ 0 h 252"/>
              <a:gd name="T8" fmla="*/ 0 w 117"/>
              <a:gd name="T9" fmla="*/ 0 h 252"/>
              <a:gd name="T10" fmla="*/ 0 w 117"/>
              <a:gd name="T11" fmla="*/ 203 h 252"/>
              <a:gd name="T12" fmla="*/ 9 w 117"/>
              <a:gd name="T13" fmla="*/ 231 h 252"/>
              <a:gd name="T14" fmla="*/ 58 w 117"/>
              <a:gd name="T15" fmla="*/ 251 h 252"/>
              <a:gd name="T16" fmla="*/ 58 w 117"/>
              <a:gd name="T17" fmla="*/ 251 h 252"/>
              <a:gd name="T18" fmla="*/ 116 w 117"/>
              <a:gd name="T19" fmla="*/ 251 h 252"/>
              <a:gd name="T20" fmla="*/ 106 w 117"/>
              <a:gd name="T21" fmla="*/ 222 h 252"/>
              <a:gd name="T22" fmla="*/ 106 w 117"/>
              <a:gd name="T23" fmla="*/ 19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252">
                <a:moveTo>
                  <a:pt x="106" y="193"/>
                </a:moveTo>
                <a:lnTo>
                  <a:pt x="106" y="193"/>
                </a:lnTo>
                <a:cubicBezTo>
                  <a:pt x="58" y="193"/>
                  <a:pt x="58" y="193"/>
                  <a:pt x="58" y="193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12"/>
                  <a:pt x="0" y="222"/>
                  <a:pt x="9" y="231"/>
                </a:cubicBezTo>
                <a:cubicBezTo>
                  <a:pt x="19" y="251"/>
                  <a:pt x="38" y="251"/>
                  <a:pt x="58" y="251"/>
                </a:cubicBezTo>
                <a:lnTo>
                  <a:pt x="58" y="251"/>
                </a:lnTo>
                <a:cubicBezTo>
                  <a:pt x="116" y="251"/>
                  <a:pt x="116" y="251"/>
                  <a:pt x="116" y="251"/>
                </a:cubicBezTo>
                <a:cubicBezTo>
                  <a:pt x="106" y="241"/>
                  <a:pt x="106" y="231"/>
                  <a:pt x="106" y="222"/>
                </a:cubicBezTo>
                <a:cubicBezTo>
                  <a:pt x="106" y="212"/>
                  <a:pt x="106" y="203"/>
                  <a:pt x="106" y="19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0">
            <a:extLst>
              <a:ext uri="{FF2B5EF4-FFF2-40B4-BE49-F238E27FC236}">
                <a16:creationId xmlns:a16="http://schemas.microsoft.com/office/drawing/2014/main" id="{546CE39A-03B1-4D44-9021-94A9A9AB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33" y="9754100"/>
            <a:ext cx="140586" cy="140586"/>
          </a:xfrm>
          <a:custGeom>
            <a:avLst/>
            <a:gdLst>
              <a:gd name="T0" fmla="*/ 78 w 156"/>
              <a:gd name="T1" fmla="*/ 154 h 155"/>
              <a:gd name="T2" fmla="*/ 78 w 156"/>
              <a:gd name="T3" fmla="*/ 154 h 155"/>
              <a:gd name="T4" fmla="*/ 0 w 156"/>
              <a:gd name="T5" fmla="*/ 77 h 155"/>
              <a:gd name="T6" fmla="*/ 78 w 156"/>
              <a:gd name="T7" fmla="*/ 0 h 155"/>
              <a:gd name="T8" fmla="*/ 155 w 156"/>
              <a:gd name="T9" fmla="*/ 77 h 155"/>
              <a:gd name="T10" fmla="*/ 78 w 156"/>
              <a:gd name="T11" fmla="*/ 154 h 155"/>
              <a:gd name="T12" fmla="*/ 78 w 156"/>
              <a:gd name="T13" fmla="*/ 38 h 155"/>
              <a:gd name="T14" fmla="*/ 78 w 156"/>
              <a:gd name="T15" fmla="*/ 38 h 155"/>
              <a:gd name="T16" fmla="*/ 39 w 156"/>
              <a:gd name="T17" fmla="*/ 77 h 155"/>
              <a:gd name="T18" fmla="*/ 78 w 156"/>
              <a:gd name="T19" fmla="*/ 106 h 155"/>
              <a:gd name="T20" fmla="*/ 107 w 156"/>
              <a:gd name="T21" fmla="*/ 77 h 155"/>
              <a:gd name="T22" fmla="*/ 78 w 156"/>
              <a:gd name="T23" fmla="*/ 3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155">
                <a:moveTo>
                  <a:pt x="78" y="154"/>
                </a:moveTo>
                <a:lnTo>
                  <a:pt x="78" y="154"/>
                </a:lnTo>
                <a:cubicBezTo>
                  <a:pt x="30" y="154"/>
                  <a:pt x="0" y="116"/>
                  <a:pt x="0" y="77"/>
                </a:cubicBezTo>
                <a:cubicBezTo>
                  <a:pt x="0" y="29"/>
                  <a:pt x="30" y="0"/>
                  <a:pt x="78" y="0"/>
                </a:cubicBezTo>
                <a:cubicBezTo>
                  <a:pt x="116" y="0"/>
                  <a:pt x="155" y="29"/>
                  <a:pt x="155" y="77"/>
                </a:cubicBezTo>
                <a:cubicBezTo>
                  <a:pt x="155" y="116"/>
                  <a:pt x="116" y="154"/>
                  <a:pt x="78" y="154"/>
                </a:cubicBezTo>
                <a:close/>
                <a:moveTo>
                  <a:pt x="78" y="38"/>
                </a:moveTo>
                <a:lnTo>
                  <a:pt x="78" y="38"/>
                </a:lnTo>
                <a:cubicBezTo>
                  <a:pt x="58" y="38"/>
                  <a:pt x="39" y="58"/>
                  <a:pt x="39" y="77"/>
                </a:cubicBezTo>
                <a:cubicBezTo>
                  <a:pt x="39" y="96"/>
                  <a:pt x="58" y="106"/>
                  <a:pt x="78" y="106"/>
                </a:cubicBezTo>
                <a:cubicBezTo>
                  <a:pt x="97" y="106"/>
                  <a:pt x="107" y="96"/>
                  <a:pt x="107" y="77"/>
                </a:cubicBezTo>
                <a:cubicBezTo>
                  <a:pt x="107" y="58"/>
                  <a:pt x="97" y="38"/>
                  <a:pt x="78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1">
            <a:extLst>
              <a:ext uri="{FF2B5EF4-FFF2-40B4-BE49-F238E27FC236}">
                <a16:creationId xmlns:a16="http://schemas.microsoft.com/office/drawing/2014/main" id="{DAD437DE-4F6C-EA43-BA5F-9C964B15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825" y="9754100"/>
            <a:ext cx="148620" cy="140586"/>
          </a:xfrm>
          <a:custGeom>
            <a:avLst/>
            <a:gdLst>
              <a:gd name="T0" fmla="*/ 77 w 165"/>
              <a:gd name="T1" fmla="*/ 154 h 155"/>
              <a:gd name="T2" fmla="*/ 77 w 165"/>
              <a:gd name="T3" fmla="*/ 154 h 155"/>
              <a:gd name="T4" fmla="*/ 0 w 165"/>
              <a:gd name="T5" fmla="*/ 77 h 155"/>
              <a:gd name="T6" fmla="*/ 77 w 165"/>
              <a:gd name="T7" fmla="*/ 0 h 155"/>
              <a:gd name="T8" fmla="*/ 164 w 165"/>
              <a:gd name="T9" fmla="*/ 77 h 155"/>
              <a:gd name="T10" fmla="*/ 77 w 165"/>
              <a:gd name="T11" fmla="*/ 154 h 155"/>
              <a:gd name="T12" fmla="*/ 77 w 165"/>
              <a:gd name="T13" fmla="*/ 38 h 155"/>
              <a:gd name="T14" fmla="*/ 77 w 165"/>
              <a:gd name="T15" fmla="*/ 38 h 155"/>
              <a:gd name="T16" fmla="*/ 48 w 165"/>
              <a:gd name="T17" fmla="*/ 77 h 155"/>
              <a:gd name="T18" fmla="*/ 77 w 165"/>
              <a:gd name="T19" fmla="*/ 106 h 155"/>
              <a:gd name="T20" fmla="*/ 116 w 165"/>
              <a:gd name="T21" fmla="*/ 77 h 155"/>
              <a:gd name="T22" fmla="*/ 77 w 165"/>
              <a:gd name="T23" fmla="*/ 3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55">
                <a:moveTo>
                  <a:pt x="77" y="154"/>
                </a:moveTo>
                <a:lnTo>
                  <a:pt x="77" y="154"/>
                </a:lnTo>
                <a:cubicBezTo>
                  <a:pt x="39" y="154"/>
                  <a:pt x="0" y="116"/>
                  <a:pt x="0" y="77"/>
                </a:cubicBezTo>
                <a:cubicBezTo>
                  <a:pt x="0" y="29"/>
                  <a:pt x="39" y="0"/>
                  <a:pt x="77" y="0"/>
                </a:cubicBezTo>
                <a:cubicBezTo>
                  <a:pt x="125" y="0"/>
                  <a:pt x="164" y="29"/>
                  <a:pt x="164" y="77"/>
                </a:cubicBezTo>
                <a:cubicBezTo>
                  <a:pt x="164" y="116"/>
                  <a:pt x="125" y="154"/>
                  <a:pt x="77" y="154"/>
                </a:cubicBezTo>
                <a:close/>
                <a:moveTo>
                  <a:pt x="77" y="38"/>
                </a:moveTo>
                <a:lnTo>
                  <a:pt x="77" y="38"/>
                </a:lnTo>
                <a:cubicBezTo>
                  <a:pt x="58" y="38"/>
                  <a:pt x="48" y="58"/>
                  <a:pt x="48" y="77"/>
                </a:cubicBezTo>
                <a:cubicBezTo>
                  <a:pt x="48" y="96"/>
                  <a:pt x="58" y="106"/>
                  <a:pt x="77" y="106"/>
                </a:cubicBezTo>
                <a:cubicBezTo>
                  <a:pt x="96" y="106"/>
                  <a:pt x="116" y="96"/>
                  <a:pt x="116" y="77"/>
                </a:cubicBezTo>
                <a:cubicBezTo>
                  <a:pt x="116" y="58"/>
                  <a:pt x="96" y="38"/>
                  <a:pt x="77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2">
            <a:extLst>
              <a:ext uri="{FF2B5EF4-FFF2-40B4-BE49-F238E27FC236}">
                <a16:creationId xmlns:a16="http://schemas.microsoft.com/office/drawing/2014/main" id="{BEC4C24F-1FC2-8743-8437-3C7932CC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337" y="9517109"/>
            <a:ext cx="212891" cy="44186"/>
          </a:xfrm>
          <a:custGeom>
            <a:avLst/>
            <a:gdLst>
              <a:gd name="T0" fmla="*/ 203 w 233"/>
              <a:gd name="T1" fmla="*/ 49 h 50"/>
              <a:gd name="T2" fmla="*/ 203 w 233"/>
              <a:gd name="T3" fmla="*/ 49 h 50"/>
              <a:gd name="T4" fmla="*/ 29 w 233"/>
              <a:gd name="T5" fmla="*/ 49 h 50"/>
              <a:gd name="T6" fmla="*/ 0 w 233"/>
              <a:gd name="T7" fmla="*/ 29 h 50"/>
              <a:gd name="T8" fmla="*/ 0 w 233"/>
              <a:gd name="T9" fmla="*/ 29 h 50"/>
              <a:gd name="T10" fmla="*/ 29 w 233"/>
              <a:gd name="T11" fmla="*/ 0 h 50"/>
              <a:gd name="T12" fmla="*/ 203 w 233"/>
              <a:gd name="T13" fmla="*/ 0 h 50"/>
              <a:gd name="T14" fmla="*/ 232 w 233"/>
              <a:gd name="T15" fmla="*/ 29 h 50"/>
              <a:gd name="T16" fmla="*/ 232 w 233"/>
              <a:gd name="T17" fmla="*/ 29 h 50"/>
              <a:gd name="T18" fmla="*/ 203 w 233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50">
                <a:moveTo>
                  <a:pt x="203" y="49"/>
                </a:moveTo>
                <a:lnTo>
                  <a:pt x="203" y="49"/>
                </a:lnTo>
                <a:cubicBezTo>
                  <a:pt x="29" y="49"/>
                  <a:pt x="29" y="49"/>
                  <a:pt x="29" y="49"/>
                </a:cubicBezTo>
                <a:cubicBezTo>
                  <a:pt x="20" y="49"/>
                  <a:pt x="0" y="39"/>
                  <a:pt x="0" y="29"/>
                </a:cubicBezTo>
                <a:lnTo>
                  <a:pt x="0" y="29"/>
                </a:lnTo>
                <a:cubicBezTo>
                  <a:pt x="0" y="10"/>
                  <a:pt x="20" y="0"/>
                  <a:pt x="29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22" y="0"/>
                  <a:pt x="232" y="10"/>
                  <a:pt x="232" y="29"/>
                </a:cubicBezTo>
                <a:lnTo>
                  <a:pt x="232" y="29"/>
                </a:lnTo>
                <a:cubicBezTo>
                  <a:pt x="232" y="39"/>
                  <a:pt x="222" y="49"/>
                  <a:pt x="203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3">
            <a:extLst>
              <a:ext uri="{FF2B5EF4-FFF2-40B4-BE49-F238E27FC236}">
                <a16:creationId xmlns:a16="http://schemas.microsoft.com/office/drawing/2014/main" id="{74E141DA-A73A-B748-A2D8-5AE6FBD2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489" y="9597445"/>
            <a:ext cx="108452" cy="44186"/>
          </a:xfrm>
          <a:custGeom>
            <a:avLst/>
            <a:gdLst>
              <a:gd name="T0" fmla="*/ 97 w 117"/>
              <a:gd name="T1" fmla="*/ 48 h 49"/>
              <a:gd name="T2" fmla="*/ 97 w 117"/>
              <a:gd name="T3" fmla="*/ 48 h 49"/>
              <a:gd name="T4" fmla="*/ 19 w 117"/>
              <a:gd name="T5" fmla="*/ 39 h 49"/>
              <a:gd name="T6" fmla="*/ 0 w 117"/>
              <a:gd name="T7" fmla="*/ 19 h 49"/>
              <a:gd name="T8" fmla="*/ 0 w 117"/>
              <a:gd name="T9" fmla="*/ 19 h 49"/>
              <a:gd name="T10" fmla="*/ 19 w 117"/>
              <a:gd name="T11" fmla="*/ 0 h 49"/>
              <a:gd name="T12" fmla="*/ 97 w 117"/>
              <a:gd name="T13" fmla="*/ 0 h 49"/>
              <a:gd name="T14" fmla="*/ 116 w 117"/>
              <a:gd name="T15" fmla="*/ 19 h 49"/>
              <a:gd name="T16" fmla="*/ 116 w 117"/>
              <a:gd name="T17" fmla="*/ 19 h 49"/>
              <a:gd name="T18" fmla="*/ 97 w 117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49">
                <a:moveTo>
                  <a:pt x="97" y="48"/>
                </a:moveTo>
                <a:lnTo>
                  <a:pt x="97" y="48"/>
                </a:lnTo>
                <a:cubicBezTo>
                  <a:pt x="19" y="39"/>
                  <a:pt x="19" y="39"/>
                  <a:pt x="19" y="39"/>
                </a:cubicBezTo>
                <a:cubicBezTo>
                  <a:pt x="10" y="39"/>
                  <a:pt x="0" y="29"/>
                  <a:pt x="0" y="19"/>
                </a:cubicBezTo>
                <a:lnTo>
                  <a:pt x="0" y="19"/>
                </a:lnTo>
                <a:cubicBezTo>
                  <a:pt x="0" y="10"/>
                  <a:pt x="10" y="0"/>
                  <a:pt x="1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6" y="10"/>
                  <a:pt x="116" y="19"/>
                </a:cubicBezTo>
                <a:lnTo>
                  <a:pt x="116" y="19"/>
                </a:lnTo>
                <a:cubicBezTo>
                  <a:pt x="116" y="39"/>
                  <a:pt x="106" y="48"/>
                  <a:pt x="97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1" name="Group 71">
            <a:extLst>
              <a:ext uri="{FF2B5EF4-FFF2-40B4-BE49-F238E27FC236}">
                <a16:creationId xmlns:a16="http://schemas.microsoft.com/office/drawing/2014/main" id="{0D986035-F0AC-3741-8C2B-921B7D2C6A91}"/>
              </a:ext>
            </a:extLst>
          </p:cNvPr>
          <p:cNvGrpSpPr/>
          <p:nvPr/>
        </p:nvGrpSpPr>
        <p:grpSpPr>
          <a:xfrm>
            <a:off x="13162967" y="5569539"/>
            <a:ext cx="8909115" cy="2500601"/>
            <a:chOff x="2232442" y="3643574"/>
            <a:chExt cx="8954788" cy="2500601"/>
          </a:xfrm>
        </p:grpSpPr>
        <p:sp>
          <p:nvSpPr>
            <p:cNvPr id="212" name="CuadroTexto 598">
              <a:extLst>
                <a:ext uri="{FF2B5EF4-FFF2-40B4-BE49-F238E27FC236}">
                  <a16:creationId xmlns:a16="http://schemas.microsoft.com/office/drawing/2014/main" id="{2CE80959-6EC1-7545-B85B-87EF4BEC6263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13" name="CuadroTexto 599">
              <a:extLst>
                <a:ext uri="{FF2B5EF4-FFF2-40B4-BE49-F238E27FC236}">
                  <a16:creationId xmlns:a16="http://schemas.microsoft.com/office/drawing/2014/main" id="{73F13AD6-C069-A345-B260-8B74AE0DA6DC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16CB48D2-8D46-4E44-8826-2DADFB3AA452}"/>
              </a:ext>
            </a:extLst>
          </p:cNvPr>
          <p:cNvGrpSpPr/>
          <p:nvPr/>
        </p:nvGrpSpPr>
        <p:grpSpPr>
          <a:xfrm>
            <a:off x="5739676" y="2891669"/>
            <a:ext cx="2928647" cy="1106593"/>
            <a:chOff x="4214896" y="10781691"/>
            <a:chExt cx="4236804" cy="1106593"/>
          </a:xfrm>
        </p:grpSpPr>
        <p:sp>
          <p:nvSpPr>
            <p:cNvPr id="215" name="CuadroTexto 395">
              <a:extLst>
                <a:ext uri="{FF2B5EF4-FFF2-40B4-BE49-F238E27FC236}">
                  <a16:creationId xmlns:a16="http://schemas.microsoft.com/office/drawing/2014/main" id="{724A364D-7348-8F4A-8096-486D4AC752EC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16" name="Rectangle 40">
              <a:extLst>
                <a:ext uri="{FF2B5EF4-FFF2-40B4-BE49-F238E27FC236}">
                  <a16:creationId xmlns:a16="http://schemas.microsoft.com/office/drawing/2014/main" id="{3119D1CB-7FD2-8D47-9736-16E249E32DD0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C16BBC8A-AE28-D441-9CBF-231945128C8A}"/>
              </a:ext>
            </a:extLst>
          </p:cNvPr>
          <p:cNvGrpSpPr/>
          <p:nvPr/>
        </p:nvGrpSpPr>
        <p:grpSpPr>
          <a:xfrm>
            <a:off x="5747708" y="6485871"/>
            <a:ext cx="2928647" cy="1106593"/>
            <a:chOff x="4214896" y="10781691"/>
            <a:chExt cx="4236804" cy="1106593"/>
          </a:xfrm>
        </p:grpSpPr>
        <p:sp>
          <p:nvSpPr>
            <p:cNvPr id="218" name="CuadroTexto 395">
              <a:extLst>
                <a:ext uri="{FF2B5EF4-FFF2-40B4-BE49-F238E27FC236}">
                  <a16:creationId xmlns:a16="http://schemas.microsoft.com/office/drawing/2014/main" id="{76580BE3-8F45-994C-8725-413BC7B3C77C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19" name="Rectangle 40">
              <a:extLst>
                <a:ext uri="{FF2B5EF4-FFF2-40B4-BE49-F238E27FC236}">
                  <a16:creationId xmlns:a16="http://schemas.microsoft.com/office/drawing/2014/main" id="{5C808CB6-B821-6144-AE2A-F696845EAA5B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6C629012-9043-5A4A-9125-A8A3C913223B}"/>
              </a:ext>
            </a:extLst>
          </p:cNvPr>
          <p:cNvGrpSpPr/>
          <p:nvPr/>
        </p:nvGrpSpPr>
        <p:grpSpPr>
          <a:xfrm>
            <a:off x="5683439" y="10188587"/>
            <a:ext cx="2928647" cy="1106593"/>
            <a:chOff x="4214896" y="10781691"/>
            <a:chExt cx="4236804" cy="1106593"/>
          </a:xfrm>
        </p:grpSpPr>
        <p:sp>
          <p:nvSpPr>
            <p:cNvPr id="221" name="CuadroTexto 395">
              <a:extLst>
                <a:ext uri="{FF2B5EF4-FFF2-40B4-BE49-F238E27FC236}">
                  <a16:creationId xmlns:a16="http://schemas.microsoft.com/office/drawing/2014/main" id="{DEA73D36-7DFF-D346-87EA-F7D8A81A425D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2" name="Rectangle 40">
              <a:extLst>
                <a:ext uri="{FF2B5EF4-FFF2-40B4-BE49-F238E27FC236}">
                  <a16:creationId xmlns:a16="http://schemas.microsoft.com/office/drawing/2014/main" id="{528E1B82-C273-E647-8959-8386A663DBE1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4665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96">
            <a:extLst>
              <a:ext uri="{FF2B5EF4-FFF2-40B4-BE49-F238E27FC236}">
                <a16:creationId xmlns:a16="http://schemas.microsoft.com/office/drawing/2014/main" id="{B4217AF8-42B0-FF47-93B8-2882251E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782" y="1035914"/>
            <a:ext cx="8350572" cy="3603039"/>
          </a:xfrm>
          <a:custGeom>
            <a:avLst/>
            <a:gdLst>
              <a:gd name="T0" fmla="*/ 7743 w 8689"/>
              <a:gd name="T1" fmla="*/ 3749 h 3750"/>
              <a:gd name="T2" fmla="*/ 0 w 8689"/>
              <a:gd name="T3" fmla="*/ 3749 h 3750"/>
              <a:gd name="T4" fmla="*/ 0 w 8689"/>
              <a:gd name="T5" fmla="*/ 0 h 3750"/>
              <a:gd name="T6" fmla="*/ 7743 w 8689"/>
              <a:gd name="T7" fmla="*/ 0 h 3750"/>
              <a:gd name="T8" fmla="*/ 8688 w 8689"/>
              <a:gd name="T9" fmla="*/ 1859 h 3750"/>
              <a:gd name="T10" fmla="*/ 7743 w 8689"/>
              <a:gd name="T11" fmla="*/ 3749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89" h="3750">
                <a:moveTo>
                  <a:pt x="7743" y="3749"/>
                </a:moveTo>
                <a:lnTo>
                  <a:pt x="0" y="3749"/>
                </a:lnTo>
                <a:lnTo>
                  <a:pt x="0" y="0"/>
                </a:lnTo>
                <a:lnTo>
                  <a:pt x="7743" y="0"/>
                </a:lnTo>
                <a:lnTo>
                  <a:pt x="8688" y="1859"/>
                </a:lnTo>
                <a:lnTo>
                  <a:pt x="7743" y="37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97">
            <a:extLst>
              <a:ext uri="{FF2B5EF4-FFF2-40B4-BE49-F238E27FC236}">
                <a16:creationId xmlns:a16="http://schemas.microsoft.com/office/drawing/2014/main" id="{559C0D0D-4337-114B-B87D-B4555A3C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633" y="1260573"/>
            <a:ext cx="3670861" cy="3166437"/>
          </a:xfrm>
          <a:custGeom>
            <a:avLst/>
            <a:gdLst>
              <a:gd name="T0" fmla="*/ 2987 w 3821"/>
              <a:gd name="T1" fmla="*/ 3292 h 3293"/>
              <a:gd name="T2" fmla="*/ 0 w 3821"/>
              <a:gd name="T3" fmla="*/ 3292 h 3293"/>
              <a:gd name="T4" fmla="*/ 0 w 3821"/>
              <a:gd name="T5" fmla="*/ 0 h 3293"/>
              <a:gd name="T6" fmla="*/ 2987 w 3821"/>
              <a:gd name="T7" fmla="*/ 0 h 3293"/>
              <a:gd name="T8" fmla="*/ 3820 w 3821"/>
              <a:gd name="T9" fmla="*/ 1626 h 3293"/>
              <a:gd name="T10" fmla="*/ 2987 w 3821"/>
              <a:gd name="T11" fmla="*/ 3292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1" h="3293">
                <a:moveTo>
                  <a:pt x="2987" y="3292"/>
                </a:moveTo>
                <a:lnTo>
                  <a:pt x="0" y="3292"/>
                </a:lnTo>
                <a:lnTo>
                  <a:pt x="0" y="0"/>
                </a:lnTo>
                <a:lnTo>
                  <a:pt x="2987" y="0"/>
                </a:lnTo>
                <a:lnTo>
                  <a:pt x="3820" y="1626"/>
                </a:lnTo>
                <a:lnTo>
                  <a:pt x="2987" y="32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98">
            <a:extLst>
              <a:ext uri="{FF2B5EF4-FFF2-40B4-BE49-F238E27FC236}">
                <a16:creationId xmlns:a16="http://schemas.microsoft.com/office/drawing/2014/main" id="{52CF88AE-99F2-5348-B2D3-CE631F286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259" y="1400457"/>
            <a:ext cx="3429247" cy="2882431"/>
          </a:xfrm>
          <a:custGeom>
            <a:avLst/>
            <a:gdLst>
              <a:gd name="T0" fmla="*/ 2815 w 3568"/>
              <a:gd name="T1" fmla="*/ 2997 h 2998"/>
              <a:gd name="T2" fmla="*/ 0 w 3568"/>
              <a:gd name="T3" fmla="*/ 2997 h 2998"/>
              <a:gd name="T4" fmla="*/ 0 w 3568"/>
              <a:gd name="T5" fmla="*/ 0 h 2998"/>
              <a:gd name="T6" fmla="*/ 2815 w 3568"/>
              <a:gd name="T7" fmla="*/ 0 h 2998"/>
              <a:gd name="T8" fmla="*/ 3567 w 3568"/>
              <a:gd name="T9" fmla="*/ 1483 h 2998"/>
              <a:gd name="T10" fmla="*/ 2815 w 3568"/>
              <a:gd name="T11" fmla="*/ 2997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68" h="2998">
                <a:moveTo>
                  <a:pt x="2815" y="2997"/>
                </a:moveTo>
                <a:lnTo>
                  <a:pt x="0" y="2997"/>
                </a:lnTo>
                <a:lnTo>
                  <a:pt x="0" y="0"/>
                </a:lnTo>
                <a:lnTo>
                  <a:pt x="2815" y="0"/>
                </a:lnTo>
                <a:lnTo>
                  <a:pt x="3567" y="1483"/>
                </a:lnTo>
                <a:lnTo>
                  <a:pt x="2815" y="29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99">
            <a:extLst>
              <a:ext uri="{FF2B5EF4-FFF2-40B4-BE49-F238E27FC236}">
                <a16:creationId xmlns:a16="http://schemas.microsoft.com/office/drawing/2014/main" id="{BAC403D1-886D-CE4D-BD38-A829D580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782" y="5050122"/>
            <a:ext cx="8350572" cy="3611516"/>
          </a:xfrm>
          <a:custGeom>
            <a:avLst/>
            <a:gdLst>
              <a:gd name="T0" fmla="*/ 7743 w 8689"/>
              <a:gd name="T1" fmla="*/ 3758 h 3759"/>
              <a:gd name="T2" fmla="*/ 0 w 8689"/>
              <a:gd name="T3" fmla="*/ 3758 h 3759"/>
              <a:gd name="T4" fmla="*/ 0 w 8689"/>
              <a:gd name="T5" fmla="*/ 0 h 3759"/>
              <a:gd name="T6" fmla="*/ 7743 w 8689"/>
              <a:gd name="T7" fmla="*/ 0 h 3759"/>
              <a:gd name="T8" fmla="*/ 8688 w 8689"/>
              <a:gd name="T9" fmla="*/ 1859 h 3759"/>
              <a:gd name="T10" fmla="*/ 7743 w 8689"/>
              <a:gd name="T11" fmla="*/ 3758 h 3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89" h="3759">
                <a:moveTo>
                  <a:pt x="7743" y="3758"/>
                </a:moveTo>
                <a:lnTo>
                  <a:pt x="0" y="3758"/>
                </a:lnTo>
                <a:lnTo>
                  <a:pt x="0" y="0"/>
                </a:lnTo>
                <a:lnTo>
                  <a:pt x="7743" y="0"/>
                </a:lnTo>
                <a:lnTo>
                  <a:pt x="8688" y="1859"/>
                </a:lnTo>
                <a:lnTo>
                  <a:pt x="7743" y="37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00">
            <a:extLst>
              <a:ext uri="{FF2B5EF4-FFF2-40B4-BE49-F238E27FC236}">
                <a16:creationId xmlns:a16="http://schemas.microsoft.com/office/drawing/2014/main" id="{4DAB5055-5744-4541-9E0D-25872507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633" y="5274783"/>
            <a:ext cx="3670861" cy="3166434"/>
          </a:xfrm>
          <a:custGeom>
            <a:avLst/>
            <a:gdLst>
              <a:gd name="T0" fmla="*/ 2987 w 3821"/>
              <a:gd name="T1" fmla="*/ 3291 h 3292"/>
              <a:gd name="T2" fmla="*/ 0 w 3821"/>
              <a:gd name="T3" fmla="*/ 3291 h 3292"/>
              <a:gd name="T4" fmla="*/ 0 w 3821"/>
              <a:gd name="T5" fmla="*/ 0 h 3292"/>
              <a:gd name="T6" fmla="*/ 2987 w 3821"/>
              <a:gd name="T7" fmla="*/ 0 h 3292"/>
              <a:gd name="T8" fmla="*/ 3820 w 3821"/>
              <a:gd name="T9" fmla="*/ 1636 h 3292"/>
              <a:gd name="T10" fmla="*/ 2987 w 3821"/>
              <a:gd name="T11" fmla="*/ 3291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1" h="3292">
                <a:moveTo>
                  <a:pt x="2987" y="3291"/>
                </a:moveTo>
                <a:lnTo>
                  <a:pt x="0" y="3291"/>
                </a:lnTo>
                <a:lnTo>
                  <a:pt x="0" y="0"/>
                </a:lnTo>
                <a:lnTo>
                  <a:pt x="2987" y="0"/>
                </a:lnTo>
                <a:lnTo>
                  <a:pt x="3820" y="1636"/>
                </a:lnTo>
                <a:lnTo>
                  <a:pt x="2987" y="32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01">
            <a:extLst>
              <a:ext uri="{FF2B5EF4-FFF2-40B4-BE49-F238E27FC236}">
                <a16:creationId xmlns:a16="http://schemas.microsoft.com/office/drawing/2014/main" id="{0F8309EF-DF6D-364A-98F9-5BB0D47C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259" y="5414664"/>
            <a:ext cx="3429247" cy="2890909"/>
          </a:xfrm>
          <a:custGeom>
            <a:avLst/>
            <a:gdLst>
              <a:gd name="T0" fmla="*/ 2815 w 3568"/>
              <a:gd name="T1" fmla="*/ 3006 h 3007"/>
              <a:gd name="T2" fmla="*/ 0 w 3568"/>
              <a:gd name="T3" fmla="*/ 3006 h 3007"/>
              <a:gd name="T4" fmla="*/ 0 w 3568"/>
              <a:gd name="T5" fmla="*/ 0 h 3007"/>
              <a:gd name="T6" fmla="*/ 2815 w 3568"/>
              <a:gd name="T7" fmla="*/ 0 h 3007"/>
              <a:gd name="T8" fmla="*/ 3567 w 3568"/>
              <a:gd name="T9" fmla="*/ 1493 h 3007"/>
              <a:gd name="T10" fmla="*/ 2815 w 3568"/>
              <a:gd name="T11" fmla="*/ 3006 h 3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68" h="3007">
                <a:moveTo>
                  <a:pt x="2815" y="3006"/>
                </a:moveTo>
                <a:lnTo>
                  <a:pt x="0" y="3006"/>
                </a:lnTo>
                <a:lnTo>
                  <a:pt x="0" y="0"/>
                </a:lnTo>
                <a:lnTo>
                  <a:pt x="2815" y="0"/>
                </a:lnTo>
                <a:lnTo>
                  <a:pt x="3567" y="1493"/>
                </a:lnTo>
                <a:lnTo>
                  <a:pt x="2815" y="300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02">
            <a:extLst>
              <a:ext uri="{FF2B5EF4-FFF2-40B4-BE49-F238E27FC236}">
                <a16:creationId xmlns:a16="http://schemas.microsoft.com/office/drawing/2014/main" id="{8F4A6B1D-5218-834E-9EF6-D12EB04C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782" y="9072810"/>
            <a:ext cx="8350572" cy="3607276"/>
          </a:xfrm>
          <a:custGeom>
            <a:avLst/>
            <a:gdLst>
              <a:gd name="T0" fmla="*/ 7743 w 8689"/>
              <a:gd name="T1" fmla="*/ 3750 h 3751"/>
              <a:gd name="T2" fmla="*/ 0 w 8689"/>
              <a:gd name="T3" fmla="*/ 3750 h 3751"/>
              <a:gd name="T4" fmla="*/ 0 w 8689"/>
              <a:gd name="T5" fmla="*/ 0 h 3751"/>
              <a:gd name="T6" fmla="*/ 7743 w 8689"/>
              <a:gd name="T7" fmla="*/ 0 h 3751"/>
              <a:gd name="T8" fmla="*/ 8688 w 8689"/>
              <a:gd name="T9" fmla="*/ 1860 h 3751"/>
              <a:gd name="T10" fmla="*/ 7743 w 8689"/>
              <a:gd name="T11" fmla="*/ 3750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89" h="3751">
                <a:moveTo>
                  <a:pt x="7743" y="3750"/>
                </a:moveTo>
                <a:lnTo>
                  <a:pt x="0" y="3750"/>
                </a:lnTo>
                <a:lnTo>
                  <a:pt x="0" y="0"/>
                </a:lnTo>
                <a:lnTo>
                  <a:pt x="7743" y="0"/>
                </a:lnTo>
                <a:lnTo>
                  <a:pt x="8688" y="1860"/>
                </a:lnTo>
                <a:lnTo>
                  <a:pt x="7743" y="37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03">
            <a:extLst>
              <a:ext uri="{FF2B5EF4-FFF2-40B4-BE49-F238E27FC236}">
                <a16:creationId xmlns:a16="http://schemas.microsoft.com/office/drawing/2014/main" id="{701B5FEC-8C89-534E-88F7-F766B0B9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633" y="9288991"/>
            <a:ext cx="3670861" cy="3166437"/>
          </a:xfrm>
          <a:custGeom>
            <a:avLst/>
            <a:gdLst>
              <a:gd name="T0" fmla="*/ 2987 w 3821"/>
              <a:gd name="T1" fmla="*/ 3292 h 3293"/>
              <a:gd name="T2" fmla="*/ 0 w 3821"/>
              <a:gd name="T3" fmla="*/ 3292 h 3293"/>
              <a:gd name="T4" fmla="*/ 0 w 3821"/>
              <a:gd name="T5" fmla="*/ 0 h 3293"/>
              <a:gd name="T6" fmla="*/ 2987 w 3821"/>
              <a:gd name="T7" fmla="*/ 0 h 3293"/>
              <a:gd name="T8" fmla="*/ 3820 w 3821"/>
              <a:gd name="T9" fmla="*/ 1636 h 3293"/>
              <a:gd name="T10" fmla="*/ 2987 w 3821"/>
              <a:gd name="T11" fmla="*/ 3292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1" h="3293">
                <a:moveTo>
                  <a:pt x="2987" y="3292"/>
                </a:moveTo>
                <a:lnTo>
                  <a:pt x="0" y="3292"/>
                </a:lnTo>
                <a:lnTo>
                  <a:pt x="0" y="0"/>
                </a:lnTo>
                <a:lnTo>
                  <a:pt x="2987" y="0"/>
                </a:lnTo>
                <a:lnTo>
                  <a:pt x="3820" y="1636"/>
                </a:lnTo>
                <a:lnTo>
                  <a:pt x="2987" y="32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04">
            <a:extLst>
              <a:ext uri="{FF2B5EF4-FFF2-40B4-BE49-F238E27FC236}">
                <a16:creationId xmlns:a16="http://schemas.microsoft.com/office/drawing/2014/main" id="{363EBFF5-6FD6-6543-867D-BA0C0AF6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259" y="9424635"/>
            <a:ext cx="3429247" cy="2890909"/>
          </a:xfrm>
          <a:custGeom>
            <a:avLst/>
            <a:gdLst>
              <a:gd name="T0" fmla="*/ 2815 w 3568"/>
              <a:gd name="T1" fmla="*/ 3008 h 3009"/>
              <a:gd name="T2" fmla="*/ 0 w 3568"/>
              <a:gd name="T3" fmla="*/ 3008 h 3009"/>
              <a:gd name="T4" fmla="*/ 0 w 3568"/>
              <a:gd name="T5" fmla="*/ 0 h 3009"/>
              <a:gd name="T6" fmla="*/ 2815 w 3568"/>
              <a:gd name="T7" fmla="*/ 0 h 3009"/>
              <a:gd name="T8" fmla="*/ 3567 w 3568"/>
              <a:gd name="T9" fmla="*/ 1494 h 3009"/>
              <a:gd name="T10" fmla="*/ 2815 w 3568"/>
              <a:gd name="T11" fmla="*/ 3008 h 3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68" h="3009">
                <a:moveTo>
                  <a:pt x="2815" y="3008"/>
                </a:moveTo>
                <a:lnTo>
                  <a:pt x="0" y="3008"/>
                </a:lnTo>
                <a:lnTo>
                  <a:pt x="0" y="0"/>
                </a:lnTo>
                <a:lnTo>
                  <a:pt x="2815" y="0"/>
                </a:lnTo>
                <a:lnTo>
                  <a:pt x="3567" y="1494"/>
                </a:lnTo>
                <a:lnTo>
                  <a:pt x="2815" y="300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18">
            <a:extLst>
              <a:ext uri="{FF2B5EF4-FFF2-40B4-BE49-F238E27FC236}">
                <a16:creationId xmlns:a16="http://schemas.microsoft.com/office/drawing/2014/main" id="{1184F947-4B3B-DF47-9B69-30F67630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888" y="2405067"/>
            <a:ext cx="941029" cy="890163"/>
          </a:xfrm>
          <a:custGeom>
            <a:avLst/>
            <a:gdLst>
              <a:gd name="T0" fmla="*/ 834 w 977"/>
              <a:gd name="T1" fmla="*/ 925 h 926"/>
              <a:gd name="T2" fmla="*/ 834 w 977"/>
              <a:gd name="T3" fmla="*/ 925 h 926"/>
              <a:gd name="T4" fmla="*/ 133 w 977"/>
              <a:gd name="T5" fmla="*/ 925 h 926"/>
              <a:gd name="T6" fmla="*/ 0 w 977"/>
              <a:gd name="T7" fmla="*/ 793 h 926"/>
              <a:gd name="T8" fmla="*/ 0 w 977"/>
              <a:gd name="T9" fmla="*/ 132 h 926"/>
              <a:gd name="T10" fmla="*/ 133 w 977"/>
              <a:gd name="T11" fmla="*/ 0 h 926"/>
              <a:gd name="T12" fmla="*/ 204 w 977"/>
              <a:gd name="T13" fmla="*/ 0 h 926"/>
              <a:gd name="T14" fmla="*/ 204 w 977"/>
              <a:gd name="T15" fmla="*/ 82 h 926"/>
              <a:gd name="T16" fmla="*/ 133 w 977"/>
              <a:gd name="T17" fmla="*/ 82 h 926"/>
              <a:gd name="T18" fmla="*/ 82 w 977"/>
              <a:gd name="T19" fmla="*/ 132 h 926"/>
              <a:gd name="T20" fmla="*/ 82 w 977"/>
              <a:gd name="T21" fmla="*/ 793 h 926"/>
              <a:gd name="T22" fmla="*/ 133 w 977"/>
              <a:gd name="T23" fmla="*/ 843 h 926"/>
              <a:gd name="T24" fmla="*/ 834 w 977"/>
              <a:gd name="T25" fmla="*/ 843 h 926"/>
              <a:gd name="T26" fmla="*/ 884 w 977"/>
              <a:gd name="T27" fmla="*/ 793 h 926"/>
              <a:gd name="T28" fmla="*/ 884 w 977"/>
              <a:gd name="T29" fmla="*/ 132 h 926"/>
              <a:gd name="T30" fmla="*/ 834 w 977"/>
              <a:gd name="T31" fmla="*/ 82 h 926"/>
              <a:gd name="T32" fmla="*/ 762 w 977"/>
              <a:gd name="T33" fmla="*/ 82 h 926"/>
              <a:gd name="T34" fmla="*/ 762 w 977"/>
              <a:gd name="T35" fmla="*/ 0 h 926"/>
              <a:gd name="T36" fmla="*/ 834 w 977"/>
              <a:gd name="T37" fmla="*/ 0 h 926"/>
              <a:gd name="T38" fmla="*/ 976 w 977"/>
              <a:gd name="T39" fmla="*/ 132 h 926"/>
              <a:gd name="T40" fmla="*/ 976 w 977"/>
              <a:gd name="T41" fmla="*/ 793 h 926"/>
              <a:gd name="T42" fmla="*/ 834 w 977"/>
              <a:gd name="T43" fmla="*/ 92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7" h="926">
                <a:moveTo>
                  <a:pt x="834" y="925"/>
                </a:moveTo>
                <a:lnTo>
                  <a:pt x="834" y="925"/>
                </a:lnTo>
                <a:cubicBezTo>
                  <a:pt x="133" y="925"/>
                  <a:pt x="133" y="925"/>
                  <a:pt x="133" y="925"/>
                </a:cubicBezTo>
                <a:cubicBezTo>
                  <a:pt x="61" y="925"/>
                  <a:pt x="0" y="864"/>
                  <a:pt x="0" y="793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61"/>
                  <a:pt x="61" y="0"/>
                  <a:pt x="133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82"/>
                  <a:pt x="204" y="82"/>
                  <a:pt x="204" y="82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12" y="82"/>
                  <a:pt x="82" y="102"/>
                  <a:pt x="82" y="132"/>
                </a:cubicBezTo>
                <a:cubicBezTo>
                  <a:pt x="82" y="793"/>
                  <a:pt x="82" y="793"/>
                  <a:pt x="82" y="793"/>
                </a:cubicBezTo>
                <a:cubicBezTo>
                  <a:pt x="82" y="823"/>
                  <a:pt x="112" y="843"/>
                  <a:pt x="133" y="843"/>
                </a:cubicBezTo>
                <a:cubicBezTo>
                  <a:pt x="834" y="843"/>
                  <a:pt x="834" y="843"/>
                  <a:pt x="834" y="843"/>
                </a:cubicBezTo>
                <a:cubicBezTo>
                  <a:pt x="864" y="843"/>
                  <a:pt x="884" y="823"/>
                  <a:pt x="884" y="793"/>
                </a:cubicBezTo>
                <a:cubicBezTo>
                  <a:pt x="884" y="132"/>
                  <a:pt x="884" y="132"/>
                  <a:pt x="884" y="132"/>
                </a:cubicBezTo>
                <a:cubicBezTo>
                  <a:pt x="884" y="102"/>
                  <a:pt x="864" y="82"/>
                  <a:pt x="834" y="82"/>
                </a:cubicBezTo>
                <a:cubicBezTo>
                  <a:pt x="762" y="82"/>
                  <a:pt x="762" y="82"/>
                  <a:pt x="762" y="82"/>
                </a:cubicBezTo>
                <a:cubicBezTo>
                  <a:pt x="762" y="0"/>
                  <a:pt x="762" y="0"/>
                  <a:pt x="762" y="0"/>
                </a:cubicBezTo>
                <a:cubicBezTo>
                  <a:pt x="834" y="0"/>
                  <a:pt x="834" y="0"/>
                  <a:pt x="834" y="0"/>
                </a:cubicBezTo>
                <a:cubicBezTo>
                  <a:pt x="915" y="0"/>
                  <a:pt x="976" y="61"/>
                  <a:pt x="976" y="132"/>
                </a:cubicBezTo>
                <a:cubicBezTo>
                  <a:pt x="976" y="793"/>
                  <a:pt x="976" y="793"/>
                  <a:pt x="976" y="793"/>
                </a:cubicBezTo>
                <a:cubicBezTo>
                  <a:pt x="976" y="864"/>
                  <a:pt x="915" y="925"/>
                  <a:pt x="834" y="9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19">
            <a:extLst>
              <a:ext uri="{FF2B5EF4-FFF2-40B4-BE49-F238E27FC236}">
                <a16:creationId xmlns:a16="http://schemas.microsoft.com/office/drawing/2014/main" id="{8422907A-12A6-7440-808B-9DEF8A50B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698" y="2277901"/>
            <a:ext cx="411172" cy="80540"/>
          </a:xfrm>
          <a:custGeom>
            <a:avLst/>
            <a:gdLst>
              <a:gd name="T0" fmla="*/ 427 w 428"/>
              <a:gd name="T1" fmla="*/ 81 h 82"/>
              <a:gd name="T2" fmla="*/ 0 w 428"/>
              <a:gd name="T3" fmla="*/ 81 h 82"/>
              <a:gd name="T4" fmla="*/ 0 w 428"/>
              <a:gd name="T5" fmla="*/ 0 h 82"/>
              <a:gd name="T6" fmla="*/ 427 w 428"/>
              <a:gd name="T7" fmla="*/ 0 h 82"/>
              <a:gd name="T8" fmla="*/ 427 w 428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" h="82">
                <a:moveTo>
                  <a:pt x="427" y="81"/>
                </a:moveTo>
                <a:lnTo>
                  <a:pt x="0" y="81"/>
                </a:lnTo>
                <a:lnTo>
                  <a:pt x="0" y="0"/>
                </a:lnTo>
                <a:lnTo>
                  <a:pt x="427" y="0"/>
                </a:lnTo>
                <a:lnTo>
                  <a:pt x="427" y="8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20">
            <a:extLst>
              <a:ext uri="{FF2B5EF4-FFF2-40B4-BE49-F238E27FC236}">
                <a16:creationId xmlns:a16="http://schemas.microsoft.com/office/drawing/2014/main" id="{9D5AA8AD-3F3D-6642-A7D0-2B630469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2030" y="2277901"/>
            <a:ext cx="262810" cy="216184"/>
          </a:xfrm>
          <a:custGeom>
            <a:avLst/>
            <a:gdLst>
              <a:gd name="T0" fmla="*/ 61 w 275"/>
              <a:gd name="T1" fmla="*/ 203 h 225"/>
              <a:gd name="T2" fmla="*/ 61 w 275"/>
              <a:gd name="T3" fmla="*/ 203 h 225"/>
              <a:gd name="T4" fmla="*/ 0 w 275"/>
              <a:gd name="T5" fmla="*/ 142 h 225"/>
              <a:gd name="T6" fmla="*/ 122 w 275"/>
              <a:gd name="T7" fmla="*/ 10 h 225"/>
              <a:gd name="T8" fmla="*/ 163 w 275"/>
              <a:gd name="T9" fmla="*/ 0 h 225"/>
              <a:gd name="T10" fmla="*/ 203 w 275"/>
              <a:gd name="T11" fmla="*/ 21 h 225"/>
              <a:gd name="T12" fmla="*/ 264 w 275"/>
              <a:gd name="T13" fmla="*/ 153 h 225"/>
              <a:gd name="T14" fmla="*/ 244 w 275"/>
              <a:gd name="T15" fmla="*/ 214 h 225"/>
              <a:gd name="T16" fmla="*/ 244 w 275"/>
              <a:gd name="T17" fmla="*/ 214 h 225"/>
              <a:gd name="T18" fmla="*/ 183 w 275"/>
              <a:gd name="T19" fmla="*/ 193 h 225"/>
              <a:gd name="T20" fmla="*/ 142 w 275"/>
              <a:gd name="T21" fmla="*/ 112 h 225"/>
              <a:gd name="T22" fmla="*/ 61 w 275"/>
              <a:gd name="T23" fmla="*/ 203 h 225"/>
              <a:gd name="T24" fmla="*/ 183 w 275"/>
              <a:gd name="T25" fmla="*/ 71 h 225"/>
              <a:gd name="T26" fmla="*/ 183 w 275"/>
              <a:gd name="T27" fmla="*/ 71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5" h="225">
                <a:moveTo>
                  <a:pt x="61" y="203"/>
                </a:moveTo>
                <a:lnTo>
                  <a:pt x="61" y="203"/>
                </a:lnTo>
                <a:cubicBezTo>
                  <a:pt x="0" y="142"/>
                  <a:pt x="0" y="142"/>
                  <a:pt x="0" y="142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32" y="0"/>
                  <a:pt x="152" y="0"/>
                  <a:pt x="163" y="0"/>
                </a:cubicBezTo>
                <a:cubicBezTo>
                  <a:pt x="183" y="0"/>
                  <a:pt x="193" y="10"/>
                  <a:pt x="203" y="21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74" y="173"/>
                  <a:pt x="264" y="203"/>
                  <a:pt x="244" y="214"/>
                </a:cubicBezTo>
                <a:lnTo>
                  <a:pt x="244" y="214"/>
                </a:lnTo>
                <a:cubicBezTo>
                  <a:pt x="223" y="224"/>
                  <a:pt x="193" y="214"/>
                  <a:pt x="183" y="193"/>
                </a:cubicBezTo>
                <a:cubicBezTo>
                  <a:pt x="142" y="112"/>
                  <a:pt x="142" y="112"/>
                  <a:pt x="142" y="112"/>
                </a:cubicBezTo>
                <a:lnTo>
                  <a:pt x="61" y="203"/>
                </a:lnTo>
                <a:close/>
                <a:moveTo>
                  <a:pt x="183" y="71"/>
                </a:moveTo>
                <a:lnTo>
                  <a:pt x="183" y="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21">
            <a:extLst>
              <a:ext uri="{FF2B5EF4-FFF2-40B4-BE49-F238E27FC236}">
                <a16:creationId xmlns:a16="http://schemas.microsoft.com/office/drawing/2014/main" id="{29283987-E5CE-4E42-A6D6-5F467E10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059" y="2396590"/>
            <a:ext cx="360303" cy="262810"/>
          </a:xfrm>
          <a:custGeom>
            <a:avLst/>
            <a:gdLst>
              <a:gd name="T0" fmla="*/ 153 w 377"/>
              <a:gd name="T1" fmla="*/ 274 h 275"/>
              <a:gd name="T2" fmla="*/ 153 w 377"/>
              <a:gd name="T3" fmla="*/ 274 h 275"/>
              <a:gd name="T4" fmla="*/ 153 w 377"/>
              <a:gd name="T5" fmla="*/ 274 h 275"/>
              <a:gd name="T6" fmla="*/ 102 w 377"/>
              <a:gd name="T7" fmla="*/ 244 h 275"/>
              <a:gd name="T8" fmla="*/ 0 w 377"/>
              <a:gd name="T9" fmla="*/ 132 h 275"/>
              <a:gd name="T10" fmla="*/ 112 w 377"/>
              <a:gd name="T11" fmla="*/ 20 h 275"/>
              <a:gd name="T12" fmla="*/ 173 w 377"/>
              <a:gd name="T13" fmla="*/ 81 h 275"/>
              <a:gd name="T14" fmla="*/ 112 w 377"/>
              <a:gd name="T15" fmla="*/ 132 h 275"/>
              <a:gd name="T16" fmla="*/ 153 w 377"/>
              <a:gd name="T17" fmla="*/ 183 h 275"/>
              <a:gd name="T18" fmla="*/ 305 w 377"/>
              <a:gd name="T19" fmla="*/ 20 h 275"/>
              <a:gd name="T20" fmla="*/ 366 w 377"/>
              <a:gd name="T21" fmla="*/ 20 h 275"/>
              <a:gd name="T22" fmla="*/ 366 w 377"/>
              <a:gd name="T23" fmla="*/ 20 h 275"/>
              <a:gd name="T24" fmla="*/ 366 w 377"/>
              <a:gd name="T25" fmla="*/ 81 h 275"/>
              <a:gd name="T26" fmla="*/ 214 w 377"/>
              <a:gd name="T27" fmla="*/ 244 h 275"/>
              <a:gd name="T28" fmla="*/ 153 w 377"/>
              <a:gd name="T29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" h="275">
                <a:moveTo>
                  <a:pt x="153" y="274"/>
                </a:moveTo>
                <a:lnTo>
                  <a:pt x="153" y="274"/>
                </a:lnTo>
                <a:lnTo>
                  <a:pt x="153" y="274"/>
                </a:lnTo>
                <a:cubicBezTo>
                  <a:pt x="132" y="274"/>
                  <a:pt x="112" y="264"/>
                  <a:pt x="102" y="244"/>
                </a:cubicBezTo>
                <a:cubicBezTo>
                  <a:pt x="0" y="132"/>
                  <a:pt x="0" y="132"/>
                  <a:pt x="0" y="132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73" y="81"/>
                  <a:pt x="173" y="81"/>
                  <a:pt x="173" y="81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53" y="183"/>
                  <a:pt x="153" y="183"/>
                  <a:pt x="153" y="183"/>
                </a:cubicBezTo>
                <a:cubicBezTo>
                  <a:pt x="305" y="20"/>
                  <a:pt x="305" y="20"/>
                  <a:pt x="305" y="20"/>
                </a:cubicBezTo>
                <a:cubicBezTo>
                  <a:pt x="315" y="0"/>
                  <a:pt x="346" y="0"/>
                  <a:pt x="366" y="20"/>
                </a:cubicBezTo>
                <a:lnTo>
                  <a:pt x="366" y="20"/>
                </a:lnTo>
                <a:cubicBezTo>
                  <a:pt x="376" y="31"/>
                  <a:pt x="376" y="61"/>
                  <a:pt x="366" y="81"/>
                </a:cubicBezTo>
                <a:cubicBezTo>
                  <a:pt x="214" y="244"/>
                  <a:pt x="214" y="244"/>
                  <a:pt x="214" y="244"/>
                </a:cubicBezTo>
                <a:cubicBezTo>
                  <a:pt x="193" y="264"/>
                  <a:pt x="173" y="274"/>
                  <a:pt x="153" y="27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22">
            <a:extLst>
              <a:ext uri="{FF2B5EF4-FFF2-40B4-BE49-F238E27FC236}">
                <a16:creationId xmlns:a16="http://schemas.microsoft.com/office/drawing/2014/main" id="{08A7F157-81EC-514C-B0F2-8EED3BCF4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1727" y="2277901"/>
            <a:ext cx="262810" cy="216184"/>
          </a:xfrm>
          <a:custGeom>
            <a:avLst/>
            <a:gdLst>
              <a:gd name="T0" fmla="*/ 214 w 275"/>
              <a:gd name="T1" fmla="*/ 203 h 225"/>
              <a:gd name="T2" fmla="*/ 214 w 275"/>
              <a:gd name="T3" fmla="*/ 203 h 225"/>
              <a:gd name="T4" fmla="*/ 274 w 275"/>
              <a:gd name="T5" fmla="*/ 142 h 225"/>
              <a:gd name="T6" fmla="*/ 142 w 275"/>
              <a:gd name="T7" fmla="*/ 10 h 225"/>
              <a:gd name="T8" fmla="*/ 102 w 275"/>
              <a:gd name="T9" fmla="*/ 0 h 225"/>
              <a:gd name="T10" fmla="*/ 71 w 275"/>
              <a:gd name="T11" fmla="*/ 21 h 225"/>
              <a:gd name="T12" fmla="*/ 10 w 275"/>
              <a:gd name="T13" fmla="*/ 153 h 225"/>
              <a:gd name="T14" fmla="*/ 30 w 275"/>
              <a:gd name="T15" fmla="*/ 214 h 225"/>
              <a:gd name="T16" fmla="*/ 30 w 275"/>
              <a:gd name="T17" fmla="*/ 214 h 225"/>
              <a:gd name="T18" fmla="*/ 81 w 275"/>
              <a:gd name="T19" fmla="*/ 193 h 225"/>
              <a:gd name="T20" fmla="*/ 122 w 275"/>
              <a:gd name="T21" fmla="*/ 112 h 225"/>
              <a:gd name="T22" fmla="*/ 214 w 275"/>
              <a:gd name="T23" fmla="*/ 203 h 225"/>
              <a:gd name="T24" fmla="*/ 81 w 275"/>
              <a:gd name="T25" fmla="*/ 71 h 225"/>
              <a:gd name="T26" fmla="*/ 81 w 275"/>
              <a:gd name="T27" fmla="*/ 71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5" h="225">
                <a:moveTo>
                  <a:pt x="214" y="203"/>
                </a:moveTo>
                <a:lnTo>
                  <a:pt x="214" y="203"/>
                </a:lnTo>
                <a:cubicBezTo>
                  <a:pt x="274" y="142"/>
                  <a:pt x="274" y="142"/>
                  <a:pt x="274" y="142"/>
                </a:cubicBezTo>
                <a:cubicBezTo>
                  <a:pt x="142" y="10"/>
                  <a:pt x="142" y="10"/>
                  <a:pt x="142" y="10"/>
                </a:cubicBezTo>
                <a:cubicBezTo>
                  <a:pt x="132" y="0"/>
                  <a:pt x="122" y="0"/>
                  <a:pt x="102" y="0"/>
                </a:cubicBezTo>
                <a:cubicBezTo>
                  <a:pt x="92" y="0"/>
                  <a:pt x="71" y="10"/>
                  <a:pt x="71" y="21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0" y="173"/>
                  <a:pt x="0" y="203"/>
                  <a:pt x="30" y="214"/>
                </a:cubicBezTo>
                <a:lnTo>
                  <a:pt x="30" y="214"/>
                </a:lnTo>
                <a:cubicBezTo>
                  <a:pt x="51" y="224"/>
                  <a:pt x="71" y="214"/>
                  <a:pt x="81" y="193"/>
                </a:cubicBezTo>
                <a:cubicBezTo>
                  <a:pt x="122" y="112"/>
                  <a:pt x="122" y="112"/>
                  <a:pt x="122" y="112"/>
                </a:cubicBezTo>
                <a:lnTo>
                  <a:pt x="214" y="203"/>
                </a:lnTo>
                <a:close/>
                <a:moveTo>
                  <a:pt x="81" y="71"/>
                </a:moveTo>
                <a:lnTo>
                  <a:pt x="81" y="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23">
            <a:extLst>
              <a:ext uri="{FF2B5EF4-FFF2-40B4-BE49-F238E27FC236}">
                <a16:creationId xmlns:a16="http://schemas.microsoft.com/office/drawing/2014/main" id="{16225F4F-1EBE-7C44-9E00-07F57FFD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1727" y="2396590"/>
            <a:ext cx="373020" cy="262810"/>
          </a:xfrm>
          <a:custGeom>
            <a:avLst/>
            <a:gdLst>
              <a:gd name="T0" fmla="*/ 224 w 387"/>
              <a:gd name="T1" fmla="*/ 274 h 275"/>
              <a:gd name="T2" fmla="*/ 224 w 387"/>
              <a:gd name="T3" fmla="*/ 274 h 275"/>
              <a:gd name="T4" fmla="*/ 224 w 387"/>
              <a:gd name="T5" fmla="*/ 274 h 275"/>
              <a:gd name="T6" fmla="*/ 274 w 387"/>
              <a:gd name="T7" fmla="*/ 244 h 275"/>
              <a:gd name="T8" fmla="*/ 386 w 387"/>
              <a:gd name="T9" fmla="*/ 132 h 275"/>
              <a:gd name="T10" fmla="*/ 274 w 387"/>
              <a:gd name="T11" fmla="*/ 20 h 275"/>
              <a:gd name="T12" fmla="*/ 214 w 387"/>
              <a:gd name="T13" fmla="*/ 81 h 275"/>
              <a:gd name="T14" fmla="*/ 264 w 387"/>
              <a:gd name="T15" fmla="*/ 132 h 275"/>
              <a:gd name="T16" fmla="*/ 224 w 387"/>
              <a:gd name="T17" fmla="*/ 183 h 275"/>
              <a:gd name="T18" fmla="*/ 81 w 387"/>
              <a:gd name="T19" fmla="*/ 20 h 275"/>
              <a:gd name="T20" fmla="*/ 20 w 387"/>
              <a:gd name="T21" fmla="*/ 20 h 275"/>
              <a:gd name="T22" fmla="*/ 20 w 387"/>
              <a:gd name="T23" fmla="*/ 20 h 275"/>
              <a:gd name="T24" fmla="*/ 20 w 387"/>
              <a:gd name="T25" fmla="*/ 81 h 275"/>
              <a:gd name="T26" fmla="*/ 173 w 387"/>
              <a:gd name="T27" fmla="*/ 244 h 275"/>
              <a:gd name="T28" fmla="*/ 224 w 387"/>
              <a:gd name="T29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7" h="275">
                <a:moveTo>
                  <a:pt x="224" y="274"/>
                </a:moveTo>
                <a:lnTo>
                  <a:pt x="224" y="274"/>
                </a:lnTo>
                <a:lnTo>
                  <a:pt x="224" y="274"/>
                </a:lnTo>
                <a:cubicBezTo>
                  <a:pt x="244" y="274"/>
                  <a:pt x="264" y="264"/>
                  <a:pt x="274" y="244"/>
                </a:cubicBezTo>
                <a:cubicBezTo>
                  <a:pt x="386" y="132"/>
                  <a:pt x="386" y="132"/>
                  <a:pt x="386" y="132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14" y="81"/>
                  <a:pt x="214" y="81"/>
                  <a:pt x="214" y="81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24" y="183"/>
                  <a:pt x="224" y="183"/>
                  <a:pt x="224" y="183"/>
                </a:cubicBezTo>
                <a:cubicBezTo>
                  <a:pt x="81" y="20"/>
                  <a:pt x="81" y="20"/>
                  <a:pt x="81" y="20"/>
                </a:cubicBezTo>
                <a:cubicBezTo>
                  <a:pt x="61" y="0"/>
                  <a:pt x="30" y="0"/>
                  <a:pt x="20" y="20"/>
                </a:cubicBezTo>
                <a:lnTo>
                  <a:pt x="20" y="20"/>
                </a:lnTo>
                <a:cubicBezTo>
                  <a:pt x="0" y="31"/>
                  <a:pt x="0" y="61"/>
                  <a:pt x="20" y="81"/>
                </a:cubicBezTo>
                <a:cubicBezTo>
                  <a:pt x="173" y="244"/>
                  <a:pt x="173" y="244"/>
                  <a:pt x="173" y="244"/>
                </a:cubicBezTo>
                <a:cubicBezTo>
                  <a:pt x="183" y="264"/>
                  <a:pt x="203" y="274"/>
                  <a:pt x="224" y="27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24">
            <a:extLst>
              <a:ext uri="{FF2B5EF4-FFF2-40B4-BE49-F238E27FC236}">
                <a16:creationId xmlns:a16="http://schemas.microsoft.com/office/drawing/2014/main" id="{7E72B84F-A91D-8840-8787-4DA724D38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9852" y="2773850"/>
            <a:ext cx="194988" cy="59344"/>
          </a:xfrm>
          <a:custGeom>
            <a:avLst/>
            <a:gdLst>
              <a:gd name="T0" fmla="*/ 0 w 204"/>
              <a:gd name="T1" fmla="*/ 31 h 62"/>
              <a:gd name="T2" fmla="*/ 0 w 204"/>
              <a:gd name="T3" fmla="*/ 31 h 62"/>
              <a:gd name="T4" fmla="*/ 0 w 204"/>
              <a:gd name="T5" fmla="*/ 31 h 62"/>
              <a:gd name="T6" fmla="*/ 31 w 204"/>
              <a:gd name="T7" fmla="*/ 0 h 62"/>
              <a:gd name="T8" fmla="*/ 173 w 204"/>
              <a:gd name="T9" fmla="*/ 0 h 62"/>
              <a:gd name="T10" fmla="*/ 203 w 204"/>
              <a:gd name="T11" fmla="*/ 31 h 62"/>
              <a:gd name="T12" fmla="*/ 203 w 204"/>
              <a:gd name="T13" fmla="*/ 31 h 62"/>
              <a:gd name="T14" fmla="*/ 173 w 204"/>
              <a:gd name="T15" fmla="*/ 61 h 62"/>
              <a:gd name="T16" fmla="*/ 31 w 204"/>
              <a:gd name="T17" fmla="*/ 61 h 62"/>
              <a:gd name="T18" fmla="*/ 0 w 204"/>
              <a:gd name="T1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62">
                <a:moveTo>
                  <a:pt x="0" y="31"/>
                </a:moveTo>
                <a:lnTo>
                  <a:pt x="0" y="31"/>
                </a:lnTo>
                <a:lnTo>
                  <a:pt x="0" y="31"/>
                </a:lnTo>
                <a:cubicBezTo>
                  <a:pt x="0" y="10"/>
                  <a:pt x="20" y="0"/>
                  <a:pt x="31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83" y="0"/>
                  <a:pt x="203" y="10"/>
                  <a:pt x="203" y="31"/>
                </a:cubicBezTo>
                <a:lnTo>
                  <a:pt x="203" y="31"/>
                </a:lnTo>
                <a:cubicBezTo>
                  <a:pt x="203" y="51"/>
                  <a:pt x="183" y="61"/>
                  <a:pt x="173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20" y="61"/>
                  <a:pt x="0" y="51"/>
                  <a:pt x="0" y="3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25">
            <a:extLst>
              <a:ext uri="{FF2B5EF4-FFF2-40B4-BE49-F238E27FC236}">
                <a16:creationId xmlns:a16="http://schemas.microsoft.com/office/drawing/2014/main" id="{43F42DAC-A830-EE4B-A104-415172F65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015" y="2786566"/>
            <a:ext cx="59344" cy="470516"/>
          </a:xfrm>
          <a:custGeom>
            <a:avLst/>
            <a:gdLst>
              <a:gd name="T0" fmla="*/ 62 w 63"/>
              <a:gd name="T1" fmla="*/ 488 h 489"/>
              <a:gd name="T2" fmla="*/ 62 w 63"/>
              <a:gd name="T3" fmla="*/ 488 h 489"/>
              <a:gd name="T4" fmla="*/ 0 w 63"/>
              <a:gd name="T5" fmla="*/ 488 h 489"/>
              <a:gd name="T6" fmla="*/ 0 w 63"/>
              <a:gd name="T7" fmla="*/ 41 h 489"/>
              <a:gd name="T8" fmla="*/ 31 w 63"/>
              <a:gd name="T9" fmla="*/ 0 h 489"/>
              <a:gd name="T10" fmla="*/ 31 w 63"/>
              <a:gd name="T11" fmla="*/ 0 h 489"/>
              <a:gd name="T12" fmla="*/ 62 w 63"/>
              <a:gd name="T13" fmla="*/ 41 h 489"/>
              <a:gd name="T14" fmla="*/ 62 w 63"/>
              <a:gd name="T1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489">
                <a:moveTo>
                  <a:pt x="62" y="488"/>
                </a:moveTo>
                <a:lnTo>
                  <a:pt x="62" y="488"/>
                </a:lnTo>
                <a:cubicBezTo>
                  <a:pt x="0" y="488"/>
                  <a:pt x="0" y="488"/>
                  <a:pt x="0" y="48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11" y="0"/>
                  <a:pt x="31" y="0"/>
                </a:cubicBezTo>
                <a:lnTo>
                  <a:pt x="31" y="0"/>
                </a:lnTo>
                <a:cubicBezTo>
                  <a:pt x="41" y="0"/>
                  <a:pt x="62" y="21"/>
                  <a:pt x="62" y="41"/>
                </a:cubicBezTo>
                <a:lnTo>
                  <a:pt x="62" y="48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39">
            <a:extLst>
              <a:ext uri="{FF2B5EF4-FFF2-40B4-BE49-F238E27FC236}">
                <a16:creationId xmlns:a16="http://schemas.microsoft.com/office/drawing/2014/main" id="{FAFAC5A1-F350-BF4E-9B4F-52AF152BF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039" y="6381127"/>
            <a:ext cx="852011" cy="525620"/>
          </a:xfrm>
          <a:custGeom>
            <a:avLst/>
            <a:gdLst>
              <a:gd name="T0" fmla="*/ 721 w 885"/>
              <a:gd name="T1" fmla="*/ 548 h 549"/>
              <a:gd name="T2" fmla="*/ 721 w 885"/>
              <a:gd name="T3" fmla="*/ 548 h 549"/>
              <a:gd name="T4" fmla="*/ 336 w 885"/>
              <a:gd name="T5" fmla="*/ 548 h 549"/>
              <a:gd name="T6" fmla="*/ 254 w 885"/>
              <a:gd name="T7" fmla="*/ 478 h 549"/>
              <a:gd name="T8" fmla="*/ 142 w 885"/>
              <a:gd name="T9" fmla="*/ 92 h 549"/>
              <a:gd name="T10" fmla="*/ 41 w 885"/>
              <a:gd name="T11" fmla="*/ 92 h 549"/>
              <a:gd name="T12" fmla="*/ 0 w 885"/>
              <a:gd name="T13" fmla="*/ 41 h 549"/>
              <a:gd name="T14" fmla="*/ 41 w 885"/>
              <a:gd name="T15" fmla="*/ 0 h 549"/>
              <a:gd name="T16" fmla="*/ 173 w 885"/>
              <a:gd name="T17" fmla="*/ 0 h 549"/>
              <a:gd name="T18" fmla="*/ 214 w 885"/>
              <a:gd name="T19" fmla="*/ 31 h 549"/>
              <a:gd name="T20" fmla="*/ 336 w 885"/>
              <a:gd name="T21" fmla="*/ 458 h 549"/>
              <a:gd name="T22" fmla="*/ 336 w 885"/>
              <a:gd name="T23" fmla="*/ 468 h 549"/>
              <a:gd name="T24" fmla="*/ 721 w 885"/>
              <a:gd name="T25" fmla="*/ 468 h 549"/>
              <a:gd name="T26" fmla="*/ 721 w 885"/>
              <a:gd name="T27" fmla="*/ 458 h 549"/>
              <a:gd name="T28" fmla="*/ 793 w 885"/>
              <a:gd name="T29" fmla="*/ 214 h 549"/>
              <a:gd name="T30" fmla="*/ 468 w 885"/>
              <a:gd name="T31" fmla="*/ 214 h 549"/>
              <a:gd name="T32" fmla="*/ 427 w 885"/>
              <a:gd name="T33" fmla="*/ 173 h 549"/>
              <a:gd name="T34" fmla="*/ 468 w 885"/>
              <a:gd name="T35" fmla="*/ 133 h 549"/>
              <a:gd name="T36" fmla="*/ 843 w 885"/>
              <a:gd name="T37" fmla="*/ 133 h 549"/>
              <a:gd name="T38" fmla="*/ 874 w 885"/>
              <a:gd name="T39" fmla="*/ 143 h 549"/>
              <a:gd name="T40" fmla="*/ 884 w 885"/>
              <a:gd name="T41" fmla="*/ 183 h 549"/>
              <a:gd name="T42" fmla="*/ 803 w 885"/>
              <a:gd name="T43" fmla="*/ 478 h 549"/>
              <a:gd name="T44" fmla="*/ 721 w 885"/>
              <a:gd name="T45" fmla="*/ 54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85" h="549">
                <a:moveTo>
                  <a:pt x="721" y="548"/>
                </a:moveTo>
                <a:lnTo>
                  <a:pt x="721" y="548"/>
                </a:lnTo>
                <a:cubicBezTo>
                  <a:pt x="336" y="548"/>
                  <a:pt x="336" y="548"/>
                  <a:pt x="336" y="548"/>
                </a:cubicBezTo>
                <a:cubicBezTo>
                  <a:pt x="295" y="548"/>
                  <a:pt x="264" y="517"/>
                  <a:pt x="254" y="478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41" y="92"/>
                  <a:pt x="41" y="92"/>
                  <a:pt x="41" y="92"/>
                </a:cubicBezTo>
                <a:cubicBezTo>
                  <a:pt x="20" y="92"/>
                  <a:pt x="0" y="71"/>
                  <a:pt x="0" y="41"/>
                </a:cubicBezTo>
                <a:cubicBezTo>
                  <a:pt x="0" y="21"/>
                  <a:pt x="20" y="0"/>
                  <a:pt x="41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93" y="0"/>
                  <a:pt x="203" y="11"/>
                  <a:pt x="214" y="31"/>
                </a:cubicBezTo>
                <a:cubicBezTo>
                  <a:pt x="336" y="458"/>
                  <a:pt x="336" y="458"/>
                  <a:pt x="336" y="458"/>
                </a:cubicBezTo>
                <a:lnTo>
                  <a:pt x="336" y="468"/>
                </a:lnTo>
                <a:cubicBezTo>
                  <a:pt x="721" y="468"/>
                  <a:pt x="721" y="468"/>
                  <a:pt x="721" y="468"/>
                </a:cubicBezTo>
                <a:cubicBezTo>
                  <a:pt x="721" y="458"/>
                  <a:pt x="721" y="458"/>
                  <a:pt x="721" y="458"/>
                </a:cubicBezTo>
                <a:cubicBezTo>
                  <a:pt x="793" y="214"/>
                  <a:pt x="793" y="214"/>
                  <a:pt x="793" y="214"/>
                </a:cubicBezTo>
                <a:cubicBezTo>
                  <a:pt x="468" y="214"/>
                  <a:pt x="468" y="214"/>
                  <a:pt x="468" y="214"/>
                </a:cubicBezTo>
                <a:cubicBezTo>
                  <a:pt x="447" y="214"/>
                  <a:pt x="427" y="193"/>
                  <a:pt x="427" y="173"/>
                </a:cubicBezTo>
                <a:cubicBezTo>
                  <a:pt x="427" y="153"/>
                  <a:pt x="447" y="133"/>
                  <a:pt x="468" y="133"/>
                </a:cubicBezTo>
                <a:cubicBezTo>
                  <a:pt x="843" y="133"/>
                  <a:pt x="843" y="133"/>
                  <a:pt x="843" y="133"/>
                </a:cubicBezTo>
                <a:cubicBezTo>
                  <a:pt x="853" y="133"/>
                  <a:pt x="864" y="133"/>
                  <a:pt x="874" y="143"/>
                </a:cubicBezTo>
                <a:cubicBezTo>
                  <a:pt x="884" y="153"/>
                  <a:pt x="884" y="173"/>
                  <a:pt x="884" y="183"/>
                </a:cubicBezTo>
                <a:cubicBezTo>
                  <a:pt x="803" y="478"/>
                  <a:pt x="803" y="478"/>
                  <a:pt x="803" y="478"/>
                </a:cubicBezTo>
                <a:cubicBezTo>
                  <a:pt x="793" y="517"/>
                  <a:pt x="762" y="548"/>
                  <a:pt x="721" y="5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40">
            <a:extLst>
              <a:ext uri="{FF2B5EF4-FFF2-40B4-BE49-F238E27FC236}">
                <a16:creationId xmlns:a16="http://schemas.microsoft.com/office/drawing/2014/main" id="{B5095444-C9BE-DF4E-9436-B711FD3C0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742" y="6983046"/>
            <a:ext cx="165317" cy="165317"/>
          </a:xfrm>
          <a:custGeom>
            <a:avLst/>
            <a:gdLst>
              <a:gd name="T0" fmla="*/ 0 w 173"/>
              <a:gd name="T1" fmla="*/ 92 h 174"/>
              <a:gd name="T2" fmla="*/ 0 w 173"/>
              <a:gd name="T3" fmla="*/ 92 h 174"/>
              <a:gd name="T4" fmla="*/ 81 w 173"/>
              <a:gd name="T5" fmla="*/ 0 h 174"/>
              <a:gd name="T6" fmla="*/ 172 w 173"/>
              <a:gd name="T7" fmla="*/ 92 h 174"/>
              <a:gd name="T8" fmla="*/ 81 w 173"/>
              <a:gd name="T9" fmla="*/ 173 h 174"/>
              <a:gd name="T10" fmla="*/ 0 w 173"/>
              <a:gd name="T11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" h="174">
                <a:moveTo>
                  <a:pt x="0" y="92"/>
                </a:moveTo>
                <a:lnTo>
                  <a:pt x="0" y="92"/>
                </a:lnTo>
                <a:cubicBezTo>
                  <a:pt x="0" y="41"/>
                  <a:pt x="40" y="0"/>
                  <a:pt x="81" y="0"/>
                </a:cubicBezTo>
                <a:cubicBezTo>
                  <a:pt x="132" y="0"/>
                  <a:pt x="172" y="41"/>
                  <a:pt x="172" y="92"/>
                </a:cubicBezTo>
                <a:cubicBezTo>
                  <a:pt x="172" y="132"/>
                  <a:pt x="132" y="173"/>
                  <a:pt x="81" y="173"/>
                </a:cubicBezTo>
                <a:cubicBezTo>
                  <a:pt x="40" y="173"/>
                  <a:pt x="0" y="132"/>
                  <a:pt x="0" y="9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41">
            <a:extLst>
              <a:ext uri="{FF2B5EF4-FFF2-40B4-BE49-F238E27FC236}">
                <a16:creationId xmlns:a16="http://schemas.microsoft.com/office/drawing/2014/main" id="{4896F9E5-35E5-F048-9E7F-1BED4220C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1584" y="6983046"/>
            <a:ext cx="165317" cy="165317"/>
          </a:xfrm>
          <a:custGeom>
            <a:avLst/>
            <a:gdLst>
              <a:gd name="T0" fmla="*/ 0 w 173"/>
              <a:gd name="T1" fmla="*/ 92 h 174"/>
              <a:gd name="T2" fmla="*/ 0 w 173"/>
              <a:gd name="T3" fmla="*/ 92 h 174"/>
              <a:gd name="T4" fmla="*/ 91 w 173"/>
              <a:gd name="T5" fmla="*/ 0 h 174"/>
              <a:gd name="T6" fmla="*/ 172 w 173"/>
              <a:gd name="T7" fmla="*/ 92 h 174"/>
              <a:gd name="T8" fmla="*/ 91 w 173"/>
              <a:gd name="T9" fmla="*/ 173 h 174"/>
              <a:gd name="T10" fmla="*/ 0 w 173"/>
              <a:gd name="T11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" h="174">
                <a:moveTo>
                  <a:pt x="0" y="92"/>
                </a:moveTo>
                <a:lnTo>
                  <a:pt x="0" y="92"/>
                </a:lnTo>
                <a:cubicBezTo>
                  <a:pt x="0" y="41"/>
                  <a:pt x="40" y="0"/>
                  <a:pt x="91" y="0"/>
                </a:cubicBezTo>
                <a:cubicBezTo>
                  <a:pt x="132" y="0"/>
                  <a:pt x="172" y="41"/>
                  <a:pt x="172" y="92"/>
                </a:cubicBezTo>
                <a:cubicBezTo>
                  <a:pt x="172" y="132"/>
                  <a:pt x="132" y="173"/>
                  <a:pt x="91" y="173"/>
                </a:cubicBezTo>
                <a:cubicBezTo>
                  <a:pt x="40" y="173"/>
                  <a:pt x="0" y="132"/>
                  <a:pt x="0" y="9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5">
            <a:extLst>
              <a:ext uri="{FF2B5EF4-FFF2-40B4-BE49-F238E27FC236}">
                <a16:creationId xmlns:a16="http://schemas.microsoft.com/office/drawing/2014/main" id="{A4910EC5-0916-FD4F-ACF3-105605AA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4772" y="10391097"/>
            <a:ext cx="852011" cy="839296"/>
          </a:xfrm>
          <a:custGeom>
            <a:avLst/>
            <a:gdLst>
              <a:gd name="T0" fmla="*/ 437 w 885"/>
              <a:gd name="T1" fmla="*/ 874 h 875"/>
              <a:gd name="T2" fmla="*/ 437 w 885"/>
              <a:gd name="T3" fmla="*/ 874 h 875"/>
              <a:gd name="T4" fmla="*/ 315 w 885"/>
              <a:gd name="T5" fmla="*/ 823 h 875"/>
              <a:gd name="T6" fmla="*/ 71 w 885"/>
              <a:gd name="T7" fmla="*/ 579 h 875"/>
              <a:gd name="T8" fmla="*/ 71 w 885"/>
              <a:gd name="T9" fmla="*/ 325 h 875"/>
              <a:gd name="T10" fmla="*/ 376 w 885"/>
              <a:gd name="T11" fmla="*/ 21 h 875"/>
              <a:gd name="T12" fmla="*/ 406 w 885"/>
              <a:gd name="T13" fmla="*/ 0 h 875"/>
              <a:gd name="T14" fmla="*/ 792 w 885"/>
              <a:gd name="T15" fmla="*/ 0 h 875"/>
              <a:gd name="T16" fmla="*/ 884 w 885"/>
              <a:gd name="T17" fmla="*/ 91 h 875"/>
              <a:gd name="T18" fmla="*/ 884 w 885"/>
              <a:gd name="T19" fmla="*/ 478 h 875"/>
              <a:gd name="T20" fmla="*/ 873 w 885"/>
              <a:gd name="T21" fmla="*/ 508 h 875"/>
              <a:gd name="T22" fmla="*/ 569 w 885"/>
              <a:gd name="T23" fmla="*/ 823 h 875"/>
              <a:gd name="T24" fmla="*/ 437 w 885"/>
              <a:gd name="T25" fmla="*/ 874 h 875"/>
              <a:gd name="T26" fmla="*/ 426 w 885"/>
              <a:gd name="T27" fmla="*/ 91 h 875"/>
              <a:gd name="T28" fmla="*/ 426 w 885"/>
              <a:gd name="T29" fmla="*/ 91 h 875"/>
              <a:gd name="T30" fmla="*/ 132 w 885"/>
              <a:gd name="T31" fmla="*/ 386 h 875"/>
              <a:gd name="T32" fmla="*/ 132 w 885"/>
              <a:gd name="T33" fmla="*/ 518 h 875"/>
              <a:gd name="T34" fmla="*/ 376 w 885"/>
              <a:gd name="T35" fmla="*/ 762 h 875"/>
              <a:gd name="T36" fmla="*/ 508 w 885"/>
              <a:gd name="T37" fmla="*/ 762 h 875"/>
              <a:gd name="T38" fmla="*/ 803 w 885"/>
              <a:gd name="T39" fmla="*/ 457 h 875"/>
              <a:gd name="T40" fmla="*/ 792 w 885"/>
              <a:gd name="T41" fmla="*/ 91 h 875"/>
              <a:gd name="T42" fmla="*/ 426 w 885"/>
              <a:gd name="T43" fmla="*/ 91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5" h="875">
                <a:moveTo>
                  <a:pt x="437" y="874"/>
                </a:moveTo>
                <a:lnTo>
                  <a:pt x="437" y="874"/>
                </a:lnTo>
                <a:cubicBezTo>
                  <a:pt x="396" y="874"/>
                  <a:pt x="355" y="854"/>
                  <a:pt x="315" y="823"/>
                </a:cubicBezTo>
                <a:cubicBezTo>
                  <a:pt x="71" y="579"/>
                  <a:pt x="71" y="579"/>
                  <a:pt x="71" y="579"/>
                </a:cubicBezTo>
                <a:cubicBezTo>
                  <a:pt x="0" y="508"/>
                  <a:pt x="0" y="396"/>
                  <a:pt x="71" y="325"/>
                </a:cubicBezTo>
                <a:cubicBezTo>
                  <a:pt x="376" y="21"/>
                  <a:pt x="376" y="21"/>
                  <a:pt x="376" y="21"/>
                </a:cubicBezTo>
                <a:cubicBezTo>
                  <a:pt x="386" y="10"/>
                  <a:pt x="396" y="0"/>
                  <a:pt x="406" y="0"/>
                </a:cubicBezTo>
                <a:cubicBezTo>
                  <a:pt x="792" y="0"/>
                  <a:pt x="792" y="0"/>
                  <a:pt x="792" y="0"/>
                </a:cubicBezTo>
                <a:cubicBezTo>
                  <a:pt x="843" y="0"/>
                  <a:pt x="884" y="41"/>
                  <a:pt x="884" y="91"/>
                </a:cubicBezTo>
                <a:cubicBezTo>
                  <a:pt x="884" y="478"/>
                  <a:pt x="884" y="478"/>
                  <a:pt x="884" y="478"/>
                </a:cubicBezTo>
                <a:cubicBezTo>
                  <a:pt x="884" y="488"/>
                  <a:pt x="884" y="498"/>
                  <a:pt x="873" y="508"/>
                </a:cubicBezTo>
                <a:cubicBezTo>
                  <a:pt x="569" y="823"/>
                  <a:pt x="569" y="823"/>
                  <a:pt x="569" y="823"/>
                </a:cubicBezTo>
                <a:cubicBezTo>
                  <a:pt x="528" y="854"/>
                  <a:pt x="487" y="874"/>
                  <a:pt x="437" y="874"/>
                </a:cubicBezTo>
                <a:close/>
                <a:moveTo>
                  <a:pt x="426" y="91"/>
                </a:moveTo>
                <a:lnTo>
                  <a:pt x="426" y="91"/>
                </a:lnTo>
                <a:cubicBezTo>
                  <a:pt x="132" y="386"/>
                  <a:pt x="132" y="386"/>
                  <a:pt x="132" y="386"/>
                </a:cubicBezTo>
                <a:cubicBezTo>
                  <a:pt x="91" y="427"/>
                  <a:pt x="91" y="478"/>
                  <a:pt x="132" y="518"/>
                </a:cubicBezTo>
                <a:cubicBezTo>
                  <a:pt x="376" y="762"/>
                  <a:pt x="376" y="762"/>
                  <a:pt x="376" y="762"/>
                </a:cubicBezTo>
                <a:cubicBezTo>
                  <a:pt x="416" y="793"/>
                  <a:pt x="467" y="793"/>
                  <a:pt x="508" y="762"/>
                </a:cubicBezTo>
                <a:cubicBezTo>
                  <a:pt x="803" y="457"/>
                  <a:pt x="803" y="457"/>
                  <a:pt x="803" y="457"/>
                </a:cubicBezTo>
                <a:cubicBezTo>
                  <a:pt x="792" y="91"/>
                  <a:pt x="792" y="91"/>
                  <a:pt x="792" y="91"/>
                </a:cubicBezTo>
                <a:lnTo>
                  <a:pt x="426" y="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56">
            <a:extLst>
              <a:ext uri="{FF2B5EF4-FFF2-40B4-BE49-F238E27FC236}">
                <a16:creationId xmlns:a16="http://schemas.microsoft.com/office/drawing/2014/main" id="{3B3E99A0-AE9C-1745-AE90-5D66A35F7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8869" y="10577607"/>
            <a:ext cx="148359" cy="135644"/>
          </a:xfrm>
          <a:custGeom>
            <a:avLst/>
            <a:gdLst>
              <a:gd name="T0" fmla="*/ 122 w 153"/>
              <a:gd name="T1" fmla="*/ 112 h 143"/>
              <a:gd name="T2" fmla="*/ 122 w 153"/>
              <a:gd name="T3" fmla="*/ 112 h 143"/>
              <a:gd name="T4" fmla="*/ 30 w 153"/>
              <a:gd name="T5" fmla="*/ 112 h 143"/>
              <a:gd name="T6" fmla="*/ 30 w 153"/>
              <a:gd name="T7" fmla="*/ 20 h 143"/>
              <a:gd name="T8" fmla="*/ 122 w 153"/>
              <a:gd name="T9" fmla="*/ 20 h 143"/>
              <a:gd name="T10" fmla="*/ 122 w 153"/>
              <a:gd name="T11" fmla="*/ 11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43">
                <a:moveTo>
                  <a:pt x="122" y="112"/>
                </a:moveTo>
                <a:lnTo>
                  <a:pt x="122" y="112"/>
                </a:lnTo>
                <a:cubicBezTo>
                  <a:pt x="101" y="142"/>
                  <a:pt x="50" y="142"/>
                  <a:pt x="30" y="112"/>
                </a:cubicBezTo>
                <a:cubicBezTo>
                  <a:pt x="0" y="92"/>
                  <a:pt x="0" y="51"/>
                  <a:pt x="30" y="20"/>
                </a:cubicBezTo>
                <a:cubicBezTo>
                  <a:pt x="50" y="0"/>
                  <a:pt x="91" y="0"/>
                  <a:pt x="122" y="20"/>
                </a:cubicBezTo>
                <a:cubicBezTo>
                  <a:pt x="142" y="51"/>
                  <a:pt x="152" y="92"/>
                  <a:pt x="122" y="11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C8D4EDC9-5D57-FF46-BC4E-7E477C5873DC}"/>
              </a:ext>
            </a:extLst>
          </p:cNvPr>
          <p:cNvGrpSpPr/>
          <p:nvPr/>
        </p:nvGrpSpPr>
        <p:grpSpPr>
          <a:xfrm>
            <a:off x="17197115" y="2169977"/>
            <a:ext cx="4327667" cy="2048935"/>
            <a:chOff x="4247967" y="10701123"/>
            <a:chExt cx="4236804" cy="2048935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53AB62F7-E87D-5844-9D2B-C66470FF9792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6" name="Rectangle 40">
              <a:extLst>
                <a:ext uri="{FF2B5EF4-FFF2-40B4-BE49-F238E27FC236}">
                  <a16:creationId xmlns:a16="http://schemas.microsoft.com/office/drawing/2014/main" id="{2EEEF3ED-33E8-B746-AF2C-47402E17BF2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0DAAD7D8-50F5-194A-AA56-3B5C03FB6908}"/>
              </a:ext>
            </a:extLst>
          </p:cNvPr>
          <p:cNvGrpSpPr/>
          <p:nvPr/>
        </p:nvGrpSpPr>
        <p:grpSpPr>
          <a:xfrm>
            <a:off x="17184445" y="6205821"/>
            <a:ext cx="4327667" cy="2048935"/>
            <a:chOff x="4247967" y="10701123"/>
            <a:chExt cx="4236804" cy="2048935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8BB34FDA-12FC-3841-9930-C51CFC5D0903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29" name="Rectangle 40">
              <a:extLst>
                <a:ext uri="{FF2B5EF4-FFF2-40B4-BE49-F238E27FC236}">
                  <a16:creationId xmlns:a16="http://schemas.microsoft.com/office/drawing/2014/main" id="{79684304-A3EB-5E45-B748-9E4119643F8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90251AA6-12EA-A746-85AC-A739F6C7371B}"/>
              </a:ext>
            </a:extLst>
          </p:cNvPr>
          <p:cNvGrpSpPr/>
          <p:nvPr/>
        </p:nvGrpSpPr>
        <p:grpSpPr>
          <a:xfrm>
            <a:off x="17202838" y="10205925"/>
            <a:ext cx="4327667" cy="2048935"/>
            <a:chOff x="4247967" y="10701123"/>
            <a:chExt cx="4236804" cy="2048935"/>
          </a:xfrm>
        </p:grpSpPr>
        <p:sp>
          <p:nvSpPr>
            <p:cNvPr id="231" name="CuadroTexto 395">
              <a:extLst>
                <a:ext uri="{FF2B5EF4-FFF2-40B4-BE49-F238E27FC236}">
                  <a16:creationId xmlns:a16="http://schemas.microsoft.com/office/drawing/2014/main" id="{E39F617F-11E6-0A4C-A68E-19E88D3460E2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2" name="Rectangle 40">
              <a:extLst>
                <a:ext uri="{FF2B5EF4-FFF2-40B4-BE49-F238E27FC236}">
                  <a16:creationId xmlns:a16="http://schemas.microsoft.com/office/drawing/2014/main" id="{A662518B-B45E-6C4B-8814-CB1CEF077422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3" name="Group 71">
            <a:extLst>
              <a:ext uri="{FF2B5EF4-FFF2-40B4-BE49-F238E27FC236}">
                <a16:creationId xmlns:a16="http://schemas.microsoft.com/office/drawing/2014/main" id="{F6527844-5A9F-854D-87AF-B9E0705BFD06}"/>
              </a:ext>
            </a:extLst>
          </p:cNvPr>
          <p:cNvGrpSpPr/>
          <p:nvPr/>
        </p:nvGrpSpPr>
        <p:grpSpPr>
          <a:xfrm>
            <a:off x="2228432" y="5605579"/>
            <a:ext cx="8909115" cy="2500601"/>
            <a:chOff x="2232442" y="3643574"/>
            <a:chExt cx="8954788" cy="2500601"/>
          </a:xfrm>
        </p:grpSpPr>
        <p:sp>
          <p:nvSpPr>
            <p:cNvPr id="234" name="CuadroTexto 598">
              <a:extLst>
                <a:ext uri="{FF2B5EF4-FFF2-40B4-BE49-F238E27FC236}">
                  <a16:creationId xmlns:a16="http://schemas.microsoft.com/office/drawing/2014/main" id="{15273489-8F5C-0E46-B8EC-39CD038D81A9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35" name="CuadroTexto 599">
              <a:extLst>
                <a:ext uri="{FF2B5EF4-FFF2-40B4-BE49-F238E27FC236}">
                  <a16:creationId xmlns:a16="http://schemas.microsoft.com/office/drawing/2014/main" id="{E807766C-3205-2B4B-9726-77A95F4568A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458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DAB88C73-CA93-5D47-A92F-400715BD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428" y="2408696"/>
            <a:ext cx="6721066" cy="318256"/>
          </a:xfrm>
          <a:custGeom>
            <a:avLst/>
            <a:gdLst>
              <a:gd name="T0" fmla="*/ 6955 w 7076"/>
              <a:gd name="T1" fmla="*/ 334 h 335"/>
              <a:gd name="T2" fmla="*/ 0 w 7076"/>
              <a:gd name="T3" fmla="*/ 334 h 335"/>
              <a:gd name="T4" fmla="*/ 0 w 7076"/>
              <a:gd name="T5" fmla="*/ 0 h 335"/>
              <a:gd name="T6" fmla="*/ 6955 w 7076"/>
              <a:gd name="T7" fmla="*/ 0 h 335"/>
              <a:gd name="T8" fmla="*/ 7075 w 7076"/>
              <a:gd name="T9" fmla="*/ 176 h 335"/>
              <a:gd name="T10" fmla="*/ 6955 w 7076"/>
              <a:gd name="T1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6" h="335">
                <a:moveTo>
                  <a:pt x="6955" y="334"/>
                </a:moveTo>
                <a:lnTo>
                  <a:pt x="0" y="334"/>
                </a:lnTo>
                <a:lnTo>
                  <a:pt x="0" y="0"/>
                </a:lnTo>
                <a:lnTo>
                  <a:pt x="6955" y="0"/>
                </a:lnTo>
                <a:lnTo>
                  <a:pt x="7075" y="176"/>
                </a:lnTo>
                <a:lnTo>
                  <a:pt x="6955" y="33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5BA783BB-6542-C64E-907F-549137EB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428" y="6713529"/>
            <a:ext cx="6603814" cy="318256"/>
          </a:xfrm>
          <a:custGeom>
            <a:avLst/>
            <a:gdLst>
              <a:gd name="T0" fmla="*/ 6824 w 6956"/>
              <a:gd name="T1" fmla="*/ 333 h 334"/>
              <a:gd name="T2" fmla="*/ 0 w 6956"/>
              <a:gd name="T3" fmla="*/ 333 h 334"/>
              <a:gd name="T4" fmla="*/ 0 w 6956"/>
              <a:gd name="T5" fmla="*/ 0 h 334"/>
              <a:gd name="T6" fmla="*/ 6824 w 6956"/>
              <a:gd name="T7" fmla="*/ 0 h 334"/>
              <a:gd name="T8" fmla="*/ 6955 w 6956"/>
              <a:gd name="T9" fmla="*/ 176 h 334"/>
              <a:gd name="T10" fmla="*/ 6824 w 6956"/>
              <a:gd name="T11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6" h="334">
                <a:moveTo>
                  <a:pt x="6824" y="333"/>
                </a:moveTo>
                <a:lnTo>
                  <a:pt x="0" y="333"/>
                </a:lnTo>
                <a:lnTo>
                  <a:pt x="0" y="0"/>
                </a:lnTo>
                <a:lnTo>
                  <a:pt x="6824" y="0"/>
                </a:lnTo>
                <a:lnTo>
                  <a:pt x="6955" y="176"/>
                </a:lnTo>
                <a:lnTo>
                  <a:pt x="6824" y="33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217E81C7-C916-DA4B-BFBC-50F902E8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428" y="10989048"/>
            <a:ext cx="6603814" cy="318256"/>
          </a:xfrm>
          <a:custGeom>
            <a:avLst/>
            <a:gdLst>
              <a:gd name="T0" fmla="*/ 6824 w 6956"/>
              <a:gd name="T1" fmla="*/ 335 h 336"/>
              <a:gd name="T2" fmla="*/ 0 w 6956"/>
              <a:gd name="T3" fmla="*/ 335 h 336"/>
              <a:gd name="T4" fmla="*/ 0 w 6956"/>
              <a:gd name="T5" fmla="*/ 0 h 336"/>
              <a:gd name="T6" fmla="*/ 6824 w 6956"/>
              <a:gd name="T7" fmla="*/ 0 h 336"/>
              <a:gd name="T8" fmla="*/ 6955 w 6956"/>
              <a:gd name="T9" fmla="*/ 177 h 336"/>
              <a:gd name="T10" fmla="*/ 6824 w 6956"/>
              <a:gd name="T1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6" h="336">
                <a:moveTo>
                  <a:pt x="6824" y="335"/>
                </a:moveTo>
                <a:lnTo>
                  <a:pt x="0" y="335"/>
                </a:lnTo>
                <a:lnTo>
                  <a:pt x="0" y="0"/>
                </a:lnTo>
                <a:lnTo>
                  <a:pt x="6824" y="0"/>
                </a:lnTo>
                <a:lnTo>
                  <a:pt x="6955" y="177"/>
                </a:lnTo>
                <a:lnTo>
                  <a:pt x="6824" y="33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74DB61F2-1118-2645-A083-0970BFC8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5251" y="4385234"/>
            <a:ext cx="2834991" cy="318256"/>
          </a:xfrm>
          <a:custGeom>
            <a:avLst/>
            <a:gdLst>
              <a:gd name="T0" fmla="*/ 2864 w 2986"/>
              <a:gd name="T1" fmla="*/ 335 h 336"/>
              <a:gd name="T2" fmla="*/ 0 w 2986"/>
              <a:gd name="T3" fmla="*/ 335 h 336"/>
              <a:gd name="T4" fmla="*/ 0 w 2986"/>
              <a:gd name="T5" fmla="*/ 0 h 336"/>
              <a:gd name="T6" fmla="*/ 2864 w 2986"/>
              <a:gd name="T7" fmla="*/ 0 h 336"/>
              <a:gd name="T8" fmla="*/ 2985 w 2986"/>
              <a:gd name="T9" fmla="*/ 177 h 336"/>
              <a:gd name="T10" fmla="*/ 2864 w 2986"/>
              <a:gd name="T1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6" h="336">
                <a:moveTo>
                  <a:pt x="2864" y="335"/>
                </a:moveTo>
                <a:lnTo>
                  <a:pt x="0" y="335"/>
                </a:lnTo>
                <a:lnTo>
                  <a:pt x="0" y="0"/>
                </a:lnTo>
                <a:lnTo>
                  <a:pt x="2864" y="0"/>
                </a:lnTo>
                <a:lnTo>
                  <a:pt x="2985" y="177"/>
                </a:lnTo>
                <a:lnTo>
                  <a:pt x="2864" y="33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47196B37-B072-A34A-A4F9-4405D3FF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5251" y="8832445"/>
            <a:ext cx="2834991" cy="318256"/>
          </a:xfrm>
          <a:custGeom>
            <a:avLst/>
            <a:gdLst>
              <a:gd name="T0" fmla="*/ 2864 w 2986"/>
              <a:gd name="T1" fmla="*/ 335 h 336"/>
              <a:gd name="T2" fmla="*/ 0 w 2986"/>
              <a:gd name="T3" fmla="*/ 335 h 336"/>
              <a:gd name="T4" fmla="*/ 0 w 2986"/>
              <a:gd name="T5" fmla="*/ 0 h 336"/>
              <a:gd name="T6" fmla="*/ 2864 w 2986"/>
              <a:gd name="T7" fmla="*/ 0 h 336"/>
              <a:gd name="T8" fmla="*/ 2985 w 2986"/>
              <a:gd name="T9" fmla="*/ 177 h 336"/>
              <a:gd name="T10" fmla="*/ 2864 w 2986"/>
              <a:gd name="T1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6" h="336">
                <a:moveTo>
                  <a:pt x="2864" y="335"/>
                </a:moveTo>
                <a:lnTo>
                  <a:pt x="0" y="335"/>
                </a:lnTo>
                <a:lnTo>
                  <a:pt x="0" y="0"/>
                </a:lnTo>
                <a:lnTo>
                  <a:pt x="2864" y="0"/>
                </a:lnTo>
                <a:lnTo>
                  <a:pt x="2985" y="177"/>
                </a:lnTo>
                <a:lnTo>
                  <a:pt x="2864" y="33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01">
            <a:extLst>
              <a:ext uri="{FF2B5EF4-FFF2-40B4-BE49-F238E27FC236}">
                <a16:creationId xmlns:a16="http://schemas.microsoft.com/office/drawing/2014/main" id="{256D8F0B-7B5C-054D-9B70-45ADEE39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329" y="863477"/>
            <a:ext cx="3408691" cy="3408691"/>
          </a:xfrm>
          <a:custGeom>
            <a:avLst/>
            <a:gdLst>
              <a:gd name="T0" fmla="*/ 3587 w 3588"/>
              <a:gd name="T1" fmla="*/ 1794 h 3590"/>
              <a:gd name="T2" fmla="*/ 3587 w 3588"/>
              <a:gd name="T3" fmla="*/ 1794 h 3590"/>
              <a:gd name="T4" fmla="*/ 1793 w 3588"/>
              <a:gd name="T5" fmla="*/ 3589 h 3590"/>
              <a:gd name="T6" fmla="*/ 0 w 3588"/>
              <a:gd name="T7" fmla="*/ 1794 h 3590"/>
              <a:gd name="T8" fmla="*/ 1793 w 3588"/>
              <a:gd name="T9" fmla="*/ 0 h 3590"/>
              <a:gd name="T10" fmla="*/ 3587 w 3588"/>
              <a:gd name="T11" fmla="*/ 1794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8" h="3590">
                <a:moveTo>
                  <a:pt x="3587" y="1794"/>
                </a:moveTo>
                <a:lnTo>
                  <a:pt x="3587" y="1794"/>
                </a:lnTo>
                <a:cubicBezTo>
                  <a:pt x="3587" y="2780"/>
                  <a:pt x="2788" y="3589"/>
                  <a:pt x="1793" y="3589"/>
                </a:cubicBezTo>
                <a:cubicBezTo>
                  <a:pt x="799" y="3589"/>
                  <a:pt x="0" y="2780"/>
                  <a:pt x="0" y="1794"/>
                </a:cubicBezTo>
                <a:cubicBezTo>
                  <a:pt x="0" y="799"/>
                  <a:pt x="799" y="0"/>
                  <a:pt x="1793" y="0"/>
                </a:cubicBezTo>
                <a:cubicBezTo>
                  <a:pt x="2788" y="0"/>
                  <a:pt x="3587" y="799"/>
                  <a:pt x="3587" y="17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02">
            <a:extLst>
              <a:ext uri="{FF2B5EF4-FFF2-40B4-BE49-F238E27FC236}">
                <a16:creationId xmlns:a16="http://schemas.microsoft.com/office/drawing/2014/main" id="{69C68489-03C7-6F4C-8845-2832AAC8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457" y="1022605"/>
            <a:ext cx="3090435" cy="3090435"/>
          </a:xfrm>
          <a:custGeom>
            <a:avLst/>
            <a:gdLst>
              <a:gd name="T0" fmla="*/ 3253 w 3254"/>
              <a:gd name="T1" fmla="*/ 1627 h 3255"/>
              <a:gd name="T2" fmla="*/ 3253 w 3254"/>
              <a:gd name="T3" fmla="*/ 1627 h 3255"/>
              <a:gd name="T4" fmla="*/ 1626 w 3254"/>
              <a:gd name="T5" fmla="*/ 3254 h 3255"/>
              <a:gd name="T6" fmla="*/ 0 w 3254"/>
              <a:gd name="T7" fmla="*/ 1627 h 3255"/>
              <a:gd name="T8" fmla="*/ 1626 w 3254"/>
              <a:gd name="T9" fmla="*/ 0 h 3255"/>
              <a:gd name="T10" fmla="*/ 3253 w 3254"/>
              <a:gd name="T11" fmla="*/ 1627 h 3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4" h="3255">
                <a:moveTo>
                  <a:pt x="3253" y="1627"/>
                </a:moveTo>
                <a:lnTo>
                  <a:pt x="3253" y="1627"/>
                </a:lnTo>
                <a:cubicBezTo>
                  <a:pt x="3253" y="2520"/>
                  <a:pt x="2528" y="3254"/>
                  <a:pt x="1626" y="3254"/>
                </a:cubicBezTo>
                <a:cubicBezTo>
                  <a:pt x="725" y="3254"/>
                  <a:pt x="0" y="2520"/>
                  <a:pt x="0" y="1627"/>
                </a:cubicBezTo>
                <a:cubicBezTo>
                  <a:pt x="0" y="726"/>
                  <a:pt x="725" y="0"/>
                  <a:pt x="1626" y="0"/>
                </a:cubicBezTo>
                <a:cubicBezTo>
                  <a:pt x="2528" y="0"/>
                  <a:pt x="3253" y="726"/>
                  <a:pt x="3253" y="16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3">
            <a:extLst>
              <a:ext uri="{FF2B5EF4-FFF2-40B4-BE49-F238E27FC236}">
                <a16:creationId xmlns:a16="http://schemas.microsoft.com/office/drawing/2014/main" id="{8FAA1229-7EFE-9043-86FB-9968C795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6521" y="1064481"/>
            <a:ext cx="3002494" cy="2994122"/>
          </a:xfrm>
          <a:custGeom>
            <a:avLst/>
            <a:gdLst>
              <a:gd name="T0" fmla="*/ 3161 w 3162"/>
              <a:gd name="T1" fmla="*/ 1580 h 3152"/>
              <a:gd name="T2" fmla="*/ 3161 w 3162"/>
              <a:gd name="T3" fmla="*/ 1580 h 3152"/>
              <a:gd name="T4" fmla="*/ 1580 w 3162"/>
              <a:gd name="T5" fmla="*/ 3151 h 3152"/>
              <a:gd name="T6" fmla="*/ 0 w 3162"/>
              <a:gd name="T7" fmla="*/ 1580 h 3152"/>
              <a:gd name="T8" fmla="*/ 1580 w 3162"/>
              <a:gd name="T9" fmla="*/ 0 h 3152"/>
              <a:gd name="T10" fmla="*/ 3161 w 3162"/>
              <a:gd name="T11" fmla="*/ 1580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2" h="3152">
                <a:moveTo>
                  <a:pt x="3161" y="1580"/>
                </a:moveTo>
                <a:lnTo>
                  <a:pt x="3161" y="1580"/>
                </a:lnTo>
                <a:cubicBezTo>
                  <a:pt x="3161" y="2445"/>
                  <a:pt x="2454" y="3151"/>
                  <a:pt x="1580" y="3151"/>
                </a:cubicBezTo>
                <a:cubicBezTo>
                  <a:pt x="707" y="3151"/>
                  <a:pt x="0" y="2445"/>
                  <a:pt x="0" y="1580"/>
                </a:cubicBezTo>
                <a:cubicBezTo>
                  <a:pt x="0" y="706"/>
                  <a:pt x="707" y="0"/>
                  <a:pt x="1580" y="0"/>
                </a:cubicBezTo>
                <a:cubicBezTo>
                  <a:pt x="2454" y="0"/>
                  <a:pt x="3161" y="706"/>
                  <a:pt x="3161" y="15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04">
            <a:extLst>
              <a:ext uri="{FF2B5EF4-FFF2-40B4-BE49-F238E27FC236}">
                <a16:creationId xmlns:a16="http://schemas.microsoft.com/office/drawing/2014/main" id="{FD4639E6-4D3C-E14E-80AE-F0CF7CDC2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084" y="1144046"/>
            <a:ext cx="2843369" cy="2843366"/>
          </a:xfrm>
          <a:custGeom>
            <a:avLst/>
            <a:gdLst>
              <a:gd name="T0" fmla="*/ 2993 w 2994"/>
              <a:gd name="T1" fmla="*/ 1496 h 2994"/>
              <a:gd name="T2" fmla="*/ 2993 w 2994"/>
              <a:gd name="T3" fmla="*/ 1496 h 2994"/>
              <a:gd name="T4" fmla="*/ 1496 w 2994"/>
              <a:gd name="T5" fmla="*/ 2993 h 2994"/>
              <a:gd name="T6" fmla="*/ 0 w 2994"/>
              <a:gd name="T7" fmla="*/ 1496 h 2994"/>
              <a:gd name="T8" fmla="*/ 1496 w 2994"/>
              <a:gd name="T9" fmla="*/ 0 h 2994"/>
              <a:gd name="T10" fmla="*/ 2993 w 2994"/>
              <a:gd name="T11" fmla="*/ 1496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4" h="2994">
                <a:moveTo>
                  <a:pt x="2993" y="1496"/>
                </a:moveTo>
                <a:lnTo>
                  <a:pt x="2993" y="1496"/>
                </a:lnTo>
                <a:cubicBezTo>
                  <a:pt x="2993" y="2324"/>
                  <a:pt x="2324" y="2993"/>
                  <a:pt x="1496" y="2993"/>
                </a:cubicBezTo>
                <a:cubicBezTo>
                  <a:pt x="669" y="2993"/>
                  <a:pt x="0" y="2324"/>
                  <a:pt x="0" y="1496"/>
                </a:cubicBezTo>
                <a:cubicBezTo>
                  <a:pt x="0" y="669"/>
                  <a:pt x="669" y="0"/>
                  <a:pt x="1496" y="0"/>
                </a:cubicBezTo>
                <a:cubicBezTo>
                  <a:pt x="2324" y="0"/>
                  <a:pt x="2993" y="669"/>
                  <a:pt x="2993" y="14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05">
            <a:extLst>
              <a:ext uri="{FF2B5EF4-FFF2-40B4-BE49-F238E27FC236}">
                <a16:creationId xmlns:a16="http://schemas.microsoft.com/office/drawing/2014/main" id="{C4759A38-84D5-504B-AD8C-41A93E3D3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651" y="2982393"/>
            <a:ext cx="3408691" cy="3408691"/>
          </a:xfrm>
          <a:custGeom>
            <a:avLst/>
            <a:gdLst>
              <a:gd name="T0" fmla="*/ 3589 w 3590"/>
              <a:gd name="T1" fmla="*/ 1795 h 3590"/>
              <a:gd name="T2" fmla="*/ 3589 w 3590"/>
              <a:gd name="T3" fmla="*/ 1795 h 3590"/>
              <a:gd name="T4" fmla="*/ 1795 w 3590"/>
              <a:gd name="T5" fmla="*/ 3589 h 3590"/>
              <a:gd name="T6" fmla="*/ 0 w 3590"/>
              <a:gd name="T7" fmla="*/ 1795 h 3590"/>
              <a:gd name="T8" fmla="*/ 1795 w 3590"/>
              <a:gd name="T9" fmla="*/ 0 h 3590"/>
              <a:gd name="T10" fmla="*/ 3589 w 3590"/>
              <a:gd name="T11" fmla="*/ 1795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0" h="3590">
                <a:moveTo>
                  <a:pt x="3589" y="1795"/>
                </a:moveTo>
                <a:lnTo>
                  <a:pt x="3589" y="1795"/>
                </a:lnTo>
                <a:cubicBezTo>
                  <a:pt x="3589" y="2789"/>
                  <a:pt x="2780" y="3589"/>
                  <a:pt x="1795" y="3589"/>
                </a:cubicBezTo>
                <a:cubicBezTo>
                  <a:pt x="800" y="3589"/>
                  <a:pt x="0" y="2789"/>
                  <a:pt x="0" y="1795"/>
                </a:cubicBezTo>
                <a:cubicBezTo>
                  <a:pt x="0" y="809"/>
                  <a:pt x="800" y="0"/>
                  <a:pt x="1795" y="0"/>
                </a:cubicBezTo>
                <a:cubicBezTo>
                  <a:pt x="2780" y="0"/>
                  <a:pt x="3589" y="809"/>
                  <a:pt x="3589" y="17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06">
            <a:extLst>
              <a:ext uri="{FF2B5EF4-FFF2-40B4-BE49-F238E27FC236}">
                <a16:creationId xmlns:a16="http://schemas.microsoft.com/office/drawing/2014/main" id="{1F4F5C1B-EE71-7644-A261-F4CDB6B5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779" y="3137335"/>
            <a:ext cx="3082060" cy="3090435"/>
          </a:xfrm>
          <a:custGeom>
            <a:avLst/>
            <a:gdLst>
              <a:gd name="T0" fmla="*/ 3245 w 3246"/>
              <a:gd name="T1" fmla="*/ 1628 h 3256"/>
              <a:gd name="T2" fmla="*/ 3245 w 3246"/>
              <a:gd name="T3" fmla="*/ 1628 h 3256"/>
              <a:gd name="T4" fmla="*/ 1627 w 3246"/>
              <a:gd name="T5" fmla="*/ 3255 h 3256"/>
              <a:gd name="T6" fmla="*/ 0 w 3246"/>
              <a:gd name="T7" fmla="*/ 1628 h 3256"/>
              <a:gd name="T8" fmla="*/ 1627 w 3246"/>
              <a:gd name="T9" fmla="*/ 0 h 3256"/>
              <a:gd name="T10" fmla="*/ 3245 w 3246"/>
              <a:gd name="T11" fmla="*/ 1628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46" h="3256">
                <a:moveTo>
                  <a:pt x="3245" y="1628"/>
                </a:moveTo>
                <a:lnTo>
                  <a:pt x="3245" y="1628"/>
                </a:lnTo>
                <a:cubicBezTo>
                  <a:pt x="3245" y="2529"/>
                  <a:pt x="2519" y="3255"/>
                  <a:pt x="1627" y="3255"/>
                </a:cubicBezTo>
                <a:cubicBezTo>
                  <a:pt x="725" y="3255"/>
                  <a:pt x="0" y="2529"/>
                  <a:pt x="0" y="1628"/>
                </a:cubicBezTo>
                <a:cubicBezTo>
                  <a:pt x="0" y="735"/>
                  <a:pt x="725" y="0"/>
                  <a:pt x="1627" y="0"/>
                </a:cubicBezTo>
                <a:cubicBezTo>
                  <a:pt x="2519" y="0"/>
                  <a:pt x="3245" y="735"/>
                  <a:pt x="3245" y="16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7">
            <a:extLst>
              <a:ext uri="{FF2B5EF4-FFF2-40B4-BE49-F238E27FC236}">
                <a16:creationId xmlns:a16="http://schemas.microsoft.com/office/drawing/2014/main" id="{95CEF84C-62EF-D443-8A79-9BFA5E62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655" y="3183397"/>
            <a:ext cx="2994122" cy="3002497"/>
          </a:xfrm>
          <a:custGeom>
            <a:avLst/>
            <a:gdLst>
              <a:gd name="T0" fmla="*/ 3152 w 3153"/>
              <a:gd name="T1" fmla="*/ 1581 h 3162"/>
              <a:gd name="T2" fmla="*/ 3152 w 3153"/>
              <a:gd name="T3" fmla="*/ 1581 h 3162"/>
              <a:gd name="T4" fmla="*/ 1581 w 3153"/>
              <a:gd name="T5" fmla="*/ 3161 h 3162"/>
              <a:gd name="T6" fmla="*/ 0 w 3153"/>
              <a:gd name="T7" fmla="*/ 1581 h 3162"/>
              <a:gd name="T8" fmla="*/ 1581 w 3153"/>
              <a:gd name="T9" fmla="*/ 0 h 3162"/>
              <a:gd name="T10" fmla="*/ 3152 w 3153"/>
              <a:gd name="T11" fmla="*/ 1581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3" h="3162">
                <a:moveTo>
                  <a:pt x="3152" y="1581"/>
                </a:moveTo>
                <a:lnTo>
                  <a:pt x="3152" y="1581"/>
                </a:lnTo>
                <a:cubicBezTo>
                  <a:pt x="3152" y="2454"/>
                  <a:pt x="2446" y="3161"/>
                  <a:pt x="1581" y="3161"/>
                </a:cubicBezTo>
                <a:cubicBezTo>
                  <a:pt x="707" y="3161"/>
                  <a:pt x="0" y="2454"/>
                  <a:pt x="0" y="1581"/>
                </a:cubicBezTo>
                <a:cubicBezTo>
                  <a:pt x="0" y="706"/>
                  <a:pt x="707" y="0"/>
                  <a:pt x="1581" y="0"/>
                </a:cubicBezTo>
                <a:cubicBezTo>
                  <a:pt x="2446" y="0"/>
                  <a:pt x="3152" y="706"/>
                  <a:pt x="3152" y="1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8">
            <a:extLst>
              <a:ext uri="{FF2B5EF4-FFF2-40B4-BE49-F238E27FC236}">
                <a16:creationId xmlns:a16="http://schemas.microsoft.com/office/drawing/2014/main" id="{9C7D49A7-18E3-9F4F-A838-7CD58B79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7220" y="3262962"/>
            <a:ext cx="2834991" cy="2843366"/>
          </a:xfrm>
          <a:custGeom>
            <a:avLst/>
            <a:gdLst>
              <a:gd name="T0" fmla="*/ 2984 w 2985"/>
              <a:gd name="T1" fmla="*/ 1497 h 2994"/>
              <a:gd name="T2" fmla="*/ 2984 w 2985"/>
              <a:gd name="T3" fmla="*/ 1497 h 2994"/>
              <a:gd name="T4" fmla="*/ 1497 w 2985"/>
              <a:gd name="T5" fmla="*/ 2993 h 2994"/>
              <a:gd name="T6" fmla="*/ 0 w 2985"/>
              <a:gd name="T7" fmla="*/ 1497 h 2994"/>
              <a:gd name="T8" fmla="*/ 1497 w 2985"/>
              <a:gd name="T9" fmla="*/ 0 h 2994"/>
              <a:gd name="T10" fmla="*/ 2984 w 2985"/>
              <a:gd name="T11" fmla="*/ 1497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5" h="2994">
                <a:moveTo>
                  <a:pt x="2984" y="1497"/>
                </a:moveTo>
                <a:lnTo>
                  <a:pt x="2984" y="1497"/>
                </a:lnTo>
                <a:cubicBezTo>
                  <a:pt x="2984" y="2324"/>
                  <a:pt x="2315" y="2993"/>
                  <a:pt x="1497" y="2993"/>
                </a:cubicBezTo>
                <a:cubicBezTo>
                  <a:pt x="669" y="2993"/>
                  <a:pt x="0" y="2324"/>
                  <a:pt x="0" y="1497"/>
                </a:cubicBezTo>
                <a:cubicBezTo>
                  <a:pt x="0" y="669"/>
                  <a:pt x="669" y="0"/>
                  <a:pt x="1497" y="0"/>
                </a:cubicBezTo>
                <a:cubicBezTo>
                  <a:pt x="2315" y="0"/>
                  <a:pt x="2984" y="669"/>
                  <a:pt x="2984" y="14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9">
            <a:extLst>
              <a:ext uri="{FF2B5EF4-FFF2-40B4-BE49-F238E27FC236}">
                <a16:creationId xmlns:a16="http://schemas.microsoft.com/office/drawing/2014/main" id="{DD8F890B-AF73-074E-A42D-FBA8B96D9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329" y="5172499"/>
            <a:ext cx="3408691" cy="3408691"/>
          </a:xfrm>
          <a:custGeom>
            <a:avLst/>
            <a:gdLst>
              <a:gd name="T0" fmla="*/ 3587 w 3588"/>
              <a:gd name="T1" fmla="*/ 1794 h 3588"/>
              <a:gd name="T2" fmla="*/ 3587 w 3588"/>
              <a:gd name="T3" fmla="*/ 1794 h 3588"/>
              <a:gd name="T4" fmla="*/ 1793 w 3588"/>
              <a:gd name="T5" fmla="*/ 3587 h 3588"/>
              <a:gd name="T6" fmla="*/ 0 w 3588"/>
              <a:gd name="T7" fmla="*/ 1794 h 3588"/>
              <a:gd name="T8" fmla="*/ 1793 w 3588"/>
              <a:gd name="T9" fmla="*/ 0 h 3588"/>
              <a:gd name="T10" fmla="*/ 3587 w 3588"/>
              <a:gd name="T11" fmla="*/ 1794 h 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8" h="3588">
                <a:moveTo>
                  <a:pt x="3587" y="1794"/>
                </a:moveTo>
                <a:lnTo>
                  <a:pt x="3587" y="1794"/>
                </a:lnTo>
                <a:cubicBezTo>
                  <a:pt x="3587" y="2788"/>
                  <a:pt x="2788" y="3587"/>
                  <a:pt x="1793" y="3587"/>
                </a:cubicBezTo>
                <a:cubicBezTo>
                  <a:pt x="799" y="3587"/>
                  <a:pt x="0" y="2788"/>
                  <a:pt x="0" y="1794"/>
                </a:cubicBezTo>
                <a:cubicBezTo>
                  <a:pt x="0" y="799"/>
                  <a:pt x="799" y="0"/>
                  <a:pt x="1793" y="0"/>
                </a:cubicBezTo>
                <a:cubicBezTo>
                  <a:pt x="2788" y="0"/>
                  <a:pt x="3587" y="799"/>
                  <a:pt x="3587" y="17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10">
            <a:extLst>
              <a:ext uri="{FF2B5EF4-FFF2-40B4-BE49-F238E27FC236}">
                <a16:creationId xmlns:a16="http://schemas.microsoft.com/office/drawing/2014/main" id="{B3BE422D-DAA6-B44F-BCDB-D419D28B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457" y="5327438"/>
            <a:ext cx="3090435" cy="3090435"/>
          </a:xfrm>
          <a:custGeom>
            <a:avLst/>
            <a:gdLst>
              <a:gd name="T0" fmla="*/ 3253 w 3254"/>
              <a:gd name="T1" fmla="*/ 1627 h 3254"/>
              <a:gd name="T2" fmla="*/ 3253 w 3254"/>
              <a:gd name="T3" fmla="*/ 1627 h 3254"/>
              <a:gd name="T4" fmla="*/ 1626 w 3254"/>
              <a:gd name="T5" fmla="*/ 3253 h 3254"/>
              <a:gd name="T6" fmla="*/ 0 w 3254"/>
              <a:gd name="T7" fmla="*/ 1627 h 3254"/>
              <a:gd name="T8" fmla="*/ 1626 w 3254"/>
              <a:gd name="T9" fmla="*/ 0 h 3254"/>
              <a:gd name="T10" fmla="*/ 3253 w 3254"/>
              <a:gd name="T11" fmla="*/ 1627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4" h="3254">
                <a:moveTo>
                  <a:pt x="3253" y="1627"/>
                </a:moveTo>
                <a:lnTo>
                  <a:pt x="3253" y="1627"/>
                </a:lnTo>
                <a:cubicBezTo>
                  <a:pt x="3253" y="2519"/>
                  <a:pt x="2528" y="3253"/>
                  <a:pt x="1626" y="3253"/>
                </a:cubicBezTo>
                <a:cubicBezTo>
                  <a:pt x="725" y="3253"/>
                  <a:pt x="0" y="2519"/>
                  <a:pt x="0" y="1627"/>
                </a:cubicBezTo>
                <a:cubicBezTo>
                  <a:pt x="0" y="725"/>
                  <a:pt x="725" y="0"/>
                  <a:pt x="1626" y="0"/>
                </a:cubicBezTo>
                <a:cubicBezTo>
                  <a:pt x="2528" y="0"/>
                  <a:pt x="3253" y="725"/>
                  <a:pt x="3253" y="16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11">
            <a:extLst>
              <a:ext uri="{FF2B5EF4-FFF2-40B4-BE49-F238E27FC236}">
                <a16:creationId xmlns:a16="http://schemas.microsoft.com/office/drawing/2014/main" id="{B77924F6-1AB4-D24A-83A5-BE465F42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6521" y="5373503"/>
            <a:ext cx="3002494" cy="3002494"/>
          </a:xfrm>
          <a:custGeom>
            <a:avLst/>
            <a:gdLst>
              <a:gd name="T0" fmla="*/ 3161 w 3162"/>
              <a:gd name="T1" fmla="*/ 1580 h 3161"/>
              <a:gd name="T2" fmla="*/ 3161 w 3162"/>
              <a:gd name="T3" fmla="*/ 1580 h 3161"/>
              <a:gd name="T4" fmla="*/ 1580 w 3162"/>
              <a:gd name="T5" fmla="*/ 3160 h 3161"/>
              <a:gd name="T6" fmla="*/ 0 w 3162"/>
              <a:gd name="T7" fmla="*/ 1580 h 3161"/>
              <a:gd name="T8" fmla="*/ 1580 w 3162"/>
              <a:gd name="T9" fmla="*/ 0 h 3161"/>
              <a:gd name="T10" fmla="*/ 3161 w 3162"/>
              <a:gd name="T11" fmla="*/ 1580 h 3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2" h="3161">
                <a:moveTo>
                  <a:pt x="3161" y="1580"/>
                </a:moveTo>
                <a:lnTo>
                  <a:pt x="3161" y="1580"/>
                </a:lnTo>
                <a:cubicBezTo>
                  <a:pt x="3161" y="2453"/>
                  <a:pt x="2454" y="3160"/>
                  <a:pt x="1580" y="3160"/>
                </a:cubicBezTo>
                <a:cubicBezTo>
                  <a:pt x="707" y="3160"/>
                  <a:pt x="0" y="2453"/>
                  <a:pt x="0" y="1580"/>
                </a:cubicBezTo>
                <a:cubicBezTo>
                  <a:pt x="0" y="706"/>
                  <a:pt x="707" y="0"/>
                  <a:pt x="1580" y="0"/>
                </a:cubicBezTo>
                <a:cubicBezTo>
                  <a:pt x="2454" y="0"/>
                  <a:pt x="3161" y="706"/>
                  <a:pt x="3161" y="1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12">
            <a:extLst>
              <a:ext uri="{FF2B5EF4-FFF2-40B4-BE49-F238E27FC236}">
                <a16:creationId xmlns:a16="http://schemas.microsoft.com/office/drawing/2014/main" id="{35FCFE49-C9F7-1345-B16E-2377E11FD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084" y="5453066"/>
            <a:ext cx="2843369" cy="2843369"/>
          </a:xfrm>
          <a:custGeom>
            <a:avLst/>
            <a:gdLst>
              <a:gd name="T0" fmla="*/ 2993 w 2994"/>
              <a:gd name="T1" fmla="*/ 1497 h 2994"/>
              <a:gd name="T2" fmla="*/ 2993 w 2994"/>
              <a:gd name="T3" fmla="*/ 1497 h 2994"/>
              <a:gd name="T4" fmla="*/ 1496 w 2994"/>
              <a:gd name="T5" fmla="*/ 2993 h 2994"/>
              <a:gd name="T6" fmla="*/ 0 w 2994"/>
              <a:gd name="T7" fmla="*/ 1497 h 2994"/>
              <a:gd name="T8" fmla="*/ 1496 w 2994"/>
              <a:gd name="T9" fmla="*/ 0 h 2994"/>
              <a:gd name="T10" fmla="*/ 2993 w 2994"/>
              <a:gd name="T11" fmla="*/ 1497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4" h="2994">
                <a:moveTo>
                  <a:pt x="2993" y="1497"/>
                </a:moveTo>
                <a:lnTo>
                  <a:pt x="2993" y="1497"/>
                </a:lnTo>
                <a:cubicBezTo>
                  <a:pt x="2993" y="2324"/>
                  <a:pt x="2324" y="2993"/>
                  <a:pt x="1496" y="2993"/>
                </a:cubicBezTo>
                <a:cubicBezTo>
                  <a:pt x="669" y="2993"/>
                  <a:pt x="0" y="2324"/>
                  <a:pt x="0" y="1497"/>
                </a:cubicBezTo>
                <a:cubicBezTo>
                  <a:pt x="0" y="670"/>
                  <a:pt x="669" y="0"/>
                  <a:pt x="1496" y="0"/>
                </a:cubicBezTo>
                <a:cubicBezTo>
                  <a:pt x="2324" y="0"/>
                  <a:pt x="2993" y="670"/>
                  <a:pt x="2993" y="14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13">
            <a:extLst>
              <a:ext uri="{FF2B5EF4-FFF2-40B4-BE49-F238E27FC236}">
                <a16:creationId xmlns:a16="http://schemas.microsoft.com/office/drawing/2014/main" id="{AA4A91FD-415B-1E4F-A7FC-371D16FB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329" y="9443832"/>
            <a:ext cx="3408691" cy="3408691"/>
          </a:xfrm>
          <a:custGeom>
            <a:avLst/>
            <a:gdLst>
              <a:gd name="T0" fmla="*/ 3587 w 3588"/>
              <a:gd name="T1" fmla="*/ 1794 h 3589"/>
              <a:gd name="T2" fmla="*/ 3587 w 3588"/>
              <a:gd name="T3" fmla="*/ 1794 h 3589"/>
              <a:gd name="T4" fmla="*/ 1793 w 3588"/>
              <a:gd name="T5" fmla="*/ 3588 h 3589"/>
              <a:gd name="T6" fmla="*/ 0 w 3588"/>
              <a:gd name="T7" fmla="*/ 1794 h 3589"/>
              <a:gd name="T8" fmla="*/ 1793 w 3588"/>
              <a:gd name="T9" fmla="*/ 0 h 3589"/>
              <a:gd name="T10" fmla="*/ 3587 w 3588"/>
              <a:gd name="T11" fmla="*/ 1794 h 3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8" h="3589">
                <a:moveTo>
                  <a:pt x="3587" y="1794"/>
                </a:moveTo>
                <a:lnTo>
                  <a:pt x="3587" y="1794"/>
                </a:lnTo>
                <a:cubicBezTo>
                  <a:pt x="3587" y="2789"/>
                  <a:pt x="2788" y="3588"/>
                  <a:pt x="1793" y="3588"/>
                </a:cubicBezTo>
                <a:cubicBezTo>
                  <a:pt x="799" y="3588"/>
                  <a:pt x="0" y="2789"/>
                  <a:pt x="0" y="1794"/>
                </a:cubicBezTo>
                <a:cubicBezTo>
                  <a:pt x="0" y="808"/>
                  <a:pt x="799" y="0"/>
                  <a:pt x="1793" y="0"/>
                </a:cubicBezTo>
                <a:cubicBezTo>
                  <a:pt x="2788" y="0"/>
                  <a:pt x="3587" y="808"/>
                  <a:pt x="3587" y="17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14">
            <a:extLst>
              <a:ext uri="{FF2B5EF4-FFF2-40B4-BE49-F238E27FC236}">
                <a16:creationId xmlns:a16="http://schemas.microsoft.com/office/drawing/2014/main" id="{ABC048E7-7EAA-4D4D-BA71-588B66F3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457" y="9602960"/>
            <a:ext cx="3090435" cy="3090435"/>
          </a:xfrm>
          <a:custGeom>
            <a:avLst/>
            <a:gdLst>
              <a:gd name="T0" fmla="*/ 3253 w 3254"/>
              <a:gd name="T1" fmla="*/ 1627 h 3255"/>
              <a:gd name="T2" fmla="*/ 3253 w 3254"/>
              <a:gd name="T3" fmla="*/ 1627 h 3255"/>
              <a:gd name="T4" fmla="*/ 1626 w 3254"/>
              <a:gd name="T5" fmla="*/ 3254 h 3255"/>
              <a:gd name="T6" fmla="*/ 0 w 3254"/>
              <a:gd name="T7" fmla="*/ 1627 h 3255"/>
              <a:gd name="T8" fmla="*/ 1626 w 3254"/>
              <a:gd name="T9" fmla="*/ 0 h 3255"/>
              <a:gd name="T10" fmla="*/ 3253 w 3254"/>
              <a:gd name="T11" fmla="*/ 1627 h 3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54" h="3255">
                <a:moveTo>
                  <a:pt x="3253" y="1627"/>
                </a:moveTo>
                <a:lnTo>
                  <a:pt x="3253" y="1627"/>
                </a:lnTo>
                <a:cubicBezTo>
                  <a:pt x="3253" y="2529"/>
                  <a:pt x="2528" y="3254"/>
                  <a:pt x="1626" y="3254"/>
                </a:cubicBezTo>
                <a:cubicBezTo>
                  <a:pt x="725" y="3254"/>
                  <a:pt x="0" y="2529"/>
                  <a:pt x="0" y="1627"/>
                </a:cubicBezTo>
                <a:cubicBezTo>
                  <a:pt x="0" y="734"/>
                  <a:pt x="725" y="0"/>
                  <a:pt x="1626" y="0"/>
                </a:cubicBezTo>
                <a:cubicBezTo>
                  <a:pt x="2528" y="0"/>
                  <a:pt x="3253" y="734"/>
                  <a:pt x="3253" y="16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5">
            <a:extLst>
              <a:ext uri="{FF2B5EF4-FFF2-40B4-BE49-F238E27FC236}">
                <a16:creationId xmlns:a16="http://schemas.microsoft.com/office/drawing/2014/main" id="{B12B0A38-D49D-3942-A85A-B3526D57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6521" y="9653211"/>
            <a:ext cx="3002494" cy="2994119"/>
          </a:xfrm>
          <a:custGeom>
            <a:avLst/>
            <a:gdLst>
              <a:gd name="T0" fmla="*/ 3161 w 3162"/>
              <a:gd name="T1" fmla="*/ 1571 h 3152"/>
              <a:gd name="T2" fmla="*/ 3161 w 3162"/>
              <a:gd name="T3" fmla="*/ 1571 h 3152"/>
              <a:gd name="T4" fmla="*/ 1580 w 3162"/>
              <a:gd name="T5" fmla="*/ 3151 h 3152"/>
              <a:gd name="T6" fmla="*/ 0 w 3162"/>
              <a:gd name="T7" fmla="*/ 1571 h 3152"/>
              <a:gd name="T8" fmla="*/ 1580 w 3162"/>
              <a:gd name="T9" fmla="*/ 0 h 3152"/>
              <a:gd name="T10" fmla="*/ 3161 w 3162"/>
              <a:gd name="T11" fmla="*/ 1571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2" h="3152">
                <a:moveTo>
                  <a:pt x="3161" y="1571"/>
                </a:moveTo>
                <a:lnTo>
                  <a:pt x="3161" y="1571"/>
                </a:lnTo>
                <a:cubicBezTo>
                  <a:pt x="3161" y="2445"/>
                  <a:pt x="2454" y="3151"/>
                  <a:pt x="1580" y="3151"/>
                </a:cubicBezTo>
                <a:cubicBezTo>
                  <a:pt x="707" y="3151"/>
                  <a:pt x="0" y="2445"/>
                  <a:pt x="0" y="1571"/>
                </a:cubicBezTo>
                <a:cubicBezTo>
                  <a:pt x="0" y="706"/>
                  <a:pt x="707" y="0"/>
                  <a:pt x="1580" y="0"/>
                </a:cubicBezTo>
                <a:cubicBezTo>
                  <a:pt x="2454" y="0"/>
                  <a:pt x="3161" y="706"/>
                  <a:pt x="3161" y="15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6">
            <a:extLst>
              <a:ext uri="{FF2B5EF4-FFF2-40B4-BE49-F238E27FC236}">
                <a16:creationId xmlns:a16="http://schemas.microsoft.com/office/drawing/2014/main" id="{C78EB08F-025C-2140-AD50-006C504B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084" y="9732774"/>
            <a:ext cx="2843369" cy="2834994"/>
          </a:xfrm>
          <a:custGeom>
            <a:avLst/>
            <a:gdLst>
              <a:gd name="T0" fmla="*/ 2993 w 2994"/>
              <a:gd name="T1" fmla="*/ 1488 h 2986"/>
              <a:gd name="T2" fmla="*/ 2993 w 2994"/>
              <a:gd name="T3" fmla="*/ 1488 h 2986"/>
              <a:gd name="T4" fmla="*/ 1496 w 2994"/>
              <a:gd name="T5" fmla="*/ 2985 h 2986"/>
              <a:gd name="T6" fmla="*/ 0 w 2994"/>
              <a:gd name="T7" fmla="*/ 1488 h 2986"/>
              <a:gd name="T8" fmla="*/ 1496 w 2994"/>
              <a:gd name="T9" fmla="*/ 0 h 2986"/>
              <a:gd name="T10" fmla="*/ 2993 w 2994"/>
              <a:gd name="T11" fmla="*/ 1488 h 2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4" h="2986">
                <a:moveTo>
                  <a:pt x="2993" y="1488"/>
                </a:moveTo>
                <a:lnTo>
                  <a:pt x="2993" y="1488"/>
                </a:lnTo>
                <a:cubicBezTo>
                  <a:pt x="2993" y="2315"/>
                  <a:pt x="2324" y="2985"/>
                  <a:pt x="1496" y="2985"/>
                </a:cubicBezTo>
                <a:cubicBezTo>
                  <a:pt x="669" y="2985"/>
                  <a:pt x="0" y="2315"/>
                  <a:pt x="0" y="1488"/>
                </a:cubicBezTo>
                <a:cubicBezTo>
                  <a:pt x="0" y="670"/>
                  <a:pt x="669" y="0"/>
                  <a:pt x="1496" y="0"/>
                </a:cubicBezTo>
                <a:cubicBezTo>
                  <a:pt x="2324" y="0"/>
                  <a:pt x="2993" y="670"/>
                  <a:pt x="2993" y="14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7">
            <a:extLst>
              <a:ext uri="{FF2B5EF4-FFF2-40B4-BE49-F238E27FC236}">
                <a16:creationId xmlns:a16="http://schemas.microsoft.com/office/drawing/2014/main" id="{27AFA4E6-17A5-3744-BD2B-8DBA098EA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651" y="7287226"/>
            <a:ext cx="3408691" cy="3408691"/>
          </a:xfrm>
          <a:custGeom>
            <a:avLst/>
            <a:gdLst>
              <a:gd name="T0" fmla="*/ 3589 w 3590"/>
              <a:gd name="T1" fmla="*/ 1794 h 3590"/>
              <a:gd name="T2" fmla="*/ 3589 w 3590"/>
              <a:gd name="T3" fmla="*/ 1794 h 3590"/>
              <a:gd name="T4" fmla="*/ 1795 w 3590"/>
              <a:gd name="T5" fmla="*/ 3589 h 3590"/>
              <a:gd name="T6" fmla="*/ 0 w 3590"/>
              <a:gd name="T7" fmla="*/ 1794 h 3590"/>
              <a:gd name="T8" fmla="*/ 1795 w 3590"/>
              <a:gd name="T9" fmla="*/ 0 h 3590"/>
              <a:gd name="T10" fmla="*/ 3589 w 3590"/>
              <a:gd name="T11" fmla="*/ 1794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0" h="3590">
                <a:moveTo>
                  <a:pt x="3589" y="1794"/>
                </a:moveTo>
                <a:lnTo>
                  <a:pt x="3589" y="1794"/>
                </a:lnTo>
                <a:cubicBezTo>
                  <a:pt x="3589" y="2789"/>
                  <a:pt x="2780" y="3589"/>
                  <a:pt x="1795" y="3589"/>
                </a:cubicBezTo>
                <a:cubicBezTo>
                  <a:pt x="800" y="3589"/>
                  <a:pt x="0" y="2789"/>
                  <a:pt x="0" y="1794"/>
                </a:cubicBezTo>
                <a:cubicBezTo>
                  <a:pt x="0" y="809"/>
                  <a:pt x="800" y="0"/>
                  <a:pt x="1795" y="0"/>
                </a:cubicBezTo>
                <a:cubicBezTo>
                  <a:pt x="2780" y="0"/>
                  <a:pt x="3589" y="809"/>
                  <a:pt x="3589" y="1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8">
            <a:extLst>
              <a:ext uri="{FF2B5EF4-FFF2-40B4-BE49-F238E27FC236}">
                <a16:creationId xmlns:a16="http://schemas.microsoft.com/office/drawing/2014/main" id="{0ED60828-19EB-404B-8845-13E454DF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779" y="7446354"/>
            <a:ext cx="3082060" cy="3090435"/>
          </a:xfrm>
          <a:custGeom>
            <a:avLst/>
            <a:gdLst>
              <a:gd name="T0" fmla="*/ 3245 w 3246"/>
              <a:gd name="T1" fmla="*/ 1627 h 3256"/>
              <a:gd name="T2" fmla="*/ 3245 w 3246"/>
              <a:gd name="T3" fmla="*/ 1627 h 3256"/>
              <a:gd name="T4" fmla="*/ 1627 w 3246"/>
              <a:gd name="T5" fmla="*/ 3255 h 3256"/>
              <a:gd name="T6" fmla="*/ 0 w 3246"/>
              <a:gd name="T7" fmla="*/ 1627 h 3256"/>
              <a:gd name="T8" fmla="*/ 1627 w 3246"/>
              <a:gd name="T9" fmla="*/ 0 h 3256"/>
              <a:gd name="T10" fmla="*/ 3245 w 3246"/>
              <a:gd name="T11" fmla="*/ 1627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46" h="3256">
                <a:moveTo>
                  <a:pt x="3245" y="1627"/>
                </a:moveTo>
                <a:lnTo>
                  <a:pt x="3245" y="1627"/>
                </a:lnTo>
                <a:cubicBezTo>
                  <a:pt x="3245" y="2529"/>
                  <a:pt x="2519" y="3255"/>
                  <a:pt x="1627" y="3255"/>
                </a:cubicBezTo>
                <a:cubicBezTo>
                  <a:pt x="725" y="3255"/>
                  <a:pt x="0" y="2529"/>
                  <a:pt x="0" y="1627"/>
                </a:cubicBezTo>
                <a:cubicBezTo>
                  <a:pt x="0" y="735"/>
                  <a:pt x="725" y="0"/>
                  <a:pt x="1627" y="0"/>
                </a:cubicBezTo>
                <a:cubicBezTo>
                  <a:pt x="2519" y="0"/>
                  <a:pt x="3245" y="735"/>
                  <a:pt x="3245" y="16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19">
            <a:extLst>
              <a:ext uri="{FF2B5EF4-FFF2-40B4-BE49-F238E27FC236}">
                <a16:creationId xmlns:a16="http://schemas.microsoft.com/office/drawing/2014/main" id="{B2A2BCD9-4097-EC4A-9E3E-E036CAD93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655" y="7500794"/>
            <a:ext cx="2994122" cy="2994119"/>
          </a:xfrm>
          <a:custGeom>
            <a:avLst/>
            <a:gdLst>
              <a:gd name="T0" fmla="*/ 3152 w 3153"/>
              <a:gd name="T1" fmla="*/ 1571 h 3153"/>
              <a:gd name="T2" fmla="*/ 3152 w 3153"/>
              <a:gd name="T3" fmla="*/ 1571 h 3153"/>
              <a:gd name="T4" fmla="*/ 1581 w 3153"/>
              <a:gd name="T5" fmla="*/ 3152 h 3153"/>
              <a:gd name="T6" fmla="*/ 0 w 3153"/>
              <a:gd name="T7" fmla="*/ 1571 h 3153"/>
              <a:gd name="T8" fmla="*/ 1581 w 3153"/>
              <a:gd name="T9" fmla="*/ 0 h 3153"/>
              <a:gd name="T10" fmla="*/ 3152 w 3153"/>
              <a:gd name="T11" fmla="*/ 1571 h 3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3" h="3153">
                <a:moveTo>
                  <a:pt x="3152" y="1571"/>
                </a:moveTo>
                <a:lnTo>
                  <a:pt x="3152" y="1571"/>
                </a:lnTo>
                <a:cubicBezTo>
                  <a:pt x="3152" y="2445"/>
                  <a:pt x="2446" y="3152"/>
                  <a:pt x="1581" y="3152"/>
                </a:cubicBezTo>
                <a:cubicBezTo>
                  <a:pt x="707" y="3152"/>
                  <a:pt x="0" y="2445"/>
                  <a:pt x="0" y="1571"/>
                </a:cubicBezTo>
                <a:cubicBezTo>
                  <a:pt x="0" y="707"/>
                  <a:pt x="707" y="0"/>
                  <a:pt x="1581" y="0"/>
                </a:cubicBezTo>
                <a:cubicBezTo>
                  <a:pt x="2446" y="0"/>
                  <a:pt x="3152" y="707"/>
                  <a:pt x="3152" y="15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20">
            <a:extLst>
              <a:ext uri="{FF2B5EF4-FFF2-40B4-BE49-F238E27FC236}">
                <a16:creationId xmlns:a16="http://schemas.microsoft.com/office/drawing/2014/main" id="{21A747D0-28A1-F44C-84ED-F2F9E414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7220" y="7580357"/>
            <a:ext cx="2834991" cy="2834994"/>
          </a:xfrm>
          <a:custGeom>
            <a:avLst/>
            <a:gdLst>
              <a:gd name="T0" fmla="*/ 2984 w 2985"/>
              <a:gd name="T1" fmla="*/ 1487 h 2985"/>
              <a:gd name="T2" fmla="*/ 2984 w 2985"/>
              <a:gd name="T3" fmla="*/ 1487 h 2985"/>
              <a:gd name="T4" fmla="*/ 1497 w 2985"/>
              <a:gd name="T5" fmla="*/ 2984 h 2985"/>
              <a:gd name="T6" fmla="*/ 0 w 2985"/>
              <a:gd name="T7" fmla="*/ 1487 h 2985"/>
              <a:gd name="T8" fmla="*/ 1497 w 2985"/>
              <a:gd name="T9" fmla="*/ 0 h 2985"/>
              <a:gd name="T10" fmla="*/ 2984 w 2985"/>
              <a:gd name="T11" fmla="*/ 1487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5" h="2985">
                <a:moveTo>
                  <a:pt x="2984" y="1487"/>
                </a:moveTo>
                <a:lnTo>
                  <a:pt x="2984" y="1487"/>
                </a:lnTo>
                <a:cubicBezTo>
                  <a:pt x="2984" y="2315"/>
                  <a:pt x="2315" y="2984"/>
                  <a:pt x="1497" y="2984"/>
                </a:cubicBezTo>
                <a:cubicBezTo>
                  <a:pt x="669" y="2984"/>
                  <a:pt x="0" y="2315"/>
                  <a:pt x="0" y="1487"/>
                </a:cubicBezTo>
                <a:cubicBezTo>
                  <a:pt x="0" y="660"/>
                  <a:pt x="669" y="0"/>
                  <a:pt x="1497" y="0"/>
                </a:cubicBezTo>
                <a:cubicBezTo>
                  <a:pt x="2315" y="0"/>
                  <a:pt x="2984" y="660"/>
                  <a:pt x="2984" y="14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4">
            <a:extLst>
              <a:ext uri="{FF2B5EF4-FFF2-40B4-BE49-F238E27FC236}">
                <a16:creationId xmlns:a16="http://schemas.microsoft.com/office/drawing/2014/main" id="{D2B41DF9-E42C-744B-B78B-0A239F9D6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0669" y="1533490"/>
            <a:ext cx="670013" cy="485759"/>
          </a:xfrm>
          <a:custGeom>
            <a:avLst/>
            <a:gdLst>
              <a:gd name="T0" fmla="*/ 594 w 706"/>
              <a:gd name="T1" fmla="*/ 511 h 512"/>
              <a:gd name="T2" fmla="*/ 594 w 706"/>
              <a:gd name="T3" fmla="*/ 511 h 512"/>
              <a:gd name="T4" fmla="*/ 101 w 706"/>
              <a:gd name="T5" fmla="*/ 511 h 512"/>
              <a:gd name="T6" fmla="*/ 0 w 706"/>
              <a:gd name="T7" fmla="*/ 409 h 512"/>
              <a:gd name="T8" fmla="*/ 0 w 706"/>
              <a:gd name="T9" fmla="*/ 111 h 512"/>
              <a:gd name="T10" fmla="*/ 101 w 706"/>
              <a:gd name="T11" fmla="*/ 0 h 512"/>
              <a:gd name="T12" fmla="*/ 594 w 706"/>
              <a:gd name="T13" fmla="*/ 0 h 512"/>
              <a:gd name="T14" fmla="*/ 705 w 706"/>
              <a:gd name="T15" fmla="*/ 111 h 512"/>
              <a:gd name="T16" fmla="*/ 705 w 706"/>
              <a:gd name="T17" fmla="*/ 409 h 512"/>
              <a:gd name="T18" fmla="*/ 594 w 706"/>
              <a:gd name="T19" fmla="*/ 511 h 512"/>
              <a:gd name="T20" fmla="*/ 101 w 706"/>
              <a:gd name="T21" fmla="*/ 55 h 512"/>
              <a:gd name="T22" fmla="*/ 101 w 706"/>
              <a:gd name="T23" fmla="*/ 55 h 512"/>
              <a:gd name="T24" fmla="*/ 56 w 706"/>
              <a:gd name="T25" fmla="*/ 111 h 512"/>
              <a:gd name="T26" fmla="*/ 56 w 706"/>
              <a:gd name="T27" fmla="*/ 409 h 512"/>
              <a:gd name="T28" fmla="*/ 101 w 706"/>
              <a:gd name="T29" fmla="*/ 455 h 512"/>
              <a:gd name="T30" fmla="*/ 594 w 706"/>
              <a:gd name="T31" fmla="*/ 455 h 512"/>
              <a:gd name="T32" fmla="*/ 650 w 706"/>
              <a:gd name="T33" fmla="*/ 409 h 512"/>
              <a:gd name="T34" fmla="*/ 650 w 706"/>
              <a:gd name="T35" fmla="*/ 111 h 512"/>
              <a:gd name="T36" fmla="*/ 594 w 706"/>
              <a:gd name="T37" fmla="*/ 55 h 512"/>
              <a:gd name="T38" fmla="*/ 101 w 706"/>
              <a:gd name="T39" fmla="*/ 5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6" h="512">
                <a:moveTo>
                  <a:pt x="594" y="511"/>
                </a:moveTo>
                <a:lnTo>
                  <a:pt x="594" y="511"/>
                </a:lnTo>
                <a:cubicBezTo>
                  <a:pt x="101" y="511"/>
                  <a:pt x="101" y="511"/>
                  <a:pt x="101" y="511"/>
                </a:cubicBezTo>
                <a:cubicBezTo>
                  <a:pt x="46" y="511"/>
                  <a:pt x="0" y="464"/>
                  <a:pt x="0" y="40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46"/>
                  <a:pt x="46" y="0"/>
                  <a:pt x="101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59" y="0"/>
                  <a:pt x="705" y="46"/>
                  <a:pt x="705" y="111"/>
                </a:cubicBezTo>
                <a:cubicBezTo>
                  <a:pt x="705" y="409"/>
                  <a:pt x="705" y="409"/>
                  <a:pt x="705" y="409"/>
                </a:cubicBezTo>
                <a:cubicBezTo>
                  <a:pt x="705" y="464"/>
                  <a:pt x="659" y="511"/>
                  <a:pt x="594" y="511"/>
                </a:cubicBezTo>
                <a:close/>
                <a:moveTo>
                  <a:pt x="101" y="55"/>
                </a:moveTo>
                <a:lnTo>
                  <a:pt x="101" y="55"/>
                </a:lnTo>
                <a:cubicBezTo>
                  <a:pt x="74" y="55"/>
                  <a:pt x="56" y="83"/>
                  <a:pt x="56" y="111"/>
                </a:cubicBezTo>
                <a:cubicBezTo>
                  <a:pt x="56" y="409"/>
                  <a:pt x="56" y="409"/>
                  <a:pt x="56" y="409"/>
                </a:cubicBezTo>
                <a:cubicBezTo>
                  <a:pt x="56" y="436"/>
                  <a:pt x="74" y="455"/>
                  <a:pt x="101" y="455"/>
                </a:cubicBezTo>
                <a:cubicBezTo>
                  <a:pt x="594" y="455"/>
                  <a:pt x="594" y="455"/>
                  <a:pt x="594" y="455"/>
                </a:cubicBezTo>
                <a:cubicBezTo>
                  <a:pt x="622" y="455"/>
                  <a:pt x="650" y="436"/>
                  <a:pt x="650" y="409"/>
                </a:cubicBezTo>
                <a:cubicBezTo>
                  <a:pt x="650" y="111"/>
                  <a:pt x="650" y="111"/>
                  <a:pt x="650" y="111"/>
                </a:cubicBezTo>
                <a:cubicBezTo>
                  <a:pt x="650" y="83"/>
                  <a:pt x="622" y="55"/>
                  <a:pt x="594" y="55"/>
                </a:cubicBezTo>
                <a:lnTo>
                  <a:pt x="101" y="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35">
            <a:extLst>
              <a:ext uri="{FF2B5EF4-FFF2-40B4-BE49-F238E27FC236}">
                <a16:creationId xmlns:a16="http://schemas.microsoft.com/office/drawing/2014/main" id="{E1A8AD9F-7836-4A4E-A492-9A5442A4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110" y="1675868"/>
            <a:ext cx="150753" cy="205193"/>
          </a:xfrm>
          <a:custGeom>
            <a:avLst/>
            <a:gdLst>
              <a:gd name="T0" fmla="*/ 84 w 160"/>
              <a:gd name="T1" fmla="*/ 214 h 215"/>
              <a:gd name="T2" fmla="*/ 84 w 160"/>
              <a:gd name="T3" fmla="*/ 214 h 215"/>
              <a:gd name="T4" fmla="*/ 37 w 160"/>
              <a:gd name="T5" fmla="*/ 214 h 215"/>
              <a:gd name="T6" fmla="*/ 10 w 160"/>
              <a:gd name="T7" fmla="*/ 195 h 215"/>
              <a:gd name="T8" fmla="*/ 10 w 160"/>
              <a:gd name="T9" fmla="*/ 195 h 215"/>
              <a:gd name="T10" fmla="*/ 37 w 160"/>
              <a:gd name="T11" fmla="*/ 177 h 215"/>
              <a:gd name="T12" fmla="*/ 93 w 160"/>
              <a:gd name="T13" fmla="*/ 177 h 215"/>
              <a:gd name="T14" fmla="*/ 112 w 160"/>
              <a:gd name="T15" fmla="*/ 149 h 215"/>
              <a:gd name="T16" fmla="*/ 93 w 160"/>
              <a:gd name="T17" fmla="*/ 130 h 215"/>
              <a:gd name="T18" fmla="*/ 75 w 160"/>
              <a:gd name="T19" fmla="*/ 130 h 215"/>
              <a:gd name="T20" fmla="*/ 10 w 160"/>
              <a:gd name="T21" fmla="*/ 75 h 215"/>
              <a:gd name="T22" fmla="*/ 75 w 160"/>
              <a:gd name="T23" fmla="*/ 0 h 215"/>
              <a:gd name="T24" fmla="*/ 131 w 160"/>
              <a:gd name="T25" fmla="*/ 0 h 215"/>
              <a:gd name="T26" fmla="*/ 149 w 160"/>
              <a:gd name="T27" fmla="*/ 28 h 215"/>
              <a:gd name="T28" fmla="*/ 149 w 160"/>
              <a:gd name="T29" fmla="*/ 28 h 215"/>
              <a:gd name="T30" fmla="*/ 131 w 160"/>
              <a:gd name="T31" fmla="*/ 47 h 215"/>
              <a:gd name="T32" fmla="*/ 75 w 160"/>
              <a:gd name="T33" fmla="*/ 47 h 215"/>
              <a:gd name="T34" fmla="*/ 47 w 160"/>
              <a:gd name="T35" fmla="*/ 65 h 215"/>
              <a:gd name="T36" fmla="*/ 75 w 160"/>
              <a:gd name="T37" fmla="*/ 93 h 215"/>
              <a:gd name="T38" fmla="*/ 93 w 160"/>
              <a:gd name="T39" fmla="*/ 93 h 215"/>
              <a:gd name="T40" fmla="*/ 149 w 160"/>
              <a:gd name="T41" fmla="*/ 158 h 215"/>
              <a:gd name="T42" fmla="*/ 84 w 160"/>
              <a:gd name="T43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215">
                <a:moveTo>
                  <a:pt x="84" y="214"/>
                </a:moveTo>
                <a:lnTo>
                  <a:pt x="84" y="214"/>
                </a:lnTo>
                <a:cubicBezTo>
                  <a:pt x="37" y="214"/>
                  <a:pt x="37" y="214"/>
                  <a:pt x="37" y="214"/>
                </a:cubicBezTo>
                <a:cubicBezTo>
                  <a:pt x="19" y="214"/>
                  <a:pt x="10" y="205"/>
                  <a:pt x="10" y="195"/>
                </a:cubicBezTo>
                <a:lnTo>
                  <a:pt x="10" y="195"/>
                </a:lnTo>
                <a:cubicBezTo>
                  <a:pt x="10" y="186"/>
                  <a:pt x="19" y="177"/>
                  <a:pt x="37" y="177"/>
                </a:cubicBezTo>
                <a:cubicBezTo>
                  <a:pt x="93" y="177"/>
                  <a:pt x="93" y="177"/>
                  <a:pt x="93" y="177"/>
                </a:cubicBezTo>
                <a:cubicBezTo>
                  <a:pt x="103" y="177"/>
                  <a:pt x="112" y="168"/>
                  <a:pt x="112" y="149"/>
                </a:cubicBezTo>
                <a:cubicBezTo>
                  <a:pt x="112" y="140"/>
                  <a:pt x="103" y="130"/>
                  <a:pt x="93" y="130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37" y="130"/>
                  <a:pt x="10" y="102"/>
                  <a:pt x="10" y="75"/>
                </a:cubicBezTo>
                <a:cubicBezTo>
                  <a:pt x="0" y="38"/>
                  <a:pt x="37" y="0"/>
                  <a:pt x="7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0" y="0"/>
                  <a:pt x="149" y="10"/>
                  <a:pt x="149" y="28"/>
                </a:cubicBezTo>
                <a:lnTo>
                  <a:pt x="149" y="28"/>
                </a:lnTo>
                <a:cubicBezTo>
                  <a:pt x="149" y="38"/>
                  <a:pt x="140" y="47"/>
                  <a:pt x="131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56" y="47"/>
                  <a:pt x="47" y="56"/>
                  <a:pt x="47" y="65"/>
                </a:cubicBezTo>
                <a:cubicBezTo>
                  <a:pt x="47" y="84"/>
                  <a:pt x="56" y="93"/>
                  <a:pt x="75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131" y="93"/>
                  <a:pt x="159" y="121"/>
                  <a:pt x="149" y="158"/>
                </a:cubicBezTo>
                <a:cubicBezTo>
                  <a:pt x="149" y="195"/>
                  <a:pt x="121" y="214"/>
                  <a:pt x="84" y="21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36">
            <a:extLst>
              <a:ext uri="{FF2B5EF4-FFF2-40B4-BE49-F238E27FC236}">
                <a16:creationId xmlns:a16="http://schemas.microsoft.com/office/drawing/2014/main" id="{20AB393A-478B-FB4C-924C-034C211E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25" y="1646556"/>
            <a:ext cx="37687" cy="54437"/>
          </a:xfrm>
          <a:custGeom>
            <a:avLst/>
            <a:gdLst>
              <a:gd name="T0" fmla="*/ 38 w 39"/>
              <a:gd name="T1" fmla="*/ 56 h 57"/>
              <a:gd name="T2" fmla="*/ 0 w 39"/>
              <a:gd name="T3" fmla="*/ 56 h 57"/>
              <a:gd name="T4" fmla="*/ 0 w 39"/>
              <a:gd name="T5" fmla="*/ 0 h 57"/>
              <a:gd name="T6" fmla="*/ 38 w 39"/>
              <a:gd name="T7" fmla="*/ 0 h 57"/>
              <a:gd name="T8" fmla="*/ 38 w 39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57">
                <a:moveTo>
                  <a:pt x="38" y="56"/>
                </a:moveTo>
                <a:lnTo>
                  <a:pt x="0" y="56"/>
                </a:lnTo>
                <a:lnTo>
                  <a:pt x="0" y="0"/>
                </a:lnTo>
                <a:lnTo>
                  <a:pt x="38" y="0"/>
                </a:lnTo>
                <a:lnTo>
                  <a:pt x="38" y="5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7">
            <a:extLst>
              <a:ext uri="{FF2B5EF4-FFF2-40B4-BE49-F238E27FC236}">
                <a16:creationId xmlns:a16="http://schemas.microsoft.com/office/drawing/2014/main" id="{1B4D50A4-7678-CF47-B9FD-E98C2DF6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550" y="1860121"/>
            <a:ext cx="46062" cy="54440"/>
          </a:xfrm>
          <a:custGeom>
            <a:avLst/>
            <a:gdLst>
              <a:gd name="T0" fmla="*/ 47 w 48"/>
              <a:gd name="T1" fmla="*/ 56 h 57"/>
              <a:gd name="T2" fmla="*/ 0 w 48"/>
              <a:gd name="T3" fmla="*/ 56 h 57"/>
              <a:gd name="T4" fmla="*/ 0 w 48"/>
              <a:gd name="T5" fmla="*/ 0 h 57"/>
              <a:gd name="T6" fmla="*/ 47 w 48"/>
              <a:gd name="T7" fmla="*/ 0 h 57"/>
              <a:gd name="T8" fmla="*/ 47 w 48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7">
                <a:moveTo>
                  <a:pt x="47" y="56"/>
                </a:moveTo>
                <a:lnTo>
                  <a:pt x="0" y="56"/>
                </a:lnTo>
                <a:lnTo>
                  <a:pt x="0" y="0"/>
                </a:lnTo>
                <a:lnTo>
                  <a:pt x="47" y="0"/>
                </a:lnTo>
                <a:lnTo>
                  <a:pt x="47" y="5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38">
            <a:extLst>
              <a:ext uri="{FF2B5EF4-FFF2-40B4-BE49-F238E27FC236}">
                <a16:creationId xmlns:a16="http://schemas.microsoft.com/office/drawing/2014/main" id="{4CAFBFFA-A794-644A-B73E-1B0A1232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9929" y="1613055"/>
            <a:ext cx="71188" cy="62812"/>
          </a:xfrm>
          <a:custGeom>
            <a:avLst/>
            <a:gdLst>
              <a:gd name="T0" fmla="*/ 38 w 76"/>
              <a:gd name="T1" fmla="*/ 0 h 66"/>
              <a:gd name="T2" fmla="*/ 38 w 76"/>
              <a:gd name="T3" fmla="*/ 0 h 66"/>
              <a:gd name="T4" fmla="*/ 10 w 76"/>
              <a:gd name="T5" fmla="*/ 19 h 66"/>
              <a:gd name="T6" fmla="*/ 10 w 76"/>
              <a:gd name="T7" fmla="*/ 47 h 66"/>
              <a:gd name="T8" fmla="*/ 10 w 76"/>
              <a:gd name="T9" fmla="*/ 47 h 66"/>
              <a:gd name="T10" fmla="*/ 38 w 76"/>
              <a:gd name="T11" fmla="*/ 56 h 66"/>
              <a:gd name="T12" fmla="*/ 65 w 76"/>
              <a:gd name="T13" fmla="*/ 37 h 66"/>
              <a:gd name="T14" fmla="*/ 75 w 76"/>
              <a:gd name="T15" fmla="*/ 9 h 66"/>
              <a:gd name="T16" fmla="*/ 75 w 76"/>
              <a:gd name="T17" fmla="*/ 9 h 66"/>
              <a:gd name="T18" fmla="*/ 38 w 76"/>
              <a:gd name="T1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6">
                <a:moveTo>
                  <a:pt x="38" y="0"/>
                </a:moveTo>
                <a:lnTo>
                  <a:pt x="38" y="0"/>
                </a:lnTo>
                <a:cubicBezTo>
                  <a:pt x="10" y="19"/>
                  <a:pt x="10" y="19"/>
                  <a:pt x="10" y="19"/>
                </a:cubicBezTo>
                <a:cubicBezTo>
                  <a:pt x="0" y="28"/>
                  <a:pt x="0" y="37"/>
                  <a:pt x="10" y="47"/>
                </a:cubicBezTo>
                <a:lnTo>
                  <a:pt x="10" y="47"/>
                </a:lnTo>
                <a:cubicBezTo>
                  <a:pt x="10" y="56"/>
                  <a:pt x="28" y="65"/>
                  <a:pt x="38" y="56"/>
                </a:cubicBezTo>
                <a:cubicBezTo>
                  <a:pt x="65" y="37"/>
                  <a:pt x="65" y="37"/>
                  <a:pt x="65" y="37"/>
                </a:cubicBezTo>
                <a:cubicBezTo>
                  <a:pt x="75" y="28"/>
                  <a:pt x="75" y="19"/>
                  <a:pt x="75" y="9"/>
                </a:cubicBezTo>
                <a:lnTo>
                  <a:pt x="75" y="9"/>
                </a:lnTo>
                <a:cubicBezTo>
                  <a:pt x="65" y="0"/>
                  <a:pt x="56" y="0"/>
                  <a:pt x="38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39">
            <a:extLst>
              <a:ext uri="{FF2B5EF4-FFF2-40B4-BE49-F238E27FC236}">
                <a16:creationId xmlns:a16="http://schemas.microsoft.com/office/drawing/2014/main" id="{28CD3E2E-0143-D340-B25B-74DD7692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0232" y="1876872"/>
            <a:ext cx="71190" cy="71190"/>
          </a:xfrm>
          <a:custGeom>
            <a:avLst/>
            <a:gdLst>
              <a:gd name="T0" fmla="*/ 38 w 76"/>
              <a:gd name="T1" fmla="*/ 9 h 75"/>
              <a:gd name="T2" fmla="*/ 38 w 76"/>
              <a:gd name="T3" fmla="*/ 9 h 75"/>
              <a:gd name="T4" fmla="*/ 10 w 76"/>
              <a:gd name="T5" fmla="*/ 28 h 75"/>
              <a:gd name="T6" fmla="*/ 0 w 76"/>
              <a:gd name="T7" fmla="*/ 56 h 75"/>
              <a:gd name="T8" fmla="*/ 0 w 76"/>
              <a:gd name="T9" fmla="*/ 56 h 75"/>
              <a:gd name="T10" fmla="*/ 28 w 76"/>
              <a:gd name="T11" fmla="*/ 65 h 75"/>
              <a:gd name="T12" fmla="*/ 56 w 76"/>
              <a:gd name="T13" fmla="*/ 47 h 75"/>
              <a:gd name="T14" fmla="*/ 65 w 76"/>
              <a:gd name="T15" fmla="*/ 19 h 75"/>
              <a:gd name="T16" fmla="*/ 65 w 76"/>
              <a:gd name="T17" fmla="*/ 19 h 75"/>
              <a:gd name="T18" fmla="*/ 38 w 76"/>
              <a:gd name="T19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75">
                <a:moveTo>
                  <a:pt x="38" y="9"/>
                </a:moveTo>
                <a:lnTo>
                  <a:pt x="38" y="9"/>
                </a:lnTo>
                <a:cubicBezTo>
                  <a:pt x="10" y="28"/>
                  <a:pt x="10" y="28"/>
                  <a:pt x="10" y="28"/>
                </a:cubicBezTo>
                <a:cubicBezTo>
                  <a:pt x="0" y="37"/>
                  <a:pt x="0" y="47"/>
                  <a:pt x="0" y="56"/>
                </a:cubicBezTo>
                <a:lnTo>
                  <a:pt x="0" y="56"/>
                </a:lnTo>
                <a:cubicBezTo>
                  <a:pt x="10" y="65"/>
                  <a:pt x="19" y="74"/>
                  <a:pt x="28" y="65"/>
                </a:cubicBezTo>
                <a:cubicBezTo>
                  <a:pt x="56" y="47"/>
                  <a:pt x="56" y="47"/>
                  <a:pt x="56" y="47"/>
                </a:cubicBezTo>
                <a:cubicBezTo>
                  <a:pt x="65" y="37"/>
                  <a:pt x="75" y="28"/>
                  <a:pt x="65" y="19"/>
                </a:cubicBezTo>
                <a:lnTo>
                  <a:pt x="65" y="19"/>
                </a:lnTo>
                <a:cubicBezTo>
                  <a:pt x="56" y="9"/>
                  <a:pt x="47" y="0"/>
                  <a:pt x="38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5">
            <a:extLst>
              <a:ext uri="{FF2B5EF4-FFF2-40B4-BE49-F238E27FC236}">
                <a16:creationId xmlns:a16="http://schemas.microsoft.com/office/drawing/2014/main" id="{CF1A92CD-80F1-D042-9355-EED9EFA51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8620" y="3932975"/>
            <a:ext cx="205190" cy="284756"/>
          </a:xfrm>
          <a:custGeom>
            <a:avLst/>
            <a:gdLst>
              <a:gd name="T0" fmla="*/ 214 w 215"/>
              <a:gd name="T1" fmla="*/ 298 h 299"/>
              <a:gd name="T2" fmla="*/ 214 w 215"/>
              <a:gd name="T3" fmla="*/ 298 h 299"/>
              <a:gd name="T4" fmla="*/ 0 w 215"/>
              <a:gd name="T5" fmla="*/ 298 h 299"/>
              <a:gd name="T6" fmla="*/ 0 w 215"/>
              <a:gd name="T7" fmla="*/ 47 h 299"/>
              <a:gd name="T8" fmla="*/ 47 w 215"/>
              <a:gd name="T9" fmla="*/ 0 h 299"/>
              <a:gd name="T10" fmla="*/ 167 w 215"/>
              <a:gd name="T11" fmla="*/ 0 h 299"/>
              <a:gd name="T12" fmla="*/ 214 w 215"/>
              <a:gd name="T13" fmla="*/ 47 h 299"/>
              <a:gd name="T14" fmla="*/ 214 w 215"/>
              <a:gd name="T15" fmla="*/ 298 h 299"/>
              <a:gd name="T16" fmla="*/ 47 w 215"/>
              <a:gd name="T17" fmla="*/ 261 h 299"/>
              <a:gd name="T18" fmla="*/ 47 w 215"/>
              <a:gd name="T19" fmla="*/ 261 h 299"/>
              <a:gd name="T20" fmla="*/ 167 w 215"/>
              <a:gd name="T21" fmla="*/ 261 h 299"/>
              <a:gd name="T22" fmla="*/ 167 w 215"/>
              <a:gd name="T23" fmla="*/ 47 h 299"/>
              <a:gd name="T24" fmla="*/ 167 w 215"/>
              <a:gd name="T25" fmla="*/ 47 h 299"/>
              <a:gd name="T26" fmla="*/ 47 w 215"/>
              <a:gd name="T27" fmla="*/ 47 h 299"/>
              <a:gd name="T28" fmla="*/ 47 w 215"/>
              <a:gd name="T29" fmla="*/ 47 h 299"/>
              <a:gd name="T30" fmla="*/ 47 w 215"/>
              <a:gd name="T31" fmla="*/ 26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5" h="299">
                <a:moveTo>
                  <a:pt x="214" y="298"/>
                </a:moveTo>
                <a:lnTo>
                  <a:pt x="214" y="298"/>
                </a:lnTo>
                <a:cubicBezTo>
                  <a:pt x="0" y="298"/>
                  <a:pt x="0" y="298"/>
                  <a:pt x="0" y="298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19" y="0"/>
                  <a:pt x="47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95" y="0"/>
                  <a:pt x="214" y="19"/>
                  <a:pt x="214" y="47"/>
                </a:cubicBezTo>
                <a:lnTo>
                  <a:pt x="214" y="298"/>
                </a:lnTo>
                <a:close/>
                <a:moveTo>
                  <a:pt x="47" y="261"/>
                </a:moveTo>
                <a:lnTo>
                  <a:pt x="47" y="261"/>
                </a:lnTo>
                <a:cubicBezTo>
                  <a:pt x="167" y="261"/>
                  <a:pt x="167" y="261"/>
                  <a:pt x="167" y="261"/>
                </a:cubicBezTo>
                <a:cubicBezTo>
                  <a:pt x="167" y="47"/>
                  <a:pt x="167" y="47"/>
                  <a:pt x="167" y="47"/>
                </a:cubicBezTo>
                <a:lnTo>
                  <a:pt x="167" y="47"/>
                </a:lnTo>
                <a:cubicBezTo>
                  <a:pt x="47" y="47"/>
                  <a:pt x="47" y="47"/>
                  <a:pt x="47" y="47"/>
                </a:cubicBezTo>
                <a:lnTo>
                  <a:pt x="47" y="47"/>
                </a:lnTo>
                <a:lnTo>
                  <a:pt x="47" y="2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6">
            <a:extLst>
              <a:ext uri="{FF2B5EF4-FFF2-40B4-BE49-F238E27FC236}">
                <a16:creationId xmlns:a16="http://schemas.microsoft.com/office/drawing/2014/main" id="{62AC25B6-5C6E-3A48-8EE4-0428CE07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742" y="3853410"/>
            <a:ext cx="582072" cy="372696"/>
          </a:xfrm>
          <a:custGeom>
            <a:avLst/>
            <a:gdLst>
              <a:gd name="T0" fmla="*/ 549 w 615"/>
              <a:gd name="T1" fmla="*/ 391 h 392"/>
              <a:gd name="T2" fmla="*/ 549 w 615"/>
              <a:gd name="T3" fmla="*/ 391 h 392"/>
              <a:gd name="T4" fmla="*/ 56 w 615"/>
              <a:gd name="T5" fmla="*/ 391 h 392"/>
              <a:gd name="T6" fmla="*/ 0 w 615"/>
              <a:gd name="T7" fmla="*/ 326 h 392"/>
              <a:gd name="T8" fmla="*/ 0 w 615"/>
              <a:gd name="T9" fmla="*/ 75 h 392"/>
              <a:gd name="T10" fmla="*/ 28 w 615"/>
              <a:gd name="T11" fmla="*/ 47 h 392"/>
              <a:gd name="T12" fmla="*/ 28 w 615"/>
              <a:gd name="T13" fmla="*/ 47 h 392"/>
              <a:gd name="T14" fmla="*/ 56 w 615"/>
              <a:gd name="T15" fmla="*/ 75 h 392"/>
              <a:gd name="T16" fmla="*/ 56 w 615"/>
              <a:gd name="T17" fmla="*/ 326 h 392"/>
              <a:gd name="T18" fmla="*/ 56 w 615"/>
              <a:gd name="T19" fmla="*/ 335 h 392"/>
              <a:gd name="T20" fmla="*/ 549 w 615"/>
              <a:gd name="T21" fmla="*/ 335 h 392"/>
              <a:gd name="T22" fmla="*/ 558 w 615"/>
              <a:gd name="T23" fmla="*/ 326 h 392"/>
              <a:gd name="T24" fmla="*/ 558 w 615"/>
              <a:gd name="T25" fmla="*/ 0 h 392"/>
              <a:gd name="T26" fmla="*/ 614 w 615"/>
              <a:gd name="T27" fmla="*/ 0 h 392"/>
              <a:gd name="T28" fmla="*/ 614 w 615"/>
              <a:gd name="T29" fmla="*/ 326 h 392"/>
              <a:gd name="T30" fmla="*/ 549 w 615"/>
              <a:gd name="T31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5" h="392">
                <a:moveTo>
                  <a:pt x="549" y="391"/>
                </a:moveTo>
                <a:lnTo>
                  <a:pt x="549" y="391"/>
                </a:lnTo>
                <a:cubicBezTo>
                  <a:pt x="56" y="391"/>
                  <a:pt x="56" y="391"/>
                  <a:pt x="56" y="391"/>
                </a:cubicBezTo>
                <a:cubicBezTo>
                  <a:pt x="28" y="391"/>
                  <a:pt x="0" y="363"/>
                  <a:pt x="0" y="326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6"/>
                  <a:pt x="10" y="47"/>
                  <a:pt x="28" y="47"/>
                </a:cubicBezTo>
                <a:lnTo>
                  <a:pt x="28" y="47"/>
                </a:lnTo>
                <a:cubicBezTo>
                  <a:pt x="37" y="47"/>
                  <a:pt x="56" y="56"/>
                  <a:pt x="56" y="75"/>
                </a:cubicBezTo>
                <a:cubicBezTo>
                  <a:pt x="56" y="326"/>
                  <a:pt x="56" y="326"/>
                  <a:pt x="56" y="326"/>
                </a:cubicBezTo>
                <a:cubicBezTo>
                  <a:pt x="56" y="335"/>
                  <a:pt x="56" y="335"/>
                  <a:pt x="56" y="335"/>
                </a:cubicBezTo>
                <a:cubicBezTo>
                  <a:pt x="549" y="335"/>
                  <a:pt x="549" y="335"/>
                  <a:pt x="549" y="335"/>
                </a:cubicBezTo>
                <a:cubicBezTo>
                  <a:pt x="558" y="335"/>
                  <a:pt x="558" y="335"/>
                  <a:pt x="558" y="326"/>
                </a:cubicBezTo>
                <a:cubicBezTo>
                  <a:pt x="558" y="0"/>
                  <a:pt x="558" y="0"/>
                  <a:pt x="558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14" y="326"/>
                  <a:pt x="614" y="326"/>
                  <a:pt x="614" y="326"/>
                </a:cubicBezTo>
                <a:cubicBezTo>
                  <a:pt x="614" y="363"/>
                  <a:pt x="586" y="391"/>
                  <a:pt x="549" y="3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7">
            <a:extLst>
              <a:ext uri="{FF2B5EF4-FFF2-40B4-BE49-F238E27FC236}">
                <a16:creationId xmlns:a16="http://schemas.microsoft.com/office/drawing/2014/main" id="{CCD3DE26-F8A6-394D-8344-0A6677FEB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8302" y="3606344"/>
            <a:ext cx="674202" cy="284756"/>
          </a:xfrm>
          <a:custGeom>
            <a:avLst/>
            <a:gdLst>
              <a:gd name="T0" fmla="*/ 595 w 708"/>
              <a:gd name="T1" fmla="*/ 298 h 299"/>
              <a:gd name="T2" fmla="*/ 595 w 708"/>
              <a:gd name="T3" fmla="*/ 298 h 299"/>
              <a:gd name="T4" fmla="*/ 512 w 708"/>
              <a:gd name="T5" fmla="*/ 260 h 299"/>
              <a:gd name="T6" fmla="*/ 437 w 708"/>
              <a:gd name="T7" fmla="*/ 298 h 299"/>
              <a:gd name="T8" fmla="*/ 354 w 708"/>
              <a:gd name="T9" fmla="*/ 260 h 299"/>
              <a:gd name="T10" fmla="*/ 270 w 708"/>
              <a:gd name="T11" fmla="*/ 298 h 299"/>
              <a:gd name="T12" fmla="*/ 196 w 708"/>
              <a:gd name="T13" fmla="*/ 260 h 299"/>
              <a:gd name="T14" fmla="*/ 103 w 708"/>
              <a:gd name="T15" fmla="*/ 298 h 299"/>
              <a:gd name="T16" fmla="*/ 0 w 708"/>
              <a:gd name="T17" fmla="*/ 177 h 299"/>
              <a:gd name="T18" fmla="*/ 0 w 708"/>
              <a:gd name="T19" fmla="*/ 168 h 299"/>
              <a:gd name="T20" fmla="*/ 93 w 708"/>
              <a:gd name="T21" fmla="*/ 28 h 299"/>
              <a:gd name="T22" fmla="*/ 140 w 708"/>
              <a:gd name="T23" fmla="*/ 0 h 299"/>
              <a:gd name="T24" fmla="*/ 567 w 708"/>
              <a:gd name="T25" fmla="*/ 0 h 299"/>
              <a:gd name="T26" fmla="*/ 567 w 708"/>
              <a:gd name="T27" fmla="*/ 0 h 299"/>
              <a:gd name="T28" fmla="*/ 614 w 708"/>
              <a:gd name="T29" fmla="*/ 28 h 299"/>
              <a:gd name="T30" fmla="*/ 707 w 708"/>
              <a:gd name="T31" fmla="*/ 177 h 299"/>
              <a:gd name="T32" fmla="*/ 707 w 708"/>
              <a:gd name="T33" fmla="*/ 186 h 299"/>
              <a:gd name="T34" fmla="*/ 605 w 708"/>
              <a:gd name="T35" fmla="*/ 298 h 299"/>
              <a:gd name="T36" fmla="*/ 595 w 708"/>
              <a:gd name="T37" fmla="*/ 298 h 299"/>
              <a:gd name="T38" fmla="*/ 521 w 708"/>
              <a:gd name="T39" fmla="*/ 186 h 299"/>
              <a:gd name="T40" fmla="*/ 521 w 708"/>
              <a:gd name="T41" fmla="*/ 186 h 299"/>
              <a:gd name="T42" fmla="*/ 521 w 708"/>
              <a:gd name="T43" fmla="*/ 186 h 299"/>
              <a:gd name="T44" fmla="*/ 549 w 708"/>
              <a:gd name="T45" fmla="*/ 205 h 299"/>
              <a:gd name="T46" fmla="*/ 605 w 708"/>
              <a:gd name="T47" fmla="*/ 242 h 299"/>
              <a:gd name="T48" fmla="*/ 651 w 708"/>
              <a:gd name="T49" fmla="*/ 186 h 299"/>
              <a:gd name="T50" fmla="*/ 567 w 708"/>
              <a:gd name="T51" fmla="*/ 65 h 299"/>
              <a:gd name="T52" fmla="*/ 140 w 708"/>
              <a:gd name="T53" fmla="*/ 65 h 299"/>
              <a:gd name="T54" fmla="*/ 140 w 708"/>
              <a:gd name="T55" fmla="*/ 65 h 299"/>
              <a:gd name="T56" fmla="*/ 56 w 708"/>
              <a:gd name="T57" fmla="*/ 186 h 299"/>
              <a:gd name="T58" fmla="*/ 112 w 708"/>
              <a:gd name="T59" fmla="*/ 242 h 299"/>
              <a:gd name="T60" fmla="*/ 158 w 708"/>
              <a:gd name="T61" fmla="*/ 205 h 299"/>
              <a:gd name="T62" fmla="*/ 196 w 708"/>
              <a:gd name="T63" fmla="*/ 186 h 299"/>
              <a:gd name="T64" fmla="*/ 196 w 708"/>
              <a:gd name="T65" fmla="*/ 186 h 299"/>
              <a:gd name="T66" fmla="*/ 224 w 708"/>
              <a:gd name="T67" fmla="*/ 205 h 299"/>
              <a:gd name="T68" fmla="*/ 270 w 708"/>
              <a:gd name="T69" fmla="*/ 242 h 299"/>
              <a:gd name="T70" fmla="*/ 326 w 708"/>
              <a:gd name="T71" fmla="*/ 205 h 299"/>
              <a:gd name="T72" fmla="*/ 354 w 708"/>
              <a:gd name="T73" fmla="*/ 186 h 299"/>
              <a:gd name="T74" fmla="*/ 354 w 708"/>
              <a:gd name="T75" fmla="*/ 186 h 299"/>
              <a:gd name="T76" fmla="*/ 391 w 708"/>
              <a:gd name="T77" fmla="*/ 205 h 299"/>
              <a:gd name="T78" fmla="*/ 437 w 708"/>
              <a:gd name="T79" fmla="*/ 242 h 299"/>
              <a:gd name="T80" fmla="*/ 484 w 708"/>
              <a:gd name="T81" fmla="*/ 205 h 299"/>
              <a:gd name="T82" fmla="*/ 521 w 708"/>
              <a:gd name="T83" fmla="*/ 18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08" h="299">
                <a:moveTo>
                  <a:pt x="595" y="298"/>
                </a:moveTo>
                <a:lnTo>
                  <a:pt x="595" y="298"/>
                </a:lnTo>
                <a:cubicBezTo>
                  <a:pt x="567" y="298"/>
                  <a:pt x="539" y="279"/>
                  <a:pt x="512" y="260"/>
                </a:cubicBezTo>
                <a:cubicBezTo>
                  <a:pt x="493" y="279"/>
                  <a:pt x="465" y="298"/>
                  <a:pt x="437" y="298"/>
                </a:cubicBezTo>
                <a:cubicBezTo>
                  <a:pt x="400" y="298"/>
                  <a:pt x="372" y="279"/>
                  <a:pt x="354" y="260"/>
                </a:cubicBezTo>
                <a:cubicBezTo>
                  <a:pt x="335" y="279"/>
                  <a:pt x="307" y="298"/>
                  <a:pt x="270" y="298"/>
                </a:cubicBezTo>
                <a:cubicBezTo>
                  <a:pt x="242" y="298"/>
                  <a:pt x="214" y="279"/>
                  <a:pt x="196" y="260"/>
                </a:cubicBezTo>
                <a:cubicBezTo>
                  <a:pt x="168" y="279"/>
                  <a:pt x="140" y="298"/>
                  <a:pt x="103" y="298"/>
                </a:cubicBezTo>
                <a:cubicBezTo>
                  <a:pt x="47" y="288"/>
                  <a:pt x="0" y="242"/>
                  <a:pt x="0" y="177"/>
                </a:cubicBezTo>
                <a:cubicBezTo>
                  <a:pt x="0" y="168"/>
                  <a:pt x="0" y="168"/>
                  <a:pt x="0" y="168"/>
                </a:cubicBezTo>
                <a:cubicBezTo>
                  <a:pt x="93" y="28"/>
                  <a:pt x="93" y="28"/>
                  <a:pt x="93" y="28"/>
                </a:cubicBezTo>
                <a:cubicBezTo>
                  <a:pt x="103" y="19"/>
                  <a:pt x="121" y="10"/>
                  <a:pt x="140" y="0"/>
                </a:cubicBezTo>
                <a:cubicBezTo>
                  <a:pt x="567" y="0"/>
                  <a:pt x="567" y="0"/>
                  <a:pt x="567" y="0"/>
                </a:cubicBezTo>
                <a:lnTo>
                  <a:pt x="567" y="0"/>
                </a:lnTo>
                <a:cubicBezTo>
                  <a:pt x="586" y="0"/>
                  <a:pt x="605" y="10"/>
                  <a:pt x="614" y="28"/>
                </a:cubicBezTo>
                <a:cubicBezTo>
                  <a:pt x="707" y="177"/>
                  <a:pt x="707" y="177"/>
                  <a:pt x="707" y="177"/>
                </a:cubicBezTo>
                <a:cubicBezTo>
                  <a:pt x="707" y="186"/>
                  <a:pt x="707" y="186"/>
                  <a:pt x="707" y="186"/>
                </a:cubicBezTo>
                <a:cubicBezTo>
                  <a:pt x="707" y="242"/>
                  <a:pt x="661" y="288"/>
                  <a:pt x="605" y="298"/>
                </a:cubicBezTo>
                <a:cubicBezTo>
                  <a:pt x="605" y="298"/>
                  <a:pt x="605" y="298"/>
                  <a:pt x="595" y="298"/>
                </a:cubicBezTo>
                <a:close/>
                <a:moveTo>
                  <a:pt x="521" y="186"/>
                </a:moveTo>
                <a:lnTo>
                  <a:pt x="521" y="186"/>
                </a:lnTo>
                <a:lnTo>
                  <a:pt x="521" y="186"/>
                </a:lnTo>
                <a:cubicBezTo>
                  <a:pt x="530" y="186"/>
                  <a:pt x="539" y="196"/>
                  <a:pt x="549" y="205"/>
                </a:cubicBezTo>
                <a:cubicBezTo>
                  <a:pt x="558" y="223"/>
                  <a:pt x="577" y="242"/>
                  <a:pt x="605" y="242"/>
                </a:cubicBezTo>
                <a:cubicBezTo>
                  <a:pt x="623" y="242"/>
                  <a:pt x="651" y="214"/>
                  <a:pt x="651" y="186"/>
                </a:cubicBezTo>
                <a:cubicBezTo>
                  <a:pt x="567" y="65"/>
                  <a:pt x="567" y="65"/>
                  <a:pt x="567" y="65"/>
                </a:cubicBezTo>
                <a:cubicBezTo>
                  <a:pt x="140" y="65"/>
                  <a:pt x="140" y="65"/>
                  <a:pt x="140" y="65"/>
                </a:cubicBezTo>
                <a:lnTo>
                  <a:pt x="140" y="65"/>
                </a:lnTo>
                <a:cubicBezTo>
                  <a:pt x="56" y="186"/>
                  <a:pt x="56" y="186"/>
                  <a:pt x="56" y="186"/>
                </a:cubicBezTo>
                <a:cubicBezTo>
                  <a:pt x="66" y="214"/>
                  <a:pt x="84" y="233"/>
                  <a:pt x="112" y="242"/>
                </a:cubicBezTo>
                <a:cubicBezTo>
                  <a:pt x="130" y="242"/>
                  <a:pt x="149" y="223"/>
                  <a:pt x="158" y="205"/>
                </a:cubicBezTo>
                <a:cubicBezTo>
                  <a:pt x="168" y="196"/>
                  <a:pt x="177" y="186"/>
                  <a:pt x="196" y="186"/>
                </a:cubicBezTo>
                <a:lnTo>
                  <a:pt x="196" y="186"/>
                </a:lnTo>
                <a:cubicBezTo>
                  <a:pt x="205" y="186"/>
                  <a:pt x="224" y="196"/>
                  <a:pt x="224" y="205"/>
                </a:cubicBezTo>
                <a:cubicBezTo>
                  <a:pt x="233" y="223"/>
                  <a:pt x="252" y="242"/>
                  <a:pt x="270" y="242"/>
                </a:cubicBezTo>
                <a:cubicBezTo>
                  <a:pt x="298" y="242"/>
                  <a:pt x="316" y="223"/>
                  <a:pt x="326" y="205"/>
                </a:cubicBezTo>
                <a:cubicBezTo>
                  <a:pt x="326" y="196"/>
                  <a:pt x="344" y="186"/>
                  <a:pt x="354" y="186"/>
                </a:cubicBezTo>
                <a:lnTo>
                  <a:pt x="354" y="186"/>
                </a:lnTo>
                <a:cubicBezTo>
                  <a:pt x="372" y="186"/>
                  <a:pt x="382" y="196"/>
                  <a:pt x="391" y="205"/>
                </a:cubicBezTo>
                <a:cubicBezTo>
                  <a:pt x="400" y="223"/>
                  <a:pt x="419" y="242"/>
                  <a:pt x="437" y="242"/>
                </a:cubicBezTo>
                <a:cubicBezTo>
                  <a:pt x="456" y="242"/>
                  <a:pt x="475" y="223"/>
                  <a:pt x="484" y="205"/>
                </a:cubicBezTo>
                <a:cubicBezTo>
                  <a:pt x="493" y="196"/>
                  <a:pt x="502" y="186"/>
                  <a:pt x="521" y="18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91">
            <a:extLst>
              <a:ext uri="{FF2B5EF4-FFF2-40B4-BE49-F238E27FC236}">
                <a16:creationId xmlns:a16="http://schemas.microsoft.com/office/drawing/2014/main" id="{C7B3B3F0-3169-534D-B7F2-716D27AA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552" y="10360911"/>
            <a:ext cx="196815" cy="284756"/>
          </a:xfrm>
          <a:custGeom>
            <a:avLst/>
            <a:gdLst>
              <a:gd name="T0" fmla="*/ 205 w 206"/>
              <a:gd name="T1" fmla="*/ 297 h 298"/>
              <a:gd name="T2" fmla="*/ 205 w 206"/>
              <a:gd name="T3" fmla="*/ 297 h 298"/>
              <a:gd name="T4" fmla="*/ 0 w 206"/>
              <a:gd name="T5" fmla="*/ 297 h 298"/>
              <a:gd name="T6" fmla="*/ 0 w 206"/>
              <a:gd name="T7" fmla="*/ 37 h 298"/>
              <a:gd name="T8" fmla="*/ 37 w 206"/>
              <a:gd name="T9" fmla="*/ 0 h 298"/>
              <a:gd name="T10" fmla="*/ 158 w 206"/>
              <a:gd name="T11" fmla="*/ 0 h 298"/>
              <a:gd name="T12" fmla="*/ 205 w 206"/>
              <a:gd name="T13" fmla="*/ 37 h 298"/>
              <a:gd name="T14" fmla="*/ 205 w 206"/>
              <a:gd name="T15" fmla="*/ 297 h 298"/>
              <a:gd name="T16" fmla="*/ 37 w 206"/>
              <a:gd name="T17" fmla="*/ 260 h 298"/>
              <a:gd name="T18" fmla="*/ 37 w 206"/>
              <a:gd name="T19" fmla="*/ 260 h 298"/>
              <a:gd name="T20" fmla="*/ 167 w 206"/>
              <a:gd name="T21" fmla="*/ 260 h 298"/>
              <a:gd name="T22" fmla="*/ 167 w 206"/>
              <a:gd name="T23" fmla="*/ 37 h 298"/>
              <a:gd name="T24" fmla="*/ 158 w 206"/>
              <a:gd name="T25" fmla="*/ 37 h 298"/>
              <a:gd name="T26" fmla="*/ 37 w 206"/>
              <a:gd name="T27" fmla="*/ 37 h 298"/>
              <a:gd name="T28" fmla="*/ 37 w 206"/>
              <a:gd name="T29" fmla="*/ 37 h 298"/>
              <a:gd name="T30" fmla="*/ 37 w 206"/>
              <a:gd name="T31" fmla="*/ 26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6" h="298">
                <a:moveTo>
                  <a:pt x="205" y="297"/>
                </a:moveTo>
                <a:lnTo>
                  <a:pt x="205" y="297"/>
                </a:lnTo>
                <a:cubicBezTo>
                  <a:pt x="0" y="297"/>
                  <a:pt x="0" y="297"/>
                  <a:pt x="0" y="29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9" y="0"/>
                  <a:pt x="37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86" y="0"/>
                  <a:pt x="205" y="18"/>
                  <a:pt x="205" y="37"/>
                </a:cubicBezTo>
                <a:lnTo>
                  <a:pt x="205" y="297"/>
                </a:lnTo>
                <a:close/>
                <a:moveTo>
                  <a:pt x="37" y="260"/>
                </a:moveTo>
                <a:lnTo>
                  <a:pt x="37" y="260"/>
                </a:lnTo>
                <a:cubicBezTo>
                  <a:pt x="167" y="260"/>
                  <a:pt x="167" y="260"/>
                  <a:pt x="167" y="260"/>
                </a:cubicBezTo>
                <a:cubicBezTo>
                  <a:pt x="167" y="37"/>
                  <a:pt x="167" y="37"/>
                  <a:pt x="167" y="37"/>
                </a:cubicBezTo>
                <a:cubicBezTo>
                  <a:pt x="167" y="37"/>
                  <a:pt x="167" y="37"/>
                  <a:pt x="158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37"/>
                </a:lnTo>
                <a:lnTo>
                  <a:pt x="37" y="2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2">
            <a:extLst>
              <a:ext uri="{FF2B5EF4-FFF2-40B4-BE49-F238E27FC236}">
                <a16:creationId xmlns:a16="http://schemas.microsoft.com/office/drawing/2014/main" id="{ADC0FE6C-4E63-9841-8975-3AD56C069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8298" y="10281348"/>
            <a:ext cx="582072" cy="372693"/>
          </a:xfrm>
          <a:custGeom>
            <a:avLst/>
            <a:gdLst>
              <a:gd name="T0" fmla="*/ 547 w 614"/>
              <a:gd name="T1" fmla="*/ 390 h 391"/>
              <a:gd name="T2" fmla="*/ 547 w 614"/>
              <a:gd name="T3" fmla="*/ 390 h 391"/>
              <a:gd name="T4" fmla="*/ 65 w 614"/>
              <a:gd name="T5" fmla="*/ 390 h 391"/>
              <a:gd name="T6" fmla="*/ 0 w 614"/>
              <a:gd name="T7" fmla="*/ 325 h 391"/>
              <a:gd name="T8" fmla="*/ 0 w 614"/>
              <a:gd name="T9" fmla="*/ 74 h 391"/>
              <a:gd name="T10" fmla="*/ 28 w 614"/>
              <a:gd name="T11" fmla="*/ 46 h 391"/>
              <a:gd name="T12" fmla="*/ 28 w 614"/>
              <a:gd name="T13" fmla="*/ 46 h 391"/>
              <a:gd name="T14" fmla="*/ 56 w 614"/>
              <a:gd name="T15" fmla="*/ 74 h 391"/>
              <a:gd name="T16" fmla="*/ 56 w 614"/>
              <a:gd name="T17" fmla="*/ 325 h 391"/>
              <a:gd name="T18" fmla="*/ 65 w 614"/>
              <a:gd name="T19" fmla="*/ 334 h 391"/>
              <a:gd name="T20" fmla="*/ 547 w 614"/>
              <a:gd name="T21" fmla="*/ 334 h 391"/>
              <a:gd name="T22" fmla="*/ 557 w 614"/>
              <a:gd name="T23" fmla="*/ 325 h 391"/>
              <a:gd name="T24" fmla="*/ 557 w 614"/>
              <a:gd name="T25" fmla="*/ 0 h 391"/>
              <a:gd name="T26" fmla="*/ 613 w 614"/>
              <a:gd name="T27" fmla="*/ 0 h 391"/>
              <a:gd name="T28" fmla="*/ 613 w 614"/>
              <a:gd name="T29" fmla="*/ 325 h 391"/>
              <a:gd name="T30" fmla="*/ 547 w 614"/>
              <a:gd name="T3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4" h="391">
                <a:moveTo>
                  <a:pt x="547" y="390"/>
                </a:moveTo>
                <a:lnTo>
                  <a:pt x="547" y="390"/>
                </a:lnTo>
                <a:cubicBezTo>
                  <a:pt x="65" y="390"/>
                  <a:pt x="65" y="390"/>
                  <a:pt x="65" y="390"/>
                </a:cubicBezTo>
                <a:cubicBezTo>
                  <a:pt x="28" y="390"/>
                  <a:pt x="0" y="362"/>
                  <a:pt x="0" y="32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56"/>
                  <a:pt x="9" y="46"/>
                  <a:pt x="28" y="46"/>
                </a:cubicBezTo>
                <a:lnTo>
                  <a:pt x="28" y="46"/>
                </a:lnTo>
                <a:cubicBezTo>
                  <a:pt x="46" y="46"/>
                  <a:pt x="56" y="56"/>
                  <a:pt x="56" y="74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56" y="325"/>
                  <a:pt x="56" y="334"/>
                  <a:pt x="65" y="334"/>
                </a:cubicBezTo>
                <a:cubicBezTo>
                  <a:pt x="547" y="334"/>
                  <a:pt x="547" y="334"/>
                  <a:pt x="547" y="334"/>
                </a:cubicBezTo>
                <a:cubicBezTo>
                  <a:pt x="557" y="334"/>
                  <a:pt x="557" y="325"/>
                  <a:pt x="557" y="325"/>
                </a:cubicBezTo>
                <a:cubicBezTo>
                  <a:pt x="557" y="0"/>
                  <a:pt x="557" y="0"/>
                  <a:pt x="557" y="0"/>
                </a:cubicBezTo>
                <a:cubicBezTo>
                  <a:pt x="613" y="0"/>
                  <a:pt x="613" y="0"/>
                  <a:pt x="613" y="0"/>
                </a:cubicBezTo>
                <a:cubicBezTo>
                  <a:pt x="613" y="325"/>
                  <a:pt x="613" y="325"/>
                  <a:pt x="613" y="325"/>
                </a:cubicBezTo>
                <a:cubicBezTo>
                  <a:pt x="613" y="362"/>
                  <a:pt x="585" y="390"/>
                  <a:pt x="547" y="3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93">
            <a:extLst>
              <a:ext uri="{FF2B5EF4-FFF2-40B4-BE49-F238E27FC236}">
                <a16:creationId xmlns:a16="http://schemas.microsoft.com/office/drawing/2014/main" id="{E434BE8D-B908-FB49-BE37-49270538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859" y="10034280"/>
            <a:ext cx="670013" cy="284756"/>
          </a:xfrm>
          <a:custGeom>
            <a:avLst/>
            <a:gdLst>
              <a:gd name="T0" fmla="*/ 603 w 707"/>
              <a:gd name="T1" fmla="*/ 289 h 299"/>
              <a:gd name="T2" fmla="*/ 603 w 707"/>
              <a:gd name="T3" fmla="*/ 289 h 299"/>
              <a:gd name="T4" fmla="*/ 520 w 707"/>
              <a:gd name="T5" fmla="*/ 251 h 299"/>
              <a:gd name="T6" fmla="*/ 436 w 707"/>
              <a:gd name="T7" fmla="*/ 289 h 299"/>
              <a:gd name="T8" fmla="*/ 352 w 707"/>
              <a:gd name="T9" fmla="*/ 251 h 299"/>
              <a:gd name="T10" fmla="*/ 278 w 707"/>
              <a:gd name="T11" fmla="*/ 289 h 299"/>
              <a:gd name="T12" fmla="*/ 194 w 707"/>
              <a:gd name="T13" fmla="*/ 251 h 299"/>
              <a:gd name="T14" fmla="*/ 102 w 707"/>
              <a:gd name="T15" fmla="*/ 289 h 299"/>
              <a:gd name="T16" fmla="*/ 0 w 707"/>
              <a:gd name="T17" fmla="*/ 177 h 299"/>
              <a:gd name="T18" fmla="*/ 0 w 707"/>
              <a:gd name="T19" fmla="*/ 168 h 299"/>
              <a:gd name="T20" fmla="*/ 102 w 707"/>
              <a:gd name="T21" fmla="*/ 28 h 299"/>
              <a:gd name="T22" fmla="*/ 149 w 707"/>
              <a:gd name="T23" fmla="*/ 0 h 299"/>
              <a:gd name="T24" fmla="*/ 566 w 707"/>
              <a:gd name="T25" fmla="*/ 0 h 299"/>
              <a:gd name="T26" fmla="*/ 566 w 707"/>
              <a:gd name="T27" fmla="*/ 0 h 299"/>
              <a:gd name="T28" fmla="*/ 613 w 707"/>
              <a:gd name="T29" fmla="*/ 28 h 299"/>
              <a:gd name="T30" fmla="*/ 706 w 707"/>
              <a:gd name="T31" fmla="*/ 168 h 299"/>
              <a:gd name="T32" fmla="*/ 706 w 707"/>
              <a:gd name="T33" fmla="*/ 177 h 299"/>
              <a:gd name="T34" fmla="*/ 603 w 707"/>
              <a:gd name="T35" fmla="*/ 289 h 299"/>
              <a:gd name="T36" fmla="*/ 520 w 707"/>
              <a:gd name="T37" fmla="*/ 186 h 299"/>
              <a:gd name="T38" fmla="*/ 520 w 707"/>
              <a:gd name="T39" fmla="*/ 186 h 299"/>
              <a:gd name="T40" fmla="*/ 520 w 707"/>
              <a:gd name="T41" fmla="*/ 186 h 299"/>
              <a:gd name="T42" fmla="*/ 548 w 707"/>
              <a:gd name="T43" fmla="*/ 205 h 299"/>
              <a:gd name="T44" fmla="*/ 603 w 707"/>
              <a:gd name="T45" fmla="*/ 233 h 299"/>
              <a:gd name="T46" fmla="*/ 650 w 707"/>
              <a:gd name="T47" fmla="*/ 186 h 299"/>
              <a:gd name="T48" fmla="*/ 566 w 707"/>
              <a:gd name="T49" fmla="*/ 56 h 299"/>
              <a:gd name="T50" fmla="*/ 149 w 707"/>
              <a:gd name="T51" fmla="*/ 56 h 299"/>
              <a:gd name="T52" fmla="*/ 149 w 707"/>
              <a:gd name="T53" fmla="*/ 56 h 299"/>
              <a:gd name="T54" fmla="*/ 65 w 707"/>
              <a:gd name="T55" fmla="*/ 186 h 299"/>
              <a:gd name="T56" fmla="*/ 112 w 707"/>
              <a:gd name="T57" fmla="*/ 233 h 299"/>
              <a:gd name="T58" fmla="*/ 166 w 707"/>
              <a:gd name="T59" fmla="*/ 205 h 299"/>
              <a:gd name="T60" fmla="*/ 194 w 707"/>
              <a:gd name="T61" fmla="*/ 177 h 299"/>
              <a:gd name="T62" fmla="*/ 194 w 707"/>
              <a:gd name="T63" fmla="*/ 177 h 299"/>
              <a:gd name="T64" fmla="*/ 231 w 707"/>
              <a:gd name="T65" fmla="*/ 205 h 299"/>
              <a:gd name="T66" fmla="*/ 278 w 707"/>
              <a:gd name="T67" fmla="*/ 233 h 299"/>
              <a:gd name="T68" fmla="*/ 325 w 707"/>
              <a:gd name="T69" fmla="*/ 205 h 299"/>
              <a:gd name="T70" fmla="*/ 352 w 707"/>
              <a:gd name="T71" fmla="*/ 186 h 299"/>
              <a:gd name="T72" fmla="*/ 352 w 707"/>
              <a:gd name="T73" fmla="*/ 186 h 299"/>
              <a:gd name="T74" fmla="*/ 389 w 707"/>
              <a:gd name="T75" fmla="*/ 205 h 299"/>
              <a:gd name="T76" fmla="*/ 436 w 707"/>
              <a:gd name="T77" fmla="*/ 233 h 299"/>
              <a:gd name="T78" fmla="*/ 483 w 707"/>
              <a:gd name="T79" fmla="*/ 205 h 299"/>
              <a:gd name="T80" fmla="*/ 520 w 707"/>
              <a:gd name="T81" fmla="*/ 18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7" h="299">
                <a:moveTo>
                  <a:pt x="603" y="289"/>
                </a:moveTo>
                <a:lnTo>
                  <a:pt x="603" y="289"/>
                </a:lnTo>
                <a:cubicBezTo>
                  <a:pt x="566" y="289"/>
                  <a:pt x="538" y="279"/>
                  <a:pt x="520" y="251"/>
                </a:cubicBezTo>
                <a:cubicBezTo>
                  <a:pt x="501" y="279"/>
                  <a:pt x="464" y="289"/>
                  <a:pt x="436" y="289"/>
                </a:cubicBezTo>
                <a:cubicBezTo>
                  <a:pt x="408" y="289"/>
                  <a:pt x="380" y="279"/>
                  <a:pt x="352" y="251"/>
                </a:cubicBezTo>
                <a:cubicBezTo>
                  <a:pt x="334" y="279"/>
                  <a:pt x="306" y="289"/>
                  <a:pt x="278" y="289"/>
                </a:cubicBezTo>
                <a:cubicBezTo>
                  <a:pt x="241" y="289"/>
                  <a:pt x="213" y="279"/>
                  <a:pt x="194" y="251"/>
                </a:cubicBezTo>
                <a:cubicBezTo>
                  <a:pt x="176" y="279"/>
                  <a:pt x="140" y="298"/>
                  <a:pt x="102" y="289"/>
                </a:cubicBezTo>
                <a:cubicBezTo>
                  <a:pt x="47" y="289"/>
                  <a:pt x="0" y="233"/>
                  <a:pt x="0" y="177"/>
                </a:cubicBezTo>
                <a:cubicBezTo>
                  <a:pt x="0" y="168"/>
                  <a:pt x="0" y="168"/>
                  <a:pt x="0" y="168"/>
                </a:cubicBezTo>
                <a:cubicBezTo>
                  <a:pt x="102" y="28"/>
                  <a:pt x="102" y="28"/>
                  <a:pt x="102" y="28"/>
                </a:cubicBezTo>
                <a:cubicBezTo>
                  <a:pt x="112" y="10"/>
                  <a:pt x="130" y="0"/>
                  <a:pt x="149" y="0"/>
                </a:cubicBezTo>
                <a:cubicBezTo>
                  <a:pt x="566" y="0"/>
                  <a:pt x="566" y="0"/>
                  <a:pt x="566" y="0"/>
                </a:cubicBezTo>
                <a:lnTo>
                  <a:pt x="566" y="0"/>
                </a:lnTo>
                <a:cubicBezTo>
                  <a:pt x="585" y="0"/>
                  <a:pt x="603" y="10"/>
                  <a:pt x="613" y="28"/>
                </a:cubicBezTo>
                <a:cubicBezTo>
                  <a:pt x="706" y="168"/>
                  <a:pt x="706" y="168"/>
                  <a:pt x="706" y="168"/>
                </a:cubicBezTo>
                <a:cubicBezTo>
                  <a:pt x="706" y="177"/>
                  <a:pt x="706" y="177"/>
                  <a:pt x="706" y="177"/>
                </a:cubicBezTo>
                <a:cubicBezTo>
                  <a:pt x="706" y="242"/>
                  <a:pt x="669" y="289"/>
                  <a:pt x="603" y="289"/>
                </a:cubicBezTo>
                <a:close/>
                <a:moveTo>
                  <a:pt x="520" y="186"/>
                </a:moveTo>
                <a:lnTo>
                  <a:pt x="520" y="186"/>
                </a:lnTo>
                <a:lnTo>
                  <a:pt x="520" y="186"/>
                </a:lnTo>
                <a:cubicBezTo>
                  <a:pt x="529" y="186"/>
                  <a:pt x="548" y="196"/>
                  <a:pt x="548" y="205"/>
                </a:cubicBezTo>
                <a:cubicBezTo>
                  <a:pt x="557" y="224"/>
                  <a:pt x="585" y="242"/>
                  <a:pt x="603" y="233"/>
                </a:cubicBezTo>
                <a:cubicBezTo>
                  <a:pt x="631" y="233"/>
                  <a:pt x="650" y="214"/>
                  <a:pt x="650" y="186"/>
                </a:cubicBezTo>
                <a:cubicBezTo>
                  <a:pt x="566" y="56"/>
                  <a:pt x="566" y="56"/>
                  <a:pt x="566" y="56"/>
                </a:cubicBezTo>
                <a:cubicBezTo>
                  <a:pt x="149" y="56"/>
                  <a:pt x="149" y="56"/>
                  <a:pt x="149" y="56"/>
                </a:cubicBezTo>
                <a:lnTo>
                  <a:pt x="149" y="56"/>
                </a:lnTo>
                <a:cubicBezTo>
                  <a:pt x="65" y="186"/>
                  <a:pt x="65" y="186"/>
                  <a:pt x="65" y="186"/>
                </a:cubicBezTo>
                <a:cubicBezTo>
                  <a:pt x="65" y="214"/>
                  <a:pt x="84" y="233"/>
                  <a:pt x="112" y="233"/>
                </a:cubicBezTo>
                <a:cubicBezTo>
                  <a:pt x="130" y="233"/>
                  <a:pt x="158" y="224"/>
                  <a:pt x="166" y="205"/>
                </a:cubicBezTo>
                <a:cubicBezTo>
                  <a:pt x="166" y="186"/>
                  <a:pt x="185" y="177"/>
                  <a:pt x="194" y="177"/>
                </a:cubicBezTo>
                <a:lnTo>
                  <a:pt x="194" y="177"/>
                </a:lnTo>
                <a:cubicBezTo>
                  <a:pt x="213" y="177"/>
                  <a:pt x="222" y="186"/>
                  <a:pt x="231" y="205"/>
                </a:cubicBezTo>
                <a:cubicBezTo>
                  <a:pt x="231" y="224"/>
                  <a:pt x="259" y="233"/>
                  <a:pt x="278" y="233"/>
                </a:cubicBezTo>
                <a:cubicBezTo>
                  <a:pt x="297" y="233"/>
                  <a:pt x="315" y="224"/>
                  <a:pt x="325" y="205"/>
                </a:cubicBezTo>
                <a:cubicBezTo>
                  <a:pt x="334" y="186"/>
                  <a:pt x="343" y="186"/>
                  <a:pt x="352" y="186"/>
                </a:cubicBezTo>
                <a:lnTo>
                  <a:pt x="352" y="186"/>
                </a:lnTo>
                <a:cubicBezTo>
                  <a:pt x="371" y="186"/>
                  <a:pt x="380" y="186"/>
                  <a:pt x="389" y="205"/>
                </a:cubicBezTo>
                <a:cubicBezTo>
                  <a:pt x="399" y="224"/>
                  <a:pt x="417" y="233"/>
                  <a:pt x="436" y="233"/>
                </a:cubicBezTo>
                <a:cubicBezTo>
                  <a:pt x="455" y="233"/>
                  <a:pt x="473" y="224"/>
                  <a:pt x="483" y="205"/>
                </a:cubicBezTo>
                <a:cubicBezTo>
                  <a:pt x="492" y="186"/>
                  <a:pt x="501" y="186"/>
                  <a:pt x="520" y="18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4">
            <a:extLst>
              <a:ext uri="{FF2B5EF4-FFF2-40B4-BE49-F238E27FC236}">
                <a16:creationId xmlns:a16="http://schemas.microsoft.com/office/drawing/2014/main" id="{07840510-BA12-984E-A0A4-4EEAB37B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804" y="6152393"/>
            <a:ext cx="175878" cy="46062"/>
          </a:xfrm>
          <a:custGeom>
            <a:avLst/>
            <a:gdLst>
              <a:gd name="T0" fmla="*/ 186 w 187"/>
              <a:gd name="T1" fmla="*/ 46 h 47"/>
              <a:gd name="T2" fmla="*/ 0 w 187"/>
              <a:gd name="T3" fmla="*/ 46 h 47"/>
              <a:gd name="T4" fmla="*/ 0 w 187"/>
              <a:gd name="T5" fmla="*/ 0 h 47"/>
              <a:gd name="T6" fmla="*/ 186 w 187"/>
              <a:gd name="T7" fmla="*/ 0 h 47"/>
              <a:gd name="T8" fmla="*/ 186 w 18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47">
                <a:moveTo>
                  <a:pt x="186" y="46"/>
                </a:moveTo>
                <a:lnTo>
                  <a:pt x="0" y="46"/>
                </a:lnTo>
                <a:lnTo>
                  <a:pt x="0" y="0"/>
                </a:lnTo>
                <a:lnTo>
                  <a:pt x="186" y="0"/>
                </a:lnTo>
                <a:lnTo>
                  <a:pt x="186" y="4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5">
            <a:extLst>
              <a:ext uri="{FF2B5EF4-FFF2-40B4-BE49-F238E27FC236}">
                <a16:creationId xmlns:a16="http://schemas.microsoft.com/office/drawing/2014/main" id="{9C3F25A6-A194-DC4A-8217-A7FB3129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1554" y="6035141"/>
            <a:ext cx="175878" cy="326631"/>
          </a:xfrm>
          <a:custGeom>
            <a:avLst/>
            <a:gdLst>
              <a:gd name="T0" fmla="*/ 74 w 187"/>
              <a:gd name="T1" fmla="*/ 0 h 345"/>
              <a:gd name="T2" fmla="*/ 74 w 187"/>
              <a:gd name="T3" fmla="*/ 0 h 345"/>
              <a:gd name="T4" fmla="*/ 0 w 187"/>
              <a:gd name="T5" fmla="*/ 0 h 345"/>
              <a:gd name="T6" fmla="*/ 0 w 187"/>
              <a:gd name="T7" fmla="*/ 46 h 345"/>
              <a:gd name="T8" fmla="*/ 56 w 187"/>
              <a:gd name="T9" fmla="*/ 46 h 345"/>
              <a:gd name="T10" fmla="*/ 74 w 187"/>
              <a:gd name="T11" fmla="*/ 56 h 345"/>
              <a:gd name="T12" fmla="*/ 139 w 187"/>
              <a:gd name="T13" fmla="*/ 130 h 345"/>
              <a:gd name="T14" fmla="*/ 139 w 187"/>
              <a:gd name="T15" fmla="*/ 307 h 345"/>
              <a:gd name="T16" fmla="*/ 28 w 187"/>
              <a:gd name="T17" fmla="*/ 307 h 345"/>
              <a:gd name="T18" fmla="*/ 37 w 187"/>
              <a:gd name="T19" fmla="*/ 325 h 345"/>
              <a:gd name="T20" fmla="*/ 28 w 187"/>
              <a:gd name="T21" fmla="*/ 344 h 345"/>
              <a:gd name="T22" fmla="*/ 139 w 187"/>
              <a:gd name="T23" fmla="*/ 344 h 345"/>
              <a:gd name="T24" fmla="*/ 186 w 187"/>
              <a:gd name="T25" fmla="*/ 307 h 345"/>
              <a:gd name="T26" fmla="*/ 186 w 187"/>
              <a:gd name="T27" fmla="*/ 121 h 345"/>
              <a:gd name="T28" fmla="*/ 186 w 187"/>
              <a:gd name="T29" fmla="*/ 111 h 345"/>
              <a:gd name="T30" fmla="*/ 93 w 187"/>
              <a:gd name="T31" fmla="*/ 9 h 345"/>
              <a:gd name="T32" fmla="*/ 74 w 187"/>
              <a:gd name="T33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7" h="345">
                <a:moveTo>
                  <a:pt x="74" y="0"/>
                </a:moveTo>
                <a:lnTo>
                  <a:pt x="74" y="0"/>
                </a:ln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65" y="46"/>
                  <a:pt x="74" y="46"/>
                  <a:pt x="74" y="56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39" y="307"/>
                  <a:pt x="139" y="307"/>
                  <a:pt x="139" y="307"/>
                </a:cubicBezTo>
                <a:cubicBezTo>
                  <a:pt x="28" y="307"/>
                  <a:pt x="28" y="307"/>
                  <a:pt x="28" y="307"/>
                </a:cubicBezTo>
                <a:cubicBezTo>
                  <a:pt x="37" y="307"/>
                  <a:pt x="37" y="316"/>
                  <a:pt x="37" y="325"/>
                </a:cubicBezTo>
                <a:cubicBezTo>
                  <a:pt x="37" y="325"/>
                  <a:pt x="37" y="335"/>
                  <a:pt x="28" y="344"/>
                </a:cubicBezTo>
                <a:cubicBezTo>
                  <a:pt x="139" y="344"/>
                  <a:pt x="139" y="344"/>
                  <a:pt x="139" y="344"/>
                </a:cubicBezTo>
                <a:cubicBezTo>
                  <a:pt x="167" y="344"/>
                  <a:pt x="186" y="325"/>
                  <a:pt x="186" y="307"/>
                </a:cubicBezTo>
                <a:cubicBezTo>
                  <a:pt x="186" y="121"/>
                  <a:pt x="186" y="121"/>
                  <a:pt x="186" y="121"/>
                </a:cubicBezTo>
                <a:cubicBezTo>
                  <a:pt x="186" y="121"/>
                  <a:pt x="186" y="121"/>
                  <a:pt x="186" y="111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84" y="0"/>
                  <a:pt x="7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6">
            <a:extLst>
              <a:ext uri="{FF2B5EF4-FFF2-40B4-BE49-F238E27FC236}">
                <a16:creationId xmlns:a16="http://schemas.microsoft.com/office/drawing/2014/main" id="{80688909-143D-6B4C-B693-C40B28378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7735" y="6315708"/>
            <a:ext cx="205193" cy="54440"/>
          </a:xfrm>
          <a:custGeom>
            <a:avLst/>
            <a:gdLst>
              <a:gd name="T0" fmla="*/ 214 w 215"/>
              <a:gd name="T1" fmla="*/ 0 h 57"/>
              <a:gd name="T2" fmla="*/ 214 w 215"/>
              <a:gd name="T3" fmla="*/ 0 h 57"/>
              <a:gd name="T4" fmla="*/ 9 w 215"/>
              <a:gd name="T5" fmla="*/ 0 h 57"/>
              <a:gd name="T6" fmla="*/ 9 w 215"/>
              <a:gd name="T7" fmla="*/ 28 h 57"/>
              <a:gd name="T8" fmla="*/ 0 w 215"/>
              <a:gd name="T9" fmla="*/ 56 h 57"/>
              <a:gd name="T10" fmla="*/ 214 w 215"/>
              <a:gd name="T11" fmla="*/ 56 h 57"/>
              <a:gd name="T12" fmla="*/ 205 w 215"/>
              <a:gd name="T13" fmla="*/ 28 h 57"/>
              <a:gd name="T14" fmla="*/ 214 w 215"/>
              <a:gd name="T1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57">
                <a:moveTo>
                  <a:pt x="214" y="0"/>
                </a:moveTo>
                <a:lnTo>
                  <a:pt x="214" y="0"/>
                </a:lnTo>
                <a:cubicBezTo>
                  <a:pt x="9" y="0"/>
                  <a:pt x="9" y="0"/>
                  <a:pt x="9" y="0"/>
                </a:cubicBezTo>
                <a:cubicBezTo>
                  <a:pt x="9" y="10"/>
                  <a:pt x="9" y="19"/>
                  <a:pt x="9" y="28"/>
                </a:cubicBezTo>
                <a:cubicBezTo>
                  <a:pt x="9" y="38"/>
                  <a:pt x="9" y="47"/>
                  <a:pt x="0" y="56"/>
                </a:cubicBezTo>
                <a:cubicBezTo>
                  <a:pt x="214" y="56"/>
                  <a:pt x="214" y="56"/>
                  <a:pt x="214" y="56"/>
                </a:cubicBezTo>
                <a:cubicBezTo>
                  <a:pt x="214" y="47"/>
                  <a:pt x="205" y="38"/>
                  <a:pt x="205" y="28"/>
                </a:cubicBezTo>
                <a:cubicBezTo>
                  <a:pt x="205" y="19"/>
                  <a:pt x="205" y="10"/>
                  <a:pt x="21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7">
            <a:extLst>
              <a:ext uri="{FF2B5EF4-FFF2-40B4-BE49-F238E27FC236}">
                <a16:creationId xmlns:a16="http://schemas.microsoft.com/office/drawing/2014/main" id="{DEA465A8-2511-1C4B-9B79-D54123C1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044" y="5938825"/>
            <a:ext cx="502510" cy="364321"/>
          </a:xfrm>
          <a:custGeom>
            <a:avLst/>
            <a:gdLst>
              <a:gd name="T0" fmla="*/ 510 w 530"/>
              <a:gd name="T1" fmla="*/ 371 h 382"/>
              <a:gd name="T2" fmla="*/ 510 w 530"/>
              <a:gd name="T3" fmla="*/ 371 h 382"/>
              <a:gd name="T4" fmla="*/ 529 w 530"/>
              <a:gd name="T5" fmla="*/ 371 h 382"/>
              <a:gd name="T6" fmla="*/ 529 w 530"/>
              <a:gd name="T7" fmla="*/ 148 h 382"/>
              <a:gd name="T8" fmla="*/ 529 w 530"/>
              <a:gd name="T9" fmla="*/ 102 h 382"/>
              <a:gd name="T10" fmla="*/ 529 w 530"/>
              <a:gd name="T11" fmla="*/ 56 h 382"/>
              <a:gd name="T12" fmla="*/ 482 w 530"/>
              <a:gd name="T13" fmla="*/ 0 h 382"/>
              <a:gd name="T14" fmla="*/ 28 w 530"/>
              <a:gd name="T15" fmla="*/ 0 h 382"/>
              <a:gd name="T16" fmla="*/ 0 w 530"/>
              <a:gd name="T17" fmla="*/ 28 h 382"/>
              <a:gd name="T18" fmla="*/ 28 w 530"/>
              <a:gd name="T19" fmla="*/ 56 h 382"/>
              <a:gd name="T20" fmla="*/ 473 w 530"/>
              <a:gd name="T21" fmla="*/ 56 h 382"/>
              <a:gd name="T22" fmla="*/ 473 w 530"/>
              <a:gd name="T23" fmla="*/ 381 h 382"/>
              <a:gd name="T24" fmla="*/ 510 w 530"/>
              <a:gd name="T25" fmla="*/ 37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0" h="382">
                <a:moveTo>
                  <a:pt x="510" y="371"/>
                </a:moveTo>
                <a:lnTo>
                  <a:pt x="510" y="371"/>
                </a:lnTo>
                <a:cubicBezTo>
                  <a:pt x="520" y="371"/>
                  <a:pt x="529" y="371"/>
                  <a:pt x="529" y="371"/>
                </a:cubicBezTo>
                <a:cubicBezTo>
                  <a:pt x="529" y="148"/>
                  <a:pt x="529" y="148"/>
                  <a:pt x="529" y="148"/>
                </a:cubicBezTo>
                <a:cubicBezTo>
                  <a:pt x="529" y="102"/>
                  <a:pt x="529" y="102"/>
                  <a:pt x="529" y="102"/>
                </a:cubicBezTo>
                <a:cubicBezTo>
                  <a:pt x="529" y="56"/>
                  <a:pt x="529" y="56"/>
                  <a:pt x="529" y="56"/>
                </a:cubicBezTo>
                <a:cubicBezTo>
                  <a:pt x="529" y="28"/>
                  <a:pt x="510" y="0"/>
                  <a:pt x="48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46"/>
                  <a:pt x="9" y="56"/>
                  <a:pt x="28" y="56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73" y="381"/>
                  <a:pt x="473" y="381"/>
                  <a:pt x="473" y="381"/>
                </a:cubicBezTo>
                <a:cubicBezTo>
                  <a:pt x="482" y="371"/>
                  <a:pt x="501" y="371"/>
                  <a:pt x="510" y="3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8">
            <a:extLst>
              <a:ext uri="{FF2B5EF4-FFF2-40B4-BE49-F238E27FC236}">
                <a16:creationId xmlns:a16="http://schemas.microsoft.com/office/drawing/2014/main" id="{E27E9CF4-DA6E-034A-9321-64FBF839E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481" y="6131454"/>
            <a:ext cx="104691" cy="238693"/>
          </a:xfrm>
          <a:custGeom>
            <a:avLst/>
            <a:gdLst>
              <a:gd name="T0" fmla="*/ 101 w 111"/>
              <a:gd name="T1" fmla="*/ 195 h 252"/>
              <a:gd name="T2" fmla="*/ 101 w 111"/>
              <a:gd name="T3" fmla="*/ 195 h 252"/>
              <a:gd name="T4" fmla="*/ 55 w 111"/>
              <a:gd name="T5" fmla="*/ 195 h 252"/>
              <a:gd name="T6" fmla="*/ 55 w 111"/>
              <a:gd name="T7" fmla="*/ 0 h 252"/>
              <a:gd name="T8" fmla="*/ 0 w 111"/>
              <a:gd name="T9" fmla="*/ 0 h 252"/>
              <a:gd name="T10" fmla="*/ 0 w 111"/>
              <a:gd name="T11" fmla="*/ 195 h 252"/>
              <a:gd name="T12" fmla="*/ 9 w 111"/>
              <a:gd name="T13" fmla="*/ 233 h 252"/>
              <a:gd name="T14" fmla="*/ 55 w 111"/>
              <a:gd name="T15" fmla="*/ 251 h 252"/>
              <a:gd name="T16" fmla="*/ 55 w 111"/>
              <a:gd name="T17" fmla="*/ 251 h 252"/>
              <a:gd name="T18" fmla="*/ 110 w 111"/>
              <a:gd name="T19" fmla="*/ 251 h 252"/>
              <a:gd name="T20" fmla="*/ 101 w 111"/>
              <a:gd name="T21" fmla="*/ 223 h 252"/>
              <a:gd name="T22" fmla="*/ 101 w 111"/>
              <a:gd name="T23" fmla="*/ 195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252">
                <a:moveTo>
                  <a:pt x="101" y="195"/>
                </a:moveTo>
                <a:lnTo>
                  <a:pt x="101" y="195"/>
                </a:lnTo>
                <a:cubicBezTo>
                  <a:pt x="55" y="195"/>
                  <a:pt x="55" y="195"/>
                  <a:pt x="55" y="195"/>
                </a:cubicBezTo>
                <a:cubicBezTo>
                  <a:pt x="55" y="0"/>
                  <a:pt x="55" y="0"/>
                  <a:pt x="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14"/>
                  <a:pt x="9" y="223"/>
                  <a:pt x="9" y="233"/>
                </a:cubicBezTo>
                <a:cubicBezTo>
                  <a:pt x="17" y="242"/>
                  <a:pt x="36" y="251"/>
                  <a:pt x="55" y="251"/>
                </a:cubicBezTo>
                <a:lnTo>
                  <a:pt x="55" y="251"/>
                </a:lnTo>
                <a:cubicBezTo>
                  <a:pt x="110" y="251"/>
                  <a:pt x="110" y="251"/>
                  <a:pt x="110" y="251"/>
                </a:cubicBezTo>
                <a:cubicBezTo>
                  <a:pt x="101" y="242"/>
                  <a:pt x="101" y="233"/>
                  <a:pt x="101" y="223"/>
                </a:cubicBezTo>
                <a:cubicBezTo>
                  <a:pt x="101" y="214"/>
                  <a:pt x="101" y="205"/>
                  <a:pt x="101" y="19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9">
            <a:extLst>
              <a:ext uri="{FF2B5EF4-FFF2-40B4-BE49-F238E27FC236}">
                <a16:creationId xmlns:a16="http://schemas.microsoft.com/office/drawing/2014/main" id="{57DA0A8E-67B8-FD42-8AA9-4F2927AD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613" y="6265457"/>
            <a:ext cx="142378" cy="150753"/>
          </a:xfrm>
          <a:custGeom>
            <a:avLst/>
            <a:gdLst>
              <a:gd name="T0" fmla="*/ 74 w 150"/>
              <a:gd name="T1" fmla="*/ 158 h 159"/>
              <a:gd name="T2" fmla="*/ 74 w 150"/>
              <a:gd name="T3" fmla="*/ 158 h 159"/>
              <a:gd name="T4" fmla="*/ 0 w 150"/>
              <a:gd name="T5" fmla="*/ 83 h 159"/>
              <a:gd name="T6" fmla="*/ 74 w 150"/>
              <a:gd name="T7" fmla="*/ 0 h 159"/>
              <a:gd name="T8" fmla="*/ 149 w 150"/>
              <a:gd name="T9" fmla="*/ 83 h 159"/>
              <a:gd name="T10" fmla="*/ 74 w 150"/>
              <a:gd name="T11" fmla="*/ 158 h 159"/>
              <a:gd name="T12" fmla="*/ 74 w 150"/>
              <a:gd name="T13" fmla="*/ 46 h 159"/>
              <a:gd name="T14" fmla="*/ 74 w 150"/>
              <a:gd name="T15" fmla="*/ 46 h 159"/>
              <a:gd name="T16" fmla="*/ 37 w 150"/>
              <a:gd name="T17" fmla="*/ 83 h 159"/>
              <a:gd name="T18" fmla="*/ 74 w 150"/>
              <a:gd name="T19" fmla="*/ 111 h 159"/>
              <a:gd name="T20" fmla="*/ 112 w 150"/>
              <a:gd name="T21" fmla="*/ 83 h 159"/>
              <a:gd name="T22" fmla="*/ 74 w 150"/>
              <a:gd name="T23" fmla="*/ 4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59">
                <a:moveTo>
                  <a:pt x="74" y="158"/>
                </a:moveTo>
                <a:lnTo>
                  <a:pt x="74" y="158"/>
                </a:lnTo>
                <a:cubicBezTo>
                  <a:pt x="37" y="158"/>
                  <a:pt x="0" y="121"/>
                  <a:pt x="0" y="83"/>
                </a:cubicBezTo>
                <a:cubicBezTo>
                  <a:pt x="0" y="37"/>
                  <a:pt x="37" y="0"/>
                  <a:pt x="74" y="0"/>
                </a:cubicBezTo>
                <a:cubicBezTo>
                  <a:pt x="112" y="0"/>
                  <a:pt x="149" y="37"/>
                  <a:pt x="149" y="83"/>
                </a:cubicBezTo>
                <a:cubicBezTo>
                  <a:pt x="149" y="121"/>
                  <a:pt x="112" y="158"/>
                  <a:pt x="74" y="158"/>
                </a:cubicBezTo>
                <a:close/>
                <a:moveTo>
                  <a:pt x="74" y="46"/>
                </a:moveTo>
                <a:lnTo>
                  <a:pt x="74" y="46"/>
                </a:lnTo>
                <a:cubicBezTo>
                  <a:pt x="56" y="46"/>
                  <a:pt x="37" y="65"/>
                  <a:pt x="37" y="83"/>
                </a:cubicBezTo>
                <a:cubicBezTo>
                  <a:pt x="37" y="102"/>
                  <a:pt x="56" y="111"/>
                  <a:pt x="74" y="111"/>
                </a:cubicBezTo>
                <a:cubicBezTo>
                  <a:pt x="93" y="111"/>
                  <a:pt x="112" y="102"/>
                  <a:pt x="112" y="83"/>
                </a:cubicBezTo>
                <a:cubicBezTo>
                  <a:pt x="112" y="65"/>
                  <a:pt x="93" y="46"/>
                  <a:pt x="74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0">
            <a:extLst>
              <a:ext uri="{FF2B5EF4-FFF2-40B4-BE49-F238E27FC236}">
                <a16:creationId xmlns:a16="http://schemas.microsoft.com/office/drawing/2014/main" id="{94AD066F-AF41-E648-8AEB-43941293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483" y="6265457"/>
            <a:ext cx="150753" cy="150753"/>
          </a:xfrm>
          <a:custGeom>
            <a:avLst/>
            <a:gdLst>
              <a:gd name="T0" fmla="*/ 84 w 159"/>
              <a:gd name="T1" fmla="*/ 158 h 159"/>
              <a:gd name="T2" fmla="*/ 84 w 159"/>
              <a:gd name="T3" fmla="*/ 158 h 159"/>
              <a:gd name="T4" fmla="*/ 0 w 159"/>
              <a:gd name="T5" fmla="*/ 83 h 159"/>
              <a:gd name="T6" fmla="*/ 84 w 159"/>
              <a:gd name="T7" fmla="*/ 0 h 159"/>
              <a:gd name="T8" fmla="*/ 158 w 159"/>
              <a:gd name="T9" fmla="*/ 83 h 159"/>
              <a:gd name="T10" fmla="*/ 84 w 159"/>
              <a:gd name="T11" fmla="*/ 158 h 159"/>
              <a:gd name="T12" fmla="*/ 84 w 159"/>
              <a:gd name="T13" fmla="*/ 46 h 159"/>
              <a:gd name="T14" fmla="*/ 84 w 159"/>
              <a:gd name="T15" fmla="*/ 46 h 159"/>
              <a:gd name="T16" fmla="*/ 47 w 159"/>
              <a:gd name="T17" fmla="*/ 83 h 159"/>
              <a:gd name="T18" fmla="*/ 84 w 159"/>
              <a:gd name="T19" fmla="*/ 111 h 159"/>
              <a:gd name="T20" fmla="*/ 112 w 159"/>
              <a:gd name="T21" fmla="*/ 83 h 159"/>
              <a:gd name="T22" fmla="*/ 84 w 159"/>
              <a:gd name="T23" fmla="*/ 4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59">
                <a:moveTo>
                  <a:pt x="84" y="158"/>
                </a:moveTo>
                <a:lnTo>
                  <a:pt x="84" y="158"/>
                </a:lnTo>
                <a:cubicBezTo>
                  <a:pt x="37" y="158"/>
                  <a:pt x="0" y="121"/>
                  <a:pt x="0" y="83"/>
                </a:cubicBezTo>
                <a:cubicBezTo>
                  <a:pt x="0" y="37"/>
                  <a:pt x="37" y="0"/>
                  <a:pt x="84" y="0"/>
                </a:cubicBezTo>
                <a:cubicBezTo>
                  <a:pt x="121" y="0"/>
                  <a:pt x="158" y="37"/>
                  <a:pt x="158" y="83"/>
                </a:cubicBezTo>
                <a:cubicBezTo>
                  <a:pt x="158" y="121"/>
                  <a:pt x="121" y="158"/>
                  <a:pt x="84" y="158"/>
                </a:cubicBezTo>
                <a:close/>
                <a:moveTo>
                  <a:pt x="84" y="46"/>
                </a:moveTo>
                <a:lnTo>
                  <a:pt x="84" y="46"/>
                </a:lnTo>
                <a:cubicBezTo>
                  <a:pt x="65" y="46"/>
                  <a:pt x="47" y="65"/>
                  <a:pt x="47" y="83"/>
                </a:cubicBezTo>
                <a:cubicBezTo>
                  <a:pt x="47" y="102"/>
                  <a:pt x="65" y="111"/>
                  <a:pt x="84" y="111"/>
                </a:cubicBezTo>
                <a:cubicBezTo>
                  <a:pt x="103" y="111"/>
                  <a:pt x="112" y="102"/>
                  <a:pt x="112" y="83"/>
                </a:cubicBezTo>
                <a:cubicBezTo>
                  <a:pt x="112" y="65"/>
                  <a:pt x="103" y="46"/>
                  <a:pt x="84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1">
            <a:extLst>
              <a:ext uri="{FF2B5EF4-FFF2-40B4-BE49-F238E27FC236}">
                <a16:creationId xmlns:a16="http://schemas.microsoft.com/office/drawing/2014/main" id="{635CB75C-6DD1-2043-944F-5D7B8A696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419" y="6035141"/>
            <a:ext cx="213565" cy="46062"/>
          </a:xfrm>
          <a:custGeom>
            <a:avLst/>
            <a:gdLst>
              <a:gd name="T0" fmla="*/ 204 w 224"/>
              <a:gd name="T1" fmla="*/ 46 h 47"/>
              <a:gd name="T2" fmla="*/ 204 w 224"/>
              <a:gd name="T3" fmla="*/ 46 h 47"/>
              <a:gd name="T4" fmla="*/ 28 w 224"/>
              <a:gd name="T5" fmla="*/ 46 h 47"/>
              <a:gd name="T6" fmla="*/ 0 w 224"/>
              <a:gd name="T7" fmla="*/ 19 h 47"/>
              <a:gd name="T8" fmla="*/ 0 w 224"/>
              <a:gd name="T9" fmla="*/ 19 h 47"/>
              <a:gd name="T10" fmla="*/ 28 w 224"/>
              <a:gd name="T11" fmla="*/ 0 h 47"/>
              <a:gd name="T12" fmla="*/ 204 w 224"/>
              <a:gd name="T13" fmla="*/ 0 h 47"/>
              <a:gd name="T14" fmla="*/ 223 w 224"/>
              <a:gd name="T15" fmla="*/ 19 h 47"/>
              <a:gd name="T16" fmla="*/ 223 w 224"/>
              <a:gd name="T17" fmla="*/ 19 h 47"/>
              <a:gd name="T18" fmla="*/ 204 w 224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47">
                <a:moveTo>
                  <a:pt x="204" y="46"/>
                </a:moveTo>
                <a:lnTo>
                  <a:pt x="204" y="46"/>
                </a:lnTo>
                <a:cubicBezTo>
                  <a:pt x="28" y="46"/>
                  <a:pt x="28" y="46"/>
                  <a:pt x="28" y="46"/>
                </a:cubicBezTo>
                <a:cubicBezTo>
                  <a:pt x="19" y="46"/>
                  <a:pt x="0" y="37"/>
                  <a:pt x="0" y="19"/>
                </a:cubicBezTo>
                <a:lnTo>
                  <a:pt x="0" y="19"/>
                </a:lnTo>
                <a:cubicBezTo>
                  <a:pt x="0" y="9"/>
                  <a:pt x="19" y="0"/>
                  <a:pt x="28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3" y="9"/>
                  <a:pt x="223" y="19"/>
                </a:cubicBezTo>
                <a:lnTo>
                  <a:pt x="223" y="19"/>
                </a:lnTo>
                <a:cubicBezTo>
                  <a:pt x="223" y="37"/>
                  <a:pt x="213" y="46"/>
                  <a:pt x="204" y="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2">
            <a:extLst>
              <a:ext uri="{FF2B5EF4-FFF2-40B4-BE49-F238E27FC236}">
                <a16:creationId xmlns:a16="http://schemas.microsoft.com/office/drawing/2014/main" id="{C6BAC005-0649-564C-A7DA-54D51C784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106" y="6114704"/>
            <a:ext cx="104691" cy="37690"/>
          </a:xfrm>
          <a:custGeom>
            <a:avLst/>
            <a:gdLst>
              <a:gd name="T0" fmla="*/ 91 w 111"/>
              <a:gd name="T1" fmla="*/ 37 h 38"/>
              <a:gd name="T2" fmla="*/ 91 w 111"/>
              <a:gd name="T3" fmla="*/ 37 h 38"/>
              <a:gd name="T4" fmla="*/ 18 w 111"/>
              <a:gd name="T5" fmla="*/ 37 h 38"/>
              <a:gd name="T6" fmla="*/ 0 w 111"/>
              <a:gd name="T7" fmla="*/ 18 h 38"/>
              <a:gd name="T8" fmla="*/ 0 w 111"/>
              <a:gd name="T9" fmla="*/ 18 h 38"/>
              <a:gd name="T10" fmla="*/ 26 w 111"/>
              <a:gd name="T11" fmla="*/ 0 h 38"/>
              <a:gd name="T12" fmla="*/ 91 w 111"/>
              <a:gd name="T13" fmla="*/ 0 h 38"/>
              <a:gd name="T14" fmla="*/ 110 w 111"/>
              <a:gd name="T15" fmla="*/ 18 h 38"/>
              <a:gd name="T16" fmla="*/ 110 w 111"/>
              <a:gd name="T17" fmla="*/ 18 h 38"/>
              <a:gd name="T18" fmla="*/ 91 w 111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38">
                <a:moveTo>
                  <a:pt x="91" y="37"/>
                </a:moveTo>
                <a:lnTo>
                  <a:pt x="91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6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1" y="0"/>
                  <a:pt x="110" y="9"/>
                  <a:pt x="110" y="18"/>
                </a:cubicBezTo>
                <a:lnTo>
                  <a:pt x="110" y="18"/>
                </a:lnTo>
                <a:cubicBezTo>
                  <a:pt x="110" y="27"/>
                  <a:pt x="101" y="37"/>
                  <a:pt x="91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3">
            <a:extLst>
              <a:ext uri="{FF2B5EF4-FFF2-40B4-BE49-F238E27FC236}">
                <a16:creationId xmlns:a16="http://schemas.microsoft.com/office/drawing/2014/main" id="{A9B30340-A08B-7D46-8AC4-273AC7772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242" y="8116367"/>
            <a:ext cx="611387" cy="71190"/>
          </a:xfrm>
          <a:custGeom>
            <a:avLst/>
            <a:gdLst>
              <a:gd name="T0" fmla="*/ 642 w 643"/>
              <a:gd name="T1" fmla="*/ 74 h 75"/>
              <a:gd name="T2" fmla="*/ 0 w 643"/>
              <a:gd name="T3" fmla="*/ 74 h 75"/>
              <a:gd name="T4" fmla="*/ 0 w 643"/>
              <a:gd name="T5" fmla="*/ 0 h 75"/>
              <a:gd name="T6" fmla="*/ 642 w 643"/>
              <a:gd name="T7" fmla="*/ 0 h 75"/>
              <a:gd name="T8" fmla="*/ 642 w 643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3" h="75">
                <a:moveTo>
                  <a:pt x="642" y="74"/>
                </a:moveTo>
                <a:lnTo>
                  <a:pt x="0" y="74"/>
                </a:lnTo>
                <a:lnTo>
                  <a:pt x="0" y="0"/>
                </a:lnTo>
                <a:lnTo>
                  <a:pt x="642" y="0"/>
                </a:lnTo>
                <a:lnTo>
                  <a:pt x="642" y="7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4">
            <a:extLst>
              <a:ext uri="{FF2B5EF4-FFF2-40B4-BE49-F238E27FC236}">
                <a16:creationId xmlns:a16="http://schemas.microsoft.com/office/drawing/2014/main" id="{DFB9F760-F978-324B-86B9-191038912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055" y="8296435"/>
            <a:ext cx="134003" cy="54437"/>
          </a:xfrm>
          <a:custGeom>
            <a:avLst/>
            <a:gdLst>
              <a:gd name="T0" fmla="*/ 112 w 141"/>
              <a:gd name="T1" fmla="*/ 56 h 57"/>
              <a:gd name="T2" fmla="*/ 112 w 141"/>
              <a:gd name="T3" fmla="*/ 56 h 57"/>
              <a:gd name="T4" fmla="*/ 28 w 141"/>
              <a:gd name="T5" fmla="*/ 56 h 57"/>
              <a:gd name="T6" fmla="*/ 0 w 141"/>
              <a:gd name="T7" fmla="*/ 28 h 57"/>
              <a:gd name="T8" fmla="*/ 0 w 141"/>
              <a:gd name="T9" fmla="*/ 28 h 57"/>
              <a:gd name="T10" fmla="*/ 28 w 141"/>
              <a:gd name="T11" fmla="*/ 0 h 57"/>
              <a:gd name="T12" fmla="*/ 112 w 141"/>
              <a:gd name="T13" fmla="*/ 0 h 57"/>
              <a:gd name="T14" fmla="*/ 140 w 141"/>
              <a:gd name="T15" fmla="*/ 28 h 57"/>
              <a:gd name="T16" fmla="*/ 140 w 141"/>
              <a:gd name="T17" fmla="*/ 28 h 57"/>
              <a:gd name="T18" fmla="*/ 112 w 141"/>
              <a:gd name="T1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57">
                <a:moveTo>
                  <a:pt x="112" y="56"/>
                </a:moveTo>
                <a:lnTo>
                  <a:pt x="112" y="56"/>
                </a:lnTo>
                <a:cubicBezTo>
                  <a:pt x="28" y="56"/>
                  <a:pt x="28" y="56"/>
                  <a:pt x="28" y="56"/>
                </a:cubicBezTo>
                <a:cubicBezTo>
                  <a:pt x="19" y="56"/>
                  <a:pt x="0" y="46"/>
                  <a:pt x="0" y="28"/>
                </a:cubicBezTo>
                <a:lnTo>
                  <a:pt x="0" y="28"/>
                </a:lnTo>
                <a:cubicBezTo>
                  <a:pt x="0" y="9"/>
                  <a:pt x="19" y="0"/>
                  <a:pt x="2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31" y="0"/>
                  <a:pt x="140" y="9"/>
                  <a:pt x="140" y="28"/>
                </a:cubicBezTo>
                <a:lnTo>
                  <a:pt x="140" y="28"/>
                </a:lnTo>
                <a:cubicBezTo>
                  <a:pt x="140" y="46"/>
                  <a:pt x="131" y="56"/>
                  <a:pt x="112" y="5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5">
            <a:extLst>
              <a:ext uri="{FF2B5EF4-FFF2-40B4-BE49-F238E27FC236}">
                <a16:creationId xmlns:a16="http://schemas.microsoft.com/office/drawing/2014/main" id="{D0546E9A-9F42-5943-9692-E761C44C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742" y="7940489"/>
            <a:ext cx="674199" cy="510885"/>
          </a:xfrm>
          <a:custGeom>
            <a:avLst/>
            <a:gdLst>
              <a:gd name="T0" fmla="*/ 595 w 708"/>
              <a:gd name="T1" fmla="*/ 539 h 540"/>
              <a:gd name="T2" fmla="*/ 595 w 708"/>
              <a:gd name="T3" fmla="*/ 539 h 540"/>
              <a:gd name="T4" fmla="*/ 102 w 708"/>
              <a:gd name="T5" fmla="*/ 539 h 540"/>
              <a:gd name="T6" fmla="*/ 0 w 708"/>
              <a:gd name="T7" fmla="*/ 428 h 540"/>
              <a:gd name="T8" fmla="*/ 0 w 708"/>
              <a:gd name="T9" fmla="*/ 102 h 540"/>
              <a:gd name="T10" fmla="*/ 102 w 708"/>
              <a:gd name="T11" fmla="*/ 0 h 540"/>
              <a:gd name="T12" fmla="*/ 595 w 708"/>
              <a:gd name="T13" fmla="*/ 0 h 540"/>
              <a:gd name="T14" fmla="*/ 707 w 708"/>
              <a:gd name="T15" fmla="*/ 102 h 540"/>
              <a:gd name="T16" fmla="*/ 707 w 708"/>
              <a:gd name="T17" fmla="*/ 428 h 540"/>
              <a:gd name="T18" fmla="*/ 595 w 708"/>
              <a:gd name="T19" fmla="*/ 539 h 540"/>
              <a:gd name="T20" fmla="*/ 102 w 708"/>
              <a:gd name="T21" fmla="*/ 56 h 540"/>
              <a:gd name="T22" fmla="*/ 102 w 708"/>
              <a:gd name="T23" fmla="*/ 56 h 540"/>
              <a:gd name="T24" fmla="*/ 56 w 708"/>
              <a:gd name="T25" fmla="*/ 102 h 540"/>
              <a:gd name="T26" fmla="*/ 56 w 708"/>
              <a:gd name="T27" fmla="*/ 428 h 540"/>
              <a:gd name="T28" fmla="*/ 102 w 708"/>
              <a:gd name="T29" fmla="*/ 484 h 540"/>
              <a:gd name="T30" fmla="*/ 595 w 708"/>
              <a:gd name="T31" fmla="*/ 484 h 540"/>
              <a:gd name="T32" fmla="*/ 651 w 708"/>
              <a:gd name="T33" fmla="*/ 428 h 540"/>
              <a:gd name="T34" fmla="*/ 651 w 708"/>
              <a:gd name="T35" fmla="*/ 102 h 540"/>
              <a:gd name="T36" fmla="*/ 595 w 708"/>
              <a:gd name="T37" fmla="*/ 56 h 540"/>
              <a:gd name="T38" fmla="*/ 102 w 708"/>
              <a:gd name="T39" fmla="*/ 5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8" h="540">
                <a:moveTo>
                  <a:pt x="595" y="539"/>
                </a:moveTo>
                <a:lnTo>
                  <a:pt x="595" y="539"/>
                </a:lnTo>
                <a:cubicBezTo>
                  <a:pt x="102" y="539"/>
                  <a:pt x="102" y="539"/>
                  <a:pt x="102" y="539"/>
                </a:cubicBezTo>
                <a:cubicBezTo>
                  <a:pt x="47" y="539"/>
                  <a:pt x="0" y="493"/>
                  <a:pt x="0" y="428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6"/>
                  <a:pt x="47" y="0"/>
                  <a:pt x="102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60" y="0"/>
                  <a:pt x="707" y="46"/>
                  <a:pt x="707" y="102"/>
                </a:cubicBezTo>
                <a:cubicBezTo>
                  <a:pt x="707" y="428"/>
                  <a:pt x="707" y="428"/>
                  <a:pt x="707" y="428"/>
                </a:cubicBezTo>
                <a:cubicBezTo>
                  <a:pt x="707" y="493"/>
                  <a:pt x="660" y="539"/>
                  <a:pt x="595" y="539"/>
                </a:cubicBezTo>
                <a:close/>
                <a:moveTo>
                  <a:pt x="102" y="56"/>
                </a:moveTo>
                <a:lnTo>
                  <a:pt x="102" y="56"/>
                </a:lnTo>
                <a:cubicBezTo>
                  <a:pt x="74" y="56"/>
                  <a:pt x="56" y="74"/>
                  <a:pt x="56" y="102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56" y="456"/>
                  <a:pt x="74" y="484"/>
                  <a:pt x="102" y="484"/>
                </a:cubicBezTo>
                <a:cubicBezTo>
                  <a:pt x="595" y="484"/>
                  <a:pt x="595" y="484"/>
                  <a:pt x="595" y="484"/>
                </a:cubicBezTo>
                <a:cubicBezTo>
                  <a:pt x="623" y="484"/>
                  <a:pt x="651" y="456"/>
                  <a:pt x="651" y="428"/>
                </a:cubicBezTo>
                <a:cubicBezTo>
                  <a:pt x="651" y="102"/>
                  <a:pt x="651" y="102"/>
                  <a:pt x="651" y="102"/>
                </a:cubicBezTo>
                <a:cubicBezTo>
                  <a:pt x="651" y="74"/>
                  <a:pt x="623" y="56"/>
                  <a:pt x="595" y="56"/>
                </a:cubicBezTo>
                <a:lnTo>
                  <a:pt x="102" y="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5" name="Grupo 284">
            <a:extLst>
              <a:ext uri="{FF2B5EF4-FFF2-40B4-BE49-F238E27FC236}">
                <a16:creationId xmlns:a16="http://schemas.microsoft.com/office/drawing/2014/main" id="{62D6D08B-A500-C147-A514-12A1B15F9287}"/>
              </a:ext>
            </a:extLst>
          </p:cNvPr>
          <p:cNvGrpSpPr/>
          <p:nvPr/>
        </p:nvGrpSpPr>
        <p:grpSpPr>
          <a:xfrm>
            <a:off x="11050368" y="10845124"/>
            <a:ext cx="2928647" cy="983482"/>
            <a:chOff x="4214896" y="10781691"/>
            <a:chExt cx="4236804" cy="983482"/>
          </a:xfrm>
        </p:grpSpPr>
        <p:sp>
          <p:nvSpPr>
            <p:cNvPr id="286" name="CuadroTexto 395">
              <a:extLst>
                <a:ext uri="{FF2B5EF4-FFF2-40B4-BE49-F238E27FC236}">
                  <a16:creationId xmlns:a16="http://schemas.microsoft.com/office/drawing/2014/main" id="{D7242290-5BB9-734E-A62A-1DBF306DEC8D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87" name="Rectangle 40">
              <a:extLst>
                <a:ext uri="{FF2B5EF4-FFF2-40B4-BE49-F238E27FC236}">
                  <a16:creationId xmlns:a16="http://schemas.microsoft.com/office/drawing/2014/main" id="{7EF434DC-8A93-2947-9146-A50CA367348C}"/>
                </a:ext>
              </a:extLst>
            </p:cNvPr>
            <p:cNvSpPr/>
            <p:nvPr/>
          </p:nvSpPr>
          <p:spPr>
            <a:xfrm>
              <a:off x="4214896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8" name="Grupo 287">
            <a:extLst>
              <a:ext uri="{FF2B5EF4-FFF2-40B4-BE49-F238E27FC236}">
                <a16:creationId xmlns:a16="http://schemas.microsoft.com/office/drawing/2014/main" id="{93AE4194-161C-4B4D-9436-394D8B9EB6B9}"/>
              </a:ext>
            </a:extLst>
          </p:cNvPr>
          <p:cNvGrpSpPr/>
          <p:nvPr/>
        </p:nvGrpSpPr>
        <p:grpSpPr>
          <a:xfrm>
            <a:off x="14740391" y="8740327"/>
            <a:ext cx="2928647" cy="983482"/>
            <a:chOff x="4214896" y="10781691"/>
            <a:chExt cx="4236804" cy="983482"/>
          </a:xfrm>
        </p:grpSpPr>
        <p:sp>
          <p:nvSpPr>
            <p:cNvPr id="289" name="CuadroTexto 395">
              <a:extLst>
                <a:ext uri="{FF2B5EF4-FFF2-40B4-BE49-F238E27FC236}">
                  <a16:creationId xmlns:a16="http://schemas.microsoft.com/office/drawing/2014/main" id="{C4B06140-7A00-3E44-BA80-F98DB23A525B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0" name="Rectangle 40">
              <a:extLst>
                <a:ext uri="{FF2B5EF4-FFF2-40B4-BE49-F238E27FC236}">
                  <a16:creationId xmlns:a16="http://schemas.microsoft.com/office/drawing/2014/main" id="{CA4E7DA1-8FE9-2340-88D0-A4212A1EA0A7}"/>
                </a:ext>
              </a:extLst>
            </p:cNvPr>
            <p:cNvSpPr/>
            <p:nvPr/>
          </p:nvSpPr>
          <p:spPr>
            <a:xfrm>
              <a:off x="4214896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1" name="Grupo 290">
            <a:extLst>
              <a:ext uri="{FF2B5EF4-FFF2-40B4-BE49-F238E27FC236}">
                <a16:creationId xmlns:a16="http://schemas.microsoft.com/office/drawing/2014/main" id="{C933F62C-649C-1645-A27F-1D616E3CC9AB}"/>
              </a:ext>
            </a:extLst>
          </p:cNvPr>
          <p:cNvGrpSpPr/>
          <p:nvPr/>
        </p:nvGrpSpPr>
        <p:grpSpPr>
          <a:xfrm>
            <a:off x="11019726" y="6571737"/>
            <a:ext cx="2928647" cy="983482"/>
            <a:chOff x="4214896" y="10781691"/>
            <a:chExt cx="4236804" cy="983482"/>
          </a:xfrm>
        </p:grpSpPr>
        <p:sp>
          <p:nvSpPr>
            <p:cNvPr id="292" name="CuadroTexto 395">
              <a:extLst>
                <a:ext uri="{FF2B5EF4-FFF2-40B4-BE49-F238E27FC236}">
                  <a16:creationId xmlns:a16="http://schemas.microsoft.com/office/drawing/2014/main" id="{24391184-6969-7442-B1A1-AE28F69F569A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3" name="Rectangle 40">
              <a:extLst>
                <a:ext uri="{FF2B5EF4-FFF2-40B4-BE49-F238E27FC236}">
                  <a16:creationId xmlns:a16="http://schemas.microsoft.com/office/drawing/2014/main" id="{6EA9F135-43DB-7444-AD48-B1EEC3407C75}"/>
                </a:ext>
              </a:extLst>
            </p:cNvPr>
            <p:cNvSpPr/>
            <p:nvPr/>
          </p:nvSpPr>
          <p:spPr>
            <a:xfrm>
              <a:off x="4214896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4" name="Grupo 293">
            <a:extLst>
              <a:ext uri="{FF2B5EF4-FFF2-40B4-BE49-F238E27FC236}">
                <a16:creationId xmlns:a16="http://schemas.microsoft.com/office/drawing/2014/main" id="{935893A8-32FB-A940-AD29-669ABC1B96C8}"/>
              </a:ext>
            </a:extLst>
          </p:cNvPr>
          <p:cNvGrpSpPr/>
          <p:nvPr/>
        </p:nvGrpSpPr>
        <p:grpSpPr>
          <a:xfrm>
            <a:off x="14749531" y="4403198"/>
            <a:ext cx="2928647" cy="983482"/>
            <a:chOff x="4214896" y="10781691"/>
            <a:chExt cx="4236804" cy="983482"/>
          </a:xfrm>
        </p:grpSpPr>
        <p:sp>
          <p:nvSpPr>
            <p:cNvPr id="295" name="CuadroTexto 395">
              <a:extLst>
                <a:ext uri="{FF2B5EF4-FFF2-40B4-BE49-F238E27FC236}">
                  <a16:creationId xmlns:a16="http://schemas.microsoft.com/office/drawing/2014/main" id="{25313C04-0A2B-5543-A67B-9AC13DCE6C40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96" name="Rectangle 40">
              <a:extLst>
                <a:ext uri="{FF2B5EF4-FFF2-40B4-BE49-F238E27FC236}">
                  <a16:creationId xmlns:a16="http://schemas.microsoft.com/office/drawing/2014/main" id="{A60AA451-CB7D-3646-AF58-8A004696F5D8}"/>
                </a:ext>
              </a:extLst>
            </p:cNvPr>
            <p:cNvSpPr/>
            <p:nvPr/>
          </p:nvSpPr>
          <p:spPr>
            <a:xfrm>
              <a:off x="4214896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0C80DDD0-C949-B947-8BB0-275E603BEA16}"/>
              </a:ext>
            </a:extLst>
          </p:cNvPr>
          <p:cNvGrpSpPr/>
          <p:nvPr/>
        </p:nvGrpSpPr>
        <p:grpSpPr>
          <a:xfrm>
            <a:off x="11007162" y="2187353"/>
            <a:ext cx="2928647" cy="983482"/>
            <a:chOff x="4214896" y="10781691"/>
            <a:chExt cx="4236804" cy="983482"/>
          </a:xfrm>
        </p:grpSpPr>
        <p:sp>
          <p:nvSpPr>
            <p:cNvPr id="298" name="CuadroTexto 395">
              <a:extLst>
                <a:ext uri="{FF2B5EF4-FFF2-40B4-BE49-F238E27FC236}">
                  <a16:creationId xmlns:a16="http://schemas.microsoft.com/office/drawing/2014/main" id="{50255266-4E7D-2E43-BAAC-A10920C6CCA2}"/>
                </a:ext>
              </a:extLst>
            </p:cNvPr>
            <p:cNvSpPr txBox="1"/>
            <p:nvPr/>
          </p:nvSpPr>
          <p:spPr>
            <a:xfrm flipH="1">
              <a:off x="5062990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9" name="Rectangle 40">
              <a:extLst>
                <a:ext uri="{FF2B5EF4-FFF2-40B4-BE49-F238E27FC236}">
                  <a16:creationId xmlns:a16="http://schemas.microsoft.com/office/drawing/2014/main" id="{C4E660A4-EBF4-1948-B8DB-AF3838EEE20C}"/>
                </a:ext>
              </a:extLst>
            </p:cNvPr>
            <p:cNvSpPr/>
            <p:nvPr/>
          </p:nvSpPr>
          <p:spPr>
            <a:xfrm>
              <a:off x="4214896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00" name="CuadroTexto 598">
            <a:extLst>
              <a:ext uri="{FF2B5EF4-FFF2-40B4-BE49-F238E27FC236}">
                <a16:creationId xmlns:a16="http://schemas.microsoft.com/office/drawing/2014/main" id="{E5A8C292-0678-6B4C-80B5-9BBCC5A28CEF}"/>
              </a:ext>
            </a:extLst>
          </p:cNvPr>
          <p:cNvSpPr txBox="1"/>
          <p:nvPr/>
        </p:nvSpPr>
        <p:spPr>
          <a:xfrm>
            <a:off x="19014334" y="1453546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01" name="CuadroTexto 598">
            <a:extLst>
              <a:ext uri="{FF2B5EF4-FFF2-40B4-BE49-F238E27FC236}">
                <a16:creationId xmlns:a16="http://schemas.microsoft.com/office/drawing/2014/main" id="{FDBF5636-29E3-DA4A-9824-32EBCFFC60E6}"/>
              </a:ext>
            </a:extLst>
          </p:cNvPr>
          <p:cNvSpPr txBox="1"/>
          <p:nvPr/>
        </p:nvSpPr>
        <p:spPr>
          <a:xfrm>
            <a:off x="18999755" y="3419616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02" name="CuadroTexto 598">
            <a:extLst>
              <a:ext uri="{FF2B5EF4-FFF2-40B4-BE49-F238E27FC236}">
                <a16:creationId xmlns:a16="http://schemas.microsoft.com/office/drawing/2014/main" id="{8A81030F-2063-4840-B203-70969AE55591}"/>
              </a:ext>
            </a:extLst>
          </p:cNvPr>
          <p:cNvSpPr txBox="1"/>
          <p:nvPr/>
        </p:nvSpPr>
        <p:spPr>
          <a:xfrm>
            <a:off x="18999755" y="5750004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03" name="CuadroTexto 598">
            <a:extLst>
              <a:ext uri="{FF2B5EF4-FFF2-40B4-BE49-F238E27FC236}">
                <a16:creationId xmlns:a16="http://schemas.microsoft.com/office/drawing/2014/main" id="{F89153EB-1365-DF47-9391-499C6B27E882}"/>
              </a:ext>
            </a:extLst>
          </p:cNvPr>
          <p:cNvSpPr txBox="1"/>
          <p:nvPr/>
        </p:nvSpPr>
        <p:spPr>
          <a:xfrm>
            <a:off x="19025050" y="7827459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sp>
        <p:nvSpPr>
          <p:cNvPr id="304" name="CuadroTexto 598">
            <a:extLst>
              <a:ext uri="{FF2B5EF4-FFF2-40B4-BE49-F238E27FC236}">
                <a16:creationId xmlns:a16="http://schemas.microsoft.com/office/drawing/2014/main" id="{93725CD1-C9D7-574E-861C-AD8B94BEE109}"/>
              </a:ext>
            </a:extLst>
          </p:cNvPr>
          <p:cNvSpPr txBox="1"/>
          <p:nvPr/>
        </p:nvSpPr>
        <p:spPr>
          <a:xfrm>
            <a:off x="19016504" y="10040180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05</a:t>
            </a:r>
          </a:p>
        </p:txBody>
      </p:sp>
      <p:grpSp>
        <p:nvGrpSpPr>
          <p:cNvPr id="305" name="Group 71">
            <a:extLst>
              <a:ext uri="{FF2B5EF4-FFF2-40B4-BE49-F238E27FC236}">
                <a16:creationId xmlns:a16="http://schemas.microsoft.com/office/drawing/2014/main" id="{EA702221-B50B-BB41-A135-9B765052A3F0}"/>
              </a:ext>
            </a:extLst>
          </p:cNvPr>
          <p:cNvGrpSpPr/>
          <p:nvPr/>
        </p:nvGrpSpPr>
        <p:grpSpPr>
          <a:xfrm>
            <a:off x="1315734" y="5552268"/>
            <a:ext cx="8909115" cy="2500601"/>
            <a:chOff x="2232442" y="3643574"/>
            <a:chExt cx="8954788" cy="2500601"/>
          </a:xfrm>
        </p:grpSpPr>
        <p:sp>
          <p:nvSpPr>
            <p:cNvPr id="306" name="CuadroTexto 598">
              <a:extLst>
                <a:ext uri="{FF2B5EF4-FFF2-40B4-BE49-F238E27FC236}">
                  <a16:creationId xmlns:a16="http://schemas.microsoft.com/office/drawing/2014/main" id="{B1A94A7B-C8B6-B646-A9D1-7F40EDB9620B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07" name="CuadroTexto 599">
              <a:extLst>
                <a:ext uri="{FF2B5EF4-FFF2-40B4-BE49-F238E27FC236}">
                  <a16:creationId xmlns:a16="http://schemas.microsoft.com/office/drawing/2014/main" id="{99128455-8DA7-1C4E-B862-1048F40B1334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911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>
            <a:extLst>
              <a:ext uri="{FF2B5EF4-FFF2-40B4-BE49-F238E27FC236}">
                <a16:creationId xmlns:a16="http://schemas.microsoft.com/office/drawing/2014/main" id="{DC4915E0-D876-854B-832D-F6501558F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841" y="870326"/>
            <a:ext cx="5372034" cy="2713377"/>
          </a:xfrm>
          <a:custGeom>
            <a:avLst/>
            <a:gdLst>
              <a:gd name="T0" fmla="*/ 5194 w 5195"/>
              <a:gd name="T1" fmla="*/ 2621 h 2622"/>
              <a:gd name="T2" fmla="*/ 0 w 5195"/>
              <a:gd name="T3" fmla="*/ 2621 h 2622"/>
              <a:gd name="T4" fmla="*/ 0 w 5195"/>
              <a:gd name="T5" fmla="*/ 0 h 2622"/>
              <a:gd name="T6" fmla="*/ 5194 w 5195"/>
              <a:gd name="T7" fmla="*/ 0 h 2622"/>
              <a:gd name="T8" fmla="*/ 5194 w 5195"/>
              <a:gd name="T9" fmla="*/ 2621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5" h="2622">
                <a:moveTo>
                  <a:pt x="5194" y="2621"/>
                </a:moveTo>
                <a:lnTo>
                  <a:pt x="0" y="2621"/>
                </a:lnTo>
                <a:lnTo>
                  <a:pt x="0" y="0"/>
                </a:lnTo>
                <a:lnTo>
                  <a:pt x="5194" y="0"/>
                </a:lnTo>
                <a:lnTo>
                  <a:pt x="5194" y="26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">
            <a:extLst>
              <a:ext uri="{FF2B5EF4-FFF2-40B4-BE49-F238E27FC236}">
                <a16:creationId xmlns:a16="http://schemas.microsoft.com/office/drawing/2014/main" id="{C37390BC-2EFA-D140-AF83-A4F0922E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75" y="870326"/>
            <a:ext cx="1016948" cy="2713377"/>
          </a:xfrm>
          <a:custGeom>
            <a:avLst/>
            <a:gdLst>
              <a:gd name="T0" fmla="*/ 983 w 984"/>
              <a:gd name="T1" fmla="*/ 2200 h 2622"/>
              <a:gd name="T2" fmla="*/ 0 w 984"/>
              <a:gd name="T3" fmla="*/ 2621 h 2622"/>
              <a:gd name="T4" fmla="*/ 0 w 984"/>
              <a:gd name="T5" fmla="*/ 0 h 2622"/>
              <a:gd name="T6" fmla="*/ 983 w 984"/>
              <a:gd name="T7" fmla="*/ 562 h 2622"/>
              <a:gd name="T8" fmla="*/ 983 w 984"/>
              <a:gd name="T9" fmla="*/ 2200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2622">
                <a:moveTo>
                  <a:pt x="983" y="2200"/>
                </a:moveTo>
                <a:lnTo>
                  <a:pt x="0" y="2621"/>
                </a:lnTo>
                <a:lnTo>
                  <a:pt x="0" y="0"/>
                </a:lnTo>
                <a:lnTo>
                  <a:pt x="983" y="562"/>
                </a:lnTo>
                <a:lnTo>
                  <a:pt x="983" y="220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">
            <a:extLst>
              <a:ext uri="{FF2B5EF4-FFF2-40B4-BE49-F238E27FC236}">
                <a16:creationId xmlns:a16="http://schemas.microsoft.com/office/drawing/2014/main" id="{EF40FF5D-4CBC-F943-93CD-3F118B6A5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823" y="1440362"/>
            <a:ext cx="3265175" cy="1714673"/>
          </a:xfrm>
          <a:custGeom>
            <a:avLst/>
            <a:gdLst>
              <a:gd name="T0" fmla="*/ 3155 w 3156"/>
              <a:gd name="T1" fmla="*/ 833 h 1658"/>
              <a:gd name="T2" fmla="*/ 2583 w 3156"/>
              <a:gd name="T3" fmla="*/ 0 h 1658"/>
              <a:gd name="T4" fmla="*/ 2583 w 3156"/>
              <a:gd name="T5" fmla="*/ 10 h 1658"/>
              <a:gd name="T6" fmla="*/ 0 w 3156"/>
              <a:gd name="T7" fmla="*/ 10 h 1658"/>
              <a:gd name="T8" fmla="*/ 0 w 3156"/>
              <a:gd name="T9" fmla="*/ 1657 h 1658"/>
              <a:gd name="T10" fmla="*/ 2583 w 3156"/>
              <a:gd name="T11" fmla="*/ 1657 h 1658"/>
              <a:gd name="T12" fmla="*/ 2583 w 3156"/>
              <a:gd name="T13" fmla="*/ 1657 h 1658"/>
              <a:gd name="T14" fmla="*/ 3155 w 3156"/>
              <a:gd name="T15" fmla="*/ 833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6" h="1658">
                <a:moveTo>
                  <a:pt x="3155" y="833"/>
                </a:moveTo>
                <a:lnTo>
                  <a:pt x="2583" y="0"/>
                </a:lnTo>
                <a:lnTo>
                  <a:pt x="2583" y="10"/>
                </a:lnTo>
                <a:lnTo>
                  <a:pt x="0" y="10"/>
                </a:lnTo>
                <a:lnTo>
                  <a:pt x="0" y="1657"/>
                </a:lnTo>
                <a:lnTo>
                  <a:pt x="2583" y="1657"/>
                </a:lnTo>
                <a:lnTo>
                  <a:pt x="2583" y="1657"/>
                </a:lnTo>
                <a:lnTo>
                  <a:pt x="3155" y="8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4">
            <a:extLst>
              <a:ext uri="{FF2B5EF4-FFF2-40B4-BE49-F238E27FC236}">
                <a16:creationId xmlns:a16="http://schemas.microsoft.com/office/drawing/2014/main" id="{5F2B96C5-D8F6-C547-ABC5-5DFD4271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841" y="3957648"/>
            <a:ext cx="5372034" cy="2708818"/>
          </a:xfrm>
          <a:custGeom>
            <a:avLst/>
            <a:gdLst>
              <a:gd name="T0" fmla="*/ 5194 w 5195"/>
              <a:gd name="T1" fmla="*/ 2620 h 2621"/>
              <a:gd name="T2" fmla="*/ 0 w 5195"/>
              <a:gd name="T3" fmla="*/ 2620 h 2621"/>
              <a:gd name="T4" fmla="*/ 0 w 5195"/>
              <a:gd name="T5" fmla="*/ 0 h 2621"/>
              <a:gd name="T6" fmla="*/ 5194 w 5195"/>
              <a:gd name="T7" fmla="*/ 0 h 2621"/>
              <a:gd name="T8" fmla="*/ 5194 w 5195"/>
              <a:gd name="T9" fmla="*/ 2620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5" h="2621">
                <a:moveTo>
                  <a:pt x="5194" y="2620"/>
                </a:moveTo>
                <a:lnTo>
                  <a:pt x="0" y="2620"/>
                </a:lnTo>
                <a:lnTo>
                  <a:pt x="0" y="0"/>
                </a:lnTo>
                <a:lnTo>
                  <a:pt x="5194" y="0"/>
                </a:lnTo>
                <a:lnTo>
                  <a:pt x="5194" y="26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8DB9CF5E-D5E3-0E4C-8C03-B669577A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75" y="3957648"/>
            <a:ext cx="1016948" cy="2708818"/>
          </a:xfrm>
          <a:custGeom>
            <a:avLst/>
            <a:gdLst>
              <a:gd name="T0" fmla="*/ 983 w 984"/>
              <a:gd name="T1" fmla="*/ 2199 h 2621"/>
              <a:gd name="T2" fmla="*/ 0 w 984"/>
              <a:gd name="T3" fmla="*/ 2620 h 2621"/>
              <a:gd name="T4" fmla="*/ 0 w 984"/>
              <a:gd name="T5" fmla="*/ 0 h 2621"/>
              <a:gd name="T6" fmla="*/ 983 w 984"/>
              <a:gd name="T7" fmla="*/ 561 h 2621"/>
              <a:gd name="T8" fmla="*/ 983 w 984"/>
              <a:gd name="T9" fmla="*/ 2199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2621">
                <a:moveTo>
                  <a:pt x="983" y="2199"/>
                </a:moveTo>
                <a:lnTo>
                  <a:pt x="0" y="2620"/>
                </a:lnTo>
                <a:lnTo>
                  <a:pt x="0" y="0"/>
                </a:lnTo>
                <a:lnTo>
                  <a:pt x="983" y="561"/>
                </a:lnTo>
                <a:lnTo>
                  <a:pt x="983" y="219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E855285A-691E-E745-8C8D-C6BA0E725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823" y="4527687"/>
            <a:ext cx="3265175" cy="1714673"/>
          </a:xfrm>
          <a:custGeom>
            <a:avLst/>
            <a:gdLst>
              <a:gd name="T0" fmla="*/ 3155 w 3156"/>
              <a:gd name="T1" fmla="*/ 823 h 1658"/>
              <a:gd name="T2" fmla="*/ 2583 w 3156"/>
              <a:gd name="T3" fmla="*/ 0 h 1658"/>
              <a:gd name="T4" fmla="*/ 2583 w 3156"/>
              <a:gd name="T5" fmla="*/ 0 h 1658"/>
              <a:gd name="T6" fmla="*/ 0 w 3156"/>
              <a:gd name="T7" fmla="*/ 0 h 1658"/>
              <a:gd name="T8" fmla="*/ 0 w 3156"/>
              <a:gd name="T9" fmla="*/ 1657 h 1658"/>
              <a:gd name="T10" fmla="*/ 2583 w 3156"/>
              <a:gd name="T11" fmla="*/ 1657 h 1658"/>
              <a:gd name="T12" fmla="*/ 2583 w 3156"/>
              <a:gd name="T13" fmla="*/ 1657 h 1658"/>
              <a:gd name="T14" fmla="*/ 3155 w 3156"/>
              <a:gd name="T15" fmla="*/ 823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6" h="1658">
                <a:moveTo>
                  <a:pt x="3155" y="823"/>
                </a:moveTo>
                <a:lnTo>
                  <a:pt x="2583" y="0"/>
                </a:lnTo>
                <a:lnTo>
                  <a:pt x="2583" y="0"/>
                </a:lnTo>
                <a:lnTo>
                  <a:pt x="0" y="0"/>
                </a:lnTo>
                <a:lnTo>
                  <a:pt x="0" y="1657"/>
                </a:lnTo>
                <a:lnTo>
                  <a:pt x="2583" y="1657"/>
                </a:lnTo>
                <a:lnTo>
                  <a:pt x="2583" y="1657"/>
                </a:lnTo>
                <a:lnTo>
                  <a:pt x="3155" y="8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F5B67AB1-C9D1-8045-A86C-B31F827F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841" y="7044973"/>
            <a:ext cx="5372034" cy="2713377"/>
          </a:xfrm>
          <a:custGeom>
            <a:avLst/>
            <a:gdLst>
              <a:gd name="T0" fmla="*/ 5194 w 5195"/>
              <a:gd name="T1" fmla="*/ 2621 h 2622"/>
              <a:gd name="T2" fmla="*/ 0 w 5195"/>
              <a:gd name="T3" fmla="*/ 2621 h 2622"/>
              <a:gd name="T4" fmla="*/ 0 w 5195"/>
              <a:gd name="T5" fmla="*/ 0 h 2622"/>
              <a:gd name="T6" fmla="*/ 5194 w 5195"/>
              <a:gd name="T7" fmla="*/ 0 h 2622"/>
              <a:gd name="T8" fmla="*/ 5194 w 5195"/>
              <a:gd name="T9" fmla="*/ 2621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5" h="2622">
                <a:moveTo>
                  <a:pt x="5194" y="2621"/>
                </a:moveTo>
                <a:lnTo>
                  <a:pt x="0" y="2621"/>
                </a:lnTo>
                <a:lnTo>
                  <a:pt x="0" y="0"/>
                </a:lnTo>
                <a:lnTo>
                  <a:pt x="5194" y="0"/>
                </a:lnTo>
                <a:lnTo>
                  <a:pt x="5194" y="26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8">
            <a:extLst>
              <a:ext uri="{FF2B5EF4-FFF2-40B4-BE49-F238E27FC236}">
                <a16:creationId xmlns:a16="http://schemas.microsoft.com/office/drawing/2014/main" id="{578694C7-6E8C-E247-A4A6-B15B7105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75" y="7044973"/>
            <a:ext cx="1016948" cy="2713377"/>
          </a:xfrm>
          <a:custGeom>
            <a:avLst/>
            <a:gdLst>
              <a:gd name="T0" fmla="*/ 983 w 984"/>
              <a:gd name="T1" fmla="*/ 2200 h 2622"/>
              <a:gd name="T2" fmla="*/ 0 w 984"/>
              <a:gd name="T3" fmla="*/ 2621 h 2622"/>
              <a:gd name="T4" fmla="*/ 0 w 984"/>
              <a:gd name="T5" fmla="*/ 0 h 2622"/>
              <a:gd name="T6" fmla="*/ 983 w 984"/>
              <a:gd name="T7" fmla="*/ 562 h 2622"/>
              <a:gd name="T8" fmla="*/ 983 w 984"/>
              <a:gd name="T9" fmla="*/ 2200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2622">
                <a:moveTo>
                  <a:pt x="983" y="2200"/>
                </a:moveTo>
                <a:lnTo>
                  <a:pt x="0" y="2621"/>
                </a:lnTo>
                <a:lnTo>
                  <a:pt x="0" y="0"/>
                </a:lnTo>
                <a:lnTo>
                  <a:pt x="983" y="562"/>
                </a:lnTo>
                <a:lnTo>
                  <a:pt x="983" y="220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9">
            <a:extLst>
              <a:ext uri="{FF2B5EF4-FFF2-40B4-BE49-F238E27FC236}">
                <a16:creationId xmlns:a16="http://schemas.microsoft.com/office/drawing/2014/main" id="{36422D76-DC9E-8E4D-BAA0-D4BF09CC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823" y="7615009"/>
            <a:ext cx="3265175" cy="1714673"/>
          </a:xfrm>
          <a:custGeom>
            <a:avLst/>
            <a:gdLst>
              <a:gd name="T0" fmla="*/ 3155 w 3156"/>
              <a:gd name="T1" fmla="*/ 824 h 1658"/>
              <a:gd name="T2" fmla="*/ 2583 w 3156"/>
              <a:gd name="T3" fmla="*/ 0 h 1658"/>
              <a:gd name="T4" fmla="*/ 2583 w 3156"/>
              <a:gd name="T5" fmla="*/ 0 h 1658"/>
              <a:gd name="T6" fmla="*/ 0 w 3156"/>
              <a:gd name="T7" fmla="*/ 0 h 1658"/>
              <a:gd name="T8" fmla="*/ 0 w 3156"/>
              <a:gd name="T9" fmla="*/ 1657 h 1658"/>
              <a:gd name="T10" fmla="*/ 2583 w 3156"/>
              <a:gd name="T11" fmla="*/ 1657 h 1658"/>
              <a:gd name="T12" fmla="*/ 2583 w 3156"/>
              <a:gd name="T13" fmla="*/ 1657 h 1658"/>
              <a:gd name="T14" fmla="*/ 3155 w 3156"/>
              <a:gd name="T15" fmla="*/ 824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6" h="1658">
                <a:moveTo>
                  <a:pt x="3155" y="824"/>
                </a:moveTo>
                <a:lnTo>
                  <a:pt x="2583" y="0"/>
                </a:lnTo>
                <a:lnTo>
                  <a:pt x="2583" y="0"/>
                </a:lnTo>
                <a:lnTo>
                  <a:pt x="0" y="0"/>
                </a:lnTo>
                <a:lnTo>
                  <a:pt x="0" y="1657"/>
                </a:lnTo>
                <a:lnTo>
                  <a:pt x="2583" y="1657"/>
                </a:lnTo>
                <a:lnTo>
                  <a:pt x="2583" y="1657"/>
                </a:lnTo>
                <a:lnTo>
                  <a:pt x="3155" y="8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0">
            <a:extLst>
              <a:ext uri="{FF2B5EF4-FFF2-40B4-BE49-F238E27FC236}">
                <a16:creationId xmlns:a16="http://schemas.microsoft.com/office/drawing/2014/main" id="{78563423-B280-F84B-9FD9-FC7AD158D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841" y="10132295"/>
            <a:ext cx="5372034" cy="2699698"/>
          </a:xfrm>
          <a:custGeom>
            <a:avLst/>
            <a:gdLst>
              <a:gd name="T0" fmla="*/ 5194 w 5195"/>
              <a:gd name="T1" fmla="*/ 2611 h 2612"/>
              <a:gd name="T2" fmla="*/ 0 w 5195"/>
              <a:gd name="T3" fmla="*/ 2611 h 2612"/>
              <a:gd name="T4" fmla="*/ 0 w 5195"/>
              <a:gd name="T5" fmla="*/ 0 h 2612"/>
              <a:gd name="T6" fmla="*/ 5194 w 5195"/>
              <a:gd name="T7" fmla="*/ 0 h 2612"/>
              <a:gd name="T8" fmla="*/ 5194 w 5195"/>
              <a:gd name="T9" fmla="*/ 2611 h 2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5" h="2612">
                <a:moveTo>
                  <a:pt x="5194" y="2611"/>
                </a:moveTo>
                <a:lnTo>
                  <a:pt x="0" y="2611"/>
                </a:lnTo>
                <a:lnTo>
                  <a:pt x="0" y="0"/>
                </a:lnTo>
                <a:lnTo>
                  <a:pt x="5194" y="0"/>
                </a:lnTo>
                <a:lnTo>
                  <a:pt x="5194" y="261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3FCF10A9-7D71-8546-95E9-0D592984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75" y="10132295"/>
            <a:ext cx="1016948" cy="2713380"/>
          </a:xfrm>
          <a:custGeom>
            <a:avLst/>
            <a:gdLst>
              <a:gd name="T0" fmla="*/ 983 w 984"/>
              <a:gd name="T1" fmla="*/ 2190 h 2622"/>
              <a:gd name="T2" fmla="*/ 0 w 984"/>
              <a:gd name="T3" fmla="*/ 2621 h 2622"/>
              <a:gd name="T4" fmla="*/ 0 w 984"/>
              <a:gd name="T5" fmla="*/ 0 h 2622"/>
              <a:gd name="T6" fmla="*/ 983 w 984"/>
              <a:gd name="T7" fmla="*/ 561 h 2622"/>
              <a:gd name="T8" fmla="*/ 983 w 984"/>
              <a:gd name="T9" fmla="*/ 2190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2622">
                <a:moveTo>
                  <a:pt x="983" y="2190"/>
                </a:moveTo>
                <a:lnTo>
                  <a:pt x="0" y="2621"/>
                </a:lnTo>
                <a:lnTo>
                  <a:pt x="0" y="0"/>
                </a:lnTo>
                <a:lnTo>
                  <a:pt x="983" y="561"/>
                </a:lnTo>
                <a:lnTo>
                  <a:pt x="983" y="219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E1906F8B-C2ED-414E-BD58-FD0E1A03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823" y="10702334"/>
            <a:ext cx="3265175" cy="1714673"/>
          </a:xfrm>
          <a:custGeom>
            <a:avLst/>
            <a:gdLst>
              <a:gd name="T0" fmla="*/ 3155 w 3156"/>
              <a:gd name="T1" fmla="*/ 824 h 1658"/>
              <a:gd name="T2" fmla="*/ 2583 w 3156"/>
              <a:gd name="T3" fmla="*/ 0 h 1658"/>
              <a:gd name="T4" fmla="*/ 2583 w 3156"/>
              <a:gd name="T5" fmla="*/ 0 h 1658"/>
              <a:gd name="T6" fmla="*/ 0 w 3156"/>
              <a:gd name="T7" fmla="*/ 0 h 1658"/>
              <a:gd name="T8" fmla="*/ 0 w 3156"/>
              <a:gd name="T9" fmla="*/ 1657 h 1658"/>
              <a:gd name="T10" fmla="*/ 2583 w 3156"/>
              <a:gd name="T11" fmla="*/ 1657 h 1658"/>
              <a:gd name="T12" fmla="*/ 2583 w 3156"/>
              <a:gd name="T13" fmla="*/ 1657 h 1658"/>
              <a:gd name="T14" fmla="*/ 3155 w 3156"/>
              <a:gd name="T15" fmla="*/ 824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6" h="1658">
                <a:moveTo>
                  <a:pt x="3155" y="824"/>
                </a:moveTo>
                <a:lnTo>
                  <a:pt x="2583" y="0"/>
                </a:lnTo>
                <a:lnTo>
                  <a:pt x="2583" y="0"/>
                </a:lnTo>
                <a:lnTo>
                  <a:pt x="0" y="0"/>
                </a:lnTo>
                <a:lnTo>
                  <a:pt x="0" y="1657"/>
                </a:lnTo>
                <a:lnTo>
                  <a:pt x="2583" y="1657"/>
                </a:lnTo>
                <a:lnTo>
                  <a:pt x="2583" y="1657"/>
                </a:lnTo>
                <a:lnTo>
                  <a:pt x="3155" y="8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6">
            <a:extLst>
              <a:ext uri="{FF2B5EF4-FFF2-40B4-BE49-F238E27FC236}">
                <a16:creationId xmlns:a16="http://schemas.microsoft.com/office/drawing/2014/main" id="{5AA5A48D-0A6E-2C4F-AA04-20B91C1B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484" y="2188251"/>
            <a:ext cx="173291" cy="164171"/>
          </a:xfrm>
          <a:custGeom>
            <a:avLst/>
            <a:gdLst>
              <a:gd name="T0" fmla="*/ 121 w 169"/>
              <a:gd name="T1" fmla="*/ 159 h 160"/>
              <a:gd name="T2" fmla="*/ 121 w 169"/>
              <a:gd name="T3" fmla="*/ 159 h 160"/>
              <a:gd name="T4" fmla="*/ 46 w 169"/>
              <a:gd name="T5" fmla="*/ 159 h 160"/>
              <a:gd name="T6" fmla="*/ 0 w 169"/>
              <a:gd name="T7" fmla="*/ 121 h 160"/>
              <a:gd name="T8" fmla="*/ 0 w 169"/>
              <a:gd name="T9" fmla="*/ 47 h 160"/>
              <a:gd name="T10" fmla="*/ 46 w 169"/>
              <a:gd name="T11" fmla="*/ 0 h 160"/>
              <a:gd name="T12" fmla="*/ 121 w 169"/>
              <a:gd name="T13" fmla="*/ 0 h 160"/>
              <a:gd name="T14" fmla="*/ 168 w 169"/>
              <a:gd name="T15" fmla="*/ 47 h 160"/>
              <a:gd name="T16" fmla="*/ 168 w 169"/>
              <a:gd name="T17" fmla="*/ 121 h 160"/>
              <a:gd name="T18" fmla="*/ 121 w 169"/>
              <a:gd name="T19" fmla="*/ 159 h 160"/>
              <a:gd name="T20" fmla="*/ 121 w 169"/>
              <a:gd name="T21" fmla="*/ 47 h 160"/>
              <a:gd name="T22" fmla="*/ 121 w 169"/>
              <a:gd name="T23" fmla="*/ 47 h 160"/>
              <a:gd name="T24" fmla="*/ 46 w 169"/>
              <a:gd name="T25" fmla="*/ 47 h 160"/>
              <a:gd name="T26" fmla="*/ 46 w 169"/>
              <a:gd name="T27" fmla="*/ 121 h 160"/>
              <a:gd name="T28" fmla="*/ 121 w 169"/>
              <a:gd name="T29" fmla="*/ 121 h 160"/>
              <a:gd name="T30" fmla="*/ 121 w 169"/>
              <a:gd name="T31" fmla="*/ 4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160">
                <a:moveTo>
                  <a:pt x="121" y="159"/>
                </a:moveTo>
                <a:lnTo>
                  <a:pt x="121" y="159"/>
                </a:lnTo>
                <a:cubicBezTo>
                  <a:pt x="46" y="159"/>
                  <a:pt x="46" y="159"/>
                  <a:pt x="46" y="159"/>
                </a:cubicBezTo>
                <a:cubicBezTo>
                  <a:pt x="18" y="159"/>
                  <a:pt x="0" y="140"/>
                  <a:pt x="0" y="121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8"/>
                  <a:pt x="18" y="0"/>
                  <a:pt x="4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9" y="0"/>
                  <a:pt x="168" y="18"/>
                  <a:pt x="168" y="47"/>
                </a:cubicBezTo>
                <a:cubicBezTo>
                  <a:pt x="168" y="121"/>
                  <a:pt x="168" y="121"/>
                  <a:pt x="168" y="121"/>
                </a:cubicBezTo>
                <a:cubicBezTo>
                  <a:pt x="168" y="140"/>
                  <a:pt x="149" y="159"/>
                  <a:pt x="121" y="159"/>
                </a:cubicBezTo>
                <a:close/>
                <a:moveTo>
                  <a:pt x="121" y="47"/>
                </a:moveTo>
                <a:lnTo>
                  <a:pt x="121" y="47"/>
                </a:lnTo>
                <a:cubicBezTo>
                  <a:pt x="46" y="47"/>
                  <a:pt x="46" y="47"/>
                  <a:pt x="46" y="47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121" y="121"/>
                  <a:pt x="121" y="121"/>
                  <a:pt x="121" y="121"/>
                </a:cubicBezTo>
                <a:lnTo>
                  <a:pt x="121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7">
            <a:extLst>
              <a:ext uri="{FF2B5EF4-FFF2-40B4-BE49-F238E27FC236}">
                <a16:creationId xmlns:a16="http://schemas.microsoft.com/office/drawing/2014/main" id="{BEFCB33A-1A98-7C4E-A102-5CCCC1B3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851" y="1973919"/>
            <a:ext cx="688607" cy="542674"/>
          </a:xfrm>
          <a:custGeom>
            <a:avLst/>
            <a:gdLst>
              <a:gd name="T0" fmla="*/ 552 w 666"/>
              <a:gd name="T1" fmla="*/ 524 h 525"/>
              <a:gd name="T2" fmla="*/ 552 w 666"/>
              <a:gd name="T3" fmla="*/ 524 h 525"/>
              <a:gd name="T4" fmla="*/ 103 w 666"/>
              <a:gd name="T5" fmla="*/ 524 h 525"/>
              <a:gd name="T6" fmla="*/ 0 w 666"/>
              <a:gd name="T7" fmla="*/ 421 h 525"/>
              <a:gd name="T8" fmla="*/ 0 w 666"/>
              <a:gd name="T9" fmla="*/ 0 h 525"/>
              <a:gd name="T10" fmla="*/ 56 w 666"/>
              <a:gd name="T11" fmla="*/ 0 h 525"/>
              <a:gd name="T12" fmla="*/ 56 w 666"/>
              <a:gd name="T13" fmla="*/ 421 h 525"/>
              <a:gd name="T14" fmla="*/ 103 w 666"/>
              <a:gd name="T15" fmla="*/ 468 h 525"/>
              <a:gd name="T16" fmla="*/ 552 w 666"/>
              <a:gd name="T17" fmla="*/ 468 h 525"/>
              <a:gd name="T18" fmla="*/ 599 w 666"/>
              <a:gd name="T19" fmla="*/ 421 h 525"/>
              <a:gd name="T20" fmla="*/ 599 w 666"/>
              <a:gd name="T21" fmla="*/ 150 h 525"/>
              <a:gd name="T22" fmla="*/ 552 w 666"/>
              <a:gd name="T23" fmla="*/ 103 h 525"/>
              <a:gd name="T24" fmla="*/ 103 w 666"/>
              <a:gd name="T25" fmla="*/ 103 h 525"/>
              <a:gd name="T26" fmla="*/ 103 w 666"/>
              <a:gd name="T27" fmla="*/ 47 h 525"/>
              <a:gd name="T28" fmla="*/ 552 w 666"/>
              <a:gd name="T29" fmla="*/ 47 h 525"/>
              <a:gd name="T30" fmla="*/ 665 w 666"/>
              <a:gd name="T31" fmla="*/ 150 h 525"/>
              <a:gd name="T32" fmla="*/ 665 w 666"/>
              <a:gd name="T33" fmla="*/ 421 h 525"/>
              <a:gd name="T34" fmla="*/ 552 w 666"/>
              <a:gd name="T3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6" h="525">
                <a:moveTo>
                  <a:pt x="552" y="524"/>
                </a:moveTo>
                <a:lnTo>
                  <a:pt x="552" y="524"/>
                </a:lnTo>
                <a:cubicBezTo>
                  <a:pt x="103" y="524"/>
                  <a:pt x="103" y="524"/>
                  <a:pt x="103" y="524"/>
                </a:cubicBezTo>
                <a:cubicBezTo>
                  <a:pt x="47" y="524"/>
                  <a:pt x="0" y="477"/>
                  <a:pt x="0" y="421"/>
                </a:cubicBezTo>
                <a:cubicBezTo>
                  <a:pt x="0" y="0"/>
                  <a:pt x="0" y="0"/>
                  <a:pt x="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421"/>
                  <a:pt x="56" y="421"/>
                  <a:pt x="56" y="421"/>
                </a:cubicBezTo>
                <a:cubicBezTo>
                  <a:pt x="56" y="449"/>
                  <a:pt x="75" y="468"/>
                  <a:pt x="103" y="468"/>
                </a:cubicBezTo>
                <a:cubicBezTo>
                  <a:pt x="552" y="468"/>
                  <a:pt x="552" y="468"/>
                  <a:pt x="552" y="468"/>
                </a:cubicBezTo>
                <a:cubicBezTo>
                  <a:pt x="580" y="468"/>
                  <a:pt x="599" y="449"/>
                  <a:pt x="599" y="421"/>
                </a:cubicBezTo>
                <a:cubicBezTo>
                  <a:pt x="599" y="150"/>
                  <a:pt x="599" y="150"/>
                  <a:pt x="599" y="150"/>
                </a:cubicBezTo>
                <a:cubicBezTo>
                  <a:pt x="599" y="122"/>
                  <a:pt x="580" y="103"/>
                  <a:pt x="55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552" y="47"/>
                  <a:pt x="552" y="47"/>
                  <a:pt x="552" y="47"/>
                </a:cubicBezTo>
                <a:cubicBezTo>
                  <a:pt x="608" y="47"/>
                  <a:pt x="665" y="94"/>
                  <a:pt x="665" y="150"/>
                </a:cubicBezTo>
                <a:cubicBezTo>
                  <a:pt x="665" y="421"/>
                  <a:pt x="665" y="421"/>
                  <a:pt x="665" y="421"/>
                </a:cubicBezTo>
                <a:cubicBezTo>
                  <a:pt x="665" y="477"/>
                  <a:pt x="608" y="524"/>
                  <a:pt x="552" y="5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8">
            <a:extLst>
              <a:ext uri="{FF2B5EF4-FFF2-40B4-BE49-F238E27FC236}">
                <a16:creationId xmlns:a16="http://schemas.microsoft.com/office/drawing/2014/main" id="{DDE28954-83DC-1645-A795-CAF8843EA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730" y="1846230"/>
            <a:ext cx="629321" cy="232574"/>
          </a:xfrm>
          <a:custGeom>
            <a:avLst/>
            <a:gdLst>
              <a:gd name="T0" fmla="*/ 121 w 609"/>
              <a:gd name="T1" fmla="*/ 225 h 226"/>
              <a:gd name="T2" fmla="*/ 121 w 609"/>
              <a:gd name="T3" fmla="*/ 225 h 226"/>
              <a:gd name="T4" fmla="*/ 9 w 609"/>
              <a:gd name="T5" fmla="*/ 103 h 226"/>
              <a:gd name="T6" fmla="*/ 121 w 609"/>
              <a:gd name="T7" fmla="*/ 0 h 226"/>
              <a:gd name="T8" fmla="*/ 514 w 609"/>
              <a:gd name="T9" fmla="*/ 0 h 226"/>
              <a:gd name="T10" fmla="*/ 608 w 609"/>
              <a:gd name="T11" fmla="*/ 94 h 226"/>
              <a:gd name="T12" fmla="*/ 608 w 609"/>
              <a:gd name="T13" fmla="*/ 113 h 226"/>
              <a:gd name="T14" fmla="*/ 580 w 609"/>
              <a:gd name="T15" fmla="*/ 141 h 226"/>
              <a:gd name="T16" fmla="*/ 580 w 609"/>
              <a:gd name="T17" fmla="*/ 141 h 226"/>
              <a:gd name="T18" fmla="*/ 552 w 609"/>
              <a:gd name="T19" fmla="*/ 113 h 226"/>
              <a:gd name="T20" fmla="*/ 552 w 609"/>
              <a:gd name="T21" fmla="*/ 94 h 226"/>
              <a:gd name="T22" fmla="*/ 514 w 609"/>
              <a:gd name="T23" fmla="*/ 66 h 226"/>
              <a:gd name="T24" fmla="*/ 121 w 609"/>
              <a:gd name="T25" fmla="*/ 66 h 226"/>
              <a:gd name="T26" fmla="*/ 65 w 609"/>
              <a:gd name="T27" fmla="*/ 103 h 226"/>
              <a:gd name="T28" fmla="*/ 121 w 609"/>
              <a:gd name="T29" fmla="*/ 169 h 226"/>
              <a:gd name="T30" fmla="*/ 121 w 609"/>
              <a:gd name="T31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9" h="226">
                <a:moveTo>
                  <a:pt x="121" y="225"/>
                </a:moveTo>
                <a:lnTo>
                  <a:pt x="121" y="225"/>
                </a:lnTo>
                <a:cubicBezTo>
                  <a:pt x="56" y="225"/>
                  <a:pt x="0" y="169"/>
                  <a:pt x="9" y="103"/>
                </a:cubicBezTo>
                <a:cubicBezTo>
                  <a:pt x="18" y="47"/>
                  <a:pt x="65" y="0"/>
                  <a:pt x="121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61" y="0"/>
                  <a:pt x="608" y="47"/>
                  <a:pt x="608" y="94"/>
                </a:cubicBezTo>
                <a:cubicBezTo>
                  <a:pt x="608" y="113"/>
                  <a:pt x="608" y="113"/>
                  <a:pt x="608" y="113"/>
                </a:cubicBezTo>
                <a:cubicBezTo>
                  <a:pt x="608" y="131"/>
                  <a:pt x="599" y="141"/>
                  <a:pt x="580" y="141"/>
                </a:cubicBezTo>
                <a:lnTo>
                  <a:pt x="580" y="141"/>
                </a:lnTo>
                <a:cubicBezTo>
                  <a:pt x="561" y="141"/>
                  <a:pt x="552" y="131"/>
                  <a:pt x="552" y="113"/>
                </a:cubicBezTo>
                <a:cubicBezTo>
                  <a:pt x="552" y="94"/>
                  <a:pt x="552" y="94"/>
                  <a:pt x="552" y="94"/>
                </a:cubicBezTo>
                <a:cubicBezTo>
                  <a:pt x="552" y="75"/>
                  <a:pt x="533" y="66"/>
                  <a:pt x="514" y="66"/>
                </a:cubicBezTo>
                <a:cubicBezTo>
                  <a:pt x="121" y="66"/>
                  <a:pt x="121" y="66"/>
                  <a:pt x="121" y="66"/>
                </a:cubicBezTo>
                <a:cubicBezTo>
                  <a:pt x="93" y="66"/>
                  <a:pt x="74" y="75"/>
                  <a:pt x="65" y="103"/>
                </a:cubicBezTo>
                <a:cubicBezTo>
                  <a:pt x="56" y="141"/>
                  <a:pt x="84" y="169"/>
                  <a:pt x="121" y="169"/>
                </a:cubicBezTo>
                <a:lnTo>
                  <a:pt x="121" y="2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42">
            <a:extLst>
              <a:ext uri="{FF2B5EF4-FFF2-40B4-BE49-F238E27FC236}">
                <a16:creationId xmlns:a16="http://schemas.microsoft.com/office/drawing/2014/main" id="{9575C296-BE10-2245-90D6-C3E293CE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498" y="4965476"/>
            <a:ext cx="601960" cy="592839"/>
          </a:xfrm>
          <a:custGeom>
            <a:avLst/>
            <a:gdLst>
              <a:gd name="T0" fmla="*/ 290 w 582"/>
              <a:gd name="T1" fmla="*/ 562 h 572"/>
              <a:gd name="T2" fmla="*/ 290 w 582"/>
              <a:gd name="T3" fmla="*/ 562 h 572"/>
              <a:gd name="T4" fmla="*/ 206 w 582"/>
              <a:gd name="T5" fmla="*/ 534 h 572"/>
              <a:gd name="T6" fmla="*/ 47 w 582"/>
              <a:gd name="T7" fmla="*/ 374 h 572"/>
              <a:gd name="T8" fmla="*/ 47 w 582"/>
              <a:gd name="T9" fmla="*/ 215 h 572"/>
              <a:gd name="T10" fmla="*/ 244 w 582"/>
              <a:gd name="T11" fmla="*/ 9 h 572"/>
              <a:gd name="T12" fmla="*/ 262 w 582"/>
              <a:gd name="T13" fmla="*/ 0 h 572"/>
              <a:gd name="T14" fmla="*/ 524 w 582"/>
              <a:gd name="T15" fmla="*/ 0 h 572"/>
              <a:gd name="T16" fmla="*/ 581 w 582"/>
              <a:gd name="T17" fmla="*/ 56 h 572"/>
              <a:gd name="T18" fmla="*/ 581 w 582"/>
              <a:gd name="T19" fmla="*/ 309 h 572"/>
              <a:gd name="T20" fmla="*/ 571 w 582"/>
              <a:gd name="T21" fmla="*/ 327 h 572"/>
              <a:gd name="T22" fmla="*/ 374 w 582"/>
              <a:gd name="T23" fmla="*/ 534 h 572"/>
              <a:gd name="T24" fmla="*/ 290 w 582"/>
              <a:gd name="T25" fmla="*/ 562 h 572"/>
              <a:gd name="T26" fmla="*/ 281 w 582"/>
              <a:gd name="T27" fmla="*/ 56 h 572"/>
              <a:gd name="T28" fmla="*/ 281 w 582"/>
              <a:gd name="T29" fmla="*/ 56 h 572"/>
              <a:gd name="T30" fmla="*/ 85 w 582"/>
              <a:gd name="T31" fmla="*/ 253 h 572"/>
              <a:gd name="T32" fmla="*/ 85 w 582"/>
              <a:gd name="T33" fmla="*/ 327 h 572"/>
              <a:gd name="T34" fmla="*/ 253 w 582"/>
              <a:gd name="T35" fmla="*/ 496 h 572"/>
              <a:gd name="T36" fmla="*/ 328 w 582"/>
              <a:gd name="T37" fmla="*/ 496 h 572"/>
              <a:gd name="T38" fmla="*/ 524 w 582"/>
              <a:gd name="T39" fmla="*/ 300 h 572"/>
              <a:gd name="T40" fmla="*/ 524 w 582"/>
              <a:gd name="T41" fmla="*/ 56 h 572"/>
              <a:gd name="T42" fmla="*/ 281 w 582"/>
              <a:gd name="T43" fmla="*/ 5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2" h="572">
                <a:moveTo>
                  <a:pt x="290" y="562"/>
                </a:moveTo>
                <a:lnTo>
                  <a:pt x="290" y="562"/>
                </a:lnTo>
                <a:cubicBezTo>
                  <a:pt x="262" y="571"/>
                  <a:pt x="234" y="552"/>
                  <a:pt x="206" y="534"/>
                </a:cubicBezTo>
                <a:cubicBezTo>
                  <a:pt x="47" y="374"/>
                  <a:pt x="47" y="374"/>
                  <a:pt x="47" y="374"/>
                </a:cubicBezTo>
                <a:cubicBezTo>
                  <a:pt x="0" y="327"/>
                  <a:pt x="0" y="253"/>
                  <a:pt x="47" y="215"/>
                </a:cubicBezTo>
                <a:cubicBezTo>
                  <a:pt x="244" y="9"/>
                  <a:pt x="244" y="9"/>
                  <a:pt x="244" y="9"/>
                </a:cubicBezTo>
                <a:cubicBezTo>
                  <a:pt x="253" y="0"/>
                  <a:pt x="262" y="0"/>
                  <a:pt x="262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52" y="0"/>
                  <a:pt x="581" y="19"/>
                  <a:pt x="581" y="56"/>
                </a:cubicBezTo>
                <a:cubicBezTo>
                  <a:pt x="581" y="309"/>
                  <a:pt x="581" y="309"/>
                  <a:pt x="581" y="309"/>
                </a:cubicBezTo>
                <a:cubicBezTo>
                  <a:pt x="581" y="318"/>
                  <a:pt x="581" y="327"/>
                  <a:pt x="571" y="327"/>
                </a:cubicBezTo>
                <a:cubicBezTo>
                  <a:pt x="374" y="534"/>
                  <a:pt x="374" y="534"/>
                  <a:pt x="374" y="534"/>
                </a:cubicBezTo>
                <a:cubicBezTo>
                  <a:pt x="347" y="552"/>
                  <a:pt x="318" y="562"/>
                  <a:pt x="290" y="562"/>
                </a:cubicBezTo>
                <a:close/>
                <a:moveTo>
                  <a:pt x="281" y="56"/>
                </a:moveTo>
                <a:lnTo>
                  <a:pt x="281" y="56"/>
                </a:lnTo>
                <a:cubicBezTo>
                  <a:pt x="85" y="253"/>
                  <a:pt x="85" y="253"/>
                  <a:pt x="85" y="253"/>
                </a:cubicBezTo>
                <a:cubicBezTo>
                  <a:pt x="66" y="271"/>
                  <a:pt x="66" y="309"/>
                  <a:pt x="85" y="327"/>
                </a:cubicBezTo>
                <a:cubicBezTo>
                  <a:pt x="253" y="496"/>
                  <a:pt x="253" y="496"/>
                  <a:pt x="253" y="496"/>
                </a:cubicBezTo>
                <a:cubicBezTo>
                  <a:pt x="272" y="515"/>
                  <a:pt x="309" y="515"/>
                  <a:pt x="328" y="496"/>
                </a:cubicBezTo>
                <a:cubicBezTo>
                  <a:pt x="524" y="300"/>
                  <a:pt x="524" y="300"/>
                  <a:pt x="524" y="300"/>
                </a:cubicBezTo>
                <a:cubicBezTo>
                  <a:pt x="524" y="56"/>
                  <a:pt x="524" y="56"/>
                  <a:pt x="524" y="56"/>
                </a:cubicBezTo>
                <a:lnTo>
                  <a:pt x="281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43">
            <a:extLst>
              <a:ext uri="{FF2B5EF4-FFF2-40B4-BE49-F238E27FC236}">
                <a16:creationId xmlns:a16="http://schemas.microsoft.com/office/drawing/2014/main" id="{0E798329-B403-5342-8D6E-6749E1B6C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002" y="5088602"/>
            <a:ext cx="100327" cy="95768"/>
          </a:xfrm>
          <a:custGeom>
            <a:avLst/>
            <a:gdLst>
              <a:gd name="T0" fmla="*/ 84 w 95"/>
              <a:gd name="T1" fmla="*/ 75 h 94"/>
              <a:gd name="T2" fmla="*/ 84 w 95"/>
              <a:gd name="T3" fmla="*/ 75 h 94"/>
              <a:gd name="T4" fmla="*/ 19 w 95"/>
              <a:gd name="T5" fmla="*/ 75 h 94"/>
              <a:gd name="T6" fmla="*/ 19 w 95"/>
              <a:gd name="T7" fmla="*/ 18 h 94"/>
              <a:gd name="T8" fmla="*/ 84 w 95"/>
              <a:gd name="T9" fmla="*/ 18 h 94"/>
              <a:gd name="T10" fmla="*/ 84 w 95"/>
              <a:gd name="T11" fmla="*/ 7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4">
                <a:moveTo>
                  <a:pt x="84" y="75"/>
                </a:moveTo>
                <a:lnTo>
                  <a:pt x="84" y="75"/>
                </a:lnTo>
                <a:cubicBezTo>
                  <a:pt x="66" y="93"/>
                  <a:pt x="38" y="93"/>
                  <a:pt x="19" y="75"/>
                </a:cubicBezTo>
                <a:cubicBezTo>
                  <a:pt x="0" y="56"/>
                  <a:pt x="0" y="28"/>
                  <a:pt x="19" y="18"/>
                </a:cubicBezTo>
                <a:cubicBezTo>
                  <a:pt x="38" y="0"/>
                  <a:pt x="66" y="0"/>
                  <a:pt x="84" y="18"/>
                </a:cubicBezTo>
                <a:cubicBezTo>
                  <a:pt x="94" y="28"/>
                  <a:pt x="94" y="56"/>
                  <a:pt x="84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5">
            <a:extLst>
              <a:ext uri="{FF2B5EF4-FFF2-40B4-BE49-F238E27FC236}">
                <a16:creationId xmlns:a16="http://schemas.microsoft.com/office/drawing/2014/main" id="{299B6A6D-726B-0143-9F13-F4BC93EE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980" y="8080160"/>
            <a:ext cx="629321" cy="387627"/>
          </a:xfrm>
          <a:custGeom>
            <a:avLst/>
            <a:gdLst>
              <a:gd name="T0" fmla="*/ 486 w 609"/>
              <a:gd name="T1" fmla="*/ 374 h 375"/>
              <a:gd name="T2" fmla="*/ 486 w 609"/>
              <a:gd name="T3" fmla="*/ 374 h 375"/>
              <a:gd name="T4" fmla="*/ 224 w 609"/>
              <a:gd name="T5" fmla="*/ 374 h 375"/>
              <a:gd name="T6" fmla="*/ 168 w 609"/>
              <a:gd name="T7" fmla="*/ 318 h 375"/>
              <a:gd name="T8" fmla="*/ 93 w 609"/>
              <a:gd name="T9" fmla="*/ 56 h 375"/>
              <a:gd name="T10" fmla="*/ 28 w 609"/>
              <a:gd name="T11" fmla="*/ 56 h 375"/>
              <a:gd name="T12" fmla="*/ 0 w 609"/>
              <a:gd name="T13" fmla="*/ 28 h 375"/>
              <a:gd name="T14" fmla="*/ 28 w 609"/>
              <a:gd name="T15" fmla="*/ 0 h 375"/>
              <a:gd name="T16" fmla="*/ 112 w 609"/>
              <a:gd name="T17" fmla="*/ 0 h 375"/>
              <a:gd name="T18" fmla="*/ 140 w 609"/>
              <a:gd name="T19" fmla="*/ 18 h 375"/>
              <a:gd name="T20" fmla="*/ 224 w 609"/>
              <a:gd name="T21" fmla="*/ 308 h 375"/>
              <a:gd name="T22" fmla="*/ 224 w 609"/>
              <a:gd name="T23" fmla="*/ 318 h 375"/>
              <a:gd name="T24" fmla="*/ 486 w 609"/>
              <a:gd name="T25" fmla="*/ 318 h 375"/>
              <a:gd name="T26" fmla="*/ 486 w 609"/>
              <a:gd name="T27" fmla="*/ 308 h 375"/>
              <a:gd name="T28" fmla="*/ 533 w 609"/>
              <a:gd name="T29" fmla="*/ 140 h 375"/>
              <a:gd name="T30" fmla="*/ 318 w 609"/>
              <a:gd name="T31" fmla="*/ 140 h 375"/>
              <a:gd name="T32" fmla="*/ 290 w 609"/>
              <a:gd name="T33" fmla="*/ 112 h 375"/>
              <a:gd name="T34" fmla="*/ 318 w 609"/>
              <a:gd name="T35" fmla="*/ 84 h 375"/>
              <a:gd name="T36" fmla="*/ 571 w 609"/>
              <a:gd name="T37" fmla="*/ 84 h 375"/>
              <a:gd name="T38" fmla="*/ 599 w 609"/>
              <a:gd name="T39" fmla="*/ 93 h 375"/>
              <a:gd name="T40" fmla="*/ 599 w 609"/>
              <a:gd name="T41" fmla="*/ 121 h 375"/>
              <a:gd name="T42" fmla="*/ 543 w 609"/>
              <a:gd name="T43" fmla="*/ 318 h 375"/>
              <a:gd name="T44" fmla="*/ 486 w 609"/>
              <a:gd name="T45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9" h="375">
                <a:moveTo>
                  <a:pt x="486" y="374"/>
                </a:moveTo>
                <a:lnTo>
                  <a:pt x="486" y="374"/>
                </a:lnTo>
                <a:cubicBezTo>
                  <a:pt x="224" y="374"/>
                  <a:pt x="224" y="374"/>
                  <a:pt x="224" y="374"/>
                </a:cubicBezTo>
                <a:cubicBezTo>
                  <a:pt x="196" y="374"/>
                  <a:pt x="168" y="346"/>
                  <a:pt x="168" y="318"/>
                </a:cubicBezTo>
                <a:cubicBezTo>
                  <a:pt x="93" y="56"/>
                  <a:pt x="93" y="56"/>
                  <a:pt x="93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9" y="56"/>
                  <a:pt x="0" y="46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40" y="9"/>
                  <a:pt x="140" y="18"/>
                </a:cubicBezTo>
                <a:cubicBezTo>
                  <a:pt x="224" y="308"/>
                  <a:pt x="224" y="308"/>
                  <a:pt x="224" y="308"/>
                </a:cubicBezTo>
                <a:lnTo>
                  <a:pt x="224" y="318"/>
                </a:lnTo>
                <a:cubicBezTo>
                  <a:pt x="486" y="318"/>
                  <a:pt x="486" y="318"/>
                  <a:pt x="486" y="318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318" y="140"/>
                  <a:pt x="318" y="140"/>
                  <a:pt x="318" y="140"/>
                </a:cubicBezTo>
                <a:cubicBezTo>
                  <a:pt x="299" y="140"/>
                  <a:pt x="290" y="131"/>
                  <a:pt x="290" y="112"/>
                </a:cubicBezTo>
                <a:cubicBezTo>
                  <a:pt x="290" y="93"/>
                  <a:pt x="299" y="84"/>
                  <a:pt x="318" y="84"/>
                </a:cubicBezTo>
                <a:cubicBezTo>
                  <a:pt x="571" y="84"/>
                  <a:pt x="571" y="84"/>
                  <a:pt x="571" y="84"/>
                </a:cubicBezTo>
                <a:cubicBezTo>
                  <a:pt x="580" y="84"/>
                  <a:pt x="589" y="93"/>
                  <a:pt x="599" y="93"/>
                </a:cubicBezTo>
                <a:cubicBezTo>
                  <a:pt x="599" y="103"/>
                  <a:pt x="608" y="112"/>
                  <a:pt x="599" y="121"/>
                </a:cubicBezTo>
                <a:cubicBezTo>
                  <a:pt x="543" y="318"/>
                  <a:pt x="543" y="318"/>
                  <a:pt x="543" y="318"/>
                </a:cubicBezTo>
                <a:cubicBezTo>
                  <a:pt x="543" y="346"/>
                  <a:pt x="514" y="374"/>
                  <a:pt x="486" y="37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56">
            <a:extLst>
              <a:ext uri="{FF2B5EF4-FFF2-40B4-BE49-F238E27FC236}">
                <a16:creationId xmlns:a16="http://schemas.microsoft.com/office/drawing/2014/main" id="{402D583E-6DC4-A146-AE8B-8DDA9402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910" y="8527069"/>
            <a:ext cx="118568" cy="118568"/>
          </a:xfrm>
          <a:custGeom>
            <a:avLst/>
            <a:gdLst>
              <a:gd name="T0" fmla="*/ 0 w 113"/>
              <a:gd name="T1" fmla="*/ 56 h 114"/>
              <a:gd name="T2" fmla="*/ 0 w 113"/>
              <a:gd name="T3" fmla="*/ 56 h 114"/>
              <a:gd name="T4" fmla="*/ 56 w 113"/>
              <a:gd name="T5" fmla="*/ 0 h 114"/>
              <a:gd name="T6" fmla="*/ 112 w 113"/>
              <a:gd name="T7" fmla="*/ 56 h 114"/>
              <a:gd name="T8" fmla="*/ 56 w 113"/>
              <a:gd name="T9" fmla="*/ 113 h 114"/>
              <a:gd name="T10" fmla="*/ 0 w 113"/>
              <a:gd name="T11" fmla="*/ 5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14">
                <a:moveTo>
                  <a:pt x="0" y="56"/>
                </a:move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94" y="0"/>
                  <a:pt x="112" y="28"/>
                  <a:pt x="112" y="56"/>
                </a:cubicBezTo>
                <a:cubicBezTo>
                  <a:pt x="112" y="94"/>
                  <a:pt x="94" y="113"/>
                  <a:pt x="56" y="113"/>
                </a:cubicBezTo>
                <a:cubicBezTo>
                  <a:pt x="28" y="113"/>
                  <a:pt x="0" y="94"/>
                  <a:pt x="0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57">
            <a:extLst>
              <a:ext uri="{FF2B5EF4-FFF2-40B4-BE49-F238E27FC236}">
                <a16:creationId xmlns:a16="http://schemas.microsoft.com/office/drawing/2014/main" id="{9F4232C2-C1F7-6C49-9592-EDE71621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252" y="8527069"/>
            <a:ext cx="118568" cy="118568"/>
          </a:xfrm>
          <a:custGeom>
            <a:avLst/>
            <a:gdLst>
              <a:gd name="T0" fmla="*/ 0 w 114"/>
              <a:gd name="T1" fmla="*/ 56 h 114"/>
              <a:gd name="T2" fmla="*/ 0 w 114"/>
              <a:gd name="T3" fmla="*/ 56 h 114"/>
              <a:gd name="T4" fmla="*/ 56 w 114"/>
              <a:gd name="T5" fmla="*/ 0 h 114"/>
              <a:gd name="T6" fmla="*/ 113 w 114"/>
              <a:gd name="T7" fmla="*/ 56 h 114"/>
              <a:gd name="T8" fmla="*/ 56 w 114"/>
              <a:gd name="T9" fmla="*/ 113 h 114"/>
              <a:gd name="T10" fmla="*/ 0 w 114"/>
              <a:gd name="T11" fmla="*/ 5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4">
                <a:moveTo>
                  <a:pt x="0" y="56"/>
                </a:move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94" y="0"/>
                  <a:pt x="113" y="28"/>
                  <a:pt x="113" y="56"/>
                </a:cubicBezTo>
                <a:cubicBezTo>
                  <a:pt x="113" y="94"/>
                  <a:pt x="94" y="113"/>
                  <a:pt x="56" y="113"/>
                </a:cubicBezTo>
                <a:cubicBezTo>
                  <a:pt x="28" y="113"/>
                  <a:pt x="0" y="94"/>
                  <a:pt x="0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69">
            <a:extLst>
              <a:ext uri="{FF2B5EF4-FFF2-40B4-BE49-F238E27FC236}">
                <a16:creationId xmlns:a16="http://schemas.microsoft.com/office/drawing/2014/main" id="{4C5A9E6B-FB20-6044-89FF-655B38A4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434" y="11235888"/>
            <a:ext cx="241697" cy="282739"/>
          </a:xfrm>
          <a:custGeom>
            <a:avLst/>
            <a:gdLst>
              <a:gd name="T0" fmla="*/ 9 w 235"/>
              <a:gd name="T1" fmla="*/ 262 h 272"/>
              <a:gd name="T2" fmla="*/ 9 w 235"/>
              <a:gd name="T3" fmla="*/ 262 h 272"/>
              <a:gd name="T4" fmla="*/ 9 w 235"/>
              <a:gd name="T5" fmla="*/ 262 h 272"/>
              <a:gd name="T6" fmla="*/ 9 w 235"/>
              <a:gd name="T7" fmla="*/ 234 h 272"/>
              <a:gd name="T8" fmla="*/ 196 w 235"/>
              <a:gd name="T9" fmla="*/ 9 h 272"/>
              <a:gd name="T10" fmla="*/ 224 w 235"/>
              <a:gd name="T11" fmla="*/ 9 h 272"/>
              <a:gd name="T12" fmla="*/ 224 w 235"/>
              <a:gd name="T13" fmla="*/ 9 h 272"/>
              <a:gd name="T14" fmla="*/ 234 w 235"/>
              <a:gd name="T15" fmla="*/ 37 h 272"/>
              <a:gd name="T16" fmla="*/ 37 w 235"/>
              <a:gd name="T17" fmla="*/ 262 h 272"/>
              <a:gd name="T18" fmla="*/ 9 w 235"/>
              <a:gd name="T19" fmla="*/ 26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272">
                <a:moveTo>
                  <a:pt x="9" y="262"/>
                </a:moveTo>
                <a:lnTo>
                  <a:pt x="9" y="262"/>
                </a:lnTo>
                <a:lnTo>
                  <a:pt x="9" y="262"/>
                </a:lnTo>
                <a:cubicBezTo>
                  <a:pt x="0" y="252"/>
                  <a:pt x="0" y="243"/>
                  <a:pt x="9" y="234"/>
                </a:cubicBezTo>
                <a:cubicBezTo>
                  <a:pt x="196" y="9"/>
                  <a:pt x="196" y="9"/>
                  <a:pt x="196" y="9"/>
                </a:cubicBezTo>
                <a:cubicBezTo>
                  <a:pt x="206" y="0"/>
                  <a:pt x="215" y="0"/>
                  <a:pt x="224" y="9"/>
                </a:cubicBezTo>
                <a:lnTo>
                  <a:pt x="224" y="9"/>
                </a:lnTo>
                <a:cubicBezTo>
                  <a:pt x="234" y="19"/>
                  <a:pt x="234" y="37"/>
                  <a:pt x="234" y="37"/>
                </a:cubicBezTo>
                <a:cubicBezTo>
                  <a:pt x="37" y="262"/>
                  <a:pt x="37" y="262"/>
                  <a:pt x="37" y="262"/>
                </a:cubicBezTo>
                <a:cubicBezTo>
                  <a:pt x="28" y="271"/>
                  <a:pt x="19" y="271"/>
                  <a:pt x="9" y="2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70">
            <a:extLst>
              <a:ext uri="{FF2B5EF4-FFF2-40B4-BE49-F238E27FC236}">
                <a16:creationId xmlns:a16="http://schemas.microsoft.com/office/drawing/2014/main" id="{B28A283D-1CF7-3245-83FD-53C5D555D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22" y="11390938"/>
            <a:ext cx="155050" cy="145930"/>
          </a:xfrm>
          <a:custGeom>
            <a:avLst/>
            <a:gdLst>
              <a:gd name="T0" fmla="*/ 75 w 151"/>
              <a:gd name="T1" fmla="*/ 140 h 141"/>
              <a:gd name="T2" fmla="*/ 75 w 151"/>
              <a:gd name="T3" fmla="*/ 140 h 141"/>
              <a:gd name="T4" fmla="*/ 0 w 151"/>
              <a:gd name="T5" fmla="*/ 75 h 141"/>
              <a:gd name="T6" fmla="*/ 75 w 151"/>
              <a:gd name="T7" fmla="*/ 0 h 141"/>
              <a:gd name="T8" fmla="*/ 150 w 151"/>
              <a:gd name="T9" fmla="*/ 75 h 141"/>
              <a:gd name="T10" fmla="*/ 75 w 151"/>
              <a:gd name="T11" fmla="*/ 140 h 141"/>
              <a:gd name="T12" fmla="*/ 75 w 151"/>
              <a:gd name="T13" fmla="*/ 46 h 141"/>
              <a:gd name="T14" fmla="*/ 75 w 151"/>
              <a:gd name="T15" fmla="*/ 46 h 141"/>
              <a:gd name="T16" fmla="*/ 47 w 151"/>
              <a:gd name="T17" fmla="*/ 75 h 141"/>
              <a:gd name="T18" fmla="*/ 75 w 151"/>
              <a:gd name="T19" fmla="*/ 102 h 141"/>
              <a:gd name="T20" fmla="*/ 103 w 151"/>
              <a:gd name="T21" fmla="*/ 75 h 141"/>
              <a:gd name="T22" fmla="*/ 75 w 151"/>
              <a:gd name="T23" fmla="*/ 4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1" h="141">
                <a:moveTo>
                  <a:pt x="75" y="140"/>
                </a:moveTo>
                <a:lnTo>
                  <a:pt x="75" y="140"/>
                </a:lnTo>
                <a:cubicBezTo>
                  <a:pt x="38" y="140"/>
                  <a:pt x="0" y="112"/>
                  <a:pt x="0" y="75"/>
                </a:cubicBezTo>
                <a:cubicBezTo>
                  <a:pt x="0" y="28"/>
                  <a:pt x="38" y="0"/>
                  <a:pt x="75" y="0"/>
                </a:cubicBezTo>
                <a:cubicBezTo>
                  <a:pt x="113" y="0"/>
                  <a:pt x="150" y="28"/>
                  <a:pt x="150" y="75"/>
                </a:cubicBezTo>
                <a:cubicBezTo>
                  <a:pt x="150" y="112"/>
                  <a:pt x="113" y="140"/>
                  <a:pt x="75" y="140"/>
                </a:cubicBezTo>
                <a:close/>
                <a:moveTo>
                  <a:pt x="75" y="46"/>
                </a:moveTo>
                <a:lnTo>
                  <a:pt x="75" y="46"/>
                </a:lnTo>
                <a:cubicBezTo>
                  <a:pt x="57" y="46"/>
                  <a:pt x="47" y="56"/>
                  <a:pt x="47" y="75"/>
                </a:cubicBezTo>
                <a:cubicBezTo>
                  <a:pt x="47" y="84"/>
                  <a:pt x="57" y="102"/>
                  <a:pt x="75" y="102"/>
                </a:cubicBezTo>
                <a:cubicBezTo>
                  <a:pt x="94" y="102"/>
                  <a:pt x="103" y="84"/>
                  <a:pt x="103" y="75"/>
                </a:cubicBezTo>
                <a:cubicBezTo>
                  <a:pt x="103" y="56"/>
                  <a:pt x="94" y="46"/>
                  <a:pt x="75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71">
            <a:extLst>
              <a:ext uri="{FF2B5EF4-FFF2-40B4-BE49-F238E27FC236}">
                <a16:creationId xmlns:a16="http://schemas.microsoft.com/office/drawing/2014/main" id="{2D2D4ABF-BB57-FE40-A515-7071AA66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831" y="11217646"/>
            <a:ext cx="155050" cy="145930"/>
          </a:xfrm>
          <a:custGeom>
            <a:avLst/>
            <a:gdLst>
              <a:gd name="T0" fmla="*/ 75 w 151"/>
              <a:gd name="T1" fmla="*/ 141 h 142"/>
              <a:gd name="T2" fmla="*/ 75 w 151"/>
              <a:gd name="T3" fmla="*/ 141 h 142"/>
              <a:gd name="T4" fmla="*/ 0 w 151"/>
              <a:gd name="T5" fmla="*/ 66 h 142"/>
              <a:gd name="T6" fmla="*/ 75 w 151"/>
              <a:gd name="T7" fmla="*/ 0 h 142"/>
              <a:gd name="T8" fmla="*/ 150 w 151"/>
              <a:gd name="T9" fmla="*/ 66 h 142"/>
              <a:gd name="T10" fmla="*/ 75 w 151"/>
              <a:gd name="T11" fmla="*/ 141 h 142"/>
              <a:gd name="T12" fmla="*/ 75 w 151"/>
              <a:gd name="T13" fmla="*/ 38 h 142"/>
              <a:gd name="T14" fmla="*/ 75 w 151"/>
              <a:gd name="T15" fmla="*/ 38 h 142"/>
              <a:gd name="T16" fmla="*/ 47 w 151"/>
              <a:gd name="T17" fmla="*/ 66 h 142"/>
              <a:gd name="T18" fmla="*/ 75 w 151"/>
              <a:gd name="T19" fmla="*/ 94 h 142"/>
              <a:gd name="T20" fmla="*/ 103 w 151"/>
              <a:gd name="T21" fmla="*/ 66 h 142"/>
              <a:gd name="T22" fmla="*/ 75 w 151"/>
              <a:gd name="T23" fmla="*/ 3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1" h="142">
                <a:moveTo>
                  <a:pt x="75" y="141"/>
                </a:moveTo>
                <a:lnTo>
                  <a:pt x="75" y="141"/>
                </a:lnTo>
                <a:cubicBezTo>
                  <a:pt x="38" y="141"/>
                  <a:pt x="0" y="112"/>
                  <a:pt x="0" y="66"/>
                </a:cubicBezTo>
                <a:cubicBezTo>
                  <a:pt x="0" y="28"/>
                  <a:pt x="38" y="0"/>
                  <a:pt x="75" y="0"/>
                </a:cubicBezTo>
                <a:cubicBezTo>
                  <a:pt x="112" y="0"/>
                  <a:pt x="150" y="28"/>
                  <a:pt x="150" y="66"/>
                </a:cubicBezTo>
                <a:cubicBezTo>
                  <a:pt x="150" y="112"/>
                  <a:pt x="112" y="141"/>
                  <a:pt x="75" y="141"/>
                </a:cubicBezTo>
                <a:close/>
                <a:moveTo>
                  <a:pt x="75" y="38"/>
                </a:moveTo>
                <a:lnTo>
                  <a:pt x="75" y="38"/>
                </a:lnTo>
                <a:cubicBezTo>
                  <a:pt x="56" y="38"/>
                  <a:pt x="47" y="56"/>
                  <a:pt x="47" y="66"/>
                </a:cubicBezTo>
                <a:cubicBezTo>
                  <a:pt x="47" y="84"/>
                  <a:pt x="56" y="94"/>
                  <a:pt x="75" y="94"/>
                </a:cubicBezTo>
                <a:cubicBezTo>
                  <a:pt x="94" y="94"/>
                  <a:pt x="103" y="84"/>
                  <a:pt x="103" y="66"/>
                </a:cubicBezTo>
                <a:cubicBezTo>
                  <a:pt x="103" y="56"/>
                  <a:pt x="94" y="38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72">
            <a:extLst>
              <a:ext uri="{FF2B5EF4-FFF2-40B4-BE49-F238E27FC236}">
                <a16:creationId xmlns:a16="http://schemas.microsoft.com/office/drawing/2014/main" id="{464F5B07-A991-E543-878B-E9A4FDF1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04" y="11167484"/>
            <a:ext cx="31924" cy="50162"/>
          </a:xfrm>
          <a:custGeom>
            <a:avLst/>
            <a:gdLst>
              <a:gd name="T0" fmla="*/ 29 w 30"/>
              <a:gd name="T1" fmla="*/ 47 h 48"/>
              <a:gd name="T2" fmla="*/ 0 w 30"/>
              <a:gd name="T3" fmla="*/ 47 h 48"/>
              <a:gd name="T4" fmla="*/ 0 w 30"/>
              <a:gd name="T5" fmla="*/ 0 h 48"/>
              <a:gd name="T6" fmla="*/ 29 w 30"/>
              <a:gd name="T7" fmla="*/ 0 h 48"/>
              <a:gd name="T8" fmla="*/ 29 w 30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48">
                <a:moveTo>
                  <a:pt x="29" y="47"/>
                </a:moveTo>
                <a:lnTo>
                  <a:pt x="0" y="47"/>
                </a:lnTo>
                <a:lnTo>
                  <a:pt x="0" y="0"/>
                </a:lnTo>
                <a:lnTo>
                  <a:pt x="29" y="0"/>
                </a:lnTo>
                <a:lnTo>
                  <a:pt x="29" y="4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73">
            <a:extLst>
              <a:ext uri="{FF2B5EF4-FFF2-40B4-BE49-F238E27FC236}">
                <a16:creationId xmlns:a16="http://schemas.microsoft.com/office/drawing/2014/main" id="{EB40A936-1DA0-724F-A8B7-0A1A33835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04" y="11263249"/>
            <a:ext cx="31924" cy="86647"/>
          </a:xfrm>
          <a:custGeom>
            <a:avLst/>
            <a:gdLst>
              <a:gd name="T0" fmla="*/ 29 w 30"/>
              <a:gd name="T1" fmla="*/ 84 h 85"/>
              <a:gd name="T2" fmla="*/ 0 w 30"/>
              <a:gd name="T3" fmla="*/ 84 h 85"/>
              <a:gd name="T4" fmla="*/ 0 w 30"/>
              <a:gd name="T5" fmla="*/ 0 h 85"/>
              <a:gd name="T6" fmla="*/ 29 w 30"/>
              <a:gd name="T7" fmla="*/ 0 h 85"/>
              <a:gd name="T8" fmla="*/ 29 w 30"/>
              <a:gd name="T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85">
                <a:moveTo>
                  <a:pt x="29" y="84"/>
                </a:moveTo>
                <a:lnTo>
                  <a:pt x="0" y="84"/>
                </a:lnTo>
                <a:lnTo>
                  <a:pt x="0" y="0"/>
                </a:lnTo>
                <a:lnTo>
                  <a:pt x="29" y="0"/>
                </a:lnTo>
                <a:lnTo>
                  <a:pt x="29" y="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74">
            <a:extLst>
              <a:ext uri="{FF2B5EF4-FFF2-40B4-BE49-F238E27FC236}">
                <a16:creationId xmlns:a16="http://schemas.microsoft.com/office/drawing/2014/main" id="{0AB6C551-8E30-4D47-B4D2-2E1AD49D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04" y="11400058"/>
            <a:ext cx="31924" cy="86647"/>
          </a:xfrm>
          <a:custGeom>
            <a:avLst/>
            <a:gdLst>
              <a:gd name="T0" fmla="*/ 29 w 30"/>
              <a:gd name="T1" fmla="*/ 84 h 85"/>
              <a:gd name="T2" fmla="*/ 0 w 30"/>
              <a:gd name="T3" fmla="*/ 84 h 85"/>
              <a:gd name="T4" fmla="*/ 0 w 30"/>
              <a:gd name="T5" fmla="*/ 0 h 85"/>
              <a:gd name="T6" fmla="*/ 29 w 30"/>
              <a:gd name="T7" fmla="*/ 0 h 85"/>
              <a:gd name="T8" fmla="*/ 29 w 30"/>
              <a:gd name="T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85">
                <a:moveTo>
                  <a:pt x="29" y="84"/>
                </a:moveTo>
                <a:lnTo>
                  <a:pt x="0" y="84"/>
                </a:lnTo>
                <a:lnTo>
                  <a:pt x="0" y="0"/>
                </a:lnTo>
                <a:lnTo>
                  <a:pt x="29" y="0"/>
                </a:lnTo>
                <a:lnTo>
                  <a:pt x="29" y="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75">
            <a:extLst>
              <a:ext uri="{FF2B5EF4-FFF2-40B4-BE49-F238E27FC236}">
                <a16:creationId xmlns:a16="http://schemas.microsoft.com/office/drawing/2014/main" id="{05C4D92F-7D00-0443-AFB8-7441B70C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04" y="11527747"/>
            <a:ext cx="31924" cy="59285"/>
          </a:xfrm>
          <a:custGeom>
            <a:avLst/>
            <a:gdLst>
              <a:gd name="T0" fmla="*/ 29 w 30"/>
              <a:gd name="T1" fmla="*/ 56 h 57"/>
              <a:gd name="T2" fmla="*/ 0 w 30"/>
              <a:gd name="T3" fmla="*/ 56 h 57"/>
              <a:gd name="T4" fmla="*/ 0 w 30"/>
              <a:gd name="T5" fmla="*/ 0 h 57"/>
              <a:gd name="T6" fmla="*/ 29 w 30"/>
              <a:gd name="T7" fmla="*/ 0 h 57"/>
              <a:gd name="T8" fmla="*/ 29 w 30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57">
                <a:moveTo>
                  <a:pt x="29" y="56"/>
                </a:moveTo>
                <a:lnTo>
                  <a:pt x="0" y="56"/>
                </a:lnTo>
                <a:lnTo>
                  <a:pt x="0" y="0"/>
                </a:lnTo>
                <a:lnTo>
                  <a:pt x="29" y="0"/>
                </a:lnTo>
                <a:lnTo>
                  <a:pt x="29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76">
            <a:extLst>
              <a:ext uri="{FF2B5EF4-FFF2-40B4-BE49-F238E27FC236}">
                <a16:creationId xmlns:a16="http://schemas.microsoft.com/office/drawing/2014/main" id="{65F8F5A0-DF7E-504D-93E5-BED48B0E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051" y="11089958"/>
            <a:ext cx="757010" cy="560918"/>
          </a:xfrm>
          <a:custGeom>
            <a:avLst/>
            <a:gdLst>
              <a:gd name="T0" fmla="*/ 646 w 731"/>
              <a:gd name="T1" fmla="*/ 542 h 543"/>
              <a:gd name="T2" fmla="*/ 646 w 731"/>
              <a:gd name="T3" fmla="*/ 542 h 543"/>
              <a:gd name="T4" fmla="*/ 38 w 731"/>
              <a:gd name="T5" fmla="*/ 542 h 543"/>
              <a:gd name="T6" fmla="*/ 0 w 731"/>
              <a:gd name="T7" fmla="*/ 514 h 543"/>
              <a:gd name="T8" fmla="*/ 0 w 731"/>
              <a:gd name="T9" fmla="*/ 392 h 543"/>
              <a:gd name="T10" fmla="*/ 28 w 731"/>
              <a:gd name="T11" fmla="*/ 365 h 543"/>
              <a:gd name="T12" fmla="*/ 113 w 731"/>
              <a:gd name="T13" fmla="*/ 271 h 543"/>
              <a:gd name="T14" fmla="*/ 28 w 731"/>
              <a:gd name="T15" fmla="*/ 187 h 543"/>
              <a:gd name="T16" fmla="*/ 0 w 731"/>
              <a:gd name="T17" fmla="*/ 149 h 543"/>
              <a:gd name="T18" fmla="*/ 0 w 731"/>
              <a:gd name="T19" fmla="*/ 37 h 543"/>
              <a:gd name="T20" fmla="*/ 38 w 731"/>
              <a:gd name="T21" fmla="*/ 0 h 543"/>
              <a:gd name="T22" fmla="*/ 646 w 731"/>
              <a:gd name="T23" fmla="*/ 0 h 543"/>
              <a:gd name="T24" fmla="*/ 730 w 731"/>
              <a:gd name="T25" fmla="*/ 93 h 543"/>
              <a:gd name="T26" fmla="*/ 730 w 731"/>
              <a:gd name="T27" fmla="*/ 458 h 543"/>
              <a:gd name="T28" fmla="*/ 646 w 731"/>
              <a:gd name="T29" fmla="*/ 542 h 543"/>
              <a:gd name="T30" fmla="*/ 66 w 731"/>
              <a:gd name="T31" fmla="*/ 486 h 543"/>
              <a:gd name="T32" fmla="*/ 66 w 731"/>
              <a:gd name="T33" fmla="*/ 486 h 543"/>
              <a:gd name="T34" fmla="*/ 646 w 731"/>
              <a:gd name="T35" fmla="*/ 486 h 543"/>
              <a:gd name="T36" fmla="*/ 674 w 731"/>
              <a:gd name="T37" fmla="*/ 458 h 543"/>
              <a:gd name="T38" fmla="*/ 674 w 731"/>
              <a:gd name="T39" fmla="*/ 93 h 543"/>
              <a:gd name="T40" fmla="*/ 646 w 731"/>
              <a:gd name="T41" fmla="*/ 65 h 543"/>
              <a:gd name="T42" fmla="*/ 66 w 731"/>
              <a:gd name="T43" fmla="*/ 65 h 543"/>
              <a:gd name="T44" fmla="*/ 66 w 731"/>
              <a:gd name="T45" fmla="*/ 130 h 543"/>
              <a:gd name="T46" fmla="*/ 169 w 731"/>
              <a:gd name="T47" fmla="*/ 271 h 543"/>
              <a:gd name="T48" fmla="*/ 66 w 731"/>
              <a:gd name="T49" fmla="*/ 411 h 543"/>
              <a:gd name="T50" fmla="*/ 66 w 731"/>
              <a:gd name="T51" fmla="*/ 486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1" h="543">
                <a:moveTo>
                  <a:pt x="646" y="542"/>
                </a:moveTo>
                <a:lnTo>
                  <a:pt x="646" y="542"/>
                </a:lnTo>
                <a:cubicBezTo>
                  <a:pt x="38" y="542"/>
                  <a:pt x="38" y="542"/>
                  <a:pt x="38" y="542"/>
                </a:cubicBezTo>
                <a:cubicBezTo>
                  <a:pt x="19" y="542"/>
                  <a:pt x="0" y="533"/>
                  <a:pt x="0" y="514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74"/>
                  <a:pt x="19" y="365"/>
                  <a:pt x="28" y="365"/>
                </a:cubicBezTo>
                <a:cubicBezTo>
                  <a:pt x="75" y="355"/>
                  <a:pt x="113" y="318"/>
                  <a:pt x="113" y="271"/>
                </a:cubicBezTo>
                <a:cubicBezTo>
                  <a:pt x="113" y="224"/>
                  <a:pt x="75" y="187"/>
                  <a:pt x="28" y="187"/>
                </a:cubicBezTo>
                <a:cubicBezTo>
                  <a:pt x="19" y="187"/>
                  <a:pt x="0" y="168"/>
                  <a:pt x="0" y="149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9" y="0"/>
                  <a:pt x="38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93" y="0"/>
                  <a:pt x="730" y="46"/>
                  <a:pt x="730" y="93"/>
                </a:cubicBezTo>
                <a:cubicBezTo>
                  <a:pt x="730" y="458"/>
                  <a:pt x="730" y="458"/>
                  <a:pt x="730" y="458"/>
                </a:cubicBezTo>
                <a:cubicBezTo>
                  <a:pt x="730" y="505"/>
                  <a:pt x="693" y="542"/>
                  <a:pt x="646" y="542"/>
                </a:cubicBezTo>
                <a:close/>
                <a:moveTo>
                  <a:pt x="66" y="486"/>
                </a:moveTo>
                <a:lnTo>
                  <a:pt x="66" y="486"/>
                </a:lnTo>
                <a:cubicBezTo>
                  <a:pt x="646" y="486"/>
                  <a:pt x="646" y="486"/>
                  <a:pt x="646" y="486"/>
                </a:cubicBezTo>
                <a:cubicBezTo>
                  <a:pt x="665" y="486"/>
                  <a:pt x="674" y="477"/>
                  <a:pt x="674" y="458"/>
                </a:cubicBezTo>
                <a:cubicBezTo>
                  <a:pt x="674" y="93"/>
                  <a:pt x="674" y="93"/>
                  <a:pt x="674" y="93"/>
                </a:cubicBezTo>
                <a:cubicBezTo>
                  <a:pt x="674" y="74"/>
                  <a:pt x="665" y="65"/>
                  <a:pt x="646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122" y="149"/>
                  <a:pt x="169" y="205"/>
                  <a:pt x="169" y="271"/>
                </a:cubicBezTo>
                <a:cubicBezTo>
                  <a:pt x="169" y="336"/>
                  <a:pt x="122" y="402"/>
                  <a:pt x="66" y="411"/>
                </a:cubicBezTo>
                <a:lnTo>
                  <a:pt x="66" y="4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0" name="Group 71">
            <a:extLst>
              <a:ext uri="{FF2B5EF4-FFF2-40B4-BE49-F238E27FC236}">
                <a16:creationId xmlns:a16="http://schemas.microsoft.com/office/drawing/2014/main" id="{2D5793AA-83C7-AF43-BB98-D7F8556E93E5}"/>
              </a:ext>
            </a:extLst>
          </p:cNvPr>
          <p:cNvGrpSpPr/>
          <p:nvPr/>
        </p:nvGrpSpPr>
        <p:grpSpPr>
          <a:xfrm>
            <a:off x="13873857" y="5480909"/>
            <a:ext cx="8909115" cy="2500601"/>
            <a:chOff x="2232442" y="3643574"/>
            <a:chExt cx="8954788" cy="2500601"/>
          </a:xfrm>
        </p:grpSpPr>
        <p:sp>
          <p:nvSpPr>
            <p:cNvPr id="321" name="CuadroTexto 598">
              <a:extLst>
                <a:ext uri="{FF2B5EF4-FFF2-40B4-BE49-F238E27FC236}">
                  <a16:creationId xmlns:a16="http://schemas.microsoft.com/office/drawing/2014/main" id="{4F0EC7A0-D71C-4849-A35D-1EC1DFF4B07A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22" name="CuadroTexto 599">
              <a:extLst>
                <a:ext uri="{FF2B5EF4-FFF2-40B4-BE49-F238E27FC236}">
                  <a16:creationId xmlns:a16="http://schemas.microsoft.com/office/drawing/2014/main" id="{B9393CD0-FBA4-254C-A3A3-8CEEFA2BEE7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C80A0739-5FE0-B349-9D3D-1DFCE9991838}"/>
              </a:ext>
            </a:extLst>
          </p:cNvPr>
          <p:cNvGrpSpPr/>
          <p:nvPr/>
        </p:nvGrpSpPr>
        <p:grpSpPr>
          <a:xfrm>
            <a:off x="3946140" y="1563971"/>
            <a:ext cx="4327667" cy="2048935"/>
            <a:chOff x="4247967" y="10701123"/>
            <a:chExt cx="4236804" cy="2048935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D4C57982-C13D-5D4D-A2ED-DA156CABDA2E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B0A0A458-4DE0-A640-8797-371D26C3B1AB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B1939453-488A-734B-9D6F-3DA457D671F4}"/>
              </a:ext>
            </a:extLst>
          </p:cNvPr>
          <p:cNvGrpSpPr/>
          <p:nvPr/>
        </p:nvGrpSpPr>
        <p:grpSpPr>
          <a:xfrm>
            <a:off x="3969619" y="4570151"/>
            <a:ext cx="4327667" cy="2048935"/>
            <a:chOff x="4247967" y="10701123"/>
            <a:chExt cx="4236804" cy="2048935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B9B1F84D-A293-3844-A83C-098C68E05CD2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26CD5F00-4954-1D45-B732-045E3E7B9815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E5C6440C-CA2D-4B4D-8F67-61CC0535CDDA}"/>
              </a:ext>
            </a:extLst>
          </p:cNvPr>
          <p:cNvGrpSpPr/>
          <p:nvPr/>
        </p:nvGrpSpPr>
        <p:grpSpPr>
          <a:xfrm>
            <a:off x="3921058" y="7703017"/>
            <a:ext cx="4327667" cy="2048935"/>
            <a:chOff x="4247967" y="10701123"/>
            <a:chExt cx="4236804" cy="2048935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B344CF10-6B43-9141-B6AE-C3C7C8E7ACA9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C81734F1-5FD5-5644-8599-B6468DC7109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EF941AF6-571A-DB40-B0DF-A257B3557300}"/>
              </a:ext>
            </a:extLst>
          </p:cNvPr>
          <p:cNvGrpSpPr/>
          <p:nvPr/>
        </p:nvGrpSpPr>
        <p:grpSpPr>
          <a:xfrm>
            <a:off x="3943621" y="10777645"/>
            <a:ext cx="4327667" cy="2048935"/>
            <a:chOff x="4247967" y="10701123"/>
            <a:chExt cx="4236804" cy="2048935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5AF1C007-30FD-EE46-9826-176C312DCF22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4" name="Rectangle 40">
              <a:extLst>
                <a:ext uri="{FF2B5EF4-FFF2-40B4-BE49-F238E27FC236}">
                  <a16:creationId xmlns:a16="http://schemas.microsoft.com/office/drawing/2014/main" id="{079F33F2-6D92-0040-B4F7-9E81E2C9AEA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35" name="CuadroTexto 598">
            <a:extLst>
              <a:ext uri="{FF2B5EF4-FFF2-40B4-BE49-F238E27FC236}">
                <a16:creationId xmlns:a16="http://schemas.microsoft.com/office/drawing/2014/main" id="{32579B4B-5995-FE43-93C4-8B7BB41D4BFB}"/>
              </a:ext>
            </a:extLst>
          </p:cNvPr>
          <p:cNvSpPr txBox="1"/>
          <p:nvPr/>
        </p:nvSpPr>
        <p:spPr>
          <a:xfrm>
            <a:off x="8985937" y="1314232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36" name="CuadroTexto 598">
            <a:extLst>
              <a:ext uri="{FF2B5EF4-FFF2-40B4-BE49-F238E27FC236}">
                <a16:creationId xmlns:a16="http://schemas.microsoft.com/office/drawing/2014/main" id="{C13F04CB-2CC0-2F4B-AEB0-D5F4A3F83A9B}"/>
              </a:ext>
            </a:extLst>
          </p:cNvPr>
          <p:cNvSpPr txBox="1"/>
          <p:nvPr/>
        </p:nvSpPr>
        <p:spPr>
          <a:xfrm>
            <a:off x="8999103" y="4413690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37" name="CuadroTexto 598">
            <a:extLst>
              <a:ext uri="{FF2B5EF4-FFF2-40B4-BE49-F238E27FC236}">
                <a16:creationId xmlns:a16="http://schemas.microsoft.com/office/drawing/2014/main" id="{D00F75C4-4EBD-E043-8938-2C009C50EEEE}"/>
              </a:ext>
            </a:extLst>
          </p:cNvPr>
          <p:cNvSpPr txBox="1"/>
          <p:nvPr/>
        </p:nvSpPr>
        <p:spPr>
          <a:xfrm>
            <a:off x="8985937" y="7506679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38" name="CuadroTexto 598">
            <a:extLst>
              <a:ext uri="{FF2B5EF4-FFF2-40B4-BE49-F238E27FC236}">
                <a16:creationId xmlns:a16="http://schemas.microsoft.com/office/drawing/2014/main" id="{D447E457-DCD5-E44D-8FEB-C54CE063F8F1}"/>
              </a:ext>
            </a:extLst>
          </p:cNvPr>
          <p:cNvSpPr txBox="1"/>
          <p:nvPr/>
        </p:nvSpPr>
        <p:spPr>
          <a:xfrm>
            <a:off x="9008374" y="10599668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85277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3EEFCD2F-33BD-BE4C-8523-3A230E7AE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414" y="835917"/>
            <a:ext cx="19065" cy="28597"/>
          </a:xfrm>
          <a:custGeom>
            <a:avLst/>
            <a:gdLst>
              <a:gd name="T0" fmla="*/ 0 w 19"/>
              <a:gd name="T1" fmla="*/ 0 h 28"/>
              <a:gd name="T2" fmla="*/ 0 w 19"/>
              <a:gd name="T3" fmla="*/ 27 h 28"/>
              <a:gd name="T4" fmla="*/ 18 w 19"/>
              <a:gd name="T5" fmla="*/ 27 h 28"/>
              <a:gd name="T6" fmla="*/ 0 w 1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0" y="0"/>
                </a:moveTo>
                <a:lnTo>
                  <a:pt x="0" y="27"/>
                </a:lnTo>
                <a:lnTo>
                  <a:pt x="18" y="27"/>
                </a:lnTo>
                <a:lnTo>
                  <a:pt x="0" y="0"/>
                </a:lnTo>
              </a:path>
            </a:pathLst>
          </a:custGeom>
          <a:solidFill>
            <a:srgbClr val="535B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E1AA3063-69F9-4547-A604-EF0BD0F6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100" y="864514"/>
            <a:ext cx="2154319" cy="2907377"/>
          </a:xfrm>
          <a:custGeom>
            <a:avLst/>
            <a:gdLst>
              <a:gd name="T0" fmla="*/ 1991 w 1992"/>
              <a:gd name="T1" fmla="*/ 2687 h 2688"/>
              <a:gd name="T2" fmla="*/ 18 w 1992"/>
              <a:gd name="T3" fmla="*/ 0 h 2688"/>
              <a:gd name="T4" fmla="*/ 0 w 1992"/>
              <a:gd name="T5" fmla="*/ 0 h 2688"/>
              <a:gd name="T6" fmla="*/ 0 w 1992"/>
              <a:gd name="T7" fmla="*/ 2687 h 2688"/>
              <a:gd name="T8" fmla="*/ 1991 w 1992"/>
              <a:gd name="T9" fmla="*/ 2687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2" h="2688">
                <a:moveTo>
                  <a:pt x="1991" y="2687"/>
                </a:moveTo>
                <a:lnTo>
                  <a:pt x="18" y="0"/>
                </a:lnTo>
                <a:lnTo>
                  <a:pt x="0" y="0"/>
                </a:lnTo>
                <a:lnTo>
                  <a:pt x="0" y="2687"/>
                </a:lnTo>
                <a:lnTo>
                  <a:pt x="1991" y="26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361D8B66-FCE8-0645-8195-C02686DF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82" y="1426925"/>
            <a:ext cx="7730765" cy="2344967"/>
          </a:xfrm>
          <a:custGeom>
            <a:avLst/>
            <a:gdLst>
              <a:gd name="T0" fmla="*/ 7152 w 7153"/>
              <a:gd name="T1" fmla="*/ 0 h 2170"/>
              <a:gd name="T2" fmla="*/ 0 w 7153"/>
              <a:gd name="T3" fmla="*/ 0 h 2170"/>
              <a:gd name="T4" fmla="*/ 0 w 7153"/>
              <a:gd name="T5" fmla="*/ 2169 h 2170"/>
              <a:gd name="T6" fmla="*/ 7152 w 7153"/>
              <a:gd name="T7" fmla="*/ 2169 h 2170"/>
              <a:gd name="T8" fmla="*/ 7152 w 7153"/>
              <a:gd name="T9" fmla="*/ 0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3" h="2170">
                <a:moveTo>
                  <a:pt x="7152" y="0"/>
                </a:moveTo>
                <a:lnTo>
                  <a:pt x="0" y="0"/>
                </a:lnTo>
                <a:lnTo>
                  <a:pt x="0" y="2169"/>
                </a:lnTo>
                <a:lnTo>
                  <a:pt x="7152" y="2169"/>
                </a:lnTo>
                <a:lnTo>
                  <a:pt x="715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962882F6-2707-9E4B-9195-F7EF745F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100" y="3905345"/>
            <a:ext cx="4265744" cy="2907377"/>
          </a:xfrm>
          <a:custGeom>
            <a:avLst/>
            <a:gdLst>
              <a:gd name="T0" fmla="*/ 0 w 3946"/>
              <a:gd name="T1" fmla="*/ 2688 h 2689"/>
              <a:gd name="T2" fmla="*/ 3936 w 3946"/>
              <a:gd name="T3" fmla="*/ 2688 h 2689"/>
              <a:gd name="T4" fmla="*/ 3945 w 3946"/>
              <a:gd name="T5" fmla="*/ 2670 h 2689"/>
              <a:gd name="T6" fmla="*/ 1991 w 3946"/>
              <a:gd name="T7" fmla="*/ 0 h 2689"/>
              <a:gd name="T8" fmla="*/ 0 w 3946"/>
              <a:gd name="T9" fmla="*/ 0 h 2689"/>
              <a:gd name="T10" fmla="*/ 0 w 3946"/>
              <a:gd name="T11" fmla="*/ 2688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46" h="2689">
                <a:moveTo>
                  <a:pt x="0" y="2688"/>
                </a:moveTo>
                <a:lnTo>
                  <a:pt x="3936" y="2688"/>
                </a:lnTo>
                <a:lnTo>
                  <a:pt x="3945" y="2670"/>
                </a:lnTo>
                <a:lnTo>
                  <a:pt x="1991" y="0"/>
                </a:lnTo>
                <a:lnTo>
                  <a:pt x="0" y="0"/>
                </a:lnTo>
                <a:lnTo>
                  <a:pt x="0" y="26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B64ADACD-34EB-FE44-86D1-0050A4AD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82" y="3905345"/>
            <a:ext cx="7730765" cy="2907377"/>
          </a:xfrm>
          <a:custGeom>
            <a:avLst/>
            <a:gdLst>
              <a:gd name="T0" fmla="*/ 7152 w 7153"/>
              <a:gd name="T1" fmla="*/ 0 h 2689"/>
              <a:gd name="T2" fmla="*/ 0 w 7153"/>
              <a:gd name="T3" fmla="*/ 0 h 2689"/>
              <a:gd name="T4" fmla="*/ 0 w 7153"/>
              <a:gd name="T5" fmla="*/ 2688 h 2689"/>
              <a:gd name="T6" fmla="*/ 7152 w 7153"/>
              <a:gd name="T7" fmla="*/ 2688 h 2689"/>
              <a:gd name="T8" fmla="*/ 7152 w 7153"/>
              <a:gd name="T9" fmla="*/ 0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3" h="2689">
                <a:moveTo>
                  <a:pt x="7152" y="0"/>
                </a:moveTo>
                <a:lnTo>
                  <a:pt x="0" y="0"/>
                </a:lnTo>
                <a:lnTo>
                  <a:pt x="0" y="2688"/>
                </a:lnTo>
                <a:lnTo>
                  <a:pt x="7152" y="2688"/>
                </a:lnTo>
                <a:lnTo>
                  <a:pt x="715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082BF88F-26EB-3F48-80F2-68B3A8F4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82" y="3771892"/>
            <a:ext cx="7730765" cy="9532"/>
          </a:xfrm>
          <a:custGeom>
            <a:avLst/>
            <a:gdLst>
              <a:gd name="T0" fmla="*/ 7152 w 7153"/>
              <a:gd name="T1" fmla="*/ 0 h 10"/>
              <a:gd name="T2" fmla="*/ 0 w 7153"/>
              <a:gd name="T3" fmla="*/ 0 h 10"/>
              <a:gd name="T4" fmla="*/ 0 w 7153"/>
              <a:gd name="T5" fmla="*/ 9 h 10"/>
              <a:gd name="T6" fmla="*/ 7152 w 7153"/>
              <a:gd name="T7" fmla="*/ 9 h 10"/>
              <a:gd name="T8" fmla="*/ 7152 w 7153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3" h="10">
                <a:moveTo>
                  <a:pt x="7152" y="0"/>
                </a:moveTo>
                <a:lnTo>
                  <a:pt x="0" y="0"/>
                </a:lnTo>
                <a:lnTo>
                  <a:pt x="0" y="9"/>
                </a:lnTo>
                <a:lnTo>
                  <a:pt x="7152" y="9"/>
                </a:lnTo>
                <a:lnTo>
                  <a:pt x="7152" y="0"/>
                </a:lnTo>
              </a:path>
            </a:pathLst>
          </a:custGeom>
          <a:solidFill>
            <a:srgbClr val="F882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EF108312-5F9A-D541-B861-EA939414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100" y="6946176"/>
            <a:ext cx="4256212" cy="2897845"/>
          </a:xfrm>
          <a:custGeom>
            <a:avLst/>
            <a:gdLst>
              <a:gd name="T0" fmla="*/ 0 w 3937"/>
              <a:gd name="T1" fmla="*/ 2678 h 2679"/>
              <a:gd name="T2" fmla="*/ 1973 w 3937"/>
              <a:gd name="T3" fmla="*/ 2678 h 2679"/>
              <a:gd name="T4" fmla="*/ 3936 w 3937"/>
              <a:gd name="T5" fmla="*/ 0 h 2679"/>
              <a:gd name="T6" fmla="*/ 0 w 3937"/>
              <a:gd name="T7" fmla="*/ 0 h 2679"/>
              <a:gd name="T8" fmla="*/ 0 w 3937"/>
              <a:gd name="T9" fmla="*/ 2678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7" h="2679">
                <a:moveTo>
                  <a:pt x="0" y="2678"/>
                </a:moveTo>
                <a:lnTo>
                  <a:pt x="1973" y="2678"/>
                </a:lnTo>
                <a:lnTo>
                  <a:pt x="3936" y="0"/>
                </a:lnTo>
                <a:lnTo>
                  <a:pt x="0" y="0"/>
                </a:lnTo>
                <a:lnTo>
                  <a:pt x="0" y="26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C408557D-67AF-7C4E-B493-D12EA88C0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82" y="6946176"/>
            <a:ext cx="7730765" cy="2897845"/>
          </a:xfrm>
          <a:custGeom>
            <a:avLst/>
            <a:gdLst>
              <a:gd name="T0" fmla="*/ 7152 w 7153"/>
              <a:gd name="T1" fmla="*/ 0 h 2679"/>
              <a:gd name="T2" fmla="*/ 0 w 7153"/>
              <a:gd name="T3" fmla="*/ 0 h 2679"/>
              <a:gd name="T4" fmla="*/ 0 w 7153"/>
              <a:gd name="T5" fmla="*/ 2678 h 2679"/>
              <a:gd name="T6" fmla="*/ 7152 w 7153"/>
              <a:gd name="T7" fmla="*/ 2678 h 2679"/>
              <a:gd name="T8" fmla="*/ 7152 w 7153"/>
              <a:gd name="T9" fmla="*/ 0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3" h="2679">
                <a:moveTo>
                  <a:pt x="7152" y="0"/>
                </a:moveTo>
                <a:lnTo>
                  <a:pt x="0" y="0"/>
                </a:lnTo>
                <a:lnTo>
                  <a:pt x="0" y="2678"/>
                </a:lnTo>
                <a:lnTo>
                  <a:pt x="7152" y="2678"/>
                </a:lnTo>
                <a:lnTo>
                  <a:pt x="715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381E7346-296C-6946-84C7-8D650887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100" y="6812722"/>
            <a:ext cx="4256212" cy="4765"/>
          </a:xfrm>
          <a:custGeom>
            <a:avLst/>
            <a:gdLst>
              <a:gd name="T0" fmla="*/ 0 w 3937"/>
              <a:gd name="T1" fmla="*/ 0 h 1"/>
              <a:gd name="T2" fmla="*/ 3936 w 3937"/>
              <a:gd name="T3" fmla="*/ 0 h 1"/>
              <a:gd name="T4" fmla="*/ 3936 w 3937"/>
              <a:gd name="T5" fmla="*/ 0 h 1"/>
              <a:gd name="T6" fmla="*/ 0 w 3937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37" h="1">
                <a:moveTo>
                  <a:pt x="0" y="0"/>
                </a:moveTo>
                <a:lnTo>
                  <a:pt x="3936" y="0"/>
                </a:lnTo>
                <a:lnTo>
                  <a:pt x="3936" y="0"/>
                </a:lnTo>
                <a:lnTo>
                  <a:pt x="0" y="0"/>
                </a:lnTo>
              </a:path>
            </a:pathLst>
          </a:custGeom>
          <a:solidFill>
            <a:srgbClr val="4193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67ECE376-5613-9447-B05C-33EB478CF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82" y="6812722"/>
            <a:ext cx="7730765" cy="4765"/>
          </a:xfrm>
          <a:custGeom>
            <a:avLst/>
            <a:gdLst>
              <a:gd name="T0" fmla="*/ 7152 w 7153"/>
              <a:gd name="T1" fmla="*/ 0 h 1"/>
              <a:gd name="T2" fmla="*/ 0 w 7153"/>
              <a:gd name="T3" fmla="*/ 0 h 1"/>
              <a:gd name="T4" fmla="*/ 0 w 7153"/>
              <a:gd name="T5" fmla="*/ 0 h 1"/>
              <a:gd name="T6" fmla="*/ 7152 w 715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53" h="1">
                <a:moveTo>
                  <a:pt x="7152" y="0"/>
                </a:moveTo>
                <a:lnTo>
                  <a:pt x="0" y="0"/>
                </a:lnTo>
                <a:lnTo>
                  <a:pt x="0" y="0"/>
                </a:lnTo>
                <a:lnTo>
                  <a:pt x="7152" y="0"/>
                </a:lnTo>
              </a:path>
            </a:pathLst>
          </a:custGeom>
          <a:solidFill>
            <a:srgbClr val="4193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6FE5EC94-BC5C-9443-89E1-20A6C058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100" y="9972707"/>
            <a:ext cx="2125722" cy="2907377"/>
          </a:xfrm>
          <a:custGeom>
            <a:avLst/>
            <a:gdLst>
              <a:gd name="T0" fmla="*/ 0 w 1965"/>
              <a:gd name="T1" fmla="*/ 0 h 2689"/>
              <a:gd name="T2" fmla="*/ 0 w 1965"/>
              <a:gd name="T3" fmla="*/ 2688 h 2689"/>
              <a:gd name="T4" fmla="*/ 1964 w 1965"/>
              <a:gd name="T5" fmla="*/ 0 h 2689"/>
              <a:gd name="T6" fmla="*/ 0 w 1965"/>
              <a:gd name="T7" fmla="*/ 0 h 2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5" h="2689">
                <a:moveTo>
                  <a:pt x="0" y="0"/>
                </a:moveTo>
                <a:lnTo>
                  <a:pt x="0" y="2688"/>
                </a:lnTo>
                <a:lnTo>
                  <a:pt x="196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3CBC1CA8-CE58-8B46-9784-F2EFEFB9B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82" y="9972707"/>
            <a:ext cx="7730765" cy="2445058"/>
          </a:xfrm>
          <a:custGeom>
            <a:avLst/>
            <a:gdLst>
              <a:gd name="T0" fmla="*/ 0 w 7153"/>
              <a:gd name="T1" fmla="*/ 2259 h 2260"/>
              <a:gd name="T2" fmla="*/ 7152 w 7153"/>
              <a:gd name="T3" fmla="*/ 2259 h 2260"/>
              <a:gd name="T4" fmla="*/ 7152 w 7153"/>
              <a:gd name="T5" fmla="*/ 0 h 2260"/>
              <a:gd name="T6" fmla="*/ 0 w 7153"/>
              <a:gd name="T7" fmla="*/ 0 h 2260"/>
              <a:gd name="T8" fmla="*/ 0 w 7153"/>
              <a:gd name="T9" fmla="*/ 2259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3" h="2260">
                <a:moveTo>
                  <a:pt x="0" y="2259"/>
                </a:moveTo>
                <a:lnTo>
                  <a:pt x="7152" y="2259"/>
                </a:lnTo>
                <a:lnTo>
                  <a:pt x="7152" y="0"/>
                </a:lnTo>
                <a:lnTo>
                  <a:pt x="0" y="0"/>
                </a:lnTo>
                <a:lnTo>
                  <a:pt x="0" y="22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4">
            <a:extLst>
              <a:ext uri="{FF2B5EF4-FFF2-40B4-BE49-F238E27FC236}">
                <a16:creationId xmlns:a16="http://schemas.microsoft.com/office/drawing/2014/main" id="{8C4A7C10-029E-CD42-BCE4-F979C414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100" y="9839253"/>
            <a:ext cx="2135254" cy="9532"/>
          </a:xfrm>
          <a:custGeom>
            <a:avLst/>
            <a:gdLst>
              <a:gd name="T0" fmla="*/ 0 w 1974"/>
              <a:gd name="T1" fmla="*/ 9 h 10"/>
              <a:gd name="T2" fmla="*/ 1964 w 1974"/>
              <a:gd name="T3" fmla="*/ 9 h 10"/>
              <a:gd name="T4" fmla="*/ 1973 w 1974"/>
              <a:gd name="T5" fmla="*/ 0 h 10"/>
              <a:gd name="T6" fmla="*/ 0 w 1974"/>
              <a:gd name="T7" fmla="*/ 0 h 10"/>
              <a:gd name="T8" fmla="*/ 0 w 1974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4" h="10">
                <a:moveTo>
                  <a:pt x="0" y="9"/>
                </a:moveTo>
                <a:lnTo>
                  <a:pt x="1964" y="9"/>
                </a:lnTo>
                <a:lnTo>
                  <a:pt x="1973" y="0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solidFill>
            <a:srgbClr val="535B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59">
            <a:extLst>
              <a:ext uri="{FF2B5EF4-FFF2-40B4-BE49-F238E27FC236}">
                <a16:creationId xmlns:a16="http://schemas.microsoft.com/office/drawing/2014/main" id="{BF913227-541B-434F-AAE1-17B076855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209" y="2823418"/>
            <a:ext cx="176351" cy="166818"/>
          </a:xfrm>
          <a:custGeom>
            <a:avLst/>
            <a:gdLst>
              <a:gd name="T0" fmla="*/ 116 w 162"/>
              <a:gd name="T1" fmla="*/ 152 h 153"/>
              <a:gd name="T2" fmla="*/ 116 w 162"/>
              <a:gd name="T3" fmla="*/ 152 h 153"/>
              <a:gd name="T4" fmla="*/ 45 w 162"/>
              <a:gd name="T5" fmla="*/ 152 h 153"/>
              <a:gd name="T6" fmla="*/ 0 w 162"/>
              <a:gd name="T7" fmla="*/ 116 h 153"/>
              <a:gd name="T8" fmla="*/ 0 w 162"/>
              <a:gd name="T9" fmla="*/ 45 h 153"/>
              <a:gd name="T10" fmla="*/ 45 w 162"/>
              <a:gd name="T11" fmla="*/ 0 h 153"/>
              <a:gd name="T12" fmla="*/ 116 w 162"/>
              <a:gd name="T13" fmla="*/ 0 h 153"/>
              <a:gd name="T14" fmla="*/ 161 w 162"/>
              <a:gd name="T15" fmla="*/ 45 h 153"/>
              <a:gd name="T16" fmla="*/ 161 w 162"/>
              <a:gd name="T17" fmla="*/ 116 h 153"/>
              <a:gd name="T18" fmla="*/ 116 w 162"/>
              <a:gd name="T19" fmla="*/ 152 h 153"/>
              <a:gd name="T20" fmla="*/ 116 w 162"/>
              <a:gd name="T21" fmla="*/ 45 h 153"/>
              <a:gd name="T22" fmla="*/ 116 w 162"/>
              <a:gd name="T23" fmla="*/ 45 h 153"/>
              <a:gd name="T24" fmla="*/ 45 w 162"/>
              <a:gd name="T25" fmla="*/ 45 h 153"/>
              <a:gd name="T26" fmla="*/ 45 w 162"/>
              <a:gd name="T27" fmla="*/ 116 h 153"/>
              <a:gd name="T28" fmla="*/ 116 w 162"/>
              <a:gd name="T29" fmla="*/ 116 h 153"/>
              <a:gd name="T30" fmla="*/ 116 w 162"/>
              <a:gd name="T31" fmla="*/ 45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3">
                <a:moveTo>
                  <a:pt x="116" y="152"/>
                </a:moveTo>
                <a:lnTo>
                  <a:pt x="116" y="152"/>
                </a:lnTo>
                <a:cubicBezTo>
                  <a:pt x="45" y="152"/>
                  <a:pt x="45" y="152"/>
                  <a:pt x="45" y="152"/>
                </a:cubicBezTo>
                <a:cubicBezTo>
                  <a:pt x="18" y="152"/>
                  <a:pt x="0" y="134"/>
                  <a:pt x="0" y="11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43" y="0"/>
                  <a:pt x="161" y="27"/>
                  <a:pt x="161" y="45"/>
                </a:cubicBezTo>
                <a:cubicBezTo>
                  <a:pt x="161" y="116"/>
                  <a:pt x="161" y="116"/>
                  <a:pt x="161" y="116"/>
                </a:cubicBezTo>
                <a:cubicBezTo>
                  <a:pt x="161" y="134"/>
                  <a:pt x="143" y="152"/>
                  <a:pt x="116" y="152"/>
                </a:cubicBezTo>
                <a:close/>
                <a:moveTo>
                  <a:pt x="116" y="45"/>
                </a:moveTo>
                <a:lnTo>
                  <a:pt x="116" y="45"/>
                </a:lnTo>
                <a:cubicBezTo>
                  <a:pt x="45" y="45"/>
                  <a:pt x="45" y="45"/>
                  <a:pt x="45" y="45"/>
                </a:cubicBezTo>
                <a:cubicBezTo>
                  <a:pt x="45" y="116"/>
                  <a:pt x="45" y="116"/>
                  <a:pt x="45" y="116"/>
                </a:cubicBezTo>
                <a:cubicBezTo>
                  <a:pt x="116" y="116"/>
                  <a:pt x="116" y="116"/>
                  <a:pt x="116" y="116"/>
                </a:cubicBezTo>
                <a:lnTo>
                  <a:pt x="116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0">
            <a:extLst>
              <a:ext uri="{FF2B5EF4-FFF2-40B4-BE49-F238E27FC236}">
                <a16:creationId xmlns:a16="http://schemas.microsoft.com/office/drawing/2014/main" id="{F03A85EC-0EF1-B74E-AC5C-F0DD11583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760" y="2613705"/>
            <a:ext cx="686332" cy="543346"/>
          </a:xfrm>
          <a:custGeom>
            <a:avLst/>
            <a:gdLst>
              <a:gd name="T0" fmla="*/ 527 w 635"/>
              <a:gd name="T1" fmla="*/ 500 h 501"/>
              <a:gd name="T2" fmla="*/ 527 w 635"/>
              <a:gd name="T3" fmla="*/ 500 h 501"/>
              <a:gd name="T4" fmla="*/ 98 w 635"/>
              <a:gd name="T5" fmla="*/ 500 h 501"/>
              <a:gd name="T6" fmla="*/ 0 w 635"/>
              <a:gd name="T7" fmla="*/ 402 h 501"/>
              <a:gd name="T8" fmla="*/ 0 w 635"/>
              <a:gd name="T9" fmla="*/ 0 h 501"/>
              <a:gd name="T10" fmla="*/ 53 w 635"/>
              <a:gd name="T11" fmla="*/ 0 h 501"/>
              <a:gd name="T12" fmla="*/ 53 w 635"/>
              <a:gd name="T13" fmla="*/ 402 h 501"/>
              <a:gd name="T14" fmla="*/ 98 w 635"/>
              <a:gd name="T15" fmla="*/ 446 h 501"/>
              <a:gd name="T16" fmla="*/ 527 w 635"/>
              <a:gd name="T17" fmla="*/ 446 h 501"/>
              <a:gd name="T18" fmla="*/ 571 w 635"/>
              <a:gd name="T19" fmla="*/ 402 h 501"/>
              <a:gd name="T20" fmla="*/ 571 w 635"/>
              <a:gd name="T21" fmla="*/ 143 h 501"/>
              <a:gd name="T22" fmla="*/ 527 w 635"/>
              <a:gd name="T23" fmla="*/ 98 h 501"/>
              <a:gd name="T24" fmla="*/ 98 w 635"/>
              <a:gd name="T25" fmla="*/ 98 h 501"/>
              <a:gd name="T26" fmla="*/ 98 w 635"/>
              <a:gd name="T27" fmla="*/ 45 h 501"/>
              <a:gd name="T28" fmla="*/ 527 w 635"/>
              <a:gd name="T29" fmla="*/ 45 h 501"/>
              <a:gd name="T30" fmla="*/ 634 w 635"/>
              <a:gd name="T31" fmla="*/ 143 h 501"/>
              <a:gd name="T32" fmla="*/ 634 w 635"/>
              <a:gd name="T33" fmla="*/ 402 h 501"/>
              <a:gd name="T34" fmla="*/ 527 w 635"/>
              <a:gd name="T35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5" h="501">
                <a:moveTo>
                  <a:pt x="527" y="500"/>
                </a:moveTo>
                <a:lnTo>
                  <a:pt x="527" y="500"/>
                </a:lnTo>
                <a:cubicBezTo>
                  <a:pt x="98" y="500"/>
                  <a:pt x="98" y="500"/>
                  <a:pt x="98" y="500"/>
                </a:cubicBezTo>
                <a:cubicBezTo>
                  <a:pt x="45" y="500"/>
                  <a:pt x="0" y="455"/>
                  <a:pt x="0" y="402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402"/>
                  <a:pt x="53" y="402"/>
                  <a:pt x="53" y="402"/>
                </a:cubicBezTo>
                <a:cubicBezTo>
                  <a:pt x="53" y="428"/>
                  <a:pt x="71" y="446"/>
                  <a:pt x="98" y="446"/>
                </a:cubicBezTo>
                <a:cubicBezTo>
                  <a:pt x="527" y="446"/>
                  <a:pt x="527" y="446"/>
                  <a:pt x="527" y="446"/>
                </a:cubicBezTo>
                <a:cubicBezTo>
                  <a:pt x="553" y="446"/>
                  <a:pt x="571" y="428"/>
                  <a:pt x="571" y="402"/>
                </a:cubicBezTo>
                <a:cubicBezTo>
                  <a:pt x="571" y="143"/>
                  <a:pt x="571" y="143"/>
                  <a:pt x="571" y="143"/>
                </a:cubicBezTo>
                <a:cubicBezTo>
                  <a:pt x="571" y="125"/>
                  <a:pt x="553" y="98"/>
                  <a:pt x="527" y="98"/>
                </a:cubicBezTo>
                <a:cubicBezTo>
                  <a:pt x="98" y="98"/>
                  <a:pt x="98" y="98"/>
                  <a:pt x="98" y="98"/>
                </a:cubicBezTo>
                <a:cubicBezTo>
                  <a:pt x="98" y="45"/>
                  <a:pt x="98" y="45"/>
                  <a:pt x="98" y="45"/>
                </a:cubicBezTo>
                <a:cubicBezTo>
                  <a:pt x="527" y="45"/>
                  <a:pt x="527" y="45"/>
                  <a:pt x="527" y="45"/>
                </a:cubicBezTo>
                <a:cubicBezTo>
                  <a:pt x="580" y="45"/>
                  <a:pt x="634" y="89"/>
                  <a:pt x="634" y="143"/>
                </a:cubicBezTo>
                <a:cubicBezTo>
                  <a:pt x="634" y="402"/>
                  <a:pt x="634" y="402"/>
                  <a:pt x="634" y="402"/>
                </a:cubicBezTo>
                <a:cubicBezTo>
                  <a:pt x="634" y="455"/>
                  <a:pt x="580" y="500"/>
                  <a:pt x="527" y="5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1">
            <a:extLst>
              <a:ext uri="{FF2B5EF4-FFF2-40B4-BE49-F238E27FC236}">
                <a16:creationId xmlns:a16="http://schemas.microsoft.com/office/drawing/2014/main" id="{3398F038-2AEA-2844-B17D-E9D903A9D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228" y="2485020"/>
            <a:ext cx="629137" cy="233542"/>
          </a:xfrm>
          <a:custGeom>
            <a:avLst/>
            <a:gdLst>
              <a:gd name="T0" fmla="*/ 116 w 581"/>
              <a:gd name="T1" fmla="*/ 214 h 215"/>
              <a:gd name="T2" fmla="*/ 116 w 581"/>
              <a:gd name="T3" fmla="*/ 214 h 215"/>
              <a:gd name="T4" fmla="*/ 9 w 581"/>
              <a:gd name="T5" fmla="*/ 98 h 215"/>
              <a:gd name="T6" fmla="*/ 116 w 581"/>
              <a:gd name="T7" fmla="*/ 0 h 215"/>
              <a:gd name="T8" fmla="*/ 491 w 581"/>
              <a:gd name="T9" fmla="*/ 0 h 215"/>
              <a:gd name="T10" fmla="*/ 580 w 581"/>
              <a:gd name="T11" fmla="*/ 89 h 215"/>
              <a:gd name="T12" fmla="*/ 580 w 581"/>
              <a:gd name="T13" fmla="*/ 107 h 215"/>
              <a:gd name="T14" fmla="*/ 554 w 581"/>
              <a:gd name="T15" fmla="*/ 143 h 215"/>
              <a:gd name="T16" fmla="*/ 554 w 581"/>
              <a:gd name="T17" fmla="*/ 143 h 215"/>
              <a:gd name="T18" fmla="*/ 527 w 581"/>
              <a:gd name="T19" fmla="*/ 107 h 215"/>
              <a:gd name="T20" fmla="*/ 527 w 581"/>
              <a:gd name="T21" fmla="*/ 89 h 215"/>
              <a:gd name="T22" fmla="*/ 491 w 581"/>
              <a:gd name="T23" fmla="*/ 62 h 215"/>
              <a:gd name="T24" fmla="*/ 116 w 581"/>
              <a:gd name="T25" fmla="*/ 62 h 215"/>
              <a:gd name="T26" fmla="*/ 62 w 581"/>
              <a:gd name="T27" fmla="*/ 98 h 215"/>
              <a:gd name="T28" fmla="*/ 116 w 581"/>
              <a:gd name="T29" fmla="*/ 161 h 215"/>
              <a:gd name="T30" fmla="*/ 116 w 581"/>
              <a:gd name="T31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1" h="215">
                <a:moveTo>
                  <a:pt x="116" y="214"/>
                </a:moveTo>
                <a:lnTo>
                  <a:pt x="116" y="214"/>
                </a:lnTo>
                <a:cubicBezTo>
                  <a:pt x="54" y="214"/>
                  <a:pt x="0" y="161"/>
                  <a:pt x="9" y="98"/>
                </a:cubicBezTo>
                <a:cubicBezTo>
                  <a:pt x="18" y="44"/>
                  <a:pt x="62" y="0"/>
                  <a:pt x="116" y="0"/>
                </a:cubicBezTo>
                <a:cubicBezTo>
                  <a:pt x="491" y="0"/>
                  <a:pt x="491" y="0"/>
                  <a:pt x="491" y="0"/>
                </a:cubicBezTo>
                <a:cubicBezTo>
                  <a:pt x="545" y="0"/>
                  <a:pt x="580" y="44"/>
                  <a:pt x="580" y="8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80" y="125"/>
                  <a:pt x="571" y="143"/>
                  <a:pt x="554" y="143"/>
                </a:cubicBezTo>
                <a:lnTo>
                  <a:pt x="554" y="143"/>
                </a:lnTo>
                <a:cubicBezTo>
                  <a:pt x="536" y="143"/>
                  <a:pt x="527" y="125"/>
                  <a:pt x="527" y="107"/>
                </a:cubicBezTo>
                <a:cubicBezTo>
                  <a:pt x="527" y="89"/>
                  <a:pt x="527" y="89"/>
                  <a:pt x="527" y="89"/>
                </a:cubicBezTo>
                <a:cubicBezTo>
                  <a:pt x="527" y="71"/>
                  <a:pt x="509" y="62"/>
                  <a:pt x="491" y="62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89" y="62"/>
                  <a:pt x="71" y="71"/>
                  <a:pt x="62" y="98"/>
                </a:cubicBezTo>
                <a:cubicBezTo>
                  <a:pt x="54" y="134"/>
                  <a:pt x="80" y="161"/>
                  <a:pt x="116" y="161"/>
                </a:cubicBezTo>
                <a:lnTo>
                  <a:pt x="116" y="2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2">
            <a:extLst>
              <a:ext uri="{FF2B5EF4-FFF2-40B4-BE49-F238E27FC236}">
                <a16:creationId xmlns:a16="http://schemas.microsoft.com/office/drawing/2014/main" id="{26FB5636-53A9-2F4B-B569-C0527889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142" y="5101658"/>
            <a:ext cx="600540" cy="591008"/>
          </a:xfrm>
          <a:custGeom>
            <a:avLst/>
            <a:gdLst>
              <a:gd name="T0" fmla="*/ 276 w 554"/>
              <a:gd name="T1" fmla="*/ 544 h 545"/>
              <a:gd name="T2" fmla="*/ 276 w 554"/>
              <a:gd name="T3" fmla="*/ 544 h 545"/>
              <a:gd name="T4" fmla="*/ 196 w 554"/>
              <a:gd name="T5" fmla="*/ 508 h 545"/>
              <a:gd name="T6" fmla="*/ 44 w 554"/>
              <a:gd name="T7" fmla="*/ 357 h 545"/>
              <a:gd name="T8" fmla="*/ 44 w 554"/>
              <a:gd name="T9" fmla="*/ 205 h 545"/>
              <a:gd name="T10" fmla="*/ 232 w 554"/>
              <a:gd name="T11" fmla="*/ 8 h 545"/>
              <a:gd name="T12" fmla="*/ 250 w 554"/>
              <a:gd name="T13" fmla="*/ 0 h 545"/>
              <a:gd name="T14" fmla="*/ 499 w 554"/>
              <a:gd name="T15" fmla="*/ 0 h 545"/>
              <a:gd name="T16" fmla="*/ 553 w 554"/>
              <a:gd name="T17" fmla="*/ 53 h 545"/>
              <a:gd name="T18" fmla="*/ 553 w 554"/>
              <a:gd name="T19" fmla="*/ 294 h 545"/>
              <a:gd name="T20" fmla="*/ 544 w 554"/>
              <a:gd name="T21" fmla="*/ 312 h 545"/>
              <a:gd name="T22" fmla="*/ 357 w 554"/>
              <a:gd name="T23" fmla="*/ 508 h 545"/>
              <a:gd name="T24" fmla="*/ 276 w 554"/>
              <a:gd name="T25" fmla="*/ 544 h 545"/>
              <a:gd name="T26" fmla="*/ 267 w 554"/>
              <a:gd name="T27" fmla="*/ 53 h 545"/>
              <a:gd name="T28" fmla="*/ 267 w 554"/>
              <a:gd name="T29" fmla="*/ 53 h 545"/>
              <a:gd name="T30" fmla="*/ 80 w 554"/>
              <a:gd name="T31" fmla="*/ 241 h 545"/>
              <a:gd name="T32" fmla="*/ 80 w 554"/>
              <a:gd name="T33" fmla="*/ 321 h 545"/>
              <a:gd name="T34" fmla="*/ 241 w 554"/>
              <a:gd name="T35" fmla="*/ 473 h 545"/>
              <a:gd name="T36" fmla="*/ 312 w 554"/>
              <a:gd name="T37" fmla="*/ 473 h 545"/>
              <a:gd name="T38" fmla="*/ 499 w 554"/>
              <a:gd name="T39" fmla="*/ 285 h 545"/>
              <a:gd name="T40" fmla="*/ 499 w 554"/>
              <a:gd name="T41" fmla="*/ 53 h 545"/>
              <a:gd name="T42" fmla="*/ 267 w 554"/>
              <a:gd name="T43" fmla="*/ 53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4" h="545">
                <a:moveTo>
                  <a:pt x="276" y="544"/>
                </a:moveTo>
                <a:lnTo>
                  <a:pt x="276" y="544"/>
                </a:lnTo>
                <a:cubicBezTo>
                  <a:pt x="250" y="544"/>
                  <a:pt x="223" y="526"/>
                  <a:pt x="196" y="508"/>
                </a:cubicBezTo>
                <a:cubicBezTo>
                  <a:pt x="44" y="357"/>
                  <a:pt x="44" y="357"/>
                  <a:pt x="44" y="357"/>
                </a:cubicBezTo>
                <a:cubicBezTo>
                  <a:pt x="0" y="312"/>
                  <a:pt x="0" y="241"/>
                  <a:pt x="44" y="205"/>
                </a:cubicBezTo>
                <a:cubicBezTo>
                  <a:pt x="232" y="8"/>
                  <a:pt x="232" y="8"/>
                  <a:pt x="232" y="8"/>
                </a:cubicBezTo>
                <a:cubicBezTo>
                  <a:pt x="241" y="0"/>
                  <a:pt x="250" y="0"/>
                  <a:pt x="250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26" y="0"/>
                  <a:pt x="553" y="17"/>
                  <a:pt x="553" y="53"/>
                </a:cubicBezTo>
                <a:cubicBezTo>
                  <a:pt x="553" y="294"/>
                  <a:pt x="553" y="294"/>
                  <a:pt x="553" y="294"/>
                </a:cubicBezTo>
                <a:cubicBezTo>
                  <a:pt x="553" y="303"/>
                  <a:pt x="553" y="312"/>
                  <a:pt x="544" y="312"/>
                </a:cubicBezTo>
                <a:cubicBezTo>
                  <a:pt x="357" y="508"/>
                  <a:pt x="357" y="508"/>
                  <a:pt x="357" y="508"/>
                </a:cubicBezTo>
                <a:cubicBezTo>
                  <a:pt x="330" y="526"/>
                  <a:pt x="303" y="544"/>
                  <a:pt x="276" y="544"/>
                </a:cubicBezTo>
                <a:close/>
                <a:moveTo>
                  <a:pt x="267" y="53"/>
                </a:moveTo>
                <a:lnTo>
                  <a:pt x="267" y="53"/>
                </a:lnTo>
                <a:cubicBezTo>
                  <a:pt x="80" y="241"/>
                  <a:pt x="80" y="241"/>
                  <a:pt x="80" y="241"/>
                </a:cubicBezTo>
                <a:cubicBezTo>
                  <a:pt x="62" y="258"/>
                  <a:pt x="62" y="294"/>
                  <a:pt x="80" y="321"/>
                </a:cubicBezTo>
                <a:cubicBezTo>
                  <a:pt x="241" y="473"/>
                  <a:pt x="241" y="473"/>
                  <a:pt x="241" y="473"/>
                </a:cubicBezTo>
                <a:cubicBezTo>
                  <a:pt x="259" y="491"/>
                  <a:pt x="294" y="491"/>
                  <a:pt x="312" y="473"/>
                </a:cubicBezTo>
                <a:cubicBezTo>
                  <a:pt x="499" y="285"/>
                  <a:pt x="499" y="285"/>
                  <a:pt x="499" y="285"/>
                </a:cubicBezTo>
                <a:cubicBezTo>
                  <a:pt x="499" y="53"/>
                  <a:pt x="499" y="53"/>
                  <a:pt x="499" y="53"/>
                </a:cubicBezTo>
                <a:lnTo>
                  <a:pt x="267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3">
            <a:extLst>
              <a:ext uri="{FF2B5EF4-FFF2-40B4-BE49-F238E27FC236}">
                <a16:creationId xmlns:a16="http://schemas.microsoft.com/office/drawing/2014/main" id="{43B20A40-2CF5-0445-B161-57A5F31BB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670" y="5230347"/>
            <a:ext cx="104856" cy="95324"/>
          </a:xfrm>
          <a:custGeom>
            <a:avLst/>
            <a:gdLst>
              <a:gd name="T0" fmla="*/ 80 w 99"/>
              <a:gd name="T1" fmla="*/ 71 h 90"/>
              <a:gd name="T2" fmla="*/ 80 w 99"/>
              <a:gd name="T3" fmla="*/ 71 h 90"/>
              <a:gd name="T4" fmla="*/ 18 w 99"/>
              <a:gd name="T5" fmla="*/ 71 h 90"/>
              <a:gd name="T6" fmla="*/ 18 w 99"/>
              <a:gd name="T7" fmla="*/ 18 h 90"/>
              <a:gd name="T8" fmla="*/ 80 w 99"/>
              <a:gd name="T9" fmla="*/ 18 h 90"/>
              <a:gd name="T10" fmla="*/ 80 w 99"/>
              <a:gd name="T11" fmla="*/ 7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0">
                <a:moveTo>
                  <a:pt x="80" y="71"/>
                </a:moveTo>
                <a:lnTo>
                  <a:pt x="80" y="71"/>
                </a:lnTo>
                <a:cubicBezTo>
                  <a:pt x="62" y="89"/>
                  <a:pt x="35" y="89"/>
                  <a:pt x="18" y="71"/>
                </a:cubicBezTo>
                <a:cubicBezTo>
                  <a:pt x="0" y="53"/>
                  <a:pt x="0" y="26"/>
                  <a:pt x="18" y="18"/>
                </a:cubicBezTo>
                <a:cubicBezTo>
                  <a:pt x="35" y="0"/>
                  <a:pt x="62" y="0"/>
                  <a:pt x="80" y="18"/>
                </a:cubicBezTo>
                <a:cubicBezTo>
                  <a:pt x="89" y="26"/>
                  <a:pt x="98" y="53"/>
                  <a:pt x="80" y="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4">
            <a:extLst>
              <a:ext uri="{FF2B5EF4-FFF2-40B4-BE49-F238E27FC236}">
                <a16:creationId xmlns:a16="http://schemas.microsoft.com/office/drawing/2014/main" id="{FA1939EE-4717-D541-A75C-80F31021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272" y="8080530"/>
            <a:ext cx="629137" cy="386060"/>
          </a:xfrm>
          <a:custGeom>
            <a:avLst/>
            <a:gdLst>
              <a:gd name="T0" fmla="*/ 464 w 582"/>
              <a:gd name="T1" fmla="*/ 357 h 358"/>
              <a:gd name="T2" fmla="*/ 464 w 582"/>
              <a:gd name="T3" fmla="*/ 357 h 358"/>
              <a:gd name="T4" fmla="*/ 215 w 582"/>
              <a:gd name="T5" fmla="*/ 357 h 358"/>
              <a:gd name="T6" fmla="*/ 161 w 582"/>
              <a:gd name="T7" fmla="*/ 304 h 358"/>
              <a:gd name="T8" fmla="*/ 90 w 582"/>
              <a:gd name="T9" fmla="*/ 54 h 358"/>
              <a:gd name="T10" fmla="*/ 27 w 582"/>
              <a:gd name="T11" fmla="*/ 54 h 358"/>
              <a:gd name="T12" fmla="*/ 0 w 582"/>
              <a:gd name="T13" fmla="*/ 27 h 358"/>
              <a:gd name="T14" fmla="*/ 27 w 582"/>
              <a:gd name="T15" fmla="*/ 0 h 358"/>
              <a:gd name="T16" fmla="*/ 108 w 582"/>
              <a:gd name="T17" fmla="*/ 0 h 358"/>
              <a:gd name="T18" fmla="*/ 134 w 582"/>
              <a:gd name="T19" fmla="*/ 18 h 358"/>
              <a:gd name="T20" fmla="*/ 215 w 582"/>
              <a:gd name="T21" fmla="*/ 295 h 358"/>
              <a:gd name="T22" fmla="*/ 215 w 582"/>
              <a:gd name="T23" fmla="*/ 304 h 358"/>
              <a:gd name="T24" fmla="*/ 464 w 582"/>
              <a:gd name="T25" fmla="*/ 295 h 358"/>
              <a:gd name="T26" fmla="*/ 464 w 582"/>
              <a:gd name="T27" fmla="*/ 295 h 358"/>
              <a:gd name="T28" fmla="*/ 509 w 582"/>
              <a:gd name="T29" fmla="*/ 134 h 358"/>
              <a:gd name="T30" fmla="*/ 304 w 582"/>
              <a:gd name="T31" fmla="*/ 134 h 358"/>
              <a:gd name="T32" fmla="*/ 277 w 582"/>
              <a:gd name="T33" fmla="*/ 107 h 358"/>
              <a:gd name="T34" fmla="*/ 304 w 582"/>
              <a:gd name="T35" fmla="*/ 81 h 358"/>
              <a:gd name="T36" fmla="*/ 545 w 582"/>
              <a:gd name="T37" fmla="*/ 81 h 358"/>
              <a:gd name="T38" fmla="*/ 572 w 582"/>
              <a:gd name="T39" fmla="*/ 90 h 358"/>
              <a:gd name="T40" fmla="*/ 572 w 582"/>
              <a:gd name="T41" fmla="*/ 116 h 358"/>
              <a:gd name="T42" fmla="*/ 518 w 582"/>
              <a:gd name="T43" fmla="*/ 304 h 358"/>
              <a:gd name="T44" fmla="*/ 464 w 582"/>
              <a:gd name="T45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2" h="358">
                <a:moveTo>
                  <a:pt x="464" y="357"/>
                </a:moveTo>
                <a:lnTo>
                  <a:pt x="464" y="357"/>
                </a:lnTo>
                <a:cubicBezTo>
                  <a:pt x="215" y="357"/>
                  <a:pt x="215" y="357"/>
                  <a:pt x="215" y="357"/>
                </a:cubicBezTo>
                <a:cubicBezTo>
                  <a:pt x="188" y="357"/>
                  <a:pt x="170" y="331"/>
                  <a:pt x="161" y="304"/>
                </a:cubicBezTo>
                <a:cubicBezTo>
                  <a:pt x="90" y="54"/>
                  <a:pt x="90" y="54"/>
                  <a:pt x="9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6" y="0"/>
                  <a:pt x="134" y="0"/>
                  <a:pt x="134" y="18"/>
                </a:cubicBezTo>
                <a:cubicBezTo>
                  <a:pt x="215" y="295"/>
                  <a:pt x="215" y="295"/>
                  <a:pt x="215" y="295"/>
                </a:cubicBezTo>
                <a:cubicBezTo>
                  <a:pt x="215" y="295"/>
                  <a:pt x="215" y="295"/>
                  <a:pt x="215" y="304"/>
                </a:cubicBezTo>
                <a:cubicBezTo>
                  <a:pt x="464" y="295"/>
                  <a:pt x="464" y="295"/>
                  <a:pt x="464" y="295"/>
                </a:cubicBezTo>
                <a:lnTo>
                  <a:pt x="464" y="295"/>
                </a:lnTo>
                <a:cubicBezTo>
                  <a:pt x="509" y="134"/>
                  <a:pt x="509" y="134"/>
                  <a:pt x="509" y="134"/>
                </a:cubicBezTo>
                <a:cubicBezTo>
                  <a:pt x="304" y="134"/>
                  <a:pt x="304" y="134"/>
                  <a:pt x="304" y="134"/>
                </a:cubicBezTo>
                <a:cubicBezTo>
                  <a:pt x="286" y="134"/>
                  <a:pt x="277" y="125"/>
                  <a:pt x="277" y="107"/>
                </a:cubicBezTo>
                <a:cubicBezTo>
                  <a:pt x="277" y="90"/>
                  <a:pt x="286" y="81"/>
                  <a:pt x="304" y="81"/>
                </a:cubicBezTo>
                <a:cubicBezTo>
                  <a:pt x="545" y="81"/>
                  <a:pt x="545" y="81"/>
                  <a:pt x="545" y="81"/>
                </a:cubicBezTo>
                <a:cubicBezTo>
                  <a:pt x="554" y="81"/>
                  <a:pt x="563" y="81"/>
                  <a:pt x="572" y="90"/>
                </a:cubicBezTo>
                <a:cubicBezTo>
                  <a:pt x="572" y="99"/>
                  <a:pt x="581" y="107"/>
                  <a:pt x="572" y="116"/>
                </a:cubicBezTo>
                <a:cubicBezTo>
                  <a:pt x="518" y="304"/>
                  <a:pt x="518" y="304"/>
                  <a:pt x="518" y="304"/>
                </a:cubicBezTo>
                <a:cubicBezTo>
                  <a:pt x="518" y="331"/>
                  <a:pt x="491" y="357"/>
                  <a:pt x="464" y="3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5">
            <a:extLst>
              <a:ext uri="{FF2B5EF4-FFF2-40B4-BE49-F238E27FC236}">
                <a16:creationId xmlns:a16="http://schemas.microsoft.com/office/drawing/2014/main" id="{9C28FB21-E6E0-5F4E-A0B8-1329806E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258" y="8528552"/>
            <a:ext cx="114389" cy="114389"/>
          </a:xfrm>
          <a:custGeom>
            <a:avLst/>
            <a:gdLst>
              <a:gd name="T0" fmla="*/ 0 w 108"/>
              <a:gd name="T1" fmla="*/ 54 h 108"/>
              <a:gd name="T2" fmla="*/ 0 w 108"/>
              <a:gd name="T3" fmla="*/ 54 h 108"/>
              <a:gd name="T4" fmla="*/ 54 w 108"/>
              <a:gd name="T5" fmla="*/ 0 h 108"/>
              <a:gd name="T6" fmla="*/ 107 w 108"/>
              <a:gd name="T7" fmla="*/ 54 h 108"/>
              <a:gd name="T8" fmla="*/ 54 w 108"/>
              <a:gd name="T9" fmla="*/ 107 h 108"/>
              <a:gd name="T10" fmla="*/ 0 w 108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07" y="27"/>
                  <a:pt x="107" y="54"/>
                </a:cubicBezTo>
                <a:cubicBezTo>
                  <a:pt x="107" y="80"/>
                  <a:pt x="90" y="107"/>
                  <a:pt x="54" y="107"/>
                </a:cubicBezTo>
                <a:cubicBezTo>
                  <a:pt x="27" y="107"/>
                  <a:pt x="0" y="80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6">
            <a:extLst>
              <a:ext uri="{FF2B5EF4-FFF2-40B4-BE49-F238E27FC236}">
                <a16:creationId xmlns:a16="http://schemas.microsoft.com/office/drawing/2014/main" id="{BF399A92-D3E3-7B4F-BC75-E8B9B4CB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124" y="8528552"/>
            <a:ext cx="114389" cy="114389"/>
          </a:xfrm>
          <a:custGeom>
            <a:avLst/>
            <a:gdLst>
              <a:gd name="T0" fmla="*/ 0 w 108"/>
              <a:gd name="T1" fmla="*/ 54 h 108"/>
              <a:gd name="T2" fmla="*/ 0 w 108"/>
              <a:gd name="T3" fmla="*/ 54 h 108"/>
              <a:gd name="T4" fmla="*/ 53 w 108"/>
              <a:gd name="T5" fmla="*/ 0 h 108"/>
              <a:gd name="T6" fmla="*/ 107 w 108"/>
              <a:gd name="T7" fmla="*/ 54 h 108"/>
              <a:gd name="T8" fmla="*/ 53 w 108"/>
              <a:gd name="T9" fmla="*/ 107 h 108"/>
              <a:gd name="T10" fmla="*/ 0 w 108"/>
              <a:gd name="T1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6" y="0"/>
                  <a:pt x="53" y="0"/>
                </a:cubicBezTo>
                <a:cubicBezTo>
                  <a:pt x="89" y="0"/>
                  <a:pt x="107" y="27"/>
                  <a:pt x="107" y="54"/>
                </a:cubicBezTo>
                <a:cubicBezTo>
                  <a:pt x="107" y="80"/>
                  <a:pt x="89" y="107"/>
                  <a:pt x="53" y="107"/>
                </a:cubicBezTo>
                <a:cubicBezTo>
                  <a:pt x="26" y="107"/>
                  <a:pt x="0" y="80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7">
            <a:extLst>
              <a:ext uri="{FF2B5EF4-FFF2-40B4-BE49-F238E27FC236}">
                <a16:creationId xmlns:a16="http://schemas.microsoft.com/office/drawing/2014/main" id="{97F793D9-3D30-974A-BF62-2670C665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561" y="10844921"/>
            <a:ext cx="252610" cy="271671"/>
          </a:xfrm>
          <a:custGeom>
            <a:avLst/>
            <a:gdLst>
              <a:gd name="T0" fmla="*/ 9 w 233"/>
              <a:gd name="T1" fmla="*/ 250 h 251"/>
              <a:gd name="T2" fmla="*/ 9 w 233"/>
              <a:gd name="T3" fmla="*/ 250 h 251"/>
              <a:gd name="T4" fmla="*/ 9 w 233"/>
              <a:gd name="T5" fmla="*/ 250 h 251"/>
              <a:gd name="T6" fmla="*/ 9 w 233"/>
              <a:gd name="T7" fmla="*/ 214 h 251"/>
              <a:gd name="T8" fmla="*/ 187 w 233"/>
              <a:gd name="T9" fmla="*/ 9 h 251"/>
              <a:gd name="T10" fmla="*/ 223 w 233"/>
              <a:gd name="T11" fmla="*/ 9 h 251"/>
              <a:gd name="T12" fmla="*/ 223 w 233"/>
              <a:gd name="T13" fmla="*/ 9 h 251"/>
              <a:gd name="T14" fmla="*/ 223 w 233"/>
              <a:gd name="T15" fmla="*/ 36 h 251"/>
              <a:gd name="T16" fmla="*/ 44 w 233"/>
              <a:gd name="T17" fmla="*/ 241 h 251"/>
              <a:gd name="T18" fmla="*/ 9 w 233"/>
              <a:gd name="T1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251">
                <a:moveTo>
                  <a:pt x="9" y="250"/>
                </a:moveTo>
                <a:lnTo>
                  <a:pt x="9" y="250"/>
                </a:lnTo>
                <a:lnTo>
                  <a:pt x="9" y="250"/>
                </a:lnTo>
                <a:cubicBezTo>
                  <a:pt x="0" y="241"/>
                  <a:pt x="0" y="223"/>
                  <a:pt x="9" y="214"/>
                </a:cubicBezTo>
                <a:cubicBezTo>
                  <a:pt x="187" y="9"/>
                  <a:pt x="187" y="9"/>
                  <a:pt x="187" y="9"/>
                </a:cubicBezTo>
                <a:cubicBezTo>
                  <a:pt x="196" y="0"/>
                  <a:pt x="214" y="0"/>
                  <a:pt x="223" y="9"/>
                </a:cubicBezTo>
                <a:lnTo>
                  <a:pt x="223" y="9"/>
                </a:lnTo>
                <a:cubicBezTo>
                  <a:pt x="232" y="18"/>
                  <a:pt x="232" y="27"/>
                  <a:pt x="223" y="36"/>
                </a:cubicBezTo>
                <a:cubicBezTo>
                  <a:pt x="44" y="241"/>
                  <a:pt x="44" y="241"/>
                  <a:pt x="44" y="241"/>
                </a:cubicBezTo>
                <a:cubicBezTo>
                  <a:pt x="35" y="250"/>
                  <a:pt x="17" y="250"/>
                  <a:pt x="9" y="2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8">
            <a:extLst>
              <a:ext uri="{FF2B5EF4-FFF2-40B4-BE49-F238E27FC236}">
                <a16:creationId xmlns:a16="http://schemas.microsoft.com/office/drawing/2014/main" id="{847869F9-B8F2-FF49-94F3-352985D1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015" y="10997439"/>
            <a:ext cx="147753" cy="147750"/>
          </a:xfrm>
          <a:custGeom>
            <a:avLst/>
            <a:gdLst>
              <a:gd name="T0" fmla="*/ 62 w 135"/>
              <a:gd name="T1" fmla="*/ 134 h 135"/>
              <a:gd name="T2" fmla="*/ 62 w 135"/>
              <a:gd name="T3" fmla="*/ 134 h 135"/>
              <a:gd name="T4" fmla="*/ 0 w 135"/>
              <a:gd name="T5" fmla="*/ 62 h 135"/>
              <a:gd name="T6" fmla="*/ 62 w 135"/>
              <a:gd name="T7" fmla="*/ 0 h 135"/>
              <a:gd name="T8" fmla="*/ 134 w 135"/>
              <a:gd name="T9" fmla="*/ 62 h 135"/>
              <a:gd name="T10" fmla="*/ 62 w 135"/>
              <a:gd name="T11" fmla="*/ 134 h 135"/>
              <a:gd name="T12" fmla="*/ 62 w 135"/>
              <a:gd name="T13" fmla="*/ 36 h 135"/>
              <a:gd name="T14" fmla="*/ 62 w 135"/>
              <a:gd name="T15" fmla="*/ 36 h 135"/>
              <a:gd name="T16" fmla="*/ 35 w 135"/>
              <a:gd name="T17" fmla="*/ 62 h 135"/>
              <a:gd name="T18" fmla="*/ 62 w 135"/>
              <a:gd name="T19" fmla="*/ 89 h 135"/>
              <a:gd name="T20" fmla="*/ 98 w 135"/>
              <a:gd name="T21" fmla="*/ 62 h 135"/>
              <a:gd name="T22" fmla="*/ 62 w 135"/>
              <a:gd name="T23" fmla="*/ 3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2" y="134"/>
                </a:moveTo>
                <a:lnTo>
                  <a:pt x="62" y="134"/>
                </a:lnTo>
                <a:cubicBezTo>
                  <a:pt x="26" y="134"/>
                  <a:pt x="0" y="107"/>
                  <a:pt x="0" y="62"/>
                </a:cubicBezTo>
                <a:cubicBezTo>
                  <a:pt x="0" y="26"/>
                  <a:pt x="26" y="0"/>
                  <a:pt x="62" y="0"/>
                </a:cubicBezTo>
                <a:cubicBezTo>
                  <a:pt x="107" y="0"/>
                  <a:pt x="134" y="26"/>
                  <a:pt x="134" y="62"/>
                </a:cubicBezTo>
                <a:cubicBezTo>
                  <a:pt x="134" y="107"/>
                  <a:pt x="107" y="134"/>
                  <a:pt x="62" y="134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53" y="36"/>
                  <a:pt x="35" y="53"/>
                  <a:pt x="35" y="62"/>
                </a:cubicBezTo>
                <a:cubicBezTo>
                  <a:pt x="35" y="80"/>
                  <a:pt x="53" y="89"/>
                  <a:pt x="62" y="89"/>
                </a:cubicBezTo>
                <a:cubicBezTo>
                  <a:pt x="80" y="89"/>
                  <a:pt x="98" y="80"/>
                  <a:pt x="98" y="62"/>
                </a:cubicBezTo>
                <a:cubicBezTo>
                  <a:pt x="98" y="53"/>
                  <a:pt x="80" y="36"/>
                  <a:pt x="6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9">
            <a:extLst>
              <a:ext uri="{FF2B5EF4-FFF2-40B4-BE49-F238E27FC236}">
                <a16:creationId xmlns:a16="http://schemas.microsoft.com/office/drawing/2014/main" id="{B3227092-7B43-FC45-A2CB-A355ADB46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432" y="10811556"/>
            <a:ext cx="147753" cy="157286"/>
          </a:xfrm>
          <a:custGeom>
            <a:avLst/>
            <a:gdLst>
              <a:gd name="T0" fmla="*/ 62 w 135"/>
              <a:gd name="T1" fmla="*/ 143 h 144"/>
              <a:gd name="T2" fmla="*/ 62 w 135"/>
              <a:gd name="T3" fmla="*/ 143 h 144"/>
              <a:gd name="T4" fmla="*/ 0 w 135"/>
              <a:gd name="T5" fmla="*/ 72 h 144"/>
              <a:gd name="T6" fmla="*/ 62 w 135"/>
              <a:gd name="T7" fmla="*/ 0 h 144"/>
              <a:gd name="T8" fmla="*/ 134 w 135"/>
              <a:gd name="T9" fmla="*/ 72 h 144"/>
              <a:gd name="T10" fmla="*/ 62 w 135"/>
              <a:gd name="T11" fmla="*/ 143 h 144"/>
              <a:gd name="T12" fmla="*/ 62 w 135"/>
              <a:gd name="T13" fmla="*/ 45 h 144"/>
              <a:gd name="T14" fmla="*/ 62 w 135"/>
              <a:gd name="T15" fmla="*/ 45 h 144"/>
              <a:gd name="T16" fmla="*/ 36 w 135"/>
              <a:gd name="T17" fmla="*/ 72 h 144"/>
              <a:gd name="T18" fmla="*/ 62 w 135"/>
              <a:gd name="T19" fmla="*/ 98 h 144"/>
              <a:gd name="T20" fmla="*/ 98 w 135"/>
              <a:gd name="T21" fmla="*/ 72 h 144"/>
              <a:gd name="T22" fmla="*/ 62 w 135"/>
              <a:gd name="T23" fmla="*/ 4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44">
                <a:moveTo>
                  <a:pt x="62" y="143"/>
                </a:moveTo>
                <a:lnTo>
                  <a:pt x="62" y="143"/>
                </a:lnTo>
                <a:cubicBezTo>
                  <a:pt x="27" y="143"/>
                  <a:pt x="0" y="107"/>
                  <a:pt x="0" y="72"/>
                </a:cubicBezTo>
                <a:cubicBezTo>
                  <a:pt x="0" y="36"/>
                  <a:pt x="27" y="0"/>
                  <a:pt x="62" y="0"/>
                </a:cubicBezTo>
                <a:cubicBezTo>
                  <a:pt x="107" y="0"/>
                  <a:pt x="134" y="36"/>
                  <a:pt x="134" y="72"/>
                </a:cubicBezTo>
                <a:cubicBezTo>
                  <a:pt x="134" y="107"/>
                  <a:pt x="107" y="143"/>
                  <a:pt x="62" y="143"/>
                </a:cubicBezTo>
                <a:close/>
                <a:moveTo>
                  <a:pt x="62" y="45"/>
                </a:moveTo>
                <a:lnTo>
                  <a:pt x="62" y="45"/>
                </a:lnTo>
                <a:cubicBezTo>
                  <a:pt x="53" y="45"/>
                  <a:pt x="36" y="54"/>
                  <a:pt x="36" y="72"/>
                </a:cubicBezTo>
                <a:cubicBezTo>
                  <a:pt x="36" y="89"/>
                  <a:pt x="53" y="98"/>
                  <a:pt x="62" y="98"/>
                </a:cubicBezTo>
                <a:cubicBezTo>
                  <a:pt x="80" y="98"/>
                  <a:pt x="98" y="89"/>
                  <a:pt x="98" y="72"/>
                </a:cubicBezTo>
                <a:cubicBezTo>
                  <a:pt x="98" y="54"/>
                  <a:pt x="80" y="45"/>
                  <a:pt x="6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0">
            <a:extLst>
              <a:ext uri="{FF2B5EF4-FFF2-40B4-BE49-F238E27FC236}">
                <a16:creationId xmlns:a16="http://schemas.microsoft.com/office/drawing/2014/main" id="{22ACCACA-9750-D84C-B0DC-0BEC5258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811" y="10773427"/>
            <a:ext cx="28597" cy="47662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1">
            <a:extLst>
              <a:ext uri="{FF2B5EF4-FFF2-40B4-BE49-F238E27FC236}">
                <a16:creationId xmlns:a16="http://schemas.microsoft.com/office/drawing/2014/main" id="{BC296AE1-B507-D640-9F07-8873149B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811" y="10863986"/>
            <a:ext cx="28597" cy="95324"/>
          </a:xfrm>
          <a:custGeom>
            <a:avLst/>
            <a:gdLst>
              <a:gd name="T0" fmla="*/ 27 w 28"/>
              <a:gd name="T1" fmla="*/ 89 h 90"/>
              <a:gd name="T2" fmla="*/ 0 w 28"/>
              <a:gd name="T3" fmla="*/ 89 h 90"/>
              <a:gd name="T4" fmla="*/ 0 w 28"/>
              <a:gd name="T5" fmla="*/ 0 h 90"/>
              <a:gd name="T6" fmla="*/ 27 w 28"/>
              <a:gd name="T7" fmla="*/ 0 h 90"/>
              <a:gd name="T8" fmla="*/ 27 w 28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0">
                <a:moveTo>
                  <a:pt x="27" y="89"/>
                </a:moveTo>
                <a:lnTo>
                  <a:pt x="0" y="89"/>
                </a:lnTo>
                <a:lnTo>
                  <a:pt x="0" y="0"/>
                </a:lnTo>
                <a:lnTo>
                  <a:pt x="27" y="0"/>
                </a:lnTo>
                <a:lnTo>
                  <a:pt x="27" y="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2">
            <a:extLst>
              <a:ext uri="{FF2B5EF4-FFF2-40B4-BE49-F238E27FC236}">
                <a16:creationId xmlns:a16="http://schemas.microsoft.com/office/drawing/2014/main" id="{F1D3D501-0D39-F941-B339-54177313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811" y="10997439"/>
            <a:ext cx="28597" cy="95324"/>
          </a:xfrm>
          <a:custGeom>
            <a:avLst/>
            <a:gdLst>
              <a:gd name="T0" fmla="*/ 27 w 28"/>
              <a:gd name="T1" fmla="*/ 89 h 90"/>
              <a:gd name="T2" fmla="*/ 0 w 28"/>
              <a:gd name="T3" fmla="*/ 89 h 90"/>
              <a:gd name="T4" fmla="*/ 0 w 28"/>
              <a:gd name="T5" fmla="*/ 0 h 90"/>
              <a:gd name="T6" fmla="*/ 27 w 28"/>
              <a:gd name="T7" fmla="*/ 0 h 90"/>
              <a:gd name="T8" fmla="*/ 27 w 28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0">
                <a:moveTo>
                  <a:pt x="27" y="89"/>
                </a:moveTo>
                <a:lnTo>
                  <a:pt x="0" y="89"/>
                </a:lnTo>
                <a:lnTo>
                  <a:pt x="0" y="0"/>
                </a:lnTo>
                <a:lnTo>
                  <a:pt x="27" y="0"/>
                </a:lnTo>
                <a:lnTo>
                  <a:pt x="27" y="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3">
            <a:extLst>
              <a:ext uri="{FF2B5EF4-FFF2-40B4-BE49-F238E27FC236}">
                <a16:creationId xmlns:a16="http://schemas.microsoft.com/office/drawing/2014/main" id="{7E0A5A81-562B-2148-9C34-1F426A797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811" y="11130893"/>
            <a:ext cx="28597" cy="57194"/>
          </a:xfrm>
          <a:custGeom>
            <a:avLst/>
            <a:gdLst>
              <a:gd name="T0" fmla="*/ 27 w 28"/>
              <a:gd name="T1" fmla="*/ 53 h 54"/>
              <a:gd name="T2" fmla="*/ 0 w 28"/>
              <a:gd name="T3" fmla="*/ 53 h 54"/>
              <a:gd name="T4" fmla="*/ 0 w 28"/>
              <a:gd name="T5" fmla="*/ 0 h 54"/>
              <a:gd name="T6" fmla="*/ 27 w 28"/>
              <a:gd name="T7" fmla="*/ 0 h 54"/>
              <a:gd name="T8" fmla="*/ 27 w 2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4">
                <a:moveTo>
                  <a:pt x="27" y="53"/>
                </a:moveTo>
                <a:lnTo>
                  <a:pt x="0" y="53"/>
                </a:lnTo>
                <a:lnTo>
                  <a:pt x="0" y="0"/>
                </a:lnTo>
                <a:lnTo>
                  <a:pt x="27" y="0"/>
                </a:lnTo>
                <a:lnTo>
                  <a:pt x="2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4">
            <a:extLst>
              <a:ext uri="{FF2B5EF4-FFF2-40B4-BE49-F238E27FC236}">
                <a16:creationId xmlns:a16="http://schemas.microsoft.com/office/drawing/2014/main" id="{C2C6A916-4F62-7D42-879A-41D09B76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1098" y="10697168"/>
            <a:ext cx="753058" cy="562411"/>
          </a:xfrm>
          <a:custGeom>
            <a:avLst/>
            <a:gdLst>
              <a:gd name="T0" fmla="*/ 616 w 698"/>
              <a:gd name="T1" fmla="*/ 518 h 519"/>
              <a:gd name="T2" fmla="*/ 616 w 698"/>
              <a:gd name="T3" fmla="*/ 518 h 519"/>
              <a:gd name="T4" fmla="*/ 27 w 698"/>
              <a:gd name="T5" fmla="*/ 518 h 519"/>
              <a:gd name="T6" fmla="*/ 0 w 698"/>
              <a:gd name="T7" fmla="*/ 491 h 519"/>
              <a:gd name="T8" fmla="*/ 0 w 698"/>
              <a:gd name="T9" fmla="*/ 375 h 519"/>
              <a:gd name="T10" fmla="*/ 27 w 698"/>
              <a:gd name="T11" fmla="*/ 348 h 519"/>
              <a:gd name="T12" fmla="*/ 98 w 698"/>
              <a:gd name="T13" fmla="*/ 259 h 519"/>
              <a:gd name="T14" fmla="*/ 27 w 698"/>
              <a:gd name="T15" fmla="*/ 170 h 519"/>
              <a:gd name="T16" fmla="*/ 0 w 698"/>
              <a:gd name="T17" fmla="*/ 143 h 519"/>
              <a:gd name="T18" fmla="*/ 0 w 698"/>
              <a:gd name="T19" fmla="*/ 27 h 519"/>
              <a:gd name="T20" fmla="*/ 27 w 698"/>
              <a:gd name="T21" fmla="*/ 0 h 519"/>
              <a:gd name="T22" fmla="*/ 616 w 698"/>
              <a:gd name="T23" fmla="*/ 0 h 519"/>
              <a:gd name="T24" fmla="*/ 697 w 698"/>
              <a:gd name="T25" fmla="*/ 80 h 519"/>
              <a:gd name="T26" fmla="*/ 697 w 698"/>
              <a:gd name="T27" fmla="*/ 437 h 519"/>
              <a:gd name="T28" fmla="*/ 616 w 698"/>
              <a:gd name="T29" fmla="*/ 518 h 519"/>
              <a:gd name="T30" fmla="*/ 54 w 698"/>
              <a:gd name="T31" fmla="*/ 464 h 519"/>
              <a:gd name="T32" fmla="*/ 54 w 698"/>
              <a:gd name="T33" fmla="*/ 464 h 519"/>
              <a:gd name="T34" fmla="*/ 616 w 698"/>
              <a:gd name="T35" fmla="*/ 464 h 519"/>
              <a:gd name="T36" fmla="*/ 643 w 698"/>
              <a:gd name="T37" fmla="*/ 437 h 519"/>
              <a:gd name="T38" fmla="*/ 643 w 698"/>
              <a:gd name="T39" fmla="*/ 80 h 519"/>
              <a:gd name="T40" fmla="*/ 616 w 698"/>
              <a:gd name="T41" fmla="*/ 53 h 519"/>
              <a:gd name="T42" fmla="*/ 54 w 698"/>
              <a:gd name="T43" fmla="*/ 53 h 519"/>
              <a:gd name="T44" fmla="*/ 54 w 698"/>
              <a:gd name="T45" fmla="*/ 125 h 519"/>
              <a:gd name="T46" fmla="*/ 152 w 698"/>
              <a:gd name="T47" fmla="*/ 259 h 519"/>
              <a:gd name="T48" fmla="*/ 54 w 698"/>
              <a:gd name="T49" fmla="*/ 393 h 519"/>
              <a:gd name="T50" fmla="*/ 54 w 698"/>
              <a:gd name="T51" fmla="*/ 464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8" h="519">
                <a:moveTo>
                  <a:pt x="616" y="518"/>
                </a:moveTo>
                <a:lnTo>
                  <a:pt x="616" y="518"/>
                </a:lnTo>
                <a:cubicBezTo>
                  <a:pt x="27" y="518"/>
                  <a:pt x="27" y="518"/>
                  <a:pt x="27" y="518"/>
                </a:cubicBezTo>
                <a:cubicBezTo>
                  <a:pt x="9" y="518"/>
                  <a:pt x="0" y="500"/>
                  <a:pt x="0" y="491"/>
                </a:cubicBezTo>
                <a:cubicBezTo>
                  <a:pt x="0" y="375"/>
                  <a:pt x="0" y="375"/>
                  <a:pt x="0" y="375"/>
                </a:cubicBezTo>
                <a:cubicBezTo>
                  <a:pt x="0" y="357"/>
                  <a:pt x="9" y="348"/>
                  <a:pt x="27" y="348"/>
                </a:cubicBezTo>
                <a:cubicBezTo>
                  <a:pt x="72" y="339"/>
                  <a:pt x="98" y="303"/>
                  <a:pt x="98" y="259"/>
                </a:cubicBezTo>
                <a:cubicBezTo>
                  <a:pt x="98" y="214"/>
                  <a:pt x="72" y="179"/>
                  <a:pt x="27" y="170"/>
                </a:cubicBezTo>
                <a:cubicBezTo>
                  <a:pt x="9" y="170"/>
                  <a:pt x="0" y="161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61" y="0"/>
                  <a:pt x="697" y="36"/>
                  <a:pt x="697" y="80"/>
                </a:cubicBezTo>
                <a:cubicBezTo>
                  <a:pt x="697" y="437"/>
                  <a:pt x="697" y="437"/>
                  <a:pt x="697" y="437"/>
                </a:cubicBezTo>
                <a:cubicBezTo>
                  <a:pt x="697" y="482"/>
                  <a:pt x="661" y="518"/>
                  <a:pt x="616" y="518"/>
                </a:cubicBezTo>
                <a:close/>
                <a:moveTo>
                  <a:pt x="54" y="464"/>
                </a:moveTo>
                <a:lnTo>
                  <a:pt x="54" y="464"/>
                </a:lnTo>
                <a:cubicBezTo>
                  <a:pt x="616" y="464"/>
                  <a:pt x="616" y="464"/>
                  <a:pt x="616" y="464"/>
                </a:cubicBezTo>
                <a:cubicBezTo>
                  <a:pt x="625" y="464"/>
                  <a:pt x="643" y="446"/>
                  <a:pt x="643" y="437"/>
                </a:cubicBezTo>
                <a:cubicBezTo>
                  <a:pt x="643" y="80"/>
                  <a:pt x="643" y="80"/>
                  <a:pt x="643" y="80"/>
                </a:cubicBezTo>
                <a:cubicBezTo>
                  <a:pt x="643" y="71"/>
                  <a:pt x="625" y="53"/>
                  <a:pt x="616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116" y="143"/>
                  <a:pt x="152" y="196"/>
                  <a:pt x="152" y="259"/>
                </a:cubicBezTo>
                <a:cubicBezTo>
                  <a:pt x="152" y="321"/>
                  <a:pt x="116" y="375"/>
                  <a:pt x="54" y="393"/>
                </a:cubicBezTo>
                <a:lnTo>
                  <a:pt x="54" y="4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60AA1B3D-36FA-CB43-8B40-C614580C6752}"/>
              </a:ext>
            </a:extLst>
          </p:cNvPr>
          <p:cNvGrpSpPr/>
          <p:nvPr/>
        </p:nvGrpSpPr>
        <p:grpSpPr>
          <a:xfrm>
            <a:off x="2789684" y="1836790"/>
            <a:ext cx="4356581" cy="1310272"/>
            <a:chOff x="4247967" y="10701123"/>
            <a:chExt cx="4265110" cy="1310272"/>
          </a:xfrm>
        </p:grpSpPr>
        <p:sp>
          <p:nvSpPr>
            <p:cNvPr id="252" name="CuadroTexto 395">
              <a:extLst>
                <a:ext uri="{FF2B5EF4-FFF2-40B4-BE49-F238E27FC236}">
                  <a16:creationId xmlns:a16="http://schemas.microsoft.com/office/drawing/2014/main" id="{86A51EE5-2563-5F4E-8554-40B97C27A282}"/>
                </a:ext>
              </a:extLst>
            </p:cNvPr>
            <p:cNvSpPr txBox="1"/>
            <p:nvPr/>
          </p:nvSpPr>
          <p:spPr>
            <a:xfrm flipH="1">
              <a:off x="6130403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53" name="Rectangle 40">
              <a:extLst>
                <a:ext uri="{FF2B5EF4-FFF2-40B4-BE49-F238E27FC236}">
                  <a16:creationId xmlns:a16="http://schemas.microsoft.com/office/drawing/2014/main" id="{021E3ACC-4DCC-074C-859C-3FEFD288FE4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7E31F1EE-8359-7449-A3EA-E14663C17CF1}"/>
              </a:ext>
            </a:extLst>
          </p:cNvPr>
          <p:cNvGrpSpPr/>
          <p:nvPr/>
        </p:nvGrpSpPr>
        <p:grpSpPr>
          <a:xfrm>
            <a:off x="2755758" y="4629046"/>
            <a:ext cx="4356581" cy="1310272"/>
            <a:chOff x="4247967" y="10701123"/>
            <a:chExt cx="4265110" cy="1310272"/>
          </a:xfrm>
        </p:grpSpPr>
        <p:sp>
          <p:nvSpPr>
            <p:cNvPr id="255" name="CuadroTexto 395">
              <a:extLst>
                <a:ext uri="{FF2B5EF4-FFF2-40B4-BE49-F238E27FC236}">
                  <a16:creationId xmlns:a16="http://schemas.microsoft.com/office/drawing/2014/main" id="{567271B3-4C6D-C541-A250-7BEFDF057B36}"/>
                </a:ext>
              </a:extLst>
            </p:cNvPr>
            <p:cNvSpPr txBox="1"/>
            <p:nvPr/>
          </p:nvSpPr>
          <p:spPr>
            <a:xfrm flipH="1">
              <a:off x="6130403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56" name="Rectangle 40">
              <a:extLst>
                <a:ext uri="{FF2B5EF4-FFF2-40B4-BE49-F238E27FC236}">
                  <a16:creationId xmlns:a16="http://schemas.microsoft.com/office/drawing/2014/main" id="{35A39974-B7E4-5F4C-B195-60503BB68E5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9884EC73-C42B-A04F-88EC-8A9AB4868048}"/>
              </a:ext>
            </a:extLst>
          </p:cNvPr>
          <p:cNvGrpSpPr/>
          <p:nvPr/>
        </p:nvGrpSpPr>
        <p:grpSpPr>
          <a:xfrm>
            <a:off x="2804801" y="7618424"/>
            <a:ext cx="4356581" cy="1310272"/>
            <a:chOff x="4247967" y="10701123"/>
            <a:chExt cx="4265110" cy="1310272"/>
          </a:xfrm>
        </p:grpSpPr>
        <p:sp>
          <p:nvSpPr>
            <p:cNvPr id="258" name="CuadroTexto 395">
              <a:extLst>
                <a:ext uri="{FF2B5EF4-FFF2-40B4-BE49-F238E27FC236}">
                  <a16:creationId xmlns:a16="http://schemas.microsoft.com/office/drawing/2014/main" id="{35886417-2D49-2345-BDA2-5AE4F69C9928}"/>
                </a:ext>
              </a:extLst>
            </p:cNvPr>
            <p:cNvSpPr txBox="1"/>
            <p:nvPr/>
          </p:nvSpPr>
          <p:spPr>
            <a:xfrm flipH="1">
              <a:off x="6130403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59" name="Rectangle 40">
              <a:extLst>
                <a:ext uri="{FF2B5EF4-FFF2-40B4-BE49-F238E27FC236}">
                  <a16:creationId xmlns:a16="http://schemas.microsoft.com/office/drawing/2014/main" id="{25BD09AE-B3E8-4842-A1F4-0C6BD2A0D65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F1586C18-DAD1-FC4D-9FBF-825A36088863}"/>
              </a:ext>
            </a:extLst>
          </p:cNvPr>
          <p:cNvGrpSpPr/>
          <p:nvPr/>
        </p:nvGrpSpPr>
        <p:grpSpPr>
          <a:xfrm>
            <a:off x="2777208" y="10416178"/>
            <a:ext cx="4356581" cy="1310272"/>
            <a:chOff x="4247967" y="10701123"/>
            <a:chExt cx="4265110" cy="1310272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6B87ED5D-1038-C041-B327-BB38B8C41E40}"/>
                </a:ext>
              </a:extLst>
            </p:cNvPr>
            <p:cNvSpPr txBox="1"/>
            <p:nvPr/>
          </p:nvSpPr>
          <p:spPr>
            <a:xfrm flipH="1">
              <a:off x="6130403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92E9C15C-A733-824E-A702-6656B5F292E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3" name="Group 71">
            <a:extLst>
              <a:ext uri="{FF2B5EF4-FFF2-40B4-BE49-F238E27FC236}">
                <a16:creationId xmlns:a16="http://schemas.microsoft.com/office/drawing/2014/main" id="{78F55C09-9015-DD47-8AB9-02E50074554D}"/>
              </a:ext>
            </a:extLst>
          </p:cNvPr>
          <p:cNvGrpSpPr/>
          <p:nvPr/>
        </p:nvGrpSpPr>
        <p:grpSpPr>
          <a:xfrm>
            <a:off x="14317994" y="5496805"/>
            <a:ext cx="8909115" cy="2500601"/>
            <a:chOff x="2232442" y="3643574"/>
            <a:chExt cx="8954788" cy="2500601"/>
          </a:xfrm>
        </p:grpSpPr>
        <p:sp>
          <p:nvSpPr>
            <p:cNvPr id="264" name="CuadroTexto 598">
              <a:extLst>
                <a:ext uri="{FF2B5EF4-FFF2-40B4-BE49-F238E27FC236}">
                  <a16:creationId xmlns:a16="http://schemas.microsoft.com/office/drawing/2014/main" id="{3F6BAC90-05F1-C24F-BBAC-E8E424F39096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65" name="CuadroTexto 599">
              <a:extLst>
                <a:ext uri="{FF2B5EF4-FFF2-40B4-BE49-F238E27FC236}">
                  <a16:creationId xmlns:a16="http://schemas.microsoft.com/office/drawing/2014/main" id="{28484A34-1AF2-A44E-A779-9B1372048DCF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67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96">
            <a:extLst>
              <a:ext uri="{FF2B5EF4-FFF2-40B4-BE49-F238E27FC236}">
                <a16:creationId xmlns:a16="http://schemas.microsoft.com/office/drawing/2014/main" id="{431C8256-B591-754F-8CFE-05B7A9664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98" y="1245403"/>
            <a:ext cx="17476660" cy="2243146"/>
          </a:xfrm>
          <a:custGeom>
            <a:avLst/>
            <a:gdLst>
              <a:gd name="T0" fmla="*/ 0 w 16286"/>
              <a:gd name="T1" fmla="*/ 0 h 2089"/>
              <a:gd name="T2" fmla="*/ 0 w 16286"/>
              <a:gd name="T3" fmla="*/ 0 h 2089"/>
              <a:gd name="T4" fmla="*/ 15241 w 16286"/>
              <a:gd name="T5" fmla="*/ 0 h 2089"/>
              <a:gd name="T6" fmla="*/ 16285 w 16286"/>
              <a:gd name="T7" fmla="*/ 1044 h 2089"/>
              <a:gd name="T8" fmla="*/ 16285 w 16286"/>
              <a:gd name="T9" fmla="*/ 1044 h 2089"/>
              <a:gd name="T10" fmla="*/ 15288 w 16286"/>
              <a:gd name="T11" fmla="*/ 208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86" h="2089">
                <a:moveTo>
                  <a:pt x="0" y="0"/>
                </a:moveTo>
                <a:lnTo>
                  <a:pt x="0" y="0"/>
                </a:lnTo>
                <a:cubicBezTo>
                  <a:pt x="15241" y="0"/>
                  <a:pt x="15241" y="0"/>
                  <a:pt x="15241" y="0"/>
                </a:cubicBezTo>
                <a:cubicBezTo>
                  <a:pt x="15821" y="0"/>
                  <a:pt x="16285" y="463"/>
                  <a:pt x="16285" y="1044"/>
                </a:cubicBezTo>
                <a:lnTo>
                  <a:pt x="16285" y="1044"/>
                </a:lnTo>
                <a:cubicBezTo>
                  <a:pt x="16285" y="1609"/>
                  <a:pt x="15845" y="2064"/>
                  <a:pt x="15288" y="2088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5" name="Freeform 97">
            <a:extLst>
              <a:ext uri="{FF2B5EF4-FFF2-40B4-BE49-F238E27FC236}">
                <a16:creationId xmlns:a16="http://schemas.microsoft.com/office/drawing/2014/main" id="{2832CCA0-8C4E-8F42-92DE-890D4BF9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831" y="3143087"/>
            <a:ext cx="842363" cy="681462"/>
          </a:xfrm>
          <a:custGeom>
            <a:avLst/>
            <a:gdLst>
              <a:gd name="T0" fmla="*/ 0 w 786"/>
              <a:gd name="T1" fmla="*/ 322 h 637"/>
              <a:gd name="T2" fmla="*/ 778 w 786"/>
              <a:gd name="T3" fmla="*/ 0 h 637"/>
              <a:gd name="T4" fmla="*/ 597 w 786"/>
              <a:gd name="T5" fmla="*/ 322 h 637"/>
              <a:gd name="T6" fmla="*/ 785 w 786"/>
              <a:gd name="T7" fmla="*/ 636 h 637"/>
              <a:gd name="T8" fmla="*/ 0 w 786"/>
              <a:gd name="T9" fmla="*/ 322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637">
                <a:moveTo>
                  <a:pt x="0" y="322"/>
                </a:moveTo>
                <a:lnTo>
                  <a:pt x="778" y="0"/>
                </a:lnTo>
                <a:lnTo>
                  <a:pt x="597" y="322"/>
                </a:lnTo>
                <a:lnTo>
                  <a:pt x="785" y="636"/>
                </a:lnTo>
                <a:lnTo>
                  <a:pt x="0" y="3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8">
            <a:extLst>
              <a:ext uri="{FF2B5EF4-FFF2-40B4-BE49-F238E27FC236}">
                <a16:creationId xmlns:a16="http://schemas.microsoft.com/office/drawing/2014/main" id="{D591E2F6-1126-3749-84D6-7578308B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876" y="3488549"/>
            <a:ext cx="3908942" cy="2247880"/>
          </a:xfrm>
          <a:custGeom>
            <a:avLst/>
            <a:gdLst>
              <a:gd name="T0" fmla="*/ 3641 w 3642"/>
              <a:gd name="T1" fmla="*/ 2095 h 2096"/>
              <a:gd name="T2" fmla="*/ 3641 w 3642"/>
              <a:gd name="T3" fmla="*/ 2095 h 2096"/>
              <a:gd name="T4" fmla="*/ 1051 w 3642"/>
              <a:gd name="T5" fmla="*/ 2095 h 2096"/>
              <a:gd name="T6" fmla="*/ 0 w 3642"/>
              <a:gd name="T7" fmla="*/ 1051 h 2096"/>
              <a:gd name="T8" fmla="*/ 0 w 3642"/>
              <a:gd name="T9" fmla="*/ 1051 h 2096"/>
              <a:gd name="T10" fmla="*/ 1051 w 3642"/>
              <a:gd name="T11" fmla="*/ 0 h 2096"/>
              <a:gd name="T12" fmla="*/ 3563 w 3642"/>
              <a:gd name="T13" fmla="*/ 0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42" h="2096">
                <a:moveTo>
                  <a:pt x="3641" y="2095"/>
                </a:moveTo>
                <a:lnTo>
                  <a:pt x="3641" y="2095"/>
                </a:lnTo>
                <a:cubicBezTo>
                  <a:pt x="1051" y="2095"/>
                  <a:pt x="1051" y="2095"/>
                  <a:pt x="1051" y="2095"/>
                </a:cubicBezTo>
                <a:cubicBezTo>
                  <a:pt x="471" y="2095"/>
                  <a:pt x="0" y="1624"/>
                  <a:pt x="0" y="1051"/>
                </a:cubicBezTo>
                <a:lnTo>
                  <a:pt x="0" y="1051"/>
                </a:lnTo>
                <a:cubicBezTo>
                  <a:pt x="0" y="471"/>
                  <a:pt x="471" y="0"/>
                  <a:pt x="1051" y="0"/>
                </a:cubicBezTo>
                <a:cubicBezTo>
                  <a:pt x="3563" y="0"/>
                  <a:pt x="3563" y="0"/>
                  <a:pt x="3563" y="0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Freeform 99">
            <a:extLst>
              <a:ext uri="{FF2B5EF4-FFF2-40B4-BE49-F238E27FC236}">
                <a16:creationId xmlns:a16="http://schemas.microsoft.com/office/drawing/2014/main" id="{56481873-4E83-D345-AC94-5619E1FE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7735" y="5390964"/>
            <a:ext cx="832898" cy="690927"/>
          </a:xfrm>
          <a:custGeom>
            <a:avLst/>
            <a:gdLst>
              <a:gd name="T0" fmla="*/ 777 w 778"/>
              <a:gd name="T1" fmla="*/ 322 h 645"/>
              <a:gd name="T2" fmla="*/ 0 w 778"/>
              <a:gd name="T3" fmla="*/ 0 h 645"/>
              <a:gd name="T4" fmla="*/ 188 w 778"/>
              <a:gd name="T5" fmla="*/ 322 h 645"/>
              <a:gd name="T6" fmla="*/ 0 w 778"/>
              <a:gd name="T7" fmla="*/ 644 h 645"/>
              <a:gd name="T8" fmla="*/ 777 w 778"/>
              <a:gd name="T9" fmla="*/ 322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" h="645">
                <a:moveTo>
                  <a:pt x="777" y="322"/>
                </a:moveTo>
                <a:lnTo>
                  <a:pt x="0" y="0"/>
                </a:lnTo>
                <a:lnTo>
                  <a:pt x="188" y="322"/>
                </a:lnTo>
                <a:lnTo>
                  <a:pt x="0" y="644"/>
                </a:lnTo>
                <a:lnTo>
                  <a:pt x="777" y="3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0">
            <a:extLst>
              <a:ext uri="{FF2B5EF4-FFF2-40B4-BE49-F238E27FC236}">
                <a16:creationId xmlns:a16="http://schemas.microsoft.com/office/drawing/2014/main" id="{B05D7DF0-D70A-274A-9688-A48CD1E8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727" y="5736429"/>
            <a:ext cx="3790631" cy="2247877"/>
          </a:xfrm>
          <a:custGeom>
            <a:avLst/>
            <a:gdLst>
              <a:gd name="T0" fmla="*/ 2488 w 3533"/>
              <a:gd name="T1" fmla="*/ 0 h 2096"/>
              <a:gd name="T2" fmla="*/ 2488 w 3533"/>
              <a:gd name="T3" fmla="*/ 0 h 2096"/>
              <a:gd name="T4" fmla="*/ 3532 w 3533"/>
              <a:gd name="T5" fmla="*/ 1044 h 2096"/>
              <a:gd name="T6" fmla="*/ 3532 w 3533"/>
              <a:gd name="T7" fmla="*/ 1044 h 2096"/>
              <a:gd name="T8" fmla="*/ 2488 w 3533"/>
              <a:gd name="T9" fmla="*/ 2095 h 2096"/>
              <a:gd name="T10" fmla="*/ 0 w 3533"/>
              <a:gd name="T11" fmla="*/ 2095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3" h="2096">
                <a:moveTo>
                  <a:pt x="2488" y="0"/>
                </a:moveTo>
                <a:lnTo>
                  <a:pt x="2488" y="0"/>
                </a:lnTo>
                <a:cubicBezTo>
                  <a:pt x="3068" y="0"/>
                  <a:pt x="3532" y="471"/>
                  <a:pt x="3532" y="1044"/>
                </a:cubicBezTo>
                <a:lnTo>
                  <a:pt x="3532" y="1044"/>
                </a:lnTo>
                <a:cubicBezTo>
                  <a:pt x="3532" y="1624"/>
                  <a:pt x="3068" y="2095"/>
                  <a:pt x="2488" y="2095"/>
                </a:cubicBezTo>
                <a:cubicBezTo>
                  <a:pt x="0" y="2095"/>
                  <a:pt x="0" y="2095"/>
                  <a:pt x="0" y="2095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Freeform 101">
            <a:extLst>
              <a:ext uri="{FF2B5EF4-FFF2-40B4-BE49-F238E27FC236}">
                <a16:creationId xmlns:a16="http://schemas.microsoft.com/office/drawing/2014/main" id="{469E02FB-A051-D948-86E7-E637FBA7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2448" y="7638843"/>
            <a:ext cx="842363" cy="681462"/>
          </a:xfrm>
          <a:custGeom>
            <a:avLst/>
            <a:gdLst>
              <a:gd name="T0" fmla="*/ 0 w 785"/>
              <a:gd name="T1" fmla="*/ 322 h 636"/>
              <a:gd name="T2" fmla="*/ 784 w 785"/>
              <a:gd name="T3" fmla="*/ 0 h 636"/>
              <a:gd name="T4" fmla="*/ 596 w 785"/>
              <a:gd name="T5" fmla="*/ 322 h 636"/>
              <a:gd name="T6" fmla="*/ 784 w 785"/>
              <a:gd name="T7" fmla="*/ 635 h 636"/>
              <a:gd name="T8" fmla="*/ 0 w 785"/>
              <a:gd name="T9" fmla="*/ 322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5" h="636">
                <a:moveTo>
                  <a:pt x="0" y="322"/>
                </a:moveTo>
                <a:lnTo>
                  <a:pt x="784" y="0"/>
                </a:lnTo>
                <a:lnTo>
                  <a:pt x="596" y="322"/>
                </a:lnTo>
                <a:lnTo>
                  <a:pt x="784" y="635"/>
                </a:lnTo>
                <a:lnTo>
                  <a:pt x="0" y="3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2">
            <a:extLst>
              <a:ext uri="{FF2B5EF4-FFF2-40B4-BE49-F238E27FC236}">
                <a16:creationId xmlns:a16="http://schemas.microsoft.com/office/drawing/2014/main" id="{16A38611-C439-F84B-9CF5-62F162DE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876" y="7984305"/>
            <a:ext cx="3908942" cy="2238415"/>
          </a:xfrm>
          <a:custGeom>
            <a:avLst/>
            <a:gdLst>
              <a:gd name="T0" fmla="*/ 3641 w 3642"/>
              <a:gd name="T1" fmla="*/ 2087 h 2088"/>
              <a:gd name="T2" fmla="*/ 3641 w 3642"/>
              <a:gd name="T3" fmla="*/ 2087 h 2088"/>
              <a:gd name="T4" fmla="*/ 1051 w 3642"/>
              <a:gd name="T5" fmla="*/ 2087 h 2088"/>
              <a:gd name="T6" fmla="*/ 0 w 3642"/>
              <a:gd name="T7" fmla="*/ 1043 h 2088"/>
              <a:gd name="T8" fmla="*/ 0 w 3642"/>
              <a:gd name="T9" fmla="*/ 1043 h 2088"/>
              <a:gd name="T10" fmla="*/ 1051 w 3642"/>
              <a:gd name="T11" fmla="*/ 0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2" h="2088">
                <a:moveTo>
                  <a:pt x="3641" y="2087"/>
                </a:moveTo>
                <a:lnTo>
                  <a:pt x="3641" y="2087"/>
                </a:lnTo>
                <a:cubicBezTo>
                  <a:pt x="1051" y="2087"/>
                  <a:pt x="1051" y="2087"/>
                  <a:pt x="1051" y="2087"/>
                </a:cubicBezTo>
                <a:cubicBezTo>
                  <a:pt x="471" y="2087"/>
                  <a:pt x="0" y="1624"/>
                  <a:pt x="0" y="1043"/>
                </a:cubicBezTo>
                <a:lnTo>
                  <a:pt x="0" y="1043"/>
                </a:lnTo>
                <a:cubicBezTo>
                  <a:pt x="0" y="463"/>
                  <a:pt x="471" y="0"/>
                  <a:pt x="1051" y="0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Freeform 103">
            <a:extLst>
              <a:ext uri="{FF2B5EF4-FFF2-40B4-BE49-F238E27FC236}">
                <a16:creationId xmlns:a16="http://schemas.microsoft.com/office/drawing/2014/main" id="{BFE9AFF8-747A-CB4E-A6E1-1E990B0B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7735" y="9886720"/>
            <a:ext cx="832898" cy="681462"/>
          </a:xfrm>
          <a:custGeom>
            <a:avLst/>
            <a:gdLst>
              <a:gd name="T0" fmla="*/ 777 w 778"/>
              <a:gd name="T1" fmla="*/ 314 h 637"/>
              <a:gd name="T2" fmla="*/ 0 w 778"/>
              <a:gd name="T3" fmla="*/ 0 h 637"/>
              <a:gd name="T4" fmla="*/ 188 w 778"/>
              <a:gd name="T5" fmla="*/ 314 h 637"/>
              <a:gd name="T6" fmla="*/ 0 w 778"/>
              <a:gd name="T7" fmla="*/ 636 h 637"/>
              <a:gd name="T8" fmla="*/ 777 w 778"/>
              <a:gd name="T9" fmla="*/ 314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" h="637">
                <a:moveTo>
                  <a:pt x="777" y="314"/>
                </a:moveTo>
                <a:lnTo>
                  <a:pt x="0" y="0"/>
                </a:lnTo>
                <a:lnTo>
                  <a:pt x="188" y="314"/>
                </a:lnTo>
                <a:lnTo>
                  <a:pt x="0" y="636"/>
                </a:lnTo>
                <a:lnTo>
                  <a:pt x="777" y="31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4">
            <a:extLst>
              <a:ext uri="{FF2B5EF4-FFF2-40B4-BE49-F238E27FC236}">
                <a16:creationId xmlns:a16="http://schemas.microsoft.com/office/drawing/2014/main" id="{0056D892-2320-1F43-93E0-02848F5B4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98" y="10222720"/>
            <a:ext cx="17476660" cy="2247877"/>
          </a:xfrm>
          <a:custGeom>
            <a:avLst/>
            <a:gdLst>
              <a:gd name="T0" fmla="*/ 15241 w 16286"/>
              <a:gd name="T1" fmla="*/ 0 h 2096"/>
              <a:gd name="T2" fmla="*/ 15241 w 16286"/>
              <a:gd name="T3" fmla="*/ 0 h 2096"/>
              <a:gd name="T4" fmla="*/ 16285 w 16286"/>
              <a:gd name="T5" fmla="*/ 1052 h 2096"/>
              <a:gd name="T6" fmla="*/ 16285 w 16286"/>
              <a:gd name="T7" fmla="*/ 1052 h 2096"/>
              <a:gd name="T8" fmla="*/ 15241 w 16286"/>
              <a:gd name="T9" fmla="*/ 2095 h 2096"/>
              <a:gd name="T10" fmla="*/ 0 w 16286"/>
              <a:gd name="T11" fmla="*/ 2095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86" h="2096">
                <a:moveTo>
                  <a:pt x="15241" y="0"/>
                </a:moveTo>
                <a:lnTo>
                  <a:pt x="15241" y="0"/>
                </a:lnTo>
                <a:cubicBezTo>
                  <a:pt x="15821" y="0"/>
                  <a:pt x="16285" y="471"/>
                  <a:pt x="16285" y="1052"/>
                </a:cubicBezTo>
                <a:lnTo>
                  <a:pt x="16285" y="1052"/>
                </a:lnTo>
                <a:cubicBezTo>
                  <a:pt x="16285" y="1625"/>
                  <a:pt x="15821" y="2095"/>
                  <a:pt x="15241" y="2095"/>
                </a:cubicBezTo>
                <a:cubicBezTo>
                  <a:pt x="0" y="2095"/>
                  <a:pt x="0" y="2095"/>
                  <a:pt x="0" y="2095"/>
                </a:cubicBezTo>
              </a:path>
            </a:pathLst>
          </a:custGeom>
          <a:noFill/>
          <a:ln w="1016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Freeform 105">
            <a:extLst>
              <a:ext uri="{FF2B5EF4-FFF2-40B4-BE49-F238E27FC236}">
                <a16:creationId xmlns:a16="http://schemas.microsoft.com/office/drawing/2014/main" id="{494C3C2D-DB0B-AD47-B8E7-06936B42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876" y="10222720"/>
            <a:ext cx="4731" cy="473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13040" cap="flat">
            <a:solidFill>
              <a:srgbClr val="0D3E7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6">
            <a:extLst>
              <a:ext uri="{FF2B5EF4-FFF2-40B4-BE49-F238E27FC236}">
                <a16:creationId xmlns:a16="http://schemas.microsoft.com/office/drawing/2014/main" id="{359CC8DD-1016-9143-996C-886C17860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1277" y="1567205"/>
            <a:ext cx="1599543" cy="1604277"/>
          </a:xfrm>
          <a:custGeom>
            <a:avLst/>
            <a:gdLst>
              <a:gd name="T0" fmla="*/ 1491 w 1492"/>
              <a:gd name="T1" fmla="*/ 746 h 1493"/>
              <a:gd name="T2" fmla="*/ 1491 w 1492"/>
              <a:gd name="T3" fmla="*/ 746 h 1493"/>
              <a:gd name="T4" fmla="*/ 746 w 1492"/>
              <a:gd name="T5" fmla="*/ 1492 h 1493"/>
              <a:gd name="T6" fmla="*/ 0 w 1492"/>
              <a:gd name="T7" fmla="*/ 746 h 1493"/>
              <a:gd name="T8" fmla="*/ 746 w 1492"/>
              <a:gd name="T9" fmla="*/ 0 h 1493"/>
              <a:gd name="T10" fmla="*/ 1491 w 1492"/>
              <a:gd name="T11" fmla="*/ 746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1493">
                <a:moveTo>
                  <a:pt x="1491" y="746"/>
                </a:moveTo>
                <a:lnTo>
                  <a:pt x="1491" y="746"/>
                </a:lnTo>
                <a:cubicBezTo>
                  <a:pt x="1491" y="1154"/>
                  <a:pt x="1154" y="1492"/>
                  <a:pt x="746" y="1492"/>
                </a:cubicBezTo>
                <a:cubicBezTo>
                  <a:pt x="330" y="1492"/>
                  <a:pt x="0" y="1154"/>
                  <a:pt x="0" y="746"/>
                </a:cubicBezTo>
                <a:cubicBezTo>
                  <a:pt x="0" y="330"/>
                  <a:pt x="330" y="0"/>
                  <a:pt x="746" y="0"/>
                </a:cubicBezTo>
                <a:cubicBezTo>
                  <a:pt x="1154" y="0"/>
                  <a:pt x="1491" y="330"/>
                  <a:pt x="1491" y="7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7">
            <a:extLst>
              <a:ext uri="{FF2B5EF4-FFF2-40B4-BE49-F238E27FC236}">
                <a16:creationId xmlns:a16="http://schemas.microsoft.com/office/drawing/2014/main" id="{D901D2B0-910D-114E-8D69-FEF923EEB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103" y="3696773"/>
            <a:ext cx="1609008" cy="1609008"/>
          </a:xfrm>
          <a:custGeom>
            <a:avLst/>
            <a:gdLst>
              <a:gd name="T0" fmla="*/ 1499 w 1500"/>
              <a:gd name="T1" fmla="*/ 745 h 1500"/>
              <a:gd name="T2" fmla="*/ 1499 w 1500"/>
              <a:gd name="T3" fmla="*/ 745 h 1500"/>
              <a:gd name="T4" fmla="*/ 746 w 1500"/>
              <a:gd name="T5" fmla="*/ 1499 h 1500"/>
              <a:gd name="T6" fmla="*/ 0 w 1500"/>
              <a:gd name="T7" fmla="*/ 745 h 1500"/>
              <a:gd name="T8" fmla="*/ 746 w 1500"/>
              <a:gd name="T9" fmla="*/ 0 h 1500"/>
              <a:gd name="T10" fmla="*/ 1499 w 1500"/>
              <a:gd name="T11" fmla="*/ 745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0" h="1500">
                <a:moveTo>
                  <a:pt x="1499" y="745"/>
                </a:moveTo>
                <a:lnTo>
                  <a:pt x="1499" y="745"/>
                </a:lnTo>
                <a:cubicBezTo>
                  <a:pt x="1499" y="1162"/>
                  <a:pt x="1162" y="1499"/>
                  <a:pt x="746" y="1499"/>
                </a:cubicBezTo>
                <a:cubicBezTo>
                  <a:pt x="338" y="1499"/>
                  <a:pt x="0" y="1162"/>
                  <a:pt x="0" y="745"/>
                </a:cubicBezTo>
                <a:cubicBezTo>
                  <a:pt x="0" y="337"/>
                  <a:pt x="338" y="0"/>
                  <a:pt x="746" y="0"/>
                </a:cubicBezTo>
                <a:cubicBezTo>
                  <a:pt x="1162" y="0"/>
                  <a:pt x="1499" y="337"/>
                  <a:pt x="1499" y="7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8">
            <a:extLst>
              <a:ext uri="{FF2B5EF4-FFF2-40B4-BE49-F238E27FC236}">
                <a16:creationId xmlns:a16="http://schemas.microsoft.com/office/drawing/2014/main" id="{B8EACF72-14CA-9B44-AAD2-133CF537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1277" y="6115019"/>
            <a:ext cx="1599543" cy="1599543"/>
          </a:xfrm>
          <a:custGeom>
            <a:avLst/>
            <a:gdLst>
              <a:gd name="T0" fmla="*/ 1491 w 1492"/>
              <a:gd name="T1" fmla="*/ 745 h 1491"/>
              <a:gd name="T2" fmla="*/ 1491 w 1492"/>
              <a:gd name="T3" fmla="*/ 745 h 1491"/>
              <a:gd name="T4" fmla="*/ 746 w 1492"/>
              <a:gd name="T5" fmla="*/ 1490 h 1491"/>
              <a:gd name="T6" fmla="*/ 0 w 1492"/>
              <a:gd name="T7" fmla="*/ 745 h 1491"/>
              <a:gd name="T8" fmla="*/ 746 w 1492"/>
              <a:gd name="T9" fmla="*/ 0 h 1491"/>
              <a:gd name="T10" fmla="*/ 1491 w 1492"/>
              <a:gd name="T11" fmla="*/ 745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1491">
                <a:moveTo>
                  <a:pt x="1491" y="745"/>
                </a:moveTo>
                <a:lnTo>
                  <a:pt x="1491" y="745"/>
                </a:lnTo>
                <a:cubicBezTo>
                  <a:pt x="1491" y="1161"/>
                  <a:pt x="1154" y="1490"/>
                  <a:pt x="746" y="1490"/>
                </a:cubicBezTo>
                <a:cubicBezTo>
                  <a:pt x="330" y="1490"/>
                  <a:pt x="0" y="1161"/>
                  <a:pt x="0" y="745"/>
                </a:cubicBezTo>
                <a:cubicBezTo>
                  <a:pt x="0" y="330"/>
                  <a:pt x="330" y="0"/>
                  <a:pt x="746" y="0"/>
                </a:cubicBezTo>
                <a:cubicBezTo>
                  <a:pt x="1154" y="0"/>
                  <a:pt x="1491" y="330"/>
                  <a:pt x="1491" y="7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9">
            <a:extLst>
              <a:ext uri="{FF2B5EF4-FFF2-40B4-BE49-F238E27FC236}">
                <a16:creationId xmlns:a16="http://schemas.microsoft.com/office/drawing/2014/main" id="{ADB16E06-2C3C-D246-A890-9A7DE79F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1277" y="10662830"/>
            <a:ext cx="1599543" cy="1599543"/>
          </a:xfrm>
          <a:custGeom>
            <a:avLst/>
            <a:gdLst>
              <a:gd name="T0" fmla="*/ 1491 w 1492"/>
              <a:gd name="T1" fmla="*/ 746 h 1492"/>
              <a:gd name="T2" fmla="*/ 1491 w 1492"/>
              <a:gd name="T3" fmla="*/ 746 h 1492"/>
              <a:gd name="T4" fmla="*/ 746 w 1492"/>
              <a:gd name="T5" fmla="*/ 1491 h 1492"/>
              <a:gd name="T6" fmla="*/ 0 w 1492"/>
              <a:gd name="T7" fmla="*/ 746 h 1492"/>
              <a:gd name="T8" fmla="*/ 746 w 1492"/>
              <a:gd name="T9" fmla="*/ 0 h 1492"/>
              <a:gd name="T10" fmla="*/ 1491 w 1492"/>
              <a:gd name="T11" fmla="*/ 746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1492">
                <a:moveTo>
                  <a:pt x="1491" y="746"/>
                </a:moveTo>
                <a:lnTo>
                  <a:pt x="1491" y="746"/>
                </a:lnTo>
                <a:cubicBezTo>
                  <a:pt x="1491" y="1162"/>
                  <a:pt x="1154" y="1491"/>
                  <a:pt x="746" y="1491"/>
                </a:cubicBezTo>
                <a:cubicBezTo>
                  <a:pt x="330" y="1491"/>
                  <a:pt x="0" y="1162"/>
                  <a:pt x="0" y="746"/>
                </a:cubicBezTo>
                <a:cubicBezTo>
                  <a:pt x="0" y="330"/>
                  <a:pt x="330" y="0"/>
                  <a:pt x="746" y="0"/>
                </a:cubicBezTo>
                <a:cubicBezTo>
                  <a:pt x="1154" y="0"/>
                  <a:pt x="1491" y="330"/>
                  <a:pt x="1491" y="7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0">
            <a:extLst>
              <a:ext uri="{FF2B5EF4-FFF2-40B4-BE49-F238E27FC236}">
                <a16:creationId xmlns:a16="http://schemas.microsoft.com/office/drawing/2014/main" id="{E67698DD-3C2A-E44A-A56D-61B422E0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103" y="8244587"/>
            <a:ext cx="1609008" cy="1609008"/>
          </a:xfrm>
          <a:custGeom>
            <a:avLst/>
            <a:gdLst>
              <a:gd name="T0" fmla="*/ 1499 w 1500"/>
              <a:gd name="T1" fmla="*/ 745 h 1500"/>
              <a:gd name="T2" fmla="*/ 1499 w 1500"/>
              <a:gd name="T3" fmla="*/ 745 h 1500"/>
              <a:gd name="T4" fmla="*/ 746 w 1500"/>
              <a:gd name="T5" fmla="*/ 1499 h 1500"/>
              <a:gd name="T6" fmla="*/ 0 w 1500"/>
              <a:gd name="T7" fmla="*/ 745 h 1500"/>
              <a:gd name="T8" fmla="*/ 746 w 1500"/>
              <a:gd name="T9" fmla="*/ 0 h 1500"/>
              <a:gd name="T10" fmla="*/ 1499 w 1500"/>
              <a:gd name="T11" fmla="*/ 745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0" h="1500">
                <a:moveTo>
                  <a:pt x="1499" y="745"/>
                </a:moveTo>
                <a:lnTo>
                  <a:pt x="1499" y="745"/>
                </a:lnTo>
                <a:cubicBezTo>
                  <a:pt x="1499" y="1161"/>
                  <a:pt x="1162" y="1499"/>
                  <a:pt x="746" y="1499"/>
                </a:cubicBezTo>
                <a:cubicBezTo>
                  <a:pt x="338" y="1499"/>
                  <a:pt x="0" y="1161"/>
                  <a:pt x="0" y="745"/>
                </a:cubicBezTo>
                <a:cubicBezTo>
                  <a:pt x="0" y="337"/>
                  <a:pt x="338" y="0"/>
                  <a:pt x="746" y="0"/>
                </a:cubicBezTo>
                <a:cubicBezTo>
                  <a:pt x="1162" y="0"/>
                  <a:pt x="1499" y="337"/>
                  <a:pt x="1499" y="7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24">
            <a:extLst>
              <a:ext uri="{FF2B5EF4-FFF2-40B4-BE49-F238E27FC236}">
                <a16:creationId xmlns:a16="http://schemas.microsoft.com/office/drawing/2014/main" id="{9CEE3FBA-28B1-7C48-921D-64CC9D30C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3021" y="2357513"/>
            <a:ext cx="146702" cy="146702"/>
          </a:xfrm>
          <a:custGeom>
            <a:avLst/>
            <a:gdLst>
              <a:gd name="T0" fmla="*/ 102 w 135"/>
              <a:gd name="T1" fmla="*/ 134 h 135"/>
              <a:gd name="T2" fmla="*/ 102 w 135"/>
              <a:gd name="T3" fmla="*/ 134 h 135"/>
              <a:gd name="T4" fmla="*/ 32 w 135"/>
              <a:gd name="T5" fmla="*/ 134 h 135"/>
              <a:gd name="T6" fmla="*/ 0 w 135"/>
              <a:gd name="T7" fmla="*/ 102 h 135"/>
              <a:gd name="T8" fmla="*/ 0 w 135"/>
              <a:gd name="T9" fmla="*/ 39 h 135"/>
              <a:gd name="T10" fmla="*/ 32 w 135"/>
              <a:gd name="T11" fmla="*/ 0 h 135"/>
              <a:gd name="T12" fmla="*/ 102 w 135"/>
              <a:gd name="T13" fmla="*/ 0 h 135"/>
              <a:gd name="T14" fmla="*/ 134 w 135"/>
              <a:gd name="T15" fmla="*/ 39 h 135"/>
              <a:gd name="T16" fmla="*/ 134 w 135"/>
              <a:gd name="T17" fmla="*/ 102 h 135"/>
              <a:gd name="T18" fmla="*/ 102 w 135"/>
              <a:gd name="T19" fmla="*/ 134 h 135"/>
              <a:gd name="T20" fmla="*/ 102 w 135"/>
              <a:gd name="T21" fmla="*/ 39 h 135"/>
              <a:gd name="T22" fmla="*/ 102 w 135"/>
              <a:gd name="T23" fmla="*/ 39 h 135"/>
              <a:gd name="T24" fmla="*/ 32 w 135"/>
              <a:gd name="T25" fmla="*/ 39 h 135"/>
              <a:gd name="T26" fmla="*/ 39 w 135"/>
              <a:gd name="T27" fmla="*/ 102 h 135"/>
              <a:gd name="T28" fmla="*/ 102 w 135"/>
              <a:gd name="T29" fmla="*/ 102 h 135"/>
              <a:gd name="T30" fmla="*/ 102 w 135"/>
              <a:gd name="T31" fmla="*/ 3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135">
                <a:moveTo>
                  <a:pt x="102" y="134"/>
                </a:moveTo>
                <a:lnTo>
                  <a:pt x="102" y="134"/>
                </a:lnTo>
                <a:cubicBezTo>
                  <a:pt x="32" y="134"/>
                  <a:pt x="32" y="134"/>
                  <a:pt x="32" y="134"/>
                </a:cubicBezTo>
                <a:cubicBezTo>
                  <a:pt x="16" y="134"/>
                  <a:pt x="0" y="118"/>
                  <a:pt x="0" y="10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4"/>
                  <a:pt x="16" y="0"/>
                  <a:pt x="3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8" y="0"/>
                  <a:pt x="134" y="24"/>
                  <a:pt x="134" y="39"/>
                </a:cubicBezTo>
                <a:cubicBezTo>
                  <a:pt x="134" y="102"/>
                  <a:pt x="134" y="102"/>
                  <a:pt x="134" y="102"/>
                </a:cubicBezTo>
                <a:cubicBezTo>
                  <a:pt x="134" y="118"/>
                  <a:pt x="118" y="134"/>
                  <a:pt x="102" y="134"/>
                </a:cubicBezTo>
                <a:close/>
                <a:moveTo>
                  <a:pt x="102" y="39"/>
                </a:moveTo>
                <a:lnTo>
                  <a:pt x="102" y="39"/>
                </a:lnTo>
                <a:cubicBezTo>
                  <a:pt x="32" y="39"/>
                  <a:pt x="32" y="39"/>
                  <a:pt x="32" y="39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2" y="102"/>
                  <a:pt x="102" y="102"/>
                  <a:pt x="102" y="102"/>
                </a:cubicBezTo>
                <a:lnTo>
                  <a:pt x="102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25">
            <a:extLst>
              <a:ext uri="{FF2B5EF4-FFF2-40B4-BE49-F238E27FC236}">
                <a16:creationId xmlns:a16="http://schemas.microsoft.com/office/drawing/2014/main" id="{44CEF638-6AE7-CB48-9D66-CAE34F6A4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8178" y="2172949"/>
            <a:ext cx="601010" cy="473238"/>
          </a:xfrm>
          <a:custGeom>
            <a:avLst/>
            <a:gdLst>
              <a:gd name="T0" fmla="*/ 471 w 558"/>
              <a:gd name="T1" fmla="*/ 440 h 441"/>
              <a:gd name="T2" fmla="*/ 471 w 558"/>
              <a:gd name="T3" fmla="*/ 440 h 441"/>
              <a:gd name="T4" fmla="*/ 94 w 558"/>
              <a:gd name="T5" fmla="*/ 440 h 441"/>
              <a:gd name="T6" fmla="*/ 0 w 558"/>
              <a:gd name="T7" fmla="*/ 354 h 441"/>
              <a:gd name="T8" fmla="*/ 0 w 558"/>
              <a:gd name="T9" fmla="*/ 0 h 441"/>
              <a:gd name="T10" fmla="*/ 55 w 558"/>
              <a:gd name="T11" fmla="*/ 0 h 441"/>
              <a:gd name="T12" fmla="*/ 55 w 558"/>
              <a:gd name="T13" fmla="*/ 354 h 441"/>
              <a:gd name="T14" fmla="*/ 94 w 558"/>
              <a:gd name="T15" fmla="*/ 393 h 441"/>
              <a:gd name="T16" fmla="*/ 471 w 558"/>
              <a:gd name="T17" fmla="*/ 393 h 441"/>
              <a:gd name="T18" fmla="*/ 510 w 558"/>
              <a:gd name="T19" fmla="*/ 354 h 441"/>
              <a:gd name="T20" fmla="*/ 510 w 558"/>
              <a:gd name="T21" fmla="*/ 126 h 441"/>
              <a:gd name="T22" fmla="*/ 471 w 558"/>
              <a:gd name="T23" fmla="*/ 87 h 441"/>
              <a:gd name="T24" fmla="*/ 94 w 558"/>
              <a:gd name="T25" fmla="*/ 87 h 441"/>
              <a:gd name="T26" fmla="*/ 94 w 558"/>
              <a:gd name="T27" fmla="*/ 40 h 441"/>
              <a:gd name="T28" fmla="*/ 471 w 558"/>
              <a:gd name="T29" fmla="*/ 40 h 441"/>
              <a:gd name="T30" fmla="*/ 557 w 558"/>
              <a:gd name="T31" fmla="*/ 126 h 441"/>
              <a:gd name="T32" fmla="*/ 557 w 558"/>
              <a:gd name="T33" fmla="*/ 354 h 441"/>
              <a:gd name="T34" fmla="*/ 471 w 558"/>
              <a:gd name="T35" fmla="*/ 44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8" h="441">
                <a:moveTo>
                  <a:pt x="471" y="440"/>
                </a:moveTo>
                <a:lnTo>
                  <a:pt x="471" y="440"/>
                </a:lnTo>
                <a:cubicBezTo>
                  <a:pt x="94" y="440"/>
                  <a:pt x="94" y="440"/>
                  <a:pt x="94" y="440"/>
                </a:cubicBezTo>
                <a:cubicBezTo>
                  <a:pt x="39" y="440"/>
                  <a:pt x="0" y="401"/>
                  <a:pt x="0" y="354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354"/>
                  <a:pt x="55" y="354"/>
                  <a:pt x="55" y="354"/>
                </a:cubicBezTo>
                <a:cubicBezTo>
                  <a:pt x="55" y="377"/>
                  <a:pt x="71" y="393"/>
                  <a:pt x="94" y="393"/>
                </a:cubicBezTo>
                <a:cubicBezTo>
                  <a:pt x="471" y="393"/>
                  <a:pt x="471" y="393"/>
                  <a:pt x="471" y="393"/>
                </a:cubicBezTo>
                <a:cubicBezTo>
                  <a:pt x="487" y="393"/>
                  <a:pt x="510" y="377"/>
                  <a:pt x="510" y="354"/>
                </a:cubicBezTo>
                <a:cubicBezTo>
                  <a:pt x="510" y="126"/>
                  <a:pt x="510" y="126"/>
                  <a:pt x="510" y="126"/>
                </a:cubicBezTo>
                <a:cubicBezTo>
                  <a:pt x="510" y="110"/>
                  <a:pt x="487" y="87"/>
                  <a:pt x="471" y="87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40"/>
                  <a:pt x="94" y="40"/>
                  <a:pt x="94" y="40"/>
                </a:cubicBezTo>
                <a:cubicBezTo>
                  <a:pt x="471" y="40"/>
                  <a:pt x="471" y="40"/>
                  <a:pt x="471" y="40"/>
                </a:cubicBezTo>
                <a:cubicBezTo>
                  <a:pt x="518" y="40"/>
                  <a:pt x="557" y="79"/>
                  <a:pt x="557" y="126"/>
                </a:cubicBezTo>
                <a:cubicBezTo>
                  <a:pt x="557" y="354"/>
                  <a:pt x="557" y="354"/>
                  <a:pt x="557" y="354"/>
                </a:cubicBezTo>
                <a:cubicBezTo>
                  <a:pt x="557" y="401"/>
                  <a:pt x="518" y="440"/>
                  <a:pt x="471" y="4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26">
            <a:extLst>
              <a:ext uri="{FF2B5EF4-FFF2-40B4-BE49-F238E27FC236}">
                <a16:creationId xmlns:a16="http://schemas.microsoft.com/office/drawing/2014/main" id="{8CB243B2-B2EB-3D42-826E-04CB8C2A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8713" y="2064105"/>
            <a:ext cx="548956" cy="203491"/>
          </a:xfrm>
          <a:custGeom>
            <a:avLst/>
            <a:gdLst>
              <a:gd name="T0" fmla="*/ 102 w 511"/>
              <a:gd name="T1" fmla="*/ 188 h 189"/>
              <a:gd name="T2" fmla="*/ 102 w 511"/>
              <a:gd name="T3" fmla="*/ 188 h 189"/>
              <a:gd name="T4" fmla="*/ 8 w 511"/>
              <a:gd name="T5" fmla="*/ 86 h 189"/>
              <a:gd name="T6" fmla="*/ 110 w 511"/>
              <a:gd name="T7" fmla="*/ 0 h 189"/>
              <a:gd name="T8" fmla="*/ 432 w 511"/>
              <a:gd name="T9" fmla="*/ 0 h 189"/>
              <a:gd name="T10" fmla="*/ 510 w 511"/>
              <a:gd name="T11" fmla="*/ 78 h 189"/>
              <a:gd name="T12" fmla="*/ 510 w 511"/>
              <a:gd name="T13" fmla="*/ 94 h 189"/>
              <a:gd name="T14" fmla="*/ 487 w 511"/>
              <a:gd name="T15" fmla="*/ 125 h 189"/>
              <a:gd name="T16" fmla="*/ 487 w 511"/>
              <a:gd name="T17" fmla="*/ 125 h 189"/>
              <a:gd name="T18" fmla="*/ 463 w 511"/>
              <a:gd name="T19" fmla="*/ 94 h 189"/>
              <a:gd name="T20" fmla="*/ 463 w 511"/>
              <a:gd name="T21" fmla="*/ 78 h 189"/>
              <a:gd name="T22" fmla="*/ 432 w 511"/>
              <a:gd name="T23" fmla="*/ 55 h 189"/>
              <a:gd name="T24" fmla="*/ 102 w 511"/>
              <a:gd name="T25" fmla="*/ 55 h 189"/>
              <a:gd name="T26" fmla="*/ 63 w 511"/>
              <a:gd name="T27" fmla="*/ 86 h 189"/>
              <a:gd name="T28" fmla="*/ 102 w 511"/>
              <a:gd name="T29" fmla="*/ 141 h 189"/>
              <a:gd name="T30" fmla="*/ 102 w 511"/>
              <a:gd name="T31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1" h="189">
                <a:moveTo>
                  <a:pt x="102" y="188"/>
                </a:moveTo>
                <a:lnTo>
                  <a:pt x="102" y="188"/>
                </a:lnTo>
                <a:cubicBezTo>
                  <a:pt x="47" y="188"/>
                  <a:pt x="0" y="141"/>
                  <a:pt x="8" y="86"/>
                </a:cubicBezTo>
                <a:cubicBezTo>
                  <a:pt x="16" y="39"/>
                  <a:pt x="63" y="0"/>
                  <a:pt x="110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79" y="0"/>
                  <a:pt x="510" y="39"/>
                  <a:pt x="510" y="78"/>
                </a:cubicBezTo>
                <a:cubicBezTo>
                  <a:pt x="510" y="94"/>
                  <a:pt x="510" y="94"/>
                  <a:pt x="510" y="94"/>
                </a:cubicBezTo>
                <a:cubicBezTo>
                  <a:pt x="510" y="110"/>
                  <a:pt x="503" y="125"/>
                  <a:pt x="487" y="125"/>
                </a:cubicBezTo>
                <a:lnTo>
                  <a:pt x="487" y="125"/>
                </a:lnTo>
                <a:cubicBezTo>
                  <a:pt x="479" y="125"/>
                  <a:pt x="463" y="110"/>
                  <a:pt x="463" y="94"/>
                </a:cubicBezTo>
                <a:cubicBezTo>
                  <a:pt x="463" y="78"/>
                  <a:pt x="463" y="78"/>
                  <a:pt x="463" y="78"/>
                </a:cubicBezTo>
                <a:cubicBezTo>
                  <a:pt x="463" y="62"/>
                  <a:pt x="456" y="55"/>
                  <a:pt x="432" y="55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87" y="55"/>
                  <a:pt x="63" y="62"/>
                  <a:pt x="63" y="86"/>
                </a:cubicBezTo>
                <a:cubicBezTo>
                  <a:pt x="55" y="117"/>
                  <a:pt x="79" y="141"/>
                  <a:pt x="102" y="141"/>
                </a:cubicBezTo>
                <a:lnTo>
                  <a:pt x="102" y="1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40">
            <a:extLst>
              <a:ext uri="{FF2B5EF4-FFF2-40B4-BE49-F238E27FC236}">
                <a16:creationId xmlns:a16="http://schemas.microsoft.com/office/drawing/2014/main" id="{B1382C84-89AA-4F40-BB28-5C53DD25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3361" y="6645045"/>
            <a:ext cx="520561" cy="511097"/>
          </a:xfrm>
          <a:custGeom>
            <a:avLst/>
            <a:gdLst>
              <a:gd name="T0" fmla="*/ 243 w 487"/>
              <a:gd name="T1" fmla="*/ 477 h 478"/>
              <a:gd name="T2" fmla="*/ 243 w 487"/>
              <a:gd name="T3" fmla="*/ 477 h 478"/>
              <a:gd name="T4" fmla="*/ 172 w 487"/>
              <a:gd name="T5" fmla="*/ 446 h 478"/>
              <a:gd name="T6" fmla="*/ 31 w 487"/>
              <a:gd name="T7" fmla="*/ 313 h 478"/>
              <a:gd name="T8" fmla="*/ 31 w 487"/>
              <a:gd name="T9" fmla="*/ 180 h 478"/>
              <a:gd name="T10" fmla="*/ 204 w 487"/>
              <a:gd name="T11" fmla="*/ 8 h 478"/>
              <a:gd name="T12" fmla="*/ 219 w 487"/>
              <a:gd name="T13" fmla="*/ 0 h 478"/>
              <a:gd name="T14" fmla="*/ 431 w 487"/>
              <a:gd name="T15" fmla="*/ 0 h 478"/>
              <a:gd name="T16" fmla="*/ 478 w 487"/>
              <a:gd name="T17" fmla="*/ 47 h 478"/>
              <a:gd name="T18" fmla="*/ 486 w 487"/>
              <a:gd name="T19" fmla="*/ 258 h 478"/>
              <a:gd name="T20" fmla="*/ 478 w 487"/>
              <a:gd name="T21" fmla="*/ 273 h 478"/>
              <a:gd name="T22" fmla="*/ 306 w 487"/>
              <a:gd name="T23" fmla="*/ 446 h 478"/>
              <a:gd name="T24" fmla="*/ 243 w 487"/>
              <a:gd name="T25" fmla="*/ 477 h 478"/>
              <a:gd name="T26" fmla="*/ 227 w 487"/>
              <a:gd name="T27" fmla="*/ 47 h 478"/>
              <a:gd name="T28" fmla="*/ 227 w 487"/>
              <a:gd name="T29" fmla="*/ 47 h 478"/>
              <a:gd name="T30" fmla="*/ 70 w 487"/>
              <a:gd name="T31" fmla="*/ 211 h 478"/>
              <a:gd name="T32" fmla="*/ 70 w 487"/>
              <a:gd name="T33" fmla="*/ 281 h 478"/>
              <a:gd name="T34" fmla="*/ 204 w 487"/>
              <a:gd name="T35" fmla="*/ 415 h 478"/>
              <a:gd name="T36" fmla="*/ 274 w 487"/>
              <a:gd name="T37" fmla="*/ 415 h 478"/>
              <a:gd name="T38" fmla="*/ 431 w 487"/>
              <a:gd name="T39" fmla="*/ 250 h 478"/>
              <a:gd name="T40" fmla="*/ 431 w 487"/>
              <a:gd name="T41" fmla="*/ 47 h 478"/>
              <a:gd name="T42" fmla="*/ 227 w 487"/>
              <a:gd name="T43" fmla="*/ 4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7" h="478">
                <a:moveTo>
                  <a:pt x="243" y="477"/>
                </a:moveTo>
                <a:lnTo>
                  <a:pt x="243" y="477"/>
                </a:lnTo>
                <a:cubicBezTo>
                  <a:pt x="212" y="477"/>
                  <a:pt x="188" y="462"/>
                  <a:pt x="172" y="446"/>
                </a:cubicBezTo>
                <a:cubicBezTo>
                  <a:pt x="31" y="313"/>
                  <a:pt x="31" y="313"/>
                  <a:pt x="31" y="313"/>
                </a:cubicBezTo>
                <a:cubicBezTo>
                  <a:pt x="0" y="273"/>
                  <a:pt x="0" y="211"/>
                  <a:pt x="31" y="180"/>
                </a:cubicBezTo>
                <a:cubicBezTo>
                  <a:pt x="204" y="8"/>
                  <a:pt x="204" y="8"/>
                  <a:pt x="204" y="8"/>
                </a:cubicBezTo>
                <a:cubicBezTo>
                  <a:pt x="204" y="0"/>
                  <a:pt x="212" y="0"/>
                  <a:pt x="219" y="0"/>
                </a:cubicBezTo>
                <a:cubicBezTo>
                  <a:pt x="431" y="0"/>
                  <a:pt x="431" y="0"/>
                  <a:pt x="431" y="0"/>
                </a:cubicBezTo>
                <a:cubicBezTo>
                  <a:pt x="463" y="0"/>
                  <a:pt x="478" y="16"/>
                  <a:pt x="478" y="47"/>
                </a:cubicBezTo>
                <a:cubicBezTo>
                  <a:pt x="486" y="258"/>
                  <a:pt x="486" y="258"/>
                  <a:pt x="486" y="258"/>
                </a:cubicBezTo>
                <a:cubicBezTo>
                  <a:pt x="486" y="266"/>
                  <a:pt x="478" y="273"/>
                  <a:pt x="478" y="273"/>
                </a:cubicBezTo>
                <a:cubicBezTo>
                  <a:pt x="306" y="446"/>
                  <a:pt x="306" y="446"/>
                  <a:pt x="306" y="446"/>
                </a:cubicBezTo>
                <a:cubicBezTo>
                  <a:pt x="290" y="462"/>
                  <a:pt x="266" y="477"/>
                  <a:pt x="243" y="477"/>
                </a:cubicBezTo>
                <a:close/>
                <a:moveTo>
                  <a:pt x="227" y="47"/>
                </a:moveTo>
                <a:lnTo>
                  <a:pt x="227" y="47"/>
                </a:lnTo>
                <a:cubicBezTo>
                  <a:pt x="70" y="211"/>
                  <a:pt x="70" y="211"/>
                  <a:pt x="70" y="211"/>
                </a:cubicBezTo>
                <a:cubicBezTo>
                  <a:pt x="47" y="226"/>
                  <a:pt x="47" y="258"/>
                  <a:pt x="70" y="281"/>
                </a:cubicBezTo>
                <a:cubicBezTo>
                  <a:pt x="204" y="415"/>
                  <a:pt x="204" y="415"/>
                  <a:pt x="204" y="415"/>
                </a:cubicBezTo>
                <a:cubicBezTo>
                  <a:pt x="227" y="430"/>
                  <a:pt x="251" y="430"/>
                  <a:pt x="274" y="415"/>
                </a:cubicBezTo>
                <a:cubicBezTo>
                  <a:pt x="431" y="250"/>
                  <a:pt x="431" y="250"/>
                  <a:pt x="431" y="250"/>
                </a:cubicBezTo>
                <a:cubicBezTo>
                  <a:pt x="431" y="47"/>
                  <a:pt x="431" y="47"/>
                  <a:pt x="431" y="47"/>
                </a:cubicBezTo>
                <a:lnTo>
                  <a:pt x="22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41">
            <a:extLst>
              <a:ext uri="{FF2B5EF4-FFF2-40B4-BE49-F238E27FC236}">
                <a16:creationId xmlns:a16="http://schemas.microsoft.com/office/drawing/2014/main" id="{332F793B-B846-1D44-94D2-66EA3943B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9893" y="6753888"/>
            <a:ext cx="85183" cy="85183"/>
          </a:xfrm>
          <a:custGeom>
            <a:avLst/>
            <a:gdLst>
              <a:gd name="T0" fmla="*/ 63 w 79"/>
              <a:gd name="T1" fmla="*/ 62 h 79"/>
              <a:gd name="T2" fmla="*/ 63 w 79"/>
              <a:gd name="T3" fmla="*/ 62 h 79"/>
              <a:gd name="T4" fmla="*/ 15 w 79"/>
              <a:gd name="T5" fmla="*/ 62 h 79"/>
              <a:gd name="T6" fmla="*/ 15 w 79"/>
              <a:gd name="T7" fmla="*/ 16 h 79"/>
              <a:gd name="T8" fmla="*/ 63 w 79"/>
              <a:gd name="T9" fmla="*/ 16 h 79"/>
              <a:gd name="T10" fmla="*/ 63 w 79"/>
              <a:gd name="T11" fmla="*/ 6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79">
                <a:moveTo>
                  <a:pt x="63" y="62"/>
                </a:moveTo>
                <a:lnTo>
                  <a:pt x="63" y="62"/>
                </a:lnTo>
                <a:cubicBezTo>
                  <a:pt x="47" y="78"/>
                  <a:pt x="31" y="78"/>
                  <a:pt x="15" y="62"/>
                </a:cubicBezTo>
                <a:cubicBezTo>
                  <a:pt x="0" y="47"/>
                  <a:pt x="0" y="31"/>
                  <a:pt x="15" y="16"/>
                </a:cubicBezTo>
                <a:cubicBezTo>
                  <a:pt x="23" y="0"/>
                  <a:pt x="47" y="0"/>
                  <a:pt x="63" y="16"/>
                </a:cubicBezTo>
                <a:cubicBezTo>
                  <a:pt x="78" y="23"/>
                  <a:pt x="78" y="47"/>
                  <a:pt x="63" y="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3">
            <a:extLst>
              <a:ext uri="{FF2B5EF4-FFF2-40B4-BE49-F238E27FC236}">
                <a16:creationId xmlns:a16="http://schemas.microsoft.com/office/drawing/2014/main" id="{1AEFBF1B-A1CA-424A-9E82-74773D591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894" y="11216519"/>
            <a:ext cx="548956" cy="335997"/>
          </a:xfrm>
          <a:custGeom>
            <a:avLst/>
            <a:gdLst>
              <a:gd name="T0" fmla="*/ 416 w 511"/>
              <a:gd name="T1" fmla="*/ 314 h 315"/>
              <a:gd name="T2" fmla="*/ 416 w 511"/>
              <a:gd name="T3" fmla="*/ 314 h 315"/>
              <a:gd name="T4" fmla="*/ 196 w 511"/>
              <a:gd name="T5" fmla="*/ 314 h 315"/>
              <a:gd name="T6" fmla="*/ 149 w 511"/>
              <a:gd name="T7" fmla="*/ 267 h 315"/>
              <a:gd name="T8" fmla="*/ 79 w 511"/>
              <a:gd name="T9" fmla="*/ 47 h 315"/>
              <a:gd name="T10" fmla="*/ 24 w 511"/>
              <a:gd name="T11" fmla="*/ 47 h 315"/>
              <a:gd name="T12" fmla="*/ 0 w 511"/>
              <a:gd name="T13" fmla="*/ 24 h 315"/>
              <a:gd name="T14" fmla="*/ 24 w 511"/>
              <a:gd name="T15" fmla="*/ 0 h 315"/>
              <a:gd name="T16" fmla="*/ 102 w 511"/>
              <a:gd name="T17" fmla="*/ 0 h 315"/>
              <a:gd name="T18" fmla="*/ 126 w 511"/>
              <a:gd name="T19" fmla="*/ 16 h 315"/>
              <a:gd name="T20" fmla="*/ 196 w 511"/>
              <a:gd name="T21" fmla="*/ 259 h 315"/>
              <a:gd name="T22" fmla="*/ 196 w 511"/>
              <a:gd name="T23" fmla="*/ 267 h 315"/>
              <a:gd name="T24" fmla="*/ 416 w 511"/>
              <a:gd name="T25" fmla="*/ 267 h 315"/>
              <a:gd name="T26" fmla="*/ 416 w 511"/>
              <a:gd name="T27" fmla="*/ 259 h 315"/>
              <a:gd name="T28" fmla="*/ 455 w 511"/>
              <a:gd name="T29" fmla="*/ 118 h 315"/>
              <a:gd name="T30" fmla="*/ 267 w 511"/>
              <a:gd name="T31" fmla="*/ 118 h 315"/>
              <a:gd name="T32" fmla="*/ 243 w 511"/>
              <a:gd name="T33" fmla="*/ 94 h 315"/>
              <a:gd name="T34" fmla="*/ 267 w 511"/>
              <a:gd name="T35" fmla="*/ 71 h 315"/>
              <a:gd name="T36" fmla="*/ 487 w 511"/>
              <a:gd name="T37" fmla="*/ 71 h 315"/>
              <a:gd name="T38" fmla="*/ 503 w 511"/>
              <a:gd name="T39" fmla="*/ 78 h 315"/>
              <a:gd name="T40" fmla="*/ 510 w 511"/>
              <a:gd name="T41" fmla="*/ 102 h 315"/>
              <a:gd name="T42" fmla="*/ 463 w 511"/>
              <a:gd name="T43" fmla="*/ 267 h 315"/>
              <a:gd name="T44" fmla="*/ 416 w 511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1" h="315">
                <a:moveTo>
                  <a:pt x="416" y="314"/>
                </a:moveTo>
                <a:lnTo>
                  <a:pt x="416" y="314"/>
                </a:lnTo>
                <a:cubicBezTo>
                  <a:pt x="196" y="314"/>
                  <a:pt x="196" y="314"/>
                  <a:pt x="196" y="314"/>
                </a:cubicBezTo>
                <a:cubicBezTo>
                  <a:pt x="173" y="314"/>
                  <a:pt x="149" y="298"/>
                  <a:pt x="149" y="267"/>
                </a:cubicBezTo>
                <a:cubicBezTo>
                  <a:pt x="79" y="47"/>
                  <a:pt x="79" y="47"/>
                  <a:pt x="79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16" y="47"/>
                  <a:pt x="0" y="39"/>
                  <a:pt x="0" y="24"/>
                </a:cubicBezTo>
                <a:cubicBezTo>
                  <a:pt x="0" y="8"/>
                  <a:pt x="16" y="0"/>
                  <a:pt x="2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0" y="0"/>
                  <a:pt x="118" y="8"/>
                  <a:pt x="126" y="16"/>
                </a:cubicBezTo>
                <a:cubicBezTo>
                  <a:pt x="196" y="259"/>
                  <a:pt x="196" y="259"/>
                  <a:pt x="196" y="259"/>
                </a:cubicBezTo>
                <a:lnTo>
                  <a:pt x="196" y="267"/>
                </a:lnTo>
                <a:cubicBezTo>
                  <a:pt x="416" y="267"/>
                  <a:pt x="416" y="267"/>
                  <a:pt x="416" y="267"/>
                </a:cubicBezTo>
                <a:lnTo>
                  <a:pt x="416" y="259"/>
                </a:lnTo>
                <a:cubicBezTo>
                  <a:pt x="455" y="118"/>
                  <a:pt x="455" y="118"/>
                  <a:pt x="455" y="118"/>
                </a:cubicBezTo>
                <a:cubicBezTo>
                  <a:pt x="267" y="118"/>
                  <a:pt x="267" y="118"/>
                  <a:pt x="267" y="118"/>
                </a:cubicBezTo>
                <a:cubicBezTo>
                  <a:pt x="251" y="118"/>
                  <a:pt x="243" y="110"/>
                  <a:pt x="243" y="94"/>
                </a:cubicBezTo>
                <a:cubicBezTo>
                  <a:pt x="243" y="87"/>
                  <a:pt x="251" y="71"/>
                  <a:pt x="267" y="71"/>
                </a:cubicBezTo>
                <a:cubicBezTo>
                  <a:pt x="487" y="71"/>
                  <a:pt x="487" y="71"/>
                  <a:pt x="487" y="71"/>
                </a:cubicBezTo>
                <a:cubicBezTo>
                  <a:pt x="495" y="71"/>
                  <a:pt x="503" y="78"/>
                  <a:pt x="503" y="78"/>
                </a:cubicBezTo>
                <a:cubicBezTo>
                  <a:pt x="510" y="87"/>
                  <a:pt x="510" y="94"/>
                  <a:pt x="510" y="102"/>
                </a:cubicBezTo>
                <a:cubicBezTo>
                  <a:pt x="463" y="267"/>
                  <a:pt x="463" y="267"/>
                  <a:pt x="463" y="267"/>
                </a:cubicBezTo>
                <a:cubicBezTo>
                  <a:pt x="463" y="298"/>
                  <a:pt x="440" y="314"/>
                  <a:pt x="416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4">
            <a:extLst>
              <a:ext uri="{FF2B5EF4-FFF2-40B4-BE49-F238E27FC236}">
                <a16:creationId xmlns:a16="http://schemas.microsoft.com/office/drawing/2014/main" id="{315E93F7-68C4-3849-A3A1-4F0611354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1135" y="11604574"/>
            <a:ext cx="104112" cy="104112"/>
          </a:xfrm>
          <a:custGeom>
            <a:avLst/>
            <a:gdLst>
              <a:gd name="T0" fmla="*/ 0 w 95"/>
              <a:gd name="T1" fmla="*/ 47 h 95"/>
              <a:gd name="T2" fmla="*/ 0 w 95"/>
              <a:gd name="T3" fmla="*/ 47 h 95"/>
              <a:gd name="T4" fmla="*/ 47 w 95"/>
              <a:gd name="T5" fmla="*/ 0 h 95"/>
              <a:gd name="T6" fmla="*/ 94 w 95"/>
              <a:gd name="T7" fmla="*/ 47 h 95"/>
              <a:gd name="T8" fmla="*/ 47 w 95"/>
              <a:gd name="T9" fmla="*/ 94 h 95"/>
              <a:gd name="T10" fmla="*/ 0 w 95"/>
              <a:gd name="T11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0" y="47"/>
                </a:moveTo>
                <a:lnTo>
                  <a:pt x="0" y="47"/>
                </a:lnTo>
                <a:cubicBezTo>
                  <a:pt x="0" y="24"/>
                  <a:pt x="15" y="0"/>
                  <a:pt x="47" y="0"/>
                </a:cubicBezTo>
                <a:cubicBezTo>
                  <a:pt x="70" y="0"/>
                  <a:pt x="94" y="24"/>
                  <a:pt x="94" y="47"/>
                </a:cubicBezTo>
                <a:cubicBezTo>
                  <a:pt x="94" y="79"/>
                  <a:pt x="70" y="94"/>
                  <a:pt x="47" y="94"/>
                </a:cubicBezTo>
                <a:cubicBezTo>
                  <a:pt x="15" y="94"/>
                  <a:pt x="0" y="79"/>
                  <a:pt x="0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5">
            <a:extLst>
              <a:ext uri="{FF2B5EF4-FFF2-40B4-BE49-F238E27FC236}">
                <a16:creationId xmlns:a16="http://schemas.microsoft.com/office/drawing/2014/main" id="{EA54891B-AB73-3042-AC2F-79F52BA2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5077" y="11604574"/>
            <a:ext cx="104112" cy="104112"/>
          </a:xfrm>
          <a:custGeom>
            <a:avLst/>
            <a:gdLst>
              <a:gd name="T0" fmla="*/ 0 w 95"/>
              <a:gd name="T1" fmla="*/ 47 h 95"/>
              <a:gd name="T2" fmla="*/ 0 w 95"/>
              <a:gd name="T3" fmla="*/ 47 h 95"/>
              <a:gd name="T4" fmla="*/ 47 w 95"/>
              <a:gd name="T5" fmla="*/ 0 h 95"/>
              <a:gd name="T6" fmla="*/ 94 w 95"/>
              <a:gd name="T7" fmla="*/ 47 h 95"/>
              <a:gd name="T8" fmla="*/ 47 w 95"/>
              <a:gd name="T9" fmla="*/ 94 h 95"/>
              <a:gd name="T10" fmla="*/ 0 w 95"/>
              <a:gd name="T11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0" y="47"/>
                </a:moveTo>
                <a:lnTo>
                  <a:pt x="0" y="47"/>
                </a:lnTo>
                <a:cubicBezTo>
                  <a:pt x="0" y="24"/>
                  <a:pt x="15" y="0"/>
                  <a:pt x="47" y="0"/>
                </a:cubicBezTo>
                <a:cubicBezTo>
                  <a:pt x="70" y="0"/>
                  <a:pt x="94" y="24"/>
                  <a:pt x="94" y="47"/>
                </a:cubicBezTo>
                <a:cubicBezTo>
                  <a:pt x="94" y="79"/>
                  <a:pt x="70" y="94"/>
                  <a:pt x="47" y="94"/>
                </a:cubicBezTo>
                <a:cubicBezTo>
                  <a:pt x="15" y="94"/>
                  <a:pt x="0" y="79"/>
                  <a:pt x="0" y="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8">
            <a:extLst>
              <a:ext uri="{FF2B5EF4-FFF2-40B4-BE49-F238E27FC236}">
                <a16:creationId xmlns:a16="http://schemas.microsoft.com/office/drawing/2014/main" id="{F3C71F12-5045-1148-B83B-9D624AF1B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129" y="4278857"/>
            <a:ext cx="548956" cy="335997"/>
          </a:xfrm>
          <a:custGeom>
            <a:avLst/>
            <a:gdLst>
              <a:gd name="T0" fmla="*/ 416 w 511"/>
              <a:gd name="T1" fmla="*/ 313 h 314"/>
              <a:gd name="T2" fmla="*/ 416 w 511"/>
              <a:gd name="T3" fmla="*/ 313 h 314"/>
              <a:gd name="T4" fmla="*/ 196 w 511"/>
              <a:gd name="T5" fmla="*/ 313 h 314"/>
              <a:gd name="T6" fmla="*/ 149 w 511"/>
              <a:gd name="T7" fmla="*/ 266 h 314"/>
              <a:gd name="T8" fmla="*/ 78 w 511"/>
              <a:gd name="T9" fmla="*/ 47 h 314"/>
              <a:gd name="T10" fmla="*/ 23 w 511"/>
              <a:gd name="T11" fmla="*/ 47 h 314"/>
              <a:gd name="T12" fmla="*/ 0 w 511"/>
              <a:gd name="T13" fmla="*/ 23 h 314"/>
              <a:gd name="T14" fmla="*/ 23 w 511"/>
              <a:gd name="T15" fmla="*/ 0 h 314"/>
              <a:gd name="T16" fmla="*/ 94 w 511"/>
              <a:gd name="T17" fmla="*/ 0 h 314"/>
              <a:gd name="T18" fmla="*/ 117 w 511"/>
              <a:gd name="T19" fmla="*/ 15 h 314"/>
              <a:gd name="T20" fmla="*/ 196 w 511"/>
              <a:gd name="T21" fmla="*/ 258 h 314"/>
              <a:gd name="T22" fmla="*/ 196 w 511"/>
              <a:gd name="T23" fmla="*/ 266 h 314"/>
              <a:gd name="T24" fmla="*/ 416 w 511"/>
              <a:gd name="T25" fmla="*/ 258 h 314"/>
              <a:gd name="T26" fmla="*/ 416 w 511"/>
              <a:gd name="T27" fmla="*/ 258 h 314"/>
              <a:gd name="T28" fmla="*/ 455 w 511"/>
              <a:gd name="T29" fmla="*/ 117 h 314"/>
              <a:gd name="T30" fmla="*/ 266 w 511"/>
              <a:gd name="T31" fmla="*/ 117 h 314"/>
              <a:gd name="T32" fmla="*/ 243 w 511"/>
              <a:gd name="T33" fmla="*/ 94 h 314"/>
              <a:gd name="T34" fmla="*/ 266 w 511"/>
              <a:gd name="T35" fmla="*/ 70 h 314"/>
              <a:gd name="T36" fmla="*/ 486 w 511"/>
              <a:gd name="T37" fmla="*/ 70 h 314"/>
              <a:gd name="T38" fmla="*/ 502 w 511"/>
              <a:gd name="T39" fmla="*/ 78 h 314"/>
              <a:gd name="T40" fmla="*/ 510 w 511"/>
              <a:gd name="T41" fmla="*/ 102 h 314"/>
              <a:gd name="T42" fmla="*/ 463 w 511"/>
              <a:gd name="T43" fmla="*/ 266 h 314"/>
              <a:gd name="T44" fmla="*/ 416 w 511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1" h="314">
                <a:moveTo>
                  <a:pt x="416" y="313"/>
                </a:moveTo>
                <a:lnTo>
                  <a:pt x="416" y="313"/>
                </a:lnTo>
                <a:cubicBezTo>
                  <a:pt x="196" y="313"/>
                  <a:pt x="196" y="313"/>
                  <a:pt x="196" y="313"/>
                </a:cubicBezTo>
                <a:cubicBezTo>
                  <a:pt x="172" y="313"/>
                  <a:pt x="149" y="290"/>
                  <a:pt x="149" y="266"/>
                </a:cubicBezTo>
                <a:cubicBezTo>
                  <a:pt x="78" y="47"/>
                  <a:pt x="78" y="47"/>
                  <a:pt x="78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15" y="47"/>
                  <a:pt x="0" y="31"/>
                  <a:pt x="0" y="23"/>
                </a:cubicBezTo>
                <a:cubicBezTo>
                  <a:pt x="0" y="7"/>
                  <a:pt x="15" y="0"/>
                  <a:pt x="2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10" y="0"/>
                  <a:pt x="117" y="0"/>
                  <a:pt x="117" y="15"/>
                </a:cubicBezTo>
                <a:cubicBezTo>
                  <a:pt x="196" y="258"/>
                  <a:pt x="196" y="258"/>
                  <a:pt x="196" y="258"/>
                </a:cubicBezTo>
                <a:cubicBezTo>
                  <a:pt x="196" y="258"/>
                  <a:pt x="196" y="258"/>
                  <a:pt x="196" y="266"/>
                </a:cubicBezTo>
                <a:cubicBezTo>
                  <a:pt x="416" y="258"/>
                  <a:pt x="416" y="258"/>
                  <a:pt x="416" y="258"/>
                </a:cubicBezTo>
                <a:lnTo>
                  <a:pt x="416" y="258"/>
                </a:lnTo>
                <a:cubicBezTo>
                  <a:pt x="455" y="117"/>
                  <a:pt x="455" y="117"/>
                  <a:pt x="455" y="117"/>
                </a:cubicBezTo>
                <a:cubicBezTo>
                  <a:pt x="266" y="117"/>
                  <a:pt x="266" y="117"/>
                  <a:pt x="266" y="117"/>
                </a:cubicBezTo>
                <a:cubicBezTo>
                  <a:pt x="251" y="117"/>
                  <a:pt x="243" y="109"/>
                  <a:pt x="243" y="94"/>
                </a:cubicBezTo>
                <a:cubicBezTo>
                  <a:pt x="243" y="78"/>
                  <a:pt x="251" y="70"/>
                  <a:pt x="266" y="70"/>
                </a:cubicBezTo>
                <a:cubicBezTo>
                  <a:pt x="486" y="70"/>
                  <a:pt x="486" y="70"/>
                  <a:pt x="486" y="70"/>
                </a:cubicBezTo>
                <a:cubicBezTo>
                  <a:pt x="494" y="70"/>
                  <a:pt x="502" y="70"/>
                  <a:pt x="502" y="78"/>
                </a:cubicBezTo>
                <a:cubicBezTo>
                  <a:pt x="510" y="86"/>
                  <a:pt x="510" y="94"/>
                  <a:pt x="510" y="102"/>
                </a:cubicBezTo>
                <a:cubicBezTo>
                  <a:pt x="463" y="266"/>
                  <a:pt x="463" y="266"/>
                  <a:pt x="463" y="266"/>
                </a:cubicBezTo>
                <a:cubicBezTo>
                  <a:pt x="455" y="290"/>
                  <a:pt x="439" y="313"/>
                  <a:pt x="416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9">
            <a:extLst>
              <a:ext uri="{FF2B5EF4-FFF2-40B4-BE49-F238E27FC236}">
                <a16:creationId xmlns:a16="http://schemas.microsoft.com/office/drawing/2014/main" id="{4E011425-A7F6-0A4D-9D5E-9EC50B93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636" y="4666912"/>
            <a:ext cx="104112" cy="104112"/>
          </a:xfrm>
          <a:custGeom>
            <a:avLst/>
            <a:gdLst>
              <a:gd name="T0" fmla="*/ 0 w 95"/>
              <a:gd name="T1" fmla="*/ 48 h 96"/>
              <a:gd name="T2" fmla="*/ 0 w 95"/>
              <a:gd name="T3" fmla="*/ 48 h 96"/>
              <a:gd name="T4" fmla="*/ 47 w 95"/>
              <a:gd name="T5" fmla="*/ 0 h 96"/>
              <a:gd name="T6" fmla="*/ 94 w 95"/>
              <a:gd name="T7" fmla="*/ 48 h 96"/>
              <a:gd name="T8" fmla="*/ 47 w 95"/>
              <a:gd name="T9" fmla="*/ 95 h 96"/>
              <a:gd name="T10" fmla="*/ 0 w 95"/>
              <a:gd name="T11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0" y="48"/>
                </a:moveTo>
                <a:lnTo>
                  <a:pt x="0" y="48"/>
                </a:lnTo>
                <a:cubicBezTo>
                  <a:pt x="0" y="24"/>
                  <a:pt x="16" y="0"/>
                  <a:pt x="47" y="0"/>
                </a:cubicBezTo>
                <a:cubicBezTo>
                  <a:pt x="71" y="0"/>
                  <a:pt x="94" y="24"/>
                  <a:pt x="94" y="48"/>
                </a:cubicBezTo>
                <a:cubicBezTo>
                  <a:pt x="94" y="71"/>
                  <a:pt x="71" y="95"/>
                  <a:pt x="47" y="95"/>
                </a:cubicBezTo>
                <a:cubicBezTo>
                  <a:pt x="16" y="95"/>
                  <a:pt x="0" y="71"/>
                  <a:pt x="0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80">
            <a:extLst>
              <a:ext uri="{FF2B5EF4-FFF2-40B4-BE49-F238E27FC236}">
                <a16:creationId xmlns:a16="http://schemas.microsoft.com/office/drawing/2014/main" id="{45E8168B-B0C9-E047-8F37-6BB5755B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847" y="4666912"/>
            <a:ext cx="108843" cy="104112"/>
          </a:xfrm>
          <a:custGeom>
            <a:avLst/>
            <a:gdLst>
              <a:gd name="T0" fmla="*/ 0 w 103"/>
              <a:gd name="T1" fmla="*/ 48 h 96"/>
              <a:gd name="T2" fmla="*/ 0 w 103"/>
              <a:gd name="T3" fmla="*/ 48 h 96"/>
              <a:gd name="T4" fmla="*/ 55 w 103"/>
              <a:gd name="T5" fmla="*/ 0 h 96"/>
              <a:gd name="T6" fmla="*/ 102 w 103"/>
              <a:gd name="T7" fmla="*/ 48 h 96"/>
              <a:gd name="T8" fmla="*/ 55 w 103"/>
              <a:gd name="T9" fmla="*/ 95 h 96"/>
              <a:gd name="T10" fmla="*/ 0 w 103"/>
              <a:gd name="T11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96">
                <a:moveTo>
                  <a:pt x="0" y="48"/>
                </a:moveTo>
                <a:lnTo>
                  <a:pt x="0" y="48"/>
                </a:lnTo>
                <a:cubicBezTo>
                  <a:pt x="0" y="24"/>
                  <a:pt x="24" y="0"/>
                  <a:pt x="55" y="0"/>
                </a:cubicBezTo>
                <a:cubicBezTo>
                  <a:pt x="79" y="0"/>
                  <a:pt x="102" y="24"/>
                  <a:pt x="102" y="48"/>
                </a:cubicBezTo>
                <a:cubicBezTo>
                  <a:pt x="102" y="71"/>
                  <a:pt x="79" y="95"/>
                  <a:pt x="55" y="95"/>
                </a:cubicBezTo>
                <a:cubicBezTo>
                  <a:pt x="24" y="95"/>
                  <a:pt x="0" y="71"/>
                  <a:pt x="0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81">
            <a:extLst>
              <a:ext uri="{FF2B5EF4-FFF2-40B4-BE49-F238E27FC236}">
                <a16:creationId xmlns:a16="http://schemas.microsoft.com/office/drawing/2014/main" id="{69ED8295-48D2-EE4E-BD00-606B9F099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411" y="8902386"/>
            <a:ext cx="217689" cy="236619"/>
          </a:xfrm>
          <a:custGeom>
            <a:avLst/>
            <a:gdLst>
              <a:gd name="T0" fmla="*/ 16 w 205"/>
              <a:gd name="T1" fmla="*/ 212 h 221"/>
              <a:gd name="T2" fmla="*/ 16 w 205"/>
              <a:gd name="T3" fmla="*/ 212 h 221"/>
              <a:gd name="T4" fmla="*/ 16 w 205"/>
              <a:gd name="T5" fmla="*/ 212 h 221"/>
              <a:gd name="T6" fmla="*/ 8 w 205"/>
              <a:gd name="T7" fmla="*/ 188 h 221"/>
              <a:gd name="T8" fmla="*/ 173 w 205"/>
              <a:gd name="T9" fmla="*/ 8 h 221"/>
              <a:gd name="T10" fmla="*/ 196 w 205"/>
              <a:gd name="T11" fmla="*/ 8 h 221"/>
              <a:gd name="T12" fmla="*/ 196 w 205"/>
              <a:gd name="T13" fmla="*/ 8 h 221"/>
              <a:gd name="T14" fmla="*/ 196 w 205"/>
              <a:gd name="T15" fmla="*/ 31 h 221"/>
              <a:gd name="T16" fmla="*/ 39 w 205"/>
              <a:gd name="T17" fmla="*/ 212 h 221"/>
              <a:gd name="T18" fmla="*/ 16 w 205"/>
              <a:gd name="T19" fmla="*/ 21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21">
                <a:moveTo>
                  <a:pt x="16" y="212"/>
                </a:moveTo>
                <a:lnTo>
                  <a:pt x="16" y="212"/>
                </a:lnTo>
                <a:lnTo>
                  <a:pt x="16" y="212"/>
                </a:lnTo>
                <a:cubicBezTo>
                  <a:pt x="8" y="212"/>
                  <a:pt x="0" y="196"/>
                  <a:pt x="8" y="188"/>
                </a:cubicBezTo>
                <a:cubicBezTo>
                  <a:pt x="173" y="8"/>
                  <a:pt x="173" y="8"/>
                  <a:pt x="173" y="8"/>
                </a:cubicBezTo>
                <a:cubicBezTo>
                  <a:pt x="173" y="0"/>
                  <a:pt x="188" y="0"/>
                  <a:pt x="196" y="8"/>
                </a:cubicBezTo>
                <a:lnTo>
                  <a:pt x="196" y="8"/>
                </a:lnTo>
                <a:cubicBezTo>
                  <a:pt x="204" y="16"/>
                  <a:pt x="204" y="24"/>
                  <a:pt x="196" y="31"/>
                </a:cubicBezTo>
                <a:cubicBezTo>
                  <a:pt x="39" y="212"/>
                  <a:pt x="39" y="212"/>
                  <a:pt x="39" y="212"/>
                </a:cubicBezTo>
                <a:cubicBezTo>
                  <a:pt x="31" y="220"/>
                  <a:pt x="23" y="220"/>
                  <a:pt x="16" y="21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82">
            <a:extLst>
              <a:ext uri="{FF2B5EF4-FFF2-40B4-BE49-F238E27FC236}">
                <a16:creationId xmlns:a16="http://schemas.microsoft.com/office/drawing/2014/main" id="{8DBD2619-47B0-0345-920E-CF54C532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719" y="9034893"/>
            <a:ext cx="127776" cy="127776"/>
          </a:xfrm>
          <a:custGeom>
            <a:avLst/>
            <a:gdLst>
              <a:gd name="T0" fmla="*/ 63 w 118"/>
              <a:gd name="T1" fmla="*/ 118 h 119"/>
              <a:gd name="T2" fmla="*/ 63 w 118"/>
              <a:gd name="T3" fmla="*/ 118 h 119"/>
              <a:gd name="T4" fmla="*/ 0 w 118"/>
              <a:gd name="T5" fmla="*/ 55 h 119"/>
              <a:gd name="T6" fmla="*/ 63 w 118"/>
              <a:gd name="T7" fmla="*/ 0 h 119"/>
              <a:gd name="T8" fmla="*/ 117 w 118"/>
              <a:gd name="T9" fmla="*/ 55 h 119"/>
              <a:gd name="T10" fmla="*/ 63 w 118"/>
              <a:gd name="T11" fmla="*/ 118 h 119"/>
              <a:gd name="T12" fmla="*/ 63 w 118"/>
              <a:gd name="T13" fmla="*/ 32 h 119"/>
              <a:gd name="T14" fmla="*/ 63 w 118"/>
              <a:gd name="T15" fmla="*/ 32 h 119"/>
              <a:gd name="T16" fmla="*/ 39 w 118"/>
              <a:gd name="T17" fmla="*/ 55 h 119"/>
              <a:gd name="T18" fmla="*/ 63 w 118"/>
              <a:gd name="T19" fmla="*/ 79 h 119"/>
              <a:gd name="T20" fmla="*/ 86 w 118"/>
              <a:gd name="T21" fmla="*/ 55 h 119"/>
              <a:gd name="T22" fmla="*/ 63 w 118"/>
              <a:gd name="T23" fmla="*/ 3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9">
                <a:moveTo>
                  <a:pt x="63" y="118"/>
                </a:moveTo>
                <a:lnTo>
                  <a:pt x="63" y="118"/>
                </a:lnTo>
                <a:cubicBezTo>
                  <a:pt x="23" y="118"/>
                  <a:pt x="0" y="87"/>
                  <a:pt x="0" y="55"/>
                </a:cubicBezTo>
                <a:cubicBezTo>
                  <a:pt x="0" y="24"/>
                  <a:pt x="23" y="0"/>
                  <a:pt x="63" y="0"/>
                </a:cubicBezTo>
                <a:cubicBezTo>
                  <a:pt x="94" y="0"/>
                  <a:pt x="117" y="24"/>
                  <a:pt x="117" y="55"/>
                </a:cubicBezTo>
                <a:cubicBezTo>
                  <a:pt x="117" y="87"/>
                  <a:pt x="94" y="118"/>
                  <a:pt x="63" y="118"/>
                </a:cubicBezTo>
                <a:close/>
                <a:moveTo>
                  <a:pt x="63" y="32"/>
                </a:moveTo>
                <a:lnTo>
                  <a:pt x="63" y="32"/>
                </a:lnTo>
                <a:cubicBezTo>
                  <a:pt x="47" y="32"/>
                  <a:pt x="39" y="48"/>
                  <a:pt x="39" y="55"/>
                </a:cubicBezTo>
                <a:cubicBezTo>
                  <a:pt x="39" y="71"/>
                  <a:pt x="47" y="79"/>
                  <a:pt x="63" y="79"/>
                </a:cubicBezTo>
                <a:cubicBezTo>
                  <a:pt x="70" y="79"/>
                  <a:pt x="86" y="71"/>
                  <a:pt x="86" y="55"/>
                </a:cubicBezTo>
                <a:cubicBezTo>
                  <a:pt x="86" y="48"/>
                  <a:pt x="70" y="32"/>
                  <a:pt x="6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83">
            <a:extLst>
              <a:ext uri="{FF2B5EF4-FFF2-40B4-BE49-F238E27FC236}">
                <a16:creationId xmlns:a16="http://schemas.microsoft.com/office/drawing/2014/main" id="{30062485-2F4F-A247-8BB0-8BAD6AFC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2283" y="8878726"/>
            <a:ext cx="127776" cy="137237"/>
          </a:xfrm>
          <a:custGeom>
            <a:avLst/>
            <a:gdLst>
              <a:gd name="T0" fmla="*/ 63 w 119"/>
              <a:gd name="T1" fmla="*/ 126 h 127"/>
              <a:gd name="T2" fmla="*/ 63 w 119"/>
              <a:gd name="T3" fmla="*/ 126 h 127"/>
              <a:gd name="T4" fmla="*/ 0 w 119"/>
              <a:gd name="T5" fmla="*/ 63 h 127"/>
              <a:gd name="T6" fmla="*/ 63 w 119"/>
              <a:gd name="T7" fmla="*/ 0 h 127"/>
              <a:gd name="T8" fmla="*/ 118 w 119"/>
              <a:gd name="T9" fmla="*/ 63 h 127"/>
              <a:gd name="T10" fmla="*/ 63 w 119"/>
              <a:gd name="T11" fmla="*/ 126 h 127"/>
              <a:gd name="T12" fmla="*/ 63 w 119"/>
              <a:gd name="T13" fmla="*/ 40 h 127"/>
              <a:gd name="T14" fmla="*/ 63 w 119"/>
              <a:gd name="T15" fmla="*/ 40 h 127"/>
              <a:gd name="T16" fmla="*/ 40 w 119"/>
              <a:gd name="T17" fmla="*/ 63 h 127"/>
              <a:gd name="T18" fmla="*/ 63 w 119"/>
              <a:gd name="T19" fmla="*/ 87 h 127"/>
              <a:gd name="T20" fmla="*/ 87 w 119"/>
              <a:gd name="T21" fmla="*/ 63 h 127"/>
              <a:gd name="T22" fmla="*/ 63 w 119"/>
              <a:gd name="T23" fmla="*/ 4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27">
                <a:moveTo>
                  <a:pt x="63" y="126"/>
                </a:moveTo>
                <a:lnTo>
                  <a:pt x="63" y="126"/>
                </a:lnTo>
                <a:cubicBezTo>
                  <a:pt x="24" y="126"/>
                  <a:pt x="0" y="95"/>
                  <a:pt x="0" y="63"/>
                </a:cubicBezTo>
                <a:cubicBezTo>
                  <a:pt x="0" y="32"/>
                  <a:pt x="24" y="0"/>
                  <a:pt x="63" y="0"/>
                </a:cubicBezTo>
                <a:cubicBezTo>
                  <a:pt x="95" y="0"/>
                  <a:pt x="118" y="32"/>
                  <a:pt x="118" y="63"/>
                </a:cubicBezTo>
                <a:cubicBezTo>
                  <a:pt x="118" y="95"/>
                  <a:pt x="95" y="126"/>
                  <a:pt x="63" y="126"/>
                </a:cubicBezTo>
                <a:close/>
                <a:moveTo>
                  <a:pt x="63" y="40"/>
                </a:moveTo>
                <a:lnTo>
                  <a:pt x="63" y="40"/>
                </a:lnTo>
                <a:cubicBezTo>
                  <a:pt x="48" y="40"/>
                  <a:pt x="40" y="48"/>
                  <a:pt x="40" y="63"/>
                </a:cubicBezTo>
                <a:cubicBezTo>
                  <a:pt x="40" y="79"/>
                  <a:pt x="48" y="87"/>
                  <a:pt x="63" y="87"/>
                </a:cubicBezTo>
                <a:cubicBezTo>
                  <a:pt x="71" y="87"/>
                  <a:pt x="87" y="79"/>
                  <a:pt x="87" y="63"/>
                </a:cubicBezTo>
                <a:cubicBezTo>
                  <a:pt x="87" y="48"/>
                  <a:pt x="71" y="40"/>
                  <a:pt x="6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84">
            <a:extLst>
              <a:ext uri="{FF2B5EF4-FFF2-40B4-BE49-F238E27FC236}">
                <a16:creationId xmlns:a16="http://schemas.microsoft.com/office/drawing/2014/main" id="{863C8260-4F15-BE4C-8024-E08C7D89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101" y="8845598"/>
            <a:ext cx="23663" cy="33128"/>
          </a:xfrm>
          <a:custGeom>
            <a:avLst/>
            <a:gdLst>
              <a:gd name="T0" fmla="*/ 23 w 24"/>
              <a:gd name="T1" fmla="*/ 31 h 32"/>
              <a:gd name="T2" fmla="*/ 0 w 24"/>
              <a:gd name="T3" fmla="*/ 31 h 32"/>
              <a:gd name="T4" fmla="*/ 0 w 24"/>
              <a:gd name="T5" fmla="*/ 0 h 32"/>
              <a:gd name="T6" fmla="*/ 23 w 24"/>
              <a:gd name="T7" fmla="*/ 0 h 32"/>
              <a:gd name="T8" fmla="*/ 23 w 24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2">
                <a:moveTo>
                  <a:pt x="23" y="31"/>
                </a:moveTo>
                <a:lnTo>
                  <a:pt x="0" y="31"/>
                </a:lnTo>
                <a:lnTo>
                  <a:pt x="0" y="0"/>
                </a:lnTo>
                <a:lnTo>
                  <a:pt x="23" y="0"/>
                </a:lnTo>
                <a:lnTo>
                  <a:pt x="23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85">
            <a:extLst>
              <a:ext uri="{FF2B5EF4-FFF2-40B4-BE49-F238E27FC236}">
                <a16:creationId xmlns:a16="http://schemas.microsoft.com/office/drawing/2014/main" id="{48082766-B4D1-C048-B296-0DEE46FD5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101" y="8921316"/>
            <a:ext cx="23663" cy="75718"/>
          </a:xfrm>
          <a:custGeom>
            <a:avLst/>
            <a:gdLst>
              <a:gd name="T0" fmla="*/ 23 w 24"/>
              <a:gd name="T1" fmla="*/ 70 h 71"/>
              <a:gd name="T2" fmla="*/ 0 w 24"/>
              <a:gd name="T3" fmla="*/ 70 h 71"/>
              <a:gd name="T4" fmla="*/ 0 w 24"/>
              <a:gd name="T5" fmla="*/ 0 h 71"/>
              <a:gd name="T6" fmla="*/ 23 w 24"/>
              <a:gd name="T7" fmla="*/ 0 h 71"/>
              <a:gd name="T8" fmla="*/ 23 w 24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1">
                <a:moveTo>
                  <a:pt x="23" y="70"/>
                </a:moveTo>
                <a:lnTo>
                  <a:pt x="0" y="70"/>
                </a:lnTo>
                <a:lnTo>
                  <a:pt x="0" y="0"/>
                </a:lnTo>
                <a:lnTo>
                  <a:pt x="23" y="0"/>
                </a:lnTo>
                <a:lnTo>
                  <a:pt x="23" y="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86">
            <a:extLst>
              <a:ext uri="{FF2B5EF4-FFF2-40B4-BE49-F238E27FC236}">
                <a16:creationId xmlns:a16="http://schemas.microsoft.com/office/drawing/2014/main" id="{CA480875-B7E8-024C-A34B-D11B93E4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101" y="9034893"/>
            <a:ext cx="23663" cy="75718"/>
          </a:xfrm>
          <a:custGeom>
            <a:avLst/>
            <a:gdLst>
              <a:gd name="T0" fmla="*/ 23 w 24"/>
              <a:gd name="T1" fmla="*/ 71 h 72"/>
              <a:gd name="T2" fmla="*/ 0 w 24"/>
              <a:gd name="T3" fmla="*/ 71 h 72"/>
              <a:gd name="T4" fmla="*/ 0 w 24"/>
              <a:gd name="T5" fmla="*/ 0 h 72"/>
              <a:gd name="T6" fmla="*/ 23 w 24"/>
              <a:gd name="T7" fmla="*/ 0 h 72"/>
              <a:gd name="T8" fmla="*/ 23 w 24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2">
                <a:moveTo>
                  <a:pt x="23" y="71"/>
                </a:moveTo>
                <a:lnTo>
                  <a:pt x="0" y="71"/>
                </a:lnTo>
                <a:lnTo>
                  <a:pt x="0" y="0"/>
                </a:lnTo>
                <a:lnTo>
                  <a:pt x="23" y="0"/>
                </a:lnTo>
                <a:lnTo>
                  <a:pt x="23" y="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87">
            <a:extLst>
              <a:ext uri="{FF2B5EF4-FFF2-40B4-BE49-F238E27FC236}">
                <a16:creationId xmlns:a16="http://schemas.microsoft.com/office/drawing/2014/main" id="{3ECC534E-08E8-C944-BD22-8C14629D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101" y="9153203"/>
            <a:ext cx="23663" cy="52055"/>
          </a:xfrm>
          <a:custGeom>
            <a:avLst/>
            <a:gdLst>
              <a:gd name="T0" fmla="*/ 23 w 24"/>
              <a:gd name="T1" fmla="*/ 47 h 48"/>
              <a:gd name="T2" fmla="*/ 0 w 24"/>
              <a:gd name="T3" fmla="*/ 47 h 48"/>
              <a:gd name="T4" fmla="*/ 0 w 24"/>
              <a:gd name="T5" fmla="*/ 0 h 48"/>
              <a:gd name="T6" fmla="*/ 23 w 24"/>
              <a:gd name="T7" fmla="*/ 0 h 48"/>
              <a:gd name="T8" fmla="*/ 23 w 24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8">
                <a:moveTo>
                  <a:pt x="23" y="47"/>
                </a:moveTo>
                <a:lnTo>
                  <a:pt x="0" y="47"/>
                </a:lnTo>
                <a:lnTo>
                  <a:pt x="0" y="0"/>
                </a:lnTo>
                <a:lnTo>
                  <a:pt x="23" y="0"/>
                </a:lnTo>
                <a:lnTo>
                  <a:pt x="23" y="4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88">
            <a:extLst>
              <a:ext uri="{FF2B5EF4-FFF2-40B4-BE49-F238E27FC236}">
                <a16:creationId xmlns:a16="http://schemas.microsoft.com/office/drawing/2014/main" id="{377A7EF5-DCD4-5F4B-A865-C825B9C7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075" y="8774613"/>
            <a:ext cx="657799" cy="487433"/>
          </a:xfrm>
          <a:custGeom>
            <a:avLst/>
            <a:gdLst>
              <a:gd name="T0" fmla="*/ 541 w 613"/>
              <a:gd name="T1" fmla="*/ 455 h 456"/>
              <a:gd name="T2" fmla="*/ 541 w 613"/>
              <a:gd name="T3" fmla="*/ 455 h 456"/>
              <a:gd name="T4" fmla="*/ 23 w 613"/>
              <a:gd name="T5" fmla="*/ 455 h 456"/>
              <a:gd name="T6" fmla="*/ 0 w 613"/>
              <a:gd name="T7" fmla="*/ 424 h 456"/>
              <a:gd name="T8" fmla="*/ 0 w 613"/>
              <a:gd name="T9" fmla="*/ 330 h 456"/>
              <a:gd name="T10" fmla="*/ 23 w 613"/>
              <a:gd name="T11" fmla="*/ 298 h 456"/>
              <a:gd name="T12" fmla="*/ 86 w 613"/>
              <a:gd name="T13" fmla="*/ 228 h 456"/>
              <a:gd name="T14" fmla="*/ 23 w 613"/>
              <a:gd name="T15" fmla="*/ 149 h 456"/>
              <a:gd name="T16" fmla="*/ 0 w 613"/>
              <a:gd name="T17" fmla="*/ 126 h 456"/>
              <a:gd name="T18" fmla="*/ 0 w 613"/>
              <a:gd name="T19" fmla="*/ 24 h 456"/>
              <a:gd name="T20" fmla="*/ 23 w 613"/>
              <a:gd name="T21" fmla="*/ 0 h 456"/>
              <a:gd name="T22" fmla="*/ 541 w 613"/>
              <a:gd name="T23" fmla="*/ 0 h 456"/>
              <a:gd name="T24" fmla="*/ 612 w 613"/>
              <a:gd name="T25" fmla="*/ 71 h 456"/>
              <a:gd name="T26" fmla="*/ 612 w 613"/>
              <a:gd name="T27" fmla="*/ 385 h 456"/>
              <a:gd name="T28" fmla="*/ 541 w 613"/>
              <a:gd name="T29" fmla="*/ 455 h 456"/>
              <a:gd name="T30" fmla="*/ 47 w 613"/>
              <a:gd name="T31" fmla="*/ 400 h 456"/>
              <a:gd name="T32" fmla="*/ 47 w 613"/>
              <a:gd name="T33" fmla="*/ 400 h 456"/>
              <a:gd name="T34" fmla="*/ 541 w 613"/>
              <a:gd name="T35" fmla="*/ 400 h 456"/>
              <a:gd name="T36" fmla="*/ 565 w 613"/>
              <a:gd name="T37" fmla="*/ 385 h 456"/>
              <a:gd name="T38" fmla="*/ 565 w 613"/>
              <a:gd name="T39" fmla="*/ 71 h 456"/>
              <a:gd name="T40" fmla="*/ 541 w 613"/>
              <a:gd name="T41" fmla="*/ 47 h 456"/>
              <a:gd name="T42" fmla="*/ 47 w 613"/>
              <a:gd name="T43" fmla="*/ 47 h 456"/>
              <a:gd name="T44" fmla="*/ 47 w 613"/>
              <a:gd name="T45" fmla="*/ 110 h 456"/>
              <a:gd name="T46" fmla="*/ 141 w 613"/>
              <a:gd name="T47" fmla="*/ 228 h 456"/>
              <a:gd name="T48" fmla="*/ 47 w 613"/>
              <a:gd name="T49" fmla="*/ 345 h 456"/>
              <a:gd name="T50" fmla="*/ 47 w 613"/>
              <a:gd name="T51" fmla="*/ 40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3" h="456">
                <a:moveTo>
                  <a:pt x="541" y="455"/>
                </a:moveTo>
                <a:lnTo>
                  <a:pt x="541" y="455"/>
                </a:lnTo>
                <a:cubicBezTo>
                  <a:pt x="23" y="455"/>
                  <a:pt x="23" y="455"/>
                  <a:pt x="23" y="455"/>
                </a:cubicBezTo>
                <a:cubicBezTo>
                  <a:pt x="7" y="455"/>
                  <a:pt x="0" y="440"/>
                  <a:pt x="0" y="424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14"/>
                  <a:pt x="7" y="306"/>
                  <a:pt x="23" y="298"/>
                </a:cubicBezTo>
                <a:cubicBezTo>
                  <a:pt x="62" y="298"/>
                  <a:pt x="86" y="267"/>
                  <a:pt x="86" y="228"/>
                </a:cubicBezTo>
                <a:cubicBezTo>
                  <a:pt x="86" y="189"/>
                  <a:pt x="62" y="157"/>
                  <a:pt x="23" y="149"/>
                </a:cubicBezTo>
                <a:cubicBezTo>
                  <a:pt x="7" y="149"/>
                  <a:pt x="0" y="142"/>
                  <a:pt x="0" y="12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7" y="0"/>
                  <a:pt x="23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80" y="0"/>
                  <a:pt x="612" y="32"/>
                  <a:pt x="612" y="71"/>
                </a:cubicBezTo>
                <a:cubicBezTo>
                  <a:pt x="612" y="385"/>
                  <a:pt x="612" y="385"/>
                  <a:pt x="612" y="385"/>
                </a:cubicBezTo>
                <a:cubicBezTo>
                  <a:pt x="612" y="424"/>
                  <a:pt x="580" y="455"/>
                  <a:pt x="541" y="455"/>
                </a:cubicBezTo>
                <a:close/>
                <a:moveTo>
                  <a:pt x="47" y="400"/>
                </a:moveTo>
                <a:lnTo>
                  <a:pt x="47" y="400"/>
                </a:lnTo>
                <a:cubicBezTo>
                  <a:pt x="541" y="400"/>
                  <a:pt x="541" y="400"/>
                  <a:pt x="541" y="400"/>
                </a:cubicBezTo>
                <a:cubicBezTo>
                  <a:pt x="549" y="400"/>
                  <a:pt x="565" y="393"/>
                  <a:pt x="565" y="385"/>
                </a:cubicBezTo>
                <a:cubicBezTo>
                  <a:pt x="565" y="71"/>
                  <a:pt x="565" y="71"/>
                  <a:pt x="565" y="71"/>
                </a:cubicBezTo>
                <a:cubicBezTo>
                  <a:pt x="565" y="55"/>
                  <a:pt x="549" y="47"/>
                  <a:pt x="541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110"/>
                  <a:pt x="47" y="110"/>
                  <a:pt x="47" y="110"/>
                </a:cubicBezTo>
                <a:cubicBezTo>
                  <a:pt x="102" y="126"/>
                  <a:pt x="141" y="173"/>
                  <a:pt x="141" y="228"/>
                </a:cubicBezTo>
                <a:cubicBezTo>
                  <a:pt x="141" y="283"/>
                  <a:pt x="102" y="330"/>
                  <a:pt x="47" y="345"/>
                </a:cubicBezTo>
                <a:lnTo>
                  <a:pt x="47" y="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D3E7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1BE1188E-6AA9-B44E-ABE7-C6F0650F15B7}"/>
              </a:ext>
            </a:extLst>
          </p:cNvPr>
          <p:cNvGrpSpPr/>
          <p:nvPr/>
        </p:nvGrpSpPr>
        <p:grpSpPr>
          <a:xfrm>
            <a:off x="20154095" y="1674668"/>
            <a:ext cx="4327667" cy="1310272"/>
            <a:chOff x="4247967" y="10701123"/>
            <a:chExt cx="4236804" cy="1310272"/>
          </a:xfrm>
        </p:grpSpPr>
        <p:sp>
          <p:nvSpPr>
            <p:cNvPr id="279" name="CuadroTexto 395">
              <a:extLst>
                <a:ext uri="{FF2B5EF4-FFF2-40B4-BE49-F238E27FC236}">
                  <a16:creationId xmlns:a16="http://schemas.microsoft.com/office/drawing/2014/main" id="{AF657E6D-1159-5340-B6C1-6E9DEBA8A935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80" name="Rectangle 40">
              <a:extLst>
                <a:ext uri="{FF2B5EF4-FFF2-40B4-BE49-F238E27FC236}">
                  <a16:creationId xmlns:a16="http://schemas.microsoft.com/office/drawing/2014/main" id="{2F6C0035-F1BB-484A-AAAC-EBB3C111A49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1" name="Grupo 280">
            <a:extLst>
              <a:ext uri="{FF2B5EF4-FFF2-40B4-BE49-F238E27FC236}">
                <a16:creationId xmlns:a16="http://schemas.microsoft.com/office/drawing/2014/main" id="{A5B43535-F718-EE4B-B507-35ECB4C61BE3}"/>
              </a:ext>
            </a:extLst>
          </p:cNvPr>
          <p:cNvGrpSpPr/>
          <p:nvPr/>
        </p:nvGrpSpPr>
        <p:grpSpPr>
          <a:xfrm>
            <a:off x="20196006" y="6180139"/>
            <a:ext cx="4327667" cy="1310272"/>
            <a:chOff x="4247967" y="10701123"/>
            <a:chExt cx="4236804" cy="1310272"/>
          </a:xfrm>
        </p:grpSpPr>
        <p:sp>
          <p:nvSpPr>
            <p:cNvPr id="282" name="CuadroTexto 395">
              <a:extLst>
                <a:ext uri="{FF2B5EF4-FFF2-40B4-BE49-F238E27FC236}">
                  <a16:creationId xmlns:a16="http://schemas.microsoft.com/office/drawing/2014/main" id="{2244674E-51A8-9543-A856-BAA105004E8F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83" name="Rectangle 40">
              <a:extLst>
                <a:ext uri="{FF2B5EF4-FFF2-40B4-BE49-F238E27FC236}">
                  <a16:creationId xmlns:a16="http://schemas.microsoft.com/office/drawing/2014/main" id="{CE32E70D-64B1-F94B-A317-53D86688024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7F69A35D-886A-024F-86FF-6B1C29446A2B}"/>
              </a:ext>
            </a:extLst>
          </p:cNvPr>
          <p:cNvGrpSpPr/>
          <p:nvPr/>
        </p:nvGrpSpPr>
        <p:grpSpPr>
          <a:xfrm>
            <a:off x="20159581" y="10807465"/>
            <a:ext cx="4327667" cy="1310272"/>
            <a:chOff x="4247967" y="10701123"/>
            <a:chExt cx="4236804" cy="1310272"/>
          </a:xfrm>
        </p:grpSpPr>
        <p:sp>
          <p:nvSpPr>
            <p:cNvPr id="285" name="CuadroTexto 395">
              <a:extLst>
                <a:ext uri="{FF2B5EF4-FFF2-40B4-BE49-F238E27FC236}">
                  <a16:creationId xmlns:a16="http://schemas.microsoft.com/office/drawing/2014/main" id="{34DB3A28-5099-344C-9E27-8BAE1DA8F027}"/>
                </a:ext>
              </a:extLst>
            </p:cNvPr>
            <p:cNvSpPr txBox="1"/>
            <p:nvPr/>
          </p:nvSpPr>
          <p:spPr>
            <a:xfrm flipH="1">
              <a:off x="4263265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86" name="Rectangle 40">
              <a:extLst>
                <a:ext uri="{FF2B5EF4-FFF2-40B4-BE49-F238E27FC236}">
                  <a16:creationId xmlns:a16="http://schemas.microsoft.com/office/drawing/2014/main" id="{65BF3CBF-31B0-214E-B6F1-A87E1CFAFA3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2421605C-5605-E244-8AED-2314E71BA42F}"/>
              </a:ext>
            </a:extLst>
          </p:cNvPr>
          <p:cNvGrpSpPr/>
          <p:nvPr/>
        </p:nvGrpSpPr>
        <p:grpSpPr>
          <a:xfrm>
            <a:off x="8243755" y="8386095"/>
            <a:ext cx="4361324" cy="1310272"/>
            <a:chOff x="4247967" y="10701123"/>
            <a:chExt cx="4269755" cy="1310272"/>
          </a:xfrm>
        </p:grpSpPr>
        <p:sp>
          <p:nvSpPr>
            <p:cNvPr id="288" name="CuadroTexto 395">
              <a:extLst>
                <a:ext uri="{FF2B5EF4-FFF2-40B4-BE49-F238E27FC236}">
                  <a16:creationId xmlns:a16="http://schemas.microsoft.com/office/drawing/2014/main" id="{EBD5BCFB-1ECF-AD44-AED3-113D743E76EB}"/>
                </a:ext>
              </a:extLst>
            </p:cNvPr>
            <p:cNvSpPr txBox="1"/>
            <p:nvPr/>
          </p:nvSpPr>
          <p:spPr>
            <a:xfrm flipH="1">
              <a:off x="6135048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9" name="Rectangle 40">
              <a:extLst>
                <a:ext uri="{FF2B5EF4-FFF2-40B4-BE49-F238E27FC236}">
                  <a16:creationId xmlns:a16="http://schemas.microsoft.com/office/drawing/2014/main" id="{62904379-B77C-EA4D-90D0-C3F8E71EE95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E67B9D72-2A6E-1643-94BE-AB1F94DFD6EE}"/>
              </a:ext>
            </a:extLst>
          </p:cNvPr>
          <p:cNvGrpSpPr/>
          <p:nvPr/>
        </p:nvGrpSpPr>
        <p:grpSpPr>
          <a:xfrm>
            <a:off x="8248436" y="3765989"/>
            <a:ext cx="4333615" cy="1310272"/>
            <a:chOff x="4275094" y="10701123"/>
            <a:chExt cx="4242628" cy="1310272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3F57FCD0-7488-1D48-8D50-5CFA7179FD7B}"/>
                </a:ext>
              </a:extLst>
            </p:cNvPr>
            <p:cNvSpPr txBox="1"/>
            <p:nvPr/>
          </p:nvSpPr>
          <p:spPr>
            <a:xfrm flipH="1">
              <a:off x="6135048" y="10701123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013F642C-B563-7643-BA68-56EFCC1F389B}"/>
                </a:ext>
              </a:extLst>
            </p:cNvPr>
            <p:cNvSpPr/>
            <p:nvPr/>
          </p:nvSpPr>
          <p:spPr>
            <a:xfrm>
              <a:off x="4275094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oup 71">
            <a:extLst>
              <a:ext uri="{FF2B5EF4-FFF2-40B4-BE49-F238E27FC236}">
                <a16:creationId xmlns:a16="http://schemas.microsoft.com/office/drawing/2014/main" id="{00C08A27-FBD3-7945-A6D4-C03E75EAB09D}"/>
              </a:ext>
            </a:extLst>
          </p:cNvPr>
          <p:cNvGrpSpPr/>
          <p:nvPr/>
        </p:nvGrpSpPr>
        <p:grpSpPr>
          <a:xfrm>
            <a:off x="1239163" y="5708066"/>
            <a:ext cx="8909115" cy="2500601"/>
            <a:chOff x="2232442" y="3643574"/>
            <a:chExt cx="8954788" cy="2500601"/>
          </a:xfrm>
        </p:grpSpPr>
        <p:sp>
          <p:nvSpPr>
            <p:cNvPr id="294" name="CuadroTexto 598">
              <a:extLst>
                <a:ext uri="{FF2B5EF4-FFF2-40B4-BE49-F238E27FC236}">
                  <a16:creationId xmlns:a16="http://schemas.microsoft.com/office/drawing/2014/main" id="{8D08C20A-D9EC-A94A-9819-9649C2A5AA57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95" name="CuadroTexto 599">
              <a:extLst>
                <a:ext uri="{FF2B5EF4-FFF2-40B4-BE49-F238E27FC236}">
                  <a16:creationId xmlns:a16="http://schemas.microsoft.com/office/drawing/2014/main" id="{D6883387-FBB2-8E4B-BE8F-F82EAE4E3C2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299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96">
            <a:extLst>
              <a:ext uri="{FF2B5EF4-FFF2-40B4-BE49-F238E27FC236}">
                <a16:creationId xmlns:a16="http://schemas.microsoft.com/office/drawing/2014/main" id="{E514CF59-0AE1-4748-A0EB-57255A3F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758" y="1745138"/>
            <a:ext cx="3439691" cy="1726845"/>
          </a:xfrm>
          <a:custGeom>
            <a:avLst/>
            <a:gdLst>
              <a:gd name="T0" fmla="*/ 0 w 3251"/>
              <a:gd name="T1" fmla="*/ 0 h 1630"/>
              <a:gd name="T2" fmla="*/ 3250 w 3251"/>
              <a:gd name="T3" fmla="*/ 0 h 1630"/>
              <a:gd name="T4" fmla="*/ 3250 w 3251"/>
              <a:gd name="T5" fmla="*/ 1629 h 1630"/>
              <a:gd name="T6" fmla="*/ 0 w 3251"/>
              <a:gd name="T7" fmla="*/ 1629 h 1630"/>
              <a:gd name="T8" fmla="*/ 0 w 3251"/>
              <a:gd name="T9" fmla="*/ 0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1" h="1630">
                <a:moveTo>
                  <a:pt x="0" y="0"/>
                </a:moveTo>
                <a:lnTo>
                  <a:pt x="3250" y="0"/>
                </a:lnTo>
                <a:lnTo>
                  <a:pt x="3250" y="1629"/>
                </a:lnTo>
                <a:lnTo>
                  <a:pt x="0" y="162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7">
            <a:extLst>
              <a:ext uri="{FF2B5EF4-FFF2-40B4-BE49-F238E27FC236}">
                <a16:creationId xmlns:a16="http://schemas.microsoft.com/office/drawing/2014/main" id="{DD765B68-8C6E-7342-A698-B052D2FE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774" y="1297092"/>
            <a:ext cx="1610168" cy="2618269"/>
          </a:xfrm>
          <a:custGeom>
            <a:avLst/>
            <a:gdLst>
              <a:gd name="T0" fmla="*/ 0 w 1522"/>
              <a:gd name="T1" fmla="*/ 2472 h 2473"/>
              <a:gd name="T2" fmla="*/ 0 w 1522"/>
              <a:gd name="T3" fmla="*/ 0 h 2473"/>
              <a:gd name="T4" fmla="*/ 1521 w 1522"/>
              <a:gd name="T5" fmla="*/ 1232 h 2473"/>
              <a:gd name="T6" fmla="*/ 0 w 1522"/>
              <a:gd name="T7" fmla="*/ 2472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2" h="2473">
                <a:moveTo>
                  <a:pt x="0" y="2472"/>
                </a:moveTo>
                <a:lnTo>
                  <a:pt x="0" y="0"/>
                </a:lnTo>
                <a:lnTo>
                  <a:pt x="1521" y="1232"/>
                </a:lnTo>
                <a:lnTo>
                  <a:pt x="0" y="24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8">
            <a:extLst>
              <a:ext uri="{FF2B5EF4-FFF2-40B4-BE49-F238E27FC236}">
                <a16:creationId xmlns:a16="http://schemas.microsoft.com/office/drawing/2014/main" id="{CC324F3F-6075-C047-8A4F-1DBDAC3F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758" y="10248685"/>
            <a:ext cx="8690232" cy="1726845"/>
          </a:xfrm>
          <a:custGeom>
            <a:avLst/>
            <a:gdLst>
              <a:gd name="T0" fmla="*/ 0 w 8212"/>
              <a:gd name="T1" fmla="*/ 0 h 1630"/>
              <a:gd name="T2" fmla="*/ 8211 w 8212"/>
              <a:gd name="T3" fmla="*/ 0 h 1630"/>
              <a:gd name="T4" fmla="*/ 8211 w 8212"/>
              <a:gd name="T5" fmla="*/ 1629 h 1630"/>
              <a:gd name="T6" fmla="*/ 0 w 8212"/>
              <a:gd name="T7" fmla="*/ 1629 h 1630"/>
              <a:gd name="T8" fmla="*/ 0 w 8212"/>
              <a:gd name="T9" fmla="*/ 0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12" h="1630">
                <a:moveTo>
                  <a:pt x="0" y="0"/>
                </a:moveTo>
                <a:lnTo>
                  <a:pt x="8211" y="0"/>
                </a:lnTo>
                <a:lnTo>
                  <a:pt x="8211" y="1629"/>
                </a:lnTo>
                <a:lnTo>
                  <a:pt x="0" y="162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9">
            <a:extLst>
              <a:ext uri="{FF2B5EF4-FFF2-40B4-BE49-F238E27FC236}">
                <a16:creationId xmlns:a16="http://schemas.microsoft.com/office/drawing/2014/main" id="{70C394F4-3582-A740-B230-A8E2A4D8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319" y="9800639"/>
            <a:ext cx="1610165" cy="2618269"/>
          </a:xfrm>
          <a:custGeom>
            <a:avLst/>
            <a:gdLst>
              <a:gd name="T0" fmla="*/ 0 w 1523"/>
              <a:gd name="T1" fmla="*/ 2473 h 2474"/>
              <a:gd name="T2" fmla="*/ 0 w 1523"/>
              <a:gd name="T3" fmla="*/ 0 h 2474"/>
              <a:gd name="T4" fmla="*/ 1522 w 1523"/>
              <a:gd name="T5" fmla="*/ 1241 h 2474"/>
              <a:gd name="T6" fmla="*/ 0 w 1523"/>
              <a:gd name="T7" fmla="*/ 2473 h 2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" h="2474">
                <a:moveTo>
                  <a:pt x="0" y="2473"/>
                </a:moveTo>
                <a:lnTo>
                  <a:pt x="0" y="0"/>
                </a:lnTo>
                <a:lnTo>
                  <a:pt x="1522" y="1241"/>
                </a:lnTo>
                <a:lnTo>
                  <a:pt x="0" y="247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0">
            <a:extLst>
              <a:ext uri="{FF2B5EF4-FFF2-40B4-BE49-F238E27FC236}">
                <a16:creationId xmlns:a16="http://schemas.microsoft.com/office/drawing/2014/main" id="{A48EC6B5-BFBF-834B-A564-2A7E8FED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758" y="4545428"/>
            <a:ext cx="6907381" cy="1717511"/>
          </a:xfrm>
          <a:custGeom>
            <a:avLst/>
            <a:gdLst>
              <a:gd name="T0" fmla="*/ 0 w 6525"/>
              <a:gd name="T1" fmla="*/ 0 h 1621"/>
              <a:gd name="T2" fmla="*/ 6524 w 6525"/>
              <a:gd name="T3" fmla="*/ 0 h 1621"/>
              <a:gd name="T4" fmla="*/ 6524 w 6525"/>
              <a:gd name="T5" fmla="*/ 1620 h 1621"/>
              <a:gd name="T6" fmla="*/ 0 w 6525"/>
              <a:gd name="T7" fmla="*/ 1620 h 1621"/>
              <a:gd name="T8" fmla="*/ 0 w 6525"/>
              <a:gd name="T9" fmla="*/ 0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25" h="1621">
                <a:moveTo>
                  <a:pt x="0" y="0"/>
                </a:moveTo>
                <a:lnTo>
                  <a:pt x="6524" y="0"/>
                </a:lnTo>
                <a:lnTo>
                  <a:pt x="6524" y="1620"/>
                </a:lnTo>
                <a:lnTo>
                  <a:pt x="0" y="162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1">
            <a:extLst>
              <a:ext uri="{FF2B5EF4-FFF2-40B4-BE49-F238E27FC236}">
                <a16:creationId xmlns:a16="http://schemas.microsoft.com/office/drawing/2014/main" id="{79BAA706-18A3-D64F-A611-E4629F67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799" y="4097382"/>
            <a:ext cx="1610168" cy="2608935"/>
          </a:xfrm>
          <a:custGeom>
            <a:avLst/>
            <a:gdLst>
              <a:gd name="T0" fmla="*/ 0 w 1523"/>
              <a:gd name="T1" fmla="*/ 2464 h 2465"/>
              <a:gd name="T2" fmla="*/ 0 w 1523"/>
              <a:gd name="T3" fmla="*/ 0 h 2465"/>
              <a:gd name="T4" fmla="*/ 1522 w 1523"/>
              <a:gd name="T5" fmla="*/ 1232 h 2465"/>
              <a:gd name="T6" fmla="*/ 0 w 1523"/>
              <a:gd name="T7" fmla="*/ 2464 h 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" h="2465">
                <a:moveTo>
                  <a:pt x="0" y="2464"/>
                </a:moveTo>
                <a:lnTo>
                  <a:pt x="0" y="0"/>
                </a:lnTo>
                <a:lnTo>
                  <a:pt x="1522" y="1232"/>
                </a:lnTo>
                <a:lnTo>
                  <a:pt x="0" y="24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2">
            <a:extLst>
              <a:ext uri="{FF2B5EF4-FFF2-40B4-BE49-F238E27FC236}">
                <a16:creationId xmlns:a16="http://schemas.microsoft.com/office/drawing/2014/main" id="{AE1A0853-0E98-B54B-A1EF-78BD1578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758" y="7555738"/>
            <a:ext cx="5539908" cy="1726845"/>
          </a:xfrm>
          <a:custGeom>
            <a:avLst/>
            <a:gdLst>
              <a:gd name="T0" fmla="*/ 0 w 5235"/>
              <a:gd name="T1" fmla="*/ 0 h 1630"/>
              <a:gd name="T2" fmla="*/ 5234 w 5235"/>
              <a:gd name="T3" fmla="*/ 0 h 1630"/>
              <a:gd name="T4" fmla="*/ 5234 w 5235"/>
              <a:gd name="T5" fmla="*/ 1629 h 1630"/>
              <a:gd name="T6" fmla="*/ 0 w 5235"/>
              <a:gd name="T7" fmla="*/ 1629 h 1630"/>
              <a:gd name="T8" fmla="*/ 0 w 5235"/>
              <a:gd name="T9" fmla="*/ 0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5" h="1630">
                <a:moveTo>
                  <a:pt x="0" y="0"/>
                </a:moveTo>
                <a:lnTo>
                  <a:pt x="5234" y="0"/>
                </a:lnTo>
                <a:lnTo>
                  <a:pt x="5234" y="1629"/>
                </a:lnTo>
                <a:lnTo>
                  <a:pt x="0" y="162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3">
            <a:extLst>
              <a:ext uri="{FF2B5EF4-FFF2-40B4-BE49-F238E27FC236}">
                <a16:creationId xmlns:a16="http://schemas.microsoft.com/office/drawing/2014/main" id="{EA0C724F-5204-B149-BA31-7EC9CEAE1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991" y="7107692"/>
            <a:ext cx="1610168" cy="2618272"/>
          </a:xfrm>
          <a:custGeom>
            <a:avLst/>
            <a:gdLst>
              <a:gd name="T0" fmla="*/ 0 w 1523"/>
              <a:gd name="T1" fmla="*/ 2473 h 2474"/>
              <a:gd name="T2" fmla="*/ 0 w 1523"/>
              <a:gd name="T3" fmla="*/ 0 h 2474"/>
              <a:gd name="T4" fmla="*/ 1522 w 1523"/>
              <a:gd name="T5" fmla="*/ 1232 h 2474"/>
              <a:gd name="T6" fmla="*/ 0 w 1523"/>
              <a:gd name="T7" fmla="*/ 2473 h 2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" h="2474">
                <a:moveTo>
                  <a:pt x="0" y="2473"/>
                </a:moveTo>
                <a:lnTo>
                  <a:pt x="0" y="0"/>
                </a:lnTo>
                <a:lnTo>
                  <a:pt x="1522" y="1232"/>
                </a:lnTo>
                <a:lnTo>
                  <a:pt x="0" y="24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4">
            <a:extLst>
              <a:ext uri="{FF2B5EF4-FFF2-40B4-BE49-F238E27FC236}">
                <a16:creationId xmlns:a16="http://schemas.microsoft.com/office/drawing/2014/main" id="{00961DBB-59F5-2141-989E-94F7840D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337" y="1759138"/>
            <a:ext cx="1689508" cy="1689508"/>
          </a:xfrm>
          <a:custGeom>
            <a:avLst/>
            <a:gdLst>
              <a:gd name="T0" fmla="*/ 1596 w 1597"/>
              <a:gd name="T1" fmla="*/ 794 h 1597"/>
              <a:gd name="T2" fmla="*/ 1596 w 1597"/>
              <a:gd name="T3" fmla="*/ 794 h 1597"/>
              <a:gd name="T4" fmla="*/ 794 w 1597"/>
              <a:gd name="T5" fmla="*/ 1596 h 1597"/>
              <a:gd name="T6" fmla="*/ 0 w 1597"/>
              <a:gd name="T7" fmla="*/ 794 h 1597"/>
              <a:gd name="T8" fmla="*/ 794 w 1597"/>
              <a:gd name="T9" fmla="*/ 0 h 1597"/>
              <a:gd name="T10" fmla="*/ 1596 w 1597"/>
              <a:gd name="T11" fmla="*/ 794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7" h="1597">
                <a:moveTo>
                  <a:pt x="1596" y="794"/>
                </a:moveTo>
                <a:lnTo>
                  <a:pt x="1596" y="794"/>
                </a:lnTo>
                <a:cubicBezTo>
                  <a:pt x="1596" y="1241"/>
                  <a:pt x="1232" y="1596"/>
                  <a:pt x="794" y="1596"/>
                </a:cubicBezTo>
                <a:cubicBezTo>
                  <a:pt x="356" y="1596"/>
                  <a:pt x="0" y="1241"/>
                  <a:pt x="0" y="794"/>
                </a:cubicBezTo>
                <a:cubicBezTo>
                  <a:pt x="0" y="356"/>
                  <a:pt x="356" y="0"/>
                  <a:pt x="794" y="0"/>
                </a:cubicBezTo>
                <a:cubicBezTo>
                  <a:pt x="1232" y="0"/>
                  <a:pt x="1596" y="356"/>
                  <a:pt x="1596" y="7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5">
            <a:extLst>
              <a:ext uri="{FF2B5EF4-FFF2-40B4-BE49-F238E27FC236}">
                <a16:creationId xmlns:a16="http://schemas.microsoft.com/office/drawing/2014/main" id="{66619214-B641-3F4B-866D-CE27B60F0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232" y="7569741"/>
            <a:ext cx="1680174" cy="1689508"/>
          </a:xfrm>
          <a:custGeom>
            <a:avLst/>
            <a:gdLst>
              <a:gd name="T0" fmla="*/ 1588 w 1589"/>
              <a:gd name="T1" fmla="*/ 793 h 1597"/>
              <a:gd name="T2" fmla="*/ 1588 w 1589"/>
              <a:gd name="T3" fmla="*/ 793 h 1597"/>
              <a:gd name="T4" fmla="*/ 794 w 1589"/>
              <a:gd name="T5" fmla="*/ 1596 h 1597"/>
              <a:gd name="T6" fmla="*/ 0 w 1589"/>
              <a:gd name="T7" fmla="*/ 793 h 1597"/>
              <a:gd name="T8" fmla="*/ 794 w 1589"/>
              <a:gd name="T9" fmla="*/ 0 h 1597"/>
              <a:gd name="T10" fmla="*/ 1588 w 1589"/>
              <a:gd name="T11" fmla="*/ 793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9" h="1597">
                <a:moveTo>
                  <a:pt x="1588" y="793"/>
                </a:moveTo>
                <a:lnTo>
                  <a:pt x="1588" y="793"/>
                </a:lnTo>
                <a:cubicBezTo>
                  <a:pt x="1588" y="1240"/>
                  <a:pt x="1233" y="1596"/>
                  <a:pt x="794" y="1596"/>
                </a:cubicBezTo>
                <a:cubicBezTo>
                  <a:pt x="356" y="1596"/>
                  <a:pt x="0" y="1240"/>
                  <a:pt x="0" y="793"/>
                </a:cubicBezTo>
                <a:cubicBezTo>
                  <a:pt x="0" y="355"/>
                  <a:pt x="356" y="0"/>
                  <a:pt x="794" y="0"/>
                </a:cubicBezTo>
                <a:cubicBezTo>
                  <a:pt x="1233" y="0"/>
                  <a:pt x="1588" y="355"/>
                  <a:pt x="1588" y="7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6">
            <a:extLst>
              <a:ext uri="{FF2B5EF4-FFF2-40B4-BE49-F238E27FC236}">
                <a16:creationId xmlns:a16="http://schemas.microsoft.com/office/drawing/2014/main" id="{90FEE528-DAD1-7F4E-B219-7A044B67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2691" y="4559428"/>
            <a:ext cx="1680174" cy="1680174"/>
          </a:xfrm>
          <a:custGeom>
            <a:avLst/>
            <a:gdLst>
              <a:gd name="T0" fmla="*/ 1587 w 1588"/>
              <a:gd name="T1" fmla="*/ 794 h 1589"/>
              <a:gd name="T2" fmla="*/ 1587 w 1588"/>
              <a:gd name="T3" fmla="*/ 794 h 1589"/>
              <a:gd name="T4" fmla="*/ 794 w 1588"/>
              <a:gd name="T5" fmla="*/ 1588 h 1589"/>
              <a:gd name="T6" fmla="*/ 0 w 1588"/>
              <a:gd name="T7" fmla="*/ 794 h 1589"/>
              <a:gd name="T8" fmla="*/ 794 w 1588"/>
              <a:gd name="T9" fmla="*/ 0 h 1589"/>
              <a:gd name="T10" fmla="*/ 1587 w 1588"/>
              <a:gd name="T11" fmla="*/ 794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8" h="1589">
                <a:moveTo>
                  <a:pt x="1587" y="794"/>
                </a:moveTo>
                <a:lnTo>
                  <a:pt x="1587" y="794"/>
                </a:lnTo>
                <a:cubicBezTo>
                  <a:pt x="1587" y="1232"/>
                  <a:pt x="1232" y="1588"/>
                  <a:pt x="794" y="1588"/>
                </a:cubicBezTo>
                <a:cubicBezTo>
                  <a:pt x="356" y="1588"/>
                  <a:pt x="0" y="1232"/>
                  <a:pt x="0" y="794"/>
                </a:cubicBezTo>
                <a:cubicBezTo>
                  <a:pt x="0" y="356"/>
                  <a:pt x="356" y="0"/>
                  <a:pt x="794" y="0"/>
                </a:cubicBezTo>
                <a:cubicBezTo>
                  <a:pt x="1232" y="0"/>
                  <a:pt x="1587" y="356"/>
                  <a:pt x="1587" y="7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7">
            <a:extLst>
              <a:ext uri="{FF2B5EF4-FFF2-40B4-BE49-F238E27FC236}">
                <a16:creationId xmlns:a16="http://schemas.microsoft.com/office/drawing/2014/main" id="{C90D1305-B9B2-F94B-BFB2-5D421E05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873" y="10267354"/>
            <a:ext cx="1680174" cy="1689508"/>
          </a:xfrm>
          <a:custGeom>
            <a:avLst/>
            <a:gdLst>
              <a:gd name="T0" fmla="*/ 1587 w 1588"/>
              <a:gd name="T1" fmla="*/ 803 h 1598"/>
              <a:gd name="T2" fmla="*/ 1587 w 1588"/>
              <a:gd name="T3" fmla="*/ 803 h 1598"/>
              <a:gd name="T4" fmla="*/ 794 w 1588"/>
              <a:gd name="T5" fmla="*/ 1597 h 1598"/>
              <a:gd name="T6" fmla="*/ 0 w 1588"/>
              <a:gd name="T7" fmla="*/ 803 h 1598"/>
              <a:gd name="T8" fmla="*/ 794 w 1588"/>
              <a:gd name="T9" fmla="*/ 0 h 1598"/>
              <a:gd name="T10" fmla="*/ 1587 w 1588"/>
              <a:gd name="T11" fmla="*/ 803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8" h="1598">
                <a:moveTo>
                  <a:pt x="1587" y="803"/>
                </a:moveTo>
                <a:lnTo>
                  <a:pt x="1587" y="803"/>
                </a:lnTo>
                <a:cubicBezTo>
                  <a:pt x="1587" y="1241"/>
                  <a:pt x="1232" y="1597"/>
                  <a:pt x="794" y="1597"/>
                </a:cubicBezTo>
                <a:cubicBezTo>
                  <a:pt x="355" y="1597"/>
                  <a:pt x="0" y="1241"/>
                  <a:pt x="0" y="803"/>
                </a:cubicBezTo>
                <a:cubicBezTo>
                  <a:pt x="0" y="356"/>
                  <a:pt x="355" y="0"/>
                  <a:pt x="794" y="0"/>
                </a:cubicBezTo>
                <a:cubicBezTo>
                  <a:pt x="1232" y="0"/>
                  <a:pt x="1587" y="356"/>
                  <a:pt x="1587" y="8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6">
            <a:extLst>
              <a:ext uri="{FF2B5EF4-FFF2-40B4-BE49-F238E27FC236}">
                <a16:creationId xmlns:a16="http://schemas.microsoft.com/office/drawing/2014/main" id="{1314215E-3330-2E4D-A0E4-8390574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664" y="5357512"/>
            <a:ext cx="448046" cy="438712"/>
          </a:xfrm>
          <a:custGeom>
            <a:avLst/>
            <a:gdLst>
              <a:gd name="T0" fmla="*/ 207 w 422"/>
              <a:gd name="T1" fmla="*/ 413 h 414"/>
              <a:gd name="T2" fmla="*/ 207 w 422"/>
              <a:gd name="T3" fmla="*/ 413 h 414"/>
              <a:gd name="T4" fmla="*/ 149 w 422"/>
              <a:gd name="T5" fmla="*/ 397 h 414"/>
              <a:gd name="T6" fmla="*/ 33 w 422"/>
              <a:gd name="T7" fmla="*/ 273 h 414"/>
              <a:gd name="T8" fmla="*/ 33 w 422"/>
              <a:gd name="T9" fmla="*/ 157 h 414"/>
              <a:gd name="T10" fmla="*/ 173 w 422"/>
              <a:gd name="T11" fmla="*/ 8 h 414"/>
              <a:gd name="T12" fmla="*/ 190 w 422"/>
              <a:gd name="T13" fmla="*/ 0 h 414"/>
              <a:gd name="T14" fmla="*/ 380 w 422"/>
              <a:gd name="T15" fmla="*/ 0 h 414"/>
              <a:gd name="T16" fmla="*/ 421 w 422"/>
              <a:gd name="T17" fmla="*/ 41 h 414"/>
              <a:gd name="T18" fmla="*/ 421 w 422"/>
              <a:gd name="T19" fmla="*/ 231 h 414"/>
              <a:gd name="T20" fmla="*/ 413 w 422"/>
              <a:gd name="T21" fmla="*/ 239 h 414"/>
              <a:gd name="T22" fmla="*/ 264 w 422"/>
              <a:gd name="T23" fmla="*/ 388 h 414"/>
              <a:gd name="T24" fmla="*/ 207 w 422"/>
              <a:gd name="T25" fmla="*/ 413 h 414"/>
              <a:gd name="T26" fmla="*/ 198 w 422"/>
              <a:gd name="T27" fmla="*/ 41 h 414"/>
              <a:gd name="T28" fmla="*/ 198 w 422"/>
              <a:gd name="T29" fmla="*/ 41 h 414"/>
              <a:gd name="T30" fmla="*/ 58 w 422"/>
              <a:gd name="T31" fmla="*/ 190 h 414"/>
              <a:gd name="T32" fmla="*/ 58 w 422"/>
              <a:gd name="T33" fmla="*/ 248 h 414"/>
              <a:gd name="T34" fmla="*/ 182 w 422"/>
              <a:gd name="T35" fmla="*/ 364 h 414"/>
              <a:gd name="T36" fmla="*/ 240 w 422"/>
              <a:gd name="T37" fmla="*/ 364 h 414"/>
              <a:gd name="T38" fmla="*/ 380 w 422"/>
              <a:gd name="T39" fmla="*/ 223 h 414"/>
              <a:gd name="T40" fmla="*/ 380 w 422"/>
              <a:gd name="T41" fmla="*/ 41 h 414"/>
              <a:gd name="T42" fmla="*/ 198 w 422"/>
              <a:gd name="T43" fmla="*/ 41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2" h="414">
                <a:moveTo>
                  <a:pt x="207" y="413"/>
                </a:moveTo>
                <a:lnTo>
                  <a:pt x="207" y="413"/>
                </a:lnTo>
                <a:cubicBezTo>
                  <a:pt x="190" y="413"/>
                  <a:pt x="165" y="405"/>
                  <a:pt x="149" y="397"/>
                </a:cubicBezTo>
                <a:cubicBezTo>
                  <a:pt x="33" y="273"/>
                  <a:pt x="33" y="273"/>
                  <a:pt x="33" y="273"/>
                </a:cubicBezTo>
                <a:cubicBezTo>
                  <a:pt x="0" y="239"/>
                  <a:pt x="0" y="190"/>
                  <a:pt x="33" y="157"/>
                </a:cubicBezTo>
                <a:cubicBezTo>
                  <a:pt x="173" y="8"/>
                  <a:pt x="173" y="8"/>
                  <a:pt x="173" y="8"/>
                </a:cubicBezTo>
                <a:cubicBezTo>
                  <a:pt x="182" y="0"/>
                  <a:pt x="190" y="0"/>
                  <a:pt x="190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405" y="0"/>
                  <a:pt x="421" y="16"/>
                  <a:pt x="421" y="41"/>
                </a:cubicBezTo>
                <a:cubicBezTo>
                  <a:pt x="421" y="231"/>
                  <a:pt x="421" y="231"/>
                  <a:pt x="421" y="231"/>
                </a:cubicBezTo>
                <a:cubicBezTo>
                  <a:pt x="421" y="231"/>
                  <a:pt x="421" y="239"/>
                  <a:pt x="413" y="239"/>
                </a:cubicBezTo>
                <a:cubicBezTo>
                  <a:pt x="264" y="388"/>
                  <a:pt x="264" y="388"/>
                  <a:pt x="264" y="388"/>
                </a:cubicBezTo>
                <a:cubicBezTo>
                  <a:pt x="256" y="405"/>
                  <a:pt x="231" y="413"/>
                  <a:pt x="207" y="413"/>
                </a:cubicBezTo>
                <a:close/>
                <a:moveTo>
                  <a:pt x="198" y="41"/>
                </a:moveTo>
                <a:lnTo>
                  <a:pt x="198" y="41"/>
                </a:lnTo>
                <a:cubicBezTo>
                  <a:pt x="58" y="190"/>
                  <a:pt x="58" y="190"/>
                  <a:pt x="58" y="190"/>
                </a:cubicBezTo>
                <a:cubicBezTo>
                  <a:pt x="41" y="198"/>
                  <a:pt x="41" y="231"/>
                  <a:pt x="58" y="248"/>
                </a:cubicBezTo>
                <a:cubicBezTo>
                  <a:pt x="182" y="364"/>
                  <a:pt x="182" y="364"/>
                  <a:pt x="182" y="364"/>
                </a:cubicBezTo>
                <a:cubicBezTo>
                  <a:pt x="198" y="380"/>
                  <a:pt x="223" y="380"/>
                  <a:pt x="240" y="364"/>
                </a:cubicBezTo>
                <a:cubicBezTo>
                  <a:pt x="380" y="223"/>
                  <a:pt x="380" y="223"/>
                  <a:pt x="380" y="223"/>
                </a:cubicBezTo>
                <a:cubicBezTo>
                  <a:pt x="380" y="41"/>
                  <a:pt x="380" y="41"/>
                  <a:pt x="380" y="41"/>
                </a:cubicBezTo>
                <a:lnTo>
                  <a:pt x="198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7">
            <a:extLst>
              <a:ext uri="{FF2B5EF4-FFF2-40B4-BE49-F238E27FC236}">
                <a16:creationId xmlns:a16="http://schemas.microsoft.com/office/drawing/2014/main" id="{1E9D8DCB-235D-5745-86D5-0D5E9C0D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693" y="5455521"/>
            <a:ext cx="79340" cy="70009"/>
          </a:xfrm>
          <a:custGeom>
            <a:avLst/>
            <a:gdLst>
              <a:gd name="T0" fmla="*/ 58 w 76"/>
              <a:gd name="T1" fmla="*/ 58 h 67"/>
              <a:gd name="T2" fmla="*/ 58 w 76"/>
              <a:gd name="T3" fmla="*/ 58 h 67"/>
              <a:gd name="T4" fmla="*/ 17 w 76"/>
              <a:gd name="T5" fmla="*/ 58 h 67"/>
              <a:gd name="T6" fmla="*/ 17 w 76"/>
              <a:gd name="T7" fmla="*/ 8 h 67"/>
              <a:gd name="T8" fmla="*/ 58 w 76"/>
              <a:gd name="T9" fmla="*/ 8 h 67"/>
              <a:gd name="T10" fmla="*/ 58 w 76"/>
              <a:gd name="T11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67">
                <a:moveTo>
                  <a:pt x="58" y="58"/>
                </a:moveTo>
                <a:lnTo>
                  <a:pt x="58" y="58"/>
                </a:lnTo>
                <a:cubicBezTo>
                  <a:pt x="50" y="66"/>
                  <a:pt x="25" y="66"/>
                  <a:pt x="17" y="58"/>
                </a:cubicBezTo>
                <a:cubicBezTo>
                  <a:pt x="0" y="41"/>
                  <a:pt x="0" y="25"/>
                  <a:pt x="17" y="8"/>
                </a:cubicBezTo>
                <a:cubicBezTo>
                  <a:pt x="25" y="0"/>
                  <a:pt x="50" y="0"/>
                  <a:pt x="58" y="8"/>
                </a:cubicBezTo>
                <a:cubicBezTo>
                  <a:pt x="75" y="25"/>
                  <a:pt x="75" y="41"/>
                  <a:pt x="58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8">
            <a:extLst>
              <a:ext uri="{FF2B5EF4-FFF2-40B4-BE49-F238E27FC236}">
                <a16:creationId xmlns:a16="http://schemas.microsoft.com/office/drawing/2014/main" id="{D9E52B5B-9EE7-164A-9190-95DA8E3C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935" y="8288482"/>
            <a:ext cx="471384" cy="289363"/>
          </a:xfrm>
          <a:custGeom>
            <a:avLst/>
            <a:gdLst>
              <a:gd name="T0" fmla="*/ 363 w 447"/>
              <a:gd name="T1" fmla="*/ 273 h 274"/>
              <a:gd name="T2" fmla="*/ 363 w 447"/>
              <a:gd name="T3" fmla="*/ 273 h 274"/>
              <a:gd name="T4" fmla="*/ 173 w 447"/>
              <a:gd name="T5" fmla="*/ 273 h 274"/>
              <a:gd name="T6" fmla="*/ 132 w 447"/>
              <a:gd name="T7" fmla="*/ 231 h 274"/>
              <a:gd name="T8" fmla="*/ 74 w 447"/>
              <a:gd name="T9" fmla="*/ 41 h 274"/>
              <a:gd name="T10" fmla="*/ 24 w 447"/>
              <a:gd name="T11" fmla="*/ 41 h 274"/>
              <a:gd name="T12" fmla="*/ 0 w 447"/>
              <a:gd name="T13" fmla="*/ 16 h 274"/>
              <a:gd name="T14" fmla="*/ 24 w 447"/>
              <a:gd name="T15" fmla="*/ 0 h 274"/>
              <a:gd name="T16" fmla="*/ 90 w 447"/>
              <a:gd name="T17" fmla="*/ 0 h 274"/>
              <a:gd name="T18" fmla="*/ 107 w 447"/>
              <a:gd name="T19" fmla="*/ 8 h 274"/>
              <a:gd name="T20" fmla="*/ 173 w 447"/>
              <a:gd name="T21" fmla="*/ 223 h 274"/>
              <a:gd name="T22" fmla="*/ 173 w 447"/>
              <a:gd name="T23" fmla="*/ 231 h 274"/>
              <a:gd name="T24" fmla="*/ 363 w 447"/>
              <a:gd name="T25" fmla="*/ 231 h 274"/>
              <a:gd name="T26" fmla="*/ 363 w 447"/>
              <a:gd name="T27" fmla="*/ 223 h 274"/>
              <a:gd name="T28" fmla="*/ 396 w 447"/>
              <a:gd name="T29" fmla="*/ 99 h 274"/>
              <a:gd name="T30" fmla="*/ 231 w 447"/>
              <a:gd name="T31" fmla="*/ 99 h 274"/>
              <a:gd name="T32" fmla="*/ 214 w 447"/>
              <a:gd name="T33" fmla="*/ 82 h 274"/>
              <a:gd name="T34" fmla="*/ 231 w 447"/>
              <a:gd name="T35" fmla="*/ 58 h 274"/>
              <a:gd name="T36" fmla="*/ 421 w 447"/>
              <a:gd name="T37" fmla="*/ 58 h 274"/>
              <a:gd name="T38" fmla="*/ 446 w 447"/>
              <a:gd name="T39" fmla="*/ 66 h 274"/>
              <a:gd name="T40" fmla="*/ 446 w 447"/>
              <a:gd name="T41" fmla="*/ 91 h 274"/>
              <a:gd name="T42" fmla="*/ 405 w 447"/>
              <a:gd name="T43" fmla="*/ 231 h 274"/>
              <a:gd name="T44" fmla="*/ 363 w 447"/>
              <a:gd name="T45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7" h="274">
                <a:moveTo>
                  <a:pt x="363" y="273"/>
                </a:moveTo>
                <a:lnTo>
                  <a:pt x="363" y="273"/>
                </a:lnTo>
                <a:cubicBezTo>
                  <a:pt x="173" y="273"/>
                  <a:pt x="173" y="273"/>
                  <a:pt x="173" y="273"/>
                </a:cubicBezTo>
                <a:cubicBezTo>
                  <a:pt x="148" y="273"/>
                  <a:pt x="132" y="256"/>
                  <a:pt x="132" y="231"/>
                </a:cubicBezTo>
                <a:cubicBezTo>
                  <a:pt x="74" y="41"/>
                  <a:pt x="74" y="41"/>
                  <a:pt x="74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16" y="41"/>
                  <a:pt x="0" y="33"/>
                  <a:pt x="0" y="16"/>
                </a:cubicBezTo>
                <a:cubicBezTo>
                  <a:pt x="0" y="8"/>
                  <a:pt x="16" y="0"/>
                  <a:pt x="24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7" y="0"/>
                  <a:pt x="107" y="8"/>
                </a:cubicBezTo>
                <a:cubicBezTo>
                  <a:pt x="173" y="223"/>
                  <a:pt x="173" y="223"/>
                  <a:pt x="173" y="223"/>
                </a:cubicBezTo>
                <a:lnTo>
                  <a:pt x="173" y="231"/>
                </a:lnTo>
                <a:cubicBezTo>
                  <a:pt x="363" y="231"/>
                  <a:pt x="363" y="231"/>
                  <a:pt x="363" y="231"/>
                </a:cubicBezTo>
                <a:cubicBezTo>
                  <a:pt x="363" y="223"/>
                  <a:pt x="363" y="223"/>
                  <a:pt x="363" y="223"/>
                </a:cubicBezTo>
                <a:cubicBezTo>
                  <a:pt x="396" y="99"/>
                  <a:pt x="396" y="99"/>
                  <a:pt x="396" y="99"/>
                </a:cubicBezTo>
                <a:cubicBezTo>
                  <a:pt x="231" y="99"/>
                  <a:pt x="231" y="99"/>
                  <a:pt x="231" y="99"/>
                </a:cubicBezTo>
                <a:cubicBezTo>
                  <a:pt x="223" y="99"/>
                  <a:pt x="214" y="91"/>
                  <a:pt x="214" y="82"/>
                </a:cubicBezTo>
                <a:cubicBezTo>
                  <a:pt x="214" y="66"/>
                  <a:pt x="223" y="58"/>
                  <a:pt x="231" y="58"/>
                </a:cubicBezTo>
                <a:cubicBezTo>
                  <a:pt x="421" y="58"/>
                  <a:pt x="421" y="58"/>
                  <a:pt x="421" y="58"/>
                </a:cubicBezTo>
                <a:cubicBezTo>
                  <a:pt x="430" y="58"/>
                  <a:pt x="438" y="66"/>
                  <a:pt x="446" y="66"/>
                </a:cubicBezTo>
                <a:cubicBezTo>
                  <a:pt x="446" y="74"/>
                  <a:pt x="446" y="82"/>
                  <a:pt x="446" y="91"/>
                </a:cubicBezTo>
                <a:cubicBezTo>
                  <a:pt x="405" y="231"/>
                  <a:pt x="405" y="231"/>
                  <a:pt x="405" y="231"/>
                </a:cubicBezTo>
                <a:cubicBezTo>
                  <a:pt x="405" y="256"/>
                  <a:pt x="388" y="273"/>
                  <a:pt x="363" y="2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59">
            <a:extLst>
              <a:ext uri="{FF2B5EF4-FFF2-40B4-BE49-F238E27FC236}">
                <a16:creationId xmlns:a16="http://schemas.microsoft.com/office/drawing/2014/main" id="{8183BA0B-9C57-F745-812B-6A72ECB7B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946" y="8619848"/>
            <a:ext cx="88677" cy="88677"/>
          </a:xfrm>
          <a:custGeom>
            <a:avLst/>
            <a:gdLst>
              <a:gd name="T0" fmla="*/ 0 w 84"/>
              <a:gd name="T1" fmla="*/ 41 h 84"/>
              <a:gd name="T2" fmla="*/ 0 w 84"/>
              <a:gd name="T3" fmla="*/ 41 h 84"/>
              <a:gd name="T4" fmla="*/ 41 w 84"/>
              <a:gd name="T5" fmla="*/ 0 h 84"/>
              <a:gd name="T6" fmla="*/ 83 w 84"/>
              <a:gd name="T7" fmla="*/ 41 h 84"/>
              <a:gd name="T8" fmla="*/ 41 w 84"/>
              <a:gd name="T9" fmla="*/ 83 h 84"/>
              <a:gd name="T10" fmla="*/ 0 w 84"/>
              <a:gd name="T11" fmla="*/ 4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4">
                <a:moveTo>
                  <a:pt x="0" y="41"/>
                </a:moveTo>
                <a:lnTo>
                  <a:pt x="0" y="41"/>
                </a:lnTo>
                <a:cubicBezTo>
                  <a:pt x="0" y="17"/>
                  <a:pt x="16" y="0"/>
                  <a:pt x="41" y="0"/>
                </a:cubicBezTo>
                <a:cubicBezTo>
                  <a:pt x="66" y="0"/>
                  <a:pt x="83" y="17"/>
                  <a:pt x="83" y="41"/>
                </a:cubicBezTo>
                <a:cubicBezTo>
                  <a:pt x="83" y="66"/>
                  <a:pt x="66" y="83"/>
                  <a:pt x="41" y="83"/>
                </a:cubicBezTo>
                <a:cubicBezTo>
                  <a:pt x="16" y="83"/>
                  <a:pt x="0" y="66"/>
                  <a:pt x="0" y="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0">
            <a:extLst>
              <a:ext uri="{FF2B5EF4-FFF2-40B4-BE49-F238E27FC236}">
                <a16:creationId xmlns:a16="http://schemas.microsoft.com/office/drawing/2014/main" id="{5525F6CC-4E06-F84F-BB9E-9963374C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638" y="8619848"/>
            <a:ext cx="88677" cy="88677"/>
          </a:xfrm>
          <a:custGeom>
            <a:avLst/>
            <a:gdLst>
              <a:gd name="T0" fmla="*/ 0 w 83"/>
              <a:gd name="T1" fmla="*/ 41 h 84"/>
              <a:gd name="T2" fmla="*/ 0 w 83"/>
              <a:gd name="T3" fmla="*/ 41 h 84"/>
              <a:gd name="T4" fmla="*/ 41 w 83"/>
              <a:gd name="T5" fmla="*/ 0 h 84"/>
              <a:gd name="T6" fmla="*/ 82 w 83"/>
              <a:gd name="T7" fmla="*/ 41 h 84"/>
              <a:gd name="T8" fmla="*/ 41 w 83"/>
              <a:gd name="T9" fmla="*/ 83 h 84"/>
              <a:gd name="T10" fmla="*/ 0 w 83"/>
              <a:gd name="T11" fmla="*/ 4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0" y="41"/>
                </a:moveTo>
                <a:lnTo>
                  <a:pt x="0" y="41"/>
                </a:lnTo>
                <a:cubicBezTo>
                  <a:pt x="0" y="17"/>
                  <a:pt x="24" y="0"/>
                  <a:pt x="41" y="0"/>
                </a:cubicBezTo>
                <a:cubicBezTo>
                  <a:pt x="66" y="0"/>
                  <a:pt x="82" y="17"/>
                  <a:pt x="82" y="41"/>
                </a:cubicBezTo>
                <a:cubicBezTo>
                  <a:pt x="82" y="66"/>
                  <a:pt x="66" y="83"/>
                  <a:pt x="41" y="83"/>
                </a:cubicBezTo>
                <a:cubicBezTo>
                  <a:pt x="24" y="83"/>
                  <a:pt x="0" y="66"/>
                  <a:pt x="0" y="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1">
            <a:extLst>
              <a:ext uri="{FF2B5EF4-FFF2-40B4-BE49-F238E27FC236}">
                <a16:creationId xmlns:a16="http://schemas.microsoft.com/office/drawing/2014/main" id="{FF7100AC-52C1-8740-89E9-3485D6210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519" y="2687903"/>
            <a:ext cx="130680" cy="121346"/>
          </a:xfrm>
          <a:custGeom>
            <a:avLst/>
            <a:gdLst>
              <a:gd name="T0" fmla="*/ 91 w 125"/>
              <a:gd name="T1" fmla="*/ 115 h 116"/>
              <a:gd name="T2" fmla="*/ 91 w 125"/>
              <a:gd name="T3" fmla="*/ 115 h 116"/>
              <a:gd name="T4" fmla="*/ 33 w 125"/>
              <a:gd name="T5" fmla="*/ 115 h 116"/>
              <a:gd name="T6" fmla="*/ 0 w 125"/>
              <a:gd name="T7" fmla="*/ 82 h 116"/>
              <a:gd name="T8" fmla="*/ 0 w 125"/>
              <a:gd name="T9" fmla="*/ 33 h 116"/>
              <a:gd name="T10" fmla="*/ 33 w 125"/>
              <a:gd name="T11" fmla="*/ 0 h 116"/>
              <a:gd name="T12" fmla="*/ 91 w 125"/>
              <a:gd name="T13" fmla="*/ 0 h 116"/>
              <a:gd name="T14" fmla="*/ 124 w 125"/>
              <a:gd name="T15" fmla="*/ 33 h 116"/>
              <a:gd name="T16" fmla="*/ 124 w 125"/>
              <a:gd name="T17" fmla="*/ 82 h 116"/>
              <a:gd name="T18" fmla="*/ 91 w 125"/>
              <a:gd name="T19" fmla="*/ 115 h 116"/>
              <a:gd name="T20" fmla="*/ 91 w 125"/>
              <a:gd name="T21" fmla="*/ 33 h 116"/>
              <a:gd name="T22" fmla="*/ 91 w 125"/>
              <a:gd name="T23" fmla="*/ 33 h 116"/>
              <a:gd name="T24" fmla="*/ 33 w 125"/>
              <a:gd name="T25" fmla="*/ 33 h 116"/>
              <a:gd name="T26" fmla="*/ 33 w 125"/>
              <a:gd name="T27" fmla="*/ 82 h 116"/>
              <a:gd name="T28" fmla="*/ 91 w 125"/>
              <a:gd name="T29" fmla="*/ 82 h 116"/>
              <a:gd name="T30" fmla="*/ 91 w 125"/>
              <a:gd name="T31" fmla="*/ 3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" h="116">
                <a:moveTo>
                  <a:pt x="91" y="115"/>
                </a:moveTo>
                <a:lnTo>
                  <a:pt x="91" y="115"/>
                </a:lnTo>
                <a:cubicBezTo>
                  <a:pt x="33" y="115"/>
                  <a:pt x="33" y="115"/>
                  <a:pt x="33" y="115"/>
                </a:cubicBezTo>
                <a:cubicBezTo>
                  <a:pt x="16" y="115"/>
                  <a:pt x="0" y="99"/>
                  <a:pt x="0" y="82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8"/>
                  <a:pt x="16" y="0"/>
                  <a:pt x="33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7" y="0"/>
                  <a:pt x="124" y="8"/>
                  <a:pt x="124" y="33"/>
                </a:cubicBezTo>
                <a:cubicBezTo>
                  <a:pt x="124" y="82"/>
                  <a:pt x="124" y="82"/>
                  <a:pt x="124" y="82"/>
                </a:cubicBezTo>
                <a:cubicBezTo>
                  <a:pt x="124" y="99"/>
                  <a:pt x="107" y="115"/>
                  <a:pt x="91" y="115"/>
                </a:cubicBezTo>
                <a:close/>
                <a:moveTo>
                  <a:pt x="91" y="33"/>
                </a:moveTo>
                <a:lnTo>
                  <a:pt x="91" y="33"/>
                </a:lnTo>
                <a:cubicBezTo>
                  <a:pt x="33" y="33"/>
                  <a:pt x="33" y="33"/>
                  <a:pt x="33" y="33"/>
                </a:cubicBezTo>
                <a:cubicBezTo>
                  <a:pt x="33" y="82"/>
                  <a:pt x="33" y="82"/>
                  <a:pt x="33" y="82"/>
                </a:cubicBezTo>
                <a:cubicBezTo>
                  <a:pt x="91" y="82"/>
                  <a:pt x="91" y="82"/>
                  <a:pt x="91" y="82"/>
                </a:cubicBezTo>
                <a:lnTo>
                  <a:pt x="9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2">
            <a:extLst>
              <a:ext uri="{FF2B5EF4-FFF2-40B4-BE49-F238E27FC236}">
                <a16:creationId xmlns:a16="http://schemas.microsoft.com/office/drawing/2014/main" id="{693EFF76-BD18-6248-8DB1-B57390EA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479" y="2524551"/>
            <a:ext cx="508721" cy="410709"/>
          </a:xfrm>
          <a:custGeom>
            <a:avLst/>
            <a:gdLst>
              <a:gd name="T0" fmla="*/ 405 w 481"/>
              <a:gd name="T1" fmla="*/ 388 h 389"/>
              <a:gd name="T2" fmla="*/ 405 w 481"/>
              <a:gd name="T3" fmla="*/ 388 h 389"/>
              <a:gd name="T4" fmla="*/ 75 w 481"/>
              <a:gd name="T5" fmla="*/ 388 h 389"/>
              <a:gd name="T6" fmla="*/ 0 w 481"/>
              <a:gd name="T7" fmla="*/ 306 h 389"/>
              <a:gd name="T8" fmla="*/ 0 w 481"/>
              <a:gd name="T9" fmla="*/ 0 h 389"/>
              <a:gd name="T10" fmla="*/ 41 w 481"/>
              <a:gd name="T11" fmla="*/ 0 h 389"/>
              <a:gd name="T12" fmla="*/ 41 w 481"/>
              <a:gd name="T13" fmla="*/ 306 h 389"/>
              <a:gd name="T14" fmla="*/ 75 w 481"/>
              <a:gd name="T15" fmla="*/ 347 h 389"/>
              <a:gd name="T16" fmla="*/ 405 w 481"/>
              <a:gd name="T17" fmla="*/ 347 h 389"/>
              <a:gd name="T18" fmla="*/ 438 w 481"/>
              <a:gd name="T19" fmla="*/ 306 h 389"/>
              <a:gd name="T20" fmla="*/ 438 w 481"/>
              <a:gd name="T21" fmla="*/ 116 h 389"/>
              <a:gd name="T22" fmla="*/ 405 w 481"/>
              <a:gd name="T23" fmla="*/ 74 h 389"/>
              <a:gd name="T24" fmla="*/ 75 w 481"/>
              <a:gd name="T25" fmla="*/ 74 h 389"/>
              <a:gd name="T26" fmla="*/ 75 w 481"/>
              <a:gd name="T27" fmla="*/ 33 h 389"/>
              <a:gd name="T28" fmla="*/ 405 w 481"/>
              <a:gd name="T29" fmla="*/ 33 h 389"/>
              <a:gd name="T30" fmla="*/ 480 w 481"/>
              <a:gd name="T31" fmla="*/ 116 h 389"/>
              <a:gd name="T32" fmla="*/ 480 w 481"/>
              <a:gd name="T33" fmla="*/ 306 h 389"/>
              <a:gd name="T34" fmla="*/ 405 w 481"/>
              <a:gd name="T35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1" h="389">
                <a:moveTo>
                  <a:pt x="405" y="388"/>
                </a:moveTo>
                <a:lnTo>
                  <a:pt x="405" y="388"/>
                </a:lnTo>
                <a:cubicBezTo>
                  <a:pt x="75" y="388"/>
                  <a:pt x="75" y="388"/>
                  <a:pt x="75" y="388"/>
                </a:cubicBezTo>
                <a:cubicBezTo>
                  <a:pt x="33" y="388"/>
                  <a:pt x="0" y="347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306"/>
                  <a:pt x="41" y="306"/>
                  <a:pt x="41" y="306"/>
                </a:cubicBezTo>
                <a:cubicBezTo>
                  <a:pt x="41" y="330"/>
                  <a:pt x="58" y="347"/>
                  <a:pt x="75" y="347"/>
                </a:cubicBezTo>
                <a:cubicBezTo>
                  <a:pt x="405" y="347"/>
                  <a:pt x="405" y="347"/>
                  <a:pt x="405" y="347"/>
                </a:cubicBezTo>
                <a:cubicBezTo>
                  <a:pt x="422" y="347"/>
                  <a:pt x="438" y="330"/>
                  <a:pt x="438" y="306"/>
                </a:cubicBezTo>
                <a:cubicBezTo>
                  <a:pt x="438" y="116"/>
                  <a:pt x="438" y="116"/>
                  <a:pt x="438" y="116"/>
                </a:cubicBezTo>
                <a:cubicBezTo>
                  <a:pt x="438" y="91"/>
                  <a:pt x="422" y="74"/>
                  <a:pt x="405" y="74"/>
                </a:cubicBezTo>
                <a:cubicBezTo>
                  <a:pt x="75" y="74"/>
                  <a:pt x="75" y="74"/>
                  <a:pt x="75" y="74"/>
                </a:cubicBezTo>
                <a:cubicBezTo>
                  <a:pt x="75" y="33"/>
                  <a:pt x="75" y="33"/>
                  <a:pt x="75" y="33"/>
                </a:cubicBezTo>
                <a:cubicBezTo>
                  <a:pt x="405" y="33"/>
                  <a:pt x="405" y="33"/>
                  <a:pt x="405" y="33"/>
                </a:cubicBezTo>
                <a:cubicBezTo>
                  <a:pt x="447" y="33"/>
                  <a:pt x="480" y="66"/>
                  <a:pt x="480" y="116"/>
                </a:cubicBezTo>
                <a:cubicBezTo>
                  <a:pt x="480" y="306"/>
                  <a:pt x="480" y="306"/>
                  <a:pt x="480" y="306"/>
                </a:cubicBezTo>
                <a:cubicBezTo>
                  <a:pt x="480" y="347"/>
                  <a:pt x="447" y="388"/>
                  <a:pt x="405" y="3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3">
            <a:extLst>
              <a:ext uri="{FF2B5EF4-FFF2-40B4-BE49-F238E27FC236}">
                <a16:creationId xmlns:a16="http://schemas.microsoft.com/office/drawing/2014/main" id="{0CA4CC26-50E2-D047-B251-22DD37C2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144" y="2435876"/>
            <a:ext cx="471384" cy="168017"/>
          </a:xfrm>
          <a:custGeom>
            <a:avLst/>
            <a:gdLst>
              <a:gd name="T0" fmla="*/ 83 w 447"/>
              <a:gd name="T1" fmla="*/ 157 h 158"/>
              <a:gd name="T2" fmla="*/ 83 w 447"/>
              <a:gd name="T3" fmla="*/ 157 h 158"/>
              <a:gd name="T4" fmla="*/ 8 w 447"/>
              <a:gd name="T5" fmla="*/ 66 h 158"/>
              <a:gd name="T6" fmla="*/ 91 w 447"/>
              <a:gd name="T7" fmla="*/ 0 h 158"/>
              <a:gd name="T8" fmla="*/ 372 w 447"/>
              <a:gd name="T9" fmla="*/ 0 h 158"/>
              <a:gd name="T10" fmla="*/ 446 w 447"/>
              <a:gd name="T11" fmla="*/ 66 h 158"/>
              <a:gd name="T12" fmla="*/ 446 w 447"/>
              <a:gd name="T13" fmla="*/ 83 h 158"/>
              <a:gd name="T14" fmla="*/ 421 w 447"/>
              <a:gd name="T15" fmla="*/ 99 h 158"/>
              <a:gd name="T16" fmla="*/ 421 w 447"/>
              <a:gd name="T17" fmla="*/ 99 h 158"/>
              <a:gd name="T18" fmla="*/ 405 w 447"/>
              <a:gd name="T19" fmla="*/ 83 h 158"/>
              <a:gd name="T20" fmla="*/ 405 w 447"/>
              <a:gd name="T21" fmla="*/ 66 h 158"/>
              <a:gd name="T22" fmla="*/ 372 w 447"/>
              <a:gd name="T23" fmla="*/ 41 h 158"/>
              <a:gd name="T24" fmla="*/ 91 w 447"/>
              <a:gd name="T25" fmla="*/ 41 h 158"/>
              <a:gd name="T26" fmla="*/ 49 w 447"/>
              <a:gd name="T27" fmla="*/ 74 h 158"/>
              <a:gd name="T28" fmla="*/ 83 w 447"/>
              <a:gd name="T29" fmla="*/ 116 h 158"/>
              <a:gd name="T30" fmla="*/ 83 w 447"/>
              <a:gd name="T31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7" h="158">
                <a:moveTo>
                  <a:pt x="83" y="157"/>
                </a:moveTo>
                <a:lnTo>
                  <a:pt x="83" y="157"/>
                </a:lnTo>
                <a:cubicBezTo>
                  <a:pt x="41" y="157"/>
                  <a:pt x="0" y="116"/>
                  <a:pt x="8" y="66"/>
                </a:cubicBezTo>
                <a:cubicBezTo>
                  <a:pt x="8" y="25"/>
                  <a:pt x="49" y="0"/>
                  <a:pt x="91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413" y="0"/>
                  <a:pt x="446" y="25"/>
                  <a:pt x="446" y="66"/>
                </a:cubicBezTo>
                <a:cubicBezTo>
                  <a:pt x="446" y="83"/>
                  <a:pt x="446" y="83"/>
                  <a:pt x="446" y="83"/>
                </a:cubicBezTo>
                <a:cubicBezTo>
                  <a:pt x="446" y="91"/>
                  <a:pt x="438" y="99"/>
                  <a:pt x="421" y="99"/>
                </a:cubicBezTo>
                <a:lnTo>
                  <a:pt x="421" y="99"/>
                </a:lnTo>
                <a:cubicBezTo>
                  <a:pt x="413" y="99"/>
                  <a:pt x="405" y="91"/>
                  <a:pt x="405" y="83"/>
                </a:cubicBezTo>
                <a:cubicBezTo>
                  <a:pt x="405" y="66"/>
                  <a:pt x="405" y="66"/>
                  <a:pt x="405" y="66"/>
                </a:cubicBezTo>
                <a:cubicBezTo>
                  <a:pt x="405" y="50"/>
                  <a:pt x="388" y="41"/>
                  <a:pt x="372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66" y="41"/>
                  <a:pt x="49" y="50"/>
                  <a:pt x="49" y="74"/>
                </a:cubicBezTo>
                <a:cubicBezTo>
                  <a:pt x="41" y="99"/>
                  <a:pt x="58" y="116"/>
                  <a:pt x="83" y="116"/>
                </a:cubicBezTo>
                <a:lnTo>
                  <a:pt x="83" y="1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4">
            <a:extLst>
              <a:ext uri="{FF2B5EF4-FFF2-40B4-BE49-F238E27FC236}">
                <a16:creationId xmlns:a16="http://schemas.microsoft.com/office/drawing/2014/main" id="{E0C3D2DB-E37F-374C-9116-D7B8A533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080" y="11079438"/>
            <a:ext cx="186686" cy="210020"/>
          </a:xfrm>
          <a:custGeom>
            <a:avLst/>
            <a:gdLst>
              <a:gd name="T0" fmla="*/ 9 w 175"/>
              <a:gd name="T1" fmla="*/ 190 h 199"/>
              <a:gd name="T2" fmla="*/ 9 w 175"/>
              <a:gd name="T3" fmla="*/ 190 h 199"/>
              <a:gd name="T4" fmla="*/ 9 w 175"/>
              <a:gd name="T5" fmla="*/ 190 h 199"/>
              <a:gd name="T6" fmla="*/ 9 w 175"/>
              <a:gd name="T7" fmla="*/ 165 h 199"/>
              <a:gd name="T8" fmla="*/ 149 w 175"/>
              <a:gd name="T9" fmla="*/ 8 h 199"/>
              <a:gd name="T10" fmla="*/ 174 w 175"/>
              <a:gd name="T11" fmla="*/ 8 h 199"/>
              <a:gd name="T12" fmla="*/ 174 w 175"/>
              <a:gd name="T13" fmla="*/ 8 h 199"/>
              <a:gd name="T14" fmla="*/ 174 w 175"/>
              <a:gd name="T15" fmla="*/ 33 h 199"/>
              <a:gd name="T16" fmla="*/ 33 w 175"/>
              <a:gd name="T17" fmla="*/ 190 h 199"/>
              <a:gd name="T18" fmla="*/ 9 w 175"/>
              <a:gd name="T19" fmla="*/ 19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" h="199">
                <a:moveTo>
                  <a:pt x="9" y="190"/>
                </a:moveTo>
                <a:lnTo>
                  <a:pt x="9" y="190"/>
                </a:lnTo>
                <a:lnTo>
                  <a:pt x="9" y="190"/>
                </a:lnTo>
                <a:cubicBezTo>
                  <a:pt x="0" y="181"/>
                  <a:pt x="0" y="173"/>
                  <a:pt x="9" y="165"/>
                </a:cubicBezTo>
                <a:cubicBezTo>
                  <a:pt x="149" y="8"/>
                  <a:pt x="149" y="8"/>
                  <a:pt x="149" y="8"/>
                </a:cubicBezTo>
                <a:cubicBezTo>
                  <a:pt x="157" y="0"/>
                  <a:pt x="166" y="0"/>
                  <a:pt x="174" y="8"/>
                </a:cubicBezTo>
                <a:lnTo>
                  <a:pt x="174" y="8"/>
                </a:lnTo>
                <a:cubicBezTo>
                  <a:pt x="174" y="16"/>
                  <a:pt x="174" y="24"/>
                  <a:pt x="174" y="33"/>
                </a:cubicBezTo>
                <a:cubicBezTo>
                  <a:pt x="33" y="190"/>
                  <a:pt x="33" y="190"/>
                  <a:pt x="33" y="190"/>
                </a:cubicBezTo>
                <a:cubicBezTo>
                  <a:pt x="25" y="198"/>
                  <a:pt x="17" y="198"/>
                  <a:pt x="9" y="1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5">
            <a:extLst>
              <a:ext uri="{FF2B5EF4-FFF2-40B4-BE49-F238E27FC236}">
                <a16:creationId xmlns:a16="http://schemas.microsoft.com/office/drawing/2014/main" id="{5D7E64C8-FF04-2445-870A-1EC278D0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088" y="11196115"/>
            <a:ext cx="116680" cy="116680"/>
          </a:xfrm>
          <a:custGeom>
            <a:avLst/>
            <a:gdLst>
              <a:gd name="T0" fmla="*/ 58 w 109"/>
              <a:gd name="T1" fmla="*/ 108 h 109"/>
              <a:gd name="T2" fmla="*/ 58 w 109"/>
              <a:gd name="T3" fmla="*/ 108 h 109"/>
              <a:gd name="T4" fmla="*/ 0 w 109"/>
              <a:gd name="T5" fmla="*/ 58 h 109"/>
              <a:gd name="T6" fmla="*/ 58 w 109"/>
              <a:gd name="T7" fmla="*/ 0 h 109"/>
              <a:gd name="T8" fmla="*/ 108 w 109"/>
              <a:gd name="T9" fmla="*/ 58 h 109"/>
              <a:gd name="T10" fmla="*/ 58 w 109"/>
              <a:gd name="T11" fmla="*/ 108 h 109"/>
              <a:gd name="T12" fmla="*/ 58 w 109"/>
              <a:gd name="T13" fmla="*/ 33 h 109"/>
              <a:gd name="T14" fmla="*/ 58 w 109"/>
              <a:gd name="T15" fmla="*/ 33 h 109"/>
              <a:gd name="T16" fmla="*/ 33 w 109"/>
              <a:gd name="T17" fmla="*/ 58 h 109"/>
              <a:gd name="T18" fmla="*/ 58 w 109"/>
              <a:gd name="T19" fmla="*/ 74 h 109"/>
              <a:gd name="T20" fmla="*/ 75 w 109"/>
              <a:gd name="T21" fmla="*/ 58 h 109"/>
              <a:gd name="T22" fmla="*/ 58 w 109"/>
              <a:gd name="T23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58" y="108"/>
                </a:moveTo>
                <a:lnTo>
                  <a:pt x="58" y="108"/>
                </a:lnTo>
                <a:cubicBezTo>
                  <a:pt x="25" y="108"/>
                  <a:pt x="0" y="83"/>
                  <a:pt x="0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83" y="0"/>
                  <a:pt x="108" y="25"/>
                  <a:pt x="108" y="58"/>
                </a:cubicBezTo>
                <a:cubicBezTo>
                  <a:pt x="108" y="83"/>
                  <a:pt x="83" y="108"/>
                  <a:pt x="58" y="108"/>
                </a:cubicBezTo>
                <a:close/>
                <a:moveTo>
                  <a:pt x="58" y="33"/>
                </a:moveTo>
                <a:lnTo>
                  <a:pt x="58" y="33"/>
                </a:lnTo>
                <a:cubicBezTo>
                  <a:pt x="41" y="33"/>
                  <a:pt x="33" y="41"/>
                  <a:pt x="33" y="58"/>
                </a:cubicBezTo>
                <a:cubicBezTo>
                  <a:pt x="33" y="66"/>
                  <a:pt x="41" y="74"/>
                  <a:pt x="58" y="74"/>
                </a:cubicBezTo>
                <a:cubicBezTo>
                  <a:pt x="66" y="74"/>
                  <a:pt x="75" y="66"/>
                  <a:pt x="75" y="58"/>
                </a:cubicBezTo>
                <a:cubicBezTo>
                  <a:pt x="75" y="41"/>
                  <a:pt x="66" y="33"/>
                  <a:pt x="5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6">
            <a:extLst>
              <a:ext uri="{FF2B5EF4-FFF2-40B4-BE49-F238E27FC236}">
                <a16:creationId xmlns:a16="http://schemas.microsoft.com/office/drawing/2014/main" id="{19940A1B-5D70-C84D-B942-0B686E281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742" y="11065435"/>
            <a:ext cx="107346" cy="112012"/>
          </a:xfrm>
          <a:custGeom>
            <a:avLst/>
            <a:gdLst>
              <a:gd name="T0" fmla="*/ 49 w 100"/>
              <a:gd name="T1" fmla="*/ 107 h 108"/>
              <a:gd name="T2" fmla="*/ 49 w 100"/>
              <a:gd name="T3" fmla="*/ 107 h 108"/>
              <a:gd name="T4" fmla="*/ 0 w 100"/>
              <a:gd name="T5" fmla="*/ 58 h 108"/>
              <a:gd name="T6" fmla="*/ 49 w 100"/>
              <a:gd name="T7" fmla="*/ 0 h 108"/>
              <a:gd name="T8" fmla="*/ 99 w 100"/>
              <a:gd name="T9" fmla="*/ 58 h 108"/>
              <a:gd name="T10" fmla="*/ 49 w 100"/>
              <a:gd name="T11" fmla="*/ 107 h 108"/>
              <a:gd name="T12" fmla="*/ 49 w 100"/>
              <a:gd name="T13" fmla="*/ 33 h 108"/>
              <a:gd name="T14" fmla="*/ 49 w 100"/>
              <a:gd name="T15" fmla="*/ 33 h 108"/>
              <a:gd name="T16" fmla="*/ 24 w 100"/>
              <a:gd name="T17" fmla="*/ 58 h 108"/>
              <a:gd name="T18" fmla="*/ 49 w 100"/>
              <a:gd name="T19" fmla="*/ 74 h 108"/>
              <a:gd name="T20" fmla="*/ 66 w 100"/>
              <a:gd name="T21" fmla="*/ 58 h 108"/>
              <a:gd name="T22" fmla="*/ 49 w 100"/>
              <a:gd name="T23" fmla="*/ 3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8">
                <a:moveTo>
                  <a:pt x="49" y="107"/>
                </a:moveTo>
                <a:lnTo>
                  <a:pt x="49" y="107"/>
                </a:lnTo>
                <a:cubicBezTo>
                  <a:pt x="16" y="107"/>
                  <a:pt x="0" y="83"/>
                  <a:pt x="0" y="58"/>
                </a:cubicBezTo>
                <a:cubicBezTo>
                  <a:pt x="0" y="25"/>
                  <a:pt x="16" y="0"/>
                  <a:pt x="49" y="0"/>
                </a:cubicBezTo>
                <a:cubicBezTo>
                  <a:pt x="74" y="0"/>
                  <a:pt x="99" y="25"/>
                  <a:pt x="99" y="58"/>
                </a:cubicBezTo>
                <a:cubicBezTo>
                  <a:pt x="99" y="83"/>
                  <a:pt x="74" y="107"/>
                  <a:pt x="49" y="107"/>
                </a:cubicBezTo>
                <a:close/>
                <a:moveTo>
                  <a:pt x="49" y="33"/>
                </a:moveTo>
                <a:lnTo>
                  <a:pt x="49" y="33"/>
                </a:lnTo>
                <a:cubicBezTo>
                  <a:pt x="41" y="33"/>
                  <a:pt x="24" y="41"/>
                  <a:pt x="24" y="58"/>
                </a:cubicBezTo>
                <a:cubicBezTo>
                  <a:pt x="24" y="66"/>
                  <a:pt x="41" y="74"/>
                  <a:pt x="49" y="74"/>
                </a:cubicBezTo>
                <a:cubicBezTo>
                  <a:pt x="57" y="74"/>
                  <a:pt x="66" y="66"/>
                  <a:pt x="66" y="58"/>
                </a:cubicBezTo>
                <a:cubicBezTo>
                  <a:pt x="66" y="41"/>
                  <a:pt x="57" y="33"/>
                  <a:pt x="49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7">
            <a:extLst>
              <a:ext uri="{FF2B5EF4-FFF2-40B4-BE49-F238E27FC236}">
                <a16:creationId xmlns:a16="http://schemas.microsoft.com/office/drawing/2014/main" id="{15CEF567-87BC-AD4B-8E90-F766FABB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402" y="11037432"/>
            <a:ext cx="18669" cy="28003"/>
          </a:xfrm>
          <a:custGeom>
            <a:avLst/>
            <a:gdLst>
              <a:gd name="T0" fmla="*/ 17 w 18"/>
              <a:gd name="T1" fmla="*/ 25 h 26"/>
              <a:gd name="T2" fmla="*/ 0 w 18"/>
              <a:gd name="T3" fmla="*/ 25 h 26"/>
              <a:gd name="T4" fmla="*/ 0 w 18"/>
              <a:gd name="T5" fmla="*/ 0 h 26"/>
              <a:gd name="T6" fmla="*/ 17 w 18"/>
              <a:gd name="T7" fmla="*/ 0 h 26"/>
              <a:gd name="T8" fmla="*/ 17 w 18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6">
                <a:moveTo>
                  <a:pt x="17" y="25"/>
                </a:moveTo>
                <a:lnTo>
                  <a:pt x="0" y="25"/>
                </a:lnTo>
                <a:lnTo>
                  <a:pt x="0" y="0"/>
                </a:lnTo>
                <a:lnTo>
                  <a:pt x="17" y="0"/>
                </a:lnTo>
                <a:lnTo>
                  <a:pt x="17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8">
            <a:extLst>
              <a:ext uri="{FF2B5EF4-FFF2-40B4-BE49-F238E27FC236}">
                <a16:creationId xmlns:a16="http://schemas.microsoft.com/office/drawing/2014/main" id="{20D6C713-E7DC-F44D-AE66-0A2F243C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402" y="11098106"/>
            <a:ext cx="18669" cy="70006"/>
          </a:xfrm>
          <a:custGeom>
            <a:avLst/>
            <a:gdLst>
              <a:gd name="T0" fmla="*/ 17 w 18"/>
              <a:gd name="T1" fmla="*/ 66 h 67"/>
              <a:gd name="T2" fmla="*/ 0 w 18"/>
              <a:gd name="T3" fmla="*/ 66 h 67"/>
              <a:gd name="T4" fmla="*/ 0 w 18"/>
              <a:gd name="T5" fmla="*/ 0 h 67"/>
              <a:gd name="T6" fmla="*/ 17 w 18"/>
              <a:gd name="T7" fmla="*/ 0 h 67"/>
              <a:gd name="T8" fmla="*/ 17 w 18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7">
                <a:moveTo>
                  <a:pt x="17" y="66"/>
                </a:moveTo>
                <a:lnTo>
                  <a:pt x="0" y="66"/>
                </a:lnTo>
                <a:lnTo>
                  <a:pt x="0" y="0"/>
                </a:lnTo>
                <a:lnTo>
                  <a:pt x="17" y="0"/>
                </a:lnTo>
                <a:lnTo>
                  <a:pt x="17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9">
            <a:extLst>
              <a:ext uri="{FF2B5EF4-FFF2-40B4-BE49-F238E27FC236}">
                <a16:creationId xmlns:a16="http://schemas.microsoft.com/office/drawing/2014/main" id="{84C23569-F90F-E94F-BE26-C311C08E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402" y="11200783"/>
            <a:ext cx="18669" cy="70006"/>
          </a:xfrm>
          <a:custGeom>
            <a:avLst/>
            <a:gdLst>
              <a:gd name="T0" fmla="*/ 17 w 18"/>
              <a:gd name="T1" fmla="*/ 66 h 67"/>
              <a:gd name="T2" fmla="*/ 0 w 18"/>
              <a:gd name="T3" fmla="*/ 66 h 67"/>
              <a:gd name="T4" fmla="*/ 0 w 18"/>
              <a:gd name="T5" fmla="*/ 0 h 67"/>
              <a:gd name="T6" fmla="*/ 17 w 18"/>
              <a:gd name="T7" fmla="*/ 0 h 67"/>
              <a:gd name="T8" fmla="*/ 17 w 18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7">
                <a:moveTo>
                  <a:pt x="17" y="66"/>
                </a:moveTo>
                <a:lnTo>
                  <a:pt x="0" y="66"/>
                </a:lnTo>
                <a:lnTo>
                  <a:pt x="0" y="0"/>
                </a:lnTo>
                <a:lnTo>
                  <a:pt x="17" y="0"/>
                </a:lnTo>
                <a:lnTo>
                  <a:pt x="17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0">
            <a:extLst>
              <a:ext uri="{FF2B5EF4-FFF2-40B4-BE49-F238E27FC236}">
                <a16:creationId xmlns:a16="http://schemas.microsoft.com/office/drawing/2014/main" id="{DC017B4D-C744-214C-9544-30948FE9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402" y="11298792"/>
            <a:ext cx="18669" cy="46671"/>
          </a:xfrm>
          <a:custGeom>
            <a:avLst/>
            <a:gdLst>
              <a:gd name="T0" fmla="*/ 17 w 18"/>
              <a:gd name="T1" fmla="*/ 42 h 43"/>
              <a:gd name="T2" fmla="*/ 0 w 18"/>
              <a:gd name="T3" fmla="*/ 42 h 43"/>
              <a:gd name="T4" fmla="*/ 0 w 18"/>
              <a:gd name="T5" fmla="*/ 0 h 43"/>
              <a:gd name="T6" fmla="*/ 17 w 18"/>
              <a:gd name="T7" fmla="*/ 0 h 43"/>
              <a:gd name="T8" fmla="*/ 17 w 1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3">
                <a:moveTo>
                  <a:pt x="17" y="42"/>
                </a:moveTo>
                <a:lnTo>
                  <a:pt x="0" y="42"/>
                </a:lnTo>
                <a:lnTo>
                  <a:pt x="0" y="0"/>
                </a:lnTo>
                <a:lnTo>
                  <a:pt x="17" y="0"/>
                </a:lnTo>
                <a:lnTo>
                  <a:pt x="17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1">
            <a:extLst>
              <a:ext uri="{FF2B5EF4-FFF2-40B4-BE49-F238E27FC236}">
                <a16:creationId xmlns:a16="http://schemas.microsoft.com/office/drawing/2014/main" id="{2DE86702-2566-F945-A7AC-00359F66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385" y="10976760"/>
            <a:ext cx="569392" cy="420043"/>
          </a:xfrm>
          <a:custGeom>
            <a:avLst/>
            <a:gdLst>
              <a:gd name="T0" fmla="*/ 471 w 538"/>
              <a:gd name="T1" fmla="*/ 397 h 398"/>
              <a:gd name="T2" fmla="*/ 471 w 538"/>
              <a:gd name="T3" fmla="*/ 397 h 398"/>
              <a:gd name="T4" fmla="*/ 25 w 538"/>
              <a:gd name="T5" fmla="*/ 397 h 398"/>
              <a:gd name="T6" fmla="*/ 0 w 538"/>
              <a:gd name="T7" fmla="*/ 372 h 398"/>
              <a:gd name="T8" fmla="*/ 0 w 538"/>
              <a:gd name="T9" fmla="*/ 290 h 398"/>
              <a:gd name="T10" fmla="*/ 25 w 538"/>
              <a:gd name="T11" fmla="*/ 265 h 398"/>
              <a:gd name="T12" fmla="*/ 83 w 538"/>
              <a:gd name="T13" fmla="*/ 199 h 398"/>
              <a:gd name="T14" fmla="*/ 25 w 538"/>
              <a:gd name="T15" fmla="*/ 133 h 398"/>
              <a:gd name="T16" fmla="*/ 0 w 538"/>
              <a:gd name="T17" fmla="*/ 108 h 398"/>
              <a:gd name="T18" fmla="*/ 0 w 538"/>
              <a:gd name="T19" fmla="*/ 25 h 398"/>
              <a:gd name="T20" fmla="*/ 25 w 538"/>
              <a:gd name="T21" fmla="*/ 0 h 398"/>
              <a:gd name="T22" fmla="*/ 471 w 538"/>
              <a:gd name="T23" fmla="*/ 0 h 398"/>
              <a:gd name="T24" fmla="*/ 537 w 538"/>
              <a:gd name="T25" fmla="*/ 67 h 398"/>
              <a:gd name="T26" fmla="*/ 537 w 538"/>
              <a:gd name="T27" fmla="*/ 331 h 398"/>
              <a:gd name="T28" fmla="*/ 471 w 538"/>
              <a:gd name="T29" fmla="*/ 397 h 398"/>
              <a:gd name="T30" fmla="*/ 41 w 538"/>
              <a:gd name="T31" fmla="*/ 356 h 398"/>
              <a:gd name="T32" fmla="*/ 41 w 538"/>
              <a:gd name="T33" fmla="*/ 356 h 398"/>
              <a:gd name="T34" fmla="*/ 471 w 538"/>
              <a:gd name="T35" fmla="*/ 356 h 398"/>
              <a:gd name="T36" fmla="*/ 496 w 538"/>
              <a:gd name="T37" fmla="*/ 331 h 398"/>
              <a:gd name="T38" fmla="*/ 496 w 538"/>
              <a:gd name="T39" fmla="*/ 67 h 398"/>
              <a:gd name="T40" fmla="*/ 471 w 538"/>
              <a:gd name="T41" fmla="*/ 42 h 398"/>
              <a:gd name="T42" fmla="*/ 41 w 538"/>
              <a:gd name="T43" fmla="*/ 42 h 398"/>
              <a:gd name="T44" fmla="*/ 41 w 538"/>
              <a:gd name="T45" fmla="*/ 91 h 398"/>
              <a:gd name="T46" fmla="*/ 124 w 538"/>
              <a:gd name="T47" fmla="*/ 199 h 398"/>
              <a:gd name="T48" fmla="*/ 41 w 538"/>
              <a:gd name="T49" fmla="*/ 298 h 398"/>
              <a:gd name="T50" fmla="*/ 41 w 538"/>
              <a:gd name="T51" fmla="*/ 356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8" h="398">
                <a:moveTo>
                  <a:pt x="471" y="397"/>
                </a:moveTo>
                <a:lnTo>
                  <a:pt x="471" y="397"/>
                </a:lnTo>
                <a:cubicBezTo>
                  <a:pt x="25" y="397"/>
                  <a:pt x="25" y="397"/>
                  <a:pt x="25" y="397"/>
                </a:cubicBezTo>
                <a:cubicBezTo>
                  <a:pt x="8" y="397"/>
                  <a:pt x="0" y="389"/>
                  <a:pt x="0" y="372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73"/>
                  <a:pt x="8" y="265"/>
                  <a:pt x="25" y="265"/>
                </a:cubicBezTo>
                <a:cubicBezTo>
                  <a:pt x="58" y="257"/>
                  <a:pt x="83" y="232"/>
                  <a:pt x="83" y="199"/>
                </a:cubicBezTo>
                <a:cubicBezTo>
                  <a:pt x="83" y="166"/>
                  <a:pt x="58" y="133"/>
                  <a:pt x="25" y="133"/>
                </a:cubicBezTo>
                <a:cubicBezTo>
                  <a:pt x="8" y="133"/>
                  <a:pt x="0" y="124"/>
                  <a:pt x="0" y="10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25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504" y="0"/>
                  <a:pt x="537" y="25"/>
                  <a:pt x="537" y="67"/>
                </a:cubicBezTo>
                <a:cubicBezTo>
                  <a:pt x="537" y="331"/>
                  <a:pt x="537" y="331"/>
                  <a:pt x="537" y="331"/>
                </a:cubicBezTo>
                <a:cubicBezTo>
                  <a:pt x="537" y="364"/>
                  <a:pt x="504" y="397"/>
                  <a:pt x="471" y="397"/>
                </a:cubicBezTo>
                <a:close/>
                <a:moveTo>
                  <a:pt x="41" y="356"/>
                </a:moveTo>
                <a:lnTo>
                  <a:pt x="41" y="356"/>
                </a:lnTo>
                <a:cubicBezTo>
                  <a:pt x="471" y="356"/>
                  <a:pt x="471" y="356"/>
                  <a:pt x="471" y="356"/>
                </a:cubicBezTo>
                <a:cubicBezTo>
                  <a:pt x="488" y="356"/>
                  <a:pt x="496" y="348"/>
                  <a:pt x="496" y="331"/>
                </a:cubicBezTo>
                <a:cubicBezTo>
                  <a:pt x="496" y="67"/>
                  <a:pt x="496" y="67"/>
                  <a:pt x="496" y="67"/>
                </a:cubicBezTo>
                <a:cubicBezTo>
                  <a:pt x="496" y="50"/>
                  <a:pt x="488" y="42"/>
                  <a:pt x="47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91"/>
                  <a:pt x="41" y="91"/>
                  <a:pt x="41" y="91"/>
                </a:cubicBezTo>
                <a:cubicBezTo>
                  <a:pt x="91" y="108"/>
                  <a:pt x="124" y="149"/>
                  <a:pt x="124" y="199"/>
                </a:cubicBezTo>
                <a:cubicBezTo>
                  <a:pt x="124" y="248"/>
                  <a:pt x="91" y="290"/>
                  <a:pt x="41" y="298"/>
                </a:cubicBezTo>
                <a:lnTo>
                  <a:pt x="41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FE4C093E-CFC2-6B46-BDA9-0D109381C7FF}"/>
              </a:ext>
            </a:extLst>
          </p:cNvPr>
          <p:cNvGrpSpPr/>
          <p:nvPr/>
        </p:nvGrpSpPr>
        <p:grpSpPr>
          <a:xfrm>
            <a:off x="3095566" y="1974169"/>
            <a:ext cx="2881283" cy="1125606"/>
            <a:chOff x="4247967" y="10701123"/>
            <a:chExt cx="4236804" cy="1125606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90CBEC32-5F8E-D641-99B1-346B7BB440FA}"/>
                </a:ext>
              </a:extLst>
            </p:cNvPr>
            <p:cNvSpPr txBox="1"/>
            <p:nvPr/>
          </p:nvSpPr>
          <p:spPr>
            <a:xfrm flipH="1">
              <a:off x="4263266" y="10701123"/>
              <a:ext cx="2382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DC0D4EFE-E1CC-3D47-BE13-EB65330751E2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D1136C93-E76D-F44B-A972-FB4189DC0045}"/>
              </a:ext>
            </a:extLst>
          </p:cNvPr>
          <p:cNvGrpSpPr/>
          <p:nvPr/>
        </p:nvGrpSpPr>
        <p:grpSpPr>
          <a:xfrm>
            <a:off x="4890920" y="4781378"/>
            <a:ext cx="2881283" cy="1125606"/>
            <a:chOff x="4247967" y="10701123"/>
            <a:chExt cx="4236804" cy="1125606"/>
          </a:xfrm>
        </p:grpSpPr>
        <p:sp>
          <p:nvSpPr>
            <p:cNvPr id="296" name="CuadroTexto 395">
              <a:extLst>
                <a:ext uri="{FF2B5EF4-FFF2-40B4-BE49-F238E27FC236}">
                  <a16:creationId xmlns:a16="http://schemas.microsoft.com/office/drawing/2014/main" id="{43BB0D0D-F550-2644-A6F3-538663412D87}"/>
                </a:ext>
              </a:extLst>
            </p:cNvPr>
            <p:cNvSpPr txBox="1"/>
            <p:nvPr/>
          </p:nvSpPr>
          <p:spPr>
            <a:xfrm flipH="1">
              <a:off x="4263266" y="10701123"/>
              <a:ext cx="2382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7" name="Rectangle 40">
              <a:extLst>
                <a:ext uri="{FF2B5EF4-FFF2-40B4-BE49-F238E27FC236}">
                  <a16:creationId xmlns:a16="http://schemas.microsoft.com/office/drawing/2014/main" id="{12498D9B-8DAD-4342-A824-E6995EF08603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B905F54E-95AD-D348-BDFF-0E60806E4E60}"/>
              </a:ext>
            </a:extLst>
          </p:cNvPr>
          <p:cNvGrpSpPr/>
          <p:nvPr/>
        </p:nvGrpSpPr>
        <p:grpSpPr>
          <a:xfrm>
            <a:off x="4341696" y="7830689"/>
            <a:ext cx="2881283" cy="1125606"/>
            <a:chOff x="4247967" y="10701123"/>
            <a:chExt cx="4236804" cy="1125606"/>
          </a:xfrm>
        </p:grpSpPr>
        <p:sp>
          <p:nvSpPr>
            <p:cNvPr id="299" name="CuadroTexto 395">
              <a:extLst>
                <a:ext uri="{FF2B5EF4-FFF2-40B4-BE49-F238E27FC236}">
                  <a16:creationId xmlns:a16="http://schemas.microsoft.com/office/drawing/2014/main" id="{2329341C-9C0D-A04C-9373-AFD2F3E6ED0D}"/>
                </a:ext>
              </a:extLst>
            </p:cNvPr>
            <p:cNvSpPr txBox="1"/>
            <p:nvPr/>
          </p:nvSpPr>
          <p:spPr>
            <a:xfrm flipH="1">
              <a:off x="4263266" y="10701123"/>
              <a:ext cx="2382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00" name="Rectangle 40">
              <a:extLst>
                <a:ext uri="{FF2B5EF4-FFF2-40B4-BE49-F238E27FC236}">
                  <a16:creationId xmlns:a16="http://schemas.microsoft.com/office/drawing/2014/main" id="{B67E53DF-03E3-F14E-B671-8717AD8BCE5B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F210693B-C12D-CF4F-B121-94E53F31DEEE}"/>
              </a:ext>
            </a:extLst>
          </p:cNvPr>
          <p:cNvGrpSpPr/>
          <p:nvPr/>
        </p:nvGrpSpPr>
        <p:grpSpPr>
          <a:xfrm>
            <a:off x="5560945" y="10480163"/>
            <a:ext cx="2881283" cy="1125606"/>
            <a:chOff x="4247967" y="10701123"/>
            <a:chExt cx="4236804" cy="1125606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745327F4-F828-5942-8FB5-D8DAD41567B4}"/>
                </a:ext>
              </a:extLst>
            </p:cNvPr>
            <p:cNvSpPr txBox="1"/>
            <p:nvPr/>
          </p:nvSpPr>
          <p:spPr>
            <a:xfrm flipH="1">
              <a:off x="4263266" y="10701123"/>
              <a:ext cx="2382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FDCC6D15-CB9A-3341-AC66-C2D17950059A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04" name="CuadroTexto 598">
            <a:extLst>
              <a:ext uri="{FF2B5EF4-FFF2-40B4-BE49-F238E27FC236}">
                <a16:creationId xmlns:a16="http://schemas.microsoft.com/office/drawing/2014/main" id="{A382FC71-ACC8-A64D-9DD5-86B76845359F}"/>
              </a:ext>
            </a:extLst>
          </p:cNvPr>
          <p:cNvSpPr txBox="1"/>
          <p:nvPr/>
        </p:nvSpPr>
        <p:spPr>
          <a:xfrm>
            <a:off x="7646137" y="2188393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45%</a:t>
            </a:r>
          </a:p>
        </p:txBody>
      </p:sp>
      <p:sp>
        <p:nvSpPr>
          <p:cNvPr id="305" name="CuadroTexto 598">
            <a:extLst>
              <a:ext uri="{FF2B5EF4-FFF2-40B4-BE49-F238E27FC236}">
                <a16:creationId xmlns:a16="http://schemas.microsoft.com/office/drawing/2014/main" id="{5AC04947-7A54-7B4D-85B4-9258D4316B5A}"/>
              </a:ext>
            </a:extLst>
          </p:cNvPr>
          <p:cNvSpPr txBox="1"/>
          <p:nvPr/>
        </p:nvSpPr>
        <p:spPr>
          <a:xfrm>
            <a:off x="11033764" y="4965227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75%</a:t>
            </a:r>
          </a:p>
        </p:txBody>
      </p:sp>
      <p:sp>
        <p:nvSpPr>
          <p:cNvPr id="306" name="CuadroTexto 598">
            <a:extLst>
              <a:ext uri="{FF2B5EF4-FFF2-40B4-BE49-F238E27FC236}">
                <a16:creationId xmlns:a16="http://schemas.microsoft.com/office/drawing/2014/main" id="{D9F9EC2B-A4CB-0D45-97CD-E914D7A18CE8}"/>
              </a:ext>
            </a:extLst>
          </p:cNvPr>
          <p:cNvSpPr txBox="1"/>
          <p:nvPr/>
        </p:nvSpPr>
        <p:spPr>
          <a:xfrm>
            <a:off x="9792363" y="7998996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60%</a:t>
            </a:r>
          </a:p>
        </p:txBody>
      </p:sp>
      <p:sp>
        <p:nvSpPr>
          <p:cNvPr id="307" name="CuadroTexto 598">
            <a:extLst>
              <a:ext uri="{FF2B5EF4-FFF2-40B4-BE49-F238E27FC236}">
                <a16:creationId xmlns:a16="http://schemas.microsoft.com/office/drawing/2014/main" id="{E1E88753-BFAE-F743-84EA-FC0884605B41}"/>
              </a:ext>
            </a:extLst>
          </p:cNvPr>
          <p:cNvSpPr txBox="1"/>
          <p:nvPr/>
        </p:nvSpPr>
        <p:spPr>
          <a:xfrm>
            <a:off x="12786280" y="10663939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90%</a:t>
            </a:r>
          </a:p>
        </p:txBody>
      </p:sp>
      <p:grpSp>
        <p:nvGrpSpPr>
          <p:cNvPr id="308" name="Group 71">
            <a:extLst>
              <a:ext uri="{FF2B5EF4-FFF2-40B4-BE49-F238E27FC236}">
                <a16:creationId xmlns:a16="http://schemas.microsoft.com/office/drawing/2014/main" id="{D5DA4BB4-BB44-3148-8408-B12527C37CA5}"/>
              </a:ext>
            </a:extLst>
          </p:cNvPr>
          <p:cNvGrpSpPr/>
          <p:nvPr/>
        </p:nvGrpSpPr>
        <p:grpSpPr>
          <a:xfrm>
            <a:off x="14210884" y="5433389"/>
            <a:ext cx="8909115" cy="2500601"/>
            <a:chOff x="2232442" y="3643574"/>
            <a:chExt cx="8954788" cy="2500601"/>
          </a:xfrm>
        </p:grpSpPr>
        <p:sp>
          <p:nvSpPr>
            <p:cNvPr id="309" name="CuadroTexto 598">
              <a:extLst>
                <a:ext uri="{FF2B5EF4-FFF2-40B4-BE49-F238E27FC236}">
                  <a16:creationId xmlns:a16="http://schemas.microsoft.com/office/drawing/2014/main" id="{8170BDE2-7A82-0C40-8809-02EEFADF0D4A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10" name="CuadroTexto 599">
              <a:extLst>
                <a:ext uri="{FF2B5EF4-FFF2-40B4-BE49-F238E27FC236}">
                  <a16:creationId xmlns:a16="http://schemas.microsoft.com/office/drawing/2014/main" id="{33554A7D-B7B7-8040-BC7A-C1F87B767499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617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8F0918EC-4D46-3E42-BB54-BCCCFCBF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006" y="6915568"/>
            <a:ext cx="6226718" cy="2648034"/>
          </a:xfrm>
          <a:custGeom>
            <a:avLst/>
            <a:gdLst>
              <a:gd name="T0" fmla="*/ 4693 w 5726"/>
              <a:gd name="T1" fmla="*/ 2432 h 2433"/>
              <a:gd name="T2" fmla="*/ 4693 w 5726"/>
              <a:gd name="T3" fmla="*/ 2432 h 2433"/>
              <a:gd name="T4" fmla="*/ 0 w 5726"/>
              <a:gd name="T5" fmla="*/ 2432 h 2433"/>
              <a:gd name="T6" fmla="*/ 0 w 5726"/>
              <a:gd name="T7" fmla="*/ 0 h 2433"/>
              <a:gd name="T8" fmla="*/ 4701 w 5726"/>
              <a:gd name="T9" fmla="*/ 0 h 2433"/>
              <a:gd name="T10" fmla="*/ 5013 w 5726"/>
              <a:gd name="T11" fmla="*/ 163 h 2433"/>
              <a:gd name="T12" fmla="*/ 5668 w 5726"/>
              <a:gd name="T13" fmla="*/ 1064 h 2433"/>
              <a:gd name="T14" fmla="*/ 5676 w 5726"/>
              <a:gd name="T15" fmla="*/ 1326 h 2433"/>
              <a:gd name="T16" fmla="*/ 5013 w 5726"/>
              <a:gd name="T17" fmla="*/ 2268 h 2433"/>
              <a:gd name="T18" fmla="*/ 4693 w 5726"/>
              <a:gd name="T19" fmla="*/ 2432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26" h="2433">
                <a:moveTo>
                  <a:pt x="4693" y="2432"/>
                </a:moveTo>
                <a:lnTo>
                  <a:pt x="4693" y="2432"/>
                </a:lnTo>
                <a:cubicBezTo>
                  <a:pt x="0" y="2432"/>
                  <a:pt x="0" y="2432"/>
                  <a:pt x="0" y="2432"/>
                </a:cubicBezTo>
                <a:cubicBezTo>
                  <a:pt x="0" y="0"/>
                  <a:pt x="0" y="0"/>
                  <a:pt x="0" y="0"/>
                </a:cubicBezTo>
                <a:cubicBezTo>
                  <a:pt x="4701" y="0"/>
                  <a:pt x="4701" y="0"/>
                  <a:pt x="4701" y="0"/>
                </a:cubicBezTo>
                <a:cubicBezTo>
                  <a:pt x="4824" y="0"/>
                  <a:pt x="4939" y="66"/>
                  <a:pt x="5013" y="163"/>
                </a:cubicBezTo>
                <a:cubicBezTo>
                  <a:pt x="5668" y="1064"/>
                  <a:pt x="5668" y="1064"/>
                  <a:pt x="5668" y="1064"/>
                </a:cubicBezTo>
                <a:cubicBezTo>
                  <a:pt x="5725" y="1137"/>
                  <a:pt x="5725" y="1244"/>
                  <a:pt x="5676" y="1326"/>
                </a:cubicBezTo>
                <a:cubicBezTo>
                  <a:pt x="5013" y="2268"/>
                  <a:pt x="5013" y="2268"/>
                  <a:pt x="5013" y="2268"/>
                </a:cubicBezTo>
                <a:cubicBezTo>
                  <a:pt x="4939" y="2374"/>
                  <a:pt x="4824" y="2432"/>
                  <a:pt x="4693" y="24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5">
            <a:extLst>
              <a:ext uri="{FF2B5EF4-FFF2-40B4-BE49-F238E27FC236}">
                <a16:creationId xmlns:a16="http://schemas.microsoft.com/office/drawing/2014/main" id="{90325E9D-9289-2441-BF8B-53CEB0C03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6988" y="8206003"/>
            <a:ext cx="215874" cy="206280"/>
          </a:xfrm>
          <a:custGeom>
            <a:avLst/>
            <a:gdLst>
              <a:gd name="T0" fmla="*/ 140 w 198"/>
              <a:gd name="T1" fmla="*/ 188 h 189"/>
              <a:gd name="T2" fmla="*/ 140 w 198"/>
              <a:gd name="T3" fmla="*/ 188 h 189"/>
              <a:gd name="T4" fmla="*/ 49 w 198"/>
              <a:gd name="T5" fmla="*/ 188 h 189"/>
              <a:gd name="T6" fmla="*/ 0 w 198"/>
              <a:gd name="T7" fmla="*/ 139 h 189"/>
              <a:gd name="T8" fmla="*/ 0 w 198"/>
              <a:gd name="T9" fmla="*/ 49 h 189"/>
              <a:gd name="T10" fmla="*/ 49 w 198"/>
              <a:gd name="T11" fmla="*/ 0 h 189"/>
              <a:gd name="T12" fmla="*/ 140 w 198"/>
              <a:gd name="T13" fmla="*/ 0 h 189"/>
              <a:gd name="T14" fmla="*/ 197 w 198"/>
              <a:gd name="T15" fmla="*/ 49 h 189"/>
              <a:gd name="T16" fmla="*/ 197 w 198"/>
              <a:gd name="T17" fmla="*/ 139 h 189"/>
              <a:gd name="T18" fmla="*/ 140 w 198"/>
              <a:gd name="T19" fmla="*/ 188 h 189"/>
              <a:gd name="T20" fmla="*/ 140 w 198"/>
              <a:gd name="T21" fmla="*/ 49 h 189"/>
              <a:gd name="T22" fmla="*/ 140 w 198"/>
              <a:gd name="T23" fmla="*/ 49 h 189"/>
              <a:gd name="T24" fmla="*/ 49 w 198"/>
              <a:gd name="T25" fmla="*/ 49 h 189"/>
              <a:gd name="T26" fmla="*/ 49 w 198"/>
              <a:gd name="T27" fmla="*/ 139 h 189"/>
              <a:gd name="T28" fmla="*/ 140 w 198"/>
              <a:gd name="T29" fmla="*/ 139 h 189"/>
              <a:gd name="T30" fmla="*/ 140 w 198"/>
              <a:gd name="T31" fmla="*/ 4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189">
                <a:moveTo>
                  <a:pt x="140" y="188"/>
                </a:moveTo>
                <a:lnTo>
                  <a:pt x="140" y="188"/>
                </a:lnTo>
                <a:cubicBezTo>
                  <a:pt x="49" y="188"/>
                  <a:pt x="49" y="188"/>
                  <a:pt x="49" y="188"/>
                </a:cubicBezTo>
                <a:cubicBezTo>
                  <a:pt x="25" y="188"/>
                  <a:pt x="0" y="164"/>
                  <a:pt x="0" y="13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25" y="0"/>
                  <a:pt x="49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72" y="0"/>
                  <a:pt x="197" y="24"/>
                  <a:pt x="197" y="49"/>
                </a:cubicBezTo>
                <a:cubicBezTo>
                  <a:pt x="197" y="139"/>
                  <a:pt x="197" y="139"/>
                  <a:pt x="197" y="139"/>
                </a:cubicBezTo>
                <a:cubicBezTo>
                  <a:pt x="197" y="164"/>
                  <a:pt x="172" y="188"/>
                  <a:pt x="140" y="188"/>
                </a:cubicBezTo>
                <a:close/>
                <a:moveTo>
                  <a:pt x="140" y="49"/>
                </a:moveTo>
                <a:lnTo>
                  <a:pt x="140" y="49"/>
                </a:lnTo>
                <a:cubicBezTo>
                  <a:pt x="49" y="49"/>
                  <a:pt x="49" y="49"/>
                  <a:pt x="49" y="49"/>
                </a:cubicBezTo>
                <a:cubicBezTo>
                  <a:pt x="49" y="139"/>
                  <a:pt x="49" y="139"/>
                  <a:pt x="49" y="139"/>
                </a:cubicBezTo>
                <a:cubicBezTo>
                  <a:pt x="140" y="139"/>
                  <a:pt x="140" y="139"/>
                  <a:pt x="140" y="139"/>
                </a:cubicBezTo>
                <a:lnTo>
                  <a:pt x="14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6">
            <a:extLst>
              <a:ext uri="{FF2B5EF4-FFF2-40B4-BE49-F238E27FC236}">
                <a16:creationId xmlns:a16="http://schemas.microsoft.com/office/drawing/2014/main" id="{D7F4FD88-F907-E74D-85E3-1F031D14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3356" y="7942161"/>
            <a:ext cx="849099" cy="666804"/>
          </a:xfrm>
          <a:custGeom>
            <a:avLst/>
            <a:gdLst>
              <a:gd name="T0" fmla="*/ 647 w 779"/>
              <a:gd name="T1" fmla="*/ 614 h 615"/>
              <a:gd name="T2" fmla="*/ 647 w 779"/>
              <a:gd name="T3" fmla="*/ 614 h 615"/>
              <a:gd name="T4" fmla="*/ 123 w 779"/>
              <a:gd name="T5" fmla="*/ 614 h 615"/>
              <a:gd name="T6" fmla="*/ 0 w 779"/>
              <a:gd name="T7" fmla="*/ 491 h 615"/>
              <a:gd name="T8" fmla="*/ 0 w 779"/>
              <a:gd name="T9" fmla="*/ 0 h 615"/>
              <a:gd name="T10" fmla="*/ 65 w 779"/>
              <a:gd name="T11" fmla="*/ 0 h 615"/>
              <a:gd name="T12" fmla="*/ 65 w 779"/>
              <a:gd name="T13" fmla="*/ 491 h 615"/>
              <a:gd name="T14" fmla="*/ 123 w 779"/>
              <a:gd name="T15" fmla="*/ 549 h 615"/>
              <a:gd name="T16" fmla="*/ 647 w 779"/>
              <a:gd name="T17" fmla="*/ 549 h 615"/>
              <a:gd name="T18" fmla="*/ 704 w 779"/>
              <a:gd name="T19" fmla="*/ 491 h 615"/>
              <a:gd name="T20" fmla="*/ 704 w 779"/>
              <a:gd name="T21" fmla="*/ 180 h 615"/>
              <a:gd name="T22" fmla="*/ 647 w 779"/>
              <a:gd name="T23" fmla="*/ 123 h 615"/>
              <a:gd name="T24" fmla="*/ 123 w 779"/>
              <a:gd name="T25" fmla="*/ 123 h 615"/>
              <a:gd name="T26" fmla="*/ 123 w 779"/>
              <a:gd name="T27" fmla="*/ 49 h 615"/>
              <a:gd name="T28" fmla="*/ 647 w 779"/>
              <a:gd name="T29" fmla="*/ 49 h 615"/>
              <a:gd name="T30" fmla="*/ 778 w 779"/>
              <a:gd name="T31" fmla="*/ 180 h 615"/>
              <a:gd name="T32" fmla="*/ 778 w 779"/>
              <a:gd name="T33" fmla="*/ 491 h 615"/>
              <a:gd name="T34" fmla="*/ 647 w 779"/>
              <a:gd name="T35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9" h="615">
                <a:moveTo>
                  <a:pt x="647" y="614"/>
                </a:moveTo>
                <a:lnTo>
                  <a:pt x="647" y="614"/>
                </a:lnTo>
                <a:cubicBezTo>
                  <a:pt x="123" y="614"/>
                  <a:pt x="123" y="614"/>
                  <a:pt x="123" y="614"/>
                </a:cubicBezTo>
                <a:cubicBezTo>
                  <a:pt x="57" y="614"/>
                  <a:pt x="0" y="557"/>
                  <a:pt x="0" y="491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491"/>
                  <a:pt x="65" y="491"/>
                  <a:pt x="65" y="491"/>
                </a:cubicBezTo>
                <a:cubicBezTo>
                  <a:pt x="65" y="524"/>
                  <a:pt x="90" y="549"/>
                  <a:pt x="123" y="549"/>
                </a:cubicBezTo>
                <a:cubicBezTo>
                  <a:pt x="647" y="549"/>
                  <a:pt x="647" y="549"/>
                  <a:pt x="647" y="549"/>
                </a:cubicBezTo>
                <a:cubicBezTo>
                  <a:pt x="680" y="549"/>
                  <a:pt x="704" y="524"/>
                  <a:pt x="704" y="491"/>
                </a:cubicBezTo>
                <a:cubicBezTo>
                  <a:pt x="704" y="180"/>
                  <a:pt x="704" y="180"/>
                  <a:pt x="704" y="180"/>
                </a:cubicBezTo>
                <a:cubicBezTo>
                  <a:pt x="704" y="147"/>
                  <a:pt x="680" y="123"/>
                  <a:pt x="647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647" y="49"/>
                  <a:pt x="647" y="49"/>
                  <a:pt x="647" y="49"/>
                </a:cubicBezTo>
                <a:cubicBezTo>
                  <a:pt x="721" y="49"/>
                  <a:pt x="778" y="106"/>
                  <a:pt x="778" y="180"/>
                </a:cubicBezTo>
                <a:cubicBezTo>
                  <a:pt x="778" y="491"/>
                  <a:pt x="778" y="491"/>
                  <a:pt x="778" y="491"/>
                </a:cubicBezTo>
                <a:cubicBezTo>
                  <a:pt x="778" y="557"/>
                  <a:pt x="721" y="614"/>
                  <a:pt x="647" y="6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">
            <a:extLst>
              <a:ext uri="{FF2B5EF4-FFF2-40B4-BE49-F238E27FC236}">
                <a16:creationId xmlns:a16="http://schemas.microsoft.com/office/drawing/2014/main" id="{A5ED7170-867C-C247-983F-CCB22D2A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8561" y="7788652"/>
            <a:ext cx="777140" cy="287830"/>
          </a:xfrm>
          <a:custGeom>
            <a:avLst/>
            <a:gdLst>
              <a:gd name="T0" fmla="*/ 139 w 713"/>
              <a:gd name="T1" fmla="*/ 262 h 263"/>
              <a:gd name="T2" fmla="*/ 139 w 713"/>
              <a:gd name="T3" fmla="*/ 262 h 263"/>
              <a:gd name="T4" fmla="*/ 8 w 713"/>
              <a:gd name="T5" fmla="*/ 114 h 263"/>
              <a:gd name="T6" fmla="*/ 139 w 713"/>
              <a:gd name="T7" fmla="*/ 0 h 263"/>
              <a:gd name="T8" fmla="*/ 598 w 713"/>
              <a:gd name="T9" fmla="*/ 0 h 263"/>
              <a:gd name="T10" fmla="*/ 712 w 713"/>
              <a:gd name="T11" fmla="*/ 106 h 263"/>
              <a:gd name="T12" fmla="*/ 712 w 713"/>
              <a:gd name="T13" fmla="*/ 131 h 263"/>
              <a:gd name="T14" fmla="*/ 671 w 713"/>
              <a:gd name="T15" fmla="*/ 164 h 263"/>
              <a:gd name="T16" fmla="*/ 671 w 713"/>
              <a:gd name="T17" fmla="*/ 164 h 263"/>
              <a:gd name="T18" fmla="*/ 638 w 713"/>
              <a:gd name="T19" fmla="*/ 131 h 263"/>
              <a:gd name="T20" fmla="*/ 638 w 713"/>
              <a:gd name="T21" fmla="*/ 106 h 263"/>
              <a:gd name="T22" fmla="*/ 598 w 713"/>
              <a:gd name="T23" fmla="*/ 65 h 263"/>
              <a:gd name="T24" fmla="*/ 139 w 713"/>
              <a:gd name="T25" fmla="*/ 65 h 263"/>
              <a:gd name="T26" fmla="*/ 73 w 713"/>
              <a:gd name="T27" fmla="*/ 114 h 263"/>
              <a:gd name="T28" fmla="*/ 139 w 713"/>
              <a:gd name="T29" fmla="*/ 188 h 263"/>
              <a:gd name="T30" fmla="*/ 139 w 713"/>
              <a:gd name="T3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3" h="263">
                <a:moveTo>
                  <a:pt x="139" y="262"/>
                </a:moveTo>
                <a:lnTo>
                  <a:pt x="139" y="262"/>
                </a:lnTo>
                <a:cubicBezTo>
                  <a:pt x="57" y="262"/>
                  <a:pt x="0" y="196"/>
                  <a:pt x="8" y="114"/>
                </a:cubicBezTo>
                <a:cubicBezTo>
                  <a:pt x="16" y="49"/>
                  <a:pt x="73" y="0"/>
                  <a:pt x="139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63" y="0"/>
                  <a:pt x="712" y="49"/>
                  <a:pt x="712" y="106"/>
                </a:cubicBezTo>
                <a:cubicBezTo>
                  <a:pt x="712" y="131"/>
                  <a:pt x="712" y="131"/>
                  <a:pt x="712" y="131"/>
                </a:cubicBezTo>
                <a:cubicBezTo>
                  <a:pt x="712" y="147"/>
                  <a:pt x="696" y="164"/>
                  <a:pt x="671" y="164"/>
                </a:cubicBezTo>
                <a:lnTo>
                  <a:pt x="671" y="164"/>
                </a:lnTo>
                <a:cubicBezTo>
                  <a:pt x="655" y="164"/>
                  <a:pt x="638" y="147"/>
                  <a:pt x="638" y="131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38" y="90"/>
                  <a:pt x="622" y="65"/>
                  <a:pt x="598" y="65"/>
                </a:cubicBezTo>
                <a:cubicBezTo>
                  <a:pt x="139" y="65"/>
                  <a:pt x="139" y="65"/>
                  <a:pt x="139" y="65"/>
                </a:cubicBezTo>
                <a:cubicBezTo>
                  <a:pt x="106" y="65"/>
                  <a:pt x="82" y="90"/>
                  <a:pt x="73" y="114"/>
                </a:cubicBezTo>
                <a:cubicBezTo>
                  <a:pt x="65" y="155"/>
                  <a:pt x="98" y="188"/>
                  <a:pt x="139" y="188"/>
                </a:cubicBezTo>
                <a:lnTo>
                  <a:pt x="139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5D838F90-B748-3744-A27F-7BE264E8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607" y="6915568"/>
            <a:ext cx="6226718" cy="2648034"/>
          </a:xfrm>
          <a:custGeom>
            <a:avLst/>
            <a:gdLst>
              <a:gd name="T0" fmla="*/ 4692 w 5725"/>
              <a:gd name="T1" fmla="*/ 2432 h 2433"/>
              <a:gd name="T2" fmla="*/ 4692 w 5725"/>
              <a:gd name="T3" fmla="*/ 2432 h 2433"/>
              <a:gd name="T4" fmla="*/ 0 w 5725"/>
              <a:gd name="T5" fmla="*/ 2432 h 2433"/>
              <a:gd name="T6" fmla="*/ 0 w 5725"/>
              <a:gd name="T7" fmla="*/ 0 h 2433"/>
              <a:gd name="T8" fmla="*/ 4700 w 5725"/>
              <a:gd name="T9" fmla="*/ 0 h 2433"/>
              <a:gd name="T10" fmla="*/ 5011 w 5725"/>
              <a:gd name="T11" fmla="*/ 163 h 2433"/>
              <a:gd name="T12" fmla="*/ 5666 w 5725"/>
              <a:gd name="T13" fmla="*/ 1064 h 2433"/>
              <a:gd name="T14" fmla="*/ 5675 w 5725"/>
              <a:gd name="T15" fmla="*/ 1326 h 2433"/>
              <a:gd name="T16" fmla="*/ 5011 w 5725"/>
              <a:gd name="T17" fmla="*/ 2268 h 2433"/>
              <a:gd name="T18" fmla="*/ 4692 w 5725"/>
              <a:gd name="T19" fmla="*/ 2432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25" h="2433">
                <a:moveTo>
                  <a:pt x="4692" y="2432"/>
                </a:moveTo>
                <a:lnTo>
                  <a:pt x="4692" y="2432"/>
                </a:lnTo>
                <a:cubicBezTo>
                  <a:pt x="0" y="2432"/>
                  <a:pt x="0" y="2432"/>
                  <a:pt x="0" y="2432"/>
                </a:cubicBezTo>
                <a:cubicBezTo>
                  <a:pt x="0" y="0"/>
                  <a:pt x="0" y="0"/>
                  <a:pt x="0" y="0"/>
                </a:cubicBezTo>
                <a:cubicBezTo>
                  <a:pt x="4700" y="0"/>
                  <a:pt x="4700" y="0"/>
                  <a:pt x="4700" y="0"/>
                </a:cubicBezTo>
                <a:cubicBezTo>
                  <a:pt x="4823" y="0"/>
                  <a:pt x="4938" y="66"/>
                  <a:pt x="5011" y="163"/>
                </a:cubicBezTo>
                <a:cubicBezTo>
                  <a:pt x="5666" y="1064"/>
                  <a:pt x="5666" y="1064"/>
                  <a:pt x="5666" y="1064"/>
                </a:cubicBezTo>
                <a:cubicBezTo>
                  <a:pt x="5724" y="1137"/>
                  <a:pt x="5724" y="1244"/>
                  <a:pt x="5675" y="1326"/>
                </a:cubicBezTo>
                <a:cubicBezTo>
                  <a:pt x="5011" y="2268"/>
                  <a:pt x="5011" y="2268"/>
                  <a:pt x="5011" y="2268"/>
                </a:cubicBezTo>
                <a:cubicBezTo>
                  <a:pt x="4938" y="2374"/>
                  <a:pt x="4823" y="2432"/>
                  <a:pt x="4692" y="24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2">
            <a:extLst>
              <a:ext uri="{FF2B5EF4-FFF2-40B4-BE49-F238E27FC236}">
                <a16:creationId xmlns:a16="http://schemas.microsoft.com/office/drawing/2014/main" id="{9DEB526F-30BE-644A-B5F8-98DF6DD2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322" y="7913378"/>
            <a:ext cx="738763" cy="724370"/>
          </a:xfrm>
          <a:custGeom>
            <a:avLst/>
            <a:gdLst>
              <a:gd name="T0" fmla="*/ 336 w 681"/>
              <a:gd name="T1" fmla="*/ 664 h 665"/>
              <a:gd name="T2" fmla="*/ 336 w 681"/>
              <a:gd name="T3" fmla="*/ 664 h 665"/>
              <a:gd name="T4" fmla="*/ 238 w 681"/>
              <a:gd name="T5" fmla="*/ 623 h 665"/>
              <a:gd name="T6" fmla="*/ 49 w 681"/>
              <a:gd name="T7" fmla="*/ 435 h 665"/>
              <a:gd name="T8" fmla="*/ 49 w 681"/>
              <a:gd name="T9" fmla="*/ 246 h 665"/>
              <a:gd name="T10" fmla="*/ 287 w 681"/>
              <a:gd name="T11" fmla="*/ 9 h 665"/>
              <a:gd name="T12" fmla="*/ 311 w 681"/>
              <a:gd name="T13" fmla="*/ 0 h 665"/>
              <a:gd name="T14" fmla="*/ 606 w 681"/>
              <a:gd name="T15" fmla="*/ 0 h 665"/>
              <a:gd name="T16" fmla="*/ 672 w 681"/>
              <a:gd name="T17" fmla="*/ 58 h 665"/>
              <a:gd name="T18" fmla="*/ 680 w 681"/>
              <a:gd name="T19" fmla="*/ 361 h 665"/>
              <a:gd name="T20" fmla="*/ 664 w 681"/>
              <a:gd name="T21" fmla="*/ 385 h 665"/>
              <a:gd name="T22" fmla="*/ 434 w 681"/>
              <a:gd name="T23" fmla="*/ 623 h 665"/>
              <a:gd name="T24" fmla="*/ 336 w 681"/>
              <a:gd name="T25" fmla="*/ 664 h 665"/>
              <a:gd name="T26" fmla="*/ 320 w 681"/>
              <a:gd name="T27" fmla="*/ 66 h 665"/>
              <a:gd name="T28" fmla="*/ 320 w 681"/>
              <a:gd name="T29" fmla="*/ 66 h 665"/>
              <a:gd name="T30" fmla="*/ 98 w 681"/>
              <a:gd name="T31" fmla="*/ 295 h 665"/>
              <a:gd name="T32" fmla="*/ 98 w 681"/>
              <a:gd name="T33" fmla="*/ 393 h 665"/>
              <a:gd name="T34" fmla="*/ 287 w 681"/>
              <a:gd name="T35" fmla="*/ 582 h 665"/>
              <a:gd name="T36" fmla="*/ 385 w 681"/>
              <a:gd name="T37" fmla="*/ 574 h 665"/>
              <a:gd name="T38" fmla="*/ 606 w 681"/>
              <a:gd name="T39" fmla="*/ 353 h 665"/>
              <a:gd name="T40" fmla="*/ 606 w 681"/>
              <a:gd name="T41" fmla="*/ 66 h 665"/>
              <a:gd name="T42" fmla="*/ 320 w 681"/>
              <a:gd name="T43" fmla="*/ 66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1" h="665">
                <a:moveTo>
                  <a:pt x="336" y="664"/>
                </a:moveTo>
                <a:lnTo>
                  <a:pt x="336" y="664"/>
                </a:lnTo>
                <a:cubicBezTo>
                  <a:pt x="303" y="664"/>
                  <a:pt x="271" y="655"/>
                  <a:pt x="238" y="623"/>
                </a:cubicBezTo>
                <a:cubicBezTo>
                  <a:pt x="49" y="435"/>
                  <a:pt x="49" y="435"/>
                  <a:pt x="49" y="435"/>
                </a:cubicBezTo>
                <a:cubicBezTo>
                  <a:pt x="0" y="385"/>
                  <a:pt x="0" y="303"/>
                  <a:pt x="49" y="246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0"/>
                  <a:pt x="303" y="0"/>
                  <a:pt x="311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47" y="0"/>
                  <a:pt x="672" y="25"/>
                  <a:pt x="672" y="58"/>
                </a:cubicBezTo>
                <a:cubicBezTo>
                  <a:pt x="680" y="361"/>
                  <a:pt x="680" y="361"/>
                  <a:pt x="680" y="361"/>
                </a:cubicBezTo>
                <a:cubicBezTo>
                  <a:pt x="680" y="369"/>
                  <a:pt x="672" y="377"/>
                  <a:pt x="664" y="385"/>
                </a:cubicBezTo>
                <a:cubicBezTo>
                  <a:pt x="434" y="623"/>
                  <a:pt x="434" y="623"/>
                  <a:pt x="434" y="623"/>
                </a:cubicBezTo>
                <a:cubicBezTo>
                  <a:pt x="402" y="647"/>
                  <a:pt x="369" y="664"/>
                  <a:pt x="336" y="664"/>
                </a:cubicBezTo>
                <a:close/>
                <a:moveTo>
                  <a:pt x="320" y="66"/>
                </a:moveTo>
                <a:lnTo>
                  <a:pt x="320" y="66"/>
                </a:lnTo>
                <a:cubicBezTo>
                  <a:pt x="98" y="295"/>
                  <a:pt x="98" y="295"/>
                  <a:pt x="98" y="295"/>
                </a:cubicBezTo>
                <a:cubicBezTo>
                  <a:pt x="74" y="320"/>
                  <a:pt x="74" y="361"/>
                  <a:pt x="98" y="393"/>
                </a:cubicBezTo>
                <a:cubicBezTo>
                  <a:pt x="287" y="582"/>
                  <a:pt x="287" y="582"/>
                  <a:pt x="287" y="582"/>
                </a:cubicBezTo>
                <a:cubicBezTo>
                  <a:pt x="311" y="606"/>
                  <a:pt x="360" y="606"/>
                  <a:pt x="385" y="574"/>
                </a:cubicBezTo>
                <a:cubicBezTo>
                  <a:pt x="606" y="353"/>
                  <a:pt x="606" y="353"/>
                  <a:pt x="606" y="353"/>
                </a:cubicBezTo>
                <a:cubicBezTo>
                  <a:pt x="606" y="66"/>
                  <a:pt x="606" y="66"/>
                  <a:pt x="606" y="66"/>
                </a:cubicBezTo>
                <a:lnTo>
                  <a:pt x="320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3">
            <a:extLst>
              <a:ext uri="{FF2B5EF4-FFF2-40B4-BE49-F238E27FC236}">
                <a16:creationId xmlns:a16="http://schemas.microsoft.com/office/drawing/2014/main" id="{19A50452-1954-2A4F-9C70-BCC026A8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0850" y="8066887"/>
            <a:ext cx="124726" cy="124726"/>
          </a:xfrm>
          <a:custGeom>
            <a:avLst/>
            <a:gdLst>
              <a:gd name="T0" fmla="*/ 90 w 116"/>
              <a:gd name="T1" fmla="*/ 90 h 115"/>
              <a:gd name="T2" fmla="*/ 90 w 116"/>
              <a:gd name="T3" fmla="*/ 90 h 115"/>
              <a:gd name="T4" fmla="*/ 25 w 116"/>
              <a:gd name="T5" fmla="*/ 90 h 115"/>
              <a:gd name="T6" fmla="*/ 25 w 116"/>
              <a:gd name="T7" fmla="*/ 24 h 115"/>
              <a:gd name="T8" fmla="*/ 90 w 116"/>
              <a:gd name="T9" fmla="*/ 16 h 115"/>
              <a:gd name="T10" fmla="*/ 90 w 116"/>
              <a:gd name="T11" fmla="*/ 9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5">
                <a:moveTo>
                  <a:pt x="90" y="90"/>
                </a:moveTo>
                <a:lnTo>
                  <a:pt x="90" y="90"/>
                </a:lnTo>
                <a:cubicBezTo>
                  <a:pt x="74" y="114"/>
                  <a:pt x="41" y="114"/>
                  <a:pt x="25" y="90"/>
                </a:cubicBezTo>
                <a:cubicBezTo>
                  <a:pt x="0" y="73"/>
                  <a:pt x="0" y="41"/>
                  <a:pt x="25" y="24"/>
                </a:cubicBezTo>
                <a:cubicBezTo>
                  <a:pt x="41" y="0"/>
                  <a:pt x="74" y="0"/>
                  <a:pt x="90" y="16"/>
                </a:cubicBezTo>
                <a:cubicBezTo>
                  <a:pt x="115" y="41"/>
                  <a:pt x="115" y="73"/>
                  <a:pt x="90" y="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4">
            <a:extLst>
              <a:ext uri="{FF2B5EF4-FFF2-40B4-BE49-F238E27FC236}">
                <a16:creationId xmlns:a16="http://schemas.microsoft.com/office/drawing/2014/main" id="{9A3C3E69-4EFB-7747-B5C7-ABD795C0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570" y="6915568"/>
            <a:ext cx="6236312" cy="2648034"/>
          </a:xfrm>
          <a:custGeom>
            <a:avLst/>
            <a:gdLst>
              <a:gd name="T0" fmla="*/ 4692 w 5732"/>
              <a:gd name="T1" fmla="*/ 2432 h 2433"/>
              <a:gd name="T2" fmla="*/ 4692 w 5732"/>
              <a:gd name="T3" fmla="*/ 2432 h 2433"/>
              <a:gd name="T4" fmla="*/ 0 w 5732"/>
              <a:gd name="T5" fmla="*/ 2432 h 2433"/>
              <a:gd name="T6" fmla="*/ 0 w 5732"/>
              <a:gd name="T7" fmla="*/ 0 h 2433"/>
              <a:gd name="T8" fmla="*/ 4700 w 5732"/>
              <a:gd name="T9" fmla="*/ 0 h 2433"/>
              <a:gd name="T10" fmla="*/ 5012 w 5732"/>
              <a:gd name="T11" fmla="*/ 163 h 2433"/>
              <a:gd name="T12" fmla="*/ 5674 w 5732"/>
              <a:gd name="T13" fmla="*/ 1064 h 2433"/>
              <a:gd name="T14" fmla="*/ 5674 w 5732"/>
              <a:gd name="T15" fmla="*/ 1326 h 2433"/>
              <a:gd name="T16" fmla="*/ 5012 w 5732"/>
              <a:gd name="T17" fmla="*/ 2268 h 2433"/>
              <a:gd name="T18" fmla="*/ 4692 w 5732"/>
              <a:gd name="T19" fmla="*/ 2432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32" h="2433">
                <a:moveTo>
                  <a:pt x="4692" y="2432"/>
                </a:moveTo>
                <a:lnTo>
                  <a:pt x="4692" y="2432"/>
                </a:lnTo>
                <a:cubicBezTo>
                  <a:pt x="0" y="2432"/>
                  <a:pt x="0" y="2432"/>
                  <a:pt x="0" y="2432"/>
                </a:cubicBezTo>
                <a:cubicBezTo>
                  <a:pt x="0" y="0"/>
                  <a:pt x="0" y="0"/>
                  <a:pt x="0" y="0"/>
                </a:cubicBezTo>
                <a:cubicBezTo>
                  <a:pt x="4700" y="0"/>
                  <a:pt x="4700" y="0"/>
                  <a:pt x="4700" y="0"/>
                </a:cubicBezTo>
                <a:cubicBezTo>
                  <a:pt x="4823" y="0"/>
                  <a:pt x="4938" y="66"/>
                  <a:pt x="5012" y="163"/>
                </a:cubicBezTo>
                <a:cubicBezTo>
                  <a:pt x="5674" y="1064"/>
                  <a:pt x="5674" y="1064"/>
                  <a:pt x="5674" y="1064"/>
                </a:cubicBezTo>
                <a:cubicBezTo>
                  <a:pt x="5723" y="1137"/>
                  <a:pt x="5731" y="1244"/>
                  <a:pt x="5674" y="1326"/>
                </a:cubicBezTo>
                <a:cubicBezTo>
                  <a:pt x="5012" y="2268"/>
                  <a:pt x="5012" y="2268"/>
                  <a:pt x="5012" y="2268"/>
                </a:cubicBezTo>
                <a:cubicBezTo>
                  <a:pt x="4938" y="2374"/>
                  <a:pt x="4823" y="2432"/>
                  <a:pt x="4692" y="24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48">
            <a:extLst>
              <a:ext uri="{FF2B5EF4-FFF2-40B4-BE49-F238E27FC236}">
                <a16:creationId xmlns:a16="http://schemas.microsoft.com/office/drawing/2014/main" id="{13251185-583A-D84C-981A-46A54A39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952" y="7851013"/>
            <a:ext cx="777140" cy="479716"/>
          </a:xfrm>
          <a:custGeom>
            <a:avLst/>
            <a:gdLst>
              <a:gd name="T0" fmla="*/ 581 w 714"/>
              <a:gd name="T1" fmla="*/ 442 h 443"/>
              <a:gd name="T2" fmla="*/ 581 w 714"/>
              <a:gd name="T3" fmla="*/ 442 h 443"/>
              <a:gd name="T4" fmla="*/ 270 w 714"/>
              <a:gd name="T5" fmla="*/ 442 h 443"/>
              <a:gd name="T6" fmla="*/ 205 w 714"/>
              <a:gd name="T7" fmla="*/ 377 h 443"/>
              <a:gd name="T8" fmla="*/ 115 w 714"/>
              <a:gd name="T9" fmla="*/ 66 h 443"/>
              <a:gd name="T10" fmla="*/ 41 w 714"/>
              <a:gd name="T11" fmla="*/ 66 h 443"/>
              <a:gd name="T12" fmla="*/ 0 w 714"/>
              <a:gd name="T13" fmla="*/ 33 h 443"/>
              <a:gd name="T14" fmla="*/ 41 w 714"/>
              <a:gd name="T15" fmla="*/ 0 h 443"/>
              <a:gd name="T16" fmla="*/ 139 w 714"/>
              <a:gd name="T17" fmla="*/ 0 h 443"/>
              <a:gd name="T18" fmla="*/ 172 w 714"/>
              <a:gd name="T19" fmla="*/ 25 h 443"/>
              <a:gd name="T20" fmla="*/ 270 w 714"/>
              <a:gd name="T21" fmla="*/ 369 h 443"/>
              <a:gd name="T22" fmla="*/ 270 w 714"/>
              <a:gd name="T23" fmla="*/ 377 h 443"/>
              <a:gd name="T24" fmla="*/ 581 w 714"/>
              <a:gd name="T25" fmla="*/ 377 h 443"/>
              <a:gd name="T26" fmla="*/ 581 w 714"/>
              <a:gd name="T27" fmla="*/ 369 h 443"/>
              <a:gd name="T28" fmla="*/ 639 w 714"/>
              <a:gd name="T29" fmla="*/ 172 h 443"/>
              <a:gd name="T30" fmla="*/ 377 w 714"/>
              <a:gd name="T31" fmla="*/ 172 h 443"/>
              <a:gd name="T32" fmla="*/ 344 w 714"/>
              <a:gd name="T33" fmla="*/ 139 h 443"/>
              <a:gd name="T34" fmla="*/ 377 w 714"/>
              <a:gd name="T35" fmla="*/ 107 h 443"/>
              <a:gd name="T36" fmla="*/ 680 w 714"/>
              <a:gd name="T37" fmla="*/ 107 h 443"/>
              <a:gd name="T38" fmla="*/ 704 w 714"/>
              <a:gd name="T39" fmla="*/ 115 h 443"/>
              <a:gd name="T40" fmla="*/ 713 w 714"/>
              <a:gd name="T41" fmla="*/ 147 h 443"/>
              <a:gd name="T42" fmla="*/ 647 w 714"/>
              <a:gd name="T43" fmla="*/ 377 h 443"/>
              <a:gd name="T44" fmla="*/ 581 w 714"/>
              <a:gd name="T45" fmla="*/ 442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14" h="443">
                <a:moveTo>
                  <a:pt x="581" y="442"/>
                </a:moveTo>
                <a:lnTo>
                  <a:pt x="581" y="442"/>
                </a:lnTo>
                <a:cubicBezTo>
                  <a:pt x="270" y="442"/>
                  <a:pt x="270" y="442"/>
                  <a:pt x="270" y="442"/>
                </a:cubicBezTo>
                <a:cubicBezTo>
                  <a:pt x="238" y="442"/>
                  <a:pt x="213" y="418"/>
                  <a:pt x="205" y="377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41" y="66"/>
                  <a:pt x="41" y="66"/>
                  <a:pt x="41" y="66"/>
                </a:cubicBezTo>
                <a:cubicBezTo>
                  <a:pt x="16" y="66"/>
                  <a:pt x="0" y="57"/>
                  <a:pt x="0" y="33"/>
                </a:cubicBezTo>
                <a:cubicBezTo>
                  <a:pt x="0" y="16"/>
                  <a:pt x="16" y="0"/>
                  <a:pt x="41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4" y="8"/>
                  <a:pt x="172" y="25"/>
                </a:cubicBezTo>
                <a:cubicBezTo>
                  <a:pt x="270" y="369"/>
                  <a:pt x="270" y="369"/>
                  <a:pt x="270" y="369"/>
                </a:cubicBezTo>
                <a:cubicBezTo>
                  <a:pt x="270" y="369"/>
                  <a:pt x="270" y="369"/>
                  <a:pt x="270" y="377"/>
                </a:cubicBezTo>
                <a:cubicBezTo>
                  <a:pt x="581" y="377"/>
                  <a:pt x="581" y="377"/>
                  <a:pt x="581" y="377"/>
                </a:cubicBezTo>
                <a:cubicBezTo>
                  <a:pt x="581" y="369"/>
                  <a:pt x="581" y="369"/>
                  <a:pt x="581" y="369"/>
                </a:cubicBezTo>
                <a:cubicBezTo>
                  <a:pt x="639" y="172"/>
                  <a:pt x="639" y="172"/>
                  <a:pt x="639" y="172"/>
                </a:cubicBezTo>
                <a:cubicBezTo>
                  <a:pt x="377" y="172"/>
                  <a:pt x="377" y="172"/>
                  <a:pt x="377" y="172"/>
                </a:cubicBezTo>
                <a:cubicBezTo>
                  <a:pt x="361" y="172"/>
                  <a:pt x="344" y="156"/>
                  <a:pt x="344" y="139"/>
                </a:cubicBezTo>
                <a:cubicBezTo>
                  <a:pt x="344" y="115"/>
                  <a:pt x="361" y="107"/>
                  <a:pt x="377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8" y="107"/>
                  <a:pt x="704" y="107"/>
                  <a:pt x="704" y="115"/>
                </a:cubicBezTo>
                <a:cubicBezTo>
                  <a:pt x="713" y="123"/>
                  <a:pt x="713" y="139"/>
                  <a:pt x="713" y="147"/>
                </a:cubicBezTo>
                <a:cubicBezTo>
                  <a:pt x="647" y="377"/>
                  <a:pt x="647" y="377"/>
                  <a:pt x="647" y="377"/>
                </a:cubicBezTo>
                <a:cubicBezTo>
                  <a:pt x="647" y="418"/>
                  <a:pt x="614" y="442"/>
                  <a:pt x="581" y="4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49">
            <a:extLst>
              <a:ext uri="{FF2B5EF4-FFF2-40B4-BE49-F238E27FC236}">
                <a16:creationId xmlns:a16="http://schemas.microsoft.com/office/drawing/2014/main" id="{EB7FA482-AE74-044C-945A-F3ED8935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040" y="8402689"/>
            <a:ext cx="153509" cy="153509"/>
          </a:xfrm>
          <a:custGeom>
            <a:avLst/>
            <a:gdLst>
              <a:gd name="T0" fmla="*/ 0 w 140"/>
              <a:gd name="T1" fmla="*/ 65 h 140"/>
              <a:gd name="T2" fmla="*/ 0 w 140"/>
              <a:gd name="T3" fmla="*/ 65 h 140"/>
              <a:gd name="T4" fmla="*/ 66 w 140"/>
              <a:gd name="T5" fmla="*/ 0 h 140"/>
              <a:gd name="T6" fmla="*/ 139 w 140"/>
              <a:gd name="T7" fmla="*/ 65 h 140"/>
              <a:gd name="T8" fmla="*/ 66 w 140"/>
              <a:gd name="T9" fmla="*/ 139 h 140"/>
              <a:gd name="T10" fmla="*/ 0 w 140"/>
              <a:gd name="T11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" h="140">
                <a:moveTo>
                  <a:pt x="0" y="65"/>
                </a:moveTo>
                <a:lnTo>
                  <a:pt x="0" y="65"/>
                </a:lnTo>
                <a:cubicBezTo>
                  <a:pt x="0" y="33"/>
                  <a:pt x="33" y="0"/>
                  <a:pt x="66" y="0"/>
                </a:cubicBezTo>
                <a:cubicBezTo>
                  <a:pt x="107" y="0"/>
                  <a:pt x="139" y="33"/>
                  <a:pt x="139" y="65"/>
                </a:cubicBezTo>
                <a:cubicBezTo>
                  <a:pt x="139" y="106"/>
                  <a:pt x="107" y="139"/>
                  <a:pt x="66" y="139"/>
                </a:cubicBezTo>
                <a:cubicBezTo>
                  <a:pt x="33" y="139"/>
                  <a:pt x="0" y="106"/>
                  <a:pt x="0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50">
            <a:extLst>
              <a:ext uri="{FF2B5EF4-FFF2-40B4-BE49-F238E27FC236}">
                <a16:creationId xmlns:a16="http://schemas.microsoft.com/office/drawing/2014/main" id="{33110B8A-C9E0-A149-A4B6-9899F9537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596" y="8402689"/>
            <a:ext cx="143915" cy="153509"/>
          </a:xfrm>
          <a:custGeom>
            <a:avLst/>
            <a:gdLst>
              <a:gd name="T0" fmla="*/ 0 w 132"/>
              <a:gd name="T1" fmla="*/ 65 h 140"/>
              <a:gd name="T2" fmla="*/ 0 w 132"/>
              <a:gd name="T3" fmla="*/ 65 h 140"/>
              <a:gd name="T4" fmla="*/ 65 w 132"/>
              <a:gd name="T5" fmla="*/ 0 h 140"/>
              <a:gd name="T6" fmla="*/ 131 w 132"/>
              <a:gd name="T7" fmla="*/ 65 h 140"/>
              <a:gd name="T8" fmla="*/ 65 w 132"/>
              <a:gd name="T9" fmla="*/ 139 h 140"/>
              <a:gd name="T10" fmla="*/ 0 w 132"/>
              <a:gd name="T11" fmla="*/ 6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140">
                <a:moveTo>
                  <a:pt x="0" y="65"/>
                </a:moveTo>
                <a:lnTo>
                  <a:pt x="0" y="65"/>
                </a:lnTo>
                <a:cubicBezTo>
                  <a:pt x="0" y="33"/>
                  <a:pt x="24" y="0"/>
                  <a:pt x="65" y="0"/>
                </a:cubicBezTo>
                <a:cubicBezTo>
                  <a:pt x="98" y="0"/>
                  <a:pt x="131" y="33"/>
                  <a:pt x="131" y="65"/>
                </a:cubicBezTo>
                <a:cubicBezTo>
                  <a:pt x="131" y="106"/>
                  <a:pt x="98" y="139"/>
                  <a:pt x="65" y="139"/>
                </a:cubicBezTo>
                <a:cubicBezTo>
                  <a:pt x="24" y="139"/>
                  <a:pt x="0" y="106"/>
                  <a:pt x="0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51">
            <a:extLst>
              <a:ext uri="{FF2B5EF4-FFF2-40B4-BE49-F238E27FC236}">
                <a16:creationId xmlns:a16="http://schemas.microsoft.com/office/drawing/2014/main" id="{DC83D865-7AF6-4544-B62E-DC10CDA9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26" y="6915568"/>
            <a:ext cx="6236312" cy="2648034"/>
          </a:xfrm>
          <a:custGeom>
            <a:avLst/>
            <a:gdLst>
              <a:gd name="T0" fmla="*/ 4701 w 5734"/>
              <a:gd name="T1" fmla="*/ 2432 h 2433"/>
              <a:gd name="T2" fmla="*/ 4701 w 5734"/>
              <a:gd name="T3" fmla="*/ 2432 h 2433"/>
              <a:gd name="T4" fmla="*/ 0 w 5734"/>
              <a:gd name="T5" fmla="*/ 2432 h 2433"/>
              <a:gd name="T6" fmla="*/ 0 w 5734"/>
              <a:gd name="T7" fmla="*/ 0 h 2433"/>
              <a:gd name="T8" fmla="*/ 4701 w 5734"/>
              <a:gd name="T9" fmla="*/ 0 h 2433"/>
              <a:gd name="T10" fmla="*/ 5020 w 5734"/>
              <a:gd name="T11" fmla="*/ 163 h 2433"/>
              <a:gd name="T12" fmla="*/ 5675 w 5734"/>
              <a:gd name="T13" fmla="*/ 1064 h 2433"/>
              <a:gd name="T14" fmla="*/ 5675 w 5734"/>
              <a:gd name="T15" fmla="*/ 1326 h 2433"/>
              <a:gd name="T16" fmla="*/ 5020 w 5734"/>
              <a:gd name="T17" fmla="*/ 2268 h 2433"/>
              <a:gd name="T18" fmla="*/ 4701 w 5734"/>
              <a:gd name="T19" fmla="*/ 2432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34" h="2433">
                <a:moveTo>
                  <a:pt x="4701" y="2432"/>
                </a:moveTo>
                <a:lnTo>
                  <a:pt x="4701" y="2432"/>
                </a:lnTo>
                <a:cubicBezTo>
                  <a:pt x="0" y="2432"/>
                  <a:pt x="0" y="2432"/>
                  <a:pt x="0" y="2432"/>
                </a:cubicBezTo>
                <a:cubicBezTo>
                  <a:pt x="0" y="0"/>
                  <a:pt x="0" y="0"/>
                  <a:pt x="0" y="0"/>
                </a:cubicBezTo>
                <a:cubicBezTo>
                  <a:pt x="4701" y="0"/>
                  <a:pt x="4701" y="0"/>
                  <a:pt x="4701" y="0"/>
                </a:cubicBezTo>
                <a:cubicBezTo>
                  <a:pt x="4824" y="0"/>
                  <a:pt x="4947" y="66"/>
                  <a:pt x="5020" y="163"/>
                </a:cubicBezTo>
                <a:cubicBezTo>
                  <a:pt x="5675" y="1064"/>
                  <a:pt x="5675" y="1064"/>
                  <a:pt x="5675" y="1064"/>
                </a:cubicBezTo>
                <a:cubicBezTo>
                  <a:pt x="5733" y="1137"/>
                  <a:pt x="5733" y="1244"/>
                  <a:pt x="5675" y="1326"/>
                </a:cubicBezTo>
                <a:cubicBezTo>
                  <a:pt x="5020" y="2268"/>
                  <a:pt x="5020" y="2268"/>
                  <a:pt x="5020" y="2268"/>
                </a:cubicBezTo>
                <a:cubicBezTo>
                  <a:pt x="4947" y="2374"/>
                  <a:pt x="4824" y="2432"/>
                  <a:pt x="4701" y="24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65">
            <a:extLst>
              <a:ext uri="{FF2B5EF4-FFF2-40B4-BE49-F238E27FC236}">
                <a16:creationId xmlns:a16="http://schemas.microsoft.com/office/drawing/2014/main" id="{FF1320A7-714B-8548-8E60-3FFCDFDEA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997" y="7798246"/>
            <a:ext cx="858691" cy="810719"/>
          </a:xfrm>
          <a:custGeom>
            <a:avLst/>
            <a:gdLst>
              <a:gd name="T0" fmla="*/ 672 w 788"/>
              <a:gd name="T1" fmla="*/ 745 h 746"/>
              <a:gd name="T2" fmla="*/ 672 w 788"/>
              <a:gd name="T3" fmla="*/ 745 h 746"/>
              <a:gd name="T4" fmla="*/ 107 w 788"/>
              <a:gd name="T5" fmla="*/ 745 h 746"/>
              <a:gd name="T6" fmla="*/ 0 w 788"/>
              <a:gd name="T7" fmla="*/ 639 h 746"/>
              <a:gd name="T8" fmla="*/ 0 w 788"/>
              <a:gd name="T9" fmla="*/ 106 h 746"/>
              <a:gd name="T10" fmla="*/ 107 w 788"/>
              <a:gd name="T11" fmla="*/ 0 h 746"/>
              <a:gd name="T12" fmla="*/ 164 w 788"/>
              <a:gd name="T13" fmla="*/ 0 h 746"/>
              <a:gd name="T14" fmla="*/ 164 w 788"/>
              <a:gd name="T15" fmla="*/ 65 h 746"/>
              <a:gd name="T16" fmla="*/ 107 w 788"/>
              <a:gd name="T17" fmla="*/ 65 h 746"/>
              <a:gd name="T18" fmla="*/ 66 w 788"/>
              <a:gd name="T19" fmla="*/ 106 h 746"/>
              <a:gd name="T20" fmla="*/ 66 w 788"/>
              <a:gd name="T21" fmla="*/ 639 h 746"/>
              <a:gd name="T22" fmla="*/ 107 w 788"/>
              <a:gd name="T23" fmla="*/ 680 h 746"/>
              <a:gd name="T24" fmla="*/ 672 w 788"/>
              <a:gd name="T25" fmla="*/ 680 h 746"/>
              <a:gd name="T26" fmla="*/ 713 w 788"/>
              <a:gd name="T27" fmla="*/ 639 h 746"/>
              <a:gd name="T28" fmla="*/ 713 w 788"/>
              <a:gd name="T29" fmla="*/ 106 h 746"/>
              <a:gd name="T30" fmla="*/ 672 w 788"/>
              <a:gd name="T31" fmla="*/ 65 h 746"/>
              <a:gd name="T32" fmla="*/ 614 w 788"/>
              <a:gd name="T33" fmla="*/ 65 h 746"/>
              <a:gd name="T34" fmla="*/ 614 w 788"/>
              <a:gd name="T35" fmla="*/ 0 h 746"/>
              <a:gd name="T36" fmla="*/ 672 w 788"/>
              <a:gd name="T37" fmla="*/ 0 h 746"/>
              <a:gd name="T38" fmla="*/ 787 w 788"/>
              <a:gd name="T39" fmla="*/ 106 h 746"/>
              <a:gd name="T40" fmla="*/ 787 w 788"/>
              <a:gd name="T41" fmla="*/ 639 h 746"/>
              <a:gd name="T42" fmla="*/ 672 w 788"/>
              <a:gd name="T43" fmla="*/ 745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8" h="746">
                <a:moveTo>
                  <a:pt x="672" y="745"/>
                </a:moveTo>
                <a:lnTo>
                  <a:pt x="672" y="745"/>
                </a:lnTo>
                <a:cubicBezTo>
                  <a:pt x="107" y="745"/>
                  <a:pt x="107" y="745"/>
                  <a:pt x="107" y="745"/>
                </a:cubicBezTo>
                <a:cubicBezTo>
                  <a:pt x="49" y="745"/>
                  <a:pt x="0" y="696"/>
                  <a:pt x="0" y="639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9" y="0"/>
                  <a:pt x="107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65"/>
                  <a:pt x="164" y="65"/>
                  <a:pt x="164" y="65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90" y="65"/>
                  <a:pt x="66" y="82"/>
                  <a:pt x="66" y="106"/>
                </a:cubicBezTo>
                <a:cubicBezTo>
                  <a:pt x="66" y="639"/>
                  <a:pt x="66" y="639"/>
                  <a:pt x="66" y="639"/>
                </a:cubicBezTo>
                <a:cubicBezTo>
                  <a:pt x="66" y="663"/>
                  <a:pt x="90" y="680"/>
                  <a:pt x="107" y="680"/>
                </a:cubicBezTo>
                <a:cubicBezTo>
                  <a:pt x="672" y="680"/>
                  <a:pt x="672" y="680"/>
                  <a:pt x="672" y="680"/>
                </a:cubicBezTo>
                <a:cubicBezTo>
                  <a:pt x="696" y="680"/>
                  <a:pt x="713" y="663"/>
                  <a:pt x="713" y="639"/>
                </a:cubicBezTo>
                <a:cubicBezTo>
                  <a:pt x="713" y="106"/>
                  <a:pt x="713" y="106"/>
                  <a:pt x="713" y="106"/>
                </a:cubicBezTo>
                <a:cubicBezTo>
                  <a:pt x="713" y="82"/>
                  <a:pt x="696" y="65"/>
                  <a:pt x="672" y="65"/>
                </a:cubicBezTo>
                <a:cubicBezTo>
                  <a:pt x="614" y="65"/>
                  <a:pt x="614" y="65"/>
                  <a:pt x="614" y="65"/>
                </a:cubicBezTo>
                <a:cubicBezTo>
                  <a:pt x="614" y="0"/>
                  <a:pt x="614" y="0"/>
                  <a:pt x="614" y="0"/>
                </a:cubicBezTo>
                <a:cubicBezTo>
                  <a:pt x="672" y="0"/>
                  <a:pt x="672" y="0"/>
                  <a:pt x="672" y="0"/>
                </a:cubicBezTo>
                <a:cubicBezTo>
                  <a:pt x="737" y="0"/>
                  <a:pt x="787" y="49"/>
                  <a:pt x="787" y="106"/>
                </a:cubicBezTo>
                <a:cubicBezTo>
                  <a:pt x="787" y="639"/>
                  <a:pt x="787" y="639"/>
                  <a:pt x="787" y="639"/>
                </a:cubicBezTo>
                <a:cubicBezTo>
                  <a:pt x="787" y="696"/>
                  <a:pt x="737" y="745"/>
                  <a:pt x="672" y="7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66">
            <a:extLst>
              <a:ext uri="{FF2B5EF4-FFF2-40B4-BE49-F238E27FC236}">
                <a16:creationId xmlns:a16="http://schemas.microsoft.com/office/drawing/2014/main" id="{4DCEDC5C-5D37-6B45-8924-D6BB2D21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55" y="7683114"/>
            <a:ext cx="374179" cy="71956"/>
          </a:xfrm>
          <a:custGeom>
            <a:avLst/>
            <a:gdLst>
              <a:gd name="T0" fmla="*/ 344 w 345"/>
              <a:gd name="T1" fmla="*/ 65 h 66"/>
              <a:gd name="T2" fmla="*/ 0 w 345"/>
              <a:gd name="T3" fmla="*/ 65 h 66"/>
              <a:gd name="T4" fmla="*/ 0 w 345"/>
              <a:gd name="T5" fmla="*/ 0 h 66"/>
              <a:gd name="T6" fmla="*/ 344 w 345"/>
              <a:gd name="T7" fmla="*/ 0 h 66"/>
              <a:gd name="T8" fmla="*/ 344 w 34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5" h="66">
                <a:moveTo>
                  <a:pt x="344" y="65"/>
                </a:moveTo>
                <a:lnTo>
                  <a:pt x="0" y="65"/>
                </a:lnTo>
                <a:lnTo>
                  <a:pt x="0" y="0"/>
                </a:lnTo>
                <a:lnTo>
                  <a:pt x="344" y="0"/>
                </a:lnTo>
                <a:lnTo>
                  <a:pt x="344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67">
            <a:extLst>
              <a:ext uri="{FF2B5EF4-FFF2-40B4-BE49-F238E27FC236}">
                <a16:creationId xmlns:a16="http://schemas.microsoft.com/office/drawing/2014/main" id="{BAE8DCEB-AFF4-724A-98BB-D1668546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119" y="7683114"/>
            <a:ext cx="244654" cy="196682"/>
          </a:xfrm>
          <a:custGeom>
            <a:avLst/>
            <a:gdLst>
              <a:gd name="T0" fmla="*/ 49 w 223"/>
              <a:gd name="T1" fmla="*/ 163 h 181"/>
              <a:gd name="T2" fmla="*/ 49 w 223"/>
              <a:gd name="T3" fmla="*/ 163 h 181"/>
              <a:gd name="T4" fmla="*/ 0 w 223"/>
              <a:gd name="T5" fmla="*/ 114 h 181"/>
              <a:gd name="T6" fmla="*/ 107 w 223"/>
              <a:gd name="T7" fmla="*/ 8 h 181"/>
              <a:gd name="T8" fmla="*/ 131 w 223"/>
              <a:gd name="T9" fmla="*/ 0 h 181"/>
              <a:gd name="T10" fmla="*/ 164 w 223"/>
              <a:gd name="T11" fmla="*/ 16 h 181"/>
              <a:gd name="T12" fmla="*/ 213 w 223"/>
              <a:gd name="T13" fmla="*/ 122 h 181"/>
              <a:gd name="T14" fmla="*/ 197 w 223"/>
              <a:gd name="T15" fmla="*/ 171 h 181"/>
              <a:gd name="T16" fmla="*/ 197 w 223"/>
              <a:gd name="T17" fmla="*/ 171 h 181"/>
              <a:gd name="T18" fmla="*/ 148 w 223"/>
              <a:gd name="T19" fmla="*/ 155 h 181"/>
              <a:gd name="T20" fmla="*/ 123 w 223"/>
              <a:gd name="T21" fmla="*/ 90 h 181"/>
              <a:gd name="T22" fmla="*/ 49 w 223"/>
              <a:gd name="T23" fmla="*/ 163 h 181"/>
              <a:gd name="T24" fmla="*/ 148 w 223"/>
              <a:gd name="T25" fmla="*/ 57 h 181"/>
              <a:gd name="T26" fmla="*/ 148 w 223"/>
              <a:gd name="T27" fmla="*/ 5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3" h="181">
                <a:moveTo>
                  <a:pt x="49" y="163"/>
                </a:moveTo>
                <a:lnTo>
                  <a:pt x="49" y="163"/>
                </a:lnTo>
                <a:cubicBezTo>
                  <a:pt x="0" y="114"/>
                  <a:pt x="0" y="114"/>
                  <a:pt x="0" y="114"/>
                </a:cubicBezTo>
                <a:cubicBezTo>
                  <a:pt x="107" y="8"/>
                  <a:pt x="107" y="8"/>
                  <a:pt x="107" y="8"/>
                </a:cubicBezTo>
                <a:cubicBezTo>
                  <a:pt x="115" y="0"/>
                  <a:pt x="123" y="0"/>
                  <a:pt x="131" y="0"/>
                </a:cubicBezTo>
                <a:cubicBezTo>
                  <a:pt x="148" y="0"/>
                  <a:pt x="156" y="8"/>
                  <a:pt x="164" y="16"/>
                </a:cubicBezTo>
                <a:cubicBezTo>
                  <a:pt x="213" y="122"/>
                  <a:pt x="213" y="122"/>
                  <a:pt x="213" y="122"/>
                </a:cubicBezTo>
                <a:cubicBezTo>
                  <a:pt x="222" y="139"/>
                  <a:pt x="213" y="163"/>
                  <a:pt x="197" y="171"/>
                </a:cubicBezTo>
                <a:lnTo>
                  <a:pt x="197" y="171"/>
                </a:lnTo>
                <a:cubicBezTo>
                  <a:pt x="180" y="180"/>
                  <a:pt x="156" y="171"/>
                  <a:pt x="148" y="155"/>
                </a:cubicBezTo>
                <a:cubicBezTo>
                  <a:pt x="123" y="90"/>
                  <a:pt x="123" y="90"/>
                  <a:pt x="123" y="90"/>
                </a:cubicBezTo>
                <a:lnTo>
                  <a:pt x="49" y="163"/>
                </a:lnTo>
                <a:close/>
                <a:moveTo>
                  <a:pt x="148" y="57"/>
                </a:moveTo>
                <a:lnTo>
                  <a:pt x="148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68">
            <a:extLst>
              <a:ext uri="{FF2B5EF4-FFF2-40B4-BE49-F238E27FC236}">
                <a16:creationId xmlns:a16="http://schemas.microsoft.com/office/drawing/2014/main" id="{669B28C2-59DC-E947-9714-CC22C329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176" y="7788652"/>
            <a:ext cx="340597" cy="239858"/>
          </a:xfrm>
          <a:custGeom>
            <a:avLst/>
            <a:gdLst>
              <a:gd name="T0" fmla="*/ 123 w 313"/>
              <a:gd name="T1" fmla="*/ 221 h 222"/>
              <a:gd name="T2" fmla="*/ 123 w 313"/>
              <a:gd name="T3" fmla="*/ 221 h 222"/>
              <a:gd name="T4" fmla="*/ 123 w 313"/>
              <a:gd name="T5" fmla="*/ 221 h 222"/>
              <a:gd name="T6" fmla="*/ 82 w 313"/>
              <a:gd name="T7" fmla="*/ 196 h 222"/>
              <a:gd name="T8" fmla="*/ 0 w 313"/>
              <a:gd name="T9" fmla="*/ 106 h 222"/>
              <a:gd name="T10" fmla="*/ 90 w 313"/>
              <a:gd name="T11" fmla="*/ 16 h 222"/>
              <a:gd name="T12" fmla="*/ 139 w 313"/>
              <a:gd name="T13" fmla="*/ 65 h 222"/>
              <a:gd name="T14" fmla="*/ 90 w 313"/>
              <a:gd name="T15" fmla="*/ 106 h 222"/>
              <a:gd name="T16" fmla="*/ 123 w 313"/>
              <a:gd name="T17" fmla="*/ 147 h 222"/>
              <a:gd name="T18" fmla="*/ 246 w 313"/>
              <a:gd name="T19" fmla="*/ 16 h 222"/>
              <a:gd name="T20" fmla="*/ 295 w 313"/>
              <a:gd name="T21" fmla="*/ 16 h 222"/>
              <a:gd name="T22" fmla="*/ 295 w 313"/>
              <a:gd name="T23" fmla="*/ 16 h 222"/>
              <a:gd name="T24" fmla="*/ 295 w 313"/>
              <a:gd name="T25" fmla="*/ 65 h 222"/>
              <a:gd name="T26" fmla="*/ 172 w 313"/>
              <a:gd name="T27" fmla="*/ 196 h 222"/>
              <a:gd name="T28" fmla="*/ 123 w 313"/>
              <a:gd name="T2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3" h="222">
                <a:moveTo>
                  <a:pt x="123" y="221"/>
                </a:moveTo>
                <a:lnTo>
                  <a:pt x="123" y="221"/>
                </a:lnTo>
                <a:lnTo>
                  <a:pt x="123" y="221"/>
                </a:lnTo>
                <a:cubicBezTo>
                  <a:pt x="107" y="221"/>
                  <a:pt x="90" y="213"/>
                  <a:pt x="82" y="196"/>
                </a:cubicBezTo>
                <a:cubicBezTo>
                  <a:pt x="0" y="106"/>
                  <a:pt x="0" y="106"/>
                  <a:pt x="0" y="106"/>
                </a:cubicBezTo>
                <a:cubicBezTo>
                  <a:pt x="90" y="16"/>
                  <a:pt x="90" y="16"/>
                  <a:pt x="90" y="16"/>
                </a:cubicBezTo>
                <a:cubicBezTo>
                  <a:pt x="139" y="65"/>
                  <a:pt x="139" y="65"/>
                  <a:pt x="139" y="65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246" y="16"/>
                  <a:pt x="246" y="16"/>
                  <a:pt x="246" y="16"/>
                </a:cubicBezTo>
                <a:cubicBezTo>
                  <a:pt x="254" y="8"/>
                  <a:pt x="279" y="0"/>
                  <a:pt x="295" y="16"/>
                </a:cubicBezTo>
                <a:lnTo>
                  <a:pt x="295" y="16"/>
                </a:lnTo>
                <a:cubicBezTo>
                  <a:pt x="303" y="33"/>
                  <a:pt x="312" y="49"/>
                  <a:pt x="295" y="65"/>
                </a:cubicBezTo>
                <a:cubicBezTo>
                  <a:pt x="172" y="196"/>
                  <a:pt x="172" y="196"/>
                  <a:pt x="172" y="196"/>
                </a:cubicBezTo>
                <a:cubicBezTo>
                  <a:pt x="156" y="213"/>
                  <a:pt x="139" y="221"/>
                  <a:pt x="123" y="2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69">
            <a:extLst>
              <a:ext uri="{FF2B5EF4-FFF2-40B4-BE49-F238E27FC236}">
                <a16:creationId xmlns:a16="http://schemas.microsoft.com/office/drawing/2014/main" id="{6BE64207-7BA8-6B4D-8F53-2F801035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912" y="7683114"/>
            <a:ext cx="239858" cy="196682"/>
          </a:xfrm>
          <a:custGeom>
            <a:avLst/>
            <a:gdLst>
              <a:gd name="T0" fmla="*/ 172 w 222"/>
              <a:gd name="T1" fmla="*/ 163 h 181"/>
              <a:gd name="T2" fmla="*/ 172 w 222"/>
              <a:gd name="T3" fmla="*/ 163 h 181"/>
              <a:gd name="T4" fmla="*/ 221 w 222"/>
              <a:gd name="T5" fmla="*/ 114 h 181"/>
              <a:gd name="T6" fmla="*/ 115 w 222"/>
              <a:gd name="T7" fmla="*/ 8 h 181"/>
              <a:gd name="T8" fmla="*/ 82 w 222"/>
              <a:gd name="T9" fmla="*/ 0 h 181"/>
              <a:gd name="T10" fmla="*/ 58 w 222"/>
              <a:gd name="T11" fmla="*/ 16 h 181"/>
              <a:gd name="T12" fmla="*/ 9 w 222"/>
              <a:gd name="T13" fmla="*/ 122 h 181"/>
              <a:gd name="T14" fmla="*/ 25 w 222"/>
              <a:gd name="T15" fmla="*/ 171 h 181"/>
              <a:gd name="T16" fmla="*/ 25 w 222"/>
              <a:gd name="T17" fmla="*/ 171 h 181"/>
              <a:gd name="T18" fmla="*/ 66 w 222"/>
              <a:gd name="T19" fmla="*/ 155 h 181"/>
              <a:gd name="T20" fmla="*/ 99 w 222"/>
              <a:gd name="T21" fmla="*/ 90 h 181"/>
              <a:gd name="T22" fmla="*/ 172 w 222"/>
              <a:gd name="T23" fmla="*/ 163 h 181"/>
              <a:gd name="T24" fmla="*/ 66 w 222"/>
              <a:gd name="T25" fmla="*/ 57 h 181"/>
              <a:gd name="T26" fmla="*/ 66 w 222"/>
              <a:gd name="T27" fmla="*/ 5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2" h="181">
                <a:moveTo>
                  <a:pt x="172" y="163"/>
                </a:moveTo>
                <a:lnTo>
                  <a:pt x="172" y="163"/>
                </a:lnTo>
                <a:cubicBezTo>
                  <a:pt x="221" y="114"/>
                  <a:pt x="221" y="114"/>
                  <a:pt x="221" y="114"/>
                </a:cubicBezTo>
                <a:cubicBezTo>
                  <a:pt x="115" y="8"/>
                  <a:pt x="115" y="8"/>
                  <a:pt x="115" y="8"/>
                </a:cubicBezTo>
                <a:cubicBezTo>
                  <a:pt x="107" y="0"/>
                  <a:pt x="99" y="0"/>
                  <a:pt x="82" y="0"/>
                </a:cubicBezTo>
                <a:cubicBezTo>
                  <a:pt x="74" y="0"/>
                  <a:pt x="66" y="8"/>
                  <a:pt x="58" y="16"/>
                </a:cubicBezTo>
                <a:cubicBezTo>
                  <a:pt x="9" y="122"/>
                  <a:pt x="9" y="122"/>
                  <a:pt x="9" y="122"/>
                </a:cubicBezTo>
                <a:cubicBezTo>
                  <a:pt x="0" y="139"/>
                  <a:pt x="9" y="163"/>
                  <a:pt x="25" y="171"/>
                </a:cubicBezTo>
                <a:lnTo>
                  <a:pt x="25" y="171"/>
                </a:lnTo>
                <a:cubicBezTo>
                  <a:pt x="41" y="180"/>
                  <a:pt x="58" y="171"/>
                  <a:pt x="66" y="155"/>
                </a:cubicBezTo>
                <a:cubicBezTo>
                  <a:pt x="99" y="90"/>
                  <a:pt x="99" y="90"/>
                  <a:pt x="99" y="90"/>
                </a:cubicBezTo>
                <a:lnTo>
                  <a:pt x="172" y="163"/>
                </a:lnTo>
                <a:close/>
                <a:moveTo>
                  <a:pt x="66" y="57"/>
                </a:moveTo>
                <a:lnTo>
                  <a:pt x="6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70">
            <a:extLst>
              <a:ext uri="{FF2B5EF4-FFF2-40B4-BE49-F238E27FC236}">
                <a16:creationId xmlns:a16="http://schemas.microsoft.com/office/drawing/2014/main" id="{0A5AD677-815D-4941-88A6-F049F16E7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912" y="7788652"/>
            <a:ext cx="340597" cy="239858"/>
          </a:xfrm>
          <a:custGeom>
            <a:avLst/>
            <a:gdLst>
              <a:gd name="T0" fmla="*/ 180 w 312"/>
              <a:gd name="T1" fmla="*/ 221 h 222"/>
              <a:gd name="T2" fmla="*/ 180 w 312"/>
              <a:gd name="T3" fmla="*/ 221 h 222"/>
              <a:gd name="T4" fmla="*/ 180 w 312"/>
              <a:gd name="T5" fmla="*/ 221 h 222"/>
              <a:gd name="T6" fmla="*/ 230 w 312"/>
              <a:gd name="T7" fmla="*/ 196 h 222"/>
              <a:gd name="T8" fmla="*/ 311 w 312"/>
              <a:gd name="T9" fmla="*/ 106 h 222"/>
              <a:gd name="T10" fmla="*/ 221 w 312"/>
              <a:gd name="T11" fmla="*/ 16 h 222"/>
              <a:gd name="T12" fmla="*/ 172 w 312"/>
              <a:gd name="T13" fmla="*/ 65 h 222"/>
              <a:gd name="T14" fmla="*/ 213 w 312"/>
              <a:gd name="T15" fmla="*/ 106 h 222"/>
              <a:gd name="T16" fmla="*/ 180 w 312"/>
              <a:gd name="T17" fmla="*/ 147 h 222"/>
              <a:gd name="T18" fmla="*/ 66 w 312"/>
              <a:gd name="T19" fmla="*/ 16 h 222"/>
              <a:gd name="T20" fmla="*/ 17 w 312"/>
              <a:gd name="T21" fmla="*/ 16 h 222"/>
              <a:gd name="T22" fmla="*/ 17 w 312"/>
              <a:gd name="T23" fmla="*/ 16 h 222"/>
              <a:gd name="T24" fmla="*/ 17 w 312"/>
              <a:gd name="T25" fmla="*/ 65 h 222"/>
              <a:gd name="T26" fmla="*/ 140 w 312"/>
              <a:gd name="T27" fmla="*/ 196 h 222"/>
              <a:gd name="T28" fmla="*/ 180 w 312"/>
              <a:gd name="T2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2" h="222">
                <a:moveTo>
                  <a:pt x="180" y="221"/>
                </a:moveTo>
                <a:lnTo>
                  <a:pt x="180" y="221"/>
                </a:lnTo>
                <a:lnTo>
                  <a:pt x="180" y="221"/>
                </a:lnTo>
                <a:cubicBezTo>
                  <a:pt x="197" y="221"/>
                  <a:pt x="213" y="213"/>
                  <a:pt x="230" y="196"/>
                </a:cubicBezTo>
                <a:cubicBezTo>
                  <a:pt x="311" y="106"/>
                  <a:pt x="311" y="106"/>
                  <a:pt x="311" y="106"/>
                </a:cubicBezTo>
                <a:cubicBezTo>
                  <a:pt x="221" y="16"/>
                  <a:pt x="221" y="16"/>
                  <a:pt x="221" y="16"/>
                </a:cubicBezTo>
                <a:cubicBezTo>
                  <a:pt x="172" y="65"/>
                  <a:pt x="172" y="65"/>
                  <a:pt x="172" y="65"/>
                </a:cubicBezTo>
                <a:cubicBezTo>
                  <a:pt x="213" y="106"/>
                  <a:pt x="213" y="106"/>
                  <a:pt x="213" y="106"/>
                </a:cubicBezTo>
                <a:cubicBezTo>
                  <a:pt x="180" y="147"/>
                  <a:pt x="180" y="147"/>
                  <a:pt x="180" y="147"/>
                </a:cubicBezTo>
                <a:cubicBezTo>
                  <a:pt x="66" y="16"/>
                  <a:pt x="66" y="16"/>
                  <a:pt x="66" y="16"/>
                </a:cubicBezTo>
                <a:cubicBezTo>
                  <a:pt x="49" y="8"/>
                  <a:pt x="33" y="0"/>
                  <a:pt x="17" y="16"/>
                </a:cubicBezTo>
                <a:lnTo>
                  <a:pt x="17" y="16"/>
                </a:lnTo>
                <a:cubicBezTo>
                  <a:pt x="0" y="33"/>
                  <a:pt x="0" y="49"/>
                  <a:pt x="17" y="65"/>
                </a:cubicBezTo>
                <a:cubicBezTo>
                  <a:pt x="140" y="196"/>
                  <a:pt x="140" y="196"/>
                  <a:pt x="140" y="196"/>
                </a:cubicBezTo>
                <a:cubicBezTo>
                  <a:pt x="148" y="213"/>
                  <a:pt x="164" y="221"/>
                  <a:pt x="180" y="2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71">
            <a:extLst>
              <a:ext uri="{FF2B5EF4-FFF2-40B4-BE49-F238E27FC236}">
                <a16:creationId xmlns:a16="http://schemas.microsoft.com/office/drawing/2014/main" id="{F733F7B0-BC44-1E48-A696-82888437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279" y="8134047"/>
            <a:ext cx="177494" cy="52767"/>
          </a:xfrm>
          <a:custGeom>
            <a:avLst/>
            <a:gdLst>
              <a:gd name="T0" fmla="*/ 0 w 165"/>
              <a:gd name="T1" fmla="*/ 25 h 50"/>
              <a:gd name="T2" fmla="*/ 0 w 165"/>
              <a:gd name="T3" fmla="*/ 25 h 50"/>
              <a:gd name="T4" fmla="*/ 0 w 165"/>
              <a:gd name="T5" fmla="*/ 25 h 50"/>
              <a:gd name="T6" fmla="*/ 24 w 165"/>
              <a:gd name="T7" fmla="*/ 0 h 50"/>
              <a:gd name="T8" fmla="*/ 139 w 165"/>
              <a:gd name="T9" fmla="*/ 0 h 50"/>
              <a:gd name="T10" fmla="*/ 164 w 165"/>
              <a:gd name="T11" fmla="*/ 25 h 50"/>
              <a:gd name="T12" fmla="*/ 164 w 165"/>
              <a:gd name="T13" fmla="*/ 25 h 50"/>
              <a:gd name="T14" fmla="*/ 139 w 165"/>
              <a:gd name="T15" fmla="*/ 49 h 50"/>
              <a:gd name="T16" fmla="*/ 24 w 165"/>
              <a:gd name="T17" fmla="*/ 49 h 50"/>
              <a:gd name="T18" fmla="*/ 0 w 165"/>
              <a:gd name="T19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" h="50">
                <a:moveTo>
                  <a:pt x="0" y="25"/>
                </a:moveTo>
                <a:lnTo>
                  <a:pt x="0" y="25"/>
                </a:lnTo>
                <a:lnTo>
                  <a:pt x="0" y="25"/>
                </a:lnTo>
                <a:cubicBezTo>
                  <a:pt x="0" y="8"/>
                  <a:pt x="16" y="0"/>
                  <a:pt x="2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55" y="0"/>
                  <a:pt x="164" y="8"/>
                  <a:pt x="164" y="25"/>
                </a:cubicBezTo>
                <a:lnTo>
                  <a:pt x="164" y="25"/>
                </a:lnTo>
                <a:cubicBezTo>
                  <a:pt x="164" y="41"/>
                  <a:pt x="155" y="49"/>
                  <a:pt x="139" y="49"/>
                </a:cubicBezTo>
                <a:cubicBezTo>
                  <a:pt x="24" y="49"/>
                  <a:pt x="24" y="49"/>
                  <a:pt x="24" y="49"/>
                </a:cubicBezTo>
                <a:cubicBezTo>
                  <a:pt x="16" y="49"/>
                  <a:pt x="0" y="41"/>
                  <a:pt x="0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72">
            <a:extLst>
              <a:ext uri="{FF2B5EF4-FFF2-40B4-BE49-F238E27FC236}">
                <a16:creationId xmlns:a16="http://schemas.microsoft.com/office/drawing/2014/main" id="{E7137BA9-759C-8C4E-B452-4F6A7FA3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364" y="8143642"/>
            <a:ext cx="52767" cy="426946"/>
          </a:xfrm>
          <a:custGeom>
            <a:avLst/>
            <a:gdLst>
              <a:gd name="T0" fmla="*/ 49 w 50"/>
              <a:gd name="T1" fmla="*/ 393 h 394"/>
              <a:gd name="T2" fmla="*/ 49 w 50"/>
              <a:gd name="T3" fmla="*/ 393 h 394"/>
              <a:gd name="T4" fmla="*/ 0 w 50"/>
              <a:gd name="T5" fmla="*/ 393 h 394"/>
              <a:gd name="T6" fmla="*/ 0 w 50"/>
              <a:gd name="T7" fmla="*/ 33 h 394"/>
              <a:gd name="T8" fmla="*/ 24 w 50"/>
              <a:gd name="T9" fmla="*/ 0 h 394"/>
              <a:gd name="T10" fmla="*/ 24 w 50"/>
              <a:gd name="T11" fmla="*/ 0 h 394"/>
              <a:gd name="T12" fmla="*/ 49 w 50"/>
              <a:gd name="T13" fmla="*/ 33 h 394"/>
              <a:gd name="T14" fmla="*/ 49 w 50"/>
              <a:gd name="T15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394">
                <a:moveTo>
                  <a:pt x="49" y="393"/>
                </a:moveTo>
                <a:lnTo>
                  <a:pt x="49" y="393"/>
                </a:lnTo>
                <a:cubicBezTo>
                  <a:pt x="0" y="393"/>
                  <a:pt x="0" y="393"/>
                  <a:pt x="0" y="39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8" y="0"/>
                  <a:pt x="24" y="0"/>
                </a:cubicBezTo>
                <a:lnTo>
                  <a:pt x="24" y="0"/>
                </a:lnTo>
                <a:cubicBezTo>
                  <a:pt x="41" y="0"/>
                  <a:pt x="49" y="17"/>
                  <a:pt x="49" y="33"/>
                </a:cubicBezTo>
                <a:lnTo>
                  <a:pt x="49" y="3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73">
            <a:extLst>
              <a:ext uri="{FF2B5EF4-FFF2-40B4-BE49-F238E27FC236}">
                <a16:creationId xmlns:a16="http://schemas.microsoft.com/office/drawing/2014/main" id="{E51E33BC-2F07-3744-8B91-FC918CF5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81" y="5562768"/>
            <a:ext cx="1774950" cy="1765356"/>
          </a:xfrm>
          <a:custGeom>
            <a:avLst/>
            <a:gdLst>
              <a:gd name="T0" fmla="*/ 1630 w 1631"/>
              <a:gd name="T1" fmla="*/ 811 h 1622"/>
              <a:gd name="T2" fmla="*/ 1630 w 1631"/>
              <a:gd name="T3" fmla="*/ 811 h 1622"/>
              <a:gd name="T4" fmla="*/ 819 w 1631"/>
              <a:gd name="T5" fmla="*/ 1621 h 1622"/>
              <a:gd name="T6" fmla="*/ 0 w 1631"/>
              <a:gd name="T7" fmla="*/ 811 h 1622"/>
              <a:gd name="T8" fmla="*/ 819 w 1631"/>
              <a:gd name="T9" fmla="*/ 0 h 1622"/>
              <a:gd name="T10" fmla="*/ 1630 w 1631"/>
              <a:gd name="T11" fmla="*/ 81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1" h="1622">
                <a:moveTo>
                  <a:pt x="1630" y="811"/>
                </a:moveTo>
                <a:lnTo>
                  <a:pt x="1630" y="811"/>
                </a:lnTo>
                <a:cubicBezTo>
                  <a:pt x="1630" y="1262"/>
                  <a:pt x="1269" y="1621"/>
                  <a:pt x="819" y="1621"/>
                </a:cubicBezTo>
                <a:cubicBezTo>
                  <a:pt x="368" y="1621"/>
                  <a:pt x="0" y="1262"/>
                  <a:pt x="0" y="811"/>
                </a:cubicBezTo>
                <a:cubicBezTo>
                  <a:pt x="0" y="361"/>
                  <a:pt x="368" y="0"/>
                  <a:pt x="819" y="0"/>
                </a:cubicBezTo>
                <a:cubicBezTo>
                  <a:pt x="1269" y="0"/>
                  <a:pt x="1630" y="361"/>
                  <a:pt x="1630" y="8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74">
            <a:extLst>
              <a:ext uri="{FF2B5EF4-FFF2-40B4-BE49-F238E27FC236}">
                <a16:creationId xmlns:a16="http://schemas.microsoft.com/office/drawing/2014/main" id="{D6694F89-91E7-E841-B742-88496AF1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721" y="5562768"/>
            <a:ext cx="1765356" cy="1765356"/>
          </a:xfrm>
          <a:custGeom>
            <a:avLst/>
            <a:gdLst>
              <a:gd name="T0" fmla="*/ 1622 w 1623"/>
              <a:gd name="T1" fmla="*/ 811 h 1622"/>
              <a:gd name="T2" fmla="*/ 1622 w 1623"/>
              <a:gd name="T3" fmla="*/ 811 h 1622"/>
              <a:gd name="T4" fmla="*/ 811 w 1623"/>
              <a:gd name="T5" fmla="*/ 1621 h 1622"/>
              <a:gd name="T6" fmla="*/ 0 w 1623"/>
              <a:gd name="T7" fmla="*/ 811 h 1622"/>
              <a:gd name="T8" fmla="*/ 811 w 1623"/>
              <a:gd name="T9" fmla="*/ 0 h 1622"/>
              <a:gd name="T10" fmla="*/ 1622 w 1623"/>
              <a:gd name="T11" fmla="*/ 811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1622">
                <a:moveTo>
                  <a:pt x="1622" y="811"/>
                </a:moveTo>
                <a:lnTo>
                  <a:pt x="1622" y="811"/>
                </a:lnTo>
                <a:cubicBezTo>
                  <a:pt x="1622" y="1262"/>
                  <a:pt x="1262" y="1621"/>
                  <a:pt x="811" y="1621"/>
                </a:cubicBezTo>
                <a:cubicBezTo>
                  <a:pt x="361" y="1621"/>
                  <a:pt x="0" y="1262"/>
                  <a:pt x="0" y="811"/>
                </a:cubicBezTo>
                <a:cubicBezTo>
                  <a:pt x="0" y="361"/>
                  <a:pt x="361" y="0"/>
                  <a:pt x="811" y="0"/>
                </a:cubicBezTo>
                <a:cubicBezTo>
                  <a:pt x="1262" y="0"/>
                  <a:pt x="1622" y="361"/>
                  <a:pt x="1622" y="8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75">
            <a:extLst>
              <a:ext uri="{FF2B5EF4-FFF2-40B4-BE49-F238E27FC236}">
                <a16:creationId xmlns:a16="http://schemas.microsoft.com/office/drawing/2014/main" id="{5996B697-1703-6B4C-8932-50FFA37C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596" y="9213408"/>
            <a:ext cx="1765356" cy="1774950"/>
          </a:xfrm>
          <a:custGeom>
            <a:avLst/>
            <a:gdLst>
              <a:gd name="T0" fmla="*/ 1621 w 1622"/>
              <a:gd name="T1" fmla="*/ 819 h 1631"/>
              <a:gd name="T2" fmla="*/ 1621 w 1622"/>
              <a:gd name="T3" fmla="*/ 819 h 1631"/>
              <a:gd name="T4" fmla="*/ 811 w 1622"/>
              <a:gd name="T5" fmla="*/ 1630 h 1631"/>
              <a:gd name="T6" fmla="*/ 0 w 1622"/>
              <a:gd name="T7" fmla="*/ 819 h 1631"/>
              <a:gd name="T8" fmla="*/ 811 w 1622"/>
              <a:gd name="T9" fmla="*/ 0 h 1631"/>
              <a:gd name="T10" fmla="*/ 1621 w 1622"/>
              <a:gd name="T11" fmla="*/ 819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31">
                <a:moveTo>
                  <a:pt x="1621" y="819"/>
                </a:moveTo>
                <a:lnTo>
                  <a:pt x="1621" y="819"/>
                </a:lnTo>
                <a:cubicBezTo>
                  <a:pt x="1621" y="1261"/>
                  <a:pt x="1261" y="1630"/>
                  <a:pt x="811" y="1630"/>
                </a:cubicBezTo>
                <a:cubicBezTo>
                  <a:pt x="360" y="1630"/>
                  <a:pt x="0" y="1261"/>
                  <a:pt x="0" y="819"/>
                </a:cubicBezTo>
                <a:cubicBezTo>
                  <a:pt x="0" y="369"/>
                  <a:pt x="360" y="0"/>
                  <a:pt x="811" y="0"/>
                </a:cubicBezTo>
                <a:cubicBezTo>
                  <a:pt x="1261" y="0"/>
                  <a:pt x="1621" y="369"/>
                  <a:pt x="1621" y="81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76">
            <a:extLst>
              <a:ext uri="{FF2B5EF4-FFF2-40B4-BE49-F238E27FC236}">
                <a16:creationId xmlns:a16="http://schemas.microsoft.com/office/drawing/2014/main" id="{EABDAFD2-95FB-1E4F-AFF4-40FB00FC7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6846" y="9213408"/>
            <a:ext cx="1765356" cy="1774950"/>
          </a:xfrm>
          <a:custGeom>
            <a:avLst/>
            <a:gdLst>
              <a:gd name="T0" fmla="*/ 1622 w 1623"/>
              <a:gd name="T1" fmla="*/ 819 h 1631"/>
              <a:gd name="T2" fmla="*/ 1622 w 1623"/>
              <a:gd name="T3" fmla="*/ 819 h 1631"/>
              <a:gd name="T4" fmla="*/ 811 w 1623"/>
              <a:gd name="T5" fmla="*/ 1630 h 1631"/>
              <a:gd name="T6" fmla="*/ 0 w 1623"/>
              <a:gd name="T7" fmla="*/ 819 h 1631"/>
              <a:gd name="T8" fmla="*/ 811 w 1623"/>
              <a:gd name="T9" fmla="*/ 0 h 1631"/>
              <a:gd name="T10" fmla="*/ 1622 w 1623"/>
              <a:gd name="T11" fmla="*/ 819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1631">
                <a:moveTo>
                  <a:pt x="1622" y="819"/>
                </a:moveTo>
                <a:lnTo>
                  <a:pt x="1622" y="819"/>
                </a:lnTo>
                <a:cubicBezTo>
                  <a:pt x="1622" y="1261"/>
                  <a:pt x="1262" y="1630"/>
                  <a:pt x="811" y="1630"/>
                </a:cubicBezTo>
                <a:cubicBezTo>
                  <a:pt x="361" y="1630"/>
                  <a:pt x="0" y="1261"/>
                  <a:pt x="0" y="819"/>
                </a:cubicBezTo>
                <a:cubicBezTo>
                  <a:pt x="0" y="369"/>
                  <a:pt x="361" y="0"/>
                  <a:pt x="811" y="0"/>
                </a:cubicBezTo>
                <a:cubicBezTo>
                  <a:pt x="1262" y="0"/>
                  <a:pt x="1622" y="369"/>
                  <a:pt x="1622" y="81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BC31A08D-C8CC-874F-9B78-3D1F0931FE5A}"/>
              </a:ext>
            </a:extLst>
          </p:cNvPr>
          <p:cNvGrpSpPr/>
          <p:nvPr/>
        </p:nvGrpSpPr>
        <p:grpSpPr>
          <a:xfrm>
            <a:off x="2668308" y="3183229"/>
            <a:ext cx="19041035" cy="3861471"/>
            <a:chOff x="2668308" y="2222546"/>
            <a:chExt cx="19041035" cy="3861471"/>
          </a:xfrm>
        </p:grpSpPr>
        <p:sp>
          <p:nvSpPr>
            <p:cNvPr id="328" name="CuadroTexto 327">
              <a:extLst>
                <a:ext uri="{FF2B5EF4-FFF2-40B4-BE49-F238E27FC236}">
                  <a16:creationId xmlns:a16="http://schemas.microsoft.com/office/drawing/2014/main" id="{0C19D3C9-0277-A447-9697-F6F69FCD54F4}"/>
                </a:ext>
              </a:extLst>
            </p:cNvPr>
            <p:cNvSpPr txBox="1"/>
            <p:nvPr/>
          </p:nvSpPr>
          <p:spPr>
            <a:xfrm>
              <a:off x="3823851" y="4760578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1</a:t>
              </a:r>
            </a:p>
          </p:txBody>
        </p:sp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CEB31D81-EFD8-084B-A1AE-202638FDF75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209B4AED-C66E-F44A-81AA-A1995B2BA611}"/>
              </a:ext>
            </a:extLst>
          </p:cNvPr>
          <p:cNvSpPr txBox="1"/>
          <p:nvPr/>
        </p:nvSpPr>
        <p:spPr>
          <a:xfrm>
            <a:off x="8069073" y="1974508"/>
            <a:ext cx="8544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	Arrow infographic</a:t>
            </a:r>
          </a:p>
        </p:txBody>
      </p:sp>
      <p:sp>
        <p:nvSpPr>
          <p:cNvPr id="332" name="CuadroTexto 331">
            <a:extLst>
              <a:ext uri="{FF2B5EF4-FFF2-40B4-BE49-F238E27FC236}">
                <a16:creationId xmlns:a16="http://schemas.microsoft.com/office/drawing/2014/main" id="{A471DCF2-A510-E546-B8BB-DAB4589B0F5C}"/>
              </a:ext>
            </a:extLst>
          </p:cNvPr>
          <p:cNvSpPr txBox="1"/>
          <p:nvPr/>
        </p:nvSpPr>
        <p:spPr>
          <a:xfrm>
            <a:off x="9020457" y="939599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33" name="CuadroTexto 332">
            <a:extLst>
              <a:ext uri="{FF2B5EF4-FFF2-40B4-BE49-F238E27FC236}">
                <a16:creationId xmlns:a16="http://schemas.microsoft.com/office/drawing/2014/main" id="{A7AEE5F9-368B-3E42-8163-9AF8DDD82B11}"/>
              </a:ext>
            </a:extLst>
          </p:cNvPr>
          <p:cNvSpPr txBox="1"/>
          <p:nvPr/>
        </p:nvSpPr>
        <p:spPr>
          <a:xfrm>
            <a:off x="14254312" y="573635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0C773F25-6DB0-D54E-ABAD-DD8FB4668C9B}"/>
              </a:ext>
            </a:extLst>
          </p:cNvPr>
          <p:cNvSpPr txBox="1"/>
          <p:nvPr/>
        </p:nvSpPr>
        <p:spPr>
          <a:xfrm>
            <a:off x="19405037" y="941260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EECBD48F-C851-1C4B-AA07-2F8CC75E33C2}"/>
              </a:ext>
            </a:extLst>
          </p:cNvPr>
          <p:cNvGrpSpPr/>
          <p:nvPr/>
        </p:nvGrpSpPr>
        <p:grpSpPr>
          <a:xfrm>
            <a:off x="3604301" y="7580839"/>
            <a:ext cx="2881283" cy="1125606"/>
            <a:chOff x="4247967" y="10701123"/>
            <a:chExt cx="4236804" cy="1125606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19311701-6EBD-FB4E-8500-6FA2357016D7}"/>
                </a:ext>
              </a:extLst>
            </p:cNvPr>
            <p:cNvSpPr txBox="1"/>
            <p:nvPr/>
          </p:nvSpPr>
          <p:spPr>
            <a:xfrm flipH="1">
              <a:off x="4263266" y="10701123"/>
              <a:ext cx="2382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13BCA849-6B4B-AC45-A85F-495F100467E1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C7AD4BBF-7F3E-2647-A718-AF1DEB15D68B}"/>
              </a:ext>
            </a:extLst>
          </p:cNvPr>
          <p:cNvGrpSpPr/>
          <p:nvPr/>
        </p:nvGrpSpPr>
        <p:grpSpPr>
          <a:xfrm>
            <a:off x="9043556" y="7593985"/>
            <a:ext cx="2881283" cy="1125606"/>
            <a:chOff x="4247967" y="10701123"/>
            <a:chExt cx="4236804" cy="1125606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708127B6-BAB7-B547-A081-180EDDB3F5DF}"/>
                </a:ext>
              </a:extLst>
            </p:cNvPr>
            <p:cNvSpPr txBox="1"/>
            <p:nvPr/>
          </p:nvSpPr>
          <p:spPr>
            <a:xfrm flipH="1">
              <a:off x="4263266" y="10701123"/>
              <a:ext cx="2382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AD79894F-125B-0E4C-B817-C6287801BC70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326351F9-7F06-BC41-B165-0CCC0C63B5FE}"/>
              </a:ext>
            </a:extLst>
          </p:cNvPr>
          <p:cNvGrpSpPr/>
          <p:nvPr/>
        </p:nvGrpSpPr>
        <p:grpSpPr>
          <a:xfrm>
            <a:off x="14021661" y="7640802"/>
            <a:ext cx="2881283" cy="1125606"/>
            <a:chOff x="4247967" y="10701123"/>
            <a:chExt cx="4236804" cy="1125606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667AFDF4-664A-A247-A916-890FF0743ED6}"/>
                </a:ext>
              </a:extLst>
            </p:cNvPr>
            <p:cNvSpPr txBox="1"/>
            <p:nvPr/>
          </p:nvSpPr>
          <p:spPr>
            <a:xfrm flipH="1">
              <a:off x="4263266" y="10701123"/>
              <a:ext cx="2382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F2FE8DAF-A91E-024F-9030-294F3379A42F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C456A9EE-6469-504A-96C6-639EFF1E817A}"/>
              </a:ext>
            </a:extLst>
          </p:cNvPr>
          <p:cNvGrpSpPr/>
          <p:nvPr/>
        </p:nvGrpSpPr>
        <p:grpSpPr>
          <a:xfrm>
            <a:off x="19241560" y="7593985"/>
            <a:ext cx="2881283" cy="1125606"/>
            <a:chOff x="4247967" y="10701123"/>
            <a:chExt cx="4236804" cy="1125606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F196F82D-4632-254F-BB38-168CE2D729D5}"/>
                </a:ext>
              </a:extLst>
            </p:cNvPr>
            <p:cNvSpPr txBox="1"/>
            <p:nvPr/>
          </p:nvSpPr>
          <p:spPr>
            <a:xfrm flipH="1">
              <a:off x="4263266" y="10701123"/>
              <a:ext cx="2382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C342E2F5-EEF6-B34F-B384-5E8048F4FC65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497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96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88153"/>
      </a:accent1>
      <a:accent2>
        <a:srgbClr val="FDE040"/>
      </a:accent2>
      <a:accent3>
        <a:srgbClr val="0D3D74"/>
      </a:accent3>
      <a:accent4>
        <a:srgbClr val="9FD05E"/>
      </a:accent4>
      <a:accent5>
        <a:srgbClr val="4193E2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92800</TotalTime>
  <Words>456</Words>
  <Application>Microsoft Macintosh PowerPoint</Application>
  <PresentationFormat>Personalizado</PresentationFormat>
  <Paragraphs>144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16710</cp:revision>
  <dcterms:created xsi:type="dcterms:W3CDTF">2014-11-12T21:47:38Z</dcterms:created>
  <dcterms:modified xsi:type="dcterms:W3CDTF">2019-10-11T21:23:29Z</dcterms:modified>
  <cp:category/>
</cp:coreProperties>
</file>