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49" r:id="rId2"/>
    <p:sldId id="4351" r:id="rId3"/>
    <p:sldId id="4353" r:id="rId4"/>
    <p:sldId id="4354" r:id="rId5"/>
    <p:sldId id="4355" r:id="rId6"/>
    <p:sldId id="4356" r:id="rId7"/>
    <p:sldId id="4358" r:id="rId8"/>
    <p:sldId id="436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693D7"/>
    <a:srgbClr val="BDDB90"/>
    <a:srgbClr val="337EBF"/>
    <a:srgbClr val="FAE28A"/>
    <a:srgbClr val="8F5722"/>
    <a:srgbClr val="6C421D"/>
    <a:srgbClr val="FFC48E"/>
    <a:srgbClr val="FFBE76"/>
    <a:srgbClr val="DBF9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392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82A9502-ADAA-6642-B394-0F2430525A6B}"/>
              </a:ext>
            </a:extLst>
          </p:cNvPr>
          <p:cNvGrpSpPr/>
          <p:nvPr/>
        </p:nvGrpSpPr>
        <p:grpSpPr>
          <a:xfrm>
            <a:off x="10118948" y="5682250"/>
            <a:ext cx="4139754" cy="4967706"/>
            <a:chOff x="9677730" y="5823039"/>
            <a:chExt cx="4960186" cy="5952224"/>
          </a:xfrm>
        </p:grpSpPr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715E9A58-84FD-D94F-9D01-B1E37A69B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7730" y="5823039"/>
              <a:ext cx="2480093" cy="2480093"/>
            </a:xfrm>
            <a:custGeom>
              <a:avLst/>
              <a:gdLst>
                <a:gd name="T0" fmla="*/ 2293 w 2294"/>
                <a:gd name="T1" fmla="*/ 2292 h 2293"/>
                <a:gd name="T2" fmla="*/ 2293 w 2294"/>
                <a:gd name="T3" fmla="*/ 2292 h 2293"/>
                <a:gd name="T4" fmla="*/ 1976 w 2294"/>
                <a:gd name="T5" fmla="*/ 2292 h 2293"/>
                <a:gd name="T6" fmla="*/ 0 w 2294"/>
                <a:gd name="T7" fmla="*/ 318 h 2293"/>
                <a:gd name="T8" fmla="*/ 0 w 2294"/>
                <a:gd name="T9" fmla="*/ 0 h 2293"/>
                <a:gd name="T10" fmla="*/ 317 w 2294"/>
                <a:gd name="T11" fmla="*/ 0 h 2293"/>
                <a:gd name="T12" fmla="*/ 2293 w 2294"/>
                <a:gd name="T13" fmla="*/ 1975 h 2293"/>
                <a:gd name="T14" fmla="*/ 2293 w 2294"/>
                <a:gd name="T15" fmla="*/ 2292 h 2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4" h="2293">
                  <a:moveTo>
                    <a:pt x="2293" y="2292"/>
                  </a:moveTo>
                  <a:lnTo>
                    <a:pt x="2293" y="2292"/>
                  </a:lnTo>
                  <a:cubicBezTo>
                    <a:pt x="1976" y="2292"/>
                    <a:pt x="1976" y="2292"/>
                    <a:pt x="1976" y="2292"/>
                  </a:cubicBezTo>
                  <a:cubicBezTo>
                    <a:pt x="882" y="2292"/>
                    <a:pt x="0" y="1410"/>
                    <a:pt x="0" y="3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7" y="0"/>
                    <a:pt x="317" y="0"/>
                    <a:pt x="317" y="0"/>
                  </a:cubicBezTo>
                  <a:cubicBezTo>
                    <a:pt x="1402" y="0"/>
                    <a:pt x="2293" y="882"/>
                    <a:pt x="2293" y="1975"/>
                  </a:cubicBezTo>
                  <a:lnTo>
                    <a:pt x="2293" y="229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id="{241D42E8-403C-2C48-A8F1-74387E7EC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7823" y="7482793"/>
              <a:ext cx="2480093" cy="2480093"/>
            </a:xfrm>
            <a:custGeom>
              <a:avLst/>
              <a:gdLst>
                <a:gd name="T0" fmla="*/ 0 w 2293"/>
                <a:gd name="T1" fmla="*/ 2293 h 2294"/>
                <a:gd name="T2" fmla="*/ 0 w 2293"/>
                <a:gd name="T3" fmla="*/ 2293 h 2294"/>
                <a:gd name="T4" fmla="*/ 317 w 2293"/>
                <a:gd name="T5" fmla="*/ 2293 h 2294"/>
                <a:gd name="T6" fmla="*/ 2292 w 2293"/>
                <a:gd name="T7" fmla="*/ 318 h 2294"/>
                <a:gd name="T8" fmla="*/ 2292 w 2293"/>
                <a:gd name="T9" fmla="*/ 0 h 2294"/>
                <a:gd name="T10" fmla="*/ 1966 w 2293"/>
                <a:gd name="T11" fmla="*/ 0 h 2294"/>
                <a:gd name="T12" fmla="*/ 0 w 2293"/>
                <a:gd name="T13" fmla="*/ 1976 h 2294"/>
                <a:gd name="T14" fmla="*/ 0 w 2293"/>
                <a:gd name="T15" fmla="*/ 2293 h 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3" h="2294">
                  <a:moveTo>
                    <a:pt x="0" y="2293"/>
                  </a:moveTo>
                  <a:lnTo>
                    <a:pt x="0" y="2293"/>
                  </a:lnTo>
                  <a:cubicBezTo>
                    <a:pt x="317" y="2293"/>
                    <a:pt x="317" y="2293"/>
                    <a:pt x="317" y="2293"/>
                  </a:cubicBezTo>
                  <a:cubicBezTo>
                    <a:pt x="1402" y="2293"/>
                    <a:pt x="2292" y="1411"/>
                    <a:pt x="2292" y="318"/>
                  </a:cubicBezTo>
                  <a:cubicBezTo>
                    <a:pt x="2292" y="0"/>
                    <a:pt x="2292" y="0"/>
                    <a:pt x="2292" y="0"/>
                  </a:cubicBezTo>
                  <a:cubicBezTo>
                    <a:pt x="1966" y="0"/>
                    <a:pt x="1966" y="0"/>
                    <a:pt x="1966" y="0"/>
                  </a:cubicBezTo>
                  <a:cubicBezTo>
                    <a:pt x="881" y="0"/>
                    <a:pt x="0" y="891"/>
                    <a:pt x="0" y="1976"/>
                  </a:cubicBezTo>
                  <a:lnTo>
                    <a:pt x="0" y="229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6CC8C168-E17B-8B4D-91D2-BABD6CD8F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2896" y="6404907"/>
              <a:ext cx="200315" cy="5370356"/>
            </a:xfrm>
            <a:custGeom>
              <a:avLst/>
              <a:gdLst>
                <a:gd name="T0" fmla="*/ 97 w 186"/>
                <a:gd name="T1" fmla="*/ 4965 h 4966"/>
                <a:gd name="T2" fmla="*/ 97 w 186"/>
                <a:gd name="T3" fmla="*/ 4965 h 4966"/>
                <a:gd name="T4" fmla="*/ 97 w 186"/>
                <a:gd name="T5" fmla="*/ 4965 h 4966"/>
                <a:gd name="T6" fmla="*/ 0 w 186"/>
                <a:gd name="T7" fmla="*/ 4868 h 4966"/>
                <a:gd name="T8" fmla="*/ 0 w 186"/>
                <a:gd name="T9" fmla="*/ 89 h 4966"/>
                <a:gd name="T10" fmla="*/ 97 w 186"/>
                <a:gd name="T11" fmla="*/ 0 h 4966"/>
                <a:gd name="T12" fmla="*/ 97 w 186"/>
                <a:gd name="T13" fmla="*/ 0 h 4966"/>
                <a:gd name="T14" fmla="*/ 185 w 186"/>
                <a:gd name="T15" fmla="*/ 89 h 4966"/>
                <a:gd name="T16" fmla="*/ 185 w 186"/>
                <a:gd name="T17" fmla="*/ 4868 h 4966"/>
                <a:gd name="T18" fmla="*/ 97 w 186"/>
                <a:gd name="T19" fmla="*/ 4965 h 4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6" h="4966">
                  <a:moveTo>
                    <a:pt x="97" y="4965"/>
                  </a:moveTo>
                  <a:lnTo>
                    <a:pt x="97" y="4965"/>
                  </a:lnTo>
                  <a:lnTo>
                    <a:pt x="97" y="4965"/>
                  </a:lnTo>
                  <a:cubicBezTo>
                    <a:pt x="44" y="4965"/>
                    <a:pt x="0" y="4921"/>
                    <a:pt x="0" y="4868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36"/>
                    <a:pt x="44" y="0"/>
                    <a:pt x="97" y="0"/>
                  </a:cubicBezTo>
                  <a:lnTo>
                    <a:pt x="97" y="0"/>
                  </a:lnTo>
                  <a:cubicBezTo>
                    <a:pt x="150" y="0"/>
                    <a:pt x="185" y="36"/>
                    <a:pt x="185" y="89"/>
                  </a:cubicBezTo>
                  <a:cubicBezTo>
                    <a:pt x="185" y="4868"/>
                    <a:pt x="185" y="4868"/>
                    <a:pt x="185" y="4868"/>
                  </a:cubicBezTo>
                  <a:cubicBezTo>
                    <a:pt x="185" y="4921"/>
                    <a:pt x="150" y="4965"/>
                    <a:pt x="97" y="496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08E180B-9955-B047-B255-B8D9813EE421}"/>
              </a:ext>
            </a:extLst>
          </p:cNvPr>
          <p:cNvGrpSpPr/>
          <p:nvPr/>
        </p:nvGrpSpPr>
        <p:grpSpPr>
          <a:xfrm>
            <a:off x="17030247" y="5823039"/>
            <a:ext cx="1349580" cy="1349578"/>
            <a:chOff x="14311688" y="4300325"/>
            <a:chExt cx="1500348" cy="1500346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086523F0-93DC-6D43-98EA-9FEAA3FAE177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7EDDAEC-71EA-D643-A521-2118DD6A3EB7}"/>
                </a:ext>
              </a:extLst>
            </p:cNvPr>
            <p:cNvSpPr txBox="1"/>
            <p:nvPr/>
          </p:nvSpPr>
          <p:spPr>
            <a:xfrm>
              <a:off x="14642130" y="4597400"/>
              <a:ext cx="907232" cy="923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D45621A-9196-2244-A06C-013211395FFA}"/>
              </a:ext>
            </a:extLst>
          </p:cNvPr>
          <p:cNvSpPr txBox="1"/>
          <p:nvPr/>
        </p:nvSpPr>
        <p:spPr>
          <a:xfrm>
            <a:off x="18646583" y="5984566"/>
            <a:ext cx="4192891" cy="1019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433D98D-9066-FF46-B1A3-A122699E0F8F}"/>
              </a:ext>
            </a:extLst>
          </p:cNvPr>
          <p:cNvGrpSpPr/>
          <p:nvPr/>
        </p:nvGrpSpPr>
        <p:grpSpPr>
          <a:xfrm>
            <a:off x="17030247" y="9199285"/>
            <a:ext cx="1349580" cy="1349578"/>
            <a:chOff x="14311688" y="4300325"/>
            <a:chExt cx="1500348" cy="1500346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F6EE9BF1-F8D8-CC4E-8C9C-6853D08B006D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05C9DE2-6811-C04F-A446-3A7D8907379E}"/>
                </a:ext>
              </a:extLst>
            </p:cNvPr>
            <p:cNvSpPr txBox="1"/>
            <p:nvPr/>
          </p:nvSpPr>
          <p:spPr>
            <a:xfrm>
              <a:off x="14642130" y="4597400"/>
              <a:ext cx="907232" cy="923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D</a:t>
              </a: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AEDCE06F-98D2-3B4F-A0C4-BD5E68C90A32}"/>
              </a:ext>
            </a:extLst>
          </p:cNvPr>
          <p:cNvSpPr txBox="1"/>
          <p:nvPr/>
        </p:nvSpPr>
        <p:spPr>
          <a:xfrm>
            <a:off x="18646583" y="9360812"/>
            <a:ext cx="4192891" cy="1019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434C180-138A-8E4E-8190-0F2B916E8437}"/>
              </a:ext>
            </a:extLst>
          </p:cNvPr>
          <p:cNvGrpSpPr/>
          <p:nvPr/>
        </p:nvGrpSpPr>
        <p:grpSpPr>
          <a:xfrm flipH="1">
            <a:off x="5997823" y="5823039"/>
            <a:ext cx="1349580" cy="1349578"/>
            <a:chOff x="14311688" y="4300325"/>
            <a:chExt cx="1500348" cy="1500346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4502B57-EDA9-FF4B-95F5-C1F3E35C600E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D29F8BD-C877-BF40-9F6B-D9A67A3B8F40}"/>
                </a:ext>
              </a:extLst>
            </p:cNvPr>
            <p:cNvSpPr txBox="1"/>
            <p:nvPr/>
          </p:nvSpPr>
          <p:spPr>
            <a:xfrm>
              <a:off x="14642130" y="4597400"/>
              <a:ext cx="907232" cy="923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CD12E1A-D348-3742-9D43-6E9B79220BD2}"/>
              </a:ext>
            </a:extLst>
          </p:cNvPr>
          <p:cNvSpPr txBox="1"/>
          <p:nvPr/>
        </p:nvSpPr>
        <p:spPr>
          <a:xfrm flipH="1">
            <a:off x="1538176" y="5984566"/>
            <a:ext cx="4192891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C7FD678-C92B-0F4A-AC65-4537C23A5095}"/>
              </a:ext>
            </a:extLst>
          </p:cNvPr>
          <p:cNvGrpSpPr/>
          <p:nvPr/>
        </p:nvGrpSpPr>
        <p:grpSpPr>
          <a:xfrm flipH="1">
            <a:off x="5997823" y="9199285"/>
            <a:ext cx="1349580" cy="1349578"/>
            <a:chOff x="14311688" y="4300325"/>
            <a:chExt cx="1500348" cy="1500346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599465F6-7003-8548-BF41-CBD05093C2CD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3BA85C7-B0E2-1F49-8DB0-D2D074D0C217}"/>
                </a:ext>
              </a:extLst>
            </p:cNvPr>
            <p:cNvSpPr txBox="1"/>
            <p:nvPr/>
          </p:nvSpPr>
          <p:spPr>
            <a:xfrm>
              <a:off x="14642130" y="4597400"/>
              <a:ext cx="907232" cy="923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6DF9B7E7-752A-9944-AFB6-85DAD3CE8EA1}"/>
              </a:ext>
            </a:extLst>
          </p:cNvPr>
          <p:cNvSpPr txBox="1"/>
          <p:nvPr/>
        </p:nvSpPr>
        <p:spPr>
          <a:xfrm flipH="1">
            <a:off x="1538176" y="9360812"/>
            <a:ext cx="4192891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DA231E-50F2-8043-8CF2-9E8F83707720}"/>
              </a:ext>
            </a:extLst>
          </p:cNvPr>
          <p:cNvGrpSpPr/>
          <p:nvPr/>
        </p:nvGrpSpPr>
        <p:grpSpPr>
          <a:xfrm>
            <a:off x="8388497" y="4206240"/>
            <a:ext cx="7833558" cy="7733402"/>
            <a:chOff x="8754119" y="6090261"/>
            <a:chExt cx="6202485" cy="6123184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117" name="Freeform 1">
              <a:extLst>
                <a:ext uri="{FF2B5EF4-FFF2-40B4-BE49-F238E27FC236}">
                  <a16:creationId xmlns:a16="http://schemas.microsoft.com/office/drawing/2014/main" id="{48FF8352-C54D-3745-A1F7-D6B9CE2D3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1811" y="6090261"/>
              <a:ext cx="4799440" cy="905010"/>
            </a:xfrm>
            <a:custGeom>
              <a:avLst/>
              <a:gdLst>
                <a:gd name="T0" fmla="*/ 4334 w 4398"/>
                <a:gd name="T1" fmla="*/ 315 h 829"/>
                <a:gd name="T2" fmla="*/ 4334 w 4398"/>
                <a:gd name="T3" fmla="*/ 315 h 829"/>
                <a:gd name="T4" fmla="*/ 3947 w 4398"/>
                <a:gd name="T5" fmla="*/ 45 h 829"/>
                <a:gd name="T6" fmla="*/ 3812 w 4398"/>
                <a:gd name="T7" fmla="*/ 144 h 829"/>
                <a:gd name="T8" fmla="*/ 3812 w 4398"/>
                <a:gd name="T9" fmla="*/ 288 h 829"/>
                <a:gd name="T10" fmla="*/ 0 w 4398"/>
                <a:gd name="T11" fmla="*/ 288 h 829"/>
                <a:gd name="T12" fmla="*/ 0 w 4398"/>
                <a:gd name="T13" fmla="*/ 549 h 829"/>
                <a:gd name="T14" fmla="*/ 3812 w 4398"/>
                <a:gd name="T15" fmla="*/ 549 h 829"/>
                <a:gd name="T16" fmla="*/ 3812 w 4398"/>
                <a:gd name="T17" fmla="*/ 684 h 829"/>
                <a:gd name="T18" fmla="*/ 3947 w 4398"/>
                <a:gd name="T19" fmla="*/ 783 h 829"/>
                <a:gd name="T20" fmla="*/ 4334 w 4398"/>
                <a:gd name="T21" fmla="*/ 513 h 829"/>
                <a:gd name="T22" fmla="*/ 4334 w 4398"/>
                <a:gd name="T23" fmla="*/ 315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98" h="829">
                  <a:moveTo>
                    <a:pt x="4334" y="315"/>
                  </a:moveTo>
                  <a:lnTo>
                    <a:pt x="4334" y="315"/>
                  </a:lnTo>
                  <a:cubicBezTo>
                    <a:pt x="3947" y="45"/>
                    <a:pt x="3947" y="45"/>
                    <a:pt x="3947" y="45"/>
                  </a:cubicBezTo>
                  <a:cubicBezTo>
                    <a:pt x="3884" y="0"/>
                    <a:pt x="3812" y="54"/>
                    <a:pt x="3812" y="144"/>
                  </a:cubicBezTo>
                  <a:cubicBezTo>
                    <a:pt x="3812" y="288"/>
                    <a:pt x="3812" y="288"/>
                    <a:pt x="3812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549"/>
                    <a:pt x="0" y="549"/>
                    <a:pt x="0" y="549"/>
                  </a:cubicBezTo>
                  <a:cubicBezTo>
                    <a:pt x="3812" y="549"/>
                    <a:pt x="3812" y="549"/>
                    <a:pt x="3812" y="549"/>
                  </a:cubicBezTo>
                  <a:cubicBezTo>
                    <a:pt x="3812" y="684"/>
                    <a:pt x="3812" y="684"/>
                    <a:pt x="3812" y="684"/>
                  </a:cubicBezTo>
                  <a:cubicBezTo>
                    <a:pt x="3812" y="774"/>
                    <a:pt x="3884" y="828"/>
                    <a:pt x="3947" y="783"/>
                  </a:cubicBezTo>
                  <a:cubicBezTo>
                    <a:pt x="4334" y="513"/>
                    <a:pt x="4334" y="513"/>
                    <a:pt x="4334" y="513"/>
                  </a:cubicBezTo>
                  <a:cubicBezTo>
                    <a:pt x="4397" y="468"/>
                    <a:pt x="4397" y="360"/>
                    <a:pt x="4334" y="315"/>
                  </a:cubicBezTo>
                </a:path>
              </a:pathLst>
            </a:custGeom>
            <a:grpFill/>
            <a:ln w="50800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Freeform 2">
              <a:extLst>
                <a:ext uri="{FF2B5EF4-FFF2-40B4-BE49-F238E27FC236}">
                  <a16:creationId xmlns:a16="http://schemas.microsoft.com/office/drawing/2014/main" id="{A007B7FB-92F3-B244-8231-9C80E914D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1966" y="6494486"/>
              <a:ext cx="914638" cy="4799440"/>
            </a:xfrm>
            <a:custGeom>
              <a:avLst/>
              <a:gdLst>
                <a:gd name="T0" fmla="*/ 522 w 838"/>
                <a:gd name="T1" fmla="*/ 4334 h 4398"/>
                <a:gd name="T2" fmla="*/ 522 w 838"/>
                <a:gd name="T3" fmla="*/ 4334 h 4398"/>
                <a:gd name="T4" fmla="*/ 792 w 838"/>
                <a:gd name="T5" fmla="*/ 3956 h 4398"/>
                <a:gd name="T6" fmla="*/ 684 w 838"/>
                <a:gd name="T7" fmla="*/ 3813 h 4398"/>
                <a:gd name="T8" fmla="*/ 549 w 838"/>
                <a:gd name="T9" fmla="*/ 3813 h 4398"/>
                <a:gd name="T10" fmla="*/ 549 w 838"/>
                <a:gd name="T11" fmla="*/ 0 h 4398"/>
                <a:gd name="T12" fmla="*/ 288 w 838"/>
                <a:gd name="T13" fmla="*/ 0 h 4398"/>
                <a:gd name="T14" fmla="*/ 288 w 838"/>
                <a:gd name="T15" fmla="*/ 3813 h 4398"/>
                <a:gd name="T16" fmla="*/ 153 w 838"/>
                <a:gd name="T17" fmla="*/ 3813 h 4398"/>
                <a:gd name="T18" fmla="*/ 45 w 838"/>
                <a:gd name="T19" fmla="*/ 3956 h 4398"/>
                <a:gd name="T20" fmla="*/ 315 w 838"/>
                <a:gd name="T21" fmla="*/ 4334 h 4398"/>
                <a:gd name="T22" fmla="*/ 522 w 838"/>
                <a:gd name="T23" fmla="*/ 4334 h 4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8" h="4398">
                  <a:moveTo>
                    <a:pt x="522" y="4334"/>
                  </a:moveTo>
                  <a:lnTo>
                    <a:pt x="522" y="4334"/>
                  </a:lnTo>
                  <a:cubicBezTo>
                    <a:pt x="792" y="3956"/>
                    <a:pt x="792" y="3956"/>
                    <a:pt x="792" y="3956"/>
                  </a:cubicBezTo>
                  <a:cubicBezTo>
                    <a:pt x="837" y="3885"/>
                    <a:pt x="774" y="3813"/>
                    <a:pt x="684" y="3813"/>
                  </a:cubicBezTo>
                  <a:cubicBezTo>
                    <a:pt x="549" y="3813"/>
                    <a:pt x="549" y="3813"/>
                    <a:pt x="549" y="3813"/>
                  </a:cubicBezTo>
                  <a:cubicBezTo>
                    <a:pt x="549" y="0"/>
                    <a:pt x="549" y="0"/>
                    <a:pt x="549" y="0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288" y="3813"/>
                    <a:pt x="288" y="3813"/>
                    <a:pt x="288" y="3813"/>
                  </a:cubicBezTo>
                  <a:cubicBezTo>
                    <a:pt x="153" y="3813"/>
                    <a:pt x="153" y="3813"/>
                    <a:pt x="153" y="3813"/>
                  </a:cubicBezTo>
                  <a:cubicBezTo>
                    <a:pt x="63" y="3813"/>
                    <a:pt x="0" y="3885"/>
                    <a:pt x="45" y="3956"/>
                  </a:cubicBezTo>
                  <a:cubicBezTo>
                    <a:pt x="315" y="4334"/>
                    <a:pt x="315" y="4334"/>
                    <a:pt x="315" y="4334"/>
                  </a:cubicBezTo>
                  <a:cubicBezTo>
                    <a:pt x="360" y="4397"/>
                    <a:pt x="477" y="4397"/>
                    <a:pt x="522" y="4334"/>
                  </a:cubicBezTo>
                </a:path>
              </a:pathLst>
            </a:custGeom>
            <a:grpFill/>
            <a:ln w="50800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Freeform 3">
              <a:extLst>
                <a:ext uri="{FF2B5EF4-FFF2-40B4-BE49-F238E27FC236}">
                  <a16:creationId xmlns:a16="http://schemas.microsoft.com/office/drawing/2014/main" id="{04657864-C8A5-8B48-AAFA-F4040F193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9129" y="11308435"/>
              <a:ext cx="4799443" cy="905010"/>
            </a:xfrm>
            <a:custGeom>
              <a:avLst/>
              <a:gdLst>
                <a:gd name="T0" fmla="*/ 63 w 4398"/>
                <a:gd name="T1" fmla="*/ 512 h 828"/>
                <a:gd name="T2" fmla="*/ 63 w 4398"/>
                <a:gd name="T3" fmla="*/ 512 h 828"/>
                <a:gd name="T4" fmla="*/ 441 w 4398"/>
                <a:gd name="T5" fmla="*/ 782 h 828"/>
                <a:gd name="T6" fmla="*/ 584 w 4398"/>
                <a:gd name="T7" fmla="*/ 683 h 828"/>
                <a:gd name="T8" fmla="*/ 584 w 4398"/>
                <a:gd name="T9" fmla="*/ 539 h 828"/>
                <a:gd name="T10" fmla="*/ 4397 w 4398"/>
                <a:gd name="T11" fmla="*/ 539 h 828"/>
                <a:gd name="T12" fmla="*/ 4397 w 4398"/>
                <a:gd name="T13" fmla="*/ 288 h 828"/>
                <a:gd name="T14" fmla="*/ 584 w 4398"/>
                <a:gd name="T15" fmla="*/ 288 h 828"/>
                <a:gd name="T16" fmla="*/ 584 w 4398"/>
                <a:gd name="T17" fmla="*/ 144 h 828"/>
                <a:gd name="T18" fmla="*/ 441 w 4398"/>
                <a:gd name="T19" fmla="*/ 45 h 828"/>
                <a:gd name="T20" fmla="*/ 63 w 4398"/>
                <a:gd name="T21" fmla="*/ 314 h 828"/>
                <a:gd name="T22" fmla="*/ 63 w 4398"/>
                <a:gd name="T23" fmla="*/ 512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98" h="828">
                  <a:moveTo>
                    <a:pt x="63" y="512"/>
                  </a:moveTo>
                  <a:lnTo>
                    <a:pt x="63" y="512"/>
                  </a:lnTo>
                  <a:cubicBezTo>
                    <a:pt x="441" y="782"/>
                    <a:pt x="441" y="782"/>
                    <a:pt x="441" y="782"/>
                  </a:cubicBezTo>
                  <a:cubicBezTo>
                    <a:pt x="504" y="827"/>
                    <a:pt x="584" y="773"/>
                    <a:pt x="584" y="683"/>
                  </a:cubicBezTo>
                  <a:cubicBezTo>
                    <a:pt x="584" y="539"/>
                    <a:pt x="584" y="539"/>
                    <a:pt x="584" y="539"/>
                  </a:cubicBezTo>
                  <a:cubicBezTo>
                    <a:pt x="4397" y="539"/>
                    <a:pt x="4397" y="539"/>
                    <a:pt x="4397" y="539"/>
                  </a:cubicBezTo>
                  <a:cubicBezTo>
                    <a:pt x="4397" y="288"/>
                    <a:pt x="4397" y="288"/>
                    <a:pt x="4397" y="288"/>
                  </a:cubicBezTo>
                  <a:cubicBezTo>
                    <a:pt x="584" y="288"/>
                    <a:pt x="584" y="288"/>
                    <a:pt x="584" y="288"/>
                  </a:cubicBezTo>
                  <a:cubicBezTo>
                    <a:pt x="584" y="144"/>
                    <a:pt x="584" y="144"/>
                    <a:pt x="584" y="144"/>
                  </a:cubicBezTo>
                  <a:cubicBezTo>
                    <a:pt x="584" y="54"/>
                    <a:pt x="504" y="0"/>
                    <a:pt x="441" y="45"/>
                  </a:cubicBezTo>
                  <a:cubicBezTo>
                    <a:pt x="63" y="314"/>
                    <a:pt x="63" y="314"/>
                    <a:pt x="63" y="314"/>
                  </a:cubicBezTo>
                  <a:cubicBezTo>
                    <a:pt x="0" y="360"/>
                    <a:pt x="0" y="467"/>
                    <a:pt x="63" y="512"/>
                  </a:cubicBezTo>
                </a:path>
              </a:pathLst>
            </a:custGeom>
            <a:grpFill/>
            <a:ln w="50800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Freeform 4">
              <a:extLst>
                <a:ext uri="{FF2B5EF4-FFF2-40B4-BE49-F238E27FC236}">
                  <a16:creationId xmlns:a16="http://schemas.microsoft.com/office/drawing/2014/main" id="{A8CDE28C-90E9-F440-BEC7-B909901A1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4119" y="6971125"/>
              <a:ext cx="905010" cy="4794627"/>
            </a:xfrm>
            <a:custGeom>
              <a:avLst/>
              <a:gdLst>
                <a:gd name="T0" fmla="*/ 315 w 828"/>
                <a:gd name="T1" fmla="*/ 63 h 4390"/>
                <a:gd name="T2" fmla="*/ 315 w 828"/>
                <a:gd name="T3" fmla="*/ 63 h 4390"/>
                <a:gd name="T4" fmla="*/ 45 w 828"/>
                <a:gd name="T5" fmla="*/ 441 h 4390"/>
                <a:gd name="T6" fmla="*/ 144 w 828"/>
                <a:gd name="T7" fmla="*/ 585 h 4390"/>
                <a:gd name="T8" fmla="*/ 288 w 828"/>
                <a:gd name="T9" fmla="*/ 585 h 4390"/>
                <a:gd name="T10" fmla="*/ 288 w 828"/>
                <a:gd name="T11" fmla="*/ 4389 h 4390"/>
                <a:gd name="T12" fmla="*/ 539 w 828"/>
                <a:gd name="T13" fmla="*/ 4389 h 4390"/>
                <a:gd name="T14" fmla="*/ 539 w 828"/>
                <a:gd name="T15" fmla="*/ 585 h 4390"/>
                <a:gd name="T16" fmla="*/ 683 w 828"/>
                <a:gd name="T17" fmla="*/ 585 h 4390"/>
                <a:gd name="T18" fmla="*/ 782 w 828"/>
                <a:gd name="T19" fmla="*/ 441 h 4390"/>
                <a:gd name="T20" fmla="*/ 512 w 828"/>
                <a:gd name="T21" fmla="*/ 63 h 4390"/>
                <a:gd name="T22" fmla="*/ 315 w 828"/>
                <a:gd name="T23" fmla="*/ 63 h 4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8" h="4390">
                  <a:moveTo>
                    <a:pt x="315" y="63"/>
                  </a:moveTo>
                  <a:lnTo>
                    <a:pt x="315" y="63"/>
                  </a:lnTo>
                  <a:cubicBezTo>
                    <a:pt x="45" y="441"/>
                    <a:pt x="45" y="441"/>
                    <a:pt x="45" y="441"/>
                  </a:cubicBezTo>
                  <a:cubicBezTo>
                    <a:pt x="0" y="504"/>
                    <a:pt x="54" y="585"/>
                    <a:pt x="144" y="585"/>
                  </a:cubicBezTo>
                  <a:cubicBezTo>
                    <a:pt x="288" y="585"/>
                    <a:pt x="288" y="585"/>
                    <a:pt x="288" y="585"/>
                  </a:cubicBezTo>
                  <a:cubicBezTo>
                    <a:pt x="288" y="4389"/>
                    <a:pt x="288" y="4389"/>
                    <a:pt x="288" y="4389"/>
                  </a:cubicBezTo>
                  <a:cubicBezTo>
                    <a:pt x="539" y="4389"/>
                    <a:pt x="539" y="4389"/>
                    <a:pt x="539" y="4389"/>
                  </a:cubicBezTo>
                  <a:cubicBezTo>
                    <a:pt x="539" y="585"/>
                    <a:pt x="539" y="585"/>
                    <a:pt x="539" y="585"/>
                  </a:cubicBezTo>
                  <a:cubicBezTo>
                    <a:pt x="683" y="585"/>
                    <a:pt x="683" y="585"/>
                    <a:pt x="683" y="585"/>
                  </a:cubicBezTo>
                  <a:cubicBezTo>
                    <a:pt x="773" y="585"/>
                    <a:pt x="827" y="504"/>
                    <a:pt x="782" y="441"/>
                  </a:cubicBezTo>
                  <a:cubicBezTo>
                    <a:pt x="512" y="63"/>
                    <a:pt x="512" y="63"/>
                    <a:pt x="512" y="63"/>
                  </a:cubicBezTo>
                  <a:cubicBezTo>
                    <a:pt x="468" y="0"/>
                    <a:pt x="360" y="0"/>
                    <a:pt x="315" y="63"/>
                  </a:cubicBezTo>
                </a:path>
              </a:pathLst>
            </a:custGeom>
            <a:grpFill/>
            <a:ln w="50800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1" name="Grupo 349">
            <a:extLst>
              <a:ext uri="{FF2B5EF4-FFF2-40B4-BE49-F238E27FC236}">
                <a16:creationId xmlns:a16="http://schemas.microsoft.com/office/drawing/2014/main" id="{7AB2C9BA-69FE-CF4A-A597-8C56031D8961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2" name="CuadroTexto 350">
              <a:extLst>
                <a:ext uri="{FF2B5EF4-FFF2-40B4-BE49-F238E27FC236}">
                  <a16:creationId xmlns:a16="http://schemas.microsoft.com/office/drawing/2014/main" id="{8056D2B0-22D8-BF41-B860-3FB35D70710B}"/>
                </a:ext>
              </a:extLst>
            </p:cNvPr>
            <p:cNvSpPr txBox="1"/>
            <p:nvPr/>
          </p:nvSpPr>
          <p:spPr>
            <a:xfrm>
              <a:off x="7566448" y="861425"/>
              <a:ext cx="924483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Ecology Infographic</a:t>
              </a:r>
            </a:p>
          </p:txBody>
        </p:sp>
        <p:sp>
          <p:nvSpPr>
            <p:cNvPr id="33" name="CuadroTexto 351">
              <a:extLst>
                <a:ext uri="{FF2B5EF4-FFF2-40B4-BE49-F238E27FC236}">
                  <a16:creationId xmlns:a16="http://schemas.microsoft.com/office/drawing/2014/main" id="{98B64E84-0ED2-0143-8EE5-9399AC8502C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423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101">
            <a:extLst>
              <a:ext uri="{FF2B5EF4-FFF2-40B4-BE49-F238E27FC236}">
                <a16:creationId xmlns:a16="http://schemas.microsoft.com/office/drawing/2014/main" id="{26322B41-FD4A-5C4F-BFBF-03F4C2A54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9237" y="9854174"/>
            <a:ext cx="148677" cy="3861826"/>
          </a:xfrm>
          <a:custGeom>
            <a:avLst/>
            <a:gdLst>
              <a:gd name="T0" fmla="*/ 108 w 173"/>
              <a:gd name="T1" fmla="*/ 4493 h 4494"/>
              <a:gd name="T2" fmla="*/ 108 w 173"/>
              <a:gd name="T3" fmla="*/ 4493 h 4494"/>
              <a:gd name="T4" fmla="*/ 63 w 173"/>
              <a:gd name="T5" fmla="*/ 4493 h 4494"/>
              <a:gd name="T6" fmla="*/ 0 w 173"/>
              <a:gd name="T7" fmla="*/ 4429 h 4494"/>
              <a:gd name="T8" fmla="*/ 0 w 173"/>
              <a:gd name="T9" fmla="*/ 63 h 4494"/>
              <a:gd name="T10" fmla="*/ 63 w 173"/>
              <a:gd name="T11" fmla="*/ 0 h 4494"/>
              <a:gd name="T12" fmla="*/ 108 w 173"/>
              <a:gd name="T13" fmla="*/ 0 h 4494"/>
              <a:gd name="T14" fmla="*/ 172 w 173"/>
              <a:gd name="T15" fmla="*/ 63 h 4494"/>
              <a:gd name="T16" fmla="*/ 172 w 173"/>
              <a:gd name="T17" fmla="*/ 4429 h 4494"/>
              <a:gd name="T18" fmla="*/ 108 w 173"/>
              <a:gd name="T19" fmla="*/ 4493 h 4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3" h="4494">
                <a:moveTo>
                  <a:pt x="108" y="4493"/>
                </a:moveTo>
                <a:lnTo>
                  <a:pt x="108" y="4493"/>
                </a:lnTo>
                <a:cubicBezTo>
                  <a:pt x="63" y="4493"/>
                  <a:pt x="63" y="4493"/>
                  <a:pt x="63" y="4493"/>
                </a:cubicBezTo>
                <a:cubicBezTo>
                  <a:pt x="27" y="4493"/>
                  <a:pt x="0" y="4466"/>
                  <a:pt x="0" y="4429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44" y="0"/>
                  <a:pt x="172" y="27"/>
                  <a:pt x="172" y="63"/>
                </a:cubicBezTo>
                <a:cubicBezTo>
                  <a:pt x="172" y="4429"/>
                  <a:pt x="172" y="4429"/>
                  <a:pt x="172" y="4429"/>
                </a:cubicBezTo>
                <a:cubicBezTo>
                  <a:pt x="172" y="4466"/>
                  <a:pt x="144" y="4493"/>
                  <a:pt x="108" y="4493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" name="Freeform 102">
            <a:extLst>
              <a:ext uri="{FF2B5EF4-FFF2-40B4-BE49-F238E27FC236}">
                <a16:creationId xmlns:a16="http://schemas.microsoft.com/office/drawing/2014/main" id="{0FB17571-0F70-A14A-8833-DD55821BE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1093" y="8657123"/>
            <a:ext cx="1643088" cy="209676"/>
          </a:xfrm>
          <a:custGeom>
            <a:avLst/>
            <a:gdLst>
              <a:gd name="T0" fmla="*/ 1781 w 1899"/>
              <a:gd name="T1" fmla="*/ 243 h 244"/>
              <a:gd name="T2" fmla="*/ 1781 w 1899"/>
              <a:gd name="T3" fmla="*/ 243 h 244"/>
              <a:gd name="T4" fmla="*/ 118 w 1899"/>
              <a:gd name="T5" fmla="*/ 243 h 244"/>
              <a:gd name="T6" fmla="*/ 0 w 1899"/>
              <a:gd name="T7" fmla="*/ 117 h 244"/>
              <a:gd name="T8" fmla="*/ 0 w 1899"/>
              <a:gd name="T9" fmla="*/ 117 h 244"/>
              <a:gd name="T10" fmla="*/ 118 w 1899"/>
              <a:gd name="T11" fmla="*/ 0 h 244"/>
              <a:gd name="T12" fmla="*/ 1781 w 1899"/>
              <a:gd name="T13" fmla="*/ 0 h 244"/>
              <a:gd name="T14" fmla="*/ 1898 w 1899"/>
              <a:gd name="T15" fmla="*/ 117 h 244"/>
              <a:gd name="T16" fmla="*/ 1898 w 1899"/>
              <a:gd name="T17" fmla="*/ 117 h 244"/>
              <a:gd name="T18" fmla="*/ 1781 w 1899"/>
              <a:gd name="T19" fmla="*/ 24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99" h="244">
                <a:moveTo>
                  <a:pt x="1781" y="243"/>
                </a:moveTo>
                <a:lnTo>
                  <a:pt x="1781" y="243"/>
                </a:lnTo>
                <a:cubicBezTo>
                  <a:pt x="118" y="243"/>
                  <a:pt x="118" y="243"/>
                  <a:pt x="118" y="243"/>
                </a:cubicBezTo>
                <a:cubicBezTo>
                  <a:pt x="54" y="243"/>
                  <a:pt x="0" y="189"/>
                  <a:pt x="0" y="117"/>
                </a:cubicBezTo>
                <a:lnTo>
                  <a:pt x="0" y="117"/>
                </a:lnTo>
                <a:cubicBezTo>
                  <a:pt x="0" y="54"/>
                  <a:pt x="54" y="0"/>
                  <a:pt x="118" y="0"/>
                </a:cubicBezTo>
                <a:cubicBezTo>
                  <a:pt x="1781" y="0"/>
                  <a:pt x="1781" y="0"/>
                  <a:pt x="1781" y="0"/>
                </a:cubicBezTo>
                <a:cubicBezTo>
                  <a:pt x="1844" y="0"/>
                  <a:pt x="1898" y="54"/>
                  <a:pt x="1898" y="117"/>
                </a:cubicBezTo>
                <a:lnTo>
                  <a:pt x="1898" y="117"/>
                </a:lnTo>
                <a:cubicBezTo>
                  <a:pt x="1898" y="189"/>
                  <a:pt x="1844" y="243"/>
                  <a:pt x="1781" y="243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" name="Freeform 103">
            <a:extLst>
              <a:ext uri="{FF2B5EF4-FFF2-40B4-BE49-F238E27FC236}">
                <a16:creationId xmlns:a16="http://schemas.microsoft.com/office/drawing/2014/main" id="{4A96B7AF-1B2B-A84D-8F16-188B4E39D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1093" y="8962104"/>
            <a:ext cx="1643088" cy="205863"/>
          </a:xfrm>
          <a:custGeom>
            <a:avLst/>
            <a:gdLst>
              <a:gd name="T0" fmla="*/ 1781 w 1899"/>
              <a:gd name="T1" fmla="*/ 235 h 236"/>
              <a:gd name="T2" fmla="*/ 1781 w 1899"/>
              <a:gd name="T3" fmla="*/ 235 h 236"/>
              <a:gd name="T4" fmla="*/ 118 w 1899"/>
              <a:gd name="T5" fmla="*/ 235 h 236"/>
              <a:gd name="T6" fmla="*/ 0 w 1899"/>
              <a:gd name="T7" fmla="*/ 117 h 236"/>
              <a:gd name="T8" fmla="*/ 0 w 1899"/>
              <a:gd name="T9" fmla="*/ 117 h 236"/>
              <a:gd name="T10" fmla="*/ 118 w 1899"/>
              <a:gd name="T11" fmla="*/ 0 h 236"/>
              <a:gd name="T12" fmla="*/ 1781 w 1899"/>
              <a:gd name="T13" fmla="*/ 0 h 236"/>
              <a:gd name="T14" fmla="*/ 1898 w 1899"/>
              <a:gd name="T15" fmla="*/ 117 h 236"/>
              <a:gd name="T16" fmla="*/ 1898 w 1899"/>
              <a:gd name="T17" fmla="*/ 117 h 236"/>
              <a:gd name="T18" fmla="*/ 1781 w 1899"/>
              <a:gd name="T19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99" h="236">
                <a:moveTo>
                  <a:pt x="1781" y="235"/>
                </a:moveTo>
                <a:lnTo>
                  <a:pt x="1781" y="235"/>
                </a:lnTo>
                <a:cubicBezTo>
                  <a:pt x="118" y="235"/>
                  <a:pt x="118" y="235"/>
                  <a:pt x="118" y="235"/>
                </a:cubicBezTo>
                <a:cubicBezTo>
                  <a:pt x="54" y="235"/>
                  <a:pt x="0" y="181"/>
                  <a:pt x="0" y="117"/>
                </a:cubicBezTo>
                <a:lnTo>
                  <a:pt x="0" y="117"/>
                </a:lnTo>
                <a:cubicBezTo>
                  <a:pt x="0" y="45"/>
                  <a:pt x="54" y="0"/>
                  <a:pt x="118" y="0"/>
                </a:cubicBezTo>
                <a:cubicBezTo>
                  <a:pt x="1781" y="0"/>
                  <a:pt x="1781" y="0"/>
                  <a:pt x="1781" y="0"/>
                </a:cubicBezTo>
                <a:cubicBezTo>
                  <a:pt x="1844" y="0"/>
                  <a:pt x="1898" y="45"/>
                  <a:pt x="1898" y="117"/>
                </a:cubicBezTo>
                <a:lnTo>
                  <a:pt x="1898" y="117"/>
                </a:lnTo>
                <a:cubicBezTo>
                  <a:pt x="1898" y="181"/>
                  <a:pt x="1844" y="235"/>
                  <a:pt x="1781" y="235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" name="Freeform 104">
            <a:extLst>
              <a:ext uri="{FF2B5EF4-FFF2-40B4-BE49-F238E27FC236}">
                <a16:creationId xmlns:a16="http://schemas.microsoft.com/office/drawing/2014/main" id="{05A5985E-2CEE-FC41-AB28-A9298BC7F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6402" y="9259461"/>
            <a:ext cx="1452472" cy="594713"/>
          </a:xfrm>
          <a:custGeom>
            <a:avLst/>
            <a:gdLst>
              <a:gd name="T0" fmla="*/ 1681 w 1682"/>
              <a:gd name="T1" fmla="*/ 0 h 688"/>
              <a:gd name="T2" fmla="*/ 1681 w 1682"/>
              <a:gd name="T3" fmla="*/ 0 h 688"/>
              <a:gd name="T4" fmla="*/ 840 w 1682"/>
              <a:gd name="T5" fmla="*/ 687 h 688"/>
              <a:gd name="T6" fmla="*/ 0 w 1682"/>
              <a:gd name="T7" fmla="*/ 0 h 688"/>
              <a:gd name="T8" fmla="*/ 1681 w 1682"/>
              <a:gd name="T9" fmla="*/ 0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2" h="688">
                <a:moveTo>
                  <a:pt x="1681" y="0"/>
                </a:moveTo>
                <a:lnTo>
                  <a:pt x="1681" y="0"/>
                </a:lnTo>
                <a:cubicBezTo>
                  <a:pt x="1681" y="380"/>
                  <a:pt x="1301" y="687"/>
                  <a:pt x="840" y="687"/>
                </a:cubicBezTo>
                <a:cubicBezTo>
                  <a:pt x="379" y="687"/>
                  <a:pt x="0" y="380"/>
                  <a:pt x="0" y="0"/>
                </a:cubicBezTo>
                <a:lnTo>
                  <a:pt x="1681" y="0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" name="Freeform 105">
            <a:extLst>
              <a:ext uri="{FF2B5EF4-FFF2-40B4-BE49-F238E27FC236}">
                <a16:creationId xmlns:a16="http://schemas.microsoft.com/office/drawing/2014/main" id="{D60E4D24-FC10-F649-AF91-6C0506E42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2049" y="3617308"/>
            <a:ext cx="2142494" cy="2477973"/>
          </a:xfrm>
          <a:custGeom>
            <a:avLst/>
            <a:gdLst>
              <a:gd name="T0" fmla="*/ 2477 w 2478"/>
              <a:gd name="T1" fmla="*/ 0 h 2866"/>
              <a:gd name="T2" fmla="*/ 2477 w 2478"/>
              <a:gd name="T3" fmla="*/ 0 h 2866"/>
              <a:gd name="T4" fmla="*/ 2468 w 2478"/>
              <a:gd name="T5" fmla="*/ 0 h 2866"/>
              <a:gd name="T6" fmla="*/ 9 w 2478"/>
              <a:gd name="T7" fmla="*/ 2495 h 2866"/>
              <a:gd name="T8" fmla="*/ 46 w 2478"/>
              <a:gd name="T9" fmla="*/ 2865 h 2866"/>
              <a:gd name="T10" fmla="*/ 2477 w 2478"/>
              <a:gd name="T11" fmla="*/ 2865 h 2866"/>
              <a:gd name="T12" fmla="*/ 2477 w 2478"/>
              <a:gd name="T13" fmla="*/ 0 h 2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78" h="2866">
                <a:moveTo>
                  <a:pt x="2477" y="0"/>
                </a:moveTo>
                <a:lnTo>
                  <a:pt x="2477" y="0"/>
                </a:lnTo>
                <a:cubicBezTo>
                  <a:pt x="2477" y="0"/>
                  <a:pt x="2477" y="0"/>
                  <a:pt x="2468" y="0"/>
                </a:cubicBezTo>
                <a:cubicBezTo>
                  <a:pt x="1112" y="9"/>
                  <a:pt x="0" y="1139"/>
                  <a:pt x="9" y="2495"/>
                </a:cubicBezTo>
                <a:cubicBezTo>
                  <a:pt x="18" y="2621"/>
                  <a:pt x="27" y="2748"/>
                  <a:pt x="46" y="2865"/>
                </a:cubicBezTo>
                <a:cubicBezTo>
                  <a:pt x="2477" y="2865"/>
                  <a:pt x="2477" y="2865"/>
                  <a:pt x="2477" y="2865"/>
                </a:cubicBezTo>
                <a:lnTo>
                  <a:pt x="2477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" name="Freeform 106">
            <a:extLst>
              <a:ext uri="{FF2B5EF4-FFF2-40B4-BE49-F238E27FC236}">
                <a16:creationId xmlns:a16="http://schemas.microsoft.com/office/drawing/2014/main" id="{BCE4F84A-50A4-1244-B117-5591F6939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0732" y="6095281"/>
            <a:ext cx="2104371" cy="2470348"/>
          </a:xfrm>
          <a:custGeom>
            <a:avLst/>
            <a:gdLst>
              <a:gd name="T0" fmla="*/ 0 w 2433"/>
              <a:gd name="T1" fmla="*/ 0 h 2858"/>
              <a:gd name="T2" fmla="*/ 0 w 2433"/>
              <a:gd name="T3" fmla="*/ 0 h 2858"/>
              <a:gd name="T4" fmla="*/ 0 w 2433"/>
              <a:gd name="T5" fmla="*/ 2857 h 2858"/>
              <a:gd name="T6" fmla="*/ 760 w 2433"/>
              <a:gd name="T7" fmla="*/ 2857 h 2858"/>
              <a:gd name="T8" fmla="*/ 1022 w 2433"/>
              <a:gd name="T9" fmla="*/ 2595 h 2858"/>
              <a:gd name="T10" fmla="*/ 1022 w 2433"/>
              <a:gd name="T11" fmla="*/ 2595 h 2858"/>
              <a:gd name="T12" fmla="*/ 1889 w 2433"/>
              <a:gd name="T13" fmla="*/ 1185 h 2858"/>
              <a:gd name="T14" fmla="*/ 2432 w 2433"/>
              <a:gd name="T15" fmla="*/ 0 h 2858"/>
              <a:gd name="T16" fmla="*/ 0 w 2433"/>
              <a:gd name="T17" fmla="*/ 0 h 2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33" h="2858">
                <a:moveTo>
                  <a:pt x="0" y="0"/>
                </a:moveTo>
                <a:lnTo>
                  <a:pt x="0" y="0"/>
                </a:lnTo>
                <a:cubicBezTo>
                  <a:pt x="0" y="2857"/>
                  <a:pt x="0" y="2857"/>
                  <a:pt x="0" y="2857"/>
                </a:cubicBezTo>
                <a:cubicBezTo>
                  <a:pt x="760" y="2857"/>
                  <a:pt x="760" y="2857"/>
                  <a:pt x="760" y="2857"/>
                </a:cubicBezTo>
                <a:cubicBezTo>
                  <a:pt x="904" y="2857"/>
                  <a:pt x="1022" y="2739"/>
                  <a:pt x="1022" y="2595"/>
                </a:cubicBezTo>
                <a:lnTo>
                  <a:pt x="1022" y="2595"/>
                </a:lnTo>
                <a:cubicBezTo>
                  <a:pt x="1022" y="2080"/>
                  <a:pt x="1564" y="1582"/>
                  <a:pt x="1889" y="1185"/>
                </a:cubicBezTo>
                <a:cubicBezTo>
                  <a:pt x="2170" y="850"/>
                  <a:pt x="2360" y="443"/>
                  <a:pt x="2432" y="0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" name="Freeform 107">
            <a:extLst>
              <a:ext uri="{FF2B5EF4-FFF2-40B4-BE49-F238E27FC236}">
                <a16:creationId xmlns:a16="http://schemas.microsoft.com/office/drawing/2014/main" id="{8E230698-F3CA-8144-9914-67459D657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0732" y="3617308"/>
            <a:ext cx="2134869" cy="2477973"/>
          </a:xfrm>
          <a:custGeom>
            <a:avLst/>
            <a:gdLst>
              <a:gd name="T0" fmla="*/ 2432 w 2469"/>
              <a:gd name="T1" fmla="*/ 2865 h 2866"/>
              <a:gd name="T2" fmla="*/ 2432 w 2469"/>
              <a:gd name="T3" fmla="*/ 2865 h 2866"/>
              <a:gd name="T4" fmla="*/ 2468 w 2469"/>
              <a:gd name="T5" fmla="*/ 2468 h 2866"/>
              <a:gd name="T6" fmla="*/ 0 w 2469"/>
              <a:gd name="T7" fmla="*/ 0 h 2866"/>
              <a:gd name="T8" fmla="*/ 0 w 2469"/>
              <a:gd name="T9" fmla="*/ 2865 h 2866"/>
              <a:gd name="T10" fmla="*/ 2432 w 2469"/>
              <a:gd name="T11" fmla="*/ 2865 h 2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69" h="2866">
                <a:moveTo>
                  <a:pt x="2432" y="2865"/>
                </a:moveTo>
                <a:lnTo>
                  <a:pt x="2432" y="2865"/>
                </a:lnTo>
                <a:cubicBezTo>
                  <a:pt x="2450" y="2730"/>
                  <a:pt x="2468" y="2603"/>
                  <a:pt x="2468" y="2468"/>
                </a:cubicBezTo>
                <a:cubicBezTo>
                  <a:pt x="2468" y="1103"/>
                  <a:pt x="1365" y="0"/>
                  <a:pt x="0" y="0"/>
                </a:cubicBezTo>
                <a:cubicBezTo>
                  <a:pt x="0" y="2865"/>
                  <a:pt x="0" y="2865"/>
                  <a:pt x="0" y="2865"/>
                </a:cubicBezTo>
                <a:lnTo>
                  <a:pt x="2432" y="286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" name="Freeform 108">
            <a:extLst>
              <a:ext uri="{FF2B5EF4-FFF2-40B4-BE49-F238E27FC236}">
                <a16:creationId xmlns:a16="http://schemas.microsoft.com/office/drawing/2014/main" id="{8B6F1021-CE91-EA44-B3E8-776F1E45F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0172" y="6095281"/>
            <a:ext cx="2104371" cy="2470348"/>
          </a:xfrm>
          <a:custGeom>
            <a:avLst/>
            <a:gdLst>
              <a:gd name="T0" fmla="*/ 0 w 2432"/>
              <a:gd name="T1" fmla="*/ 0 h 2858"/>
              <a:gd name="T2" fmla="*/ 0 w 2432"/>
              <a:gd name="T3" fmla="*/ 0 h 2858"/>
              <a:gd name="T4" fmla="*/ 533 w 2432"/>
              <a:gd name="T5" fmla="*/ 1176 h 2858"/>
              <a:gd name="T6" fmla="*/ 1410 w 2432"/>
              <a:gd name="T7" fmla="*/ 2595 h 2858"/>
              <a:gd name="T8" fmla="*/ 1672 w 2432"/>
              <a:gd name="T9" fmla="*/ 2857 h 2858"/>
              <a:gd name="T10" fmla="*/ 2431 w 2432"/>
              <a:gd name="T11" fmla="*/ 2857 h 2858"/>
              <a:gd name="T12" fmla="*/ 2431 w 2432"/>
              <a:gd name="T13" fmla="*/ 0 h 2858"/>
              <a:gd name="T14" fmla="*/ 0 w 2432"/>
              <a:gd name="T15" fmla="*/ 0 h 2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32" h="2858">
                <a:moveTo>
                  <a:pt x="0" y="0"/>
                </a:moveTo>
                <a:lnTo>
                  <a:pt x="0" y="0"/>
                </a:lnTo>
                <a:cubicBezTo>
                  <a:pt x="72" y="443"/>
                  <a:pt x="262" y="841"/>
                  <a:pt x="533" y="1176"/>
                </a:cubicBezTo>
                <a:cubicBezTo>
                  <a:pt x="867" y="1573"/>
                  <a:pt x="1410" y="2070"/>
                  <a:pt x="1410" y="2595"/>
                </a:cubicBezTo>
                <a:cubicBezTo>
                  <a:pt x="1410" y="2739"/>
                  <a:pt x="1527" y="2857"/>
                  <a:pt x="1672" y="2857"/>
                </a:cubicBezTo>
                <a:cubicBezTo>
                  <a:pt x="2431" y="2857"/>
                  <a:pt x="2431" y="2857"/>
                  <a:pt x="2431" y="2857"/>
                </a:cubicBezTo>
                <a:cubicBezTo>
                  <a:pt x="2431" y="0"/>
                  <a:pt x="2431" y="0"/>
                  <a:pt x="2431" y="0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" name="Freeform 99">
            <a:extLst>
              <a:ext uri="{FF2B5EF4-FFF2-40B4-BE49-F238E27FC236}">
                <a16:creationId xmlns:a16="http://schemas.microsoft.com/office/drawing/2014/main" id="{99290F54-2299-7742-A3BE-BD53736C4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7472" y="9831300"/>
            <a:ext cx="1791765" cy="1791765"/>
          </a:xfrm>
          <a:custGeom>
            <a:avLst/>
            <a:gdLst>
              <a:gd name="T0" fmla="*/ 2070 w 2071"/>
              <a:gd name="T1" fmla="*/ 2070 h 2071"/>
              <a:gd name="T2" fmla="*/ 2070 w 2071"/>
              <a:gd name="T3" fmla="*/ 2070 h 2071"/>
              <a:gd name="T4" fmla="*/ 1510 w 2071"/>
              <a:gd name="T5" fmla="*/ 2070 h 2071"/>
              <a:gd name="T6" fmla="*/ 0 w 2071"/>
              <a:gd name="T7" fmla="*/ 570 h 2071"/>
              <a:gd name="T8" fmla="*/ 0 w 2071"/>
              <a:gd name="T9" fmla="*/ 0 h 2071"/>
              <a:gd name="T10" fmla="*/ 570 w 2071"/>
              <a:gd name="T11" fmla="*/ 0 h 2071"/>
              <a:gd name="T12" fmla="*/ 2070 w 2071"/>
              <a:gd name="T13" fmla="*/ 1510 h 2071"/>
              <a:gd name="T14" fmla="*/ 2070 w 2071"/>
              <a:gd name="T15" fmla="*/ 2070 h 2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71" h="2071">
                <a:moveTo>
                  <a:pt x="2070" y="2070"/>
                </a:moveTo>
                <a:lnTo>
                  <a:pt x="2070" y="2070"/>
                </a:lnTo>
                <a:cubicBezTo>
                  <a:pt x="1510" y="2070"/>
                  <a:pt x="1510" y="2070"/>
                  <a:pt x="1510" y="2070"/>
                </a:cubicBezTo>
                <a:cubicBezTo>
                  <a:pt x="678" y="2070"/>
                  <a:pt x="0" y="1401"/>
                  <a:pt x="0" y="570"/>
                </a:cubicBezTo>
                <a:cubicBezTo>
                  <a:pt x="0" y="0"/>
                  <a:pt x="0" y="0"/>
                  <a:pt x="0" y="0"/>
                </a:cubicBezTo>
                <a:cubicBezTo>
                  <a:pt x="570" y="0"/>
                  <a:pt x="570" y="0"/>
                  <a:pt x="570" y="0"/>
                </a:cubicBezTo>
                <a:cubicBezTo>
                  <a:pt x="1401" y="0"/>
                  <a:pt x="2070" y="678"/>
                  <a:pt x="2070" y="1510"/>
                </a:cubicBezTo>
                <a:lnTo>
                  <a:pt x="2070" y="207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" name="Freeform 100">
            <a:extLst>
              <a:ext uri="{FF2B5EF4-FFF2-40B4-BE49-F238E27FC236}">
                <a16:creationId xmlns:a16="http://schemas.microsoft.com/office/drawing/2014/main" id="{75883D25-E1E5-3A41-934C-185747A36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0289" y="10612816"/>
            <a:ext cx="1799390" cy="1799389"/>
          </a:xfrm>
          <a:custGeom>
            <a:avLst/>
            <a:gdLst>
              <a:gd name="T0" fmla="*/ 0 w 2080"/>
              <a:gd name="T1" fmla="*/ 2079 h 2080"/>
              <a:gd name="T2" fmla="*/ 0 w 2080"/>
              <a:gd name="T3" fmla="*/ 2079 h 2080"/>
              <a:gd name="T4" fmla="*/ 570 w 2080"/>
              <a:gd name="T5" fmla="*/ 2079 h 2080"/>
              <a:gd name="T6" fmla="*/ 2079 w 2080"/>
              <a:gd name="T7" fmla="*/ 569 h 2080"/>
              <a:gd name="T8" fmla="*/ 2079 w 2080"/>
              <a:gd name="T9" fmla="*/ 0 h 2080"/>
              <a:gd name="T10" fmla="*/ 1510 w 2080"/>
              <a:gd name="T11" fmla="*/ 0 h 2080"/>
              <a:gd name="T12" fmla="*/ 0 w 2080"/>
              <a:gd name="T13" fmla="*/ 1510 h 2080"/>
              <a:gd name="T14" fmla="*/ 0 w 2080"/>
              <a:gd name="T15" fmla="*/ 2079 h 2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80" h="2080">
                <a:moveTo>
                  <a:pt x="0" y="2079"/>
                </a:moveTo>
                <a:lnTo>
                  <a:pt x="0" y="2079"/>
                </a:lnTo>
                <a:cubicBezTo>
                  <a:pt x="570" y="2079"/>
                  <a:pt x="570" y="2079"/>
                  <a:pt x="570" y="2079"/>
                </a:cubicBezTo>
                <a:cubicBezTo>
                  <a:pt x="1401" y="2079"/>
                  <a:pt x="2079" y="1401"/>
                  <a:pt x="2079" y="569"/>
                </a:cubicBezTo>
                <a:cubicBezTo>
                  <a:pt x="2079" y="0"/>
                  <a:pt x="2079" y="0"/>
                  <a:pt x="2079" y="0"/>
                </a:cubicBezTo>
                <a:cubicBezTo>
                  <a:pt x="1510" y="0"/>
                  <a:pt x="1510" y="0"/>
                  <a:pt x="1510" y="0"/>
                </a:cubicBezTo>
                <a:cubicBezTo>
                  <a:pt x="678" y="0"/>
                  <a:pt x="0" y="678"/>
                  <a:pt x="0" y="1510"/>
                </a:cubicBezTo>
                <a:lnTo>
                  <a:pt x="0" y="207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21896A-0AE4-6746-89B1-555A0F4FAD40}"/>
              </a:ext>
            </a:extLst>
          </p:cNvPr>
          <p:cNvSpPr txBox="1"/>
          <p:nvPr/>
        </p:nvSpPr>
        <p:spPr>
          <a:xfrm flipH="1">
            <a:off x="10913632" y="4592820"/>
            <a:ext cx="81606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511A22E-B026-D543-9ABC-BC2040238128}"/>
              </a:ext>
            </a:extLst>
          </p:cNvPr>
          <p:cNvSpPr txBox="1"/>
          <p:nvPr/>
        </p:nvSpPr>
        <p:spPr>
          <a:xfrm flipH="1">
            <a:off x="12618864" y="4592820"/>
            <a:ext cx="81606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02D25D-CFFB-B94F-9AB1-60244DCA8596}"/>
              </a:ext>
            </a:extLst>
          </p:cNvPr>
          <p:cNvSpPr txBox="1"/>
          <p:nvPr/>
        </p:nvSpPr>
        <p:spPr>
          <a:xfrm flipH="1">
            <a:off x="10913632" y="6347480"/>
            <a:ext cx="81606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3BB62BE-4BEF-A141-B563-7341C3484DE2}"/>
              </a:ext>
            </a:extLst>
          </p:cNvPr>
          <p:cNvSpPr txBox="1"/>
          <p:nvPr/>
        </p:nvSpPr>
        <p:spPr>
          <a:xfrm flipH="1">
            <a:off x="12618864" y="6347480"/>
            <a:ext cx="81606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61DD647-8CF8-C14A-955E-5DA6A413A919}"/>
              </a:ext>
            </a:extLst>
          </p:cNvPr>
          <p:cNvGrpSpPr/>
          <p:nvPr/>
        </p:nvGrpSpPr>
        <p:grpSpPr>
          <a:xfrm>
            <a:off x="2033374" y="3642175"/>
            <a:ext cx="20307089" cy="2117558"/>
            <a:chOff x="2392768" y="3641175"/>
            <a:chExt cx="20307089" cy="2117558"/>
          </a:xfrm>
        </p:grpSpPr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93DD6052-F065-6644-9DD4-7D84D36DEF46}"/>
                </a:ext>
              </a:extLst>
            </p:cNvPr>
            <p:cNvSpPr/>
            <p:nvPr/>
          </p:nvSpPr>
          <p:spPr>
            <a:xfrm>
              <a:off x="2392768" y="3641175"/>
              <a:ext cx="7440936" cy="211755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973A5C1-5E1C-2048-9D31-E86CE642DFEC}"/>
                </a:ext>
              </a:extLst>
            </p:cNvPr>
            <p:cNvGrpSpPr/>
            <p:nvPr/>
          </p:nvGrpSpPr>
          <p:grpSpPr>
            <a:xfrm>
              <a:off x="7913805" y="3949781"/>
              <a:ext cx="1500348" cy="1500346"/>
              <a:chOff x="4653250" y="5123537"/>
              <a:chExt cx="1152052" cy="1152050"/>
            </a:xfrm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F6E0E50-7F14-A94B-8D9D-31635C3B0531}"/>
                  </a:ext>
                </a:extLst>
              </p:cNvPr>
              <p:cNvSpPr/>
              <p:nvPr/>
            </p:nvSpPr>
            <p:spPr>
              <a:xfrm>
                <a:off x="4653250" y="5123537"/>
                <a:ext cx="1152052" cy="11520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37641B9-2797-8F44-B01C-DBDC915B5221}"/>
                  </a:ext>
                </a:extLst>
              </p:cNvPr>
              <p:cNvSpPr txBox="1"/>
              <p:nvPr/>
            </p:nvSpPr>
            <p:spPr>
              <a:xfrm>
                <a:off x="4880963" y="5377667"/>
                <a:ext cx="696624" cy="6380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A</a:t>
                </a:r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627F8AE-A6E5-564B-98C3-4108E83051F6}"/>
                </a:ext>
              </a:extLst>
            </p:cNvPr>
            <p:cNvSpPr txBox="1"/>
            <p:nvPr/>
          </p:nvSpPr>
          <p:spPr>
            <a:xfrm>
              <a:off x="3043068" y="4096718"/>
              <a:ext cx="4502583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D85AA03E-594A-384E-903F-0CB29E8F6C61}"/>
                </a:ext>
              </a:extLst>
            </p:cNvPr>
            <p:cNvSpPr/>
            <p:nvPr/>
          </p:nvSpPr>
          <p:spPr>
            <a:xfrm>
              <a:off x="15258921" y="3641175"/>
              <a:ext cx="7440936" cy="211755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C5AFC9E-4EF7-7142-9B82-4BA76FD93FE5}"/>
                </a:ext>
              </a:extLst>
            </p:cNvPr>
            <p:cNvSpPr/>
            <p:nvPr/>
          </p:nvSpPr>
          <p:spPr>
            <a:xfrm>
              <a:off x="15662347" y="3949781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A4B6B1E-2495-1E45-83B4-E112E15A0524}"/>
                </a:ext>
              </a:extLst>
            </p:cNvPr>
            <p:cNvSpPr txBox="1"/>
            <p:nvPr/>
          </p:nvSpPr>
          <p:spPr>
            <a:xfrm>
              <a:off x="15958904" y="4280741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FFDA1C4-6444-8C49-A356-283120F5E5DD}"/>
                </a:ext>
              </a:extLst>
            </p:cNvPr>
            <p:cNvSpPr txBox="1"/>
            <p:nvPr/>
          </p:nvSpPr>
          <p:spPr>
            <a:xfrm flipH="1">
              <a:off x="17482299" y="4096718"/>
              <a:ext cx="4502583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BF99D34-0459-9146-843D-C846F798E336}"/>
              </a:ext>
            </a:extLst>
          </p:cNvPr>
          <p:cNvGrpSpPr/>
          <p:nvPr/>
        </p:nvGrpSpPr>
        <p:grpSpPr>
          <a:xfrm>
            <a:off x="2033374" y="6253747"/>
            <a:ext cx="20307089" cy="2117558"/>
            <a:chOff x="2392768" y="3641175"/>
            <a:chExt cx="20307089" cy="2117558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3DB0BB16-9C92-C444-86D9-3EC598554498}"/>
                </a:ext>
              </a:extLst>
            </p:cNvPr>
            <p:cNvSpPr/>
            <p:nvPr/>
          </p:nvSpPr>
          <p:spPr>
            <a:xfrm>
              <a:off x="2392768" y="3641175"/>
              <a:ext cx="7440936" cy="211755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7EE19BD-924B-B440-A2DE-D1E2CB1A4DE8}"/>
                </a:ext>
              </a:extLst>
            </p:cNvPr>
            <p:cNvGrpSpPr/>
            <p:nvPr/>
          </p:nvGrpSpPr>
          <p:grpSpPr>
            <a:xfrm>
              <a:off x="7913805" y="3949781"/>
              <a:ext cx="1500348" cy="1500346"/>
              <a:chOff x="4653250" y="5123537"/>
              <a:chExt cx="1152052" cy="115205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39DD0E26-EB3E-A543-8CF0-FA2331A43A7C}"/>
                  </a:ext>
                </a:extLst>
              </p:cNvPr>
              <p:cNvSpPr/>
              <p:nvPr/>
            </p:nvSpPr>
            <p:spPr>
              <a:xfrm>
                <a:off x="4653250" y="5123537"/>
                <a:ext cx="1152052" cy="11520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328F0D5-E551-5549-829C-ADA8AF336DE7}"/>
                  </a:ext>
                </a:extLst>
              </p:cNvPr>
              <p:cNvSpPr txBox="1"/>
              <p:nvPr/>
            </p:nvSpPr>
            <p:spPr>
              <a:xfrm>
                <a:off x="4880963" y="5377667"/>
                <a:ext cx="696624" cy="6380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D</a:t>
                </a:r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A8DF483-868A-B747-99DD-1A4027BCFE18}"/>
                </a:ext>
              </a:extLst>
            </p:cNvPr>
            <p:cNvSpPr txBox="1"/>
            <p:nvPr/>
          </p:nvSpPr>
          <p:spPr>
            <a:xfrm>
              <a:off x="3043068" y="4096718"/>
              <a:ext cx="4502583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133" name="Rounded Rectangle 132">
              <a:extLst>
                <a:ext uri="{FF2B5EF4-FFF2-40B4-BE49-F238E27FC236}">
                  <a16:creationId xmlns:a16="http://schemas.microsoft.com/office/drawing/2014/main" id="{6295011E-0959-4C4C-AFA0-518687EAAE8B}"/>
                </a:ext>
              </a:extLst>
            </p:cNvPr>
            <p:cNvSpPr/>
            <p:nvPr/>
          </p:nvSpPr>
          <p:spPr>
            <a:xfrm>
              <a:off x="15258921" y="3641175"/>
              <a:ext cx="7440936" cy="211755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BF5213FD-D02B-EB43-B8E1-270465F81583}"/>
                </a:ext>
              </a:extLst>
            </p:cNvPr>
            <p:cNvSpPr/>
            <p:nvPr/>
          </p:nvSpPr>
          <p:spPr>
            <a:xfrm>
              <a:off x="15662347" y="3949781"/>
              <a:ext cx="1500348" cy="15003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0A6EE10-850D-F349-9B14-30CBCCD50AB2}"/>
                </a:ext>
              </a:extLst>
            </p:cNvPr>
            <p:cNvSpPr txBox="1"/>
            <p:nvPr/>
          </p:nvSpPr>
          <p:spPr>
            <a:xfrm>
              <a:off x="15958904" y="4280741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F287872-6EF5-6249-81A7-85CA4F990CCC}"/>
                </a:ext>
              </a:extLst>
            </p:cNvPr>
            <p:cNvSpPr txBox="1"/>
            <p:nvPr/>
          </p:nvSpPr>
          <p:spPr>
            <a:xfrm flipH="1">
              <a:off x="17482299" y="4096718"/>
              <a:ext cx="4502583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sp>
        <p:nvSpPr>
          <p:cNvPr id="41" name="CuadroTexto 350">
            <a:extLst>
              <a:ext uri="{FF2B5EF4-FFF2-40B4-BE49-F238E27FC236}">
                <a16:creationId xmlns:a16="http://schemas.microsoft.com/office/drawing/2014/main" id="{33C66EBA-22D6-2C40-9457-A8DDFDF7A32A}"/>
              </a:ext>
            </a:extLst>
          </p:cNvPr>
          <p:cNvSpPr txBox="1"/>
          <p:nvPr/>
        </p:nvSpPr>
        <p:spPr>
          <a:xfrm>
            <a:off x="7566448" y="1022190"/>
            <a:ext cx="92448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Ecology Infographic</a:t>
            </a:r>
          </a:p>
        </p:txBody>
      </p:sp>
    </p:spTree>
    <p:extLst>
      <p:ext uri="{BB962C8B-B14F-4D97-AF65-F5344CB8AC3E}">
        <p14:creationId xmlns:p14="http://schemas.microsoft.com/office/powerpoint/2010/main" val="416354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1">
            <a:extLst>
              <a:ext uri="{FF2B5EF4-FFF2-40B4-BE49-F238E27FC236}">
                <a16:creationId xmlns:a16="http://schemas.microsoft.com/office/drawing/2014/main" id="{2676A7D5-777E-814D-A051-7D58DCEAF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6709" y="9462576"/>
            <a:ext cx="1049460" cy="972790"/>
          </a:xfrm>
          <a:custGeom>
            <a:avLst/>
            <a:gdLst>
              <a:gd name="T0" fmla="*/ 912 w 967"/>
              <a:gd name="T1" fmla="*/ 894 h 895"/>
              <a:gd name="T2" fmla="*/ 912 w 967"/>
              <a:gd name="T3" fmla="*/ 894 h 895"/>
              <a:gd name="T4" fmla="*/ 442 w 967"/>
              <a:gd name="T5" fmla="*/ 894 h 895"/>
              <a:gd name="T6" fmla="*/ 397 w 967"/>
              <a:gd name="T7" fmla="*/ 867 h 895"/>
              <a:gd name="T8" fmla="*/ 18 w 967"/>
              <a:gd name="T9" fmla="*/ 90 h 895"/>
              <a:gd name="T10" fmla="*/ 36 w 967"/>
              <a:gd name="T11" fmla="*/ 9 h 895"/>
              <a:gd name="T12" fmla="*/ 118 w 967"/>
              <a:gd name="T13" fmla="*/ 36 h 895"/>
              <a:gd name="T14" fmla="*/ 478 w 967"/>
              <a:gd name="T15" fmla="*/ 786 h 895"/>
              <a:gd name="T16" fmla="*/ 912 w 967"/>
              <a:gd name="T17" fmla="*/ 786 h 895"/>
              <a:gd name="T18" fmla="*/ 966 w 967"/>
              <a:gd name="T19" fmla="*/ 840 h 895"/>
              <a:gd name="T20" fmla="*/ 912 w 967"/>
              <a:gd name="T21" fmla="*/ 894 h 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7" h="895">
                <a:moveTo>
                  <a:pt x="912" y="894"/>
                </a:moveTo>
                <a:lnTo>
                  <a:pt x="912" y="894"/>
                </a:lnTo>
                <a:cubicBezTo>
                  <a:pt x="442" y="894"/>
                  <a:pt x="442" y="894"/>
                  <a:pt x="442" y="894"/>
                </a:cubicBezTo>
                <a:cubicBezTo>
                  <a:pt x="424" y="894"/>
                  <a:pt x="406" y="885"/>
                  <a:pt x="397" y="867"/>
                </a:cubicBezTo>
                <a:cubicBezTo>
                  <a:pt x="18" y="90"/>
                  <a:pt x="18" y="90"/>
                  <a:pt x="18" y="90"/>
                </a:cubicBezTo>
                <a:cubicBezTo>
                  <a:pt x="0" y="63"/>
                  <a:pt x="9" y="27"/>
                  <a:pt x="36" y="9"/>
                </a:cubicBezTo>
                <a:cubicBezTo>
                  <a:pt x="73" y="0"/>
                  <a:pt x="100" y="9"/>
                  <a:pt x="118" y="36"/>
                </a:cubicBezTo>
                <a:cubicBezTo>
                  <a:pt x="478" y="786"/>
                  <a:pt x="478" y="786"/>
                  <a:pt x="478" y="786"/>
                </a:cubicBezTo>
                <a:cubicBezTo>
                  <a:pt x="912" y="786"/>
                  <a:pt x="912" y="786"/>
                  <a:pt x="912" y="786"/>
                </a:cubicBezTo>
                <a:cubicBezTo>
                  <a:pt x="939" y="786"/>
                  <a:pt x="966" y="813"/>
                  <a:pt x="966" y="840"/>
                </a:cubicBezTo>
                <a:cubicBezTo>
                  <a:pt x="966" y="876"/>
                  <a:pt x="939" y="894"/>
                  <a:pt x="912" y="89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">
            <a:extLst>
              <a:ext uri="{FF2B5EF4-FFF2-40B4-BE49-F238E27FC236}">
                <a16:creationId xmlns:a16="http://schemas.microsoft.com/office/drawing/2014/main" id="{2475022E-12D9-244B-B842-0A354D6EF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588" y="7627219"/>
            <a:ext cx="3517373" cy="3517373"/>
          </a:xfrm>
          <a:custGeom>
            <a:avLst/>
            <a:gdLst>
              <a:gd name="T0" fmla="*/ 3235 w 3236"/>
              <a:gd name="T1" fmla="*/ 1616 h 3235"/>
              <a:gd name="T2" fmla="*/ 3235 w 3236"/>
              <a:gd name="T3" fmla="*/ 1616 h 3235"/>
              <a:gd name="T4" fmla="*/ 1617 w 3236"/>
              <a:gd name="T5" fmla="*/ 3234 h 3235"/>
              <a:gd name="T6" fmla="*/ 0 w 3236"/>
              <a:gd name="T7" fmla="*/ 1616 h 3235"/>
              <a:gd name="T8" fmla="*/ 1617 w 3236"/>
              <a:gd name="T9" fmla="*/ 0 h 3235"/>
              <a:gd name="T10" fmla="*/ 3235 w 3236"/>
              <a:gd name="T11" fmla="*/ 1616 h 3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36" h="3235">
                <a:moveTo>
                  <a:pt x="3235" y="1616"/>
                </a:moveTo>
                <a:lnTo>
                  <a:pt x="3235" y="1616"/>
                </a:lnTo>
                <a:cubicBezTo>
                  <a:pt x="3235" y="2511"/>
                  <a:pt x="2512" y="3234"/>
                  <a:pt x="1617" y="3234"/>
                </a:cubicBezTo>
                <a:cubicBezTo>
                  <a:pt x="723" y="3234"/>
                  <a:pt x="0" y="2511"/>
                  <a:pt x="0" y="1616"/>
                </a:cubicBezTo>
                <a:cubicBezTo>
                  <a:pt x="0" y="722"/>
                  <a:pt x="723" y="0"/>
                  <a:pt x="1617" y="0"/>
                </a:cubicBezTo>
                <a:cubicBezTo>
                  <a:pt x="2512" y="0"/>
                  <a:pt x="3235" y="722"/>
                  <a:pt x="3235" y="161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3">
            <a:extLst>
              <a:ext uri="{FF2B5EF4-FFF2-40B4-BE49-F238E27FC236}">
                <a16:creationId xmlns:a16="http://schemas.microsoft.com/office/drawing/2014/main" id="{0FE86DA5-4794-8044-8A91-FCCB9D7BC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8032" y="7957869"/>
            <a:ext cx="2846484" cy="2846484"/>
          </a:xfrm>
          <a:custGeom>
            <a:avLst/>
            <a:gdLst>
              <a:gd name="T0" fmla="*/ 2620 w 2621"/>
              <a:gd name="T1" fmla="*/ 1309 h 2621"/>
              <a:gd name="T2" fmla="*/ 2620 w 2621"/>
              <a:gd name="T3" fmla="*/ 1309 h 2621"/>
              <a:gd name="T4" fmla="*/ 1310 w 2621"/>
              <a:gd name="T5" fmla="*/ 2620 h 2621"/>
              <a:gd name="T6" fmla="*/ 0 w 2621"/>
              <a:gd name="T7" fmla="*/ 1309 h 2621"/>
              <a:gd name="T8" fmla="*/ 1310 w 2621"/>
              <a:gd name="T9" fmla="*/ 0 h 2621"/>
              <a:gd name="T10" fmla="*/ 2620 w 2621"/>
              <a:gd name="T11" fmla="*/ 1309 h 2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21" h="2621">
                <a:moveTo>
                  <a:pt x="2620" y="1309"/>
                </a:moveTo>
                <a:lnTo>
                  <a:pt x="2620" y="1309"/>
                </a:lnTo>
                <a:cubicBezTo>
                  <a:pt x="2620" y="2032"/>
                  <a:pt x="2033" y="2620"/>
                  <a:pt x="1310" y="2620"/>
                </a:cubicBezTo>
                <a:cubicBezTo>
                  <a:pt x="587" y="2620"/>
                  <a:pt x="0" y="2032"/>
                  <a:pt x="0" y="1309"/>
                </a:cubicBezTo>
                <a:cubicBezTo>
                  <a:pt x="0" y="586"/>
                  <a:pt x="587" y="0"/>
                  <a:pt x="1310" y="0"/>
                </a:cubicBezTo>
                <a:cubicBezTo>
                  <a:pt x="2033" y="0"/>
                  <a:pt x="2620" y="586"/>
                  <a:pt x="2620" y="130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4">
            <a:extLst>
              <a:ext uri="{FF2B5EF4-FFF2-40B4-BE49-F238E27FC236}">
                <a16:creationId xmlns:a16="http://schemas.microsoft.com/office/drawing/2014/main" id="{9A6738FB-D1F4-AC44-95DA-EA87B1AEE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8032" y="7957869"/>
            <a:ext cx="2846484" cy="2846484"/>
          </a:xfrm>
          <a:custGeom>
            <a:avLst/>
            <a:gdLst>
              <a:gd name="T0" fmla="*/ 2620 w 2621"/>
              <a:gd name="T1" fmla="*/ 1309 h 2621"/>
              <a:gd name="T2" fmla="*/ 2620 w 2621"/>
              <a:gd name="T3" fmla="*/ 1309 h 2621"/>
              <a:gd name="T4" fmla="*/ 1310 w 2621"/>
              <a:gd name="T5" fmla="*/ 0 h 2621"/>
              <a:gd name="T6" fmla="*/ 0 w 2621"/>
              <a:gd name="T7" fmla="*/ 1309 h 2621"/>
              <a:gd name="T8" fmla="*/ 1310 w 2621"/>
              <a:gd name="T9" fmla="*/ 2620 h 2621"/>
              <a:gd name="T10" fmla="*/ 2620 w 2621"/>
              <a:gd name="T11" fmla="*/ 1309 h 2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21" h="2621">
                <a:moveTo>
                  <a:pt x="2620" y="1309"/>
                </a:moveTo>
                <a:lnTo>
                  <a:pt x="2620" y="1309"/>
                </a:lnTo>
                <a:cubicBezTo>
                  <a:pt x="2620" y="586"/>
                  <a:pt x="2033" y="0"/>
                  <a:pt x="1310" y="0"/>
                </a:cubicBezTo>
                <a:cubicBezTo>
                  <a:pt x="587" y="0"/>
                  <a:pt x="0" y="586"/>
                  <a:pt x="0" y="1309"/>
                </a:cubicBezTo>
                <a:cubicBezTo>
                  <a:pt x="0" y="2032"/>
                  <a:pt x="587" y="2620"/>
                  <a:pt x="1310" y="2620"/>
                </a:cubicBezTo>
                <a:cubicBezTo>
                  <a:pt x="2033" y="2620"/>
                  <a:pt x="2620" y="2032"/>
                  <a:pt x="2620" y="1309"/>
                </a:cubicBezTo>
              </a:path>
            </a:pathLst>
          </a:custGeom>
          <a:noFill/>
          <a:ln w="3240" cap="flat">
            <a:solidFill>
              <a:srgbClr val="A0A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Line 5">
            <a:extLst>
              <a:ext uri="{FF2B5EF4-FFF2-40B4-BE49-F238E27FC236}">
                <a16:creationId xmlns:a16="http://schemas.microsoft.com/office/drawing/2014/main" id="{4C26AC0A-76FD-214E-A873-066A03381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9021273" y="9381113"/>
            <a:ext cx="4794" cy="142324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" name="Line 6">
            <a:extLst>
              <a:ext uri="{FF2B5EF4-FFF2-40B4-BE49-F238E27FC236}">
                <a16:creationId xmlns:a16="http://schemas.microsoft.com/office/drawing/2014/main" id="{63A72E01-CBA7-6046-A182-87ADF2AEF8F1}"/>
              </a:ext>
            </a:extLst>
          </p:cNvPr>
          <p:cNvSpPr>
            <a:spLocks noChangeShapeType="1"/>
          </p:cNvSpPr>
          <p:nvPr/>
        </p:nvSpPr>
        <p:spPr bwMode="auto">
          <a:xfrm>
            <a:off x="9021273" y="9381113"/>
            <a:ext cx="833819" cy="115009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" name="Line 7">
            <a:extLst>
              <a:ext uri="{FF2B5EF4-FFF2-40B4-BE49-F238E27FC236}">
                <a16:creationId xmlns:a16="http://schemas.microsoft.com/office/drawing/2014/main" id="{F993B810-00F9-724C-BCFE-5E657D811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9021273" y="9381113"/>
            <a:ext cx="1356155" cy="440870"/>
          </a:xfrm>
          <a:prstGeom prst="line">
            <a:avLst/>
          </a:prstGeom>
          <a:noFill/>
          <a:ln w="3240" cap="flat">
            <a:solidFill>
              <a:srgbClr val="A0A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" name="Line 8">
            <a:extLst>
              <a:ext uri="{FF2B5EF4-FFF2-40B4-BE49-F238E27FC236}">
                <a16:creationId xmlns:a16="http://schemas.microsoft.com/office/drawing/2014/main" id="{6AE1D438-347F-C045-B5E5-D840CB8D8E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21273" y="8935450"/>
            <a:ext cx="1356155" cy="450454"/>
          </a:xfrm>
          <a:prstGeom prst="line">
            <a:avLst/>
          </a:prstGeom>
          <a:noFill/>
          <a:ln w="3240" cap="flat">
            <a:solidFill>
              <a:srgbClr val="A0A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" name="Line 9">
            <a:extLst>
              <a:ext uri="{FF2B5EF4-FFF2-40B4-BE49-F238E27FC236}">
                <a16:creationId xmlns:a16="http://schemas.microsoft.com/office/drawing/2014/main" id="{62090447-F9B2-2248-821E-2FCA17CD47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21273" y="8226225"/>
            <a:ext cx="833819" cy="1159679"/>
          </a:xfrm>
          <a:prstGeom prst="line">
            <a:avLst/>
          </a:prstGeom>
          <a:noFill/>
          <a:ln w="3240" cap="flat">
            <a:solidFill>
              <a:srgbClr val="A0A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" name="Line 10">
            <a:extLst>
              <a:ext uri="{FF2B5EF4-FFF2-40B4-BE49-F238E27FC236}">
                <a16:creationId xmlns:a16="http://schemas.microsoft.com/office/drawing/2014/main" id="{6ECFD6D9-D0FF-444E-816B-EC97A8991C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21273" y="7953079"/>
            <a:ext cx="4794" cy="143282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" name="Line 11">
            <a:extLst>
              <a:ext uri="{FF2B5EF4-FFF2-40B4-BE49-F238E27FC236}">
                <a16:creationId xmlns:a16="http://schemas.microsoft.com/office/drawing/2014/main" id="{A81FB1E4-DF0A-B74E-99B1-8B5BAE0D2E9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82664" y="8226225"/>
            <a:ext cx="843403" cy="1159679"/>
          </a:xfrm>
          <a:prstGeom prst="line">
            <a:avLst/>
          </a:prstGeom>
          <a:noFill/>
          <a:ln w="3240" cap="flat">
            <a:solidFill>
              <a:srgbClr val="A0A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978427BD-8D9E-7B47-B803-1594A9374C7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60328" y="8935450"/>
            <a:ext cx="1365739" cy="45045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" name="Line 13">
            <a:extLst>
              <a:ext uri="{FF2B5EF4-FFF2-40B4-BE49-F238E27FC236}">
                <a16:creationId xmlns:a16="http://schemas.microsoft.com/office/drawing/2014/main" id="{B871FBFB-5038-F746-9C2F-D19093508C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60328" y="9381113"/>
            <a:ext cx="1365739" cy="44087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6" name="Line 14">
            <a:extLst>
              <a:ext uri="{FF2B5EF4-FFF2-40B4-BE49-F238E27FC236}">
                <a16:creationId xmlns:a16="http://schemas.microsoft.com/office/drawing/2014/main" id="{0F85F850-87F9-DB4F-9AF7-D20E7A7FD5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82664" y="9381113"/>
            <a:ext cx="843403" cy="115009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7" name="Freeform 15">
            <a:extLst>
              <a:ext uri="{FF2B5EF4-FFF2-40B4-BE49-F238E27FC236}">
                <a16:creationId xmlns:a16="http://schemas.microsoft.com/office/drawing/2014/main" id="{75C9701C-07BF-EF44-B4E4-876B46AAA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2086" y="7627219"/>
            <a:ext cx="3517373" cy="3517373"/>
          </a:xfrm>
          <a:custGeom>
            <a:avLst/>
            <a:gdLst>
              <a:gd name="T0" fmla="*/ 3235 w 3236"/>
              <a:gd name="T1" fmla="*/ 1616 h 3235"/>
              <a:gd name="T2" fmla="*/ 3235 w 3236"/>
              <a:gd name="T3" fmla="*/ 1616 h 3235"/>
              <a:gd name="T4" fmla="*/ 1617 w 3236"/>
              <a:gd name="T5" fmla="*/ 3234 h 3235"/>
              <a:gd name="T6" fmla="*/ 0 w 3236"/>
              <a:gd name="T7" fmla="*/ 1616 h 3235"/>
              <a:gd name="T8" fmla="*/ 1617 w 3236"/>
              <a:gd name="T9" fmla="*/ 0 h 3235"/>
              <a:gd name="T10" fmla="*/ 3235 w 3236"/>
              <a:gd name="T11" fmla="*/ 1616 h 3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36" h="3235">
                <a:moveTo>
                  <a:pt x="3235" y="1616"/>
                </a:moveTo>
                <a:lnTo>
                  <a:pt x="3235" y="1616"/>
                </a:lnTo>
                <a:cubicBezTo>
                  <a:pt x="3235" y="2511"/>
                  <a:pt x="2512" y="3234"/>
                  <a:pt x="1617" y="3234"/>
                </a:cubicBezTo>
                <a:cubicBezTo>
                  <a:pt x="723" y="3234"/>
                  <a:pt x="0" y="2511"/>
                  <a:pt x="0" y="1616"/>
                </a:cubicBezTo>
                <a:cubicBezTo>
                  <a:pt x="0" y="722"/>
                  <a:pt x="723" y="0"/>
                  <a:pt x="1617" y="0"/>
                </a:cubicBezTo>
                <a:cubicBezTo>
                  <a:pt x="2512" y="0"/>
                  <a:pt x="3235" y="722"/>
                  <a:pt x="3235" y="161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88" name="Freeform 16">
            <a:extLst>
              <a:ext uri="{FF2B5EF4-FFF2-40B4-BE49-F238E27FC236}">
                <a16:creationId xmlns:a16="http://schemas.microsoft.com/office/drawing/2014/main" id="{990D8C07-0A8E-DB4D-B7AF-420877452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2740" y="7957869"/>
            <a:ext cx="2851275" cy="2846484"/>
          </a:xfrm>
          <a:custGeom>
            <a:avLst/>
            <a:gdLst>
              <a:gd name="T0" fmla="*/ 2621 w 2622"/>
              <a:gd name="T1" fmla="*/ 1309 h 2621"/>
              <a:gd name="T2" fmla="*/ 2621 w 2622"/>
              <a:gd name="T3" fmla="*/ 1309 h 2621"/>
              <a:gd name="T4" fmla="*/ 1310 w 2622"/>
              <a:gd name="T5" fmla="*/ 2620 h 2621"/>
              <a:gd name="T6" fmla="*/ 0 w 2622"/>
              <a:gd name="T7" fmla="*/ 1309 h 2621"/>
              <a:gd name="T8" fmla="*/ 1310 w 2622"/>
              <a:gd name="T9" fmla="*/ 0 h 2621"/>
              <a:gd name="T10" fmla="*/ 2621 w 2622"/>
              <a:gd name="T11" fmla="*/ 1309 h 2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22" h="2621">
                <a:moveTo>
                  <a:pt x="2621" y="1309"/>
                </a:moveTo>
                <a:lnTo>
                  <a:pt x="2621" y="1309"/>
                </a:lnTo>
                <a:cubicBezTo>
                  <a:pt x="2621" y="2032"/>
                  <a:pt x="2033" y="2620"/>
                  <a:pt x="1310" y="2620"/>
                </a:cubicBezTo>
                <a:cubicBezTo>
                  <a:pt x="587" y="2620"/>
                  <a:pt x="0" y="2032"/>
                  <a:pt x="0" y="1309"/>
                </a:cubicBezTo>
                <a:cubicBezTo>
                  <a:pt x="0" y="586"/>
                  <a:pt x="587" y="0"/>
                  <a:pt x="1310" y="0"/>
                </a:cubicBezTo>
                <a:cubicBezTo>
                  <a:pt x="2033" y="0"/>
                  <a:pt x="2621" y="586"/>
                  <a:pt x="2621" y="130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0A0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17">
            <a:extLst>
              <a:ext uri="{FF2B5EF4-FFF2-40B4-BE49-F238E27FC236}">
                <a16:creationId xmlns:a16="http://schemas.microsoft.com/office/drawing/2014/main" id="{7BFF0537-017A-DA45-ABCE-8AE5D2EDE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2740" y="7957869"/>
            <a:ext cx="2851275" cy="2846484"/>
          </a:xfrm>
          <a:custGeom>
            <a:avLst/>
            <a:gdLst>
              <a:gd name="T0" fmla="*/ 2621 w 2622"/>
              <a:gd name="T1" fmla="*/ 1309 h 2621"/>
              <a:gd name="T2" fmla="*/ 2621 w 2622"/>
              <a:gd name="T3" fmla="*/ 1309 h 2621"/>
              <a:gd name="T4" fmla="*/ 1310 w 2622"/>
              <a:gd name="T5" fmla="*/ 0 h 2621"/>
              <a:gd name="T6" fmla="*/ 0 w 2622"/>
              <a:gd name="T7" fmla="*/ 1309 h 2621"/>
              <a:gd name="T8" fmla="*/ 1310 w 2622"/>
              <a:gd name="T9" fmla="*/ 2620 h 2621"/>
              <a:gd name="T10" fmla="*/ 2621 w 2622"/>
              <a:gd name="T11" fmla="*/ 1309 h 2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22" h="2621">
                <a:moveTo>
                  <a:pt x="2621" y="1309"/>
                </a:moveTo>
                <a:lnTo>
                  <a:pt x="2621" y="1309"/>
                </a:lnTo>
                <a:cubicBezTo>
                  <a:pt x="2621" y="586"/>
                  <a:pt x="2033" y="0"/>
                  <a:pt x="1310" y="0"/>
                </a:cubicBezTo>
                <a:cubicBezTo>
                  <a:pt x="587" y="0"/>
                  <a:pt x="0" y="586"/>
                  <a:pt x="0" y="1309"/>
                </a:cubicBezTo>
                <a:cubicBezTo>
                  <a:pt x="0" y="2032"/>
                  <a:pt x="587" y="2620"/>
                  <a:pt x="1310" y="2620"/>
                </a:cubicBezTo>
                <a:cubicBezTo>
                  <a:pt x="2033" y="2620"/>
                  <a:pt x="2621" y="2032"/>
                  <a:pt x="2621" y="1309"/>
                </a:cubicBezTo>
              </a:path>
            </a:pathLst>
          </a:custGeom>
          <a:noFill/>
          <a:ln w="3240" cap="flat">
            <a:solidFill>
              <a:srgbClr val="A0A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Line 18">
            <a:extLst>
              <a:ext uri="{FF2B5EF4-FFF2-40B4-BE49-F238E27FC236}">
                <a16:creationId xmlns:a16="http://schemas.microsoft.com/office/drawing/2014/main" id="{43B9DE75-8452-E54E-9C55-06C662901E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95980" y="9381113"/>
            <a:ext cx="4794" cy="142324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4" name="Line 19">
            <a:extLst>
              <a:ext uri="{FF2B5EF4-FFF2-40B4-BE49-F238E27FC236}">
                <a16:creationId xmlns:a16="http://schemas.microsoft.com/office/drawing/2014/main" id="{1378270A-F3F0-F34C-8288-E2274869B1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95980" y="9381113"/>
            <a:ext cx="833819" cy="115009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5" name="Line 20">
            <a:extLst>
              <a:ext uri="{FF2B5EF4-FFF2-40B4-BE49-F238E27FC236}">
                <a16:creationId xmlns:a16="http://schemas.microsoft.com/office/drawing/2014/main" id="{33C8F635-D872-AB42-B429-8E2A7827AC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95980" y="9381113"/>
            <a:ext cx="1356155" cy="44087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6" name="Line 21">
            <a:extLst>
              <a:ext uri="{FF2B5EF4-FFF2-40B4-BE49-F238E27FC236}">
                <a16:creationId xmlns:a16="http://schemas.microsoft.com/office/drawing/2014/main" id="{ADE6B0B4-7D71-C844-9D99-EB9BC1F132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595980" y="8935450"/>
            <a:ext cx="1356155" cy="45045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7" name="Line 22">
            <a:extLst>
              <a:ext uri="{FF2B5EF4-FFF2-40B4-BE49-F238E27FC236}">
                <a16:creationId xmlns:a16="http://schemas.microsoft.com/office/drawing/2014/main" id="{BF2316A6-E522-A746-9782-84F9798632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595980" y="8226225"/>
            <a:ext cx="833819" cy="115967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8" name="Line 23">
            <a:extLst>
              <a:ext uri="{FF2B5EF4-FFF2-40B4-BE49-F238E27FC236}">
                <a16:creationId xmlns:a16="http://schemas.microsoft.com/office/drawing/2014/main" id="{AB3E3C5C-5CAC-1643-9A31-B187E2145F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595980" y="7953079"/>
            <a:ext cx="4794" cy="143282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9" name="Line 24">
            <a:extLst>
              <a:ext uri="{FF2B5EF4-FFF2-40B4-BE49-F238E27FC236}">
                <a16:creationId xmlns:a16="http://schemas.microsoft.com/office/drawing/2014/main" id="{061D67C4-FF29-A040-91E1-1D91E669776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757371" y="8226225"/>
            <a:ext cx="843403" cy="115967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0" name="Line 25">
            <a:extLst>
              <a:ext uri="{FF2B5EF4-FFF2-40B4-BE49-F238E27FC236}">
                <a16:creationId xmlns:a16="http://schemas.microsoft.com/office/drawing/2014/main" id="{ECCBBF06-423E-FE48-BEC7-12C835F9A35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235035" y="8935450"/>
            <a:ext cx="1365739" cy="45045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1" name="Line 26">
            <a:extLst>
              <a:ext uri="{FF2B5EF4-FFF2-40B4-BE49-F238E27FC236}">
                <a16:creationId xmlns:a16="http://schemas.microsoft.com/office/drawing/2014/main" id="{1F3944CA-CEF6-CA47-898A-4E53AC4404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235035" y="9381113"/>
            <a:ext cx="1365739" cy="44087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2" name="Line 27">
            <a:extLst>
              <a:ext uri="{FF2B5EF4-FFF2-40B4-BE49-F238E27FC236}">
                <a16:creationId xmlns:a16="http://schemas.microsoft.com/office/drawing/2014/main" id="{430D858A-E538-4843-AE6D-FDB59DC36B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757371" y="9381113"/>
            <a:ext cx="843403" cy="115009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3" name="Freeform 28">
            <a:extLst>
              <a:ext uri="{FF2B5EF4-FFF2-40B4-BE49-F238E27FC236}">
                <a16:creationId xmlns:a16="http://schemas.microsoft.com/office/drawing/2014/main" id="{90675C15-2B58-0B4B-B9E4-5A7A7ADDF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8191" y="7171971"/>
            <a:ext cx="4006163" cy="1365739"/>
          </a:xfrm>
          <a:custGeom>
            <a:avLst/>
            <a:gdLst>
              <a:gd name="T0" fmla="*/ 1843 w 3688"/>
              <a:gd name="T1" fmla="*/ 217 h 1256"/>
              <a:gd name="T2" fmla="*/ 1843 w 3688"/>
              <a:gd name="T3" fmla="*/ 217 h 1256"/>
              <a:gd name="T4" fmla="*/ 3461 w 3688"/>
              <a:gd name="T5" fmla="*/ 1192 h 1256"/>
              <a:gd name="T6" fmla="*/ 3551 w 3688"/>
              <a:gd name="T7" fmla="*/ 1255 h 1256"/>
              <a:gd name="T8" fmla="*/ 3551 w 3688"/>
              <a:gd name="T9" fmla="*/ 1255 h 1256"/>
              <a:gd name="T10" fmla="*/ 3650 w 3688"/>
              <a:gd name="T11" fmla="*/ 1102 h 1256"/>
              <a:gd name="T12" fmla="*/ 1843 w 3688"/>
              <a:gd name="T13" fmla="*/ 0 h 1256"/>
              <a:gd name="T14" fmla="*/ 36 w 3688"/>
              <a:gd name="T15" fmla="*/ 1102 h 1256"/>
              <a:gd name="T16" fmla="*/ 136 w 3688"/>
              <a:gd name="T17" fmla="*/ 1255 h 1256"/>
              <a:gd name="T18" fmla="*/ 136 w 3688"/>
              <a:gd name="T19" fmla="*/ 1255 h 1256"/>
              <a:gd name="T20" fmla="*/ 226 w 3688"/>
              <a:gd name="T21" fmla="*/ 1192 h 1256"/>
              <a:gd name="T22" fmla="*/ 1843 w 3688"/>
              <a:gd name="T23" fmla="*/ 217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88" h="1256">
                <a:moveTo>
                  <a:pt x="1843" y="217"/>
                </a:moveTo>
                <a:lnTo>
                  <a:pt x="1843" y="217"/>
                </a:lnTo>
                <a:cubicBezTo>
                  <a:pt x="2548" y="217"/>
                  <a:pt x="3153" y="615"/>
                  <a:pt x="3461" y="1192"/>
                </a:cubicBezTo>
                <a:cubicBezTo>
                  <a:pt x="3479" y="1228"/>
                  <a:pt x="3515" y="1255"/>
                  <a:pt x="3551" y="1255"/>
                </a:cubicBezTo>
                <a:lnTo>
                  <a:pt x="3551" y="1255"/>
                </a:lnTo>
                <a:cubicBezTo>
                  <a:pt x="3632" y="1255"/>
                  <a:pt x="3687" y="1165"/>
                  <a:pt x="3650" y="1102"/>
                </a:cubicBezTo>
                <a:cubicBezTo>
                  <a:pt x="3307" y="443"/>
                  <a:pt x="2629" y="0"/>
                  <a:pt x="1843" y="0"/>
                </a:cubicBezTo>
                <a:cubicBezTo>
                  <a:pt x="1057" y="0"/>
                  <a:pt x="370" y="443"/>
                  <a:pt x="36" y="1102"/>
                </a:cubicBezTo>
                <a:cubicBezTo>
                  <a:pt x="0" y="1165"/>
                  <a:pt x="54" y="1255"/>
                  <a:pt x="136" y="1255"/>
                </a:cubicBezTo>
                <a:lnTo>
                  <a:pt x="136" y="1255"/>
                </a:lnTo>
                <a:cubicBezTo>
                  <a:pt x="172" y="1255"/>
                  <a:pt x="208" y="1228"/>
                  <a:pt x="226" y="1192"/>
                </a:cubicBezTo>
                <a:cubicBezTo>
                  <a:pt x="533" y="615"/>
                  <a:pt x="1139" y="217"/>
                  <a:pt x="1843" y="21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29">
            <a:extLst>
              <a:ext uri="{FF2B5EF4-FFF2-40B4-BE49-F238E27FC236}">
                <a16:creationId xmlns:a16="http://schemas.microsoft.com/office/drawing/2014/main" id="{1D7F36FF-0FA3-3A4E-A1E8-366206ACD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8505" y="7047378"/>
            <a:ext cx="3507788" cy="2592506"/>
          </a:xfrm>
          <a:custGeom>
            <a:avLst/>
            <a:gdLst>
              <a:gd name="T0" fmla="*/ 1148 w 3227"/>
              <a:gd name="T1" fmla="*/ 578 h 2385"/>
              <a:gd name="T2" fmla="*/ 1148 w 3227"/>
              <a:gd name="T3" fmla="*/ 578 h 2385"/>
              <a:gd name="T4" fmla="*/ 3045 w 3227"/>
              <a:gd name="T5" fmla="*/ 605 h 2385"/>
              <a:gd name="T6" fmla="*/ 3154 w 3227"/>
              <a:gd name="T7" fmla="*/ 614 h 2385"/>
              <a:gd name="T8" fmla="*/ 3154 w 3227"/>
              <a:gd name="T9" fmla="*/ 614 h 2385"/>
              <a:gd name="T10" fmla="*/ 3154 w 3227"/>
              <a:gd name="T11" fmla="*/ 425 h 2385"/>
              <a:gd name="T12" fmla="*/ 1039 w 3227"/>
              <a:gd name="T13" fmla="*/ 398 h 2385"/>
              <a:gd name="T14" fmla="*/ 45 w 3227"/>
              <a:gd name="T15" fmla="*/ 2258 h 2385"/>
              <a:gd name="T16" fmla="*/ 208 w 3227"/>
              <a:gd name="T17" fmla="*/ 2339 h 2385"/>
              <a:gd name="T18" fmla="*/ 208 w 3227"/>
              <a:gd name="T19" fmla="*/ 2339 h 2385"/>
              <a:gd name="T20" fmla="*/ 253 w 3227"/>
              <a:gd name="T21" fmla="*/ 2240 h 2385"/>
              <a:gd name="T22" fmla="*/ 1148 w 3227"/>
              <a:gd name="T23" fmla="*/ 578 h 2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27" h="2385">
                <a:moveTo>
                  <a:pt x="1148" y="578"/>
                </a:moveTo>
                <a:lnTo>
                  <a:pt x="1148" y="578"/>
                </a:lnTo>
                <a:cubicBezTo>
                  <a:pt x="1762" y="226"/>
                  <a:pt x="2485" y="262"/>
                  <a:pt x="3045" y="605"/>
                </a:cubicBezTo>
                <a:cubicBezTo>
                  <a:pt x="3081" y="632"/>
                  <a:pt x="3118" y="632"/>
                  <a:pt x="3154" y="614"/>
                </a:cubicBezTo>
                <a:lnTo>
                  <a:pt x="3154" y="614"/>
                </a:lnTo>
                <a:cubicBezTo>
                  <a:pt x="3226" y="569"/>
                  <a:pt x="3226" y="470"/>
                  <a:pt x="3154" y="425"/>
                </a:cubicBezTo>
                <a:cubicBezTo>
                  <a:pt x="2539" y="36"/>
                  <a:pt x="1726" y="0"/>
                  <a:pt x="1039" y="398"/>
                </a:cubicBezTo>
                <a:cubicBezTo>
                  <a:pt x="361" y="795"/>
                  <a:pt x="0" y="1526"/>
                  <a:pt x="45" y="2258"/>
                </a:cubicBezTo>
                <a:cubicBezTo>
                  <a:pt x="45" y="2339"/>
                  <a:pt x="136" y="2384"/>
                  <a:pt x="208" y="2339"/>
                </a:cubicBezTo>
                <a:lnTo>
                  <a:pt x="208" y="2339"/>
                </a:lnTo>
                <a:cubicBezTo>
                  <a:pt x="235" y="2321"/>
                  <a:pt x="262" y="2285"/>
                  <a:pt x="253" y="2240"/>
                </a:cubicBezTo>
                <a:cubicBezTo>
                  <a:pt x="226" y="1589"/>
                  <a:pt x="542" y="940"/>
                  <a:pt x="1148" y="57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30">
            <a:extLst>
              <a:ext uri="{FF2B5EF4-FFF2-40B4-BE49-F238E27FC236}">
                <a16:creationId xmlns:a16="http://schemas.microsoft.com/office/drawing/2014/main" id="{4FB5834B-7DBD-1F42-A0E5-34FDD1D2A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273" y="8921075"/>
            <a:ext cx="2832109" cy="1226768"/>
          </a:xfrm>
          <a:custGeom>
            <a:avLst/>
            <a:gdLst>
              <a:gd name="T0" fmla="*/ 2548 w 2604"/>
              <a:gd name="T1" fmla="*/ 54 h 1130"/>
              <a:gd name="T2" fmla="*/ 2548 w 2604"/>
              <a:gd name="T3" fmla="*/ 1057 h 1130"/>
              <a:gd name="T4" fmla="*/ 55 w 2604"/>
              <a:gd name="T5" fmla="*/ 704 h 1130"/>
              <a:gd name="T6" fmla="*/ 55 w 2604"/>
              <a:gd name="T7" fmla="*/ 153 h 1130"/>
              <a:gd name="T8" fmla="*/ 2548 w 2604"/>
              <a:gd name="T9" fmla="*/ 54 h 1130"/>
              <a:gd name="T10" fmla="*/ 2603 w 2604"/>
              <a:gd name="T11" fmla="*/ 0 h 1130"/>
              <a:gd name="T12" fmla="*/ 0 w 2604"/>
              <a:gd name="T13" fmla="*/ 99 h 1130"/>
              <a:gd name="T14" fmla="*/ 0 w 2604"/>
              <a:gd name="T15" fmla="*/ 750 h 1130"/>
              <a:gd name="T16" fmla="*/ 2603 w 2604"/>
              <a:gd name="T17" fmla="*/ 1129 h 1130"/>
              <a:gd name="T18" fmla="*/ 2603 w 2604"/>
              <a:gd name="T19" fmla="*/ 0 h 1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04" h="1130">
                <a:moveTo>
                  <a:pt x="2548" y="54"/>
                </a:moveTo>
                <a:lnTo>
                  <a:pt x="2548" y="1057"/>
                </a:lnTo>
                <a:lnTo>
                  <a:pt x="55" y="704"/>
                </a:lnTo>
                <a:lnTo>
                  <a:pt x="55" y="153"/>
                </a:lnTo>
                <a:lnTo>
                  <a:pt x="2548" y="54"/>
                </a:lnTo>
                <a:close/>
                <a:moveTo>
                  <a:pt x="2603" y="0"/>
                </a:moveTo>
                <a:lnTo>
                  <a:pt x="0" y="99"/>
                </a:lnTo>
                <a:lnTo>
                  <a:pt x="0" y="750"/>
                </a:lnTo>
                <a:lnTo>
                  <a:pt x="2603" y="1129"/>
                </a:lnTo>
                <a:lnTo>
                  <a:pt x="2603" y="0"/>
                </a:lnTo>
                <a:close/>
              </a:path>
            </a:pathLst>
          </a:custGeom>
          <a:solidFill>
            <a:srgbClr val="AAA9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0A0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31">
            <a:extLst>
              <a:ext uri="{FF2B5EF4-FFF2-40B4-BE49-F238E27FC236}">
                <a16:creationId xmlns:a16="http://schemas.microsoft.com/office/drawing/2014/main" id="{39969265-6FCC-E84F-9B6F-5E4DA6221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8777" y="8978580"/>
            <a:ext cx="2712306" cy="1092590"/>
          </a:xfrm>
          <a:custGeom>
            <a:avLst/>
            <a:gdLst>
              <a:gd name="T0" fmla="*/ 2493 w 2494"/>
              <a:gd name="T1" fmla="*/ 0 h 1004"/>
              <a:gd name="T2" fmla="*/ 2493 w 2494"/>
              <a:gd name="T3" fmla="*/ 1003 h 1004"/>
              <a:gd name="T4" fmla="*/ 0 w 2494"/>
              <a:gd name="T5" fmla="*/ 650 h 1004"/>
              <a:gd name="T6" fmla="*/ 0 w 2494"/>
              <a:gd name="T7" fmla="*/ 99 h 1004"/>
              <a:gd name="T8" fmla="*/ 2493 w 2494"/>
              <a:gd name="T9" fmla="*/ 0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4" h="1004">
                <a:moveTo>
                  <a:pt x="2493" y="0"/>
                </a:moveTo>
                <a:lnTo>
                  <a:pt x="2493" y="1003"/>
                </a:lnTo>
                <a:lnTo>
                  <a:pt x="0" y="650"/>
                </a:lnTo>
                <a:lnTo>
                  <a:pt x="0" y="99"/>
                </a:lnTo>
                <a:lnTo>
                  <a:pt x="2493" y="0"/>
                </a:lnTo>
              </a:path>
            </a:pathLst>
          </a:custGeom>
          <a:solidFill>
            <a:srgbClr val="AAA9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0A0A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32">
            <a:extLst>
              <a:ext uri="{FF2B5EF4-FFF2-40B4-BE49-F238E27FC236}">
                <a16:creationId xmlns:a16="http://schemas.microsoft.com/office/drawing/2014/main" id="{A7BF9A7C-8942-084D-953F-1B1860A63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273" y="8921075"/>
            <a:ext cx="2832109" cy="1226768"/>
          </a:xfrm>
          <a:custGeom>
            <a:avLst/>
            <a:gdLst>
              <a:gd name="T0" fmla="*/ 2603 w 2604"/>
              <a:gd name="T1" fmla="*/ 0 h 1130"/>
              <a:gd name="T2" fmla="*/ 0 w 2604"/>
              <a:gd name="T3" fmla="*/ 99 h 1130"/>
              <a:gd name="T4" fmla="*/ 0 w 2604"/>
              <a:gd name="T5" fmla="*/ 750 h 1130"/>
              <a:gd name="T6" fmla="*/ 2603 w 2604"/>
              <a:gd name="T7" fmla="*/ 1129 h 1130"/>
              <a:gd name="T8" fmla="*/ 2603 w 2604"/>
              <a:gd name="T9" fmla="*/ 0 h 1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4" h="1130">
                <a:moveTo>
                  <a:pt x="2603" y="0"/>
                </a:moveTo>
                <a:lnTo>
                  <a:pt x="0" y="99"/>
                </a:lnTo>
                <a:lnTo>
                  <a:pt x="0" y="750"/>
                </a:lnTo>
                <a:lnTo>
                  <a:pt x="2603" y="1129"/>
                </a:lnTo>
                <a:lnTo>
                  <a:pt x="2603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33">
            <a:extLst>
              <a:ext uri="{FF2B5EF4-FFF2-40B4-BE49-F238E27FC236}">
                <a16:creationId xmlns:a16="http://schemas.microsoft.com/office/drawing/2014/main" id="{240ACB55-1DB7-5049-BEAD-9B8D70D1F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505" y="7742228"/>
            <a:ext cx="2434367" cy="1749101"/>
          </a:xfrm>
          <a:custGeom>
            <a:avLst/>
            <a:gdLst>
              <a:gd name="T0" fmla="*/ 1129 w 2242"/>
              <a:gd name="T1" fmla="*/ 1608 h 1609"/>
              <a:gd name="T2" fmla="*/ 0 w 2242"/>
              <a:gd name="T3" fmla="*/ 64 h 1609"/>
              <a:gd name="T4" fmla="*/ 90 w 2242"/>
              <a:gd name="T5" fmla="*/ 0 h 1609"/>
              <a:gd name="T6" fmla="*/ 1129 w 2242"/>
              <a:gd name="T7" fmla="*/ 1409 h 1609"/>
              <a:gd name="T8" fmla="*/ 2150 w 2242"/>
              <a:gd name="T9" fmla="*/ 10 h 1609"/>
              <a:gd name="T10" fmla="*/ 2241 w 2242"/>
              <a:gd name="T11" fmla="*/ 82 h 1609"/>
              <a:gd name="T12" fmla="*/ 1129 w 2242"/>
              <a:gd name="T13" fmla="*/ 1608 h 1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42" h="1609">
                <a:moveTo>
                  <a:pt x="1129" y="1608"/>
                </a:moveTo>
                <a:lnTo>
                  <a:pt x="0" y="64"/>
                </a:lnTo>
                <a:lnTo>
                  <a:pt x="90" y="0"/>
                </a:lnTo>
                <a:lnTo>
                  <a:pt x="1129" y="1409"/>
                </a:lnTo>
                <a:lnTo>
                  <a:pt x="2150" y="10"/>
                </a:lnTo>
                <a:lnTo>
                  <a:pt x="2241" y="82"/>
                </a:lnTo>
                <a:lnTo>
                  <a:pt x="1129" y="160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36">
            <a:extLst>
              <a:ext uri="{FF2B5EF4-FFF2-40B4-BE49-F238E27FC236}">
                <a16:creationId xmlns:a16="http://schemas.microsoft.com/office/drawing/2014/main" id="{6CF6A8A6-F207-F341-8A21-8656D39B7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9129" y="4962833"/>
            <a:ext cx="4154715" cy="2415199"/>
          </a:xfrm>
          <a:custGeom>
            <a:avLst/>
            <a:gdLst>
              <a:gd name="T0" fmla="*/ 921 w 3822"/>
              <a:gd name="T1" fmla="*/ 2223 h 2224"/>
              <a:gd name="T2" fmla="*/ 921 w 3822"/>
              <a:gd name="T3" fmla="*/ 2223 h 2224"/>
              <a:gd name="T4" fmla="*/ 0 w 3822"/>
              <a:gd name="T5" fmla="*/ 2223 h 2224"/>
              <a:gd name="T6" fmla="*/ 0 w 3822"/>
              <a:gd name="T7" fmla="*/ 2106 h 2224"/>
              <a:gd name="T8" fmla="*/ 921 w 3822"/>
              <a:gd name="T9" fmla="*/ 2106 h 2224"/>
              <a:gd name="T10" fmla="*/ 2086 w 3822"/>
              <a:gd name="T11" fmla="*/ 1717 h 2224"/>
              <a:gd name="T12" fmla="*/ 3712 w 3822"/>
              <a:gd name="T13" fmla="*/ 479 h 2224"/>
              <a:gd name="T14" fmla="*/ 3712 w 3822"/>
              <a:gd name="T15" fmla="*/ 118 h 2224"/>
              <a:gd name="T16" fmla="*/ 3197 w 3822"/>
              <a:gd name="T17" fmla="*/ 118 h 2224"/>
              <a:gd name="T18" fmla="*/ 3197 w 3822"/>
              <a:gd name="T19" fmla="*/ 0 h 2224"/>
              <a:gd name="T20" fmla="*/ 3821 w 3822"/>
              <a:gd name="T21" fmla="*/ 0 h 2224"/>
              <a:gd name="T22" fmla="*/ 3821 w 3822"/>
              <a:gd name="T23" fmla="*/ 534 h 2224"/>
              <a:gd name="T24" fmla="*/ 2158 w 3822"/>
              <a:gd name="T25" fmla="*/ 1808 h 2224"/>
              <a:gd name="T26" fmla="*/ 921 w 3822"/>
              <a:gd name="T27" fmla="*/ 2223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822" h="2224">
                <a:moveTo>
                  <a:pt x="921" y="2223"/>
                </a:moveTo>
                <a:lnTo>
                  <a:pt x="921" y="2223"/>
                </a:lnTo>
                <a:cubicBezTo>
                  <a:pt x="0" y="2223"/>
                  <a:pt x="0" y="2223"/>
                  <a:pt x="0" y="2223"/>
                </a:cubicBezTo>
                <a:cubicBezTo>
                  <a:pt x="0" y="2106"/>
                  <a:pt x="0" y="2106"/>
                  <a:pt x="0" y="2106"/>
                </a:cubicBezTo>
                <a:cubicBezTo>
                  <a:pt x="921" y="2106"/>
                  <a:pt x="921" y="2106"/>
                  <a:pt x="921" y="2106"/>
                </a:cubicBezTo>
                <a:cubicBezTo>
                  <a:pt x="1336" y="2106"/>
                  <a:pt x="1752" y="1970"/>
                  <a:pt x="2086" y="1717"/>
                </a:cubicBezTo>
                <a:cubicBezTo>
                  <a:pt x="3712" y="479"/>
                  <a:pt x="3712" y="479"/>
                  <a:pt x="3712" y="479"/>
                </a:cubicBezTo>
                <a:cubicBezTo>
                  <a:pt x="3712" y="118"/>
                  <a:pt x="3712" y="118"/>
                  <a:pt x="3712" y="118"/>
                </a:cubicBezTo>
                <a:cubicBezTo>
                  <a:pt x="3197" y="118"/>
                  <a:pt x="3197" y="118"/>
                  <a:pt x="3197" y="118"/>
                </a:cubicBezTo>
                <a:cubicBezTo>
                  <a:pt x="3197" y="0"/>
                  <a:pt x="3197" y="0"/>
                  <a:pt x="3197" y="0"/>
                </a:cubicBezTo>
                <a:cubicBezTo>
                  <a:pt x="3821" y="0"/>
                  <a:pt x="3821" y="0"/>
                  <a:pt x="3821" y="0"/>
                </a:cubicBezTo>
                <a:cubicBezTo>
                  <a:pt x="3821" y="534"/>
                  <a:pt x="3821" y="534"/>
                  <a:pt x="3821" y="534"/>
                </a:cubicBezTo>
                <a:cubicBezTo>
                  <a:pt x="2158" y="1808"/>
                  <a:pt x="2158" y="1808"/>
                  <a:pt x="2158" y="1808"/>
                </a:cubicBezTo>
                <a:cubicBezTo>
                  <a:pt x="1806" y="2070"/>
                  <a:pt x="1363" y="2223"/>
                  <a:pt x="921" y="222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34">
            <a:extLst>
              <a:ext uri="{FF2B5EF4-FFF2-40B4-BE49-F238E27FC236}">
                <a16:creationId xmlns:a16="http://schemas.microsoft.com/office/drawing/2014/main" id="{31DEFA3D-BD60-9249-AEBD-AA476BC51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2483" y="5878115"/>
            <a:ext cx="2084548" cy="3613214"/>
          </a:xfrm>
          <a:custGeom>
            <a:avLst/>
            <a:gdLst>
              <a:gd name="T0" fmla="*/ 9 w 1917"/>
              <a:gd name="T1" fmla="*/ 3324 h 3325"/>
              <a:gd name="T2" fmla="*/ 0 w 1917"/>
              <a:gd name="T3" fmla="*/ 3206 h 3325"/>
              <a:gd name="T4" fmla="*/ 1753 w 1917"/>
              <a:gd name="T5" fmla="*/ 3170 h 3325"/>
              <a:gd name="T6" fmla="*/ 660 w 1917"/>
              <a:gd name="T7" fmla="*/ 36 h 3325"/>
              <a:gd name="T8" fmla="*/ 768 w 1917"/>
              <a:gd name="T9" fmla="*/ 0 h 3325"/>
              <a:gd name="T10" fmla="*/ 1916 w 1917"/>
              <a:gd name="T11" fmla="*/ 3279 h 3325"/>
              <a:gd name="T12" fmla="*/ 9 w 1917"/>
              <a:gd name="T13" fmla="*/ 3324 h 3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7" h="3325">
                <a:moveTo>
                  <a:pt x="9" y="3324"/>
                </a:moveTo>
                <a:lnTo>
                  <a:pt x="0" y="3206"/>
                </a:lnTo>
                <a:lnTo>
                  <a:pt x="1753" y="3170"/>
                </a:lnTo>
                <a:lnTo>
                  <a:pt x="660" y="36"/>
                </a:lnTo>
                <a:lnTo>
                  <a:pt x="768" y="0"/>
                </a:lnTo>
                <a:lnTo>
                  <a:pt x="1916" y="3279"/>
                </a:lnTo>
                <a:lnTo>
                  <a:pt x="9" y="332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35">
            <a:extLst>
              <a:ext uri="{FF2B5EF4-FFF2-40B4-BE49-F238E27FC236}">
                <a16:creationId xmlns:a16="http://schemas.microsoft.com/office/drawing/2014/main" id="{456366FF-A9A3-5341-AA69-067D20823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3882" y="6419619"/>
            <a:ext cx="4341607" cy="3220265"/>
          </a:xfrm>
          <a:custGeom>
            <a:avLst/>
            <a:gdLst>
              <a:gd name="T0" fmla="*/ 1365 w 3994"/>
              <a:gd name="T1" fmla="*/ 2962 h 2963"/>
              <a:gd name="T2" fmla="*/ 0 w 3994"/>
              <a:gd name="T3" fmla="*/ 45 h 2963"/>
              <a:gd name="T4" fmla="*/ 100 w 3994"/>
              <a:gd name="T5" fmla="*/ 0 h 2963"/>
              <a:gd name="T6" fmla="*/ 1401 w 3994"/>
              <a:gd name="T7" fmla="*/ 2763 h 2963"/>
              <a:gd name="T8" fmla="*/ 3912 w 3994"/>
              <a:gd name="T9" fmla="*/ 153 h 2963"/>
              <a:gd name="T10" fmla="*/ 3993 w 3994"/>
              <a:gd name="T11" fmla="*/ 226 h 2963"/>
              <a:gd name="T12" fmla="*/ 1365 w 3994"/>
              <a:gd name="T13" fmla="*/ 2962 h 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94" h="2963">
                <a:moveTo>
                  <a:pt x="1365" y="2962"/>
                </a:moveTo>
                <a:lnTo>
                  <a:pt x="0" y="45"/>
                </a:lnTo>
                <a:lnTo>
                  <a:pt x="100" y="0"/>
                </a:lnTo>
                <a:lnTo>
                  <a:pt x="1401" y="2763"/>
                </a:lnTo>
                <a:lnTo>
                  <a:pt x="3912" y="153"/>
                </a:lnTo>
                <a:lnTo>
                  <a:pt x="3993" y="226"/>
                </a:lnTo>
                <a:lnTo>
                  <a:pt x="1365" y="296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37">
            <a:extLst>
              <a:ext uri="{FF2B5EF4-FFF2-40B4-BE49-F238E27FC236}">
                <a16:creationId xmlns:a16="http://schemas.microsoft.com/office/drawing/2014/main" id="{A537176B-D516-2E4D-8CEE-7BC516512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3987" y="4857407"/>
            <a:ext cx="129384" cy="354612"/>
          </a:xfrm>
          <a:custGeom>
            <a:avLst/>
            <a:gdLst>
              <a:gd name="T0" fmla="*/ 63 w 118"/>
              <a:gd name="T1" fmla="*/ 325 h 326"/>
              <a:gd name="T2" fmla="*/ 63 w 118"/>
              <a:gd name="T3" fmla="*/ 325 h 326"/>
              <a:gd name="T4" fmla="*/ 63 w 118"/>
              <a:gd name="T5" fmla="*/ 325 h 326"/>
              <a:gd name="T6" fmla="*/ 117 w 118"/>
              <a:gd name="T7" fmla="*/ 262 h 326"/>
              <a:gd name="T8" fmla="*/ 117 w 118"/>
              <a:gd name="T9" fmla="*/ 54 h 326"/>
              <a:gd name="T10" fmla="*/ 63 w 118"/>
              <a:gd name="T11" fmla="*/ 0 h 326"/>
              <a:gd name="T12" fmla="*/ 63 w 118"/>
              <a:gd name="T13" fmla="*/ 0 h 326"/>
              <a:gd name="T14" fmla="*/ 0 w 118"/>
              <a:gd name="T15" fmla="*/ 54 h 326"/>
              <a:gd name="T16" fmla="*/ 0 w 118"/>
              <a:gd name="T17" fmla="*/ 262 h 326"/>
              <a:gd name="T18" fmla="*/ 63 w 118"/>
              <a:gd name="T19" fmla="*/ 32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326">
                <a:moveTo>
                  <a:pt x="63" y="325"/>
                </a:moveTo>
                <a:lnTo>
                  <a:pt x="63" y="325"/>
                </a:lnTo>
                <a:lnTo>
                  <a:pt x="63" y="325"/>
                </a:lnTo>
                <a:cubicBezTo>
                  <a:pt x="90" y="325"/>
                  <a:pt x="117" y="298"/>
                  <a:pt x="117" y="262"/>
                </a:cubicBezTo>
                <a:cubicBezTo>
                  <a:pt x="117" y="54"/>
                  <a:pt x="117" y="54"/>
                  <a:pt x="117" y="54"/>
                </a:cubicBezTo>
                <a:cubicBezTo>
                  <a:pt x="117" y="27"/>
                  <a:pt x="90" y="0"/>
                  <a:pt x="63" y="0"/>
                </a:cubicBezTo>
                <a:lnTo>
                  <a:pt x="63" y="0"/>
                </a:lnTo>
                <a:cubicBezTo>
                  <a:pt x="27" y="0"/>
                  <a:pt x="0" y="27"/>
                  <a:pt x="0" y="54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98"/>
                  <a:pt x="27" y="325"/>
                  <a:pt x="63" y="32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38">
            <a:extLst>
              <a:ext uri="{FF2B5EF4-FFF2-40B4-BE49-F238E27FC236}">
                <a16:creationId xmlns:a16="http://schemas.microsoft.com/office/drawing/2014/main" id="{30336330-67D1-6644-9158-80F25C742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3730" y="4934080"/>
            <a:ext cx="627761" cy="196473"/>
          </a:xfrm>
          <a:custGeom>
            <a:avLst/>
            <a:gdLst>
              <a:gd name="T0" fmla="*/ 90 w 579"/>
              <a:gd name="T1" fmla="*/ 181 h 182"/>
              <a:gd name="T2" fmla="*/ 90 w 579"/>
              <a:gd name="T3" fmla="*/ 181 h 182"/>
              <a:gd name="T4" fmla="*/ 578 w 579"/>
              <a:gd name="T5" fmla="*/ 181 h 182"/>
              <a:gd name="T6" fmla="*/ 578 w 579"/>
              <a:gd name="T7" fmla="*/ 0 h 182"/>
              <a:gd name="T8" fmla="*/ 90 w 579"/>
              <a:gd name="T9" fmla="*/ 0 h 182"/>
              <a:gd name="T10" fmla="*/ 0 w 579"/>
              <a:gd name="T11" fmla="*/ 91 h 182"/>
              <a:gd name="T12" fmla="*/ 0 w 579"/>
              <a:gd name="T13" fmla="*/ 91 h 182"/>
              <a:gd name="T14" fmla="*/ 90 w 579"/>
              <a:gd name="T15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9" h="182">
                <a:moveTo>
                  <a:pt x="90" y="181"/>
                </a:moveTo>
                <a:lnTo>
                  <a:pt x="90" y="181"/>
                </a:lnTo>
                <a:cubicBezTo>
                  <a:pt x="578" y="181"/>
                  <a:pt x="578" y="181"/>
                  <a:pt x="578" y="181"/>
                </a:cubicBezTo>
                <a:cubicBezTo>
                  <a:pt x="578" y="0"/>
                  <a:pt x="578" y="0"/>
                  <a:pt x="578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36" y="0"/>
                  <a:pt x="0" y="36"/>
                  <a:pt x="0" y="91"/>
                </a:cubicBezTo>
                <a:lnTo>
                  <a:pt x="0" y="91"/>
                </a:lnTo>
                <a:cubicBezTo>
                  <a:pt x="0" y="136"/>
                  <a:pt x="36" y="181"/>
                  <a:pt x="90" y="1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39">
            <a:extLst>
              <a:ext uri="{FF2B5EF4-FFF2-40B4-BE49-F238E27FC236}">
                <a16:creationId xmlns:a16="http://schemas.microsoft.com/office/drawing/2014/main" id="{39F4BD40-AFE2-ED44-A83F-A3223CDAC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6955" y="6007502"/>
            <a:ext cx="1543044" cy="551085"/>
          </a:xfrm>
          <a:custGeom>
            <a:avLst/>
            <a:gdLst>
              <a:gd name="T0" fmla="*/ 63 w 1419"/>
              <a:gd name="T1" fmla="*/ 389 h 507"/>
              <a:gd name="T2" fmla="*/ 63 w 1419"/>
              <a:gd name="T3" fmla="*/ 389 h 507"/>
              <a:gd name="T4" fmla="*/ 732 w 1419"/>
              <a:gd name="T5" fmla="*/ 506 h 507"/>
              <a:gd name="T6" fmla="*/ 1274 w 1419"/>
              <a:gd name="T7" fmla="*/ 407 h 507"/>
              <a:gd name="T8" fmla="*/ 1247 w 1419"/>
              <a:gd name="T9" fmla="*/ 145 h 507"/>
              <a:gd name="T10" fmla="*/ 958 w 1419"/>
              <a:gd name="T11" fmla="*/ 145 h 507"/>
              <a:gd name="T12" fmla="*/ 822 w 1419"/>
              <a:gd name="T13" fmla="*/ 109 h 507"/>
              <a:gd name="T14" fmla="*/ 641 w 1419"/>
              <a:gd name="T15" fmla="*/ 27 h 507"/>
              <a:gd name="T16" fmla="*/ 524 w 1419"/>
              <a:gd name="T17" fmla="*/ 0 h 507"/>
              <a:gd name="T18" fmla="*/ 289 w 1419"/>
              <a:gd name="T19" fmla="*/ 0 h 507"/>
              <a:gd name="T20" fmla="*/ 108 w 1419"/>
              <a:gd name="T21" fmla="*/ 72 h 507"/>
              <a:gd name="T22" fmla="*/ 63 w 1419"/>
              <a:gd name="T23" fmla="*/ 389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19" h="507">
                <a:moveTo>
                  <a:pt x="63" y="389"/>
                </a:moveTo>
                <a:lnTo>
                  <a:pt x="63" y="389"/>
                </a:lnTo>
                <a:cubicBezTo>
                  <a:pt x="732" y="506"/>
                  <a:pt x="732" y="506"/>
                  <a:pt x="732" y="506"/>
                </a:cubicBezTo>
                <a:cubicBezTo>
                  <a:pt x="1274" y="407"/>
                  <a:pt x="1274" y="407"/>
                  <a:pt x="1274" y="407"/>
                </a:cubicBezTo>
                <a:cubicBezTo>
                  <a:pt x="1274" y="407"/>
                  <a:pt x="1418" y="235"/>
                  <a:pt x="1247" y="145"/>
                </a:cubicBezTo>
                <a:cubicBezTo>
                  <a:pt x="958" y="145"/>
                  <a:pt x="958" y="145"/>
                  <a:pt x="958" y="145"/>
                </a:cubicBezTo>
                <a:cubicBezTo>
                  <a:pt x="912" y="145"/>
                  <a:pt x="867" y="136"/>
                  <a:pt x="822" y="109"/>
                </a:cubicBezTo>
                <a:cubicBezTo>
                  <a:pt x="641" y="27"/>
                  <a:pt x="641" y="27"/>
                  <a:pt x="641" y="27"/>
                </a:cubicBezTo>
                <a:cubicBezTo>
                  <a:pt x="605" y="9"/>
                  <a:pt x="569" y="0"/>
                  <a:pt x="524" y="0"/>
                </a:cubicBezTo>
                <a:cubicBezTo>
                  <a:pt x="289" y="0"/>
                  <a:pt x="289" y="0"/>
                  <a:pt x="289" y="0"/>
                </a:cubicBezTo>
                <a:cubicBezTo>
                  <a:pt x="226" y="0"/>
                  <a:pt x="153" y="27"/>
                  <a:pt x="108" y="72"/>
                </a:cubicBezTo>
                <a:cubicBezTo>
                  <a:pt x="45" y="136"/>
                  <a:pt x="0" y="235"/>
                  <a:pt x="63" y="38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40">
            <a:extLst>
              <a:ext uri="{FF2B5EF4-FFF2-40B4-BE49-F238E27FC236}">
                <a16:creationId xmlns:a16="http://schemas.microsoft.com/office/drawing/2014/main" id="{B3800FDA-89C9-034E-A3FC-E38BBDA71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6660" y="9031291"/>
            <a:ext cx="709225" cy="709225"/>
          </a:xfrm>
          <a:custGeom>
            <a:avLst/>
            <a:gdLst>
              <a:gd name="T0" fmla="*/ 651 w 652"/>
              <a:gd name="T1" fmla="*/ 325 h 652"/>
              <a:gd name="T2" fmla="*/ 651 w 652"/>
              <a:gd name="T3" fmla="*/ 325 h 652"/>
              <a:gd name="T4" fmla="*/ 325 w 652"/>
              <a:gd name="T5" fmla="*/ 651 h 652"/>
              <a:gd name="T6" fmla="*/ 0 w 652"/>
              <a:gd name="T7" fmla="*/ 325 h 652"/>
              <a:gd name="T8" fmla="*/ 325 w 652"/>
              <a:gd name="T9" fmla="*/ 0 h 652"/>
              <a:gd name="T10" fmla="*/ 651 w 652"/>
              <a:gd name="T11" fmla="*/ 325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2" h="652">
                <a:moveTo>
                  <a:pt x="651" y="325"/>
                </a:moveTo>
                <a:lnTo>
                  <a:pt x="651" y="325"/>
                </a:lnTo>
                <a:cubicBezTo>
                  <a:pt x="651" y="506"/>
                  <a:pt x="506" y="651"/>
                  <a:pt x="325" y="651"/>
                </a:cubicBezTo>
                <a:cubicBezTo>
                  <a:pt x="145" y="651"/>
                  <a:pt x="0" y="506"/>
                  <a:pt x="0" y="325"/>
                </a:cubicBezTo>
                <a:cubicBezTo>
                  <a:pt x="0" y="145"/>
                  <a:pt x="145" y="0"/>
                  <a:pt x="325" y="0"/>
                </a:cubicBezTo>
                <a:cubicBezTo>
                  <a:pt x="506" y="0"/>
                  <a:pt x="651" y="145"/>
                  <a:pt x="651" y="32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41">
            <a:extLst>
              <a:ext uri="{FF2B5EF4-FFF2-40B4-BE49-F238E27FC236}">
                <a16:creationId xmlns:a16="http://schemas.microsoft.com/office/drawing/2014/main" id="{6A8D1011-137D-334B-BE26-01D4FF801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6161" y="9031291"/>
            <a:ext cx="709225" cy="709225"/>
          </a:xfrm>
          <a:custGeom>
            <a:avLst/>
            <a:gdLst>
              <a:gd name="T0" fmla="*/ 651 w 652"/>
              <a:gd name="T1" fmla="*/ 325 h 652"/>
              <a:gd name="T2" fmla="*/ 651 w 652"/>
              <a:gd name="T3" fmla="*/ 325 h 652"/>
              <a:gd name="T4" fmla="*/ 325 w 652"/>
              <a:gd name="T5" fmla="*/ 651 h 652"/>
              <a:gd name="T6" fmla="*/ 0 w 652"/>
              <a:gd name="T7" fmla="*/ 325 h 652"/>
              <a:gd name="T8" fmla="*/ 325 w 652"/>
              <a:gd name="T9" fmla="*/ 0 h 652"/>
              <a:gd name="T10" fmla="*/ 651 w 652"/>
              <a:gd name="T11" fmla="*/ 325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2" h="652">
                <a:moveTo>
                  <a:pt x="651" y="325"/>
                </a:moveTo>
                <a:lnTo>
                  <a:pt x="651" y="325"/>
                </a:lnTo>
                <a:cubicBezTo>
                  <a:pt x="651" y="506"/>
                  <a:pt x="506" y="651"/>
                  <a:pt x="325" y="651"/>
                </a:cubicBezTo>
                <a:cubicBezTo>
                  <a:pt x="145" y="651"/>
                  <a:pt x="0" y="506"/>
                  <a:pt x="0" y="325"/>
                </a:cubicBezTo>
                <a:cubicBezTo>
                  <a:pt x="0" y="145"/>
                  <a:pt x="145" y="0"/>
                  <a:pt x="325" y="0"/>
                </a:cubicBezTo>
                <a:cubicBezTo>
                  <a:pt x="506" y="0"/>
                  <a:pt x="651" y="145"/>
                  <a:pt x="651" y="32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42">
            <a:extLst>
              <a:ext uri="{FF2B5EF4-FFF2-40B4-BE49-F238E27FC236}">
                <a16:creationId xmlns:a16="http://schemas.microsoft.com/office/drawing/2014/main" id="{37D96193-757B-EF40-A686-7959FA405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998" y="8921075"/>
            <a:ext cx="1226768" cy="1226768"/>
          </a:xfrm>
          <a:custGeom>
            <a:avLst/>
            <a:gdLst>
              <a:gd name="T0" fmla="*/ 0 w 1130"/>
              <a:gd name="T1" fmla="*/ 560 h 1130"/>
              <a:gd name="T2" fmla="*/ 0 w 1130"/>
              <a:gd name="T3" fmla="*/ 560 h 1130"/>
              <a:gd name="T4" fmla="*/ 561 w 1130"/>
              <a:gd name="T5" fmla="*/ 1129 h 1130"/>
              <a:gd name="T6" fmla="*/ 1129 w 1130"/>
              <a:gd name="T7" fmla="*/ 560 h 1130"/>
              <a:gd name="T8" fmla="*/ 561 w 1130"/>
              <a:gd name="T9" fmla="*/ 0 h 1130"/>
              <a:gd name="T10" fmla="*/ 0 w 1130"/>
              <a:gd name="T11" fmla="*/ 560 h 1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0" h="1130">
                <a:moveTo>
                  <a:pt x="0" y="560"/>
                </a:moveTo>
                <a:lnTo>
                  <a:pt x="0" y="560"/>
                </a:lnTo>
                <a:cubicBezTo>
                  <a:pt x="0" y="876"/>
                  <a:pt x="253" y="1129"/>
                  <a:pt x="561" y="1129"/>
                </a:cubicBezTo>
                <a:cubicBezTo>
                  <a:pt x="877" y="1129"/>
                  <a:pt x="1129" y="876"/>
                  <a:pt x="1129" y="560"/>
                </a:cubicBezTo>
                <a:cubicBezTo>
                  <a:pt x="1129" y="253"/>
                  <a:pt x="877" y="0"/>
                  <a:pt x="561" y="0"/>
                </a:cubicBezTo>
                <a:cubicBezTo>
                  <a:pt x="253" y="0"/>
                  <a:pt x="0" y="253"/>
                  <a:pt x="0" y="56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43">
            <a:extLst>
              <a:ext uri="{FF2B5EF4-FFF2-40B4-BE49-F238E27FC236}">
                <a16:creationId xmlns:a16="http://schemas.microsoft.com/office/drawing/2014/main" id="{D4B4FD8A-7742-5848-8677-B56884A08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3363" y="9304440"/>
            <a:ext cx="460038" cy="464828"/>
          </a:xfrm>
          <a:custGeom>
            <a:avLst/>
            <a:gdLst>
              <a:gd name="T0" fmla="*/ 0 w 425"/>
              <a:gd name="T1" fmla="*/ 208 h 426"/>
              <a:gd name="T2" fmla="*/ 0 w 425"/>
              <a:gd name="T3" fmla="*/ 208 h 426"/>
              <a:gd name="T4" fmla="*/ 208 w 425"/>
              <a:gd name="T5" fmla="*/ 425 h 426"/>
              <a:gd name="T6" fmla="*/ 424 w 425"/>
              <a:gd name="T7" fmla="*/ 208 h 426"/>
              <a:gd name="T8" fmla="*/ 208 w 425"/>
              <a:gd name="T9" fmla="*/ 0 h 426"/>
              <a:gd name="T10" fmla="*/ 0 w 425"/>
              <a:gd name="T11" fmla="*/ 208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5" h="426">
                <a:moveTo>
                  <a:pt x="0" y="208"/>
                </a:moveTo>
                <a:lnTo>
                  <a:pt x="0" y="208"/>
                </a:lnTo>
                <a:cubicBezTo>
                  <a:pt x="0" y="325"/>
                  <a:pt x="90" y="425"/>
                  <a:pt x="208" y="425"/>
                </a:cubicBezTo>
                <a:cubicBezTo>
                  <a:pt x="325" y="425"/>
                  <a:pt x="424" y="325"/>
                  <a:pt x="424" y="208"/>
                </a:cubicBezTo>
                <a:cubicBezTo>
                  <a:pt x="424" y="91"/>
                  <a:pt x="325" y="0"/>
                  <a:pt x="208" y="0"/>
                </a:cubicBezTo>
                <a:cubicBezTo>
                  <a:pt x="90" y="0"/>
                  <a:pt x="0" y="91"/>
                  <a:pt x="0" y="2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584D549-7233-A846-98A3-3BA72524D332}"/>
              </a:ext>
            </a:extLst>
          </p:cNvPr>
          <p:cNvGrpSpPr/>
          <p:nvPr/>
        </p:nvGrpSpPr>
        <p:grpSpPr>
          <a:xfrm>
            <a:off x="17790744" y="6421210"/>
            <a:ext cx="1349580" cy="1349578"/>
            <a:chOff x="14311688" y="4300325"/>
            <a:chExt cx="1500348" cy="1500346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EDD4BCFB-45B5-9148-9146-F49AA0D5DB6F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0CFDFEF-2566-C24A-B0BA-8473AC580DAC}"/>
                </a:ext>
              </a:extLst>
            </p:cNvPr>
            <p:cNvSpPr txBox="1"/>
            <p:nvPr/>
          </p:nvSpPr>
          <p:spPr>
            <a:xfrm>
              <a:off x="14642130" y="4597400"/>
              <a:ext cx="907232" cy="923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4297085-E67A-3242-8661-183F1C6E7976}"/>
              </a:ext>
            </a:extLst>
          </p:cNvPr>
          <p:cNvGrpSpPr/>
          <p:nvPr/>
        </p:nvGrpSpPr>
        <p:grpSpPr>
          <a:xfrm>
            <a:off x="17790744" y="9797456"/>
            <a:ext cx="1349580" cy="1349578"/>
            <a:chOff x="14311688" y="4300325"/>
            <a:chExt cx="1500348" cy="1500346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A16962F5-5305-D044-9E34-58AFB4E7C1F5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A61645D-7BA0-6049-9F76-0727F5333D6B}"/>
                </a:ext>
              </a:extLst>
            </p:cNvPr>
            <p:cNvSpPr txBox="1"/>
            <p:nvPr/>
          </p:nvSpPr>
          <p:spPr>
            <a:xfrm>
              <a:off x="14642130" y="4597400"/>
              <a:ext cx="907232" cy="923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D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FEF745B-23CA-2942-AE99-AFCF84B857B0}"/>
              </a:ext>
            </a:extLst>
          </p:cNvPr>
          <p:cNvGrpSpPr/>
          <p:nvPr/>
        </p:nvGrpSpPr>
        <p:grpSpPr>
          <a:xfrm flipH="1">
            <a:off x="5485193" y="6421210"/>
            <a:ext cx="1349580" cy="1349578"/>
            <a:chOff x="14311688" y="4300325"/>
            <a:chExt cx="1500348" cy="1500346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B3A556A-6A0A-9840-A2C2-4F3A505368B1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029036A-C150-584C-B6F3-CB38596CAB08}"/>
                </a:ext>
              </a:extLst>
            </p:cNvPr>
            <p:cNvSpPr txBox="1"/>
            <p:nvPr/>
          </p:nvSpPr>
          <p:spPr>
            <a:xfrm>
              <a:off x="14642130" y="4597400"/>
              <a:ext cx="907232" cy="923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028E223-95B7-8C4D-BC00-C90895CA47A9}"/>
              </a:ext>
            </a:extLst>
          </p:cNvPr>
          <p:cNvGrpSpPr/>
          <p:nvPr/>
        </p:nvGrpSpPr>
        <p:grpSpPr>
          <a:xfrm flipH="1">
            <a:off x="5485193" y="9797456"/>
            <a:ext cx="1349580" cy="1349578"/>
            <a:chOff x="14311688" y="4300325"/>
            <a:chExt cx="1500348" cy="1500346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CD15D7D2-C145-4146-A15A-702F03A6C7B9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5614859E-CB06-B543-814D-4B4AB56E3355}"/>
                </a:ext>
              </a:extLst>
            </p:cNvPr>
            <p:cNvSpPr txBox="1"/>
            <p:nvPr/>
          </p:nvSpPr>
          <p:spPr>
            <a:xfrm>
              <a:off x="14642130" y="4597400"/>
              <a:ext cx="907232" cy="923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59CBA9D-45F3-2244-A873-6AFD95EFA522}"/>
              </a:ext>
            </a:extLst>
          </p:cNvPr>
          <p:cNvGrpSpPr/>
          <p:nvPr/>
        </p:nvGrpSpPr>
        <p:grpSpPr>
          <a:xfrm>
            <a:off x="19357654" y="5943337"/>
            <a:ext cx="4313988" cy="2208082"/>
            <a:chOff x="2101749" y="8794522"/>
            <a:chExt cx="4313988" cy="2208082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D55E633-B37E-EE45-8DFB-198DDB4B6B87}"/>
                </a:ext>
              </a:extLst>
            </p:cNvPr>
            <p:cNvSpPr txBox="1"/>
            <p:nvPr/>
          </p:nvSpPr>
          <p:spPr>
            <a:xfrm>
              <a:off x="2101749" y="9387867"/>
              <a:ext cx="4313988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A59BA2FC-4243-B349-BCE2-547BEB0CA8B1}"/>
                </a:ext>
              </a:extLst>
            </p:cNvPr>
            <p:cNvSpPr/>
            <p:nvPr/>
          </p:nvSpPr>
          <p:spPr>
            <a:xfrm>
              <a:off x="2101750" y="8794522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D421E13-9B81-224F-9CE1-360B7297DF80}"/>
              </a:ext>
            </a:extLst>
          </p:cNvPr>
          <p:cNvGrpSpPr/>
          <p:nvPr/>
        </p:nvGrpSpPr>
        <p:grpSpPr>
          <a:xfrm flipH="1">
            <a:off x="949649" y="5943337"/>
            <a:ext cx="4313988" cy="2208082"/>
            <a:chOff x="2101749" y="8794522"/>
            <a:chExt cx="4313988" cy="2208082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1E29123-BB5E-ED41-9C31-482B481F5D60}"/>
                </a:ext>
              </a:extLst>
            </p:cNvPr>
            <p:cNvSpPr txBox="1"/>
            <p:nvPr/>
          </p:nvSpPr>
          <p:spPr>
            <a:xfrm>
              <a:off x="2101749" y="9387867"/>
              <a:ext cx="4313988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9BE6C86-669E-4C4C-93F5-23FB33A783D9}"/>
                </a:ext>
              </a:extLst>
            </p:cNvPr>
            <p:cNvSpPr/>
            <p:nvPr/>
          </p:nvSpPr>
          <p:spPr>
            <a:xfrm>
              <a:off x="2101750" y="8794522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B81270FD-0922-A048-9A53-8B4930B1425F}"/>
              </a:ext>
            </a:extLst>
          </p:cNvPr>
          <p:cNvGrpSpPr/>
          <p:nvPr/>
        </p:nvGrpSpPr>
        <p:grpSpPr>
          <a:xfrm>
            <a:off x="19357654" y="9368300"/>
            <a:ext cx="4313988" cy="2208082"/>
            <a:chOff x="2101749" y="8794522"/>
            <a:chExt cx="4313988" cy="2208082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A4EEEC8-C318-514D-8BF5-DE085B86C42C}"/>
                </a:ext>
              </a:extLst>
            </p:cNvPr>
            <p:cNvSpPr txBox="1"/>
            <p:nvPr/>
          </p:nvSpPr>
          <p:spPr>
            <a:xfrm>
              <a:off x="2101749" y="9387867"/>
              <a:ext cx="4313988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F46D9091-C5A2-EB45-8415-BD7EA15AC166}"/>
                </a:ext>
              </a:extLst>
            </p:cNvPr>
            <p:cNvSpPr/>
            <p:nvPr/>
          </p:nvSpPr>
          <p:spPr>
            <a:xfrm>
              <a:off x="2101750" y="8794522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53C3E0B-D385-E44F-A81F-8899825B1928}"/>
              </a:ext>
            </a:extLst>
          </p:cNvPr>
          <p:cNvGrpSpPr/>
          <p:nvPr/>
        </p:nvGrpSpPr>
        <p:grpSpPr>
          <a:xfrm flipH="1">
            <a:off x="949649" y="9368300"/>
            <a:ext cx="4313988" cy="2208082"/>
            <a:chOff x="2101749" y="8794522"/>
            <a:chExt cx="4313988" cy="2208082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30375BB-8AD7-D04A-874A-C4FF2223A56D}"/>
                </a:ext>
              </a:extLst>
            </p:cNvPr>
            <p:cNvSpPr txBox="1"/>
            <p:nvPr/>
          </p:nvSpPr>
          <p:spPr>
            <a:xfrm>
              <a:off x="2101749" y="9387867"/>
              <a:ext cx="4313988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682A19B8-04BA-EF44-90C4-25215B65F0D0}"/>
                </a:ext>
              </a:extLst>
            </p:cNvPr>
            <p:cNvSpPr/>
            <p:nvPr/>
          </p:nvSpPr>
          <p:spPr>
            <a:xfrm>
              <a:off x="2101750" y="8794522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2" name="Grupo 349">
            <a:extLst>
              <a:ext uri="{FF2B5EF4-FFF2-40B4-BE49-F238E27FC236}">
                <a16:creationId xmlns:a16="http://schemas.microsoft.com/office/drawing/2014/main" id="{C9124284-D7CA-D547-A1E1-E4503F4B21C3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83" name="CuadroTexto 350">
              <a:extLst>
                <a:ext uri="{FF2B5EF4-FFF2-40B4-BE49-F238E27FC236}">
                  <a16:creationId xmlns:a16="http://schemas.microsoft.com/office/drawing/2014/main" id="{695EDE98-D839-1149-A87E-FAF3C0A81F36}"/>
                </a:ext>
              </a:extLst>
            </p:cNvPr>
            <p:cNvSpPr txBox="1"/>
            <p:nvPr/>
          </p:nvSpPr>
          <p:spPr>
            <a:xfrm>
              <a:off x="7566448" y="861425"/>
              <a:ext cx="924483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Ecology Infographic</a:t>
              </a:r>
            </a:p>
          </p:txBody>
        </p:sp>
        <p:sp>
          <p:nvSpPr>
            <p:cNvPr id="84" name="CuadroTexto 351">
              <a:extLst>
                <a:ext uri="{FF2B5EF4-FFF2-40B4-BE49-F238E27FC236}">
                  <a16:creationId xmlns:a16="http://schemas.microsoft.com/office/drawing/2014/main" id="{B639C6DC-7EB3-9A4A-8F01-88C045CDFEE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013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9CD48CA-1FF0-CC45-8F25-4533DB04A69A}"/>
              </a:ext>
            </a:extLst>
          </p:cNvPr>
          <p:cNvGrpSpPr/>
          <p:nvPr/>
        </p:nvGrpSpPr>
        <p:grpSpPr>
          <a:xfrm>
            <a:off x="2095166" y="3642635"/>
            <a:ext cx="20187318" cy="5585290"/>
            <a:chOff x="2613208" y="5723149"/>
            <a:chExt cx="17392946" cy="4812163"/>
          </a:xfrm>
        </p:grpSpPr>
        <p:sp>
          <p:nvSpPr>
            <p:cNvPr id="82" name="Freeform 1">
              <a:extLst>
                <a:ext uri="{FF2B5EF4-FFF2-40B4-BE49-F238E27FC236}">
                  <a16:creationId xmlns:a16="http://schemas.microsoft.com/office/drawing/2014/main" id="{BE90B680-6195-6B49-ABEF-F76167299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208" y="5723149"/>
              <a:ext cx="2445046" cy="2445046"/>
            </a:xfrm>
            <a:custGeom>
              <a:avLst/>
              <a:gdLst>
                <a:gd name="T0" fmla="*/ 2214 w 2215"/>
                <a:gd name="T1" fmla="*/ 2213 h 2214"/>
                <a:gd name="T2" fmla="*/ 2214 w 2215"/>
                <a:gd name="T3" fmla="*/ 2213 h 2214"/>
                <a:gd name="T4" fmla="*/ 1699 w 2215"/>
                <a:gd name="T5" fmla="*/ 2213 h 2214"/>
                <a:gd name="T6" fmla="*/ 0 w 2215"/>
                <a:gd name="T7" fmla="*/ 515 h 2214"/>
                <a:gd name="T8" fmla="*/ 0 w 2215"/>
                <a:gd name="T9" fmla="*/ 0 h 2214"/>
                <a:gd name="T10" fmla="*/ 516 w 2215"/>
                <a:gd name="T11" fmla="*/ 0 h 2214"/>
                <a:gd name="T12" fmla="*/ 2214 w 2215"/>
                <a:gd name="T13" fmla="*/ 1698 h 2214"/>
                <a:gd name="T14" fmla="*/ 2214 w 2215"/>
                <a:gd name="T15" fmla="*/ 2213 h 2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15" h="2214">
                  <a:moveTo>
                    <a:pt x="2214" y="2213"/>
                  </a:moveTo>
                  <a:lnTo>
                    <a:pt x="2214" y="2213"/>
                  </a:lnTo>
                  <a:cubicBezTo>
                    <a:pt x="1699" y="2213"/>
                    <a:pt x="1699" y="2213"/>
                    <a:pt x="1699" y="2213"/>
                  </a:cubicBezTo>
                  <a:cubicBezTo>
                    <a:pt x="760" y="2213"/>
                    <a:pt x="0" y="1454"/>
                    <a:pt x="0" y="5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6" y="0"/>
                    <a:pt x="516" y="0"/>
                    <a:pt x="516" y="0"/>
                  </a:cubicBezTo>
                  <a:cubicBezTo>
                    <a:pt x="1455" y="0"/>
                    <a:pt x="2214" y="759"/>
                    <a:pt x="2214" y="1698"/>
                  </a:cubicBezTo>
                  <a:lnTo>
                    <a:pt x="2214" y="221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3" name="Freeform 2">
              <a:extLst>
                <a:ext uri="{FF2B5EF4-FFF2-40B4-BE49-F238E27FC236}">
                  <a16:creationId xmlns:a16="http://schemas.microsoft.com/office/drawing/2014/main" id="{B132C44B-7C52-D244-90D9-E92D613DB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8254" y="5723149"/>
              <a:ext cx="2435305" cy="2445046"/>
            </a:xfrm>
            <a:custGeom>
              <a:avLst/>
              <a:gdLst>
                <a:gd name="T0" fmla="*/ 0 w 2206"/>
                <a:gd name="T1" fmla="*/ 2213 h 2214"/>
                <a:gd name="T2" fmla="*/ 0 w 2206"/>
                <a:gd name="T3" fmla="*/ 2213 h 2214"/>
                <a:gd name="T4" fmla="*/ 515 w 2206"/>
                <a:gd name="T5" fmla="*/ 2213 h 2214"/>
                <a:gd name="T6" fmla="*/ 2205 w 2206"/>
                <a:gd name="T7" fmla="*/ 515 h 2214"/>
                <a:gd name="T8" fmla="*/ 2205 w 2206"/>
                <a:gd name="T9" fmla="*/ 0 h 2214"/>
                <a:gd name="T10" fmla="*/ 1690 w 2206"/>
                <a:gd name="T11" fmla="*/ 0 h 2214"/>
                <a:gd name="T12" fmla="*/ 0 w 2206"/>
                <a:gd name="T13" fmla="*/ 1698 h 2214"/>
                <a:gd name="T14" fmla="*/ 0 w 2206"/>
                <a:gd name="T15" fmla="*/ 2213 h 2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06" h="2214">
                  <a:moveTo>
                    <a:pt x="0" y="2213"/>
                  </a:moveTo>
                  <a:lnTo>
                    <a:pt x="0" y="2213"/>
                  </a:lnTo>
                  <a:cubicBezTo>
                    <a:pt x="515" y="2213"/>
                    <a:pt x="515" y="2213"/>
                    <a:pt x="515" y="2213"/>
                  </a:cubicBezTo>
                  <a:cubicBezTo>
                    <a:pt x="1446" y="2213"/>
                    <a:pt x="2205" y="1454"/>
                    <a:pt x="2205" y="515"/>
                  </a:cubicBezTo>
                  <a:cubicBezTo>
                    <a:pt x="2205" y="0"/>
                    <a:pt x="2205" y="0"/>
                    <a:pt x="2205" y="0"/>
                  </a:cubicBezTo>
                  <a:cubicBezTo>
                    <a:pt x="1690" y="0"/>
                    <a:pt x="1690" y="0"/>
                    <a:pt x="1690" y="0"/>
                  </a:cubicBezTo>
                  <a:cubicBezTo>
                    <a:pt x="759" y="0"/>
                    <a:pt x="0" y="759"/>
                    <a:pt x="0" y="1698"/>
                  </a:cubicBezTo>
                  <a:lnTo>
                    <a:pt x="0" y="221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4" name="Freeform 3">
              <a:extLst>
                <a:ext uri="{FF2B5EF4-FFF2-40B4-BE49-F238E27FC236}">
                  <a16:creationId xmlns:a16="http://schemas.microsoft.com/office/drawing/2014/main" id="{A4537CAC-2E6E-0C40-A676-40127B630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0324" y="6444000"/>
              <a:ext cx="150987" cy="4091312"/>
            </a:xfrm>
            <a:custGeom>
              <a:avLst/>
              <a:gdLst>
                <a:gd name="T0" fmla="*/ 100 w 137"/>
                <a:gd name="T1" fmla="*/ 3703 h 3704"/>
                <a:gd name="T2" fmla="*/ 100 w 137"/>
                <a:gd name="T3" fmla="*/ 3703 h 3704"/>
                <a:gd name="T4" fmla="*/ 36 w 137"/>
                <a:gd name="T5" fmla="*/ 3703 h 3704"/>
                <a:gd name="T6" fmla="*/ 0 w 137"/>
                <a:gd name="T7" fmla="*/ 3667 h 3704"/>
                <a:gd name="T8" fmla="*/ 0 w 137"/>
                <a:gd name="T9" fmla="*/ 63 h 3704"/>
                <a:gd name="T10" fmla="*/ 72 w 137"/>
                <a:gd name="T11" fmla="*/ 0 h 3704"/>
                <a:gd name="T12" fmla="*/ 72 w 137"/>
                <a:gd name="T13" fmla="*/ 0 h 3704"/>
                <a:gd name="T14" fmla="*/ 136 w 137"/>
                <a:gd name="T15" fmla="*/ 63 h 3704"/>
                <a:gd name="T16" fmla="*/ 136 w 137"/>
                <a:gd name="T17" fmla="*/ 3667 h 3704"/>
                <a:gd name="T18" fmla="*/ 100 w 137"/>
                <a:gd name="T19" fmla="*/ 3703 h 3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3704">
                  <a:moveTo>
                    <a:pt x="100" y="3703"/>
                  </a:moveTo>
                  <a:lnTo>
                    <a:pt x="100" y="3703"/>
                  </a:lnTo>
                  <a:cubicBezTo>
                    <a:pt x="36" y="3703"/>
                    <a:pt x="36" y="3703"/>
                    <a:pt x="36" y="3703"/>
                  </a:cubicBezTo>
                  <a:cubicBezTo>
                    <a:pt x="18" y="3703"/>
                    <a:pt x="0" y="3685"/>
                    <a:pt x="0" y="36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7"/>
                    <a:pt x="27" y="0"/>
                    <a:pt x="72" y="0"/>
                  </a:cubicBezTo>
                  <a:lnTo>
                    <a:pt x="72" y="0"/>
                  </a:lnTo>
                  <a:cubicBezTo>
                    <a:pt x="109" y="0"/>
                    <a:pt x="136" y="27"/>
                    <a:pt x="136" y="63"/>
                  </a:cubicBezTo>
                  <a:cubicBezTo>
                    <a:pt x="136" y="3667"/>
                    <a:pt x="136" y="3667"/>
                    <a:pt x="136" y="3667"/>
                  </a:cubicBezTo>
                  <a:cubicBezTo>
                    <a:pt x="136" y="3685"/>
                    <a:pt x="117" y="3703"/>
                    <a:pt x="100" y="370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5" name="Freeform 4">
              <a:extLst>
                <a:ext uri="{FF2B5EF4-FFF2-40B4-BE49-F238E27FC236}">
                  <a16:creationId xmlns:a16="http://schemas.microsoft.com/office/drawing/2014/main" id="{121090B3-D8A4-1841-B414-EE901A903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0269" y="9892391"/>
              <a:ext cx="150987" cy="638048"/>
            </a:xfrm>
            <a:custGeom>
              <a:avLst/>
              <a:gdLst>
                <a:gd name="T0" fmla="*/ 100 w 137"/>
                <a:gd name="T1" fmla="*/ 578 h 579"/>
                <a:gd name="T2" fmla="*/ 100 w 137"/>
                <a:gd name="T3" fmla="*/ 578 h 579"/>
                <a:gd name="T4" fmla="*/ 45 w 137"/>
                <a:gd name="T5" fmla="*/ 578 h 579"/>
                <a:gd name="T6" fmla="*/ 0 w 137"/>
                <a:gd name="T7" fmla="*/ 542 h 579"/>
                <a:gd name="T8" fmla="*/ 0 w 137"/>
                <a:gd name="T9" fmla="*/ 72 h 579"/>
                <a:gd name="T10" fmla="*/ 72 w 137"/>
                <a:gd name="T11" fmla="*/ 0 h 579"/>
                <a:gd name="T12" fmla="*/ 72 w 137"/>
                <a:gd name="T13" fmla="*/ 0 h 579"/>
                <a:gd name="T14" fmla="*/ 136 w 137"/>
                <a:gd name="T15" fmla="*/ 72 h 579"/>
                <a:gd name="T16" fmla="*/ 136 w 137"/>
                <a:gd name="T17" fmla="*/ 542 h 579"/>
                <a:gd name="T18" fmla="*/ 100 w 137"/>
                <a:gd name="T19" fmla="*/ 57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579">
                  <a:moveTo>
                    <a:pt x="100" y="578"/>
                  </a:moveTo>
                  <a:lnTo>
                    <a:pt x="100" y="578"/>
                  </a:lnTo>
                  <a:cubicBezTo>
                    <a:pt x="45" y="578"/>
                    <a:pt x="45" y="578"/>
                    <a:pt x="45" y="578"/>
                  </a:cubicBezTo>
                  <a:cubicBezTo>
                    <a:pt x="18" y="578"/>
                    <a:pt x="0" y="560"/>
                    <a:pt x="0" y="54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6"/>
                    <a:pt x="36" y="0"/>
                    <a:pt x="72" y="0"/>
                  </a:cubicBezTo>
                  <a:lnTo>
                    <a:pt x="72" y="0"/>
                  </a:lnTo>
                  <a:cubicBezTo>
                    <a:pt x="109" y="0"/>
                    <a:pt x="136" y="36"/>
                    <a:pt x="136" y="72"/>
                  </a:cubicBezTo>
                  <a:cubicBezTo>
                    <a:pt x="136" y="542"/>
                    <a:pt x="136" y="542"/>
                    <a:pt x="136" y="542"/>
                  </a:cubicBezTo>
                  <a:cubicBezTo>
                    <a:pt x="136" y="560"/>
                    <a:pt x="118" y="578"/>
                    <a:pt x="100" y="57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" name="Freeform 159">
              <a:extLst>
                <a:ext uri="{FF2B5EF4-FFF2-40B4-BE49-F238E27FC236}">
                  <a16:creationId xmlns:a16="http://schemas.microsoft.com/office/drawing/2014/main" id="{96F3F096-1E24-4C4D-94FB-8470DDEBA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77847" y="7237908"/>
              <a:ext cx="248400" cy="701368"/>
            </a:xfrm>
            <a:custGeom>
              <a:avLst/>
              <a:gdLst>
                <a:gd name="T0" fmla="*/ 117 w 227"/>
                <a:gd name="T1" fmla="*/ 0 h 633"/>
                <a:gd name="T2" fmla="*/ 117 w 227"/>
                <a:gd name="T3" fmla="*/ 0 h 633"/>
                <a:gd name="T4" fmla="*/ 117 w 227"/>
                <a:gd name="T5" fmla="*/ 0 h 633"/>
                <a:gd name="T6" fmla="*/ 226 w 227"/>
                <a:gd name="T7" fmla="*/ 117 h 633"/>
                <a:gd name="T8" fmla="*/ 226 w 227"/>
                <a:gd name="T9" fmla="*/ 632 h 633"/>
                <a:gd name="T10" fmla="*/ 0 w 227"/>
                <a:gd name="T11" fmla="*/ 632 h 633"/>
                <a:gd name="T12" fmla="*/ 0 w 227"/>
                <a:gd name="T13" fmla="*/ 117 h 633"/>
                <a:gd name="T14" fmla="*/ 117 w 227"/>
                <a:gd name="T15" fmla="*/ 0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7" h="633">
                  <a:moveTo>
                    <a:pt x="117" y="0"/>
                  </a:moveTo>
                  <a:lnTo>
                    <a:pt x="117" y="0"/>
                  </a:lnTo>
                  <a:lnTo>
                    <a:pt x="117" y="0"/>
                  </a:lnTo>
                  <a:cubicBezTo>
                    <a:pt x="171" y="0"/>
                    <a:pt x="226" y="54"/>
                    <a:pt x="226" y="117"/>
                  </a:cubicBezTo>
                  <a:cubicBezTo>
                    <a:pt x="226" y="632"/>
                    <a:pt x="226" y="632"/>
                    <a:pt x="226" y="632"/>
                  </a:cubicBezTo>
                  <a:cubicBezTo>
                    <a:pt x="0" y="632"/>
                    <a:pt x="0" y="632"/>
                    <a:pt x="0" y="63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4"/>
                    <a:pt x="54" y="0"/>
                    <a:pt x="117" y="0"/>
                  </a:cubicBezTo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2" name="Freeform 160">
              <a:extLst>
                <a:ext uri="{FF2B5EF4-FFF2-40B4-BE49-F238E27FC236}">
                  <a16:creationId xmlns:a16="http://schemas.microsoft.com/office/drawing/2014/main" id="{0395C132-528D-874C-8AE9-AAA7930B6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0147" y="7237908"/>
              <a:ext cx="238661" cy="701368"/>
            </a:xfrm>
            <a:custGeom>
              <a:avLst/>
              <a:gdLst>
                <a:gd name="T0" fmla="*/ 109 w 218"/>
                <a:gd name="T1" fmla="*/ 0 h 633"/>
                <a:gd name="T2" fmla="*/ 109 w 218"/>
                <a:gd name="T3" fmla="*/ 0 h 633"/>
                <a:gd name="T4" fmla="*/ 109 w 218"/>
                <a:gd name="T5" fmla="*/ 0 h 633"/>
                <a:gd name="T6" fmla="*/ 217 w 218"/>
                <a:gd name="T7" fmla="*/ 117 h 633"/>
                <a:gd name="T8" fmla="*/ 217 w 218"/>
                <a:gd name="T9" fmla="*/ 632 h 633"/>
                <a:gd name="T10" fmla="*/ 0 w 218"/>
                <a:gd name="T11" fmla="*/ 632 h 633"/>
                <a:gd name="T12" fmla="*/ 0 w 218"/>
                <a:gd name="T13" fmla="*/ 117 h 633"/>
                <a:gd name="T14" fmla="*/ 109 w 218"/>
                <a:gd name="T15" fmla="*/ 0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633">
                  <a:moveTo>
                    <a:pt x="109" y="0"/>
                  </a:moveTo>
                  <a:lnTo>
                    <a:pt x="109" y="0"/>
                  </a:lnTo>
                  <a:lnTo>
                    <a:pt x="109" y="0"/>
                  </a:lnTo>
                  <a:cubicBezTo>
                    <a:pt x="172" y="0"/>
                    <a:pt x="217" y="54"/>
                    <a:pt x="217" y="117"/>
                  </a:cubicBezTo>
                  <a:cubicBezTo>
                    <a:pt x="217" y="632"/>
                    <a:pt x="217" y="632"/>
                    <a:pt x="217" y="632"/>
                  </a:cubicBezTo>
                  <a:cubicBezTo>
                    <a:pt x="0" y="632"/>
                    <a:pt x="0" y="632"/>
                    <a:pt x="0" y="63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4"/>
                    <a:pt x="45" y="0"/>
                    <a:pt x="109" y="0"/>
                  </a:cubicBezTo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3" name="Freeform 161">
              <a:extLst>
                <a:ext uri="{FF2B5EF4-FFF2-40B4-BE49-F238E27FC236}">
                  <a16:creationId xmlns:a16="http://schemas.microsoft.com/office/drawing/2014/main" id="{C84B05A7-34DF-C94B-9EFE-FFFA0CBD6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70239" y="7885700"/>
              <a:ext cx="2035915" cy="2045656"/>
            </a:xfrm>
            <a:custGeom>
              <a:avLst/>
              <a:gdLst>
                <a:gd name="T0" fmla="*/ 226 w 1844"/>
                <a:gd name="T1" fmla="*/ 1229 h 1853"/>
                <a:gd name="T2" fmla="*/ 226 w 1844"/>
                <a:gd name="T3" fmla="*/ 1852 h 1853"/>
                <a:gd name="T4" fmla="*/ 1608 w 1844"/>
                <a:gd name="T5" fmla="*/ 1852 h 1853"/>
                <a:gd name="T6" fmla="*/ 1608 w 1844"/>
                <a:gd name="T7" fmla="*/ 1229 h 1853"/>
                <a:gd name="T8" fmla="*/ 1843 w 1844"/>
                <a:gd name="T9" fmla="*/ 614 h 1853"/>
                <a:gd name="T10" fmla="*/ 1843 w 1844"/>
                <a:gd name="T11" fmla="*/ 0 h 1853"/>
                <a:gd name="T12" fmla="*/ 0 w 1844"/>
                <a:gd name="T13" fmla="*/ 0 h 1853"/>
                <a:gd name="T14" fmla="*/ 0 w 1844"/>
                <a:gd name="T15" fmla="*/ 614 h 1853"/>
                <a:gd name="T16" fmla="*/ 226 w 1844"/>
                <a:gd name="T17" fmla="*/ 1229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4" h="1853">
                  <a:moveTo>
                    <a:pt x="226" y="1229"/>
                  </a:moveTo>
                  <a:lnTo>
                    <a:pt x="226" y="1852"/>
                  </a:lnTo>
                  <a:lnTo>
                    <a:pt x="1608" y="1852"/>
                  </a:lnTo>
                  <a:lnTo>
                    <a:pt x="1608" y="1229"/>
                  </a:lnTo>
                  <a:lnTo>
                    <a:pt x="1843" y="614"/>
                  </a:lnTo>
                  <a:lnTo>
                    <a:pt x="1843" y="0"/>
                  </a:lnTo>
                  <a:lnTo>
                    <a:pt x="0" y="0"/>
                  </a:lnTo>
                  <a:lnTo>
                    <a:pt x="0" y="614"/>
                  </a:lnTo>
                  <a:lnTo>
                    <a:pt x="226" y="12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6" name="Freeform 162">
              <a:extLst>
                <a:ext uri="{FF2B5EF4-FFF2-40B4-BE49-F238E27FC236}">
                  <a16:creationId xmlns:a16="http://schemas.microsoft.com/office/drawing/2014/main" id="{28DD8337-BED7-3C46-B25C-6290DA5F4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031" y="10345357"/>
              <a:ext cx="14041967" cy="189955"/>
            </a:xfrm>
            <a:custGeom>
              <a:avLst/>
              <a:gdLst>
                <a:gd name="T0" fmla="*/ 12713 w 12714"/>
                <a:gd name="T1" fmla="*/ 0 h 172"/>
                <a:gd name="T2" fmla="*/ 0 w 12714"/>
                <a:gd name="T3" fmla="*/ 0 h 172"/>
                <a:gd name="T4" fmla="*/ 0 w 12714"/>
                <a:gd name="T5" fmla="*/ 171 h 172"/>
                <a:gd name="T6" fmla="*/ 12713 w 12714"/>
                <a:gd name="T7" fmla="*/ 171 h 172"/>
                <a:gd name="T8" fmla="*/ 12713 w 12714"/>
                <a:gd name="T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14" h="172">
                  <a:moveTo>
                    <a:pt x="12713" y="0"/>
                  </a:moveTo>
                  <a:lnTo>
                    <a:pt x="0" y="0"/>
                  </a:lnTo>
                  <a:lnTo>
                    <a:pt x="0" y="171"/>
                  </a:lnTo>
                  <a:lnTo>
                    <a:pt x="12713" y="171"/>
                  </a:lnTo>
                  <a:lnTo>
                    <a:pt x="12713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75" name="Freeform 365">
            <a:extLst>
              <a:ext uri="{FF2B5EF4-FFF2-40B4-BE49-F238E27FC236}">
                <a16:creationId xmlns:a16="http://schemas.microsoft.com/office/drawing/2014/main" id="{5ABCBD04-8EA7-7F40-93C7-86306889E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6425" y="7896483"/>
            <a:ext cx="2495237" cy="2481055"/>
          </a:xfrm>
          <a:custGeom>
            <a:avLst/>
            <a:gdLst>
              <a:gd name="T0" fmla="*/ 1169 w 2330"/>
              <a:gd name="T1" fmla="*/ 0 h 2313"/>
              <a:gd name="T2" fmla="*/ 1169 w 2330"/>
              <a:gd name="T3" fmla="*/ 0 h 2313"/>
              <a:gd name="T4" fmla="*/ 1453 w 2330"/>
              <a:gd name="T5" fmla="*/ 189 h 2313"/>
              <a:gd name="T6" fmla="*/ 1461 w 2330"/>
              <a:gd name="T7" fmla="*/ 189 h 2313"/>
              <a:gd name="T8" fmla="*/ 1796 w 2330"/>
              <a:gd name="T9" fmla="*/ 189 h 2313"/>
              <a:gd name="T10" fmla="*/ 1805 w 2330"/>
              <a:gd name="T11" fmla="*/ 189 h 2313"/>
              <a:gd name="T12" fmla="*/ 1943 w 2330"/>
              <a:gd name="T13" fmla="*/ 498 h 2313"/>
              <a:gd name="T14" fmla="*/ 1951 w 2330"/>
              <a:gd name="T15" fmla="*/ 507 h 2313"/>
              <a:gd name="T16" fmla="*/ 2235 w 2330"/>
              <a:gd name="T17" fmla="*/ 688 h 2313"/>
              <a:gd name="T18" fmla="*/ 2235 w 2330"/>
              <a:gd name="T19" fmla="*/ 696 h 2313"/>
              <a:gd name="T20" fmla="*/ 2192 w 2330"/>
              <a:gd name="T21" fmla="*/ 1031 h 2313"/>
              <a:gd name="T22" fmla="*/ 2192 w 2330"/>
              <a:gd name="T23" fmla="*/ 1040 h 2313"/>
              <a:gd name="T24" fmla="*/ 2329 w 2330"/>
              <a:gd name="T25" fmla="*/ 1349 h 2313"/>
              <a:gd name="T26" fmla="*/ 2329 w 2330"/>
              <a:gd name="T27" fmla="*/ 1349 h 2313"/>
              <a:gd name="T28" fmla="*/ 2106 w 2330"/>
              <a:gd name="T29" fmla="*/ 1607 h 2313"/>
              <a:gd name="T30" fmla="*/ 2106 w 2330"/>
              <a:gd name="T31" fmla="*/ 1616 h 2313"/>
              <a:gd name="T32" fmla="*/ 2054 w 2330"/>
              <a:gd name="T33" fmla="*/ 1951 h 2313"/>
              <a:gd name="T34" fmla="*/ 2054 w 2330"/>
              <a:gd name="T35" fmla="*/ 1960 h 2313"/>
              <a:gd name="T36" fmla="*/ 1728 w 2330"/>
              <a:gd name="T37" fmla="*/ 2054 h 2313"/>
              <a:gd name="T38" fmla="*/ 1719 w 2330"/>
              <a:gd name="T39" fmla="*/ 2054 h 2313"/>
              <a:gd name="T40" fmla="*/ 1504 w 2330"/>
              <a:gd name="T41" fmla="*/ 2312 h 2313"/>
              <a:gd name="T42" fmla="*/ 1496 w 2330"/>
              <a:gd name="T43" fmla="*/ 2312 h 2313"/>
              <a:gd name="T44" fmla="*/ 1169 w 2330"/>
              <a:gd name="T45" fmla="*/ 2217 h 2313"/>
              <a:gd name="T46" fmla="*/ 1160 w 2330"/>
              <a:gd name="T47" fmla="*/ 2217 h 2313"/>
              <a:gd name="T48" fmla="*/ 834 w 2330"/>
              <a:gd name="T49" fmla="*/ 2312 h 2313"/>
              <a:gd name="T50" fmla="*/ 825 w 2330"/>
              <a:gd name="T51" fmla="*/ 2312 h 2313"/>
              <a:gd name="T52" fmla="*/ 610 w 2330"/>
              <a:gd name="T53" fmla="*/ 2054 h 2313"/>
              <a:gd name="T54" fmla="*/ 602 w 2330"/>
              <a:gd name="T55" fmla="*/ 2054 h 2313"/>
              <a:gd name="T56" fmla="*/ 275 w 2330"/>
              <a:gd name="T57" fmla="*/ 1960 h 2313"/>
              <a:gd name="T58" fmla="*/ 275 w 2330"/>
              <a:gd name="T59" fmla="*/ 1951 h 2313"/>
              <a:gd name="T60" fmla="*/ 223 w 2330"/>
              <a:gd name="T61" fmla="*/ 1616 h 2313"/>
              <a:gd name="T62" fmla="*/ 223 w 2330"/>
              <a:gd name="T63" fmla="*/ 1607 h 2313"/>
              <a:gd name="T64" fmla="*/ 0 w 2330"/>
              <a:gd name="T65" fmla="*/ 1349 h 2313"/>
              <a:gd name="T66" fmla="*/ 0 w 2330"/>
              <a:gd name="T67" fmla="*/ 1349 h 2313"/>
              <a:gd name="T68" fmla="*/ 137 w 2330"/>
              <a:gd name="T69" fmla="*/ 1040 h 2313"/>
              <a:gd name="T70" fmla="*/ 137 w 2330"/>
              <a:gd name="T71" fmla="*/ 1031 h 2313"/>
              <a:gd name="T72" fmla="*/ 94 w 2330"/>
              <a:gd name="T73" fmla="*/ 696 h 2313"/>
              <a:gd name="T74" fmla="*/ 94 w 2330"/>
              <a:gd name="T75" fmla="*/ 688 h 2313"/>
              <a:gd name="T76" fmla="*/ 378 w 2330"/>
              <a:gd name="T77" fmla="*/ 507 h 2313"/>
              <a:gd name="T78" fmla="*/ 387 w 2330"/>
              <a:gd name="T79" fmla="*/ 498 h 2313"/>
              <a:gd name="T80" fmla="*/ 524 w 2330"/>
              <a:gd name="T81" fmla="*/ 189 h 2313"/>
              <a:gd name="T82" fmla="*/ 533 w 2330"/>
              <a:gd name="T83" fmla="*/ 189 h 2313"/>
              <a:gd name="T84" fmla="*/ 868 w 2330"/>
              <a:gd name="T85" fmla="*/ 189 h 2313"/>
              <a:gd name="T86" fmla="*/ 877 w 2330"/>
              <a:gd name="T87" fmla="*/ 189 h 2313"/>
              <a:gd name="T88" fmla="*/ 1160 w 2330"/>
              <a:gd name="T89" fmla="*/ 0 h 2313"/>
              <a:gd name="T90" fmla="*/ 1169 w 2330"/>
              <a:gd name="T91" fmla="*/ 0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330" h="2313">
                <a:moveTo>
                  <a:pt x="1169" y="0"/>
                </a:moveTo>
                <a:lnTo>
                  <a:pt x="1169" y="0"/>
                </a:lnTo>
                <a:cubicBezTo>
                  <a:pt x="1453" y="189"/>
                  <a:pt x="1453" y="189"/>
                  <a:pt x="1453" y="189"/>
                </a:cubicBezTo>
                <a:lnTo>
                  <a:pt x="1461" y="189"/>
                </a:lnTo>
                <a:cubicBezTo>
                  <a:pt x="1796" y="189"/>
                  <a:pt x="1796" y="189"/>
                  <a:pt x="1796" y="189"/>
                </a:cubicBezTo>
                <a:cubicBezTo>
                  <a:pt x="1805" y="189"/>
                  <a:pt x="1805" y="189"/>
                  <a:pt x="1805" y="189"/>
                </a:cubicBezTo>
                <a:cubicBezTo>
                  <a:pt x="1943" y="498"/>
                  <a:pt x="1943" y="498"/>
                  <a:pt x="1943" y="498"/>
                </a:cubicBezTo>
                <a:lnTo>
                  <a:pt x="1951" y="507"/>
                </a:lnTo>
                <a:cubicBezTo>
                  <a:pt x="2235" y="688"/>
                  <a:pt x="2235" y="688"/>
                  <a:pt x="2235" y="688"/>
                </a:cubicBezTo>
                <a:lnTo>
                  <a:pt x="2235" y="696"/>
                </a:lnTo>
                <a:cubicBezTo>
                  <a:pt x="2192" y="1031"/>
                  <a:pt x="2192" y="1031"/>
                  <a:pt x="2192" y="1031"/>
                </a:cubicBezTo>
                <a:cubicBezTo>
                  <a:pt x="2192" y="1031"/>
                  <a:pt x="2192" y="1031"/>
                  <a:pt x="2192" y="1040"/>
                </a:cubicBezTo>
                <a:cubicBezTo>
                  <a:pt x="2329" y="1349"/>
                  <a:pt x="2329" y="1349"/>
                  <a:pt x="2329" y="1349"/>
                </a:cubicBezTo>
                <a:lnTo>
                  <a:pt x="2329" y="1349"/>
                </a:lnTo>
                <a:cubicBezTo>
                  <a:pt x="2106" y="1607"/>
                  <a:pt x="2106" y="1607"/>
                  <a:pt x="2106" y="1607"/>
                </a:cubicBezTo>
                <a:lnTo>
                  <a:pt x="2106" y="1616"/>
                </a:lnTo>
                <a:cubicBezTo>
                  <a:pt x="2054" y="1951"/>
                  <a:pt x="2054" y="1951"/>
                  <a:pt x="2054" y="1951"/>
                </a:cubicBezTo>
                <a:cubicBezTo>
                  <a:pt x="2054" y="1951"/>
                  <a:pt x="2054" y="1951"/>
                  <a:pt x="2054" y="1960"/>
                </a:cubicBezTo>
                <a:cubicBezTo>
                  <a:pt x="1728" y="2054"/>
                  <a:pt x="1728" y="2054"/>
                  <a:pt x="1728" y="2054"/>
                </a:cubicBezTo>
                <a:cubicBezTo>
                  <a:pt x="1728" y="2054"/>
                  <a:pt x="1728" y="2054"/>
                  <a:pt x="1719" y="2054"/>
                </a:cubicBezTo>
                <a:cubicBezTo>
                  <a:pt x="1504" y="2312"/>
                  <a:pt x="1504" y="2312"/>
                  <a:pt x="1504" y="2312"/>
                </a:cubicBezTo>
                <a:cubicBezTo>
                  <a:pt x="1496" y="2312"/>
                  <a:pt x="1496" y="2312"/>
                  <a:pt x="1496" y="2312"/>
                </a:cubicBezTo>
                <a:cubicBezTo>
                  <a:pt x="1169" y="2217"/>
                  <a:pt x="1169" y="2217"/>
                  <a:pt x="1169" y="2217"/>
                </a:cubicBezTo>
                <a:lnTo>
                  <a:pt x="1160" y="2217"/>
                </a:lnTo>
                <a:cubicBezTo>
                  <a:pt x="834" y="2312"/>
                  <a:pt x="834" y="2312"/>
                  <a:pt x="834" y="2312"/>
                </a:cubicBezTo>
                <a:cubicBezTo>
                  <a:pt x="834" y="2312"/>
                  <a:pt x="834" y="2312"/>
                  <a:pt x="825" y="2312"/>
                </a:cubicBezTo>
                <a:cubicBezTo>
                  <a:pt x="610" y="2054"/>
                  <a:pt x="610" y="2054"/>
                  <a:pt x="610" y="2054"/>
                </a:cubicBezTo>
                <a:cubicBezTo>
                  <a:pt x="602" y="2054"/>
                  <a:pt x="602" y="2054"/>
                  <a:pt x="602" y="2054"/>
                </a:cubicBezTo>
                <a:cubicBezTo>
                  <a:pt x="275" y="1960"/>
                  <a:pt x="275" y="1960"/>
                  <a:pt x="275" y="1960"/>
                </a:cubicBezTo>
                <a:cubicBezTo>
                  <a:pt x="275" y="1951"/>
                  <a:pt x="275" y="1951"/>
                  <a:pt x="275" y="1951"/>
                </a:cubicBezTo>
                <a:cubicBezTo>
                  <a:pt x="223" y="1616"/>
                  <a:pt x="223" y="1616"/>
                  <a:pt x="223" y="1616"/>
                </a:cubicBezTo>
                <a:lnTo>
                  <a:pt x="223" y="1607"/>
                </a:lnTo>
                <a:cubicBezTo>
                  <a:pt x="0" y="1349"/>
                  <a:pt x="0" y="1349"/>
                  <a:pt x="0" y="1349"/>
                </a:cubicBezTo>
                <a:lnTo>
                  <a:pt x="0" y="1349"/>
                </a:lnTo>
                <a:cubicBezTo>
                  <a:pt x="137" y="1040"/>
                  <a:pt x="137" y="1040"/>
                  <a:pt x="137" y="1040"/>
                </a:cubicBezTo>
                <a:cubicBezTo>
                  <a:pt x="137" y="1031"/>
                  <a:pt x="137" y="1031"/>
                  <a:pt x="137" y="1031"/>
                </a:cubicBezTo>
                <a:cubicBezTo>
                  <a:pt x="94" y="696"/>
                  <a:pt x="94" y="696"/>
                  <a:pt x="94" y="696"/>
                </a:cubicBezTo>
                <a:lnTo>
                  <a:pt x="94" y="688"/>
                </a:lnTo>
                <a:cubicBezTo>
                  <a:pt x="378" y="507"/>
                  <a:pt x="378" y="507"/>
                  <a:pt x="378" y="507"/>
                </a:cubicBezTo>
                <a:cubicBezTo>
                  <a:pt x="378" y="507"/>
                  <a:pt x="378" y="498"/>
                  <a:pt x="387" y="498"/>
                </a:cubicBezTo>
                <a:cubicBezTo>
                  <a:pt x="524" y="189"/>
                  <a:pt x="524" y="189"/>
                  <a:pt x="524" y="189"/>
                </a:cubicBezTo>
                <a:cubicBezTo>
                  <a:pt x="524" y="189"/>
                  <a:pt x="524" y="189"/>
                  <a:pt x="533" y="189"/>
                </a:cubicBezTo>
                <a:cubicBezTo>
                  <a:pt x="868" y="189"/>
                  <a:pt x="868" y="189"/>
                  <a:pt x="868" y="189"/>
                </a:cubicBezTo>
                <a:lnTo>
                  <a:pt x="877" y="189"/>
                </a:lnTo>
                <a:cubicBezTo>
                  <a:pt x="1160" y="0"/>
                  <a:pt x="1160" y="0"/>
                  <a:pt x="1160" y="0"/>
                </a:cubicBezTo>
                <a:lnTo>
                  <a:pt x="116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FAFA6F7-7AC1-CC46-BDF7-04A9F52A0235}"/>
              </a:ext>
            </a:extLst>
          </p:cNvPr>
          <p:cNvGrpSpPr/>
          <p:nvPr/>
        </p:nvGrpSpPr>
        <p:grpSpPr>
          <a:xfrm>
            <a:off x="6635114" y="8782326"/>
            <a:ext cx="895546" cy="800944"/>
            <a:chOff x="15870587" y="15004090"/>
            <a:chExt cx="633769" cy="566820"/>
          </a:xfrm>
        </p:grpSpPr>
        <p:sp>
          <p:nvSpPr>
            <p:cNvPr id="177" name="Freeform 163">
              <a:extLst>
                <a:ext uri="{FF2B5EF4-FFF2-40B4-BE49-F238E27FC236}">
                  <a16:creationId xmlns:a16="http://schemas.microsoft.com/office/drawing/2014/main" id="{703BDF05-245B-D94D-8FBC-47CDDD7D2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0587" y="15004090"/>
              <a:ext cx="633769" cy="392758"/>
            </a:xfrm>
            <a:custGeom>
              <a:avLst/>
              <a:gdLst>
                <a:gd name="T0" fmla="*/ 506 w 625"/>
                <a:gd name="T1" fmla="*/ 389 h 390"/>
                <a:gd name="T2" fmla="*/ 506 w 625"/>
                <a:gd name="T3" fmla="*/ 389 h 390"/>
                <a:gd name="T4" fmla="*/ 235 w 625"/>
                <a:gd name="T5" fmla="*/ 389 h 390"/>
                <a:gd name="T6" fmla="*/ 181 w 625"/>
                <a:gd name="T7" fmla="*/ 335 h 390"/>
                <a:gd name="T8" fmla="*/ 99 w 625"/>
                <a:gd name="T9" fmla="*/ 63 h 390"/>
                <a:gd name="T10" fmla="*/ 27 w 625"/>
                <a:gd name="T11" fmla="*/ 63 h 390"/>
                <a:gd name="T12" fmla="*/ 0 w 625"/>
                <a:gd name="T13" fmla="*/ 36 h 390"/>
                <a:gd name="T14" fmla="*/ 27 w 625"/>
                <a:gd name="T15" fmla="*/ 0 h 390"/>
                <a:gd name="T16" fmla="*/ 117 w 625"/>
                <a:gd name="T17" fmla="*/ 0 h 390"/>
                <a:gd name="T18" fmla="*/ 145 w 625"/>
                <a:gd name="T19" fmla="*/ 27 h 390"/>
                <a:gd name="T20" fmla="*/ 235 w 625"/>
                <a:gd name="T21" fmla="*/ 326 h 390"/>
                <a:gd name="T22" fmla="*/ 235 w 625"/>
                <a:gd name="T23" fmla="*/ 326 h 390"/>
                <a:gd name="T24" fmla="*/ 506 w 625"/>
                <a:gd name="T25" fmla="*/ 326 h 390"/>
                <a:gd name="T26" fmla="*/ 506 w 625"/>
                <a:gd name="T27" fmla="*/ 326 h 390"/>
                <a:gd name="T28" fmla="*/ 551 w 625"/>
                <a:gd name="T29" fmla="*/ 154 h 390"/>
                <a:gd name="T30" fmla="*/ 325 w 625"/>
                <a:gd name="T31" fmla="*/ 154 h 390"/>
                <a:gd name="T32" fmla="*/ 298 w 625"/>
                <a:gd name="T33" fmla="*/ 118 h 390"/>
                <a:gd name="T34" fmla="*/ 325 w 625"/>
                <a:gd name="T35" fmla="*/ 91 h 390"/>
                <a:gd name="T36" fmla="*/ 588 w 625"/>
                <a:gd name="T37" fmla="*/ 91 h 390"/>
                <a:gd name="T38" fmla="*/ 615 w 625"/>
                <a:gd name="T39" fmla="*/ 109 h 390"/>
                <a:gd name="T40" fmla="*/ 624 w 625"/>
                <a:gd name="T41" fmla="*/ 127 h 390"/>
                <a:gd name="T42" fmla="*/ 560 w 625"/>
                <a:gd name="T43" fmla="*/ 335 h 390"/>
                <a:gd name="T44" fmla="*/ 506 w 625"/>
                <a:gd name="T45" fmla="*/ 38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5" h="390">
                  <a:moveTo>
                    <a:pt x="506" y="389"/>
                  </a:moveTo>
                  <a:lnTo>
                    <a:pt x="506" y="389"/>
                  </a:lnTo>
                  <a:cubicBezTo>
                    <a:pt x="235" y="389"/>
                    <a:pt x="235" y="389"/>
                    <a:pt x="235" y="389"/>
                  </a:cubicBezTo>
                  <a:cubicBezTo>
                    <a:pt x="208" y="389"/>
                    <a:pt x="181" y="362"/>
                    <a:pt x="181" y="335"/>
                  </a:cubicBezTo>
                  <a:cubicBezTo>
                    <a:pt x="99" y="63"/>
                    <a:pt x="99" y="63"/>
                    <a:pt x="99" y="63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9" y="63"/>
                    <a:pt x="0" y="46"/>
                    <a:pt x="0" y="36"/>
                  </a:cubicBezTo>
                  <a:cubicBezTo>
                    <a:pt x="0" y="18"/>
                    <a:pt x="9" y="0"/>
                    <a:pt x="2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35" y="0"/>
                    <a:pt x="145" y="9"/>
                    <a:pt x="145" y="27"/>
                  </a:cubicBezTo>
                  <a:cubicBezTo>
                    <a:pt x="235" y="326"/>
                    <a:pt x="235" y="326"/>
                    <a:pt x="235" y="326"/>
                  </a:cubicBezTo>
                  <a:lnTo>
                    <a:pt x="235" y="326"/>
                  </a:lnTo>
                  <a:cubicBezTo>
                    <a:pt x="506" y="326"/>
                    <a:pt x="506" y="326"/>
                    <a:pt x="506" y="326"/>
                  </a:cubicBezTo>
                  <a:lnTo>
                    <a:pt x="506" y="326"/>
                  </a:lnTo>
                  <a:cubicBezTo>
                    <a:pt x="551" y="154"/>
                    <a:pt x="551" y="154"/>
                    <a:pt x="551" y="154"/>
                  </a:cubicBezTo>
                  <a:cubicBezTo>
                    <a:pt x="325" y="154"/>
                    <a:pt x="325" y="154"/>
                    <a:pt x="325" y="154"/>
                  </a:cubicBezTo>
                  <a:cubicBezTo>
                    <a:pt x="307" y="154"/>
                    <a:pt x="298" y="136"/>
                    <a:pt x="298" y="118"/>
                  </a:cubicBezTo>
                  <a:cubicBezTo>
                    <a:pt x="298" y="109"/>
                    <a:pt x="307" y="91"/>
                    <a:pt x="325" y="91"/>
                  </a:cubicBezTo>
                  <a:cubicBezTo>
                    <a:pt x="588" y="91"/>
                    <a:pt x="588" y="91"/>
                    <a:pt x="588" y="91"/>
                  </a:cubicBezTo>
                  <a:cubicBezTo>
                    <a:pt x="596" y="91"/>
                    <a:pt x="605" y="100"/>
                    <a:pt x="615" y="109"/>
                  </a:cubicBezTo>
                  <a:cubicBezTo>
                    <a:pt x="624" y="109"/>
                    <a:pt x="624" y="118"/>
                    <a:pt x="624" y="127"/>
                  </a:cubicBezTo>
                  <a:cubicBezTo>
                    <a:pt x="560" y="335"/>
                    <a:pt x="560" y="335"/>
                    <a:pt x="560" y="335"/>
                  </a:cubicBezTo>
                  <a:cubicBezTo>
                    <a:pt x="560" y="362"/>
                    <a:pt x="533" y="389"/>
                    <a:pt x="506" y="38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8" name="Freeform 164">
              <a:extLst>
                <a:ext uri="{FF2B5EF4-FFF2-40B4-BE49-F238E27FC236}">
                  <a16:creationId xmlns:a16="http://schemas.microsoft.com/office/drawing/2014/main" id="{D8EE3630-3B10-3E4E-8DD5-DCFE84D0E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7870" y="15450406"/>
              <a:ext cx="120507" cy="120504"/>
            </a:xfrm>
            <a:custGeom>
              <a:avLst/>
              <a:gdLst>
                <a:gd name="T0" fmla="*/ 0 w 118"/>
                <a:gd name="T1" fmla="*/ 63 h 119"/>
                <a:gd name="T2" fmla="*/ 0 w 118"/>
                <a:gd name="T3" fmla="*/ 63 h 119"/>
                <a:gd name="T4" fmla="*/ 63 w 118"/>
                <a:gd name="T5" fmla="*/ 0 h 119"/>
                <a:gd name="T6" fmla="*/ 117 w 118"/>
                <a:gd name="T7" fmla="*/ 63 h 119"/>
                <a:gd name="T8" fmla="*/ 63 w 118"/>
                <a:gd name="T9" fmla="*/ 118 h 119"/>
                <a:gd name="T10" fmla="*/ 0 w 118"/>
                <a:gd name="T11" fmla="*/ 6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9">
                  <a:moveTo>
                    <a:pt x="0" y="63"/>
                  </a:moveTo>
                  <a:lnTo>
                    <a:pt x="0" y="63"/>
                  </a:lnTo>
                  <a:cubicBezTo>
                    <a:pt x="0" y="27"/>
                    <a:pt x="27" y="0"/>
                    <a:pt x="63" y="0"/>
                  </a:cubicBezTo>
                  <a:cubicBezTo>
                    <a:pt x="99" y="0"/>
                    <a:pt x="117" y="27"/>
                    <a:pt x="117" y="63"/>
                  </a:cubicBezTo>
                  <a:cubicBezTo>
                    <a:pt x="117" y="99"/>
                    <a:pt x="99" y="118"/>
                    <a:pt x="63" y="118"/>
                  </a:cubicBezTo>
                  <a:cubicBezTo>
                    <a:pt x="27" y="118"/>
                    <a:pt x="0" y="99"/>
                    <a:pt x="0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9" name="Freeform 165">
              <a:extLst>
                <a:ext uri="{FF2B5EF4-FFF2-40B4-BE49-F238E27FC236}">
                  <a16:creationId xmlns:a16="http://schemas.microsoft.com/office/drawing/2014/main" id="{9EBF7DBB-13FD-D440-A9BE-304F5AA70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48144" y="15450406"/>
              <a:ext cx="120507" cy="120504"/>
            </a:xfrm>
            <a:custGeom>
              <a:avLst/>
              <a:gdLst>
                <a:gd name="T0" fmla="*/ 0 w 119"/>
                <a:gd name="T1" fmla="*/ 63 h 119"/>
                <a:gd name="T2" fmla="*/ 0 w 119"/>
                <a:gd name="T3" fmla="*/ 63 h 119"/>
                <a:gd name="T4" fmla="*/ 63 w 119"/>
                <a:gd name="T5" fmla="*/ 0 h 119"/>
                <a:gd name="T6" fmla="*/ 118 w 119"/>
                <a:gd name="T7" fmla="*/ 63 h 119"/>
                <a:gd name="T8" fmla="*/ 63 w 119"/>
                <a:gd name="T9" fmla="*/ 118 h 119"/>
                <a:gd name="T10" fmla="*/ 0 w 119"/>
                <a:gd name="T11" fmla="*/ 6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0" y="63"/>
                  </a:moveTo>
                  <a:lnTo>
                    <a:pt x="0" y="63"/>
                  </a:lnTo>
                  <a:cubicBezTo>
                    <a:pt x="0" y="27"/>
                    <a:pt x="27" y="0"/>
                    <a:pt x="63" y="0"/>
                  </a:cubicBezTo>
                  <a:cubicBezTo>
                    <a:pt x="90" y="0"/>
                    <a:pt x="118" y="27"/>
                    <a:pt x="118" y="63"/>
                  </a:cubicBezTo>
                  <a:cubicBezTo>
                    <a:pt x="118" y="99"/>
                    <a:pt x="90" y="118"/>
                    <a:pt x="63" y="118"/>
                  </a:cubicBezTo>
                  <a:cubicBezTo>
                    <a:pt x="27" y="118"/>
                    <a:pt x="0" y="99"/>
                    <a:pt x="0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73" name="Freeform 365">
            <a:extLst>
              <a:ext uri="{FF2B5EF4-FFF2-40B4-BE49-F238E27FC236}">
                <a16:creationId xmlns:a16="http://schemas.microsoft.com/office/drawing/2014/main" id="{D29DCD5D-7082-034F-81F0-C5A670F44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3093" y="7896483"/>
            <a:ext cx="2495237" cy="2481055"/>
          </a:xfrm>
          <a:custGeom>
            <a:avLst/>
            <a:gdLst>
              <a:gd name="T0" fmla="*/ 1169 w 2330"/>
              <a:gd name="T1" fmla="*/ 0 h 2313"/>
              <a:gd name="T2" fmla="*/ 1169 w 2330"/>
              <a:gd name="T3" fmla="*/ 0 h 2313"/>
              <a:gd name="T4" fmla="*/ 1453 w 2330"/>
              <a:gd name="T5" fmla="*/ 189 h 2313"/>
              <a:gd name="T6" fmla="*/ 1461 w 2330"/>
              <a:gd name="T7" fmla="*/ 189 h 2313"/>
              <a:gd name="T8" fmla="*/ 1796 w 2330"/>
              <a:gd name="T9" fmla="*/ 189 h 2313"/>
              <a:gd name="T10" fmla="*/ 1805 w 2330"/>
              <a:gd name="T11" fmla="*/ 189 h 2313"/>
              <a:gd name="T12" fmla="*/ 1943 w 2330"/>
              <a:gd name="T13" fmla="*/ 498 h 2313"/>
              <a:gd name="T14" fmla="*/ 1951 w 2330"/>
              <a:gd name="T15" fmla="*/ 507 h 2313"/>
              <a:gd name="T16" fmla="*/ 2235 w 2330"/>
              <a:gd name="T17" fmla="*/ 688 h 2313"/>
              <a:gd name="T18" fmla="*/ 2235 w 2330"/>
              <a:gd name="T19" fmla="*/ 696 h 2313"/>
              <a:gd name="T20" fmla="*/ 2192 w 2330"/>
              <a:gd name="T21" fmla="*/ 1031 h 2313"/>
              <a:gd name="T22" fmla="*/ 2192 w 2330"/>
              <a:gd name="T23" fmla="*/ 1040 h 2313"/>
              <a:gd name="T24" fmla="*/ 2329 w 2330"/>
              <a:gd name="T25" fmla="*/ 1349 h 2313"/>
              <a:gd name="T26" fmla="*/ 2329 w 2330"/>
              <a:gd name="T27" fmla="*/ 1349 h 2313"/>
              <a:gd name="T28" fmla="*/ 2106 w 2330"/>
              <a:gd name="T29" fmla="*/ 1607 h 2313"/>
              <a:gd name="T30" fmla="*/ 2106 w 2330"/>
              <a:gd name="T31" fmla="*/ 1616 h 2313"/>
              <a:gd name="T32" fmla="*/ 2054 w 2330"/>
              <a:gd name="T33" fmla="*/ 1951 h 2313"/>
              <a:gd name="T34" fmla="*/ 2054 w 2330"/>
              <a:gd name="T35" fmla="*/ 1960 h 2313"/>
              <a:gd name="T36" fmla="*/ 1728 w 2330"/>
              <a:gd name="T37" fmla="*/ 2054 h 2313"/>
              <a:gd name="T38" fmla="*/ 1719 w 2330"/>
              <a:gd name="T39" fmla="*/ 2054 h 2313"/>
              <a:gd name="T40" fmla="*/ 1504 w 2330"/>
              <a:gd name="T41" fmla="*/ 2312 h 2313"/>
              <a:gd name="T42" fmla="*/ 1496 w 2330"/>
              <a:gd name="T43" fmla="*/ 2312 h 2313"/>
              <a:gd name="T44" fmla="*/ 1169 w 2330"/>
              <a:gd name="T45" fmla="*/ 2217 h 2313"/>
              <a:gd name="T46" fmla="*/ 1160 w 2330"/>
              <a:gd name="T47" fmla="*/ 2217 h 2313"/>
              <a:gd name="T48" fmla="*/ 834 w 2330"/>
              <a:gd name="T49" fmla="*/ 2312 h 2313"/>
              <a:gd name="T50" fmla="*/ 825 w 2330"/>
              <a:gd name="T51" fmla="*/ 2312 h 2313"/>
              <a:gd name="T52" fmla="*/ 610 w 2330"/>
              <a:gd name="T53" fmla="*/ 2054 h 2313"/>
              <a:gd name="T54" fmla="*/ 602 w 2330"/>
              <a:gd name="T55" fmla="*/ 2054 h 2313"/>
              <a:gd name="T56" fmla="*/ 275 w 2330"/>
              <a:gd name="T57" fmla="*/ 1960 h 2313"/>
              <a:gd name="T58" fmla="*/ 275 w 2330"/>
              <a:gd name="T59" fmla="*/ 1951 h 2313"/>
              <a:gd name="T60" fmla="*/ 223 w 2330"/>
              <a:gd name="T61" fmla="*/ 1616 h 2313"/>
              <a:gd name="T62" fmla="*/ 223 w 2330"/>
              <a:gd name="T63" fmla="*/ 1607 h 2313"/>
              <a:gd name="T64" fmla="*/ 0 w 2330"/>
              <a:gd name="T65" fmla="*/ 1349 h 2313"/>
              <a:gd name="T66" fmla="*/ 0 w 2330"/>
              <a:gd name="T67" fmla="*/ 1349 h 2313"/>
              <a:gd name="T68" fmla="*/ 137 w 2330"/>
              <a:gd name="T69" fmla="*/ 1040 h 2313"/>
              <a:gd name="T70" fmla="*/ 137 w 2330"/>
              <a:gd name="T71" fmla="*/ 1031 h 2313"/>
              <a:gd name="T72" fmla="*/ 94 w 2330"/>
              <a:gd name="T73" fmla="*/ 696 h 2313"/>
              <a:gd name="T74" fmla="*/ 94 w 2330"/>
              <a:gd name="T75" fmla="*/ 688 h 2313"/>
              <a:gd name="T76" fmla="*/ 378 w 2330"/>
              <a:gd name="T77" fmla="*/ 507 h 2313"/>
              <a:gd name="T78" fmla="*/ 387 w 2330"/>
              <a:gd name="T79" fmla="*/ 498 h 2313"/>
              <a:gd name="T80" fmla="*/ 524 w 2330"/>
              <a:gd name="T81" fmla="*/ 189 h 2313"/>
              <a:gd name="T82" fmla="*/ 533 w 2330"/>
              <a:gd name="T83" fmla="*/ 189 h 2313"/>
              <a:gd name="T84" fmla="*/ 868 w 2330"/>
              <a:gd name="T85" fmla="*/ 189 h 2313"/>
              <a:gd name="T86" fmla="*/ 877 w 2330"/>
              <a:gd name="T87" fmla="*/ 189 h 2313"/>
              <a:gd name="T88" fmla="*/ 1160 w 2330"/>
              <a:gd name="T89" fmla="*/ 0 h 2313"/>
              <a:gd name="T90" fmla="*/ 1169 w 2330"/>
              <a:gd name="T91" fmla="*/ 0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330" h="2313">
                <a:moveTo>
                  <a:pt x="1169" y="0"/>
                </a:moveTo>
                <a:lnTo>
                  <a:pt x="1169" y="0"/>
                </a:lnTo>
                <a:cubicBezTo>
                  <a:pt x="1453" y="189"/>
                  <a:pt x="1453" y="189"/>
                  <a:pt x="1453" y="189"/>
                </a:cubicBezTo>
                <a:lnTo>
                  <a:pt x="1461" y="189"/>
                </a:lnTo>
                <a:cubicBezTo>
                  <a:pt x="1796" y="189"/>
                  <a:pt x="1796" y="189"/>
                  <a:pt x="1796" y="189"/>
                </a:cubicBezTo>
                <a:cubicBezTo>
                  <a:pt x="1805" y="189"/>
                  <a:pt x="1805" y="189"/>
                  <a:pt x="1805" y="189"/>
                </a:cubicBezTo>
                <a:cubicBezTo>
                  <a:pt x="1943" y="498"/>
                  <a:pt x="1943" y="498"/>
                  <a:pt x="1943" y="498"/>
                </a:cubicBezTo>
                <a:lnTo>
                  <a:pt x="1951" y="507"/>
                </a:lnTo>
                <a:cubicBezTo>
                  <a:pt x="2235" y="688"/>
                  <a:pt x="2235" y="688"/>
                  <a:pt x="2235" y="688"/>
                </a:cubicBezTo>
                <a:lnTo>
                  <a:pt x="2235" y="696"/>
                </a:lnTo>
                <a:cubicBezTo>
                  <a:pt x="2192" y="1031"/>
                  <a:pt x="2192" y="1031"/>
                  <a:pt x="2192" y="1031"/>
                </a:cubicBezTo>
                <a:cubicBezTo>
                  <a:pt x="2192" y="1031"/>
                  <a:pt x="2192" y="1031"/>
                  <a:pt x="2192" y="1040"/>
                </a:cubicBezTo>
                <a:cubicBezTo>
                  <a:pt x="2329" y="1349"/>
                  <a:pt x="2329" y="1349"/>
                  <a:pt x="2329" y="1349"/>
                </a:cubicBezTo>
                <a:lnTo>
                  <a:pt x="2329" y="1349"/>
                </a:lnTo>
                <a:cubicBezTo>
                  <a:pt x="2106" y="1607"/>
                  <a:pt x="2106" y="1607"/>
                  <a:pt x="2106" y="1607"/>
                </a:cubicBezTo>
                <a:lnTo>
                  <a:pt x="2106" y="1616"/>
                </a:lnTo>
                <a:cubicBezTo>
                  <a:pt x="2054" y="1951"/>
                  <a:pt x="2054" y="1951"/>
                  <a:pt x="2054" y="1951"/>
                </a:cubicBezTo>
                <a:cubicBezTo>
                  <a:pt x="2054" y="1951"/>
                  <a:pt x="2054" y="1951"/>
                  <a:pt x="2054" y="1960"/>
                </a:cubicBezTo>
                <a:cubicBezTo>
                  <a:pt x="1728" y="2054"/>
                  <a:pt x="1728" y="2054"/>
                  <a:pt x="1728" y="2054"/>
                </a:cubicBezTo>
                <a:cubicBezTo>
                  <a:pt x="1728" y="2054"/>
                  <a:pt x="1728" y="2054"/>
                  <a:pt x="1719" y="2054"/>
                </a:cubicBezTo>
                <a:cubicBezTo>
                  <a:pt x="1504" y="2312"/>
                  <a:pt x="1504" y="2312"/>
                  <a:pt x="1504" y="2312"/>
                </a:cubicBezTo>
                <a:cubicBezTo>
                  <a:pt x="1496" y="2312"/>
                  <a:pt x="1496" y="2312"/>
                  <a:pt x="1496" y="2312"/>
                </a:cubicBezTo>
                <a:cubicBezTo>
                  <a:pt x="1169" y="2217"/>
                  <a:pt x="1169" y="2217"/>
                  <a:pt x="1169" y="2217"/>
                </a:cubicBezTo>
                <a:lnTo>
                  <a:pt x="1160" y="2217"/>
                </a:lnTo>
                <a:cubicBezTo>
                  <a:pt x="834" y="2312"/>
                  <a:pt x="834" y="2312"/>
                  <a:pt x="834" y="2312"/>
                </a:cubicBezTo>
                <a:cubicBezTo>
                  <a:pt x="834" y="2312"/>
                  <a:pt x="834" y="2312"/>
                  <a:pt x="825" y="2312"/>
                </a:cubicBezTo>
                <a:cubicBezTo>
                  <a:pt x="610" y="2054"/>
                  <a:pt x="610" y="2054"/>
                  <a:pt x="610" y="2054"/>
                </a:cubicBezTo>
                <a:cubicBezTo>
                  <a:pt x="602" y="2054"/>
                  <a:pt x="602" y="2054"/>
                  <a:pt x="602" y="2054"/>
                </a:cubicBezTo>
                <a:cubicBezTo>
                  <a:pt x="275" y="1960"/>
                  <a:pt x="275" y="1960"/>
                  <a:pt x="275" y="1960"/>
                </a:cubicBezTo>
                <a:cubicBezTo>
                  <a:pt x="275" y="1951"/>
                  <a:pt x="275" y="1951"/>
                  <a:pt x="275" y="1951"/>
                </a:cubicBezTo>
                <a:cubicBezTo>
                  <a:pt x="223" y="1616"/>
                  <a:pt x="223" y="1616"/>
                  <a:pt x="223" y="1616"/>
                </a:cubicBezTo>
                <a:lnTo>
                  <a:pt x="223" y="1607"/>
                </a:lnTo>
                <a:cubicBezTo>
                  <a:pt x="0" y="1349"/>
                  <a:pt x="0" y="1349"/>
                  <a:pt x="0" y="1349"/>
                </a:cubicBezTo>
                <a:lnTo>
                  <a:pt x="0" y="1349"/>
                </a:lnTo>
                <a:cubicBezTo>
                  <a:pt x="137" y="1040"/>
                  <a:pt x="137" y="1040"/>
                  <a:pt x="137" y="1040"/>
                </a:cubicBezTo>
                <a:cubicBezTo>
                  <a:pt x="137" y="1031"/>
                  <a:pt x="137" y="1031"/>
                  <a:pt x="137" y="1031"/>
                </a:cubicBezTo>
                <a:cubicBezTo>
                  <a:pt x="94" y="696"/>
                  <a:pt x="94" y="696"/>
                  <a:pt x="94" y="696"/>
                </a:cubicBezTo>
                <a:lnTo>
                  <a:pt x="94" y="688"/>
                </a:lnTo>
                <a:cubicBezTo>
                  <a:pt x="378" y="507"/>
                  <a:pt x="378" y="507"/>
                  <a:pt x="378" y="507"/>
                </a:cubicBezTo>
                <a:cubicBezTo>
                  <a:pt x="378" y="507"/>
                  <a:pt x="378" y="498"/>
                  <a:pt x="387" y="498"/>
                </a:cubicBezTo>
                <a:cubicBezTo>
                  <a:pt x="524" y="189"/>
                  <a:pt x="524" y="189"/>
                  <a:pt x="524" y="189"/>
                </a:cubicBezTo>
                <a:cubicBezTo>
                  <a:pt x="524" y="189"/>
                  <a:pt x="524" y="189"/>
                  <a:pt x="533" y="189"/>
                </a:cubicBezTo>
                <a:cubicBezTo>
                  <a:pt x="868" y="189"/>
                  <a:pt x="868" y="189"/>
                  <a:pt x="868" y="189"/>
                </a:cubicBezTo>
                <a:lnTo>
                  <a:pt x="877" y="189"/>
                </a:lnTo>
                <a:cubicBezTo>
                  <a:pt x="1160" y="0"/>
                  <a:pt x="1160" y="0"/>
                  <a:pt x="1160" y="0"/>
                </a:cubicBezTo>
                <a:lnTo>
                  <a:pt x="116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B33D6B66-21C7-DF4F-A779-542F349298FB}"/>
              </a:ext>
            </a:extLst>
          </p:cNvPr>
          <p:cNvGrpSpPr/>
          <p:nvPr/>
        </p:nvGrpSpPr>
        <p:grpSpPr>
          <a:xfrm>
            <a:off x="12158163" y="8667165"/>
            <a:ext cx="983839" cy="939690"/>
            <a:chOff x="18039683" y="17503460"/>
            <a:chExt cx="696253" cy="665009"/>
          </a:xfrm>
        </p:grpSpPr>
        <p:sp>
          <p:nvSpPr>
            <p:cNvPr id="181" name="Freeform 166">
              <a:extLst>
                <a:ext uri="{FF2B5EF4-FFF2-40B4-BE49-F238E27FC236}">
                  <a16:creationId xmlns:a16="http://schemas.microsoft.com/office/drawing/2014/main" id="{8601319B-4B2E-AC41-B5D8-201F7F33F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61871" y="17838195"/>
              <a:ext cx="165138" cy="165138"/>
            </a:xfrm>
            <a:custGeom>
              <a:avLst/>
              <a:gdLst>
                <a:gd name="T0" fmla="*/ 117 w 163"/>
                <a:gd name="T1" fmla="*/ 163 h 164"/>
                <a:gd name="T2" fmla="*/ 117 w 163"/>
                <a:gd name="T3" fmla="*/ 163 h 164"/>
                <a:gd name="T4" fmla="*/ 45 w 163"/>
                <a:gd name="T5" fmla="*/ 163 h 164"/>
                <a:gd name="T6" fmla="*/ 0 w 163"/>
                <a:gd name="T7" fmla="*/ 127 h 164"/>
                <a:gd name="T8" fmla="*/ 0 w 163"/>
                <a:gd name="T9" fmla="*/ 46 h 164"/>
                <a:gd name="T10" fmla="*/ 45 w 163"/>
                <a:gd name="T11" fmla="*/ 0 h 164"/>
                <a:gd name="T12" fmla="*/ 117 w 163"/>
                <a:gd name="T13" fmla="*/ 0 h 164"/>
                <a:gd name="T14" fmla="*/ 162 w 163"/>
                <a:gd name="T15" fmla="*/ 46 h 164"/>
                <a:gd name="T16" fmla="*/ 162 w 163"/>
                <a:gd name="T17" fmla="*/ 127 h 164"/>
                <a:gd name="T18" fmla="*/ 117 w 163"/>
                <a:gd name="T19" fmla="*/ 163 h 164"/>
                <a:gd name="T20" fmla="*/ 117 w 163"/>
                <a:gd name="T21" fmla="*/ 46 h 164"/>
                <a:gd name="T22" fmla="*/ 117 w 163"/>
                <a:gd name="T23" fmla="*/ 46 h 164"/>
                <a:gd name="T24" fmla="*/ 45 w 163"/>
                <a:gd name="T25" fmla="*/ 46 h 164"/>
                <a:gd name="T26" fmla="*/ 45 w 163"/>
                <a:gd name="T27" fmla="*/ 127 h 164"/>
                <a:gd name="T28" fmla="*/ 117 w 163"/>
                <a:gd name="T29" fmla="*/ 127 h 164"/>
                <a:gd name="T30" fmla="*/ 117 w 163"/>
                <a:gd name="T31" fmla="*/ 4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164">
                  <a:moveTo>
                    <a:pt x="117" y="163"/>
                  </a:moveTo>
                  <a:lnTo>
                    <a:pt x="117" y="163"/>
                  </a:lnTo>
                  <a:cubicBezTo>
                    <a:pt x="45" y="163"/>
                    <a:pt x="45" y="163"/>
                    <a:pt x="45" y="163"/>
                  </a:cubicBezTo>
                  <a:cubicBezTo>
                    <a:pt x="18" y="163"/>
                    <a:pt x="0" y="145"/>
                    <a:pt x="0" y="127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8"/>
                    <a:pt x="18" y="0"/>
                    <a:pt x="45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44" y="0"/>
                    <a:pt x="162" y="28"/>
                    <a:pt x="162" y="46"/>
                  </a:cubicBezTo>
                  <a:cubicBezTo>
                    <a:pt x="162" y="127"/>
                    <a:pt x="162" y="127"/>
                    <a:pt x="162" y="127"/>
                  </a:cubicBezTo>
                  <a:cubicBezTo>
                    <a:pt x="162" y="145"/>
                    <a:pt x="144" y="163"/>
                    <a:pt x="117" y="163"/>
                  </a:cubicBezTo>
                  <a:close/>
                  <a:moveTo>
                    <a:pt x="117" y="46"/>
                  </a:moveTo>
                  <a:lnTo>
                    <a:pt x="117" y="46"/>
                  </a:lnTo>
                  <a:cubicBezTo>
                    <a:pt x="45" y="46"/>
                    <a:pt x="45" y="46"/>
                    <a:pt x="45" y="46"/>
                  </a:cubicBezTo>
                  <a:cubicBezTo>
                    <a:pt x="45" y="127"/>
                    <a:pt x="45" y="127"/>
                    <a:pt x="45" y="127"/>
                  </a:cubicBezTo>
                  <a:cubicBezTo>
                    <a:pt x="117" y="127"/>
                    <a:pt x="117" y="127"/>
                    <a:pt x="117" y="127"/>
                  </a:cubicBezTo>
                  <a:lnTo>
                    <a:pt x="117" y="4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2" name="Freeform 167">
              <a:extLst>
                <a:ext uri="{FF2B5EF4-FFF2-40B4-BE49-F238E27FC236}">
                  <a16:creationId xmlns:a16="http://schemas.microsoft.com/office/drawing/2014/main" id="{E569B96C-612C-844E-ADC7-0EECCC275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48609" y="17628428"/>
              <a:ext cx="687327" cy="540041"/>
            </a:xfrm>
            <a:custGeom>
              <a:avLst/>
              <a:gdLst>
                <a:gd name="T0" fmla="*/ 570 w 679"/>
                <a:gd name="T1" fmla="*/ 534 h 535"/>
                <a:gd name="T2" fmla="*/ 570 w 679"/>
                <a:gd name="T3" fmla="*/ 534 h 535"/>
                <a:gd name="T4" fmla="*/ 109 w 679"/>
                <a:gd name="T5" fmla="*/ 534 h 535"/>
                <a:gd name="T6" fmla="*/ 0 w 679"/>
                <a:gd name="T7" fmla="*/ 425 h 535"/>
                <a:gd name="T8" fmla="*/ 0 w 679"/>
                <a:gd name="T9" fmla="*/ 0 h 535"/>
                <a:gd name="T10" fmla="*/ 64 w 679"/>
                <a:gd name="T11" fmla="*/ 0 h 535"/>
                <a:gd name="T12" fmla="*/ 64 w 679"/>
                <a:gd name="T13" fmla="*/ 425 h 535"/>
                <a:gd name="T14" fmla="*/ 109 w 679"/>
                <a:gd name="T15" fmla="*/ 479 h 535"/>
                <a:gd name="T16" fmla="*/ 570 w 679"/>
                <a:gd name="T17" fmla="*/ 479 h 535"/>
                <a:gd name="T18" fmla="*/ 615 w 679"/>
                <a:gd name="T19" fmla="*/ 425 h 535"/>
                <a:gd name="T20" fmla="*/ 615 w 679"/>
                <a:gd name="T21" fmla="*/ 154 h 535"/>
                <a:gd name="T22" fmla="*/ 570 w 679"/>
                <a:gd name="T23" fmla="*/ 100 h 535"/>
                <a:gd name="T24" fmla="*/ 109 w 679"/>
                <a:gd name="T25" fmla="*/ 100 h 535"/>
                <a:gd name="T26" fmla="*/ 109 w 679"/>
                <a:gd name="T27" fmla="*/ 46 h 535"/>
                <a:gd name="T28" fmla="*/ 570 w 679"/>
                <a:gd name="T29" fmla="*/ 46 h 535"/>
                <a:gd name="T30" fmla="*/ 678 w 679"/>
                <a:gd name="T31" fmla="*/ 154 h 535"/>
                <a:gd name="T32" fmla="*/ 678 w 679"/>
                <a:gd name="T33" fmla="*/ 425 h 535"/>
                <a:gd name="T34" fmla="*/ 570 w 679"/>
                <a:gd name="T35" fmla="*/ 534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9" h="535">
                  <a:moveTo>
                    <a:pt x="570" y="534"/>
                  </a:moveTo>
                  <a:lnTo>
                    <a:pt x="570" y="534"/>
                  </a:lnTo>
                  <a:cubicBezTo>
                    <a:pt x="109" y="534"/>
                    <a:pt x="109" y="534"/>
                    <a:pt x="109" y="534"/>
                  </a:cubicBezTo>
                  <a:cubicBezTo>
                    <a:pt x="46" y="534"/>
                    <a:pt x="0" y="489"/>
                    <a:pt x="0" y="4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425"/>
                    <a:pt x="64" y="425"/>
                    <a:pt x="64" y="425"/>
                  </a:cubicBezTo>
                  <a:cubicBezTo>
                    <a:pt x="64" y="453"/>
                    <a:pt x="82" y="479"/>
                    <a:pt x="109" y="479"/>
                  </a:cubicBezTo>
                  <a:cubicBezTo>
                    <a:pt x="570" y="479"/>
                    <a:pt x="570" y="479"/>
                    <a:pt x="570" y="479"/>
                  </a:cubicBezTo>
                  <a:cubicBezTo>
                    <a:pt x="597" y="479"/>
                    <a:pt x="615" y="453"/>
                    <a:pt x="615" y="425"/>
                  </a:cubicBezTo>
                  <a:cubicBezTo>
                    <a:pt x="615" y="154"/>
                    <a:pt x="615" y="154"/>
                    <a:pt x="615" y="154"/>
                  </a:cubicBezTo>
                  <a:cubicBezTo>
                    <a:pt x="615" y="127"/>
                    <a:pt x="597" y="100"/>
                    <a:pt x="570" y="100"/>
                  </a:cubicBezTo>
                  <a:cubicBezTo>
                    <a:pt x="109" y="100"/>
                    <a:pt x="109" y="100"/>
                    <a:pt x="109" y="100"/>
                  </a:cubicBezTo>
                  <a:cubicBezTo>
                    <a:pt x="109" y="46"/>
                    <a:pt x="109" y="46"/>
                    <a:pt x="109" y="46"/>
                  </a:cubicBezTo>
                  <a:cubicBezTo>
                    <a:pt x="570" y="46"/>
                    <a:pt x="570" y="46"/>
                    <a:pt x="570" y="46"/>
                  </a:cubicBezTo>
                  <a:cubicBezTo>
                    <a:pt x="633" y="46"/>
                    <a:pt x="678" y="91"/>
                    <a:pt x="678" y="154"/>
                  </a:cubicBezTo>
                  <a:cubicBezTo>
                    <a:pt x="678" y="425"/>
                    <a:pt x="678" y="425"/>
                    <a:pt x="678" y="425"/>
                  </a:cubicBezTo>
                  <a:cubicBezTo>
                    <a:pt x="678" y="489"/>
                    <a:pt x="633" y="534"/>
                    <a:pt x="570" y="53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3" name="Freeform 168">
              <a:extLst>
                <a:ext uri="{FF2B5EF4-FFF2-40B4-BE49-F238E27FC236}">
                  <a16:creationId xmlns:a16="http://schemas.microsoft.com/office/drawing/2014/main" id="{E9AE8906-FC55-5545-A649-119C1CED0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9683" y="17503460"/>
              <a:ext cx="633769" cy="227620"/>
            </a:xfrm>
            <a:custGeom>
              <a:avLst/>
              <a:gdLst>
                <a:gd name="T0" fmla="*/ 118 w 625"/>
                <a:gd name="T1" fmla="*/ 226 h 227"/>
                <a:gd name="T2" fmla="*/ 118 w 625"/>
                <a:gd name="T3" fmla="*/ 226 h 227"/>
                <a:gd name="T4" fmla="*/ 9 w 625"/>
                <a:gd name="T5" fmla="*/ 99 h 227"/>
                <a:gd name="T6" fmla="*/ 127 w 625"/>
                <a:gd name="T7" fmla="*/ 0 h 227"/>
                <a:gd name="T8" fmla="*/ 525 w 625"/>
                <a:gd name="T9" fmla="*/ 0 h 227"/>
                <a:gd name="T10" fmla="*/ 624 w 625"/>
                <a:gd name="T11" fmla="*/ 99 h 227"/>
                <a:gd name="T12" fmla="*/ 624 w 625"/>
                <a:gd name="T13" fmla="*/ 117 h 227"/>
                <a:gd name="T14" fmla="*/ 597 w 625"/>
                <a:gd name="T15" fmla="*/ 145 h 227"/>
                <a:gd name="T16" fmla="*/ 597 w 625"/>
                <a:gd name="T17" fmla="*/ 145 h 227"/>
                <a:gd name="T18" fmla="*/ 561 w 625"/>
                <a:gd name="T19" fmla="*/ 117 h 227"/>
                <a:gd name="T20" fmla="*/ 561 w 625"/>
                <a:gd name="T21" fmla="*/ 99 h 227"/>
                <a:gd name="T22" fmla="*/ 525 w 625"/>
                <a:gd name="T23" fmla="*/ 63 h 227"/>
                <a:gd name="T24" fmla="*/ 127 w 625"/>
                <a:gd name="T25" fmla="*/ 63 h 227"/>
                <a:gd name="T26" fmla="*/ 73 w 625"/>
                <a:gd name="T27" fmla="*/ 109 h 227"/>
                <a:gd name="T28" fmla="*/ 118 w 625"/>
                <a:gd name="T29" fmla="*/ 172 h 227"/>
                <a:gd name="T30" fmla="*/ 118 w 625"/>
                <a:gd name="T31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5" h="227">
                  <a:moveTo>
                    <a:pt x="118" y="226"/>
                  </a:moveTo>
                  <a:lnTo>
                    <a:pt x="118" y="226"/>
                  </a:lnTo>
                  <a:cubicBezTo>
                    <a:pt x="55" y="226"/>
                    <a:pt x="0" y="172"/>
                    <a:pt x="9" y="99"/>
                  </a:cubicBezTo>
                  <a:cubicBezTo>
                    <a:pt x="18" y="45"/>
                    <a:pt x="73" y="0"/>
                    <a:pt x="127" y="0"/>
                  </a:cubicBezTo>
                  <a:cubicBezTo>
                    <a:pt x="525" y="0"/>
                    <a:pt x="525" y="0"/>
                    <a:pt x="525" y="0"/>
                  </a:cubicBezTo>
                  <a:cubicBezTo>
                    <a:pt x="579" y="0"/>
                    <a:pt x="624" y="45"/>
                    <a:pt x="624" y="99"/>
                  </a:cubicBezTo>
                  <a:cubicBezTo>
                    <a:pt x="624" y="117"/>
                    <a:pt x="624" y="117"/>
                    <a:pt x="624" y="117"/>
                  </a:cubicBezTo>
                  <a:cubicBezTo>
                    <a:pt x="624" y="135"/>
                    <a:pt x="606" y="145"/>
                    <a:pt x="597" y="145"/>
                  </a:cubicBezTo>
                  <a:lnTo>
                    <a:pt x="597" y="145"/>
                  </a:lnTo>
                  <a:cubicBezTo>
                    <a:pt x="579" y="145"/>
                    <a:pt x="561" y="135"/>
                    <a:pt x="561" y="117"/>
                  </a:cubicBezTo>
                  <a:cubicBezTo>
                    <a:pt x="561" y="99"/>
                    <a:pt x="561" y="99"/>
                    <a:pt x="561" y="99"/>
                  </a:cubicBezTo>
                  <a:cubicBezTo>
                    <a:pt x="561" y="81"/>
                    <a:pt x="552" y="63"/>
                    <a:pt x="525" y="63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00" y="63"/>
                    <a:pt x="73" y="81"/>
                    <a:pt x="73" y="109"/>
                  </a:cubicBezTo>
                  <a:cubicBezTo>
                    <a:pt x="64" y="135"/>
                    <a:pt x="91" y="172"/>
                    <a:pt x="118" y="172"/>
                  </a:cubicBezTo>
                  <a:lnTo>
                    <a:pt x="118" y="22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74" name="Freeform 365">
            <a:extLst>
              <a:ext uri="{FF2B5EF4-FFF2-40B4-BE49-F238E27FC236}">
                <a16:creationId xmlns:a16="http://schemas.microsoft.com/office/drawing/2014/main" id="{DE9B641C-C3FC-BD4F-8B54-FBCADBD6E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9761" y="7896483"/>
            <a:ext cx="2495237" cy="2481055"/>
          </a:xfrm>
          <a:custGeom>
            <a:avLst/>
            <a:gdLst>
              <a:gd name="T0" fmla="*/ 1169 w 2330"/>
              <a:gd name="T1" fmla="*/ 0 h 2313"/>
              <a:gd name="T2" fmla="*/ 1169 w 2330"/>
              <a:gd name="T3" fmla="*/ 0 h 2313"/>
              <a:gd name="T4" fmla="*/ 1453 w 2330"/>
              <a:gd name="T5" fmla="*/ 189 h 2313"/>
              <a:gd name="T6" fmla="*/ 1461 w 2330"/>
              <a:gd name="T7" fmla="*/ 189 h 2313"/>
              <a:gd name="T8" fmla="*/ 1796 w 2330"/>
              <a:gd name="T9" fmla="*/ 189 h 2313"/>
              <a:gd name="T10" fmla="*/ 1805 w 2330"/>
              <a:gd name="T11" fmla="*/ 189 h 2313"/>
              <a:gd name="T12" fmla="*/ 1943 w 2330"/>
              <a:gd name="T13" fmla="*/ 498 h 2313"/>
              <a:gd name="T14" fmla="*/ 1951 w 2330"/>
              <a:gd name="T15" fmla="*/ 507 h 2313"/>
              <a:gd name="T16" fmla="*/ 2235 w 2330"/>
              <a:gd name="T17" fmla="*/ 688 h 2313"/>
              <a:gd name="T18" fmla="*/ 2235 w 2330"/>
              <a:gd name="T19" fmla="*/ 696 h 2313"/>
              <a:gd name="T20" fmla="*/ 2192 w 2330"/>
              <a:gd name="T21" fmla="*/ 1031 h 2313"/>
              <a:gd name="T22" fmla="*/ 2192 w 2330"/>
              <a:gd name="T23" fmla="*/ 1040 h 2313"/>
              <a:gd name="T24" fmla="*/ 2329 w 2330"/>
              <a:gd name="T25" fmla="*/ 1349 h 2313"/>
              <a:gd name="T26" fmla="*/ 2329 w 2330"/>
              <a:gd name="T27" fmla="*/ 1349 h 2313"/>
              <a:gd name="T28" fmla="*/ 2106 w 2330"/>
              <a:gd name="T29" fmla="*/ 1607 h 2313"/>
              <a:gd name="T30" fmla="*/ 2106 w 2330"/>
              <a:gd name="T31" fmla="*/ 1616 h 2313"/>
              <a:gd name="T32" fmla="*/ 2054 w 2330"/>
              <a:gd name="T33" fmla="*/ 1951 h 2313"/>
              <a:gd name="T34" fmla="*/ 2054 w 2330"/>
              <a:gd name="T35" fmla="*/ 1960 h 2313"/>
              <a:gd name="T36" fmla="*/ 1728 w 2330"/>
              <a:gd name="T37" fmla="*/ 2054 h 2313"/>
              <a:gd name="T38" fmla="*/ 1719 w 2330"/>
              <a:gd name="T39" fmla="*/ 2054 h 2313"/>
              <a:gd name="T40" fmla="*/ 1504 w 2330"/>
              <a:gd name="T41" fmla="*/ 2312 h 2313"/>
              <a:gd name="T42" fmla="*/ 1496 w 2330"/>
              <a:gd name="T43" fmla="*/ 2312 h 2313"/>
              <a:gd name="T44" fmla="*/ 1169 w 2330"/>
              <a:gd name="T45" fmla="*/ 2217 h 2313"/>
              <a:gd name="T46" fmla="*/ 1160 w 2330"/>
              <a:gd name="T47" fmla="*/ 2217 h 2313"/>
              <a:gd name="T48" fmla="*/ 834 w 2330"/>
              <a:gd name="T49" fmla="*/ 2312 h 2313"/>
              <a:gd name="T50" fmla="*/ 825 w 2330"/>
              <a:gd name="T51" fmla="*/ 2312 h 2313"/>
              <a:gd name="T52" fmla="*/ 610 w 2330"/>
              <a:gd name="T53" fmla="*/ 2054 h 2313"/>
              <a:gd name="T54" fmla="*/ 602 w 2330"/>
              <a:gd name="T55" fmla="*/ 2054 h 2313"/>
              <a:gd name="T56" fmla="*/ 275 w 2330"/>
              <a:gd name="T57" fmla="*/ 1960 h 2313"/>
              <a:gd name="T58" fmla="*/ 275 w 2330"/>
              <a:gd name="T59" fmla="*/ 1951 h 2313"/>
              <a:gd name="T60" fmla="*/ 223 w 2330"/>
              <a:gd name="T61" fmla="*/ 1616 h 2313"/>
              <a:gd name="T62" fmla="*/ 223 w 2330"/>
              <a:gd name="T63" fmla="*/ 1607 h 2313"/>
              <a:gd name="T64" fmla="*/ 0 w 2330"/>
              <a:gd name="T65" fmla="*/ 1349 h 2313"/>
              <a:gd name="T66" fmla="*/ 0 w 2330"/>
              <a:gd name="T67" fmla="*/ 1349 h 2313"/>
              <a:gd name="T68" fmla="*/ 137 w 2330"/>
              <a:gd name="T69" fmla="*/ 1040 h 2313"/>
              <a:gd name="T70" fmla="*/ 137 w 2330"/>
              <a:gd name="T71" fmla="*/ 1031 h 2313"/>
              <a:gd name="T72" fmla="*/ 94 w 2330"/>
              <a:gd name="T73" fmla="*/ 696 h 2313"/>
              <a:gd name="T74" fmla="*/ 94 w 2330"/>
              <a:gd name="T75" fmla="*/ 688 h 2313"/>
              <a:gd name="T76" fmla="*/ 378 w 2330"/>
              <a:gd name="T77" fmla="*/ 507 h 2313"/>
              <a:gd name="T78" fmla="*/ 387 w 2330"/>
              <a:gd name="T79" fmla="*/ 498 h 2313"/>
              <a:gd name="T80" fmla="*/ 524 w 2330"/>
              <a:gd name="T81" fmla="*/ 189 h 2313"/>
              <a:gd name="T82" fmla="*/ 533 w 2330"/>
              <a:gd name="T83" fmla="*/ 189 h 2313"/>
              <a:gd name="T84" fmla="*/ 868 w 2330"/>
              <a:gd name="T85" fmla="*/ 189 h 2313"/>
              <a:gd name="T86" fmla="*/ 877 w 2330"/>
              <a:gd name="T87" fmla="*/ 189 h 2313"/>
              <a:gd name="T88" fmla="*/ 1160 w 2330"/>
              <a:gd name="T89" fmla="*/ 0 h 2313"/>
              <a:gd name="T90" fmla="*/ 1169 w 2330"/>
              <a:gd name="T91" fmla="*/ 0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330" h="2313">
                <a:moveTo>
                  <a:pt x="1169" y="0"/>
                </a:moveTo>
                <a:lnTo>
                  <a:pt x="1169" y="0"/>
                </a:lnTo>
                <a:cubicBezTo>
                  <a:pt x="1453" y="189"/>
                  <a:pt x="1453" y="189"/>
                  <a:pt x="1453" y="189"/>
                </a:cubicBezTo>
                <a:lnTo>
                  <a:pt x="1461" y="189"/>
                </a:lnTo>
                <a:cubicBezTo>
                  <a:pt x="1796" y="189"/>
                  <a:pt x="1796" y="189"/>
                  <a:pt x="1796" y="189"/>
                </a:cubicBezTo>
                <a:cubicBezTo>
                  <a:pt x="1805" y="189"/>
                  <a:pt x="1805" y="189"/>
                  <a:pt x="1805" y="189"/>
                </a:cubicBezTo>
                <a:cubicBezTo>
                  <a:pt x="1943" y="498"/>
                  <a:pt x="1943" y="498"/>
                  <a:pt x="1943" y="498"/>
                </a:cubicBezTo>
                <a:lnTo>
                  <a:pt x="1951" y="507"/>
                </a:lnTo>
                <a:cubicBezTo>
                  <a:pt x="2235" y="688"/>
                  <a:pt x="2235" y="688"/>
                  <a:pt x="2235" y="688"/>
                </a:cubicBezTo>
                <a:lnTo>
                  <a:pt x="2235" y="696"/>
                </a:lnTo>
                <a:cubicBezTo>
                  <a:pt x="2192" y="1031"/>
                  <a:pt x="2192" y="1031"/>
                  <a:pt x="2192" y="1031"/>
                </a:cubicBezTo>
                <a:cubicBezTo>
                  <a:pt x="2192" y="1031"/>
                  <a:pt x="2192" y="1031"/>
                  <a:pt x="2192" y="1040"/>
                </a:cubicBezTo>
                <a:cubicBezTo>
                  <a:pt x="2329" y="1349"/>
                  <a:pt x="2329" y="1349"/>
                  <a:pt x="2329" y="1349"/>
                </a:cubicBezTo>
                <a:lnTo>
                  <a:pt x="2329" y="1349"/>
                </a:lnTo>
                <a:cubicBezTo>
                  <a:pt x="2106" y="1607"/>
                  <a:pt x="2106" y="1607"/>
                  <a:pt x="2106" y="1607"/>
                </a:cubicBezTo>
                <a:lnTo>
                  <a:pt x="2106" y="1616"/>
                </a:lnTo>
                <a:cubicBezTo>
                  <a:pt x="2054" y="1951"/>
                  <a:pt x="2054" y="1951"/>
                  <a:pt x="2054" y="1951"/>
                </a:cubicBezTo>
                <a:cubicBezTo>
                  <a:pt x="2054" y="1951"/>
                  <a:pt x="2054" y="1951"/>
                  <a:pt x="2054" y="1960"/>
                </a:cubicBezTo>
                <a:cubicBezTo>
                  <a:pt x="1728" y="2054"/>
                  <a:pt x="1728" y="2054"/>
                  <a:pt x="1728" y="2054"/>
                </a:cubicBezTo>
                <a:cubicBezTo>
                  <a:pt x="1728" y="2054"/>
                  <a:pt x="1728" y="2054"/>
                  <a:pt x="1719" y="2054"/>
                </a:cubicBezTo>
                <a:cubicBezTo>
                  <a:pt x="1504" y="2312"/>
                  <a:pt x="1504" y="2312"/>
                  <a:pt x="1504" y="2312"/>
                </a:cubicBezTo>
                <a:cubicBezTo>
                  <a:pt x="1496" y="2312"/>
                  <a:pt x="1496" y="2312"/>
                  <a:pt x="1496" y="2312"/>
                </a:cubicBezTo>
                <a:cubicBezTo>
                  <a:pt x="1169" y="2217"/>
                  <a:pt x="1169" y="2217"/>
                  <a:pt x="1169" y="2217"/>
                </a:cubicBezTo>
                <a:lnTo>
                  <a:pt x="1160" y="2217"/>
                </a:lnTo>
                <a:cubicBezTo>
                  <a:pt x="834" y="2312"/>
                  <a:pt x="834" y="2312"/>
                  <a:pt x="834" y="2312"/>
                </a:cubicBezTo>
                <a:cubicBezTo>
                  <a:pt x="834" y="2312"/>
                  <a:pt x="834" y="2312"/>
                  <a:pt x="825" y="2312"/>
                </a:cubicBezTo>
                <a:cubicBezTo>
                  <a:pt x="610" y="2054"/>
                  <a:pt x="610" y="2054"/>
                  <a:pt x="610" y="2054"/>
                </a:cubicBezTo>
                <a:cubicBezTo>
                  <a:pt x="602" y="2054"/>
                  <a:pt x="602" y="2054"/>
                  <a:pt x="602" y="2054"/>
                </a:cubicBezTo>
                <a:cubicBezTo>
                  <a:pt x="275" y="1960"/>
                  <a:pt x="275" y="1960"/>
                  <a:pt x="275" y="1960"/>
                </a:cubicBezTo>
                <a:cubicBezTo>
                  <a:pt x="275" y="1951"/>
                  <a:pt x="275" y="1951"/>
                  <a:pt x="275" y="1951"/>
                </a:cubicBezTo>
                <a:cubicBezTo>
                  <a:pt x="223" y="1616"/>
                  <a:pt x="223" y="1616"/>
                  <a:pt x="223" y="1616"/>
                </a:cubicBezTo>
                <a:lnTo>
                  <a:pt x="223" y="1607"/>
                </a:lnTo>
                <a:cubicBezTo>
                  <a:pt x="0" y="1349"/>
                  <a:pt x="0" y="1349"/>
                  <a:pt x="0" y="1349"/>
                </a:cubicBezTo>
                <a:lnTo>
                  <a:pt x="0" y="1349"/>
                </a:lnTo>
                <a:cubicBezTo>
                  <a:pt x="137" y="1040"/>
                  <a:pt x="137" y="1040"/>
                  <a:pt x="137" y="1040"/>
                </a:cubicBezTo>
                <a:cubicBezTo>
                  <a:pt x="137" y="1031"/>
                  <a:pt x="137" y="1031"/>
                  <a:pt x="137" y="1031"/>
                </a:cubicBezTo>
                <a:cubicBezTo>
                  <a:pt x="94" y="696"/>
                  <a:pt x="94" y="696"/>
                  <a:pt x="94" y="696"/>
                </a:cubicBezTo>
                <a:lnTo>
                  <a:pt x="94" y="688"/>
                </a:lnTo>
                <a:cubicBezTo>
                  <a:pt x="378" y="507"/>
                  <a:pt x="378" y="507"/>
                  <a:pt x="378" y="507"/>
                </a:cubicBezTo>
                <a:cubicBezTo>
                  <a:pt x="378" y="507"/>
                  <a:pt x="378" y="498"/>
                  <a:pt x="387" y="498"/>
                </a:cubicBezTo>
                <a:cubicBezTo>
                  <a:pt x="524" y="189"/>
                  <a:pt x="524" y="189"/>
                  <a:pt x="524" y="189"/>
                </a:cubicBezTo>
                <a:cubicBezTo>
                  <a:pt x="524" y="189"/>
                  <a:pt x="524" y="189"/>
                  <a:pt x="533" y="189"/>
                </a:cubicBezTo>
                <a:cubicBezTo>
                  <a:pt x="868" y="189"/>
                  <a:pt x="868" y="189"/>
                  <a:pt x="868" y="189"/>
                </a:cubicBezTo>
                <a:lnTo>
                  <a:pt x="877" y="189"/>
                </a:lnTo>
                <a:cubicBezTo>
                  <a:pt x="1160" y="0"/>
                  <a:pt x="1160" y="0"/>
                  <a:pt x="1160" y="0"/>
                </a:cubicBezTo>
                <a:lnTo>
                  <a:pt x="1169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2F6AFEA-CAD9-5E45-B2F8-049A2978B0BD}"/>
              </a:ext>
            </a:extLst>
          </p:cNvPr>
          <p:cNvGrpSpPr/>
          <p:nvPr/>
        </p:nvGrpSpPr>
        <p:grpSpPr>
          <a:xfrm>
            <a:off x="17525460" y="8578400"/>
            <a:ext cx="983839" cy="1072131"/>
            <a:chOff x="16147303" y="17512386"/>
            <a:chExt cx="696253" cy="758737"/>
          </a:xfrm>
        </p:grpSpPr>
        <p:sp>
          <p:nvSpPr>
            <p:cNvPr id="185" name="Freeform 169">
              <a:extLst>
                <a:ext uri="{FF2B5EF4-FFF2-40B4-BE49-F238E27FC236}">
                  <a16:creationId xmlns:a16="http://schemas.microsoft.com/office/drawing/2014/main" id="{34813603-0339-6E46-8E1F-845DF10E2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7303" y="17610575"/>
              <a:ext cx="696253" cy="660548"/>
            </a:xfrm>
            <a:custGeom>
              <a:avLst/>
              <a:gdLst>
                <a:gd name="T0" fmla="*/ 588 w 688"/>
                <a:gd name="T1" fmla="*/ 650 h 651"/>
                <a:gd name="T2" fmla="*/ 588 w 688"/>
                <a:gd name="T3" fmla="*/ 650 h 651"/>
                <a:gd name="T4" fmla="*/ 100 w 688"/>
                <a:gd name="T5" fmla="*/ 650 h 651"/>
                <a:gd name="T6" fmla="*/ 0 w 688"/>
                <a:gd name="T7" fmla="*/ 551 h 651"/>
                <a:gd name="T8" fmla="*/ 0 w 688"/>
                <a:gd name="T9" fmla="*/ 90 h 651"/>
                <a:gd name="T10" fmla="*/ 100 w 688"/>
                <a:gd name="T11" fmla="*/ 0 h 651"/>
                <a:gd name="T12" fmla="*/ 145 w 688"/>
                <a:gd name="T13" fmla="*/ 0 h 651"/>
                <a:gd name="T14" fmla="*/ 145 w 688"/>
                <a:gd name="T15" fmla="*/ 54 h 651"/>
                <a:gd name="T16" fmla="*/ 100 w 688"/>
                <a:gd name="T17" fmla="*/ 54 h 651"/>
                <a:gd name="T18" fmla="*/ 63 w 688"/>
                <a:gd name="T19" fmla="*/ 90 h 651"/>
                <a:gd name="T20" fmla="*/ 63 w 688"/>
                <a:gd name="T21" fmla="*/ 551 h 651"/>
                <a:gd name="T22" fmla="*/ 100 w 688"/>
                <a:gd name="T23" fmla="*/ 596 h 651"/>
                <a:gd name="T24" fmla="*/ 588 w 688"/>
                <a:gd name="T25" fmla="*/ 596 h 651"/>
                <a:gd name="T26" fmla="*/ 624 w 688"/>
                <a:gd name="T27" fmla="*/ 551 h 651"/>
                <a:gd name="T28" fmla="*/ 624 w 688"/>
                <a:gd name="T29" fmla="*/ 90 h 651"/>
                <a:gd name="T30" fmla="*/ 588 w 688"/>
                <a:gd name="T31" fmla="*/ 54 h 651"/>
                <a:gd name="T32" fmla="*/ 542 w 688"/>
                <a:gd name="T33" fmla="*/ 54 h 651"/>
                <a:gd name="T34" fmla="*/ 542 w 688"/>
                <a:gd name="T35" fmla="*/ 0 h 651"/>
                <a:gd name="T36" fmla="*/ 588 w 688"/>
                <a:gd name="T37" fmla="*/ 0 h 651"/>
                <a:gd name="T38" fmla="*/ 687 w 688"/>
                <a:gd name="T39" fmla="*/ 90 h 651"/>
                <a:gd name="T40" fmla="*/ 687 w 688"/>
                <a:gd name="T41" fmla="*/ 551 h 651"/>
                <a:gd name="T42" fmla="*/ 588 w 688"/>
                <a:gd name="T43" fmla="*/ 650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8" h="651">
                  <a:moveTo>
                    <a:pt x="588" y="650"/>
                  </a:moveTo>
                  <a:lnTo>
                    <a:pt x="588" y="650"/>
                  </a:lnTo>
                  <a:cubicBezTo>
                    <a:pt x="100" y="650"/>
                    <a:pt x="100" y="650"/>
                    <a:pt x="100" y="650"/>
                  </a:cubicBezTo>
                  <a:cubicBezTo>
                    <a:pt x="45" y="650"/>
                    <a:pt x="0" y="605"/>
                    <a:pt x="0" y="551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36"/>
                    <a:pt x="45" y="0"/>
                    <a:pt x="100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54"/>
                    <a:pt x="145" y="54"/>
                    <a:pt x="145" y="54"/>
                  </a:cubicBezTo>
                  <a:cubicBezTo>
                    <a:pt x="100" y="54"/>
                    <a:pt x="100" y="54"/>
                    <a:pt x="100" y="54"/>
                  </a:cubicBezTo>
                  <a:cubicBezTo>
                    <a:pt x="81" y="54"/>
                    <a:pt x="63" y="72"/>
                    <a:pt x="63" y="90"/>
                  </a:cubicBezTo>
                  <a:cubicBezTo>
                    <a:pt x="63" y="551"/>
                    <a:pt x="63" y="551"/>
                    <a:pt x="63" y="551"/>
                  </a:cubicBezTo>
                  <a:cubicBezTo>
                    <a:pt x="63" y="578"/>
                    <a:pt x="81" y="596"/>
                    <a:pt x="100" y="596"/>
                  </a:cubicBezTo>
                  <a:cubicBezTo>
                    <a:pt x="588" y="596"/>
                    <a:pt x="588" y="596"/>
                    <a:pt x="588" y="596"/>
                  </a:cubicBezTo>
                  <a:cubicBezTo>
                    <a:pt x="615" y="596"/>
                    <a:pt x="624" y="578"/>
                    <a:pt x="624" y="551"/>
                  </a:cubicBezTo>
                  <a:cubicBezTo>
                    <a:pt x="624" y="90"/>
                    <a:pt x="624" y="90"/>
                    <a:pt x="624" y="90"/>
                  </a:cubicBezTo>
                  <a:cubicBezTo>
                    <a:pt x="624" y="72"/>
                    <a:pt x="615" y="54"/>
                    <a:pt x="588" y="54"/>
                  </a:cubicBezTo>
                  <a:cubicBezTo>
                    <a:pt x="542" y="54"/>
                    <a:pt x="542" y="54"/>
                    <a:pt x="542" y="54"/>
                  </a:cubicBezTo>
                  <a:cubicBezTo>
                    <a:pt x="542" y="0"/>
                    <a:pt x="542" y="0"/>
                    <a:pt x="542" y="0"/>
                  </a:cubicBezTo>
                  <a:cubicBezTo>
                    <a:pt x="588" y="0"/>
                    <a:pt x="588" y="0"/>
                    <a:pt x="588" y="0"/>
                  </a:cubicBezTo>
                  <a:cubicBezTo>
                    <a:pt x="642" y="0"/>
                    <a:pt x="687" y="36"/>
                    <a:pt x="687" y="90"/>
                  </a:cubicBezTo>
                  <a:cubicBezTo>
                    <a:pt x="687" y="551"/>
                    <a:pt x="687" y="551"/>
                    <a:pt x="687" y="551"/>
                  </a:cubicBezTo>
                  <a:cubicBezTo>
                    <a:pt x="687" y="605"/>
                    <a:pt x="642" y="650"/>
                    <a:pt x="588" y="65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6" name="Freeform 170">
              <a:extLst>
                <a:ext uri="{FF2B5EF4-FFF2-40B4-BE49-F238E27FC236}">
                  <a16:creationId xmlns:a16="http://schemas.microsoft.com/office/drawing/2014/main" id="{8AB3C857-6D08-D342-AC50-D17B59E4E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48144" y="17521312"/>
              <a:ext cx="303495" cy="53558"/>
            </a:xfrm>
            <a:custGeom>
              <a:avLst/>
              <a:gdLst>
                <a:gd name="T0" fmla="*/ 298 w 299"/>
                <a:gd name="T1" fmla="*/ 54 h 55"/>
                <a:gd name="T2" fmla="*/ 0 w 299"/>
                <a:gd name="T3" fmla="*/ 54 h 55"/>
                <a:gd name="T4" fmla="*/ 0 w 299"/>
                <a:gd name="T5" fmla="*/ 0 h 55"/>
                <a:gd name="T6" fmla="*/ 298 w 299"/>
                <a:gd name="T7" fmla="*/ 0 h 55"/>
                <a:gd name="T8" fmla="*/ 298 w 299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55">
                  <a:moveTo>
                    <a:pt x="298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8" y="54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7" name="Freeform 171">
              <a:extLst>
                <a:ext uri="{FF2B5EF4-FFF2-40B4-BE49-F238E27FC236}">
                  <a16:creationId xmlns:a16="http://schemas.microsoft.com/office/drawing/2014/main" id="{13F32832-0943-4A41-9312-42E883E12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1135" y="17512386"/>
              <a:ext cx="200841" cy="165135"/>
            </a:xfrm>
            <a:custGeom>
              <a:avLst/>
              <a:gdLst>
                <a:gd name="T0" fmla="*/ 45 w 200"/>
                <a:gd name="T1" fmla="*/ 145 h 164"/>
                <a:gd name="T2" fmla="*/ 45 w 200"/>
                <a:gd name="T3" fmla="*/ 145 h 164"/>
                <a:gd name="T4" fmla="*/ 0 w 200"/>
                <a:gd name="T5" fmla="*/ 108 h 164"/>
                <a:gd name="T6" fmla="*/ 90 w 200"/>
                <a:gd name="T7" fmla="*/ 18 h 164"/>
                <a:gd name="T8" fmla="*/ 117 w 200"/>
                <a:gd name="T9" fmla="*/ 9 h 164"/>
                <a:gd name="T10" fmla="*/ 145 w 200"/>
                <a:gd name="T11" fmla="*/ 27 h 164"/>
                <a:gd name="T12" fmla="*/ 190 w 200"/>
                <a:gd name="T13" fmla="*/ 117 h 164"/>
                <a:gd name="T14" fmla="*/ 171 w 200"/>
                <a:gd name="T15" fmla="*/ 154 h 164"/>
                <a:gd name="T16" fmla="*/ 171 w 200"/>
                <a:gd name="T17" fmla="*/ 154 h 164"/>
                <a:gd name="T18" fmla="*/ 135 w 200"/>
                <a:gd name="T19" fmla="*/ 145 h 164"/>
                <a:gd name="T20" fmla="*/ 108 w 200"/>
                <a:gd name="T21" fmla="*/ 81 h 164"/>
                <a:gd name="T22" fmla="*/ 45 w 200"/>
                <a:gd name="T23" fmla="*/ 145 h 164"/>
                <a:gd name="T24" fmla="*/ 135 w 200"/>
                <a:gd name="T25" fmla="*/ 54 h 164"/>
                <a:gd name="T26" fmla="*/ 135 w 200"/>
                <a:gd name="T27" fmla="*/ 5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0" h="164">
                  <a:moveTo>
                    <a:pt x="45" y="145"/>
                  </a:moveTo>
                  <a:lnTo>
                    <a:pt x="45" y="145"/>
                  </a:lnTo>
                  <a:cubicBezTo>
                    <a:pt x="0" y="108"/>
                    <a:pt x="0" y="108"/>
                    <a:pt x="0" y="108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99" y="9"/>
                    <a:pt x="108" y="0"/>
                    <a:pt x="117" y="9"/>
                  </a:cubicBezTo>
                  <a:cubicBezTo>
                    <a:pt x="126" y="9"/>
                    <a:pt x="135" y="18"/>
                    <a:pt x="145" y="27"/>
                  </a:cubicBezTo>
                  <a:cubicBezTo>
                    <a:pt x="190" y="117"/>
                    <a:pt x="190" y="117"/>
                    <a:pt x="190" y="117"/>
                  </a:cubicBezTo>
                  <a:cubicBezTo>
                    <a:pt x="199" y="126"/>
                    <a:pt x="190" y="145"/>
                    <a:pt x="171" y="154"/>
                  </a:cubicBezTo>
                  <a:lnTo>
                    <a:pt x="171" y="154"/>
                  </a:lnTo>
                  <a:cubicBezTo>
                    <a:pt x="162" y="163"/>
                    <a:pt x="145" y="154"/>
                    <a:pt x="135" y="145"/>
                  </a:cubicBezTo>
                  <a:cubicBezTo>
                    <a:pt x="108" y="81"/>
                    <a:pt x="108" y="81"/>
                    <a:pt x="108" y="81"/>
                  </a:cubicBezTo>
                  <a:lnTo>
                    <a:pt x="45" y="145"/>
                  </a:lnTo>
                  <a:close/>
                  <a:moveTo>
                    <a:pt x="135" y="54"/>
                  </a:moveTo>
                  <a:lnTo>
                    <a:pt x="135" y="5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8" name="Freeform 172">
              <a:extLst>
                <a:ext uri="{FF2B5EF4-FFF2-40B4-BE49-F238E27FC236}">
                  <a16:creationId xmlns:a16="http://schemas.microsoft.com/office/drawing/2014/main" id="{38EF888E-3A19-A845-92F7-96408C56B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9725" y="17601649"/>
              <a:ext cx="267790" cy="191914"/>
            </a:xfrm>
            <a:custGeom>
              <a:avLst/>
              <a:gdLst>
                <a:gd name="T0" fmla="*/ 108 w 263"/>
                <a:gd name="T1" fmla="*/ 190 h 191"/>
                <a:gd name="T2" fmla="*/ 108 w 263"/>
                <a:gd name="T3" fmla="*/ 190 h 191"/>
                <a:gd name="T4" fmla="*/ 108 w 263"/>
                <a:gd name="T5" fmla="*/ 190 h 191"/>
                <a:gd name="T6" fmla="*/ 72 w 263"/>
                <a:gd name="T7" fmla="*/ 172 h 191"/>
                <a:gd name="T8" fmla="*/ 0 w 263"/>
                <a:gd name="T9" fmla="*/ 91 h 191"/>
                <a:gd name="T10" fmla="*/ 72 w 263"/>
                <a:gd name="T11" fmla="*/ 18 h 191"/>
                <a:gd name="T12" fmla="*/ 117 w 263"/>
                <a:gd name="T13" fmla="*/ 55 h 191"/>
                <a:gd name="T14" fmla="*/ 81 w 263"/>
                <a:gd name="T15" fmla="*/ 100 h 191"/>
                <a:gd name="T16" fmla="*/ 108 w 263"/>
                <a:gd name="T17" fmla="*/ 127 h 191"/>
                <a:gd name="T18" fmla="*/ 207 w 263"/>
                <a:gd name="T19" fmla="*/ 18 h 191"/>
                <a:gd name="T20" fmla="*/ 253 w 263"/>
                <a:gd name="T21" fmla="*/ 18 h 191"/>
                <a:gd name="T22" fmla="*/ 253 w 263"/>
                <a:gd name="T23" fmla="*/ 18 h 191"/>
                <a:gd name="T24" fmla="*/ 253 w 263"/>
                <a:gd name="T25" fmla="*/ 55 h 191"/>
                <a:gd name="T26" fmla="*/ 144 w 263"/>
                <a:gd name="T27" fmla="*/ 172 h 191"/>
                <a:gd name="T28" fmla="*/ 108 w 263"/>
                <a:gd name="T29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3" h="191">
                  <a:moveTo>
                    <a:pt x="108" y="190"/>
                  </a:moveTo>
                  <a:lnTo>
                    <a:pt x="108" y="190"/>
                  </a:lnTo>
                  <a:lnTo>
                    <a:pt x="108" y="190"/>
                  </a:lnTo>
                  <a:cubicBezTo>
                    <a:pt x="90" y="190"/>
                    <a:pt x="81" y="190"/>
                    <a:pt x="72" y="17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117" y="55"/>
                    <a:pt x="117" y="55"/>
                    <a:pt x="117" y="55"/>
                  </a:cubicBezTo>
                  <a:cubicBezTo>
                    <a:pt x="81" y="100"/>
                    <a:pt x="81" y="100"/>
                    <a:pt x="81" y="100"/>
                  </a:cubicBezTo>
                  <a:cubicBezTo>
                    <a:pt x="108" y="127"/>
                    <a:pt x="108" y="127"/>
                    <a:pt x="108" y="127"/>
                  </a:cubicBezTo>
                  <a:cubicBezTo>
                    <a:pt x="207" y="18"/>
                    <a:pt x="207" y="18"/>
                    <a:pt x="207" y="18"/>
                  </a:cubicBezTo>
                  <a:cubicBezTo>
                    <a:pt x="217" y="10"/>
                    <a:pt x="243" y="0"/>
                    <a:pt x="253" y="18"/>
                  </a:cubicBezTo>
                  <a:lnTo>
                    <a:pt x="253" y="18"/>
                  </a:lnTo>
                  <a:cubicBezTo>
                    <a:pt x="262" y="27"/>
                    <a:pt x="262" y="46"/>
                    <a:pt x="253" y="55"/>
                  </a:cubicBezTo>
                  <a:cubicBezTo>
                    <a:pt x="144" y="172"/>
                    <a:pt x="144" y="172"/>
                    <a:pt x="144" y="172"/>
                  </a:cubicBezTo>
                  <a:cubicBezTo>
                    <a:pt x="135" y="190"/>
                    <a:pt x="117" y="190"/>
                    <a:pt x="108" y="19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9" name="Freeform 173">
              <a:extLst>
                <a:ext uri="{FF2B5EF4-FFF2-40B4-BE49-F238E27FC236}">
                  <a16:creationId xmlns:a16="http://schemas.microsoft.com/office/drawing/2014/main" id="{8193BA58-9AF8-FF44-91C6-52B59B883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67807" y="17512386"/>
              <a:ext cx="191917" cy="165135"/>
            </a:xfrm>
            <a:custGeom>
              <a:avLst/>
              <a:gdLst>
                <a:gd name="T0" fmla="*/ 153 w 191"/>
                <a:gd name="T1" fmla="*/ 145 h 164"/>
                <a:gd name="T2" fmla="*/ 153 w 191"/>
                <a:gd name="T3" fmla="*/ 145 h 164"/>
                <a:gd name="T4" fmla="*/ 190 w 191"/>
                <a:gd name="T5" fmla="*/ 108 h 164"/>
                <a:gd name="T6" fmla="*/ 99 w 191"/>
                <a:gd name="T7" fmla="*/ 18 h 164"/>
                <a:gd name="T8" fmla="*/ 72 w 191"/>
                <a:gd name="T9" fmla="*/ 9 h 164"/>
                <a:gd name="T10" fmla="*/ 45 w 191"/>
                <a:gd name="T11" fmla="*/ 27 h 164"/>
                <a:gd name="T12" fmla="*/ 9 w 191"/>
                <a:gd name="T13" fmla="*/ 117 h 164"/>
                <a:gd name="T14" fmla="*/ 18 w 191"/>
                <a:gd name="T15" fmla="*/ 154 h 164"/>
                <a:gd name="T16" fmla="*/ 18 w 191"/>
                <a:gd name="T17" fmla="*/ 154 h 164"/>
                <a:gd name="T18" fmla="*/ 63 w 191"/>
                <a:gd name="T19" fmla="*/ 145 h 164"/>
                <a:gd name="T20" fmla="*/ 90 w 191"/>
                <a:gd name="T21" fmla="*/ 81 h 164"/>
                <a:gd name="T22" fmla="*/ 153 w 191"/>
                <a:gd name="T23" fmla="*/ 145 h 164"/>
                <a:gd name="T24" fmla="*/ 54 w 191"/>
                <a:gd name="T25" fmla="*/ 54 h 164"/>
                <a:gd name="T26" fmla="*/ 54 w 191"/>
                <a:gd name="T27" fmla="*/ 5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1" h="164">
                  <a:moveTo>
                    <a:pt x="153" y="145"/>
                  </a:moveTo>
                  <a:lnTo>
                    <a:pt x="153" y="145"/>
                  </a:lnTo>
                  <a:cubicBezTo>
                    <a:pt x="190" y="108"/>
                    <a:pt x="190" y="108"/>
                    <a:pt x="190" y="10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0" y="9"/>
                    <a:pt x="81" y="0"/>
                    <a:pt x="72" y="9"/>
                  </a:cubicBezTo>
                  <a:cubicBezTo>
                    <a:pt x="63" y="9"/>
                    <a:pt x="54" y="18"/>
                    <a:pt x="45" y="27"/>
                  </a:cubicBezTo>
                  <a:cubicBezTo>
                    <a:pt x="9" y="117"/>
                    <a:pt x="9" y="117"/>
                    <a:pt x="9" y="117"/>
                  </a:cubicBezTo>
                  <a:cubicBezTo>
                    <a:pt x="0" y="126"/>
                    <a:pt x="0" y="145"/>
                    <a:pt x="18" y="154"/>
                  </a:cubicBezTo>
                  <a:lnTo>
                    <a:pt x="18" y="154"/>
                  </a:lnTo>
                  <a:cubicBezTo>
                    <a:pt x="36" y="163"/>
                    <a:pt x="54" y="154"/>
                    <a:pt x="63" y="145"/>
                  </a:cubicBezTo>
                  <a:cubicBezTo>
                    <a:pt x="90" y="81"/>
                    <a:pt x="90" y="81"/>
                    <a:pt x="90" y="81"/>
                  </a:cubicBezTo>
                  <a:lnTo>
                    <a:pt x="153" y="145"/>
                  </a:lnTo>
                  <a:close/>
                  <a:moveTo>
                    <a:pt x="54" y="54"/>
                  </a:moveTo>
                  <a:lnTo>
                    <a:pt x="54" y="5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0" name="Freeform 174">
              <a:extLst>
                <a:ext uri="{FF2B5EF4-FFF2-40B4-BE49-F238E27FC236}">
                  <a16:creationId xmlns:a16="http://schemas.microsoft.com/office/drawing/2014/main" id="{E0A1787E-B6EC-DA45-8C70-44ED90284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67807" y="17601649"/>
              <a:ext cx="276716" cy="191914"/>
            </a:xfrm>
            <a:custGeom>
              <a:avLst/>
              <a:gdLst>
                <a:gd name="T0" fmla="*/ 162 w 272"/>
                <a:gd name="T1" fmla="*/ 190 h 191"/>
                <a:gd name="T2" fmla="*/ 162 w 272"/>
                <a:gd name="T3" fmla="*/ 190 h 191"/>
                <a:gd name="T4" fmla="*/ 162 w 272"/>
                <a:gd name="T5" fmla="*/ 190 h 191"/>
                <a:gd name="T6" fmla="*/ 199 w 272"/>
                <a:gd name="T7" fmla="*/ 172 h 191"/>
                <a:gd name="T8" fmla="*/ 271 w 272"/>
                <a:gd name="T9" fmla="*/ 91 h 191"/>
                <a:gd name="T10" fmla="*/ 190 w 272"/>
                <a:gd name="T11" fmla="*/ 18 h 191"/>
                <a:gd name="T12" fmla="*/ 153 w 272"/>
                <a:gd name="T13" fmla="*/ 55 h 191"/>
                <a:gd name="T14" fmla="*/ 190 w 272"/>
                <a:gd name="T15" fmla="*/ 100 h 191"/>
                <a:gd name="T16" fmla="*/ 162 w 272"/>
                <a:gd name="T17" fmla="*/ 127 h 191"/>
                <a:gd name="T18" fmla="*/ 54 w 272"/>
                <a:gd name="T19" fmla="*/ 18 h 191"/>
                <a:gd name="T20" fmla="*/ 18 w 272"/>
                <a:gd name="T21" fmla="*/ 18 h 191"/>
                <a:gd name="T22" fmla="*/ 18 w 272"/>
                <a:gd name="T23" fmla="*/ 18 h 191"/>
                <a:gd name="T24" fmla="*/ 9 w 272"/>
                <a:gd name="T25" fmla="*/ 55 h 191"/>
                <a:gd name="T26" fmla="*/ 117 w 272"/>
                <a:gd name="T27" fmla="*/ 172 h 191"/>
                <a:gd name="T28" fmla="*/ 162 w 272"/>
                <a:gd name="T29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191">
                  <a:moveTo>
                    <a:pt x="162" y="190"/>
                  </a:moveTo>
                  <a:lnTo>
                    <a:pt x="162" y="190"/>
                  </a:lnTo>
                  <a:lnTo>
                    <a:pt x="162" y="190"/>
                  </a:lnTo>
                  <a:cubicBezTo>
                    <a:pt x="171" y="190"/>
                    <a:pt x="190" y="190"/>
                    <a:pt x="199" y="172"/>
                  </a:cubicBezTo>
                  <a:cubicBezTo>
                    <a:pt x="271" y="91"/>
                    <a:pt x="271" y="91"/>
                    <a:pt x="271" y="91"/>
                  </a:cubicBezTo>
                  <a:cubicBezTo>
                    <a:pt x="190" y="18"/>
                    <a:pt x="190" y="18"/>
                    <a:pt x="190" y="18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62" y="127"/>
                    <a:pt x="162" y="127"/>
                    <a:pt x="162" y="127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45" y="10"/>
                    <a:pt x="27" y="0"/>
                    <a:pt x="18" y="18"/>
                  </a:cubicBezTo>
                  <a:lnTo>
                    <a:pt x="18" y="18"/>
                  </a:lnTo>
                  <a:cubicBezTo>
                    <a:pt x="0" y="27"/>
                    <a:pt x="0" y="46"/>
                    <a:pt x="9" y="55"/>
                  </a:cubicBezTo>
                  <a:cubicBezTo>
                    <a:pt x="117" y="172"/>
                    <a:pt x="117" y="172"/>
                    <a:pt x="117" y="172"/>
                  </a:cubicBezTo>
                  <a:cubicBezTo>
                    <a:pt x="126" y="190"/>
                    <a:pt x="144" y="190"/>
                    <a:pt x="162" y="19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1" name="Freeform 175">
              <a:extLst>
                <a:ext uri="{FF2B5EF4-FFF2-40B4-BE49-F238E27FC236}">
                  <a16:creationId xmlns:a16="http://schemas.microsoft.com/office/drawing/2014/main" id="{4DB9385F-B40D-4944-B851-9F2C609FE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4693" y="17887291"/>
              <a:ext cx="147283" cy="44632"/>
            </a:xfrm>
            <a:custGeom>
              <a:avLst/>
              <a:gdLst>
                <a:gd name="T0" fmla="*/ 0 w 146"/>
                <a:gd name="T1" fmla="*/ 18 h 46"/>
                <a:gd name="T2" fmla="*/ 0 w 146"/>
                <a:gd name="T3" fmla="*/ 18 h 46"/>
                <a:gd name="T4" fmla="*/ 0 w 146"/>
                <a:gd name="T5" fmla="*/ 18 h 46"/>
                <a:gd name="T6" fmla="*/ 27 w 146"/>
                <a:gd name="T7" fmla="*/ 0 h 46"/>
                <a:gd name="T8" fmla="*/ 117 w 146"/>
                <a:gd name="T9" fmla="*/ 0 h 46"/>
                <a:gd name="T10" fmla="*/ 145 w 146"/>
                <a:gd name="T11" fmla="*/ 18 h 46"/>
                <a:gd name="T12" fmla="*/ 145 w 146"/>
                <a:gd name="T13" fmla="*/ 18 h 46"/>
                <a:gd name="T14" fmla="*/ 117 w 146"/>
                <a:gd name="T15" fmla="*/ 45 h 46"/>
                <a:gd name="T16" fmla="*/ 27 w 146"/>
                <a:gd name="T17" fmla="*/ 45 h 46"/>
                <a:gd name="T18" fmla="*/ 0 w 146"/>
                <a:gd name="T19" fmla="*/ 1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6" h="46">
                  <a:moveTo>
                    <a:pt x="0" y="18"/>
                  </a:moveTo>
                  <a:lnTo>
                    <a:pt x="0" y="18"/>
                  </a:lnTo>
                  <a:lnTo>
                    <a:pt x="0" y="18"/>
                  </a:lnTo>
                  <a:cubicBezTo>
                    <a:pt x="0" y="9"/>
                    <a:pt x="9" y="0"/>
                    <a:pt x="2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27" y="0"/>
                    <a:pt x="145" y="9"/>
                    <a:pt x="145" y="18"/>
                  </a:cubicBezTo>
                  <a:lnTo>
                    <a:pt x="145" y="18"/>
                  </a:lnTo>
                  <a:cubicBezTo>
                    <a:pt x="145" y="36"/>
                    <a:pt x="127" y="45"/>
                    <a:pt x="11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9" y="45"/>
                    <a:pt x="0" y="36"/>
                    <a:pt x="0" y="1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2" name="Freeform 176">
              <a:extLst>
                <a:ext uri="{FF2B5EF4-FFF2-40B4-BE49-F238E27FC236}">
                  <a16:creationId xmlns:a16="http://schemas.microsoft.com/office/drawing/2014/main" id="{B289B9FD-DB42-EE41-ABE5-975A0BD34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8651" y="17896218"/>
              <a:ext cx="44632" cy="348126"/>
            </a:xfrm>
            <a:custGeom>
              <a:avLst/>
              <a:gdLst>
                <a:gd name="T0" fmla="*/ 45 w 46"/>
                <a:gd name="T1" fmla="*/ 343 h 344"/>
                <a:gd name="T2" fmla="*/ 45 w 46"/>
                <a:gd name="T3" fmla="*/ 343 h 344"/>
                <a:gd name="T4" fmla="*/ 0 w 46"/>
                <a:gd name="T5" fmla="*/ 343 h 344"/>
                <a:gd name="T6" fmla="*/ 0 w 46"/>
                <a:gd name="T7" fmla="*/ 27 h 344"/>
                <a:gd name="T8" fmla="*/ 17 w 46"/>
                <a:gd name="T9" fmla="*/ 0 h 344"/>
                <a:gd name="T10" fmla="*/ 17 w 46"/>
                <a:gd name="T11" fmla="*/ 0 h 344"/>
                <a:gd name="T12" fmla="*/ 45 w 46"/>
                <a:gd name="T13" fmla="*/ 27 h 344"/>
                <a:gd name="T14" fmla="*/ 45 w 46"/>
                <a:gd name="T15" fmla="*/ 34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344">
                  <a:moveTo>
                    <a:pt x="45" y="343"/>
                  </a:moveTo>
                  <a:lnTo>
                    <a:pt x="45" y="343"/>
                  </a:lnTo>
                  <a:cubicBezTo>
                    <a:pt x="0" y="343"/>
                    <a:pt x="0" y="343"/>
                    <a:pt x="0" y="34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8" y="0"/>
                    <a:pt x="17" y="0"/>
                  </a:cubicBezTo>
                  <a:lnTo>
                    <a:pt x="17" y="0"/>
                  </a:lnTo>
                  <a:cubicBezTo>
                    <a:pt x="36" y="0"/>
                    <a:pt x="45" y="9"/>
                    <a:pt x="45" y="27"/>
                  </a:cubicBezTo>
                  <a:lnTo>
                    <a:pt x="45" y="343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3A2C8A4-BD50-D449-8A1F-F52919616087}"/>
              </a:ext>
            </a:extLst>
          </p:cNvPr>
          <p:cNvGrpSpPr/>
          <p:nvPr/>
        </p:nvGrpSpPr>
        <p:grpSpPr>
          <a:xfrm>
            <a:off x="4527427" y="10643903"/>
            <a:ext cx="5233232" cy="1682233"/>
            <a:chOff x="15577833" y="4379847"/>
            <a:chExt cx="5233232" cy="1682233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29F07E45-68C9-CA48-BC0E-C19B173D5776}"/>
                </a:ext>
              </a:extLst>
            </p:cNvPr>
            <p:cNvSpPr txBox="1"/>
            <p:nvPr/>
          </p:nvSpPr>
          <p:spPr>
            <a:xfrm>
              <a:off x="15577833" y="4973192"/>
              <a:ext cx="523323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10099B3-DBFF-F749-91FE-D15D573A04B1}"/>
                </a:ext>
              </a:extLst>
            </p:cNvPr>
            <p:cNvSpPr/>
            <p:nvPr/>
          </p:nvSpPr>
          <p:spPr>
            <a:xfrm>
              <a:off x="15577833" y="4379847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11C0F12-7D9A-2946-8D2A-317027E78778}"/>
              </a:ext>
            </a:extLst>
          </p:cNvPr>
          <p:cNvGrpSpPr/>
          <p:nvPr/>
        </p:nvGrpSpPr>
        <p:grpSpPr>
          <a:xfrm>
            <a:off x="9964095" y="10643903"/>
            <a:ext cx="5233232" cy="1682233"/>
            <a:chOff x="15577833" y="4379847"/>
            <a:chExt cx="5233232" cy="1682233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272B87B8-3C32-1C4F-BC3D-09568456FDF0}"/>
                </a:ext>
              </a:extLst>
            </p:cNvPr>
            <p:cNvSpPr txBox="1"/>
            <p:nvPr/>
          </p:nvSpPr>
          <p:spPr>
            <a:xfrm>
              <a:off x="15577833" y="4973192"/>
              <a:ext cx="523323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09CC274-5E35-CC4B-AB03-F2567893A8E8}"/>
                </a:ext>
              </a:extLst>
            </p:cNvPr>
            <p:cNvSpPr/>
            <p:nvPr/>
          </p:nvSpPr>
          <p:spPr>
            <a:xfrm>
              <a:off x="15577833" y="4379847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B97DAF6B-6773-B349-9901-3BB8D03B5753}"/>
              </a:ext>
            </a:extLst>
          </p:cNvPr>
          <p:cNvGrpSpPr/>
          <p:nvPr/>
        </p:nvGrpSpPr>
        <p:grpSpPr>
          <a:xfrm>
            <a:off x="15394457" y="10643903"/>
            <a:ext cx="5233232" cy="1682233"/>
            <a:chOff x="15577833" y="4379847"/>
            <a:chExt cx="5233232" cy="1682233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CCA32D56-07F3-3943-AA04-A8786977A561}"/>
                </a:ext>
              </a:extLst>
            </p:cNvPr>
            <p:cNvSpPr txBox="1"/>
            <p:nvPr/>
          </p:nvSpPr>
          <p:spPr>
            <a:xfrm>
              <a:off x="15577833" y="4973192"/>
              <a:ext cx="523323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EC91558-DF16-8146-9571-D926BDC7EA12}"/>
                </a:ext>
              </a:extLst>
            </p:cNvPr>
            <p:cNvSpPr/>
            <p:nvPr/>
          </p:nvSpPr>
          <p:spPr>
            <a:xfrm>
              <a:off x="15577833" y="4379847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CD4016A2-4B53-CD4E-BA81-D61F666EA5B9}"/>
              </a:ext>
            </a:extLst>
          </p:cNvPr>
          <p:cNvSpPr txBox="1"/>
          <p:nvPr/>
        </p:nvSpPr>
        <p:spPr>
          <a:xfrm flipH="1">
            <a:off x="9705323" y="4482393"/>
            <a:ext cx="85044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46" name="CuadroTexto 350">
            <a:extLst>
              <a:ext uri="{FF2B5EF4-FFF2-40B4-BE49-F238E27FC236}">
                <a16:creationId xmlns:a16="http://schemas.microsoft.com/office/drawing/2014/main" id="{A0D30DED-B407-B441-A44F-D37B582F93E4}"/>
              </a:ext>
            </a:extLst>
          </p:cNvPr>
          <p:cNvSpPr txBox="1"/>
          <p:nvPr/>
        </p:nvSpPr>
        <p:spPr>
          <a:xfrm>
            <a:off x="7566448" y="1022190"/>
            <a:ext cx="92448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Ecology Infographic</a:t>
            </a:r>
          </a:p>
        </p:txBody>
      </p:sp>
    </p:spTree>
    <p:extLst>
      <p:ext uri="{BB962C8B-B14F-4D97-AF65-F5344CB8AC3E}">
        <p14:creationId xmlns:p14="http://schemas.microsoft.com/office/powerpoint/2010/main" val="239257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1">
            <a:extLst>
              <a:ext uri="{FF2B5EF4-FFF2-40B4-BE49-F238E27FC236}">
                <a16:creationId xmlns:a16="http://schemas.microsoft.com/office/drawing/2014/main" id="{E29212CD-2AC6-8B46-83D0-CDEAD72DF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5404" y="4117902"/>
            <a:ext cx="5897442" cy="7899280"/>
          </a:xfrm>
          <a:custGeom>
            <a:avLst/>
            <a:gdLst>
              <a:gd name="T0" fmla="*/ 5098 w 5532"/>
              <a:gd name="T1" fmla="*/ 3145 h 7413"/>
              <a:gd name="T2" fmla="*/ 5098 w 5532"/>
              <a:gd name="T3" fmla="*/ 3145 h 7413"/>
              <a:gd name="T4" fmla="*/ 3027 w 5532"/>
              <a:gd name="T5" fmla="*/ 172 h 7413"/>
              <a:gd name="T6" fmla="*/ 2513 w 5532"/>
              <a:gd name="T7" fmla="*/ 172 h 7413"/>
              <a:gd name="T8" fmla="*/ 443 w 5532"/>
              <a:gd name="T9" fmla="*/ 3145 h 7413"/>
              <a:gd name="T10" fmla="*/ 9 w 5532"/>
              <a:gd name="T11" fmla="*/ 4655 h 7413"/>
              <a:gd name="T12" fmla="*/ 2729 w 5532"/>
              <a:gd name="T13" fmla="*/ 7394 h 7413"/>
              <a:gd name="T14" fmla="*/ 5531 w 5532"/>
              <a:gd name="T15" fmla="*/ 4628 h 7413"/>
              <a:gd name="T16" fmla="*/ 5098 w 5532"/>
              <a:gd name="T17" fmla="*/ 3145 h 7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32" h="7413">
                <a:moveTo>
                  <a:pt x="5098" y="3145"/>
                </a:moveTo>
                <a:lnTo>
                  <a:pt x="5098" y="3145"/>
                </a:lnTo>
                <a:cubicBezTo>
                  <a:pt x="3027" y="172"/>
                  <a:pt x="3027" y="172"/>
                  <a:pt x="3027" y="172"/>
                </a:cubicBezTo>
                <a:cubicBezTo>
                  <a:pt x="2901" y="0"/>
                  <a:pt x="2639" y="0"/>
                  <a:pt x="2513" y="172"/>
                </a:cubicBezTo>
                <a:cubicBezTo>
                  <a:pt x="443" y="3145"/>
                  <a:pt x="443" y="3145"/>
                  <a:pt x="443" y="3145"/>
                </a:cubicBezTo>
                <a:cubicBezTo>
                  <a:pt x="163" y="3579"/>
                  <a:pt x="0" y="4094"/>
                  <a:pt x="9" y="4655"/>
                </a:cubicBezTo>
                <a:cubicBezTo>
                  <a:pt x="18" y="6146"/>
                  <a:pt x="1229" y="7367"/>
                  <a:pt x="2729" y="7394"/>
                </a:cubicBezTo>
                <a:cubicBezTo>
                  <a:pt x="4275" y="7412"/>
                  <a:pt x="5531" y="6164"/>
                  <a:pt x="5531" y="4628"/>
                </a:cubicBezTo>
                <a:cubicBezTo>
                  <a:pt x="5531" y="4085"/>
                  <a:pt x="5369" y="3570"/>
                  <a:pt x="5098" y="3145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156">
            <a:extLst>
              <a:ext uri="{FF2B5EF4-FFF2-40B4-BE49-F238E27FC236}">
                <a16:creationId xmlns:a16="http://schemas.microsoft.com/office/drawing/2014/main" id="{274E3BAA-779C-434C-9E97-2C798603F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13" y="5400771"/>
            <a:ext cx="4924715" cy="6616411"/>
          </a:xfrm>
          <a:custGeom>
            <a:avLst/>
            <a:gdLst>
              <a:gd name="T0" fmla="*/ 4258 w 4621"/>
              <a:gd name="T1" fmla="*/ 2639 h 6211"/>
              <a:gd name="T2" fmla="*/ 4258 w 4621"/>
              <a:gd name="T3" fmla="*/ 2639 h 6211"/>
              <a:gd name="T4" fmla="*/ 2522 w 4621"/>
              <a:gd name="T5" fmla="*/ 154 h 6211"/>
              <a:gd name="T6" fmla="*/ 2098 w 4621"/>
              <a:gd name="T7" fmla="*/ 154 h 6211"/>
              <a:gd name="T8" fmla="*/ 362 w 4621"/>
              <a:gd name="T9" fmla="*/ 2639 h 6211"/>
              <a:gd name="T10" fmla="*/ 0 w 4621"/>
              <a:gd name="T11" fmla="*/ 3896 h 6211"/>
              <a:gd name="T12" fmla="*/ 2278 w 4621"/>
              <a:gd name="T13" fmla="*/ 6192 h 6211"/>
              <a:gd name="T14" fmla="*/ 4620 w 4621"/>
              <a:gd name="T15" fmla="*/ 3877 h 6211"/>
              <a:gd name="T16" fmla="*/ 4258 w 4621"/>
              <a:gd name="T17" fmla="*/ 2639 h 6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21" h="6211">
                <a:moveTo>
                  <a:pt x="4258" y="2639"/>
                </a:moveTo>
                <a:lnTo>
                  <a:pt x="4258" y="2639"/>
                </a:lnTo>
                <a:cubicBezTo>
                  <a:pt x="2522" y="154"/>
                  <a:pt x="2522" y="154"/>
                  <a:pt x="2522" y="154"/>
                </a:cubicBezTo>
                <a:cubicBezTo>
                  <a:pt x="2423" y="0"/>
                  <a:pt x="2206" y="0"/>
                  <a:pt x="2098" y="154"/>
                </a:cubicBezTo>
                <a:cubicBezTo>
                  <a:pt x="362" y="2639"/>
                  <a:pt x="362" y="2639"/>
                  <a:pt x="362" y="2639"/>
                </a:cubicBezTo>
                <a:cubicBezTo>
                  <a:pt x="127" y="3001"/>
                  <a:pt x="0" y="3435"/>
                  <a:pt x="0" y="3896"/>
                </a:cubicBezTo>
                <a:cubicBezTo>
                  <a:pt x="9" y="5143"/>
                  <a:pt x="1031" y="6174"/>
                  <a:pt x="2278" y="6192"/>
                </a:cubicBezTo>
                <a:cubicBezTo>
                  <a:pt x="3571" y="6210"/>
                  <a:pt x="4620" y="5170"/>
                  <a:pt x="4620" y="3877"/>
                </a:cubicBezTo>
                <a:cubicBezTo>
                  <a:pt x="4620" y="3426"/>
                  <a:pt x="4493" y="2992"/>
                  <a:pt x="4258" y="263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210">
            <a:extLst>
              <a:ext uri="{FF2B5EF4-FFF2-40B4-BE49-F238E27FC236}">
                <a16:creationId xmlns:a16="http://schemas.microsoft.com/office/drawing/2014/main" id="{A3DE2C34-320D-6746-92F9-2BCEFF2BE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6523" y="5400771"/>
            <a:ext cx="4934114" cy="6616411"/>
          </a:xfrm>
          <a:custGeom>
            <a:avLst/>
            <a:gdLst>
              <a:gd name="T0" fmla="*/ 4258 w 4630"/>
              <a:gd name="T1" fmla="*/ 2639 h 6211"/>
              <a:gd name="T2" fmla="*/ 4258 w 4630"/>
              <a:gd name="T3" fmla="*/ 2639 h 6211"/>
              <a:gd name="T4" fmla="*/ 2531 w 4630"/>
              <a:gd name="T5" fmla="*/ 154 h 6211"/>
              <a:gd name="T6" fmla="*/ 2097 w 4630"/>
              <a:gd name="T7" fmla="*/ 154 h 6211"/>
              <a:gd name="T8" fmla="*/ 362 w 4630"/>
              <a:gd name="T9" fmla="*/ 2639 h 6211"/>
              <a:gd name="T10" fmla="*/ 0 w 4630"/>
              <a:gd name="T11" fmla="*/ 3896 h 6211"/>
              <a:gd name="T12" fmla="*/ 2278 w 4630"/>
              <a:gd name="T13" fmla="*/ 6192 h 6211"/>
              <a:gd name="T14" fmla="*/ 4629 w 4630"/>
              <a:gd name="T15" fmla="*/ 3877 h 6211"/>
              <a:gd name="T16" fmla="*/ 4258 w 4630"/>
              <a:gd name="T17" fmla="*/ 2639 h 6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30" h="6211">
                <a:moveTo>
                  <a:pt x="4258" y="2639"/>
                </a:moveTo>
                <a:lnTo>
                  <a:pt x="4258" y="2639"/>
                </a:lnTo>
                <a:cubicBezTo>
                  <a:pt x="2531" y="154"/>
                  <a:pt x="2531" y="154"/>
                  <a:pt x="2531" y="154"/>
                </a:cubicBezTo>
                <a:cubicBezTo>
                  <a:pt x="2423" y="0"/>
                  <a:pt x="2206" y="0"/>
                  <a:pt x="2097" y="154"/>
                </a:cubicBezTo>
                <a:cubicBezTo>
                  <a:pt x="362" y="2639"/>
                  <a:pt x="362" y="2639"/>
                  <a:pt x="362" y="2639"/>
                </a:cubicBezTo>
                <a:cubicBezTo>
                  <a:pt x="136" y="3001"/>
                  <a:pt x="0" y="3435"/>
                  <a:pt x="0" y="3896"/>
                </a:cubicBezTo>
                <a:cubicBezTo>
                  <a:pt x="9" y="5143"/>
                  <a:pt x="1031" y="6174"/>
                  <a:pt x="2278" y="6192"/>
                </a:cubicBezTo>
                <a:cubicBezTo>
                  <a:pt x="3571" y="6210"/>
                  <a:pt x="4629" y="5170"/>
                  <a:pt x="4629" y="3877"/>
                </a:cubicBezTo>
                <a:cubicBezTo>
                  <a:pt x="4629" y="3426"/>
                  <a:pt x="4493" y="2992"/>
                  <a:pt x="4258" y="263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FAABBF1-0EAD-124B-9079-B80700A0848A}"/>
              </a:ext>
            </a:extLst>
          </p:cNvPr>
          <p:cNvGrpSpPr/>
          <p:nvPr/>
        </p:nvGrpSpPr>
        <p:grpSpPr>
          <a:xfrm flipH="1">
            <a:off x="4706698" y="6195060"/>
            <a:ext cx="1801882" cy="1801878"/>
            <a:chOff x="14311688" y="4300325"/>
            <a:chExt cx="1500348" cy="1500346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6DB288B-31D7-C647-BF95-197F13227D74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EC11AF9-3E9F-984C-8154-55AD347405A0}"/>
                </a:ext>
              </a:extLst>
            </p:cNvPr>
            <p:cNvSpPr txBox="1"/>
            <p:nvPr/>
          </p:nvSpPr>
          <p:spPr>
            <a:xfrm>
              <a:off x="14585027" y="4616435"/>
              <a:ext cx="907232" cy="7688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9193CAD-14E6-8343-9A51-312F05A96F94}"/>
              </a:ext>
            </a:extLst>
          </p:cNvPr>
          <p:cNvGrpSpPr/>
          <p:nvPr/>
        </p:nvGrpSpPr>
        <p:grpSpPr>
          <a:xfrm flipH="1">
            <a:off x="12567876" y="5056122"/>
            <a:ext cx="1801882" cy="1801878"/>
            <a:chOff x="14311688" y="4300325"/>
            <a:chExt cx="1500348" cy="1500346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93C06AA-F807-4840-A0E3-E37B54045F8A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2388F9B-4C86-FE40-A9F4-8736B0138C43}"/>
                </a:ext>
              </a:extLst>
            </p:cNvPr>
            <p:cNvSpPr txBox="1"/>
            <p:nvPr/>
          </p:nvSpPr>
          <p:spPr>
            <a:xfrm>
              <a:off x="14585027" y="4616435"/>
              <a:ext cx="907232" cy="7688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588EC6E-49E8-2144-927F-496C538A5840}"/>
              </a:ext>
            </a:extLst>
          </p:cNvPr>
          <p:cNvGrpSpPr/>
          <p:nvPr/>
        </p:nvGrpSpPr>
        <p:grpSpPr>
          <a:xfrm flipH="1">
            <a:off x="20115228" y="6195060"/>
            <a:ext cx="1801882" cy="1801878"/>
            <a:chOff x="14311688" y="4300325"/>
            <a:chExt cx="1500348" cy="150034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2FB05E6-1555-4546-BF0D-6FF4B0BD3809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34CD13-7C5D-5446-94DA-DA5C91B47D25}"/>
                </a:ext>
              </a:extLst>
            </p:cNvPr>
            <p:cNvSpPr txBox="1"/>
            <p:nvPr/>
          </p:nvSpPr>
          <p:spPr>
            <a:xfrm>
              <a:off x="14585027" y="4616435"/>
              <a:ext cx="907232" cy="7688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DD5EBBB-C947-AD4B-B708-497FABCA7D9D}"/>
              </a:ext>
            </a:extLst>
          </p:cNvPr>
          <p:cNvGrpSpPr/>
          <p:nvPr/>
        </p:nvGrpSpPr>
        <p:grpSpPr>
          <a:xfrm>
            <a:off x="2318900" y="8376578"/>
            <a:ext cx="4390340" cy="2208018"/>
            <a:chOff x="15999279" y="4379847"/>
            <a:chExt cx="4390340" cy="220801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EB7799-98D3-4C43-B708-CA0A2CC0B5A6}"/>
                </a:ext>
              </a:extLst>
            </p:cNvPr>
            <p:cNvSpPr txBox="1"/>
            <p:nvPr/>
          </p:nvSpPr>
          <p:spPr>
            <a:xfrm>
              <a:off x="15999279" y="4973192"/>
              <a:ext cx="4390340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967226D-A422-8645-9794-6318B4FFB16D}"/>
                </a:ext>
              </a:extLst>
            </p:cNvPr>
            <p:cNvSpPr/>
            <p:nvPr/>
          </p:nvSpPr>
          <p:spPr>
            <a:xfrm>
              <a:off x="15999279" y="4379847"/>
              <a:ext cx="439034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F6A77A8-5542-424F-BBD9-73A6932F4D19}"/>
              </a:ext>
            </a:extLst>
          </p:cNvPr>
          <p:cNvGrpSpPr/>
          <p:nvPr/>
        </p:nvGrpSpPr>
        <p:grpSpPr>
          <a:xfrm>
            <a:off x="9988955" y="7918900"/>
            <a:ext cx="4390340" cy="2208018"/>
            <a:chOff x="15999279" y="4379847"/>
            <a:chExt cx="4390340" cy="2208018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58DC2DE-C29A-AA4C-AB44-B9AD5D7BE9B1}"/>
                </a:ext>
              </a:extLst>
            </p:cNvPr>
            <p:cNvSpPr txBox="1"/>
            <p:nvPr/>
          </p:nvSpPr>
          <p:spPr>
            <a:xfrm>
              <a:off x="15999279" y="4973192"/>
              <a:ext cx="4390340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0D45533-4431-CA4E-851A-F0C2171CD00C}"/>
                </a:ext>
              </a:extLst>
            </p:cNvPr>
            <p:cNvSpPr/>
            <p:nvPr/>
          </p:nvSpPr>
          <p:spPr>
            <a:xfrm>
              <a:off x="15999279" y="4379847"/>
              <a:ext cx="439034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9923E60-AD49-5342-842F-8CE177AF58D3}"/>
              </a:ext>
            </a:extLst>
          </p:cNvPr>
          <p:cNvGrpSpPr/>
          <p:nvPr/>
        </p:nvGrpSpPr>
        <p:grpSpPr>
          <a:xfrm>
            <a:off x="17668410" y="8376578"/>
            <a:ext cx="4390340" cy="2208018"/>
            <a:chOff x="15999279" y="4379847"/>
            <a:chExt cx="4390340" cy="2208018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3EBD030-0E5A-454A-9B3B-66E79B76F3FF}"/>
                </a:ext>
              </a:extLst>
            </p:cNvPr>
            <p:cNvSpPr txBox="1"/>
            <p:nvPr/>
          </p:nvSpPr>
          <p:spPr>
            <a:xfrm>
              <a:off x="15999279" y="4973192"/>
              <a:ext cx="4390340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407FD9D-634F-F843-85DC-807290710A83}"/>
                </a:ext>
              </a:extLst>
            </p:cNvPr>
            <p:cNvSpPr/>
            <p:nvPr/>
          </p:nvSpPr>
          <p:spPr>
            <a:xfrm>
              <a:off x="15999279" y="4379847"/>
              <a:ext cx="439034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7" name="Right Arrow 6">
            <a:extLst>
              <a:ext uri="{FF2B5EF4-FFF2-40B4-BE49-F238E27FC236}">
                <a16:creationId xmlns:a16="http://schemas.microsoft.com/office/drawing/2014/main" id="{8728587B-0FC8-CE47-9BE9-EDFC48E64A02}"/>
              </a:ext>
            </a:extLst>
          </p:cNvPr>
          <p:cNvSpPr/>
          <p:nvPr/>
        </p:nvSpPr>
        <p:spPr>
          <a:xfrm>
            <a:off x="7440019" y="8395338"/>
            <a:ext cx="1327094" cy="1149170"/>
          </a:xfrm>
          <a:prstGeom prst="rightArrow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>
            <a:extLst>
              <a:ext uri="{FF2B5EF4-FFF2-40B4-BE49-F238E27FC236}">
                <a16:creationId xmlns:a16="http://schemas.microsoft.com/office/drawing/2014/main" id="{66ACD31D-CD17-434C-9B65-096515EE5869}"/>
              </a:ext>
            </a:extLst>
          </p:cNvPr>
          <p:cNvSpPr/>
          <p:nvPr/>
        </p:nvSpPr>
        <p:spPr>
          <a:xfrm>
            <a:off x="15601137" y="8395338"/>
            <a:ext cx="1327094" cy="1149170"/>
          </a:xfrm>
          <a:prstGeom prst="rightArrow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upo 349">
            <a:extLst>
              <a:ext uri="{FF2B5EF4-FFF2-40B4-BE49-F238E27FC236}">
                <a16:creationId xmlns:a16="http://schemas.microsoft.com/office/drawing/2014/main" id="{21948CD8-DD52-2540-8C33-650AF5FE8F3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0" name="CuadroTexto 350">
              <a:extLst>
                <a:ext uri="{FF2B5EF4-FFF2-40B4-BE49-F238E27FC236}">
                  <a16:creationId xmlns:a16="http://schemas.microsoft.com/office/drawing/2014/main" id="{73C6BF9B-5374-E143-9519-1420C9F536E0}"/>
                </a:ext>
              </a:extLst>
            </p:cNvPr>
            <p:cNvSpPr txBox="1"/>
            <p:nvPr/>
          </p:nvSpPr>
          <p:spPr>
            <a:xfrm>
              <a:off x="7566448" y="861425"/>
              <a:ext cx="924483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Ecology Infographic</a:t>
              </a:r>
            </a:p>
          </p:txBody>
        </p:sp>
        <p:sp>
          <p:nvSpPr>
            <p:cNvPr id="31" name="CuadroTexto 351">
              <a:extLst>
                <a:ext uri="{FF2B5EF4-FFF2-40B4-BE49-F238E27FC236}">
                  <a16:creationId xmlns:a16="http://schemas.microsoft.com/office/drawing/2014/main" id="{850B53D9-3C07-4740-831E-9D5B83C60C0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1897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705008D-85BF-4946-9E3B-93A8F6C3AF27}"/>
              </a:ext>
            </a:extLst>
          </p:cNvPr>
          <p:cNvGrpSpPr/>
          <p:nvPr/>
        </p:nvGrpSpPr>
        <p:grpSpPr>
          <a:xfrm>
            <a:off x="2553181" y="3573249"/>
            <a:ext cx="5986284" cy="8935381"/>
            <a:chOff x="3019921" y="3573249"/>
            <a:chExt cx="5986284" cy="8935381"/>
          </a:xfrm>
        </p:grpSpPr>
        <p:sp>
          <p:nvSpPr>
            <p:cNvPr id="131" name="Freeform 1">
              <a:extLst>
                <a:ext uri="{FF2B5EF4-FFF2-40B4-BE49-F238E27FC236}">
                  <a16:creationId xmlns:a16="http://schemas.microsoft.com/office/drawing/2014/main" id="{00100FA6-130B-C74F-B874-58A5F3D96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9921" y="11770308"/>
              <a:ext cx="5986284" cy="738322"/>
            </a:xfrm>
            <a:custGeom>
              <a:avLst/>
              <a:gdLst>
                <a:gd name="T0" fmla="*/ 6062 w 6294"/>
                <a:gd name="T1" fmla="*/ 773 h 774"/>
                <a:gd name="T2" fmla="*/ 6062 w 6294"/>
                <a:gd name="T3" fmla="*/ 773 h 774"/>
                <a:gd name="T4" fmla="*/ 231 w 6294"/>
                <a:gd name="T5" fmla="*/ 773 h 774"/>
                <a:gd name="T6" fmla="*/ 0 w 6294"/>
                <a:gd name="T7" fmla="*/ 542 h 774"/>
                <a:gd name="T8" fmla="*/ 0 w 6294"/>
                <a:gd name="T9" fmla="*/ 231 h 774"/>
                <a:gd name="T10" fmla="*/ 231 w 6294"/>
                <a:gd name="T11" fmla="*/ 0 h 774"/>
                <a:gd name="T12" fmla="*/ 6062 w 6294"/>
                <a:gd name="T13" fmla="*/ 0 h 774"/>
                <a:gd name="T14" fmla="*/ 6293 w 6294"/>
                <a:gd name="T15" fmla="*/ 231 h 774"/>
                <a:gd name="T16" fmla="*/ 6293 w 6294"/>
                <a:gd name="T17" fmla="*/ 542 h 774"/>
                <a:gd name="T18" fmla="*/ 6062 w 6294"/>
                <a:gd name="T19" fmla="*/ 773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94" h="774">
                  <a:moveTo>
                    <a:pt x="6062" y="773"/>
                  </a:moveTo>
                  <a:lnTo>
                    <a:pt x="6062" y="773"/>
                  </a:lnTo>
                  <a:cubicBezTo>
                    <a:pt x="231" y="773"/>
                    <a:pt x="231" y="773"/>
                    <a:pt x="231" y="773"/>
                  </a:cubicBezTo>
                  <a:cubicBezTo>
                    <a:pt x="98" y="773"/>
                    <a:pt x="0" y="675"/>
                    <a:pt x="0" y="542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07"/>
                    <a:pt x="98" y="0"/>
                    <a:pt x="231" y="0"/>
                  </a:cubicBezTo>
                  <a:cubicBezTo>
                    <a:pt x="6062" y="0"/>
                    <a:pt x="6062" y="0"/>
                    <a:pt x="6062" y="0"/>
                  </a:cubicBezTo>
                  <a:cubicBezTo>
                    <a:pt x="6187" y="0"/>
                    <a:pt x="6293" y="107"/>
                    <a:pt x="6293" y="231"/>
                  </a:cubicBezTo>
                  <a:cubicBezTo>
                    <a:pt x="6293" y="542"/>
                    <a:pt x="6293" y="542"/>
                    <a:pt x="6293" y="542"/>
                  </a:cubicBezTo>
                  <a:cubicBezTo>
                    <a:pt x="6293" y="675"/>
                    <a:pt x="6187" y="773"/>
                    <a:pt x="6062" y="77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2" name="Freeform 2">
              <a:extLst>
                <a:ext uri="{FF2B5EF4-FFF2-40B4-BE49-F238E27FC236}">
                  <a16:creationId xmlns:a16="http://schemas.microsoft.com/office/drawing/2014/main" id="{A25533C3-3A19-9C4D-A66C-B54976500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9921" y="11036179"/>
              <a:ext cx="5986284" cy="734129"/>
            </a:xfrm>
            <a:custGeom>
              <a:avLst/>
              <a:gdLst>
                <a:gd name="T0" fmla="*/ 6062 w 6294"/>
                <a:gd name="T1" fmla="*/ 772 h 773"/>
                <a:gd name="T2" fmla="*/ 6062 w 6294"/>
                <a:gd name="T3" fmla="*/ 772 h 773"/>
                <a:gd name="T4" fmla="*/ 231 w 6294"/>
                <a:gd name="T5" fmla="*/ 772 h 773"/>
                <a:gd name="T6" fmla="*/ 0 w 6294"/>
                <a:gd name="T7" fmla="*/ 542 h 773"/>
                <a:gd name="T8" fmla="*/ 0 w 6294"/>
                <a:gd name="T9" fmla="*/ 231 h 773"/>
                <a:gd name="T10" fmla="*/ 231 w 6294"/>
                <a:gd name="T11" fmla="*/ 0 h 773"/>
                <a:gd name="T12" fmla="*/ 6062 w 6294"/>
                <a:gd name="T13" fmla="*/ 0 h 773"/>
                <a:gd name="T14" fmla="*/ 6293 w 6294"/>
                <a:gd name="T15" fmla="*/ 231 h 773"/>
                <a:gd name="T16" fmla="*/ 6293 w 6294"/>
                <a:gd name="T17" fmla="*/ 542 h 773"/>
                <a:gd name="T18" fmla="*/ 6062 w 6294"/>
                <a:gd name="T19" fmla="*/ 772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94" h="773">
                  <a:moveTo>
                    <a:pt x="6062" y="772"/>
                  </a:moveTo>
                  <a:lnTo>
                    <a:pt x="6062" y="772"/>
                  </a:lnTo>
                  <a:cubicBezTo>
                    <a:pt x="231" y="772"/>
                    <a:pt x="231" y="772"/>
                    <a:pt x="231" y="772"/>
                  </a:cubicBezTo>
                  <a:cubicBezTo>
                    <a:pt x="98" y="772"/>
                    <a:pt x="0" y="675"/>
                    <a:pt x="0" y="542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07"/>
                    <a:pt x="98" y="0"/>
                    <a:pt x="231" y="0"/>
                  </a:cubicBezTo>
                  <a:cubicBezTo>
                    <a:pt x="6062" y="0"/>
                    <a:pt x="6062" y="0"/>
                    <a:pt x="6062" y="0"/>
                  </a:cubicBezTo>
                  <a:cubicBezTo>
                    <a:pt x="6187" y="0"/>
                    <a:pt x="6293" y="107"/>
                    <a:pt x="6293" y="231"/>
                  </a:cubicBezTo>
                  <a:cubicBezTo>
                    <a:pt x="6293" y="542"/>
                    <a:pt x="6293" y="542"/>
                    <a:pt x="6293" y="542"/>
                  </a:cubicBezTo>
                  <a:cubicBezTo>
                    <a:pt x="6293" y="675"/>
                    <a:pt x="6187" y="772"/>
                    <a:pt x="6062" y="7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" name="Freeform 3">
              <a:extLst>
                <a:ext uri="{FF2B5EF4-FFF2-40B4-BE49-F238E27FC236}">
                  <a16:creationId xmlns:a16="http://schemas.microsoft.com/office/drawing/2014/main" id="{B38B285E-897C-244D-A182-EE38C1696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9921" y="10302052"/>
              <a:ext cx="5986284" cy="734127"/>
            </a:xfrm>
            <a:custGeom>
              <a:avLst/>
              <a:gdLst>
                <a:gd name="T0" fmla="*/ 6062 w 6294"/>
                <a:gd name="T1" fmla="*/ 772 h 773"/>
                <a:gd name="T2" fmla="*/ 6062 w 6294"/>
                <a:gd name="T3" fmla="*/ 772 h 773"/>
                <a:gd name="T4" fmla="*/ 231 w 6294"/>
                <a:gd name="T5" fmla="*/ 772 h 773"/>
                <a:gd name="T6" fmla="*/ 0 w 6294"/>
                <a:gd name="T7" fmla="*/ 542 h 773"/>
                <a:gd name="T8" fmla="*/ 0 w 6294"/>
                <a:gd name="T9" fmla="*/ 231 h 773"/>
                <a:gd name="T10" fmla="*/ 231 w 6294"/>
                <a:gd name="T11" fmla="*/ 0 h 773"/>
                <a:gd name="T12" fmla="*/ 6062 w 6294"/>
                <a:gd name="T13" fmla="*/ 0 h 773"/>
                <a:gd name="T14" fmla="*/ 6293 w 6294"/>
                <a:gd name="T15" fmla="*/ 231 h 773"/>
                <a:gd name="T16" fmla="*/ 6293 w 6294"/>
                <a:gd name="T17" fmla="*/ 542 h 773"/>
                <a:gd name="T18" fmla="*/ 6062 w 6294"/>
                <a:gd name="T19" fmla="*/ 772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94" h="773">
                  <a:moveTo>
                    <a:pt x="6062" y="772"/>
                  </a:moveTo>
                  <a:lnTo>
                    <a:pt x="6062" y="772"/>
                  </a:lnTo>
                  <a:cubicBezTo>
                    <a:pt x="231" y="772"/>
                    <a:pt x="231" y="772"/>
                    <a:pt x="231" y="772"/>
                  </a:cubicBezTo>
                  <a:cubicBezTo>
                    <a:pt x="98" y="772"/>
                    <a:pt x="0" y="675"/>
                    <a:pt x="0" y="542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07"/>
                    <a:pt x="98" y="0"/>
                    <a:pt x="231" y="0"/>
                  </a:cubicBezTo>
                  <a:cubicBezTo>
                    <a:pt x="6062" y="0"/>
                    <a:pt x="6062" y="0"/>
                    <a:pt x="6062" y="0"/>
                  </a:cubicBezTo>
                  <a:cubicBezTo>
                    <a:pt x="6187" y="0"/>
                    <a:pt x="6293" y="107"/>
                    <a:pt x="6293" y="231"/>
                  </a:cubicBezTo>
                  <a:cubicBezTo>
                    <a:pt x="6293" y="542"/>
                    <a:pt x="6293" y="542"/>
                    <a:pt x="6293" y="542"/>
                  </a:cubicBezTo>
                  <a:cubicBezTo>
                    <a:pt x="6293" y="675"/>
                    <a:pt x="6187" y="772"/>
                    <a:pt x="6062" y="7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" name="Freeform 4">
              <a:extLst>
                <a:ext uri="{FF2B5EF4-FFF2-40B4-BE49-F238E27FC236}">
                  <a16:creationId xmlns:a16="http://schemas.microsoft.com/office/drawing/2014/main" id="{94C10EDF-BCC3-8146-B132-D914B5A7E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9921" y="9567924"/>
              <a:ext cx="5986284" cy="734129"/>
            </a:xfrm>
            <a:custGeom>
              <a:avLst/>
              <a:gdLst>
                <a:gd name="T0" fmla="*/ 6062 w 6294"/>
                <a:gd name="T1" fmla="*/ 772 h 773"/>
                <a:gd name="T2" fmla="*/ 6062 w 6294"/>
                <a:gd name="T3" fmla="*/ 772 h 773"/>
                <a:gd name="T4" fmla="*/ 231 w 6294"/>
                <a:gd name="T5" fmla="*/ 772 h 773"/>
                <a:gd name="T6" fmla="*/ 0 w 6294"/>
                <a:gd name="T7" fmla="*/ 541 h 773"/>
                <a:gd name="T8" fmla="*/ 0 w 6294"/>
                <a:gd name="T9" fmla="*/ 231 h 773"/>
                <a:gd name="T10" fmla="*/ 231 w 6294"/>
                <a:gd name="T11" fmla="*/ 0 h 773"/>
                <a:gd name="T12" fmla="*/ 6062 w 6294"/>
                <a:gd name="T13" fmla="*/ 0 h 773"/>
                <a:gd name="T14" fmla="*/ 6293 w 6294"/>
                <a:gd name="T15" fmla="*/ 231 h 773"/>
                <a:gd name="T16" fmla="*/ 6293 w 6294"/>
                <a:gd name="T17" fmla="*/ 541 h 773"/>
                <a:gd name="T18" fmla="*/ 6062 w 6294"/>
                <a:gd name="T19" fmla="*/ 772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94" h="773">
                  <a:moveTo>
                    <a:pt x="6062" y="772"/>
                  </a:moveTo>
                  <a:lnTo>
                    <a:pt x="6062" y="772"/>
                  </a:lnTo>
                  <a:cubicBezTo>
                    <a:pt x="231" y="772"/>
                    <a:pt x="231" y="772"/>
                    <a:pt x="231" y="772"/>
                  </a:cubicBezTo>
                  <a:cubicBezTo>
                    <a:pt x="98" y="772"/>
                    <a:pt x="0" y="666"/>
                    <a:pt x="0" y="54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06"/>
                    <a:pt x="98" y="0"/>
                    <a:pt x="231" y="0"/>
                  </a:cubicBezTo>
                  <a:cubicBezTo>
                    <a:pt x="6062" y="0"/>
                    <a:pt x="6062" y="0"/>
                    <a:pt x="6062" y="0"/>
                  </a:cubicBezTo>
                  <a:cubicBezTo>
                    <a:pt x="6187" y="0"/>
                    <a:pt x="6293" y="106"/>
                    <a:pt x="6293" y="231"/>
                  </a:cubicBezTo>
                  <a:cubicBezTo>
                    <a:pt x="6293" y="541"/>
                    <a:pt x="6293" y="541"/>
                    <a:pt x="6293" y="541"/>
                  </a:cubicBezTo>
                  <a:cubicBezTo>
                    <a:pt x="6293" y="666"/>
                    <a:pt x="6187" y="772"/>
                    <a:pt x="6062" y="77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" name="Freeform 5">
              <a:extLst>
                <a:ext uri="{FF2B5EF4-FFF2-40B4-BE49-F238E27FC236}">
                  <a16:creationId xmlns:a16="http://schemas.microsoft.com/office/drawing/2014/main" id="{D22C2330-4B74-1645-B80D-52987BE5F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9921" y="8833797"/>
              <a:ext cx="5986284" cy="734127"/>
            </a:xfrm>
            <a:custGeom>
              <a:avLst/>
              <a:gdLst>
                <a:gd name="T0" fmla="*/ 6062 w 6294"/>
                <a:gd name="T1" fmla="*/ 772 h 773"/>
                <a:gd name="T2" fmla="*/ 6062 w 6294"/>
                <a:gd name="T3" fmla="*/ 772 h 773"/>
                <a:gd name="T4" fmla="*/ 231 w 6294"/>
                <a:gd name="T5" fmla="*/ 772 h 773"/>
                <a:gd name="T6" fmla="*/ 0 w 6294"/>
                <a:gd name="T7" fmla="*/ 541 h 773"/>
                <a:gd name="T8" fmla="*/ 0 w 6294"/>
                <a:gd name="T9" fmla="*/ 230 h 773"/>
                <a:gd name="T10" fmla="*/ 231 w 6294"/>
                <a:gd name="T11" fmla="*/ 0 h 773"/>
                <a:gd name="T12" fmla="*/ 6062 w 6294"/>
                <a:gd name="T13" fmla="*/ 0 h 773"/>
                <a:gd name="T14" fmla="*/ 6293 w 6294"/>
                <a:gd name="T15" fmla="*/ 230 h 773"/>
                <a:gd name="T16" fmla="*/ 6293 w 6294"/>
                <a:gd name="T17" fmla="*/ 541 h 773"/>
                <a:gd name="T18" fmla="*/ 6062 w 6294"/>
                <a:gd name="T19" fmla="*/ 772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94" h="773">
                  <a:moveTo>
                    <a:pt x="6062" y="772"/>
                  </a:moveTo>
                  <a:lnTo>
                    <a:pt x="6062" y="772"/>
                  </a:lnTo>
                  <a:cubicBezTo>
                    <a:pt x="231" y="772"/>
                    <a:pt x="231" y="772"/>
                    <a:pt x="231" y="772"/>
                  </a:cubicBezTo>
                  <a:cubicBezTo>
                    <a:pt x="98" y="772"/>
                    <a:pt x="0" y="665"/>
                    <a:pt x="0" y="541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0" y="97"/>
                    <a:pt x="98" y="0"/>
                    <a:pt x="231" y="0"/>
                  </a:cubicBezTo>
                  <a:cubicBezTo>
                    <a:pt x="6062" y="0"/>
                    <a:pt x="6062" y="0"/>
                    <a:pt x="6062" y="0"/>
                  </a:cubicBezTo>
                  <a:cubicBezTo>
                    <a:pt x="6187" y="0"/>
                    <a:pt x="6293" y="97"/>
                    <a:pt x="6293" y="230"/>
                  </a:cubicBezTo>
                  <a:cubicBezTo>
                    <a:pt x="6293" y="541"/>
                    <a:pt x="6293" y="541"/>
                    <a:pt x="6293" y="541"/>
                  </a:cubicBezTo>
                  <a:cubicBezTo>
                    <a:pt x="6293" y="665"/>
                    <a:pt x="6187" y="772"/>
                    <a:pt x="6062" y="77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B979B166-A1F2-004D-ADF5-CC91E3E46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9921" y="8099668"/>
              <a:ext cx="5986284" cy="734129"/>
            </a:xfrm>
            <a:custGeom>
              <a:avLst/>
              <a:gdLst>
                <a:gd name="T0" fmla="*/ 6062 w 6294"/>
                <a:gd name="T1" fmla="*/ 772 h 773"/>
                <a:gd name="T2" fmla="*/ 6062 w 6294"/>
                <a:gd name="T3" fmla="*/ 772 h 773"/>
                <a:gd name="T4" fmla="*/ 231 w 6294"/>
                <a:gd name="T5" fmla="*/ 772 h 773"/>
                <a:gd name="T6" fmla="*/ 0 w 6294"/>
                <a:gd name="T7" fmla="*/ 541 h 773"/>
                <a:gd name="T8" fmla="*/ 0 w 6294"/>
                <a:gd name="T9" fmla="*/ 230 h 773"/>
                <a:gd name="T10" fmla="*/ 231 w 6294"/>
                <a:gd name="T11" fmla="*/ 0 h 773"/>
                <a:gd name="T12" fmla="*/ 6062 w 6294"/>
                <a:gd name="T13" fmla="*/ 0 h 773"/>
                <a:gd name="T14" fmla="*/ 6293 w 6294"/>
                <a:gd name="T15" fmla="*/ 230 h 773"/>
                <a:gd name="T16" fmla="*/ 6293 w 6294"/>
                <a:gd name="T17" fmla="*/ 541 h 773"/>
                <a:gd name="T18" fmla="*/ 6062 w 6294"/>
                <a:gd name="T19" fmla="*/ 772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94" h="773">
                  <a:moveTo>
                    <a:pt x="6062" y="772"/>
                  </a:moveTo>
                  <a:lnTo>
                    <a:pt x="6062" y="772"/>
                  </a:lnTo>
                  <a:cubicBezTo>
                    <a:pt x="231" y="772"/>
                    <a:pt x="231" y="772"/>
                    <a:pt x="231" y="772"/>
                  </a:cubicBezTo>
                  <a:cubicBezTo>
                    <a:pt x="98" y="772"/>
                    <a:pt x="0" y="665"/>
                    <a:pt x="0" y="541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0" y="97"/>
                    <a:pt x="98" y="0"/>
                    <a:pt x="231" y="0"/>
                  </a:cubicBezTo>
                  <a:cubicBezTo>
                    <a:pt x="6062" y="0"/>
                    <a:pt x="6062" y="0"/>
                    <a:pt x="6062" y="0"/>
                  </a:cubicBezTo>
                  <a:cubicBezTo>
                    <a:pt x="6187" y="0"/>
                    <a:pt x="6293" y="97"/>
                    <a:pt x="6293" y="230"/>
                  </a:cubicBezTo>
                  <a:cubicBezTo>
                    <a:pt x="6293" y="541"/>
                    <a:pt x="6293" y="541"/>
                    <a:pt x="6293" y="541"/>
                  </a:cubicBezTo>
                  <a:cubicBezTo>
                    <a:pt x="6293" y="665"/>
                    <a:pt x="6187" y="772"/>
                    <a:pt x="6062" y="7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A13AC11F-53A6-E943-8FE0-3BADE6879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9921" y="7365542"/>
              <a:ext cx="5986284" cy="734127"/>
            </a:xfrm>
            <a:custGeom>
              <a:avLst/>
              <a:gdLst>
                <a:gd name="T0" fmla="*/ 6062 w 6294"/>
                <a:gd name="T1" fmla="*/ 772 h 773"/>
                <a:gd name="T2" fmla="*/ 6062 w 6294"/>
                <a:gd name="T3" fmla="*/ 772 h 773"/>
                <a:gd name="T4" fmla="*/ 231 w 6294"/>
                <a:gd name="T5" fmla="*/ 772 h 773"/>
                <a:gd name="T6" fmla="*/ 0 w 6294"/>
                <a:gd name="T7" fmla="*/ 542 h 773"/>
                <a:gd name="T8" fmla="*/ 0 w 6294"/>
                <a:gd name="T9" fmla="*/ 231 h 773"/>
                <a:gd name="T10" fmla="*/ 231 w 6294"/>
                <a:gd name="T11" fmla="*/ 0 h 773"/>
                <a:gd name="T12" fmla="*/ 6062 w 6294"/>
                <a:gd name="T13" fmla="*/ 0 h 773"/>
                <a:gd name="T14" fmla="*/ 6293 w 6294"/>
                <a:gd name="T15" fmla="*/ 231 h 773"/>
                <a:gd name="T16" fmla="*/ 6293 w 6294"/>
                <a:gd name="T17" fmla="*/ 542 h 773"/>
                <a:gd name="T18" fmla="*/ 6062 w 6294"/>
                <a:gd name="T19" fmla="*/ 772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94" h="773">
                  <a:moveTo>
                    <a:pt x="6062" y="772"/>
                  </a:moveTo>
                  <a:lnTo>
                    <a:pt x="6062" y="772"/>
                  </a:lnTo>
                  <a:cubicBezTo>
                    <a:pt x="231" y="772"/>
                    <a:pt x="231" y="772"/>
                    <a:pt x="231" y="772"/>
                  </a:cubicBezTo>
                  <a:cubicBezTo>
                    <a:pt x="98" y="772"/>
                    <a:pt x="0" y="666"/>
                    <a:pt x="0" y="542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98"/>
                    <a:pt x="98" y="0"/>
                    <a:pt x="231" y="0"/>
                  </a:cubicBezTo>
                  <a:cubicBezTo>
                    <a:pt x="6062" y="0"/>
                    <a:pt x="6062" y="0"/>
                    <a:pt x="6062" y="0"/>
                  </a:cubicBezTo>
                  <a:cubicBezTo>
                    <a:pt x="6187" y="0"/>
                    <a:pt x="6293" y="98"/>
                    <a:pt x="6293" y="231"/>
                  </a:cubicBezTo>
                  <a:cubicBezTo>
                    <a:pt x="6293" y="542"/>
                    <a:pt x="6293" y="542"/>
                    <a:pt x="6293" y="542"/>
                  </a:cubicBezTo>
                  <a:cubicBezTo>
                    <a:pt x="6293" y="666"/>
                    <a:pt x="6187" y="772"/>
                    <a:pt x="6062" y="7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8" name="Freeform 8">
              <a:extLst>
                <a:ext uri="{FF2B5EF4-FFF2-40B4-BE49-F238E27FC236}">
                  <a16:creationId xmlns:a16="http://schemas.microsoft.com/office/drawing/2014/main" id="{C83584CA-C67F-C447-B69B-AAAC8B38D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9921" y="6631413"/>
              <a:ext cx="5986284" cy="734129"/>
            </a:xfrm>
            <a:custGeom>
              <a:avLst/>
              <a:gdLst>
                <a:gd name="T0" fmla="*/ 6062 w 6294"/>
                <a:gd name="T1" fmla="*/ 772 h 773"/>
                <a:gd name="T2" fmla="*/ 6062 w 6294"/>
                <a:gd name="T3" fmla="*/ 772 h 773"/>
                <a:gd name="T4" fmla="*/ 231 w 6294"/>
                <a:gd name="T5" fmla="*/ 772 h 773"/>
                <a:gd name="T6" fmla="*/ 0 w 6294"/>
                <a:gd name="T7" fmla="*/ 541 h 773"/>
                <a:gd name="T8" fmla="*/ 0 w 6294"/>
                <a:gd name="T9" fmla="*/ 231 h 773"/>
                <a:gd name="T10" fmla="*/ 231 w 6294"/>
                <a:gd name="T11" fmla="*/ 0 h 773"/>
                <a:gd name="T12" fmla="*/ 6062 w 6294"/>
                <a:gd name="T13" fmla="*/ 0 h 773"/>
                <a:gd name="T14" fmla="*/ 6293 w 6294"/>
                <a:gd name="T15" fmla="*/ 231 h 773"/>
                <a:gd name="T16" fmla="*/ 6293 w 6294"/>
                <a:gd name="T17" fmla="*/ 541 h 773"/>
                <a:gd name="T18" fmla="*/ 6062 w 6294"/>
                <a:gd name="T19" fmla="*/ 772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94" h="773">
                  <a:moveTo>
                    <a:pt x="6062" y="772"/>
                  </a:moveTo>
                  <a:lnTo>
                    <a:pt x="6062" y="772"/>
                  </a:lnTo>
                  <a:cubicBezTo>
                    <a:pt x="231" y="772"/>
                    <a:pt x="231" y="772"/>
                    <a:pt x="231" y="772"/>
                  </a:cubicBezTo>
                  <a:cubicBezTo>
                    <a:pt x="98" y="772"/>
                    <a:pt x="0" y="666"/>
                    <a:pt x="0" y="54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98"/>
                    <a:pt x="98" y="0"/>
                    <a:pt x="231" y="0"/>
                  </a:cubicBezTo>
                  <a:cubicBezTo>
                    <a:pt x="6062" y="0"/>
                    <a:pt x="6062" y="0"/>
                    <a:pt x="6062" y="0"/>
                  </a:cubicBezTo>
                  <a:cubicBezTo>
                    <a:pt x="6187" y="0"/>
                    <a:pt x="6293" y="98"/>
                    <a:pt x="6293" y="231"/>
                  </a:cubicBezTo>
                  <a:cubicBezTo>
                    <a:pt x="6293" y="541"/>
                    <a:pt x="6293" y="541"/>
                    <a:pt x="6293" y="541"/>
                  </a:cubicBezTo>
                  <a:cubicBezTo>
                    <a:pt x="6293" y="666"/>
                    <a:pt x="6187" y="772"/>
                    <a:pt x="6062" y="7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9" name="Freeform 9">
              <a:extLst>
                <a:ext uri="{FF2B5EF4-FFF2-40B4-BE49-F238E27FC236}">
                  <a16:creationId xmlns:a16="http://schemas.microsoft.com/office/drawing/2014/main" id="{07AC1343-B4B0-AA43-8AA2-3C67EC0C1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9921" y="3954994"/>
              <a:ext cx="5986284" cy="2684809"/>
            </a:xfrm>
            <a:custGeom>
              <a:avLst/>
              <a:gdLst>
                <a:gd name="T0" fmla="*/ 4225 w 6294"/>
                <a:gd name="T1" fmla="*/ 923 h 2824"/>
                <a:gd name="T2" fmla="*/ 4225 w 6294"/>
                <a:gd name="T3" fmla="*/ 923 h 2824"/>
                <a:gd name="T4" fmla="*/ 4234 w 6294"/>
                <a:gd name="T5" fmla="*/ 923 h 2824"/>
                <a:gd name="T6" fmla="*/ 4234 w 6294"/>
                <a:gd name="T7" fmla="*/ 284 h 2824"/>
                <a:gd name="T8" fmla="*/ 3950 w 6294"/>
                <a:gd name="T9" fmla="*/ 0 h 2824"/>
                <a:gd name="T10" fmla="*/ 2343 w 6294"/>
                <a:gd name="T11" fmla="*/ 0 h 2824"/>
                <a:gd name="T12" fmla="*/ 2059 w 6294"/>
                <a:gd name="T13" fmla="*/ 284 h 2824"/>
                <a:gd name="T14" fmla="*/ 2059 w 6294"/>
                <a:gd name="T15" fmla="*/ 817 h 2824"/>
                <a:gd name="T16" fmla="*/ 1962 w 6294"/>
                <a:gd name="T17" fmla="*/ 968 h 2824"/>
                <a:gd name="T18" fmla="*/ 98 w 6294"/>
                <a:gd name="T19" fmla="*/ 2015 h 2824"/>
                <a:gd name="T20" fmla="*/ 0 w 6294"/>
                <a:gd name="T21" fmla="*/ 2166 h 2824"/>
                <a:gd name="T22" fmla="*/ 0 w 6294"/>
                <a:gd name="T23" fmla="*/ 2539 h 2824"/>
                <a:gd name="T24" fmla="*/ 275 w 6294"/>
                <a:gd name="T25" fmla="*/ 2823 h 2824"/>
                <a:gd name="T26" fmla="*/ 6009 w 6294"/>
                <a:gd name="T27" fmla="*/ 2823 h 2824"/>
                <a:gd name="T28" fmla="*/ 6293 w 6294"/>
                <a:gd name="T29" fmla="*/ 2539 h 2824"/>
                <a:gd name="T30" fmla="*/ 6293 w 6294"/>
                <a:gd name="T31" fmla="*/ 2255 h 2824"/>
                <a:gd name="T32" fmla="*/ 6116 w 6294"/>
                <a:gd name="T33" fmla="*/ 1989 h 2824"/>
                <a:gd name="T34" fmla="*/ 6107 w 6294"/>
                <a:gd name="T35" fmla="*/ 1980 h 2824"/>
                <a:gd name="T36" fmla="*/ 4225 w 6294"/>
                <a:gd name="T37" fmla="*/ 923 h 2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94" h="2824">
                  <a:moveTo>
                    <a:pt x="4225" y="923"/>
                  </a:moveTo>
                  <a:lnTo>
                    <a:pt x="4225" y="923"/>
                  </a:lnTo>
                  <a:cubicBezTo>
                    <a:pt x="4234" y="923"/>
                    <a:pt x="4234" y="923"/>
                    <a:pt x="4234" y="923"/>
                  </a:cubicBezTo>
                  <a:cubicBezTo>
                    <a:pt x="4234" y="284"/>
                    <a:pt x="4234" y="284"/>
                    <a:pt x="4234" y="284"/>
                  </a:cubicBezTo>
                  <a:cubicBezTo>
                    <a:pt x="4234" y="134"/>
                    <a:pt x="4110" y="0"/>
                    <a:pt x="3950" y="0"/>
                  </a:cubicBezTo>
                  <a:cubicBezTo>
                    <a:pt x="2343" y="0"/>
                    <a:pt x="2343" y="0"/>
                    <a:pt x="2343" y="0"/>
                  </a:cubicBezTo>
                  <a:cubicBezTo>
                    <a:pt x="2192" y="0"/>
                    <a:pt x="2059" y="134"/>
                    <a:pt x="2059" y="284"/>
                  </a:cubicBezTo>
                  <a:cubicBezTo>
                    <a:pt x="2059" y="817"/>
                    <a:pt x="2059" y="817"/>
                    <a:pt x="2059" y="817"/>
                  </a:cubicBezTo>
                  <a:cubicBezTo>
                    <a:pt x="2059" y="879"/>
                    <a:pt x="2024" y="941"/>
                    <a:pt x="1962" y="968"/>
                  </a:cubicBezTo>
                  <a:cubicBezTo>
                    <a:pt x="98" y="2015"/>
                    <a:pt x="98" y="2015"/>
                    <a:pt x="98" y="2015"/>
                  </a:cubicBezTo>
                  <a:cubicBezTo>
                    <a:pt x="36" y="2042"/>
                    <a:pt x="0" y="2104"/>
                    <a:pt x="0" y="2166"/>
                  </a:cubicBezTo>
                  <a:cubicBezTo>
                    <a:pt x="0" y="2539"/>
                    <a:pt x="0" y="2539"/>
                    <a:pt x="0" y="2539"/>
                  </a:cubicBezTo>
                  <a:cubicBezTo>
                    <a:pt x="0" y="2690"/>
                    <a:pt x="124" y="2823"/>
                    <a:pt x="275" y="2823"/>
                  </a:cubicBezTo>
                  <a:cubicBezTo>
                    <a:pt x="6009" y="2823"/>
                    <a:pt x="6009" y="2823"/>
                    <a:pt x="6009" y="2823"/>
                  </a:cubicBezTo>
                  <a:cubicBezTo>
                    <a:pt x="6169" y="2823"/>
                    <a:pt x="6293" y="2690"/>
                    <a:pt x="6293" y="2539"/>
                  </a:cubicBezTo>
                  <a:cubicBezTo>
                    <a:pt x="6293" y="2255"/>
                    <a:pt x="6293" y="2255"/>
                    <a:pt x="6293" y="2255"/>
                  </a:cubicBezTo>
                  <a:cubicBezTo>
                    <a:pt x="6293" y="2139"/>
                    <a:pt x="6222" y="2033"/>
                    <a:pt x="6116" y="1989"/>
                  </a:cubicBezTo>
                  <a:cubicBezTo>
                    <a:pt x="6116" y="1980"/>
                    <a:pt x="6116" y="1980"/>
                    <a:pt x="6107" y="1980"/>
                  </a:cubicBezTo>
                  <a:lnTo>
                    <a:pt x="4225" y="92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0" name="Freeform 10">
              <a:extLst>
                <a:ext uri="{FF2B5EF4-FFF2-40B4-BE49-F238E27FC236}">
                  <a16:creationId xmlns:a16="http://schemas.microsoft.com/office/drawing/2014/main" id="{5549A446-3B2E-BE48-A936-BDFF1C5D5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8991" y="3573249"/>
              <a:ext cx="2068143" cy="440475"/>
            </a:xfrm>
            <a:custGeom>
              <a:avLst/>
              <a:gdLst>
                <a:gd name="T0" fmla="*/ 2122 w 2176"/>
                <a:gd name="T1" fmla="*/ 0 h 463"/>
                <a:gd name="T2" fmla="*/ 2122 w 2176"/>
                <a:gd name="T3" fmla="*/ 0 h 463"/>
                <a:gd name="T4" fmla="*/ 53 w 2176"/>
                <a:gd name="T5" fmla="*/ 0 h 463"/>
                <a:gd name="T6" fmla="*/ 0 w 2176"/>
                <a:gd name="T7" fmla="*/ 53 h 463"/>
                <a:gd name="T8" fmla="*/ 0 w 2176"/>
                <a:gd name="T9" fmla="*/ 417 h 463"/>
                <a:gd name="T10" fmla="*/ 53 w 2176"/>
                <a:gd name="T11" fmla="*/ 462 h 463"/>
                <a:gd name="T12" fmla="*/ 2122 w 2176"/>
                <a:gd name="T13" fmla="*/ 462 h 463"/>
                <a:gd name="T14" fmla="*/ 2175 w 2176"/>
                <a:gd name="T15" fmla="*/ 417 h 463"/>
                <a:gd name="T16" fmla="*/ 2175 w 2176"/>
                <a:gd name="T17" fmla="*/ 53 h 463"/>
                <a:gd name="T18" fmla="*/ 2122 w 2176"/>
                <a:gd name="T1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6" h="463">
                  <a:moveTo>
                    <a:pt x="2122" y="0"/>
                  </a:moveTo>
                  <a:lnTo>
                    <a:pt x="2122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27" y="0"/>
                    <a:pt x="0" y="26"/>
                    <a:pt x="0" y="53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444"/>
                    <a:pt x="27" y="462"/>
                    <a:pt x="53" y="462"/>
                  </a:cubicBezTo>
                  <a:cubicBezTo>
                    <a:pt x="2122" y="462"/>
                    <a:pt x="2122" y="462"/>
                    <a:pt x="2122" y="462"/>
                  </a:cubicBezTo>
                  <a:cubicBezTo>
                    <a:pt x="2148" y="462"/>
                    <a:pt x="2175" y="444"/>
                    <a:pt x="2175" y="417"/>
                  </a:cubicBezTo>
                  <a:cubicBezTo>
                    <a:pt x="2175" y="53"/>
                    <a:pt x="2175" y="53"/>
                    <a:pt x="2175" y="53"/>
                  </a:cubicBezTo>
                  <a:cubicBezTo>
                    <a:pt x="2175" y="26"/>
                    <a:pt x="2148" y="0"/>
                    <a:pt x="2122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60" name="Freeform 365">
            <a:extLst>
              <a:ext uri="{FF2B5EF4-FFF2-40B4-BE49-F238E27FC236}">
                <a16:creationId xmlns:a16="http://schemas.microsoft.com/office/drawing/2014/main" id="{DAA85750-52EE-954A-B6ED-94C1252AB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8453" y="7091144"/>
            <a:ext cx="2214812" cy="2202224"/>
          </a:xfrm>
          <a:custGeom>
            <a:avLst/>
            <a:gdLst>
              <a:gd name="T0" fmla="*/ 1169 w 2330"/>
              <a:gd name="T1" fmla="*/ 0 h 2313"/>
              <a:gd name="T2" fmla="*/ 1169 w 2330"/>
              <a:gd name="T3" fmla="*/ 0 h 2313"/>
              <a:gd name="T4" fmla="*/ 1453 w 2330"/>
              <a:gd name="T5" fmla="*/ 189 h 2313"/>
              <a:gd name="T6" fmla="*/ 1461 w 2330"/>
              <a:gd name="T7" fmla="*/ 189 h 2313"/>
              <a:gd name="T8" fmla="*/ 1796 w 2330"/>
              <a:gd name="T9" fmla="*/ 189 h 2313"/>
              <a:gd name="T10" fmla="*/ 1805 w 2330"/>
              <a:gd name="T11" fmla="*/ 189 h 2313"/>
              <a:gd name="T12" fmla="*/ 1943 w 2330"/>
              <a:gd name="T13" fmla="*/ 498 h 2313"/>
              <a:gd name="T14" fmla="*/ 1951 w 2330"/>
              <a:gd name="T15" fmla="*/ 507 h 2313"/>
              <a:gd name="T16" fmla="*/ 2235 w 2330"/>
              <a:gd name="T17" fmla="*/ 688 h 2313"/>
              <a:gd name="T18" fmla="*/ 2235 w 2330"/>
              <a:gd name="T19" fmla="*/ 696 h 2313"/>
              <a:gd name="T20" fmla="*/ 2192 w 2330"/>
              <a:gd name="T21" fmla="*/ 1031 h 2313"/>
              <a:gd name="T22" fmla="*/ 2192 w 2330"/>
              <a:gd name="T23" fmla="*/ 1040 h 2313"/>
              <a:gd name="T24" fmla="*/ 2329 w 2330"/>
              <a:gd name="T25" fmla="*/ 1349 h 2313"/>
              <a:gd name="T26" fmla="*/ 2329 w 2330"/>
              <a:gd name="T27" fmla="*/ 1349 h 2313"/>
              <a:gd name="T28" fmla="*/ 2106 w 2330"/>
              <a:gd name="T29" fmla="*/ 1607 h 2313"/>
              <a:gd name="T30" fmla="*/ 2106 w 2330"/>
              <a:gd name="T31" fmla="*/ 1616 h 2313"/>
              <a:gd name="T32" fmla="*/ 2054 w 2330"/>
              <a:gd name="T33" fmla="*/ 1951 h 2313"/>
              <a:gd name="T34" fmla="*/ 2054 w 2330"/>
              <a:gd name="T35" fmla="*/ 1960 h 2313"/>
              <a:gd name="T36" fmla="*/ 1728 w 2330"/>
              <a:gd name="T37" fmla="*/ 2054 h 2313"/>
              <a:gd name="T38" fmla="*/ 1719 w 2330"/>
              <a:gd name="T39" fmla="*/ 2054 h 2313"/>
              <a:gd name="T40" fmla="*/ 1504 w 2330"/>
              <a:gd name="T41" fmla="*/ 2312 h 2313"/>
              <a:gd name="T42" fmla="*/ 1496 w 2330"/>
              <a:gd name="T43" fmla="*/ 2312 h 2313"/>
              <a:gd name="T44" fmla="*/ 1169 w 2330"/>
              <a:gd name="T45" fmla="*/ 2217 h 2313"/>
              <a:gd name="T46" fmla="*/ 1160 w 2330"/>
              <a:gd name="T47" fmla="*/ 2217 h 2313"/>
              <a:gd name="T48" fmla="*/ 834 w 2330"/>
              <a:gd name="T49" fmla="*/ 2312 h 2313"/>
              <a:gd name="T50" fmla="*/ 825 w 2330"/>
              <a:gd name="T51" fmla="*/ 2312 h 2313"/>
              <a:gd name="T52" fmla="*/ 610 w 2330"/>
              <a:gd name="T53" fmla="*/ 2054 h 2313"/>
              <a:gd name="T54" fmla="*/ 602 w 2330"/>
              <a:gd name="T55" fmla="*/ 2054 h 2313"/>
              <a:gd name="T56" fmla="*/ 275 w 2330"/>
              <a:gd name="T57" fmla="*/ 1960 h 2313"/>
              <a:gd name="T58" fmla="*/ 275 w 2330"/>
              <a:gd name="T59" fmla="*/ 1951 h 2313"/>
              <a:gd name="T60" fmla="*/ 223 w 2330"/>
              <a:gd name="T61" fmla="*/ 1616 h 2313"/>
              <a:gd name="T62" fmla="*/ 223 w 2330"/>
              <a:gd name="T63" fmla="*/ 1607 h 2313"/>
              <a:gd name="T64" fmla="*/ 0 w 2330"/>
              <a:gd name="T65" fmla="*/ 1349 h 2313"/>
              <a:gd name="T66" fmla="*/ 0 w 2330"/>
              <a:gd name="T67" fmla="*/ 1349 h 2313"/>
              <a:gd name="T68" fmla="*/ 137 w 2330"/>
              <a:gd name="T69" fmla="*/ 1040 h 2313"/>
              <a:gd name="T70" fmla="*/ 137 w 2330"/>
              <a:gd name="T71" fmla="*/ 1031 h 2313"/>
              <a:gd name="T72" fmla="*/ 94 w 2330"/>
              <a:gd name="T73" fmla="*/ 696 h 2313"/>
              <a:gd name="T74" fmla="*/ 94 w 2330"/>
              <a:gd name="T75" fmla="*/ 688 h 2313"/>
              <a:gd name="T76" fmla="*/ 378 w 2330"/>
              <a:gd name="T77" fmla="*/ 507 h 2313"/>
              <a:gd name="T78" fmla="*/ 387 w 2330"/>
              <a:gd name="T79" fmla="*/ 498 h 2313"/>
              <a:gd name="T80" fmla="*/ 524 w 2330"/>
              <a:gd name="T81" fmla="*/ 189 h 2313"/>
              <a:gd name="T82" fmla="*/ 533 w 2330"/>
              <a:gd name="T83" fmla="*/ 189 h 2313"/>
              <a:gd name="T84" fmla="*/ 868 w 2330"/>
              <a:gd name="T85" fmla="*/ 189 h 2313"/>
              <a:gd name="T86" fmla="*/ 877 w 2330"/>
              <a:gd name="T87" fmla="*/ 189 h 2313"/>
              <a:gd name="T88" fmla="*/ 1160 w 2330"/>
              <a:gd name="T89" fmla="*/ 0 h 2313"/>
              <a:gd name="T90" fmla="*/ 1169 w 2330"/>
              <a:gd name="T91" fmla="*/ 0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330" h="2313">
                <a:moveTo>
                  <a:pt x="1169" y="0"/>
                </a:moveTo>
                <a:lnTo>
                  <a:pt x="1169" y="0"/>
                </a:lnTo>
                <a:cubicBezTo>
                  <a:pt x="1453" y="189"/>
                  <a:pt x="1453" y="189"/>
                  <a:pt x="1453" y="189"/>
                </a:cubicBezTo>
                <a:lnTo>
                  <a:pt x="1461" y="189"/>
                </a:lnTo>
                <a:cubicBezTo>
                  <a:pt x="1796" y="189"/>
                  <a:pt x="1796" y="189"/>
                  <a:pt x="1796" y="189"/>
                </a:cubicBezTo>
                <a:cubicBezTo>
                  <a:pt x="1805" y="189"/>
                  <a:pt x="1805" y="189"/>
                  <a:pt x="1805" y="189"/>
                </a:cubicBezTo>
                <a:cubicBezTo>
                  <a:pt x="1943" y="498"/>
                  <a:pt x="1943" y="498"/>
                  <a:pt x="1943" y="498"/>
                </a:cubicBezTo>
                <a:lnTo>
                  <a:pt x="1951" y="507"/>
                </a:lnTo>
                <a:cubicBezTo>
                  <a:pt x="2235" y="688"/>
                  <a:pt x="2235" y="688"/>
                  <a:pt x="2235" y="688"/>
                </a:cubicBezTo>
                <a:lnTo>
                  <a:pt x="2235" y="696"/>
                </a:lnTo>
                <a:cubicBezTo>
                  <a:pt x="2192" y="1031"/>
                  <a:pt x="2192" y="1031"/>
                  <a:pt x="2192" y="1031"/>
                </a:cubicBezTo>
                <a:cubicBezTo>
                  <a:pt x="2192" y="1031"/>
                  <a:pt x="2192" y="1031"/>
                  <a:pt x="2192" y="1040"/>
                </a:cubicBezTo>
                <a:cubicBezTo>
                  <a:pt x="2329" y="1349"/>
                  <a:pt x="2329" y="1349"/>
                  <a:pt x="2329" y="1349"/>
                </a:cubicBezTo>
                <a:lnTo>
                  <a:pt x="2329" y="1349"/>
                </a:lnTo>
                <a:cubicBezTo>
                  <a:pt x="2106" y="1607"/>
                  <a:pt x="2106" y="1607"/>
                  <a:pt x="2106" y="1607"/>
                </a:cubicBezTo>
                <a:lnTo>
                  <a:pt x="2106" y="1616"/>
                </a:lnTo>
                <a:cubicBezTo>
                  <a:pt x="2054" y="1951"/>
                  <a:pt x="2054" y="1951"/>
                  <a:pt x="2054" y="1951"/>
                </a:cubicBezTo>
                <a:cubicBezTo>
                  <a:pt x="2054" y="1951"/>
                  <a:pt x="2054" y="1951"/>
                  <a:pt x="2054" y="1960"/>
                </a:cubicBezTo>
                <a:cubicBezTo>
                  <a:pt x="1728" y="2054"/>
                  <a:pt x="1728" y="2054"/>
                  <a:pt x="1728" y="2054"/>
                </a:cubicBezTo>
                <a:cubicBezTo>
                  <a:pt x="1728" y="2054"/>
                  <a:pt x="1728" y="2054"/>
                  <a:pt x="1719" y="2054"/>
                </a:cubicBezTo>
                <a:cubicBezTo>
                  <a:pt x="1504" y="2312"/>
                  <a:pt x="1504" y="2312"/>
                  <a:pt x="1504" y="2312"/>
                </a:cubicBezTo>
                <a:cubicBezTo>
                  <a:pt x="1496" y="2312"/>
                  <a:pt x="1496" y="2312"/>
                  <a:pt x="1496" y="2312"/>
                </a:cubicBezTo>
                <a:cubicBezTo>
                  <a:pt x="1169" y="2217"/>
                  <a:pt x="1169" y="2217"/>
                  <a:pt x="1169" y="2217"/>
                </a:cubicBezTo>
                <a:lnTo>
                  <a:pt x="1160" y="2217"/>
                </a:lnTo>
                <a:cubicBezTo>
                  <a:pt x="834" y="2312"/>
                  <a:pt x="834" y="2312"/>
                  <a:pt x="834" y="2312"/>
                </a:cubicBezTo>
                <a:cubicBezTo>
                  <a:pt x="834" y="2312"/>
                  <a:pt x="834" y="2312"/>
                  <a:pt x="825" y="2312"/>
                </a:cubicBezTo>
                <a:cubicBezTo>
                  <a:pt x="610" y="2054"/>
                  <a:pt x="610" y="2054"/>
                  <a:pt x="610" y="2054"/>
                </a:cubicBezTo>
                <a:cubicBezTo>
                  <a:pt x="602" y="2054"/>
                  <a:pt x="602" y="2054"/>
                  <a:pt x="602" y="2054"/>
                </a:cubicBezTo>
                <a:cubicBezTo>
                  <a:pt x="275" y="1960"/>
                  <a:pt x="275" y="1960"/>
                  <a:pt x="275" y="1960"/>
                </a:cubicBezTo>
                <a:cubicBezTo>
                  <a:pt x="275" y="1951"/>
                  <a:pt x="275" y="1951"/>
                  <a:pt x="275" y="1951"/>
                </a:cubicBezTo>
                <a:cubicBezTo>
                  <a:pt x="223" y="1616"/>
                  <a:pt x="223" y="1616"/>
                  <a:pt x="223" y="1616"/>
                </a:cubicBezTo>
                <a:lnTo>
                  <a:pt x="223" y="1607"/>
                </a:lnTo>
                <a:cubicBezTo>
                  <a:pt x="0" y="1349"/>
                  <a:pt x="0" y="1349"/>
                  <a:pt x="0" y="1349"/>
                </a:cubicBezTo>
                <a:lnTo>
                  <a:pt x="0" y="1349"/>
                </a:lnTo>
                <a:cubicBezTo>
                  <a:pt x="137" y="1040"/>
                  <a:pt x="137" y="1040"/>
                  <a:pt x="137" y="1040"/>
                </a:cubicBezTo>
                <a:cubicBezTo>
                  <a:pt x="137" y="1031"/>
                  <a:pt x="137" y="1031"/>
                  <a:pt x="137" y="1031"/>
                </a:cubicBezTo>
                <a:cubicBezTo>
                  <a:pt x="94" y="696"/>
                  <a:pt x="94" y="696"/>
                  <a:pt x="94" y="696"/>
                </a:cubicBezTo>
                <a:lnTo>
                  <a:pt x="94" y="688"/>
                </a:lnTo>
                <a:cubicBezTo>
                  <a:pt x="378" y="507"/>
                  <a:pt x="378" y="507"/>
                  <a:pt x="378" y="507"/>
                </a:cubicBezTo>
                <a:cubicBezTo>
                  <a:pt x="378" y="507"/>
                  <a:pt x="378" y="498"/>
                  <a:pt x="387" y="498"/>
                </a:cubicBezTo>
                <a:cubicBezTo>
                  <a:pt x="524" y="189"/>
                  <a:pt x="524" y="189"/>
                  <a:pt x="524" y="189"/>
                </a:cubicBezTo>
                <a:cubicBezTo>
                  <a:pt x="524" y="189"/>
                  <a:pt x="524" y="189"/>
                  <a:pt x="533" y="189"/>
                </a:cubicBezTo>
                <a:cubicBezTo>
                  <a:pt x="868" y="189"/>
                  <a:pt x="868" y="189"/>
                  <a:pt x="868" y="189"/>
                </a:cubicBezTo>
                <a:lnTo>
                  <a:pt x="877" y="189"/>
                </a:lnTo>
                <a:cubicBezTo>
                  <a:pt x="1160" y="0"/>
                  <a:pt x="1160" y="0"/>
                  <a:pt x="1160" y="0"/>
                </a:cubicBezTo>
                <a:lnTo>
                  <a:pt x="116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C0806718-8E0E-1842-A5FE-4BD18AED6AEB}"/>
              </a:ext>
            </a:extLst>
          </p:cNvPr>
          <p:cNvGrpSpPr/>
          <p:nvPr/>
        </p:nvGrpSpPr>
        <p:grpSpPr>
          <a:xfrm>
            <a:off x="10294125" y="7877432"/>
            <a:ext cx="794901" cy="710930"/>
            <a:chOff x="15870587" y="15004090"/>
            <a:chExt cx="633769" cy="566820"/>
          </a:xfrm>
        </p:grpSpPr>
        <p:sp>
          <p:nvSpPr>
            <p:cNvPr id="162" name="Freeform 163">
              <a:extLst>
                <a:ext uri="{FF2B5EF4-FFF2-40B4-BE49-F238E27FC236}">
                  <a16:creationId xmlns:a16="http://schemas.microsoft.com/office/drawing/2014/main" id="{54900BB5-68F9-5C4A-912B-4057BF51E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0587" y="15004090"/>
              <a:ext cx="633769" cy="392758"/>
            </a:xfrm>
            <a:custGeom>
              <a:avLst/>
              <a:gdLst>
                <a:gd name="T0" fmla="*/ 506 w 625"/>
                <a:gd name="T1" fmla="*/ 389 h 390"/>
                <a:gd name="T2" fmla="*/ 506 w 625"/>
                <a:gd name="T3" fmla="*/ 389 h 390"/>
                <a:gd name="T4" fmla="*/ 235 w 625"/>
                <a:gd name="T5" fmla="*/ 389 h 390"/>
                <a:gd name="T6" fmla="*/ 181 w 625"/>
                <a:gd name="T7" fmla="*/ 335 h 390"/>
                <a:gd name="T8" fmla="*/ 99 w 625"/>
                <a:gd name="T9" fmla="*/ 63 h 390"/>
                <a:gd name="T10" fmla="*/ 27 w 625"/>
                <a:gd name="T11" fmla="*/ 63 h 390"/>
                <a:gd name="T12" fmla="*/ 0 w 625"/>
                <a:gd name="T13" fmla="*/ 36 h 390"/>
                <a:gd name="T14" fmla="*/ 27 w 625"/>
                <a:gd name="T15" fmla="*/ 0 h 390"/>
                <a:gd name="T16" fmla="*/ 117 w 625"/>
                <a:gd name="T17" fmla="*/ 0 h 390"/>
                <a:gd name="T18" fmla="*/ 145 w 625"/>
                <a:gd name="T19" fmla="*/ 27 h 390"/>
                <a:gd name="T20" fmla="*/ 235 w 625"/>
                <a:gd name="T21" fmla="*/ 326 h 390"/>
                <a:gd name="T22" fmla="*/ 235 w 625"/>
                <a:gd name="T23" fmla="*/ 326 h 390"/>
                <a:gd name="T24" fmla="*/ 506 w 625"/>
                <a:gd name="T25" fmla="*/ 326 h 390"/>
                <a:gd name="T26" fmla="*/ 506 w 625"/>
                <a:gd name="T27" fmla="*/ 326 h 390"/>
                <a:gd name="T28" fmla="*/ 551 w 625"/>
                <a:gd name="T29" fmla="*/ 154 h 390"/>
                <a:gd name="T30" fmla="*/ 325 w 625"/>
                <a:gd name="T31" fmla="*/ 154 h 390"/>
                <a:gd name="T32" fmla="*/ 298 w 625"/>
                <a:gd name="T33" fmla="*/ 118 h 390"/>
                <a:gd name="T34" fmla="*/ 325 w 625"/>
                <a:gd name="T35" fmla="*/ 91 h 390"/>
                <a:gd name="T36" fmla="*/ 588 w 625"/>
                <a:gd name="T37" fmla="*/ 91 h 390"/>
                <a:gd name="T38" fmla="*/ 615 w 625"/>
                <a:gd name="T39" fmla="*/ 109 h 390"/>
                <a:gd name="T40" fmla="*/ 624 w 625"/>
                <a:gd name="T41" fmla="*/ 127 h 390"/>
                <a:gd name="T42" fmla="*/ 560 w 625"/>
                <a:gd name="T43" fmla="*/ 335 h 390"/>
                <a:gd name="T44" fmla="*/ 506 w 625"/>
                <a:gd name="T45" fmla="*/ 38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5" h="390">
                  <a:moveTo>
                    <a:pt x="506" y="389"/>
                  </a:moveTo>
                  <a:lnTo>
                    <a:pt x="506" y="389"/>
                  </a:lnTo>
                  <a:cubicBezTo>
                    <a:pt x="235" y="389"/>
                    <a:pt x="235" y="389"/>
                    <a:pt x="235" y="389"/>
                  </a:cubicBezTo>
                  <a:cubicBezTo>
                    <a:pt x="208" y="389"/>
                    <a:pt x="181" y="362"/>
                    <a:pt x="181" y="335"/>
                  </a:cubicBezTo>
                  <a:cubicBezTo>
                    <a:pt x="99" y="63"/>
                    <a:pt x="99" y="63"/>
                    <a:pt x="99" y="63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9" y="63"/>
                    <a:pt x="0" y="46"/>
                    <a:pt x="0" y="36"/>
                  </a:cubicBezTo>
                  <a:cubicBezTo>
                    <a:pt x="0" y="18"/>
                    <a:pt x="9" y="0"/>
                    <a:pt x="2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35" y="0"/>
                    <a:pt x="145" y="9"/>
                    <a:pt x="145" y="27"/>
                  </a:cubicBezTo>
                  <a:cubicBezTo>
                    <a:pt x="235" y="326"/>
                    <a:pt x="235" y="326"/>
                    <a:pt x="235" y="326"/>
                  </a:cubicBezTo>
                  <a:lnTo>
                    <a:pt x="235" y="326"/>
                  </a:lnTo>
                  <a:cubicBezTo>
                    <a:pt x="506" y="326"/>
                    <a:pt x="506" y="326"/>
                    <a:pt x="506" y="326"/>
                  </a:cubicBezTo>
                  <a:lnTo>
                    <a:pt x="506" y="326"/>
                  </a:lnTo>
                  <a:cubicBezTo>
                    <a:pt x="551" y="154"/>
                    <a:pt x="551" y="154"/>
                    <a:pt x="551" y="154"/>
                  </a:cubicBezTo>
                  <a:cubicBezTo>
                    <a:pt x="325" y="154"/>
                    <a:pt x="325" y="154"/>
                    <a:pt x="325" y="154"/>
                  </a:cubicBezTo>
                  <a:cubicBezTo>
                    <a:pt x="307" y="154"/>
                    <a:pt x="298" y="136"/>
                    <a:pt x="298" y="118"/>
                  </a:cubicBezTo>
                  <a:cubicBezTo>
                    <a:pt x="298" y="109"/>
                    <a:pt x="307" y="91"/>
                    <a:pt x="325" y="91"/>
                  </a:cubicBezTo>
                  <a:cubicBezTo>
                    <a:pt x="588" y="91"/>
                    <a:pt x="588" y="91"/>
                    <a:pt x="588" y="91"/>
                  </a:cubicBezTo>
                  <a:cubicBezTo>
                    <a:pt x="596" y="91"/>
                    <a:pt x="605" y="100"/>
                    <a:pt x="615" y="109"/>
                  </a:cubicBezTo>
                  <a:cubicBezTo>
                    <a:pt x="624" y="109"/>
                    <a:pt x="624" y="118"/>
                    <a:pt x="624" y="127"/>
                  </a:cubicBezTo>
                  <a:cubicBezTo>
                    <a:pt x="560" y="335"/>
                    <a:pt x="560" y="335"/>
                    <a:pt x="560" y="335"/>
                  </a:cubicBezTo>
                  <a:cubicBezTo>
                    <a:pt x="560" y="362"/>
                    <a:pt x="533" y="389"/>
                    <a:pt x="506" y="38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3" name="Freeform 164">
              <a:extLst>
                <a:ext uri="{FF2B5EF4-FFF2-40B4-BE49-F238E27FC236}">
                  <a16:creationId xmlns:a16="http://schemas.microsoft.com/office/drawing/2014/main" id="{DE012B99-B4BC-AB46-B503-3486F7F5F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7870" y="15450406"/>
              <a:ext cx="120507" cy="120504"/>
            </a:xfrm>
            <a:custGeom>
              <a:avLst/>
              <a:gdLst>
                <a:gd name="T0" fmla="*/ 0 w 118"/>
                <a:gd name="T1" fmla="*/ 63 h 119"/>
                <a:gd name="T2" fmla="*/ 0 w 118"/>
                <a:gd name="T3" fmla="*/ 63 h 119"/>
                <a:gd name="T4" fmla="*/ 63 w 118"/>
                <a:gd name="T5" fmla="*/ 0 h 119"/>
                <a:gd name="T6" fmla="*/ 117 w 118"/>
                <a:gd name="T7" fmla="*/ 63 h 119"/>
                <a:gd name="T8" fmla="*/ 63 w 118"/>
                <a:gd name="T9" fmla="*/ 118 h 119"/>
                <a:gd name="T10" fmla="*/ 0 w 118"/>
                <a:gd name="T11" fmla="*/ 6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9">
                  <a:moveTo>
                    <a:pt x="0" y="63"/>
                  </a:moveTo>
                  <a:lnTo>
                    <a:pt x="0" y="63"/>
                  </a:lnTo>
                  <a:cubicBezTo>
                    <a:pt x="0" y="27"/>
                    <a:pt x="27" y="0"/>
                    <a:pt x="63" y="0"/>
                  </a:cubicBezTo>
                  <a:cubicBezTo>
                    <a:pt x="99" y="0"/>
                    <a:pt x="117" y="27"/>
                    <a:pt x="117" y="63"/>
                  </a:cubicBezTo>
                  <a:cubicBezTo>
                    <a:pt x="117" y="99"/>
                    <a:pt x="99" y="118"/>
                    <a:pt x="63" y="118"/>
                  </a:cubicBezTo>
                  <a:cubicBezTo>
                    <a:pt x="27" y="118"/>
                    <a:pt x="0" y="99"/>
                    <a:pt x="0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" name="Freeform 165">
              <a:extLst>
                <a:ext uri="{FF2B5EF4-FFF2-40B4-BE49-F238E27FC236}">
                  <a16:creationId xmlns:a16="http://schemas.microsoft.com/office/drawing/2014/main" id="{6E9CAE1A-7DA8-1D4C-AF35-08B01AC69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48144" y="15450406"/>
              <a:ext cx="120507" cy="120504"/>
            </a:xfrm>
            <a:custGeom>
              <a:avLst/>
              <a:gdLst>
                <a:gd name="T0" fmla="*/ 0 w 119"/>
                <a:gd name="T1" fmla="*/ 63 h 119"/>
                <a:gd name="T2" fmla="*/ 0 w 119"/>
                <a:gd name="T3" fmla="*/ 63 h 119"/>
                <a:gd name="T4" fmla="*/ 63 w 119"/>
                <a:gd name="T5" fmla="*/ 0 h 119"/>
                <a:gd name="T6" fmla="*/ 118 w 119"/>
                <a:gd name="T7" fmla="*/ 63 h 119"/>
                <a:gd name="T8" fmla="*/ 63 w 119"/>
                <a:gd name="T9" fmla="*/ 118 h 119"/>
                <a:gd name="T10" fmla="*/ 0 w 119"/>
                <a:gd name="T11" fmla="*/ 6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0" y="63"/>
                  </a:moveTo>
                  <a:lnTo>
                    <a:pt x="0" y="63"/>
                  </a:lnTo>
                  <a:cubicBezTo>
                    <a:pt x="0" y="27"/>
                    <a:pt x="27" y="0"/>
                    <a:pt x="63" y="0"/>
                  </a:cubicBezTo>
                  <a:cubicBezTo>
                    <a:pt x="90" y="0"/>
                    <a:pt x="118" y="27"/>
                    <a:pt x="118" y="63"/>
                  </a:cubicBezTo>
                  <a:cubicBezTo>
                    <a:pt x="118" y="99"/>
                    <a:pt x="90" y="118"/>
                    <a:pt x="63" y="118"/>
                  </a:cubicBezTo>
                  <a:cubicBezTo>
                    <a:pt x="27" y="118"/>
                    <a:pt x="0" y="99"/>
                    <a:pt x="0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66" name="Freeform 365">
            <a:extLst>
              <a:ext uri="{FF2B5EF4-FFF2-40B4-BE49-F238E27FC236}">
                <a16:creationId xmlns:a16="http://schemas.microsoft.com/office/drawing/2014/main" id="{B13FCFED-DA92-AD40-A0C7-DA673F6BF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8453" y="10166991"/>
            <a:ext cx="2214812" cy="2202224"/>
          </a:xfrm>
          <a:custGeom>
            <a:avLst/>
            <a:gdLst>
              <a:gd name="T0" fmla="*/ 1169 w 2330"/>
              <a:gd name="T1" fmla="*/ 0 h 2313"/>
              <a:gd name="T2" fmla="*/ 1169 w 2330"/>
              <a:gd name="T3" fmla="*/ 0 h 2313"/>
              <a:gd name="T4" fmla="*/ 1453 w 2330"/>
              <a:gd name="T5" fmla="*/ 189 h 2313"/>
              <a:gd name="T6" fmla="*/ 1461 w 2330"/>
              <a:gd name="T7" fmla="*/ 189 h 2313"/>
              <a:gd name="T8" fmla="*/ 1796 w 2330"/>
              <a:gd name="T9" fmla="*/ 189 h 2313"/>
              <a:gd name="T10" fmla="*/ 1805 w 2330"/>
              <a:gd name="T11" fmla="*/ 189 h 2313"/>
              <a:gd name="T12" fmla="*/ 1943 w 2330"/>
              <a:gd name="T13" fmla="*/ 498 h 2313"/>
              <a:gd name="T14" fmla="*/ 1951 w 2330"/>
              <a:gd name="T15" fmla="*/ 507 h 2313"/>
              <a:gd name="T16" fmla="*/ 2235 w 2330"/>
              <a:gd name="T17" fmla="*/ 688 h 2313"/>
              <a:gd name="T18" fmla="*/ 2235 w 2330"/>
              <a:gd name="T19" fmla="*/ 696 h 2313"/>
              <a:gd name="T20" fmla="*/ 2192 w 2330"/>
              <a:gd name="T21" fmla="*/ 1031 h 2313"/>
              <a:gd name="T22" fmla="*/ 2192 w 2330"/>
              <a:gd name="T23" fmla="*/ 1040 h 2313"/>
              <a:gd name="T24" fmla="*/ 2329 w 2330"/>
              <a:gd name="T25" fmla="*/ 1349 h 2313"/>
              <a:gd name="T26" fmla="*/ 2329 w 2330"/>
              <a:gd name="T27" fmla="*/ 1349 h 2313"/>
              <a:gd name="T28" fmla="*/ 2106 w 2330"/>
              <a:gd name="T29" fmla="*/ 1607 h 2313"/>
              <a:gd name="T30" fmla="*/ 2106 w 2330"/>
              <a:gd name="T31" fmla="*/ 1616 h 2313"/>
              <a:gd name="T32" fmla="*/ 2054 w 2330"/>
              <a:gd name="T33" fmla="*/ 1951 h 2313"/>
              <a:gd name="T34" fmla="*/ 2054 w 2330"/>
              <a:gd name="T35" fmla="*/ 1960 h 2313"/>
              <a:gd name="T36" fmla="*/ 1728 w 2330"/>
              <a:gd name="T37" fmla="*/ 2054 h 2313"/>
              <a:gd name="T38" fmla="*/ 1719 w 2330"/>
              <a:gd name="T39" fmla="*/ 2054 h 2313"/>
              <a:gd name="T40" fmla="*/ 1504 w 2330"/>
              <a:gd name="T41" fmla="*/ 2312 h 2313"/>
              <a:gd name="T42" fmla="*/ 1496 w 2330"/>
              <a:gd name="T43" fmla="*/ 2312 h 2313"/>
              <a:gd name="T44" fmla="*/ 1169 w 2330"/>
              <a:gd name="T45" fmla="*/ 2217 h 2313"/>
              <a:gd name="T46" fmla="*/ 1160 w 2330"/>
              <a:gd name="T47" fmla="*/ 2217 h 2313"/>
              <a:gd name="T48" fmla="*/ 834 w 2330"/>
              <a:gd name="T49" fmla="*/ 2312 h 2313"/>
              <a:gd name="T50" fmla="*/ 825 w 2330"/>
              <a:gd name="T51" fmla="*/ 2312 h 2313"/>
              <a:gd name="T52" fmla="*/ 610 w 2330"/>
              <a:gd name="T53" fmla="*/ 2054 h 2313"/>
              <a:gd name="T54" fmla="*/ 602 w 2330"/>
              <a:gd name="T55" fmla="*/ 2054 h 2313"/>
              <a:gd name="T56" fmla="*/ 275 w 2330"/>
              <a:gd name="T57" fmla="*/ 1960 h 2313"/>
              <a:gd name="T58" fmla="*/ 275 w 2330"/>
              <a:gd name="T59" fmla="*/ 1951 h 2313"/>
              <a:gd name="T60" fmla="*/ 223 w 2330"/>
              <a:gd name="T61" fmla="*/ 1616 h 2313"/>
              <a:gd name="T62" fmla="*/ 223 w 2330"/>
              <a:gd name="T63" fmla="*/ 1607 h 2313"/>
              <a:gd name="T64" fmla="*/ 0 w 2330"/>
              <a:gd name="T65" fmla="*/ 1349 h 2313"/>
              <a:gd name="T66" fmla="*/ 0 w 2330"/>
              <a:gd name="T67" fmla="*/ 1349 h 2313"/>
              <a:gd name="T68" fmla="*/ 137 w 2330"/>
              <a:gd name="T69" fmla="*/ 1040 h 2313"/>
              <a:gd name="T70" fmla="*/ 137 w 2330"/>
              <a:gd name="T71" fmla="*/ 1031 h 2313"/>
              <a:gd name="T72" fmla="*/ 94 w 2330"/>
              <a:gd name="T73" fmla="*/ 696 h 2313"/>
              <a:gd name="T74" fmla="*/ 94 w 2330"/>
              <a:gd name="T75" fmla="*/ 688 h 2313"/>
              <a:gd name="T76" fmla="*/ 378 w 2330"/>
              <a:gd name="T77" fmla="*/ 507 h 2313"/>
              <a:gd name="T78" fmla="*/ 387 w 2330"/>
              <a:gd name="T79" fmla="*/ 498 h 2313"/>
              <a:gd name="T80" fmla="*/ 524 w 2330"/>
              <a:gd name="T81" fmla="*/ 189 h 2313"/>
              <a:gd name="T82" fmla="*/ 533 w 2330"/>
              <a:gd name="T83" fmla="*/ 189 h 2313"/>
              <a:gd name="T84" fmla="*/ 868 w 2330"/>
              <a:gd name="T85" fmla="*/ 189 h 2313"/>
              <a:gd name="T86" fmla="*/ 877 w 2330"/>
              <a:gd name="T87" fmla="*/ 189 h 2313"/>
              <a:gd name="T88" fmla="*/ 1160 w 2330"/>
              <a:gd name="T89" fmla="*/ 0 h 2313"/>
              <a:gd name="T90" fmla="*/ 1169 w 2330"/>
              <a:gd name="T91" fmla="*/ 0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330" h="2313">
                <a:moveTo>
                  <a:pt x="1169" y="0"/>
                </a:moveTo>
                <a:lnTo>
                  <a:pt x="1169" y="0"/>
                </a:lnTo>
                <a:cubicBezTo>
                  <a:pt x="1453" y="189"/>
                  <a:pt x="1453" y="189"/>
                  <a:pt x="1453" y="189"/>
                </a:cubicBezTo>
                <a:lnTo>
                  <a:pt x="1461" y="189"/>
                </a:lnTo>
                <a:cubicBezTo>
                  <a:pt x="1796" y="189"/>
                  <a:pt x="1796" y="189"/>
                  <a:pt x="1796" y="189"/>
                </a:cubicBezTo>
                <a:cubicBezTo>
                  <a:pt x="1805" y="189"/>
                  <a:pt x="1805" y="189"/>
                  <a:pt x="1805" y="189"/>
                </a:cubicBezTo>
                <a:cubicBezTo>
                  <a:pt x="1943" y="498"/>
                  <a:pt x="1943" y="498"/>
                  <a:pt x="1943" y="498"/>
                </a:cubicBezTo>
                <a:lnTo>
                  <a:pt x="1951" y="507"/>
                </a:lnTo>
                <a:cubicBezTo>
                  <a:pt x="2235" y="688"/>
                  <a:pt x="2235" y="688"/>
                  <a:pt x="2235" y="688"/>
                </a:cubicBezTo>
                <a:lnTo>
                  <a:pt x="2235" y="696"/>
                </a:lnTo>
                <a:cubicBezTo>
                  <a:pt x="2192" y="1031"/>
                  <a:pt x="2192" y="1031"/>
                  <a:pt x="2192" y="1031"/>
                </a:cubicBezTo>
                <a:cubicBezTo>
                  <a:pt x="2192" y="1031"/>
                  <a:pt x="2192" y="1031"/>
                  <a:pt x="2192" y="1040"/>
                </a:cubicBezTo>
                <a:cubicBezTo>
                  <a:pt x="2329" y="1349"/>
                  <a:pt x="2329" y="1349"/>
                  <a:pt x="2329" y="1349"/>
                </a:cubicBezTo>
                <a:lnTo>
                  <a:pt x="2329" y="1349"/>
                </a:lnTo>
                <a:cubicBezTo>
                  <a:pt x="2106" y="1607"/>
                  <a:pt x="2106" y="1607"/>
                  <a:pt x="2106" y="1607"/>
                </a:cubicBezTo>
                <a:lnTo>
                  <a:pt x="2106" y="1616"/>
                </a:lnTo>
                <a:cubicBezTo>
                  <a:pt x="2054" y="1951"/>
                  <a:pt x="2054" y="1951"/>
                  <a:pt x="2054" y="1951"/>
                </a:cubicBezTo>
                <a:cubicBezTo>
                  <a:pt x="2054" y="1951"/>
                  <a:pt x="2054" y="1951"/>
                  <a:pt x="2054" y="1960"/>
                </a:cubicBezTo>
                <a:cubicBezTo>
                  <a:pt x="1728" y="2054"/>
                  <a:pt x="1728" y="2054"/>
                  <a:pt x="1728" y="2054"/>
                </a:cubicBezTo>
                <a:cubicBezTo>
                  <a:pt x="1728" y="2054"/>
                  <a:pt x="1728" y="2054"/>
                  <a:pt x="1719" y="2054"/>
                </a:cubicBezTo>
                <a:cubicBezTo>
                  <a:pt x="1504" y="2312"/>
                  <a:pt x="1504" y="2312"/>
                  <a:pt x="1504" y="2312"/>
                </a:cubicBezTo>
                <a:cubicBezTo>
                  <a:pt x="1496" y="2312"/>
                  <a:pt x="1496" y="2312"/>
                  <a:pt x="1496" y="2312"/>
                </a:cubicBezTo>
                <a:cubicBezTo>
                  <a:pt x="1169" y="2217"/>
                  <a:pt x="1169" y="2217"/>
                  <a:pt x="1169" y="2217"/>
                </a:cubicBezTo>
                <a:lnTo>
                  <a:pt x="1160" y="2217"/>
                </a:lnTo>
                <a:cubicBezTo>
                  <a:pt x="834" y="2312"/>
                  <a:pt x="834" y="2312"/>
                  <a:pt x="834" y="2312"/>
                </a:cubicBezTo>
                <a:cubicBezTo>
                  <a:pt x="834" y="2312"/>
                  <a:pt x="834" y="2312"/>
                  <a:pt x="825" y="2312"/>
                </a:cubicBezTo>
                <a:cubicBezTo>
                  <a:pt x="610" y="2054"/>
                  <a:pt x="610" y="2054"/>
                  <a:pt x="610" y="2054"/>
                </a:cubicBezTo>
                <a:cubicBezTo>
                  <a:pt x="602" y="2054"/>
                  <a:pt x="602" y="2054"/>
                  <a:pt x="602" y="2054"/>
                </a:cubicBezTo>
                <a:cubicBezTo>
                  <a:pt x="275" y="1960"/>
                  <a:pt x="275" y="1960"/>
                  <a:pt x="275" y="1960"/>
                </a:cubicBezTo>
                <a:cubicBezTo>
                  <a:pt x="275" y="1951"/>
                  <a:pt x="275" y="1951"/>
                  <a:pt x="275" y="1951"/>
                </a:cubicBezTo>
                <a:cubicBezTo>
                  <a:pt x="223" y="1616"/>
                  <a:pt x="223" y="1616"/>
                  <a:pt x="223" y="1616"/>
                </a:cubicBezTo>
                <a:lnTo>
                  <a:pt x="223" y="1607"/>
                </a:lnTo>
                <a:cubicBezTo>
                  <a:pt x="0" y="1349"/>
                  <a:pt x="0" y="1349"/>
                  <a:pt x="0" y="1349"/>
                </a:cubicBezTo>
                <a:lnTo>
                  <a:pt x="0" y="1349"/>
                </a:lnTo>
                <a:cubicBezTo>
                  <a:pt x="137" y="1040"/>
                  <a:pt x="137" y="1040"/>
                  <a:pt x="137" y="1040"/>
                </a:cubicBezTo>
                <a:cubicBezTo>
                  <a:pt x="137" y="1031"/>
                  <a:pt x="137" y="1031"/>
                  <a:pt x="137" y="1031"/>
                </a:cubicBezTo>
                <a:cubicBezTo>
                  <a:pt x="94" y="696"/>
                  <a:pt x="94" y="696"/>
                  <a:pt x="94" y="696"/>
                </a:cubicBezTo>
                <a:lnTo>
                  <a:pt x="94" y="688"/>
                </a:lnTo>
                <a:cubicBezTo>
                  <a:pt x="378" y="507"/>
                  <a:pt x="378" y="507"/>
                  <a:pt x="378" y="507"/>
                </a:cubicBezTo>
                <a:cubicBezTo>
                  <a:pt x="378" y="507"/>
                  <a:pt x="378" y="498"/>
                  <a:pt x="387" y="498"/>
                </a:cubicBezTo>
                <a:cubicBezTo>
                  <a:pt x="524" y="189"/>
                  <a:pt x="524" y="189"/>
                  <a:pt x="524" y="189"/>
                </a:cubicBezTo>
                <a:cubicBezTo>
                  <a:pt x="524" y="189"/>
                  <a:pt x="524" y="189"/>
                  <a:pt x="533" y="189"/>
                </a:cubicBezTo>
                <a:cubicBezTo>
                  <a:pt x="868" y="189"/>
                  <a:pt x="868" y="189"/>
                  <a:pt x="868" y="189"/>
                </a:cubicBezTo>
                <a:lnTo>
                  <a:pt x="877" y="189"/>
                </a:lnTo>
                <a:cubicBezTo>
                  <a:pt x="1160" y="0"/>
                  <a:pt x="1160" y="0"/>
                  <a:pt x="1160" y="0"/>
                </a:cubicBezTo>
                <a:lnTo>
                  <a:pt x="116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DC600410-798E-2C4A-876F-69AEC0692EC0}"/>
              </a:ext>
            </a:extLst>
          </p:cNvPr>
          <p:cNvGrpSpPr/>
          <p:nvPr/>
        </p:nvGrpSpPr>
        <p:grpSpPr>
          <a:xfrm>
            <a:off x="10370799" y="10851061"/>
            <a:ext cx="873271" cy="834084"/>
            <a:chOff x="18039683" y="17503460"/>
            <a:chExt cx="696253" cy="665009"/>
          </a:xfrm>
        </p:grpSpPr>
        <p:sp>
          <p:nvSpPr>
            <p:cNvPr id="168" name="Freeform 166">
              <a:extLst>
                <a:ext uri="{FF2B5EF4-FFF2-40B4-BE49-F238E27FC236}">
                  <a16:creationId xmlns:a16="http://schemas.microsoft.com/office/drawing/2014/main" id="{4D23ED68-C7D2-5C4F-B39F-B105AD3CC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61871" y="17838195"/>
              <a:ext cx="165138" cy="165138"/>
            </a:xfrm>
            <a:custGeom>
              <a:avLst/>
              <a:gdLst>
                <a:gd name="T0" fmla="*/ 117 w 163"/>
                <a:gd name="T1" fmla="*/ 163 h 164"/>
                <a:gd name="T2" fmla="*/ 117 w 163"/>
                <a:gd name="T3" fmla="*/ 163 h 164"/>
                <a:gd name="T4" fmla="*/ 45 w 163"/>
                <a:gd name="T5" fmla="*/ 163 h 164"/>
                <a:gd name="T6" fmla="*/ 0 w 163"/>
                <a:gd name="T7" fmla="*/ 127 h 164"/>
                <a:gd name="T8" fmla="*/ 0 w 163"/>
                <a:gd name="T9" fmla="*/ 46 h 164"/>
                <a:gd name="T10" fmla="*/ 45 w 163"/>
                <a:gd name="T11" fmla="*/ 0 h 164"/>
                <a:gd name="T12" fmla="*/ 117 w 163"/>
                <a:gd name="T13" fmla="*/ 0 h 164"/>
                <a:gd name="T14" fmla="*/ 162 w 163"/>
                <a:gd name="T15" fmla="*/ 46 h 164"/>
                <a:gd name="T16" fmla="*/ 162 w 163"/>
                <a:gd name="T17" fmla="*/ 127 h 164"/>
                <a:gd name="T18" fmla="*/ 117 w 163"/>
                <a:gd name="T19" fmla="*/ 163 h 164"/>
                <a:gd name="T20" fmla="*/ 117 w 163"/>
                <a:gd name="T21" fmla="*/ 46 h 164"/>
                <a:gd name="T22" fmla="*/ 117 w 163"/>
                <a:gd name="T23" fmla="*/ 46 h 164"/>
                <a:gd name="T24" fmla="*/ 45 w 163"/>
                <a:gd name="T25" fmla="*/ 46 h 164"/>
                <a:gd name="T26" fmla="*/ 45 w 163"/>
                <a:gd name="T27" fmla="*/ 127 h 164"/>
                <a:gd name="T28" fmla="*/ 117 w 163"/>
                <a:gd name="T29" fmla="*/ 127 h 164"/>
                <a:gd name="T30" fmla="*/ 117 w 163"/>
                <a:gd name="T31" fmla="*/ 4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164">
                  <a:moveTo>
                    <a:pt x="117" y="163"/>
                  </a:moveTo>
                  <a:lnTo>
                    <a:pt x="117" y="163"/>
                  </a:lnTo>
                  <a:cubicBezTo>
                    <a:pt x="45" y="163"/>
                    <a:pt x="45" y="163"/>
                    <a:pt x="45" y="163"/>
                  </a:cubicBezTo>
                  <a:cubicBezTo>
                    <a:pt x="18" y="163"/>
                    <a:pt x="0" y="145"/>
                    <a:pt x="0" y="127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8"/>
                    <a:pt x="18" y="0"/>
                    <a:pt x="45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44" y="0"/>
                    <a:pt x="162" y="28"/>
                    <a:pt x="162" y="46"/>
                  </a:cubicBezTo>
                  <a:cubicBezTo>
                    <a:pt x="162" y="127"/>
                    <a:pt x="162" y="127"/>
                    <a:pt x="162" y="127"/>
                  </a:cubicBezTo>
                  <a:cubicBezTo>
                    <a:pt x="162" y="145"/>
                    <a:pt x="144" y="163"/>
                    <a:pt x="117" y="163"/>
                  </a:cubicBezTo>
                  <a:close/>
                  <a:moveTo>
                    <a:pt x="117" y="46"/>
                  </a:moveTo>
                  <a:lnTo>
                    <a:pt x="117" y="46"/>
                  </a:lnTo>
                  <a:cubicBezTo>
                    <a:pt x="45" y="46"/>
                    <a:pt x="45" y="46"/>
                    <a:pt x="45" y="46"/>
                  </a:cubicBezTo>
                  <a:cubicBezTo>
                    <a:pt x="45" y="127"/>
                    <a:pt x="45" y="127"/>
                    <a:pt x="45" y="127"/>
                  </a:cubicBezTo>
                  <a:cubicBezTo>
                    <a:pt x="117" y="127"/>
                    <a:pt x="117" y="127"/>
                    <a:pt x="117" y="127"/>
                  </a:cubicBezTo>
                  <a:lnTo>
                    <a:pt x="117" y="4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9" name="Freeform 167">
              <a:extLst>
                <a:ext uri="{FF2B5EF4-FFF2-40B4-BE49-F238E27FC236}">
                  <a16:creationId xmlns:a16="http://schemas.microsoft.com/office/drawing/2014/main" id="{B2A6B772-B25C-5A41-8741-E8E9A6290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48609" y="17628428"/>
              <a:ext cx="687327" cy="540041"/>
            </a:xfrm>
            <a:custGeom>
              <a:avLst/>
              <a:gdLst>
                <a:gd name="T0" fmla="*/ 570 w 679"/>
                <a:gd name="T1" fmla="*/ 534 h 535"/>
                <a:gd name="T2" fmla="*/ 570 w 679"/>
                <a:gd name="T3" fmla="*/ 534 h 535"/>
                <a:gd name="T4" fmla="*/ 109 w 679"/>
                <a:gd name="T5" fmla="*/ 534 h 535"/>
                <a:gd name="T6" fmla="*/ 0 w 679"/>
                <a:gd name="T7" fmla="*/ 425 h 535"/>
                <a:gd name="T8" fmla="*/ 0 w 679"/>
                <a:gd name="T9" fmla="*/ 0 h 535"/>
                <a:gd name="T10" fmla="*/ 64 w 679"/>
                <a:gd name="T11" fmla="*/ 0 h 535"/>
                <a:gd name="T12" fmla="*/ 64 w 679"/>
                <a:gd name="T13" fmla="*/ 425 h 535"/>
                <a:gd name="T14" fmla="*/ 109 w 679"/>
                <a:gd name="T15" fmla="*/ 479 h 535"/>
                <a:gd name="T16" fmla="*/ 570 w 679"/>
                <a:gd name="T17" fmla="*/ 479 h 535"/>
                <a:gd name="T18" fmla="*/ 615 w 679"/>
                <a:gd name="T19" fmla="*/ 425 h 535"/>
                <a:gd name="T20" fmla="*/ 615 w 679"/>
                <a:gd name="T21" fmla="*/ 154 h 535"/>
                <a:gd name="T22" fmla="*/ 570 w 679"/>
                <a:gd name="T23" fmla="*/ 100 h 535"/>
                <a:gd name="T24" fmla="*/ 109 w 679"/>
                <a:gd name="T25" fmla="*/ 100 h 535"/>
                <a:gd name="T26" fmla="*/ 109 w 679"/>
                <a:gd name="T27" fmla="*/ 46 h 535"/>
                <a:gd name="T28" fmla="*/ 570 w 679"/>
                <a:gd name="T29" fmla="*/ 46 h 535"/>
                <a:gd name="T30" fmla="*/ 678 w 679"/>
                <a:gd name="T31" fmla="*/ 154 h 535"/>
                <a:gd name="T32" fmla="*/ 678 w 679"/>
                <a:gd name="T33" fmla="*/ 425 h 535"/>
                <a:gd name="T34" fmla="*/ 570 w 679"/>
                <a:gd name="T35" fmla="*/ 534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9" h="535">
                  <a:moveTo>
                    <a:pt x="570" y="534"/>
                  </a:moveTo>
                  <a:lnTo>
                    <a:pt x="570" y="534"/>
                  </a:lnTo>
                  <a:cubicBezTo>
                    <a:pt x="109" y="534"/>
                    <a:pt x="109" y="534"/>
                    <a:pt x="109" y="534"/>
                  </a:cubicBezTo>
                  <a:cubicBezTo>
                    <a:pt x="46" y="534"/>
                    <a:pt x="0" y="489"/>
                    <a:pt x="0" y="4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425"/>
                    <a:pt x="64" y="425"/>
                    <a:pt x="64" y="425"/>
                  </a:cubicBezTo>
                  <a:cubicBezTo>
                    <a:pt x="64" y="453"/>
                    <a:pt x="82" y="479"/>
                    <a:pt x="109" y="479"/>
                  </a:cubicBezTo>
                  <a:cubicBezTo>
                    <a:pt x="570" y="479"/>
                    <a:pt x="570" y="479"/>
                    <a:pt x="570" y="479"/>
                  </a:cubicBezTo>
                  <a:cubicBezTo>
                    <a:pt x="597" y="479"/>
                    <a:pt x="615" y="453"/>
                    <a:pt x="615" y="425"/>
                  </a:cubicBezTo>
                  <a:cubicBezTo>
                    <a:pt x="615" y="154"/>
                    <a:pt x="615" y="154"/>
                    <a:pt x="615" y="154"/>
                  </a:cubicBezTo>
                  <a:cubicBezTo>
                    <a:pt x="615" y="127"/>
                    <a:pt x="597" y="100"/>
                    <a:pt x="570" y="100"/>
                  </a:cubicBezTo>
                  <a:cubicBezTo>
                    <a:pt x="109" y="100"/>
                    <a:pt x="109" y="100"/>
                    <a:pt x="109" y="100"/>
                  </a:cubicBezTo>
                  <a:cubicBezTo>
                    <a:pt x="109" y="46"/>
                    <a:pt x="109" y="46"/>
                    <a:pt x="109" y="46"/>
                  </a:cubicBezTo>
                  <a:cubicBezTo>
                    <a:pt x="570" y="46"/>
                    <a:pt x="570" y="46"/>
                    <a:pt x="570" y="46"/>
                  </a:cubicBezTo>
                  <a:cubicBezTo>
                    <a:pt x="633" y="46"/>
                    <a:pt x="678" y="91"/>
                    <a:pt x="678" y="154"/>
                  </a:cubicBezTo>
                  <a:cubicBezTo>
                    <a:pt x="678" y="425"/>
                    <a:pt x="678" y="425"/>
                    <a:pt x="678" y="425"/>
                  </a:cubicBezTo>
                  <a:cubicBezTo>
                    <a:pt x="678" y="489"/>
                    <a:pt x="633" y="534"/>
                    <a:pt x="570" y="53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0" name="Freeform 168">
              <a:extLst>
                <a:ext uri="{FF2B5EF4-FFF2-40B4-BE49-F238E27FC236}">
                  <a16:creationId xmlns:a16="http://schemas.microsoft.com/office/drawing/2014/main" id="{5827C4DE-1A01-0545-B103-58A920879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9683" y="17503460"/>
              <a:ext cx="633769" cy="227620"/>
            </a:xfrm>
            <a:custGeom>
              <a:avLst/>
              <a:gdLst>
                <a:gd name="T0" fmla="*/ 118 w 625"/>
                <a:gd name="T1" fmla="*/ 226 h 227"/>
                <a:gd name="T2" fmla="*/ 118 w 625"/>
                <a:gd name="T3" fmla="*/ 226 h 227"/>
                <a:gd name="T4" fmla="*/ 9 w 625"/>
                <a:gd name="T5" fmla="*/ 99 h 227"/>
                <a:gd name="T6" fmla="*/ 127 w 625"/>
                <a:gd name="T7" fmla="*/ 0 h 227"/>
                <a:gd name="T8" fmla="*/ 525 w 625"/>
                <a:gd name="T9" fmla="*/ 0 h 227"/>
                <a:gd name="T10" fmla="*/ 624 w 625"/>
                <a:gd name="T11" fmla="*/ 99 h 227"/>
                <a:gd name="T12" fmla="*/ 624 w 625"/>
                <a:gd name="T13" fmla="*/ 117 h 227"/>
                <a:gd name="T14" fmla="*/ 597 w 625"/>
                <a:gd name="T15" fmla="*/ 145 h 227"/>
                <a:gd name="T16" fmla="*/ 597 w 625"/>
                <a:gd name="T17" fmla="*/ 145 h 227"/>
                <a:gd name="T18" fmla="*/ 561 w 625"/>
                <a:gd name="T19" fmla="*/ 117 h 227"/>
                <a:gd name="T20" fmla="*/ 561 w 625"/>
                <a:gd name="T21" fmla="*/ 99 h 227"/>
                <a:gd name="T22" fmla="*/ 525 w 625"/>
                <a:gd name="T23" fmla="*/ 63 h 227"/>
                <a:gd name="T24" fmla="*/ 127 w 625"/>
                <a:gd name="T25" fmla="*/ 63 h 227"/>
                <a:gd name="T26" fmla="*/ 73 w 625"/>
                <a:gd name="T27" fmla="*/ 109 h 227"/>
                <a:gd name="T28" fmla="*/ 118 w 625"/>
                <a:gd name="T29" fmla="*/ 172 h 227"/>
                <a:gd name="T30" fmla="*/ 118 w 625"/>
                <a:gd name="T31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5" h="227">
                  <a:moveTo>
                    <a:pt x="118" y="226"/>
                  </a:moveTo>
                  <a:lnTo>
                    <a:pt x="118" y="226"/>
                  </a:lnTo>
                  <a:cubicBezTo>
                    <a:pt x="55" y="226"/>
                    <a:pt x="0" y="172"/>
                    <a:pt x="9" y="99"/>
                  </a:cubicBezTo>
                  <a:cubicBezTo>
                    <a:pt x="18" y="45"/>
                    <a:pt x="73" y="0"/>
                    <a:pt x="127" y="0"/>
                  </a:cubicBezTo>
                  <a:cubicBezTo>
                    <a:pt x="525" y="0"/>
                    <a:pt x="525" y="0"/>
                    <a:pt x="525" y="0"/>
                  </a:cubicBezTo>
                  <a:cubicBezTo>
                    <a:pt x="579" y="0"/>
                    <a:pt x="624" y="45"/>
                    <a:pt x="624" y="99"/>
                  </a:cubicBezTo>
                  <a:cubicBezTo>
                    <a:pt x="624" y="117"/>
                    <a:pt x="624" y="117"/>
                    <a:pt x="624" y="117"/>
                  </a:cubicBezTo>
                  <a:cubicBezTo>
                    <a:pt x="624" y="135"/>
                    <a:pt x="606" y="145"/>
                    <a:pt x="597" y="145"/>
                  </a:cubicBezTo>
                  <a:lnTo>
                    <a:pt x="597" y="145"/>
                  </a:lnTo>
                  <a:cubicBezTo>
                    <a:pt x="579" y="145"/>
                    <a:pt x="561" y="135"/>
                    <a:pt x="561" y="117"/>
                  </a:cubicBezTo>
                  <a:cubicBezTo>
                    <a:pt x="561" y="99"/>
                    <a:pt x="561" y="99"/>
                    <a:pt x="561" y="99"/>
                  </a:cubicBezTo>
                  <a:cubicBezTo>
                    <a:pt x="561" y="81"/>
                    <a:pt x="552" y="63"/>
                    <a:pt x="525" y="63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00" y="63"/>
                    <a:pt x="73" y="81"/>
                    <a:pt x="73" y="109"/>
                  </a:cubicBezTo>
                  <a:cubicBezTo>
                    <a:pt x="64" y="135"/>
                    <a:pt x="91" y="172"/>
                    <a:pt x="118" y="172"/>
                  </a:cubicBezTo>
                  <a:lnTo>
                    <a:pt x="118" y="22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620524BC-F992-4F44-AC51-E3164FADC29C}"/>
              </a:ext>
            </a:extLst>
          </p:cNvPr>
          <p:cNvSpPr txBox="1"/>
          <p:nvPr/>
        </p:nvSpPr>
        <p:spPr>
          <a:xfrm flipH="1">
            <a:off x="4481781" y="9162306"/>
            <a:ext cx="212908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15%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34D4B4F-9341-CA4C-B884-969A7BC498A9}"/>
              </a:ext>
            </a:extLst>
          </p:cNvPr>
          <p:cNvSpPr txBox="1"/>
          <p:nvPr/>
        </p:nvSpPr>
        <p:spPr>
          <a:xfrm flipH="1">
            <a:off x="4481781" y="10959173"/>
            <a:ext cx="212908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35%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9EBE66CC-970A-924C-B512-1266887ADF4E}"/>
              </a:ext>
            </a:extLst>
          </p:cNvPr>
          <p:cNvGrpSpPr/>
          <p:nvPr/>
        </p:nvGrpSpPr>
        <p:grpSpPr>
          <a:xfrm>
            <a:off x="9663677" y="4013724"/>
            <a:ext cx="2214812" cy="2202224"/>
            <a:chOff x="15886525" y="16482753"/>
            <a:chExt cx="2038126" cy="2026542"/>
          </a:xfrm>
        </p:grpSpPr>
        <p:sp>
          <p:nvSpPr>
            <p:cNvPr id="185" name="Freeform 365">
              <a:extLst>
                <a:ext uri="{FF2B5EF4-FFF2-40B4-BE49-F238E27FC236}">
                  <a16:creationId xmlns:a16="http://schemas.microsoft.com/office/drawing/2014/main" id="{69CA77F8-6BD1-CB45-8237-D1DA2FE65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6525" y="16482753"/>
              <a:ext cx="2038126" cy="2026542"/>
            </a:xfrm>
            <a:custGeom>
              <a:avLst/>
              <a:gdLst>
                <a:gd name="T0" fmla="*/ 1169 w 2330"/>
                <a:gd name="T1" fmla="*/ 0 h 2313"/>
                <a:gd name="T2" fmla="*/ 1169 w 2330"/>
                <a:gd name="T3" fmla="*/ 0 h 2313"/>
                <a:gd name="T4" fmla="*/ 1453 w 2330"/>
                <a:gd name="T5" fmla="*/ 189 h 2313"/>
                <a:gd name="T6" fmla="*/ 1461 w 2330"/>
                <a:gd name="T7" fmla="*/ 189 h 2313"/>
                <a:gd name="T8" fmla="*/ 1796 w 2330"/>
                <a:gd name="T9" fmla="*/ 189 h 2313"/>
                <a:gd name="T10" fmla="*/ 1805 w 2330"/>
                <a:gd name="T11" fmla="*/ 189 h 2313"/>
                <a:gd name="T12" fmla="*/ 1943 w 2330"/>
                <a:gd name="T13" fmla="*/ 498 h 2313"/>
                <a:gd name="T14" fmla="*/ 1951 w 2330"/>
                <a:gd name="T15" fmla="*/ 507 h 2313"/>
                <a:gd name="T16" fmla="*/ 2235 w 2330"/>
                <a:gd name="T17" fmla="*/ 688 h 2313"/>
                <a:gd name="T18" fmla="*/ 2235 w 2330"/>
                <a:gd name="T19" fmla="*/ 696 h 2313"/>
                <a:gd name="T20" fmla="*/ 2192 w 2330"/>
                <a:gd name="T21" fmla="*/ 1031 h 2313"/>
                <a:gd name="T22" fmla="*/ 2192 w 2330"/>
                <a:gd name="T23" fmla="*/ 1040 h 2313"/>
                <a:gd name="T24" fmla="*/ 2329 w 2330"/>
                <a:gd name="T25" fmla="*/ 1349 h 2313"/>
                <a:gd name="T26" fmla="*/ 2329 w 2330"/>
                <a:gd name="T27" fmla="*/ 1349 h 2313"/>
                <a:gd name="T28" fmla="*/ 2106 w 2330"/>
                <a:gd name="T29" fmla="*/ 1607 h 2313"/>
                <a:gd name="T30" fmla="*/ 2106 w 2330"/>
                <a:gd name="T31" fmla="*/ 1616 h 2313"/>
                <a:gd name="T32" fmla="*/ 2054 w 2330"/>
                <a:gd name="T33" fmla="*/ 1951 h 2313"/>
                <a:gd name="T34" fmla="*/ 2054 w 2330"/>
                <a:gd name="T35" fmla="*/ 1960 h 2313"/>
                <a:gd name="T36" fmla="*/ 1728 w 2330"/>
                <a:gd name="T37" fmla="*/ 2054 h 2313"/>
                <a:gd name="T38" fmla="*/ 1719 w 2330"/>
                <a:gd name="T39" fmla="*/ 2054 h 2313"/>
                <a:gd name="T40" fmla="*/ 1504 w 2330"/>
                <a:gd name="T41" fmla="*/ 2312 h 2313"/>
                <a:gd name="T42" fmla="*/ 1496 w 2330"/>
                <a:gd name="T43" fmla="*/ 2312 h 2313"/>
                <a:gd name="T44" fmla="*/ 1169 w 2330"/>
                <a:gd name="T45" fmla="*/ 2217 h 2313"/>
                <a:gd name="T46" fmla="*/ 1160 w 2330"/>
                <a:gd name="T47" fmla="*/ 2217 h 2313"/>
                <a:gd name="T48" fmla="*/ 834 w 2330"/>
                <a:gd name="T49" fmla="*/ 2312 h 2313"/>
                <a:gd name="T50" fmla="*/ 825 w 2330"/>
                <a:gd name="T51" fmla="*/ 2312 h 2313"/>
                <a:gd name="T52" fmla="*/ 610 w 2330"/>
                <a:gd name="T53" fmla="*/ 2054 h 2313"/>
                <a:gd name="T54" fmla="*/ 602 w 2330"/>
                <a:gd name="T55" fmla="*/ 2054 h 2313"/>
                <a:gd name="T56" fmla="*/ 275 w 2330"/>
                <a:gd name="T57" fmla="*/ 1960 h 2313"/>
                <a:gd name="T58" fmla="*/ 275 w 2330"/>
                <a:gd name="T59" fmla="*/ 1951 h 2313"/>
                <a:gd name="T60" fmla="*/ 223 w 2330"/>
                <a:gd name="T61" fmla="*/ 1616 h 2313"/>
                <a:gd name="T62" fmla="*/ 223 w 2330"/>
                <a:gd name="T63" fmla="*/ 1607 h 2313"/>
                <a:gd name="T64" fmla="*/ 0 w 2330"/>
                <a:gd name="T65" fmla="*/ 1349 h 2313"/>
                <a:gd name="T66" fmla="*/ 0 w 2330"/>
                <a:gd name="T67" fmla="*/ 1349 h 2313"/>
                <a:gd name="T68" fmla="*/ 137 w 2330"/>
                <a:gd name="T69" fmla="*/ 1040 h 2313"/>
                <a:gd name="T70" fmla="*/ 137 w 2330"/>
                <a:gd name="T71" fmla="*/ 1031 h 2313"/>
                <a:gd name="T72" fmla="*/ 94 w 2330"/>
                <a:gd name="T73" fmla="*/ 696 h 2313"/>
                <a:gd name="T74" fmla="*/ 94 w 2330"/>
                <a:gd name="T75" fmla="*/ 688 h 2313"/>
                <a:gd name="T76" fmla="*/ 378 w 2330"/>
                <a:gd name="T77" fmla="*/ 507 h 2313"/>
                <a:gd name="T78" fmla="*/ 387 w 2330"/>
                <a:gd name="T79" fmla="*/ 498 h 2313"/>
                <a:gd name="T80" fmla="*/ 524 w 2330"/>
                <a:gd name="T81" fmla="*/ 189 h 2313"/>
                <a:gd name="T82" fmla="*/ 533 w 2330"/>
                <a:gd name="T83" fmla="*/ 189 h 2313"/>
                <a:gd name="T84" fmla="*/ 868 w 2330"/>
                <a:gd name="T85" fmla="*/ 189 h 2313"/>
                <a:gd name="T86" fmla="*/ 877 w 2330"/>
                <a:gd name="T87" fmla="*/ 189 h 2313"/>
                <a:gd name="T88" fmla="*/ 1160 w 2330"/>
                <a:gd name="T89" fmla="*/ 0 h 2313"/>
                <a:gd name="T90" fmla="*/ 1169 w 2330"/>
                <a:gd name="T91" fmla="*/ 0 h 2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30" h="2313">
                  <a:moveTo>
                    <a:pt x="1169" y="0"/>
                  </a:moveTo>
                  <a:lnTo>
                    <a:pt x="1169" y="0"/>
                  </a:lnTo>
                  <a:cubicBezTo>
                    <a:pt x="1453" y="189"/>
                    <a:pt x="1453" y="189"/>
                    <a:pt x="1453" y="189"/>
                  </a:cubicBezTo>
                  <a:lnTo>
                    <a:pt x="1461" y="189"/>
                  </a:lnTo>
                  <a:cubicBezTo>
                    <a:pt x="1796" y="189"/>
                    <a:pt x="1796" y="189"/>
                    <a:pt x="1796" y="189"/>
                  </a:cubicBezTo>
                  <a:cubicBezTo>
                    <a:pt x="1805" y="189"/>
                    <a:pt x="1805" y="189"/>
                    <a:pt x="1805" y="189"/>
                  </a:cubicBezTo>
                  <a:cubicBezTo>
                    <a:pt x="1943" y="498"/>
                    <a:pt x="1943" y="498"/>
                    <a:pt x="1943" y="498"/>
                  </a:cubicBezTo>
                  <a:lnTo>
                    <a:pt x="1951" y="507"/>
                  </a:lnTo>
                  <a:cubicBezTo>
                    <a:pt x="2235" y="688"/>
                    <a:pt x="2235" y="688"/>
                    <a:pt x="2235" y="688"/>
                  </a:cubicBezTo>
                  <a:lnTo>
                    <a:pt x="2235" y="696"/>
                  </a:lnTo>
                  <a:cubicBezTo>
                    <a:pt x="2192" y="1031"/>
                    <a:pt x="2192" y="1031"/>
                    <a:pt x="2192" y="1031"/>
                  </a:cubicBezTo>
                  <a:cubicBezTo>
                    <a:pt x="2192" y="1031"/>
                    <a:pt x="2192" y="1031"/>
                    <a:pt x="2192" y="1040"/>
                  </a:cubicBezTo>
                  <a:cubicBezTo>
                    <a:pt x="2329" y="1349"/>
                    <a:pt x="2329" y="1349"/>
                    <a:pt x="2329" y="1349"/>
                  </a:cubicBezTo>
                  <a:lnTo>
                    <a:pt x="2329" y="1349"/>
                  </a:lnTo>
                  <a:cubicBezTo>
                    <a:pt x="2106" y="1607"/>
                    <a:pt x="2106" y="1607"/>
                    <a:pt x="2106" y="1607"/>
                  </a:cubicBezTo>
                  <a:lnTo>
                    <a:pt x="2106" y="1616"/>
                  </a:lnTo>
                  <a:cubicBezTo>
                    <a:pt x="2054" y="1951"/>
                    <a:pt x="2054" y="1951"/>
                    <a:pt x="2054" y="1951"/>
                  </a:cubicBezTo>
                  <a:cubicBezTo>
                    <a:pt x="2054" y="1951"/>
                    <a:pt x="2054" y="1951"/>
                    <a:pt x="2054" y="1960"/>
                  </a:cubicBezTo>
                  <a:cubicBezTo>
                    <a:pt x="1728" y="2054"/>
                    <a:pt x="1728" y="2054"/>
                    <a:pt x="1728" y="2054"/>
                  </a:cubicBezTo>
                  <a:cubicBezTo>
                    <a:pt x="1728" y="2054"/>
                    <a:pt x="1728" y="2054"/>
                    <a:pt x="1719" y="2054"/>
                  </a:cubicBezTo>
                  <a:cubicBezTo>
                    <a:pt x="1504" y="2312"/>
                    <a:pt x="1504" y="2312"/>
                    <a:pt x="1504" y="2312"/>
                  </a:cubicBezTo>
                  <a:cubicBezTo>
                    <a:pt x="1496" y="2312"/>
                    <a:pt x="1496" y="2312"/>
                    <a:pt x="1496" y="2312"/>
                  </a:cubicBezTo>
                  <a:cubicBezTo>
                    <a:pt x="1169" y="2217"/>
                    <a:pt x="1169" y="2217"/>
                    <a:pt x="1169" y="2217"/>
                  </a:cubicBezTo>
                  <a:lnTo>
                    <a:pt x="1160" y="2217"/>
                  </a:lnTo>
                  <a:cubicBezTo>
                    <a:pt x="834" y="2312"/>
                    <a:pt x="834" y="2312"/>
                    <a:pt x="834" y="2312"/>
                  </a:cubicBezTo>
                  <a:cubicBezTo>
                    <a:pt x="834" y="2312"/>
                    <a:pt x="834" y="2312"/>
                    <a:pt x="825" y="2312"/>
                  </a:cubicBezTo>
                  <a:cubicBezTo>
                    <a:pt x="610" y="2054"/>
                    <a:pt x="610" y="2054"/>
                    <a:pt x="610" y="2054"/>
                  </a:cubicBezTo>
                  <a:cubicBezTo>
                    <a:pt x="602" y="2054"/>
                    <a:pt x="602" y="2054"/>
                    <a:pt x="602" y="2054"/>
                  </a:cubicBezTo>
                  <a:cubicBezTo>
                    <a:pt x="275" y="1960"/>
                    <a:pt x="275" y="1960"/>
                    <a:pt x="275" y="1960"/>
                  </a:cubicBezTo>
                  <a:cubicBezTo>
                    <a:pt x="275" y="1951"/>
                    <a:pt x="275" y="1951"/>
                    <a:pt x="275" y="1951"/>
                  </a:cubicBezTo>
                  <a:cubicBezTo>
                    <a:pt x="223" y="1616"/>
                    <a:pt x="223" y="1616"/>
                    <a:pt x="223" y="1616"/>
                  </a:cubicBezTo>
                  <a:lnTo>
                    <a:pt x="223" y="1607"/>
                  </a:lnTo>
                  <a:cubicBezTo>
                    <a:pt x="0" y="1349"/>
                    <a:pt x="0" y="1349"/>
                    <a:pt x="0" y="1349"/>
                  </a:cubicBezTo>
                  <a:lnTo>
                    <a:pt x="0" y="1349"/>
                  </a:lnTo>
                  <a:cubicBezTo>
                    <a:pt x="137" y="1040"/>
                    <a:pt x="137" y="1040"/>
                    <a:pt x="137" y="1040"/>
                  </a:cubicBezTo>
                  <a:cubicBezTo>
                    <a:pt x="137" y="1031"/>
                    <a:pt x="137" y="1031"/>
                    <a:pt x="137" y="1031"/>
                  </a:cubicBezTo>
                  <a:cubicBezTo>
                    <a:pt x="94" y="696"/>
                    <a:pt x="94" y="696"/>
                    <a:pt x="94" y="696"/>
                  </a:cubicBezTo>
                  <a:lnTo>
                    <a:pt x="94" y="688"/>
                  </a:lnTo>
                  <a:cubicBezTo>
                    <a:pt x="378" y="507"/>
                    <a:pt x="378" y="507"/>
                    <a:pt x="378" y="507"/>
                  </a:cubicBezTo>
                  <a:cubicBezTo>
                    <a:pt x="378" y="507"/>
                    <a:pt x="378" y="498"/>
                    <a:pt x="387" y="498"/>
                  </a:cubicBezTo>
                  <a:cubicBezTo>
                    <a:pt x="524" y="189"/>
                    <a:pt x="524" y="189"/>
                    <a:pt x="524" y="189"/>
                  </a:cubicBezTo>
                  <a:cubicBezTo>
                    <a:pt x="524" y="189"/>
                    <a:pt x="524" y="189"/>
                    <a:pt x="533" y="189"/>
                  </a:cubicBezTo>
                  <a:cubicBezTo>
                    <a:pt x="868" y="189"/>
                    <a:pt x="868" y="189"/>
                    <a:pt x="868" y="189"/>
                  </a:cubicBezTo>
                  <a:lnTo>
                    <a:pt x="877" y="189"/>
                  </a:lnTo>
                  <a:cubicBezTo>
                    <a:pt x="1160" y="0"/>
                    <a:pt x="1160" y="0"/>
                    <a:pt x="1160" y="0"/>
                  </a:cubicBezTo>
                  <a:lnTo>
                    <a:pt x="1169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F2A6C125-E805-FB4F-B792-2DD869E19E2F}"/>
                </a:ext>
              </a:extLst>
            </p:cNvPr>
            <p:cNvGrpSpPr/>
            <p:nvPr/>
          </p:nvGrpSpPr>
          <p:grpSpPr>
            <a:xfrm>
              <a:off x="16503785" y="17039747"/>
              <a:ext cx="803606" cy="875724"/>
              <a:chOff x="16147303" y="17512386"/>
              <a:chExt cx="696253" cy="758737"/>
            </a:xfrm>
          </p:grpSpPr>
          <p:sp>
            <p:nvSpPr>
              <p:cNvPr id="187" name="Freeform 169">
                <a:extLst>
                  <a:ext uri="{FF2B5EF4-FFF2-40B4-BE49-F238E27FC236}">
                    <a16:creationId xmlns:a16="http://schemas.microsoft.com/office/drawing/2014/main" id="{960A7E42-844C-194D-AE3D-014A5F253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47303" y="17610575"/>
                <a:ext cx="696253" cy="660548"/>
              </a:xfrm>
              <a:custGeom>
                <a:avLst/>
                <a:gdLst>
                  <a:gd name="T0" fmla="*/ 588 w 688"/>
                  <a:gd name="T1" fmla="*/ 650 h 651"/>
                  <a:gd name="T2" fmla="*/ 588 w 688"/>
                  <a:gd name="T3" fmla="*/ 650 h 651"/>
                  <a:gd name="T4" fmla="*/ 100 w 688"/>
                  <a:gd name="T5" fmla="*/ 650 h 651"/>
                  <a:gd name="T6" fmla="*/ 0 w 688"/>
                  <a:gd name="T7" fmla="*/ 551 h 651"/>
                  <a:gd name="T8" fmla="*/ 0 w 688"/>
                  <a:gd name="T9" fmla="*/ 90 h 651"/>
                  <a:gd name="T10" fmla="*/ 100 w 688"/>
                  <a:gd name="T11" fmla="*/ 0 h 651"/>
                  <a:gd name="T12" fmla="*/ 145 w 688"/>
                  <a:gd name="T13" fmla="*/ 0 h 651"/>
                  <a:gd name="T14" fmla="*/ 145 w 688"/>
                  <a:gd name="T15" fmla="*/ 54 h 651"/>
                  <a:gd name="T16" fmla="*/ 100 w 688"/>
                  <a:gd name="T17" fmla="*/ 54 h 651"/>
                  <a:gd name="T18" fmla="*/ 63 w 688"/>
                  <a:gd name="T19" fmla="*/ 90 h 651"/>
                  <a:gd name="T20" fmla="*/ 63 w 688"/>
                  <a:gd name="T21" fmla="*/ 551 h 651"/>
                  <a:gd name="T22" fmla="*/ 100 w 688"/>
                  <a:gd name="T23" fmla="*/ 596 h 651"/>
                  <a:gd name="T24" fmla="*/ 588 w 688"/>
                  <a:gd name="T25" fmla="*/ 596 h 651"/>
                  <a:gd name="T26" fmla="*/ 624 w 688"/>
                  <a:gd name="T27" fmla="*/ 551 h 651"/>
                  <a:gd name="T28" fmla="*/ 624 w 688"/>
                  <a:gd name="T29" fmla="*/ 90 h 651"/>
                  <a:gd name="T30" fmla="*/ 588 w 688"/>
                  <a:gd name="T31" fmla="*/ 54 h 651"/>
                  <a:gd name="T32" fmla="*/ 542 w 688"/>
                  <a:gd name="T33" fmla="*/ 54 h 651"/>
                  <a:gd name="T34" fmla="*/ 542 w 688"/>
                  <a:gd name="T35" fmla="*/ 0 h 651"/>
                  <a:gd name="T36" fmla="*/ 588 w 688"/>
                  <a:gd name="T37" fmla="*/ 0 h 651"/>
                  <a:gd name="T38" fmla="*/ 687 w 688"/>
                  <a:gd name="T39" fmla="*/ 90 h 651"/>
                  <a:gd name="T40" fmla="*/ 687 w 688"/>
                  <a:gd name="T41" fmla="*/ 551 h 651"/>
                  <a:gd name="T42" fmla="*/ 588 w 688"/>
                  <a:gd name="T43" fmla="*/ 650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8" h="651">
                    <a:moveTo>
                      <a:pt x="588" y="650"/>
                    </a:moveTo>
                    <a:lnTo>
                      <a:pt x="588" y="650"/>
                    </a:lnTo>
                    <a:cubicBezTo>
                      <a:pt x="100" y="650"/>
                      <a:pt x="100" y="650"/>
                      <a:pt x="100" y="650"/>
                    </a:cubicBezTo>
                    <a:cubicBezTo>
                      <a:pt x="45" y="650"/>
                      <a:pt x="0" y="605"/>
                      <a:pt x="0" y="551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36"/>
                      <a:pt x="45" y="0"/>
                      <a:pt x="100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45" y="54"/>
                      <a:pt x="145" y="54"/>
                      <a:pt x="145" y="54"/>
                    </a:cubicBezTo>
                    <a:cubicBezTo>
                      <a:pt x="100" y="54"/>
                      <a:pt x="100" y="54"/>
                      <a:pt x="100" y="54"/>
                    </a:cubicBezTo>
                    <a:cubicBezTo>
                      <a:pt x="81" y="54"/>
                      <a:pt x="63" y="72"/>
                      <a:pt x="63" y="90"/>
                    </a:cubicBezTo>
                    <a:cubicBezTo>
                      <a:pt x="63" y="551"/>
                      <a:pt x="63" y="551"/>
                      <a:pt x="63" y="551"/>
                    </a:cubicBezTo>
                    <a:cubicBezTo>
                      <a:pt x="63" y="578"/>
                      <a:pt x="81" y="596"/>
                      <a:pt x="100" y="596"/>
                    </a:cubicBezTo>
                    <a:cubicBezTo>
                      <a:pt x="588" y="596"/>
                      <a:pt x="588" y="596"/>
                      <a:pt x="588" y="596"/>
                    </a:cubicBezTo>
                    <a:cubicBezTo>
                      <a:pt x="615" y="596"/>
                      <a:pt x="624" y="578"/>
                      <a:pt x="624" y="551"/>
                    </a:cubicBezTo>
                    <a:cubicBezTo>
                      <a:pt x="624" y="90"/>
                      <a:pt x="624" y="90"/>
                      <a:pt x="624" y="90"/>
                    </a:cubicBezTo>
                    <a:cubicBezTo>
                      <a:pt x="624" y="72"/>
                      <a:pt x="615" y="54"/>
                      <a:pt x="588" y="54"/>
                    </a:cubicBezTo>
                    <a:cubicBezTo>
                      <a:pt x="542" y="54"/>
                      <a:pt x="542" y="54"/>
                      <a:pt x="542" y="54"/>
                    </a:cubicBezTo>
                    <a:cubicBezTo>
                      <a:pt x="542" y="0"/>
                      <a:pt x="542" y="0"/>
                      <a:pt x="542" y="0"/>
                    </a:cubicBezTo>
                    <a:cubicBezTo>
                      <a:pt x="588" y="0"/>
                      <a:pt x="588" y="0"/>
                      <a:pt x="588" y="0"/>
                    </a:cubicBezTo>
                    <a:cubicBezTo>
                      <a:pt x="642" y="0"/>
                      <a:pt x="687" y="36"/>
                      <a:pt x="687" y="90"/>
                    </a:cubicBezTo>
                    <a:cubicBezTo>
                      <a:pt x="687" y="551"/>
                      <a:pt x="687" y="551"/>
                      <a:pt x="687" y="551"/>
                    </a:cubicBezTo>
                    <a:cubicBezTo>
                      <a:pt x="687" y="605"/>
                      <a:pt x="642" y="650"/>
                      <a:pt x="588" y="650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8" name="Freeform 170">
                <a:extLst>
                  <a:ext uri="{FF2B5EF4-FFF2-40B4-BE49-F238E27FC236}">
                    <a16:creationId xmlns:a16="http://schemas.microsoft.com/office/drawing/2014/main" id="{CEE8FD6D-C29D-3A48-9151-1B08FB9F9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48144" y="17521312"/>
                <a:ext cx="303495" cy="53558"/>
              </a:xfrm>
              <a:custGeom>
                <a:avLst/>
                <a:gdLst>
                  <a:gd name="T0" fmla="*/ 298 w 299"/>
                  <a:gd name="T1" fmla="*/ 54 h 55"/>
                  <a:gd name="T2" fmla="*/ 0 w 299"/>
                  <a:gd name="T3" fmla="*/ 54 h 55"/>
                  <a:gd name="T4" fmla="*/ 0 w 299"/>
                  <a:gd name="T5" fmla="*/ 0 h 55"/>
                  <a:gd name="T6" fmla="*/ 298 w 299"/>
                  <a:gd name="T7" fmla="*/ 0 h 55"/>
                  <a:gd name="T8" fmla="*/ 298 w 299"/>
                  <a:gd name="T9" fmla="*/ 5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9" h="55">
                    <a:moveTo>
                      <a:pt x="298" y="54"/>
                    </a:moveTo>
                    <a:lnTo>
                      <a:pt x="0" y="54"/>
                    </a:lnTo>
                    <a:lnTo>
                      <a:pt x="0" y="0"/>
                    </a:lnTo>
                    <a:lnTo>
                      <a:pt x="298" y="0"/>
                    </a:lnTo>
                    <a:lnTo>
                      <a:pt x="298" y="54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9" name="Freeform 171">
                <a:extLst>
                  <a:ext uri="{FF2B5EF4-FFF2-40B4-BE49-F238E27FC236}">
                    <a16:creationId xmlns:a16="http://schemas.microsoft.com/office/drawing/2014/main" id="{1BDF93A1-064D-6E48-B2E5-817D822F5B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1135" y="17512386"/>
                <a:ext cx="200841" cy="165135"/>
              </a:xfrm>
              <a:custGeom>
                <a:avLst/>
                <a:gdLst>
                  <a:gd name="T0" fmla="*/ 45 w 200"/>
                  <a:gd name="T1" fmla="*/ 145 h 164"/>
                  <a:gd name="T2" fmla="*/ 45 w 200"/>
                  <a:gd name="T3" fmla="*/ 145 h 164"/>
                  <a:gd name="T4" fmla="*/ 0 w 200"/>
                  <a:gd name="T5" fmla="*/ 108 h 164"/>
                  <a:gd name="T6" fmla="*/ 90 w 200"/>
                  <a:gd name="T7" fmla="*/ 18 h 164"/>
                  <a:gd name="T8" fmla="*/ 117 w 200"/>
                  <a:gd name="T9" fmla="*/ 9 h 164"/>
                  <a:gd name="T10" fmla="*/ 145 w 200"/>
                  <a:gd name="T11" fmla="*/ 27 h 164"/>
                  <a:gd name="T12" fmla="*/ 190 w 200"/>
                  <a:gd name="T13" fmla="*/ 117 h 164"/>
                  <a:gd name="T14" fmla="*/ 171 w 200"/>
                  <a:gd name="T15" fmla="*/ 154 h 164"/>
                  <a:gd name="T16" fmla="*/ 171 w 200"/>
                  <a:gd name="T17" fmla="*/ 154 h 164"/>
                  <a:gd name="T18" fmla="*/ 135 w 200"/>
                  <a:gd name="T19" fmla="*/ 145 h 164"/>
                  <a:gd name="T20" fmla="*/ 108 w 200"/>
                  <a:gd name="T21" fmla="*/ 81 h 164"/>
                  <a:gd name="T22" fmla="*/ 45 w 200"/>
                  <a:gd name="T23" fmla="*/ 145 h 164"/>
                  <a:gd name="T24" fmla="*/ 135 w 200"/>
                  <a:gd name="T25" fmla="*/ 54 h 164"/>
                  <a:gd name="T26" fmla="*/ 135 w 200"/>
                  <a:gd name="T27" fmla="*/ 5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0" h="164">
                    <a:moveTo>
                      <a:pt x="45" y="145"/>
                    </a:moveTo>
                    <a:lnTo>
                      <a:pt x="45" y="145"/>
                    </a:lnTo>
                    <a:cubicBezTo>
                      <a:pt x="0" y="108"/>
                      <a:pt x="0" y="108"/>
                      <a:pt x="0" y="108"/>
                    </a:cubicBezTo>
                    <a:cubicBezTo>
                      <a:pt x="90" y="18"/>
                      <a:pt x="90" y="18"/>
                      <a:pt x="90" y="18"/>
                    </a:cubicBezTo>
                    <a:cubicBezTo>
                      <a:pt x="99" y="9"/>
                      <a:pt x="108" y="0"/>
                      <a:pt x="117" y="9"/>
                    </a:cubicBezTo>
                    <a:cubicBezTo>
                      <a:pt x="126" y="9"/>
                      <a:pt x="135" y="18"/>
                      <a:pt x="145" y="27"/>
                    </a:cubicBezTo>
                    <a:cubicBezTo>
                      <a:pt x="190" y="117"/>
                      <a:pt x="190" y="117"/>
                      <a:pt x="190" y="117"/>
                    </a:cubicBezTo>
                    <a:cubicBezTo>
                      <a:pt x="199" y="126"/>
                      <a:pt x="190" y="145"/>
                      <a:pt x="171" y="154"/>
                    </a:cubicBezTo>
                    <a:lnTo>
                      <a:pt x="171" y="154"/>
                    </a:lnTo>
                    <a:cubicBezTo>
                      <a:pt x="162" y="163"/>
                      <a:pt x="145" y="154"/>
                      <a:pt x="135" y="145"/>
                    </a:cubicBezTo>
                    <a:cubicBezTo>
                      <a:pt x="108" y="81"/>
                      <a:pt x="108" y="81"/>
                      <a:pt x="108" y="81"/>
                    </a:cubicBezTo>
                    <a:lnTo>
                      <a:pt x="45" y="145"/>
                    </a:lnTo>
                    <a:close/>
                    <a:moveTo>
                      <a:pt x="135" y="54"/>
                    </a:moveTo>
                    <a:lnTo>
                      <a:pt x="135" y="5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0" name="Freeform 172">
                <a:extLst>
                  <a:ext uri="{FF2B5EF4-FFF2-40B4-BE49-F238E27FC236}">
                    <a16:creationId xmlns:a16="http://schemas.microsoft.com/office/drawing/2014/main" id="{FA5B088C-05C7-6344-B955-8876BB3D87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59725" y="17601649"/>
                <a:ext cx="267790" cy="191914"/>
              </a:xfrm>
              <a:custGeom>
                <a:avLst/>
                <a:gdLst>
                  <a:gd name="T0" fmla="*/ 108 w 263"/>
                  <a:gd name="T1" fmla="*/ 190 h 191"/>
                  <a:gd name="T2" fmla="*/ 108 w 263"/>
                  <a:gd name="T3" fmla="*/ 190 h 191"/>
                  <a:gd name="T4" fmla="*/ 108 w 263"/>
                  <a:gd name="T5" fmla="*/ 190 h 191"/>
                  <a:gd name="T6" fmla="*/ 72 w 263"/>
                  <a:gd name="T7" fmla="*/ 172 h 191"/>
                  <a:gd name="T8" fmla="*/ 0 w 263"/>
                  <a:gd name="T9" fmla="*/ 91 h 191"/>
                  <a:gd name="T10" fmla="*/ 72 w 263"/>
                  <a:gd name="T11" fmla="*/ 18 h 191"/>
                  <a:gd name="T12" fmla="*/ 117 w 263"/>
                  <a:gd name="T13" fmla="*/ 55 h 191"/>
                  <a:gd name="T14" fmla="*/ 81 w 263"/>
                  <a:gd name="T15" fmla="*/ 100 h 191"/>
                  <a:gd name="T16" fmla="*/ 108 w 263"/>
                  <a:gd name="T17" fmla="*/ 127 h 191"/>
                  <a:gd name="T18" fmla="*/ 207 w 263"/>
                  <a:gd name="T19" fmla="*/ 18 h 191"/>
                  <a:gd name="T20" fmla="*/ 253 w 263"/>
                  <a:gd name="T21" fmla="*/ 18 h 191"/>
                  <a:gd name="T22" fmla="*/ 253 w 263"/>
                  <a:gd name="T23" fmla="*/ 18 h 191"/>
                  <a:gd name="T24" fmla="*/ 253 w 263"/>
                  <a:gd name="T25" fmla="*/ 55 h 191"/>
                  <a:gd name="T26" fmla="*/ 144 w 263"/>
                  <a:gd name="T27" fmla="*/ 172 h 191"/>
                  <a:gd name="T28" fmla="*/ 108 w 263"/>
                  <a:gd name="T29" fmla="*/ 19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3" h="191">
                    <a:moveTo>
                      <a:pt x="108" y="190"/>
                    </a:moveTo>
                    <a:lnTo>
                      <a:pt x="108" y="190"/>
                    </a:lnTo>
                    <a:lnTo>
                      <a:pt x="108" y="190"/>
                    </a:lnTo>
                    <a:cubicBezTo>
                      <a:pt x="90" y="190"/>
                      <a:pt x="81" y="190"/>
                      <a:pt x="72" y="172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117" y="55"/>
                      <a:pt x="117" y="55"/>
                      <a:pt x="117" y="55"/>
                    </a:cubicBezTo>
                    <a:cubicBezTo>
                      <a:pt x="81" y="100"/>
                      <a:pt x="81" y="100"/>
                      <a:pt x="81" y="100"/>
                    </a:cubicBezTo>
                    <a:cubicBezTo>
                      <a:pt x="108" y="127"/>
                      <a:pt x="108" y="127"/>
                      <a:pt x="108" y="127"/>
                    </a:cubicBezTo>
                    <a:cubicBezTo>
                      <a:pt x="207" y="18"/>
                      <a:pt x="207" y="18"/>
                      <a:pt x="207" y="18"/>
                    </a:cubicBezTo>
                    <a:cubicBezTo>
                      <a:pt x="217" y="10"/>
                      <a:pt x="243" y="0"/>
                      <a:pt x="253" y="18"/>
                    </a:cubicBezTo>
                    <a:lnTo>
                      <a:pt x="253" y="18"/>
                    </a:lnTo>
                    <a:cubicBezTo>
                      <a:pt x="262" y="27"/>
                      <a:pt x="262" y="46"/>
                      <a:pt x="253" y="55"/>
                    </a:cubicBezTo>
                    <a:cubicBezTo>
                      <a:pt x="144" y="172"/>
                      <a:pt x="144" y="172"/>
                      <a:pt x="144" y="172"/>
                    </a:cubicBezTo>
                    <a:cubicBezTo>
                      <a:pt x="135" y="190"/>
                      <a:pt x="117" y="190"/>
                      <a:pt x="108" y="190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1" name="Freeform 173">
                <a:extLst>
                  <a:ext uri="{FF2B5EF4-FFF2-40B4-BE49-F238E27FC236}">
                    <a16:creationId xmlns:a16="http://schemas.microsoft.com/office/drawing/2014/main" id="{BE6DEA69-294D-144F-A29A-92EF60A41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67807" y="17512386"/>
                <a:ext cx="191917" cy="165135"/>
              </a:xfrm>
              <a:custGeom>
                <a:avLst/>
                <a:gdLst>
                  <a:gd name="T0" fmla="*/ 153 w 191"/>
                  <a:gd name="T1" fmla="*/ 145 h 164"/>
                  <a:gd name="T2" fmla="*/ 153 w 191"/>
                  <a:gd name="T3" fmla="*/ 145 h 164"/>
                  <a:gd name="T4" fmla="*/ 190 w 191"/>
                  <a:gd name="T5" fmla="*/ 108 h 164"/>
                  <a:gd name="T6" fmla="*/ 99 w 191"/>
                  <a:gd name="T7" fmla="*/ 18 h 164"/>
                  <a:gd name="T8" fmla="*/ 72 w 191"/>
                  <a:gd name="T9" fmla="*/ 9 h 164"/>
                  <a:gd name="T10" fmla="*/ 45 w 191"/>
                  <a:gd name="T11" fmla="*/ 27 h 164"/>
                  <a:gd name="T12" fmla="*/ 9 w 191"/>
                  <a:gd name="T13" fmla="*/ 117 h 164"/>
                  <a:gd name="T14" fmla="*/ 18 w 191"/>
                  <a:gd name="T15" fmla="*/ 154 h 164"/>
                  <a:gd name="T16" fmla="*/ 18 w 191"/>
                  <a:gd name="T17" fmla="*/ 154 h 164"/>
                  <a:gd name="T18" fmla="*/ 63 w 191"/>
                  <a:gd name="T19" fmla="*/ 145 h 164"/>
                  <a:gd name="T20" fmla="*/ 90 w 191"/>
                  <a:gd name="T21" fmla="*/ 81 h 164"/>
                  <a:gd name="T22" fmla="*/ 153 w 191"/>
                  <a:gd name="T23" fmla="*/ 145 h 164"/>
                  <a:gd name="T24" fmla="*/ 54 w 191"/>
                  <a:gd name="T25" fmla="*/ 54 h 164"/>
                  <a:gd name="T26" fmla="*/ 54 w 191"/>
                  <a:gd name="T27" fmla="*/ 5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1" h="164">
                    <a:moveTo>
                      <a:pt x="153" y="145"/>
                    </a:moveTo>
                    <a:lnTo>
                      <a:pt x="153" y="145"/>
                    </a:lnTo>
                    <a:cubicBezTo>
                      <a:pt x="190" y="108"/>
                      <a:pt x="190" y="108"/>
                      <a:pt x="190" y="108"/>
                    </a:cubicBezTo>
                    <a:cubicBezTo>
                      <a:pt x="99" y="18"/>
                      <a:pt x="99" y="18"/>
                      <a:pt x="99" y="18"/>
                    </a:cubicBezTo>
                    <a:cubicBezTo>
                      <a:pt x="90" y="9"/>
                      <a:pt x="81" y="0"/>
                      <a:pt x="72" y="9"/>
                    </a:cubicBezTo>
                    <a:cubicBezTo>
                      <a:pt x="63" y="9"/>
                      <a:pt x="54" y="18"/>
                      <a:pt x="45" y="2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0" y="126"/>
                      <a:pt x="0" y="145"/>
                      <a:pt x="18" y="154"/>
                    </a:cubicBezTo>
                    <a:lnTo>
                      <a:pt x="18" y="154"/>
                    </a:lnTo>
                    <a:cubicBezTo>
                      <a:pt x="36" y="163"/>
                      <a:pt x="54" y="154"/>
                      <a:pt x="63" y="145"/>
                    </a:cubicBezTo>
                    <a:cubicBezTo>
                      <a:pt x="90" y="81"/>
                      <a:pt x="90" y="81"/>
                      <a:pt x="90" y="81"/>
                    </a:cubicBezTo>
                    <a:lnTo>
                      <a:pt x="153" y="145"/>
                    </a:lnTo>
                    <a:close/>
                    <a:moveTo>
                      <a:pt x="54" y="54"/>
                    </a:moveTo>
                    <a:lnTo>
                      <a:pt x="54" y="5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2" name="Freeform 174">
                <a:extLst>
                  <a:ext uri="{FF2B5EF4-FFF2-40B4-BE49-F238E27FC236}">
                    <a16:creationId xmlns:a16="http://schemas.microsoft.com/office/drawing/2014/main" id="{F2374860-F367-9846-8278-421ABC278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67807" y="17601649"/>
                <a:ext cx="276716" cy="191914"/>
              </a:xfrm>
              <a:custGeom>
                <a:avLst/>
                <a:gdLst>
                  <a:gd name="T0" fmla="*/ 162 w 272"/>
                  <a:gd name="T1" fmla="*/ 190 h 191"/>
                  <a:gd name="T2" fmla="*/ 162 w 272"/>
                  <a:gd name="T3" fmla="*/ 190 h 191"/>
                  <a:gd name="T4" fmla="*/ 162 w 272"/>
                  <a:gd name="T5" fmla="*/ 190 h 191"/>
                  <a:gd name="T6" fmla="*/ 199 w 272"/>
                  <a:gd name="T7" fmla="*/ 172 h 191"/>
                  <a:gd name="T8" fmla="*/ 271 w 272"/>
                  <a:gd name="T9" fmla="*/ 91 h 191"/>
                  <a:gd name="T10" fmla="*/ 190 w 272"/>
                  <a:gd name="T11" fmla="*/ 18 h 191"/>
                  <a:gd name="T12" fmla="*/ 153 w 272"/>
                  <a:gd name="T13" fmla="*/ 55 h 191"/>
                  <a:gd name="T14" fmla="*/ 190 w 272"/>
                  <a:gd name="T15" fmla="*/ 100 h 191"/>
                  <a:gd name="T16" fmla="*/ 162 w 272"/>
                  <a:gd name="T17" fmla="*/ 127 h 191"/>
                  <a:gd name="T18" fmla="*/ 54 w 272"/>
                  <a:gd name="T19" fmla="*/ 18 h 191"/>
                  <a:gd name="T20" fmla="*/ 18 w 272"/>
                  <a:gd name="T21" fmla="*/ 18 h 191"/>
                  <a:gd name="T22" fmla="*/ 18 w 272"/>
                  <a:gd name="T23" fmla="*/ 18 h 191"/>
                  <a:gd name="T24" fmla="*/ 9 w 272"/>
                  <a:gd name="T25" fmla="*/ 55 h 191"/>
                  <a:gd name="T26" fmla="*/ 117 w 272"/>
                  <a:gd name="T27" fmla="*/ 172 h 191"/>
                  <a:gd name="T28" fmla="*/ 162 w 272"/>
                  <a:gd name="T29" fmla="*/ 19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2" h="191">
                    <a:moveTo>
                      <a:pt x="162" y="190"/>
                    </a:moveTo>
                    <a:lnTo>
                      <a:pt x="162" y="190"/>
                    </a:lnTo>
                    <a:lnTo>
                      <a:pt x="162" y="190"/>
                    </a:lnTo>
                    <a:cubicBezTo>
                      <a:pt x="171" y="190"/>
                      <a:pt x="190" y="190"/>
                      <a:pt x="199" y="172"/>
                    </a:cubicBezTo>
                    <a:cubicBezTo>
                      <a:pt x="271" y="91"/>
                      <a:pt x="271" y="91"/>
                      <a:pt x="271" y="91"/>
                    </a:cubicBezTo>
                    <a:cubicBezTo>
                      <a:pt x="190" y="18"/>
                      <a:pt x="190" y="18"/>
                      <a:pt x="190" y="18"/>
                    </a:cubicBezTo>
                    <a:cubicBezTo>
                      <a:pt x="153" y="55"/>
                      <a:pt x="153" y="55"/>
                      <a:pt x="153" y="55"/>
                    </a:cubicBezTo>
                    <a:cubicBezTo>
                      <a:pt x="190" y="100"/>
                      <a:pt x="190" y="100"/>
                      <a:pt x="190" y="100"/>
                    </a:cubicBezTo>
                    <a:cubicBezTo>
                      <a:pt x="162" y="127"/>
                      <a:pt x="162" y="127"/>
                      <a:pt x="162" y="12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45" y="10"/>
                      <a:pt x="27" y="0"/>
                      <a:pt x="18" y="18"/>
                    </a:cubicBezTo>
                    <a:lnTo>
                      <a:pt x="18" y="18"/>
                    </a:lnTo>
                    <a:cubicBezTo>
                      <a:pt x="0" y="27"/>
                      <a:pt x="0" y="46"/>
                      <a:pt x="9" y="55"/>
                    </a:cubicBezTo>
                    <a:cubicBezTo>
                      <a:pt x="117" y="172"/>
                      <a:pt x="117" y="172"/>
                      <a:pt x="117" y="172"/>
                    </a:cubicBezTo>
                    <a:cubicBezTo>
                      <a:pt x="126" y="190"/>
                      <a:pt x="144" y="190"/>
                      <a:pt x="162" y="190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3" name="Freeform 175">
                <a:extLst>
                  <a:ext uri="{FF2B5EF4-FFF2-40B4-BE49-F238E27FC236}">
                    <a16:creationId xmlns:a16="http://schemas.microsoft.com/office/drawing/2014/main" id="{CF303AB1-3837-3348-9808-3588DFDBF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84693" y="17887291"/>
                <a:ext cx="147283" cy="44632"/>
              </a:xfrm>
              <a:custGeom>
                <a:avLst/>
                <a:gdLst>
                  <a:gd name="T0" fmla="*/ 0 w 146"/>
                  <a:gd name="T1" fmla="*/ 18 h 46"/>
                  <a:gd name="T2" fmla="*/ 0 w 146"/>
                  <a:gd name="T3" fmla="*/ 18 h 46"/>
                  <a:gd name="T4" fmla="*/ 0 w 146"/>
                  <a:gd name="T5" fmla="*/ 18 h 46"/>
                  <a:gd name="T6" fmla="*/ 27 w 146"/>
                  <a:gd name="T7" fmla="*/ 0 h 46"/>
                  <a:gd name="T8" fmla="*/ 117 w 146"/>
                  <a:gd name="T9" fmla="*/ 0 h 46"/>
                  <a:gd name="T10" fmla="*/ 145 w 146"/>
                  <a:gd name="T11" fmla="*/ 18 h 46"/>
                  <a:gd name="T12" fmla="*/ 145 w 146"/>
                  <a:gd name="T13" fmla="*/ 18 h 46"/>
                  <a:gd name="T14" fmla="*/ 117 w 146"/>
                  <a:gd name="T15" fmla="*/ 45 h 46"/>
                  <a:gd name="T16" fmla="*/ 27 w 146"/>
                  <a:gd name="T17" fmla="*/ 45 h 46"/>
                  <a:gd name="T18" fmla="*/ 0 w 146"/>
                  <a:gd name="T19" fmla="*/ 1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6" h="46">
                    <a:moveTo>
                      <a:pt x="0" y="18"/>
                    </a:moveTo>
                    <a:lnTo>
                      <a:pt x="0" y="18"/>
                    </a:lnTo>
                    <a:lnTo>
                      <a:pt x="0" y="18"/>
                    </a:lnTo>
                    <a:cubicBezTo>
                      <a:pt x="0" y="9"/>
                      <a:pt x="9" y="0"/>
                      <a:pt x="27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27" y="0"/>
                      <a:pt x="145" y="9"/>
                      <a:pt x="145" y="18"/>
                    </a:cubicBezTo>
                    <a:lnTo>
                      <a:pt x="145" y="18"/>
                    </a:lnTo>
                    <a:cubicBezTo>
                      <a:pt x="145" y="36"/>
                      <a:pt x="127" y="45"/>
                      <a:pt x="117" y="45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9" y="45"/>
                      <a:pt x="0" y="36"/>
                      <a:pt x="0" y="18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4" name="Freeform 176">
                <a:extLst>
                  <a:ext uri="{FF2B5EF4-FFF2-40B4-BE49-F238E27FC236}">
                    <a16:creationId xmlns:a16="http://schemas.microsoft.com/office/drawing/2014/main" id="{29321FF1-AF37-5441-B0B8-227DDBB66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68651" y="17896218"/>
                <a:ext cx="44632" cy="348126"/>
              </a:xfrm>
              <a:custGeom>
                <a:avLst/>
                <a:gdLst>
                  <a:gd name="T0" fmla="*/ 45 w 46"/>
                  <a:gd name="T1" fmla="*/ 343 h 344"/>
                  <a:gd name="T2" fmla="*/ 45 w 46"/>
                  <a:gd name="T3" fmla="*/ 343 h 344"/>
                  <a:gd name="T4" fmla="*/ 0 w 46"/>
                  <a:gd name="T5" fmla="*/ 343 h 344"/>
                  <a:gd name="T6" fmla="*/ 0 w 46"/>
                  <a:gd name="T7" fmla="*/ 27 h 344"/>
                  <a:gd name="T8" fmla="*/ 17 w 46"/>
                  <a:gd name="T9" fmla="*/ 0 h 344"/>
                  <a:gd name="T10" fmla="*/ 17 w 46"/>
                  <a:gd name="T11" fmla="*/ 0 h 344"/>
                  <a:gd name="T12" fmla="*/ 45 w 46"/>
                  <a:gd name="T13" fmla="*/ 27 h 344"/>
                  <a:gd name="T14" fmla="*/ 45 w 46"/>
                  <a:gd name="T15" fmla="*/ 343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344">
                    <a:moveTo>
                      <a:pt x="45" y="343"/>
                    </a:moveTo>
                    <a:lnTo>
                      <a:pt x="45" y="343"/>
                    </a:lnTo>
                    <a:cubicBezTo>
                      <a:pt x="0" y="343"/>
                      <a:pt x="0" y="343"/>
                      <a:pt x="0" y="34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9"/>
                      <a:pt x="8" y="0"/>
                      <a:pt x="17" y="0"/>
                    </a:cubicBezTo>
                    <a:lnTo>
                      <a:pt x="17" y="0"/>
                    </a:lnTo>
                    <a:cubicBezTo>
                      <a:pt x="36" y="0"/>
                      <a:pt x="45" y="9"/>
                      <a:pt x="45" y="27"/>
                    </a:cubicBezTo>
                    <a:lnTo>
                      <a:pt x="45" y="343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2D0DBCF7-0E2F-A14C-8253-2B5DA6961128}"/>
              </a:ext>
            </a:extLst>
          </p:cNvPr>
          <p:cNvSpPr txBox="1"/>
          <p:nvPr/>
        </p:nvSpPr>
        <p:spPr>
          <a:xfrm flipH="1">
            <a:off x="4481781" y="6510546"/>
            <a:ext cx="212908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50%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E2E791-6810-A341-92B9-9A778522F02E}"/>
              </a:ext>
            </a:extLst>
          </p:cNvPr>
          <p:cNvGrpSpPr/>
          <p:nvPr/>
        </p:nvGrpSpPr>
        <p:grpSpPr>
          <a:xfrm>
            <a:off x="12391360" y="4315284"/>
            <a:ext cx="9433108" cy="1682233"/>
            <a:chOff x="2101749" y="8794522"/>
            <a:chExt cx="9433108" cy="1682233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86373A71-7A3E-0C45-A477-5A94DD33DD71}"/>
                </a:ext>
              </a:extLst>
            </p:cNvPr>
            <p:cNvSpPr txBox="1"/>
            <p:nvPr/>
          </p:nvSpPr>
          <p:spPr>
            <a:xfrm>
              <a:off x="2101749" y="9387867"/>
              <a:ext cx="9433108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 point and click solutions.</a:t>
              </a: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2119E022-E740-FB47-AD8F-198F595E238A}"/>
                </a:ext>
              </a:extLst>
            </p:cNvPr>
            <p:cNvSpPr/>
            <p:nvPr/>
          </p:nvSpPr>
          <p:spPr>
            <a:xfrm>
              <a:off x="2101750" y="8794522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255D1EB7-8DD6-1449-BEF7-97A355D94217}"/>
              </a:ext>
            </a:extLst>
          </p:cNvPr>
          <p:cNvGrpSpPr/>
          <p:nvPr/>
        </p:nvGrpSpPr>
        <p:grpSpPr>
          <a:xfrm>
            <a:off x="12391360" y="7408677"/>
            <a:ext cx="9433108" cy="1682233"/>
            <a:chOff x="2101749" y="8794522"/>
            <a:chExt cx="9433108" cy="1682233"/>
          </a:xfrm>
        </p:grpSpPr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E64CDF07-1C1B-694C-97CD-B84025223BF1}"/>
                </a:ext>
              </a:extLst>
            </p:cNvPr>
            <p:cNvSpPr txBox="1"/>
            <p:nvPr/>
          </p:nvSpPr>
          <p:spPr>
            <a:xfrm>
              <a:off x="2101749" y="9387867"/>
              <a:ext cx="9433108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 point and click solutions.</a:t>
              </a: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D5164707-AC0A-DA4A-A4C2-0219B398E1CB}"/>
                </a:ext>
              </a:extLst>
            </p:cNvPr>
            <p:cNvSpPr/>
            <p:nvPr/>
          </p:nvSpPr>
          <p:spPr>
            <a:xfrm>
              <a:off x="2101750" y="8794522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4354CE28-E090-F34E-9F8E-6A9742271CA7}"/>
              </a:ext>
            </a:extLst>
          </p:cNvPr>
          <p:cNvGrpSpPr/>
          <p:nvPr/>
        </p:nvGrpSpPr>
        <p:grpSpPr>
          <a:xfrm>
            <a:off x="12391360" y="10426986"/>
            <a:ext cx="9433108" cy="1682233"/>
            <a:chOff x="2101749" y="8794522"/>
            <a:chExt cx="9433108" cy="1682233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6A49A229-A628-6E42-B055-D8E5171DC221}"/>
                </a:ext>
              </a:extLst>
            </p:cNvPr>
            <p:cNvSpPr txBox="1"/>
            <p:nvPr/>
          </p:nvSpPr>
          <p:spPr>
            <a:xfrm>
              <a:off x="2101749" y="9387867"/>
              <a:ext cx="9433108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 point and click solutions.</a:t>
              </a: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680514FB-656B-FA4E-80B3-1C3657901028}"/>
                </a:ext>
              </a:extLst>
            </p:cNvPr>
            <p:cNvSpPr/>
            <p:nvPr/>
          </p:nvSpPr>
          <p:spPr>
            <a:xfrm>
              <a:off x="2101750" y="8794522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51" name="CuadroTexto 350">
            <a:extLst>
              <a:ext uri="{FF2B5EF4-FFF2-40B4-BE49-F238E27FC236}">
                <a16:creationId xmlns:a16="http://schemas.microsoft.com/office/drawing/2014/main" id="{423BD660-8A94-2E41-AAFF-1C58889F3495}"/>
              </a:ext>
            </a:extLst>
          </p:cNvPr>
          <p:cNvSpPr txBox="1"/>
          <p:nvPr/>
        </p:nvSpPr>
        <p:spPr>
          <a:xfrm>
            <a:off x="7566448" y="1022190"/>
            <a:ext cx="92448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Ecology Infographic</a:t>
            </a:r>
          </a:p>
        </p:txBody>
      </p:sp>
    </p:spTree>
    <p:extLst>
      <p:ext uri="{BB962C8B-B14F-4D97-AF65-F5344CB8AC3E}">
        <p14:creationId xmlns:p14="http://schemas.microsoft.com/office/powerpoint/2010/main" val="8368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99">
            <a:extLst>
              <a:ext uri="{FF2B5EF4-FFF2-40B4-BE49-F238E27FC236}">
                <a16:creationId xmlns:a16="http://schemas.microsoft.com/office/drawing/2014/main" id="{C436BC06-5F5B-E74B-80B7-E9B8D4FEF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4376" y="4099749"/>
            <a:ext cx="1094329" cy="2272476"/>
          </a:xfrm>
          <a:custGeom>
            <a:avLst/>
            <a:gdLst>
              <a:gd name="T0" fmla="*/ 1027 w 1036"/>
              <a:gd name="T1" fmla="*/ 1279 h 2151"/>
              <a:gd name="T2" fmla="*/ 1027 w 1036"/>
              <a:gd name="T3" fmla="*/ 1279 h 2151"/>
              <a:gd name="T4" fmla="*/ 905 w 1036"/>
              <a:gd name="T5" fmla="*/ 1027 h 2151"/>
              <a:gd name="T6" fmla="*/ 992 w 1036"/>
              <a:gd name="T7" fmla="*/ 1027 h 2151"/>
              <a:gd name="T8" fmla="*/ 1027 w 1036"/>
              <a:gd name="T9" fmla="*/ 1001 h 2151"/>
              <a:gd name="T10" fmla="*/ 548 w 1036"/>
              <a:gd name="T11" fmla="*/ 44 h 2151"/>
              <a:gd name="T12" fmla="*/ 426 w 1036"/>
              <a:gd name="T13" fmla="*/ 44 h 2151"/>
              <a:gd name="T14" fmla="*/ 8 w 1036"/>
              <a:gd name="T15" fmla="*/ 1001 h 2151"/>
              <a:gd name="T16" fmla="*/ 43 w 1036"/>
              <a:gd name="T17" fmla="*/ 1027 h 2151"/>
              <a:gd name="T18" fmla="*/ 113 w 1036"/>
              <a:gd name="T19" fmla="*/ 1027 h 2151"/>
              <a:gd name="T20" fmla="*/ 8 w 1036"/>
              <a:gd name="T21" fmla="*/ 1279 h 2151"/>
              <a:gd name="T22" fmla="*/ 43 w 1036"/>
              <a:gd name="T23" fmla="*/ 1306 h 2151"/>
              <a:gd name="T24" fmla="*/ 130 w 1036"/>
              <a:gd name="T25" fmla="*/ 1306 h 2151"/>
              <a:gd name="T26" fmla="*/ 8 w 1036"/>
              <a:gd name="T27" fmla="*/ 1584 h 2151"/>
              <a:gd name="T28" fmla="*/ 43 w 1036"/>
              <a:gd name="T29" fmla="*/ 1610 h 2151"/>
              <a:gd name="T30" fmla="*/ 435 w 1036"/>
              <a:gd name="T31" fmla="*/ 1610 h 2151"/>
              <a:gd name="T32" fmla="*/ 435 w 1036"/>
              <a:gd name="T33" fmla="*/ 2071 h 2151"/>
              <a:gd name="T34" fmla="*/ 513 w 1036"/>
              <a:gd name="T35" fmla="*/ 2150 h 2151"/>
              <a:gd name="T36" fmla="*/ 513 w 1036"/>
              <a:gd name="T37" fmla="*/ 2150 h 2151"/>
              <a:gd name="T38" fmla="*/ 591 w 1036"/>
              <a:gd name="T39" fmla="*/ 2071 h 2151"/>
              <a:gd name="T40" fmla="*/ 591 w 1036"/>
              <a:gd name="T41" fmla="*/ 1610 h 2151"/>
              <a:gd name="T42" fmla="*/ 992 w 1036"/>
              <a:gd name="T43" fmla="*/ 1610 h 2151"/>
              <a:gd name="T44" fmla="*/ 1027 w 1036"/>
              <a:gd name="T45" fmla="*/ 1584 h 2151"/>
              <a:gd name="T46" fmla="*/ 887 w 1036"/>
              <a:gd name="T47" fmla="*/ 1306 h 2151"/>
              <a:gd name="T48" fmla="*/ 992 w 1036"/>
              <a:gd name="T49" fmla="*/ 1306 h 2151"/>
              <a:gd name="T50" fmla="*/ 1027 w 1036"/>
              <a:gd name="T51" fmla="*/ 1279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36" h="2151">
                <a:moveTo>
                  <a:pt x="1027" y="1279"/>
                </a:moveTo>
                <a:lnTo>
                  <a:pt x="1027" y="1279"/>
                </a:lnTo>
                <a:cubicBezTo>
                  <a:pt x="905" y="1027"/>
                  <a:pt x="905" y="1027"/>
                  <a:pt x="905" y="1027"/>
                </a:cubicBezTo>
                <a:cubicBezTo>
                  <a:pt x="992" y="1027"/>
                  <a:pt x="992" y="1027"/>
                  <a:pt x="992" y="1027"/>
                </a:cubicBezTo>
                <a:cubicBezTo>
                  <a:pt x="1018" y="1027"/>
                  <a:pt x="1035" y="1019"/>
                  <a:pt x="1027" y="1001"/>
                </a:cubicBezTo>
                <a:cubicBezTo>
                  <a:pt x="548" y="44"/>
                  <a:pt x="548" y="44"/>
                  <a:pt x="548" y="44"/>
                </a:cubicBezTo>
                <a:cubicBezTo>
                  <a:pt x="530" y="0"/>
                  <a:pt x="444" y="0"/>
                  <a:pt x="426" y="44"/>
                </a:cubicBezTo>
                <a:cubicBezTo>
                  <a:pt x="8" y="1001"/>
                  <a:pt x="8" y="1001"/>
                  <a:pt x="8" y="1001"/>
                </a:cubicBezTo>
                <a:cubicBezTo>
                  <a:pt x="0" y="1019"/>
                  <a:pt x="17" y="1027"/>
                  <a:pt x="43" y="1027"/>
                </a:cubicBezTo>
                <a:cubicBezTo>
                  <a:pt x="113" y="1027"/>
                  <a:pt x="113" y="1027"/>
                  <a:pt x="113" y="1027"/>
                </a:cubicBezTo>
                <a:cubicBezTo>
                  <a:pt x="8" y="1279"/>
                  <a:pt x="8" y="1279"/>
                  <a:pt x="8" y="1279"/>
                </a:cubicBezTo>
                <a:cubicBezTo>
                  <a:pt x="0" y="1297"/>
                  <a:pt x="17" y="1306"/>
                  <a:pt x="43" y="1306"/>
                </a:cubicBezTo>
                <a:cubicBezTo>
                  <a:pt x="130" y="1306"/>
                  <a:pt x="130" y="1306"/>
                  <a:pt x="130" y="1306"/>
                </a:cubicBezTo>
                <a:cubicBezTo>
                  <a:pt x="8" y="1584"/>
                  <a:pt x="8" y="1584"/>
                  <a:pt x="8" y="1584"/>
                </a:cubicBezTo>
                <a:cubicBezTo>
                  <a:pt x="0" y="1602"/>
                  <a:pt x="17" y="1610"/>
                  <a:pt x="43" y="1610"/>
                </a:cubicBezTo>
                <a:cubicBezTo>
                  <a:pt x="435" y="1610"/>
                  <a:pt x="435" y="1610"/>
                  <a:pt x="435" y="1610"/>
                </a:cubicBezTo>
                <a:cubicBezTo>
                  <a:pt x="435" y="2071"/>
                  <a:pt x="435" y="2071"/>
                  <a:pt x="435" y="2071"/>
                </a:cubicBezTo>
                <a:cubicBezTo>
                  <a:pt x="435" y="2115"/>
                  <a:pt x="470" y="2150"/>
                  <a:pt x="513" y="2150"/>
                </a:cubicBezTo>
                <a:lnTo>
                  <a:pt x="513" y="2150"/>
                </a:lnTo>
                <a:cubicBezTo>
                  <a:pt x="557" y="2150"/>
                  <a:pt x="591" y="2115"/>
                  <a:pt x="591" y="2071"/>
                </a:cubicBezTo>
                <a:cubicBezTo>
                  <a:pt x="591" y="1610"/>
                  <a:pt x="591" y="1610"/>
                  <a:pt x="591" y="1610"/>
                </a:cubicBezTo>
                <a:cubicBezTo>
                  <a:pt x="992" y="1610"/>
                  <a:pt x="992" y="1610"/>
                  <a:pt x="992" y="1610"/>
                </a:cubicBezTo>
                <a:cubicBezTo>
                  <a:pt x="1018" y="1610"/>
                  <a:pt x="1035" y="1602"/>
                  <a:pt x="1027" y="1584"/>
                </a:cubicBezTo>
                <a:cubicBezTo>
                  <a:pt x="887" y="1306"/>
                  <a:pt x="887" y="1306"/>
                  <a:pt x="887" y="1306"/>
                </a:cubicBezTo>
                <a:cubicBezTo>
                  <a:pt x="992" y="1306"/>
                  <a:pt x="992" y="1306"/>
                  <a:pt x="992" y="1306"/>
                </a:cubicBezTo>
                <a:cubicBezTo>
                  <a:pt x="1018" y="1306"/>
                  <a:pt x="1035" y="1297"/>
                  <a:pt x="1027" y="127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100">
            <a:extLst>
              <a:ext uri="{FF2B5EF4-FFF2-40B4-BE49-F238E27FC236}">
                <a16:creationId xmlns:a16="http://schemas.microsoft.com/office/drawing/2014/main" id="{41ECD8F0-D635-614E-B68D-A36579BD2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5186" y="4099749"/>
            <a:ext cx="1094326" cy="2272476"/>
          </a:xfrm>
          <a:custGeom>
            <a:avLst/>
            <a:gdLst>
              <a:gd name="T0" fmla="*/ 1027 w 1037"/>
              <a:gd name="T1" fmla="*/ 1001 h 2151"/>
              <a:gd name="T2" fmla="*/ 1027 w 1037"/>
              <a:gd name="T3" fmla="*/ 1001 h 2151"/>
              <a:gd name="T4" fmla="*/ 557 w 1037"/>
              <a:gd name="T5" fmla="*/ 44 h 2151"/>
              <a:gd name="T6" fmla="*/ 427 w 1037"/>
              <a:gd name="T7" fmla="*/ 44 h 2151"/>
              <a:gd name="T8" fmla="*/ 9 w 1037"/>
              <a:gd name="T9" fmla="*/ 1001 h 2151"/>
              <a:gd name="T10" fmla="*/ 44 w 1037"/>
              <a:gd name="T11" fmla="*/ 1027 h 2151"/>
              <a:gd name="T12" fmla="*/ 122 w 1037"/>
              <a:gd name="T13" fmla="*/ 1027 h 2151"/>
              <a:gd name="T14" fmla="*/ 9 w 1037"/>
              <a:gd name="T15" fmla="*/ 1279 h 2151"/>
              <a:gd name="T16" fmla="*/ 44 w 1037"/>
              <a:gd name="T17" fmla="*/ 1306 h 2151"/>
              <a:gd name="T18" fmla="*/ 131 w 1037"/>
              <a:gd name="T19" fmla="*/ 1306 h 2151"/>
              <a:gd name="T20" fmla="*/ 9 w 1037"/>
              <a:gd name="T21" fmla="*/ 1584 h 2151"/>
              <a:gd name="T22" fmla="*/ 44 w 1037"/>
              <a:gd name="T23" fmla="*/ 1610 h 2151"/>
              <a:gd name="T24" fmla="*/ 444 w 1037"/>
              <a:gd name="T25" fmla="*/ 1610 h 2151"/>
              <a:gd name="T26" fmla="*/ 444 w 1037"/>
              <a:gd name="T27" fmla="*/ 2071 h 2151"/>
              <a:gd name="T28" fmla="*/ 514 w 1037"/>
              <a:gd name="T29" fmla="*/ 2150 h 2151"/>
              <a:gd name="T30" fmla="*/ 514 w 1037"/>
              <a:gd name="T31" fmla="*/ 2150 h 2151"/>
              <a:gd name="T32" fmla="*/ 592 w 1037"/>
              <a:gd name="T33" fmla="*/ 2071 h 2151"/>
              <a:gd name="T34" fmla="*/ 592 w 1037"/>
              <a:gd name="T35" fmla="*/ 1610 h 2151"/>
              <a:gd name="T36" fmla="*/ 993 w 1037"/>
              <a:gd name="T37" fmla="*/ 1610 h 2151"/>
              <a:gd name="T38" fmla="*/ 1027 w 1037"/>
              <a:gd name="T39" fmla="*/ 1584 h 2151"/>
              <a:gd name="T40" fmla="*/ 888 w 1037"/>
              <a:gd name="T41" fmla="*/ 1306 h 2151"/>
              <a:gd name="T42" fmla="*/ 993 w 1037"/>
              <a:gd name="T43" fmla="*/ 1306 h 2151"/>
              <a:gd name="T44" fmla="*/ 1027 w 1037"/>
              <a:gd name="T45" fmla="*/ 1279 h 2151"/>
              <a:gd name="T46" fmla="*/ 905 w 1037"/>
              <a:gd name="T47" fmla="*/ 1027 h 2151"/>
              <a:gd name="T48" fmla="*/ 993 w 1037"/>
              <a:gd name="T49" fmla="*/ 1027 h 2151"/>
              <a:gd name="T50" fmla="*/ 1027 w 1037"/>
              <a:gd name="T51" fmla="*/ 1001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37" h="2151">
                <a:moveTo>
                  <a:pt x="1027" y="1001"/>
                </a:moveTo>
                <a:lnTo>
                  <a:pt x="1027" y="1001"/>
                </a:lnTo>
                <a:cubicBezTo>
                  <a:pt x="557" y="44"/>
                  <a:pt x="557" y="44"/>
                  <a:pt x="557" y="44"/>
                </a:cubicBezTo>
                <a:cubicBezTo>
                  <a:pt x="531" y="0"/>
                  <a:pt x="444" y="0"/>
                  <a:pt x="427" y="44"/>
                </a:cubicBezTo>
                <a:cubicBezTo>
                  <a:pt x="9" y="1001"/>
                  <a:pt x="9" y="1001"/>
                  <a:pt x="9" y="1001"/>
                </a:cubicBezTo>
                <a:cubicBezTo>
                  <a:pt x="0" y="1019"/>
                  <a:pt x="18" y="1027"/>
                  <a:pt x="44" y="1027"/>
                </a:cubicBezTo>
                <a:cubicBezTo>
                  <a:pt x="122" y="1027"/>
                  <a:pt x="122" y="1027"/>
                  <a:pt x="122" y="1027"/>
                </a:cubicBezTo>
                <a:cubicBezTo>
                  <a:pt x="9" y="1279"/>
                  <a:pt x="9" y="1279"/>
                  <a:pt x="9" y="1279"/>
                </a:cubicBezTo>
                <a:cubicBezTo>
                  <a:pt x="0" y="1297"/>
                  <a:pt x="18" y="1306"/>
                  <a:pt x="44" y="1306"/>
                </a:cubicBezTo>
                <a:cubicBezTo>
                  <a:pt x="131" y="1306"/>
                  <a:pt x="131" y="1306"/>
                  <a:pt x="131" y="1306"/>
                </a:cubicBezTo>
                <a:cubicBezTo>
                  <a:pt x="9" y="1584"/>
                  <a:pt x="9" y="1584"/>
                  <a:pt x="9" y="1584"/>
                </a:cubicBezTo>
                <a:cubicBezTo>
                  <a:pt x="0" y="1602"/>
                  <a:pt x="18" y="1610"/>
                  <a:pt x="44" y="1610"/>
                </a:cubicBezTo>
                <a:cubicBezTo>
                  <a:pt x="444" y="1610"/>
                  <a:pt x="444" y="1610"/>
                  <a:pt x="444" y="1610"/>
                </a:cubicBezTo>
                <a:cubicBezTo>
                  <a:pt x="444" y="2071"/>
                  <a:pt x="444" y="2071"/>
                  <a:pt x="444" y="2071"/>
                </a:cubicBezTo>
                <a:cubicBezTo>
                  <a:pt x="444" y="2115"/>
                  <a:pt x="479" y="2150"/>
                  <a:pt x="514" y="2150"/>
                </a:cubicBezTo>
                <a:lnTo>
                  <a:pt x="514" y="2150"/>
                </a:lnTo>
                <a:cubicBezTo>
                  <a:pt x="557" y="2150"/>
                  <a:pt x="592" y="2115"/>
                  <a:pt x="592" y="2071"/>
                </a:cubicBezTo>
                <a:cubicBezTo>
                  <a:pt x="592" y="1610"/>
                  <a:pt x="592" y="1610"/>
                  <a:pt x="592" y="1610"/>
                </a:cubicBezTo>
                <a:cubicBezTo>
                  <a:pt x="993" y="1610"/>
                  <a:pt x="993" y="1610"/>
                  <a:pt x="993" y="1610"/>
                </a:cubicBezTo>
                <a:cubicBezTo>
                  <a:pt x="1018" y="1610"/>
                  <a:pt x="1036" y="1602"/>
                  <a:pt x="1027" y="1584"/>
                </a:cubicBezTo>
                <a:cubicBezTo>
                  <a:pt x="888" y="1306"/>
                  <a:pt x="888" y="1306"/>
                  <a:pt x="888" y="1306"/>
                </a:cubicBezTo>
                <a:cubicBezTo>
                  <a:pt x="993" y="1306"/>
                  <a:pt x="993" y="1306"/>
                  <a:pt x="993" y="1306"/>
                </a:cubicBezTo>
                <a:cubicBezTo>
                  <a:pt x="1018" y="1306"/>
                  <a:pt x="1036" y="1297"/>
                  <a:pt x="1027" y="1279"/>
                </a:cubicBezTo>
                <a:cubicBezTo>
                  <a:pt x="905" y="1027"/>
                  <a:pt x="905" y="1027"/>
                  <a:pt x="905" y="1027"/>
                </a:cubicBezTo>
                <a:cubicBezTo>
                  <a:pt x="993" y="1027"/>
                  <a:pt x="993" y="1027"/>
                  <a:pt x="993" y="1027"/>
                </a:cubicBezTo>
                <a:cubicBezTo>
                  <a:pt x="1018" y="1027"/>
                  <a:pt x="1036" y="1019"/>
                  <a:pt x="1027" y="100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101">
            <a:extLst>
              <a:ext uri="{FF2B5EF4-FFF2-40B4-BE49-F238E27FC236}">
                <a16:creationId xmlns:a16="http://schemas.microsoft.com/office/drawing/2014/main" id="{267A813C-B6E2-F743-86D5-CAB77B99E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6320" y="4099749"/>
            <a:ext cx="1094326" cy="2272476"/>
          </a:xfrm>
          <a:custGeom>
            <a:avLst/>
            <a:gdLst>
              <a:gd name="T0" fmla="*/ 1027 w 1036"/>
              <a:gd name="T1" fmla="*/ 1001 h 2151"/>
              <a:gd name="T2" fmla="*/ 1027 w 1036"/>
              <a:gd name="T3" fmla="*/ 1001 h 2151"/>
              <a:gd name="T4" fmla="*/ 557 w 1036"/>
              <a:gd name="T5" fmla="*/ 44 h 2151"/>
              <a:gd name="T6" fmla="*/ 426 w 1036"/>
              <a:gd name="T7" fmla="*/ 44 h 2151"/>
              <a:gd name="T8" fmla="*/ 9 w 1036"/>
              <a:gd name="T9" fmla="*/ 1001 h 2151"/>
              <a:gd name="T10" fmla="*/ 43 w 1036"/>
              <a:gd name="T11" fmla="*/ 1027 h 2151"/>
              <a:gd name="T12" fmla="*/ 122 w 1036"/>
              <a:gd name="T13" fmla="*/ 1027 h 2151"/>
              <a:gd name="T14" fmla="*/ 9 w 1036"/>
              <a:gd name="T15" fmla="*/ 1279 h 2151"/>
              <a:gd name="T16" fmla="*/ 43 w 1036"/>
              <a:gd name="T17" fmla="*/ 1306 h 2151"/>
              <a:gd name="T18" fmla="*/ 130 w 1036"/>
              <a:gd name="T19" fmla="*/ 1306 h 2151"/>
              <a:gd name="T20" fmla="*/ 9 w 1036"/>
              <a:gd name="T21" fmla="*/ 1584 h 2151"/>
              <a:gd name="T22" fmla="*/ 43 w 1036"/>
              <a:gd name="T23" fmla="*/ 1610 h 2151"/>
              <a:gd name="T24" fmla="*/ 444 w 1036"/>
              <a:gd name="T25" fmla="*/ 1610 h 2151"/>
              <a:gd name="T26" fmla="*/ 444 w 1036"/>
              <a:gd name="T27" fmla="*/ 2071 h 2151"/>
              <a:gd name="T28" fmla="*/ 513 w 1036"/>
              <a:gd name="T29" fmla="*/ 2150 h 2151"/>
              <a:gd name="T30" fmla="*/ 592 w 1036"/>
              <a:gd name="T31" fmla="*/ 2071 h 2151"/>
              <a:gd name="T32" fmla="*/ 592 w 1036"/>
              <a:gd name="T33" fmla="*/ 1610 h 2151"/>
              <a:gd name="T34" fmla="*/ 992 w 1036"/>
              <a:gd name="T35" fmla="*/ 1610 h 2151"/>
              <a:gd name="T36" fmla="*/ 1027 w 1036"/>
              <a:gd name="T37" fmla="*/ 1584 h 2151"/>
              <a:gd name="T38" fmla="*/ 888 w 1036"/>
              <a:gd name="T39" fmla="*/ 1306 h 2151"/>
              <a:gd name="T40" fmla="*/ 992 w 1036"/>
              <a:gd name="T41" fmla="*/ 1306 h 2151"/>
              <a:gd name="T42" fmla="*/ 1027 w 1036"/>
              <a:gd name="T43" fmla="*/ 1279 h 2151"/>
              <a:gd name="T44" fmla="*/ 905 w 1036"/>
              <a:gd name="T45" fmla="*/ 1027 h 2151"/>
              <a:gd name="T46" fmla="*/ 992 w 1036"/>
              <a:gd name="T47" fmla="*/ 1027 h 2151"/>
              <a:gd name="T48" fmla="*/ 1027 w 1036"/>
              <a:gd name="T49" fmla="*/ 1001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36" h="2151">
                <a:moveTo>
                  <a:pt x="1027" y="1001"/>
                </a:moveTo>
                <a:lnTo>
                  <a:pt x="1027" y="1001"/>
                </a:lnTo>
                <a:cubicBezTo>
                  <a:pt x="557" y="44"/>
                  <a:pt x="557" y="44"/>
                  <a:pt x="557" y="44"/>
                </a:cubicBezTo>
                <a:cubicBezTo>
                  <a:pt x="531" y="0"/>
                  <a:pt x="444" y="0"/>
                  <a:pt x="426" y="44"/>
                </a:cubicBezTo>
                <a:cubicBezTo>
                  <a:pt x="9" y="1001"/>
                  <a:pt x="9" y="1001"/>
                  <a:pt x="9" y="1001"/>
                </a:cubicBezTo>
                <a:cubicBezTo>
                  <a:pt x="0" y="1019"/>
                  <a:pt x="17" y="1027"/>
                  <a:pt x="43" y="1027"/>
                </a:cubicBezTo>
                <a:cubicBezTo>
                  <a:pt x="122" y="1027"/>
                  <a:pt x="122" y="1027"/>
                  <a:pt x="122" y="1027"/>
                </a:cubicBezTo>
                <a:cubicBezTo>
                  <a:pt x="9" y="1279"/>
                  <a:pt x="9" y="1279"/>
                  <a:pt x="9" y="1279"/>
                </a:cubicBezTo>
                <a:cubicBezTo>
                  <a:pt x="0" y="1297"/>
                  <a:pt x="17" y="1306"/>
                  <a:pt x="43" y="1306"/>
                </a:cubicBezTo>
                <a:cubicBezTo>
                  <a:pt x="130" y="1306"/>
                  <a:pt x="130" y="1306"/>
                  <a:pt x="130" y="1306"/>
                </a:cubicBezTo>
                <a:cubicBezTo>
                  <a:pt x="9" y="1584"/>
                  <a:pt x="9" y="1584"/>
                  <a:pt x="9" y="1584"/>
                </a:cubicBezTo>
                <a:cubicBezTo>
                  <a:pt x="0" y="1602"/>
                  <a:pt x="17" y="1610"/>
                  <a:pt x="43" y="1610"/>
                </a:cubicBezTo>
                <a:cubicBezTo>
                  <a:pt x="444" y="1610"/>
                  <a:pt x="444" y="1610"/>
                  <a:pt x="444" y="1610"/>
                </a:cubicBezTo>
                <a:cubicBezTo>
                  <a:pt x="444" y="2071"/>
                  <a:pt x="444" y="2071"/>
                  <a:pt x="444" y="2071"/>
                </a:cubicBezTo>
                <a:cubicBezTo>
                  <a:pt x="444" y="2115"/>
                  <a:pt x="478" y="2150"/>
                  <a:pt x="513" y="2150"/>
                </a:cubicBezTo>
                <a:cubicBezTo>
                  <a:pt x="557" y="2150"/>
                  <a:pt x="592" y="2115"/>
                  <a:pt x="592" y="2071"/>
                </a:cubicBezTo>
                <a:cubicBezTo>
                  <a:pt x="592" y="1610"/>
                  <a:pt x="592" y="1610"/>
                  <a:pt x="592" y="1610"/>
                </a:cubicBezTo>
                <a:cubicBezTo>
                  <a:pt x="992" y="1610"/>
                  <a:pt x="992" y="1610"/>
                  <a:pt x="992" y="1610"/>
                </a:cubicBezTo>
                <a:cubicBezTo>
                  <a:pt x="1018" y="1610"/>
                  <a:pt x="1035" y="1602"/>
                  <a:pt x="1027" y="1584"/>
                </a:cubicBezTo>
                <a:cubicBezTo>
                  <a:pt x="888" y="1306"/>
                  <a:pt x="888" y="1306"/>
                  <a:pt x="888" y="1306"/>
                </a:cubicBezTo>
                <a:cubicBezTo>
                  <a:pt x="992" y="1306"/>
                  <a:pt x="992" y="1306"/>
                  <a:pt x="992" y="1306"/>
                </a:cubicBezTo>
                <a:cubicBezTo>
                  <a:pt x="1018" y="1306"/>
                  <a:pt x="1035" y="1297"/>
                  <a:pt x="1027" y="1279"/>
                </a:cubicBezTo>
                <a:cubicBezTo>
                  <a:pt x="905" y="1027"/>
                  <a:pt x="905" y="1027"/>
                  <a:pt x="905" y="1027"/>
                </a:cubicBezTo>
                <a:cubicBezTo>
                  <a:pt x="992" y="1027"/>
                  <a:pt x="992" y="1027"/>
                  <a:pt x="992" y="1027"/>
                </a:cubicBezTo>
                <a:cubicBezTo>
                  <a:pt x="1018" y="1027"/>
                  <a:pt x="1035" y="1019"/>
                  <a:pt x="1027" y="100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102">
            <a:extLst>
              <a:ext uri="{FF2B5EF4-FFF2-40B4-BE49-F238E27FC236}">
                <a16:creationId xmlns:a16="http://schemas.microsoft.com/office/drawing/2014/main" id="{1007634F-0320-CF47-98F6-73EFF38AD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7453" y="4099749"/>
            <a:ext cx="1094326" cy="2272476"/>
          </a:xfrm>
          <a:custGeom>
            <a:avLst/>
            <a:gdLst>
              <a:gd name="T0" fmla="*/ 1028 w 1037"/>
              <a:gd name="T1" fmla="*/ 1001 h 2151"/>
              <a:gd name="T2" fmla="*/ 1028 w 1037"/>
              <a:gd name="T3" fmla="*/ 1001 h 2151"/>
              <a:gd name="T4" fmla="*/ 557 w 1037"/>
              <a:gd name="T5" fmla="*/ 44 h 2151"/>
              <a:gd name="T6" fmla="*/ 427 w 1037"/>
              <a:gd name="T7" fmla="*/ 44 h 2151"/>
              <a:gd name="T8" fmla="*/ 9 w 1037"/>
              <a:gd name="T9" fmla="*/ 1001 h 2151"/>
              <a:gd name="T10" fmla="*/ 44 w 1037"/>
              <a:gd name="T11" fmla="*/ 1027 h 2151"/>
              <a:gd name="T12" fmla="*/ 122 w 1037"/>
              <a:gd name="T13" fmla="*/ 1027 h 2151"/>
              <a:gd name="T14" fmla="*/ 9 w 1037"/>
              <a:gd name="T15" fmla="*/ 1279 h 2151"/>
              <a:gd name="T16" fmla="*/ 44 w 1037"/>
              <a:gd name="T17" fmla="*/ 1306 h 2151"/>
              <a:gd name="T18" fmla="*/ 131 w 1037"/>
              <a:gd name="T19" fmla="*/ 1306 h 2151"/>
              <a:gd name="T20" fmla="*/ 9 w 1037"/>
              <a:gd name="T21" fmla="*/ 1584 h 2151"/>
              <a:gd name="T22" fmla="*/ 44 w 1037"/>
              <a:gd name="T23" fmla="*/ 1610 h 2151"/>
              <a:gd name="T24" fmla="*/ 444 w 1037"/>
              <a:gd name="T25" fmla="*/ 1610 h 2151"/>
              <a:gd name="T26" fmla="*/ 444 w 1037"/>
              <a:gd name="T27" fmla="*/ 2071 h 2151"/>
              <a:gd name="T28" fmla="*/ 514 w 1037"/>
              <a:gd name="T29" fmla="*/ 2150 h 2151"/>
              <a:gd name="T30" fmla="*/ 592 w 1037"/>
              <a:gd name="T31" fmla="*/ 2071 h 2151"/>
              <a:gd name="T32" fmla="*/ 592 w 1037"/>
              <a:gd name="T33" fmla="*/ 1610 h 2151"/>
              <a:gd name="T34" fmla="*/ 993 w 1037"/>
              <a:gd name="T35" fmla="*/ 1610 h 2151"/>
              <a:gd name="T36" fmla="*/ 1028 w 1037"/>
              <a:gd name="T37" fmla="*/ 1584 h 2151"/>
              <a:gd name="T38" fmla="*/ 888 w 1037"/>
              <a:gd name="T39" fmla="*/ 1306 h 2151"/>
              <a:gd name="T40" fmla="*/ 993 w 1037"/>
              <a:gd name="T41" fmla="*/ 1306 h 2151"/>
              <a:gd name="T42" fmla="*/ 1028 w 1037"/>
              <a:gd name="T43" fmla="*/ 1279 h 2151"/>
              <a:gd name="T44" fmla="*/ 906 w 1037"/>
              <a:gd name="T45" fmla="*/ 1027 h 2151"/>
              <a:gd name="T46" fmla="*/ 993 w 1037"/>
              <a:gd name="T47" fmla="*/ 1027 h 2151"/>
              <a:gd name="T48" fmla="*/ 1028 w 1037"/>
              <a:gd name="T49" fmla="*/ 1001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37" h="2151">
                <a:moveTo>
                  <a:pt x="1028" y="1001"/>
                </a:moveTo>
                <a:lnTo>
                  <a:pt x="1028" y="1001"/>
                </a:lnTo>
                <a:cubicBezTo>
                  <a:pt x="557" y="44"/>
                  <a:pt x="557" y="44"/>
                  <a:pt x="557" y="44"/>
                </a:cubicBezTo>
                <a:cubicBezTo>
                  <a:pt x="531" y="0"/>
                  <a:pt x="444" y="0"/>
                  <a:pt x="427" y="44"/>
                </a:cubicBezTo>
                <a:cubicBezTo>
                  <a:pt x="9" y="1001"/>
                  <a:pt x="9" y="1001"/>
                  <a:pt x="9" y="1001"/>
                </a:cubicBezTo>
                <a:cubicBezTo>
                  <a:pt x="0" y="1019"/>
                  <a:pt x="18" y="1027"/>
                  <a:pt x="44" y="1027"/>
                </a:cubicBezTo>
                <a:cubicBezTo>
                  <a:pt x="122" y="1027"/>
                  <a:pt x="122" y="1027"/>
                  <a:pt x="122" y="1027"/>
                </a:cubicBezTo>
                <a:cubicBezTo>
                  <a:pt x="9" y="1279"/>
                  <a:pt x="9" y="1279"/>
                  <a:pt x="9" y="1279"/>
                </a:cubicBezTo>
                <a:cubicBezTo>
                  <a:pt x="0" y="1297"/>
                  <a:pt x="18" y="1306"/>
                  <a:pt x="44" y="1306"/>
                </a:cubicBezTo>
                <a:cubicBezTo>
                  <a:pt x="131" y="1306"/>
                  <a:pt x="131" y="1306"/>
                  <a:pt x="131" y="1306"/>
                </a:cubicBezTo>
                <a:cubicBezTo>
                  <a:pt x="9" y="1584"/>
                  <a:pt x="9" y="1584"/>
                  <a:pt x="9" y="1584"/>
                </a:cubicBezTo>
                <a:cubicBezTo>
                  <a:pt x="0" y="1602"/>
                  <a:pt x="18" y="1610"/>
                  <a:pt x="44" y="1610"/>
                </a:cubicBezTo>
                <a:cubicBezTo>
                  <a:pt x="444" y="1610"/>
                  <a:pt x="444" y="1610"/>
                  <a:pt x="444" y="1610"/>
                </a:cubicBezTo>
                <a:cubicBezTo>
                  <a:pt x="444" y="2071"/>
                  <a:pt x="444" y="2071"/>
                  <a:pt x="444" y="2071"/>
                </a:cubicBezTo>
                <a:cubicBezTo>
                  <a:pt x="444" y="2115"/>
                  <a:pt x="471" y="2150"/>
                  <a:pt x="514" y="2150"/>
                </a:cubicBezTo>
                <a:cubicBezTo>
                  <a:pt x="557" y="2150"/>
                  <a:pt x="592" y="2115"/>
                  <a:pt x="592" y="2071"/>
                </a:cubicBezTo>
                <a:cubicBezTo>
                  <a:pt x="592" y="1610"/>
                  <a:pt x="592" y="1610"/>
                  <a:pt x="592" y="1610"/>
                </a:cubicBezTo>
                <a:cubicBezTo>
                  <a:pt x="993" y="1610"/>
                  <a:pt x="993" y="1610"/>
                  <a:pt x="993" y="1610"/>
                </a:cubicBezTo>
                <a:cubicBezTo>
                  <a:pt x="1019" y="1610"/>
                  <a:pt x="1036" y="1602"/>
                  <a:pt x="1028" y="1584"/>
                </a:cubicBezTo>
                <a:cubicBezTo>
                  <a:pt x="888" y="1306"/>
                  <a:pt x="888" y="1306"/>
                  <a:pt x="888" y="1306"/>
                </a:cubicBezTo>
                <a:cubicBezTo>
                  <a:pt x="993" y="1306"/>
                  <a:pt x="993" y="1306"/>
                  <a:pt x="993" y="1306"/>
                </a:cubicBezTo>
                <a:cubicBezTo>
                  <a:pt x="1019" y="1306"/>
                  <a:pt x="1036" y="1297"/>
                  <a:pt x="1028" y="1279"/>
                </a:cubicBezTo>
                <a:cubicBezTo>
                  <a:pt x="906" y="1027"/>
                  <a:pt x="906" y="1027"/>
                  <a:pt x="906" y="1027"/>
                </a:cubicBezTo>
                <a:cubicBezTo>
                  <a:pt x="993" y="1027"/>
                  <a:pt x="993" y="1027"/>
                  <a:pt x="993" y="1027"/>
                </a:cubicBezTo>
                <a:cubicBezTo>
                  <a:pt x="1019" y="1027"/>
                  <a:pt x="1036" y="1019"/>
                  <a:pt x="1028" y="100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103">
            <a:extLst>
              <a:ext uri="{FF2B5EF4-FFF2-40B4-BE49-F238E27FC236}">
                <a16:creationId xmlns:a16="http://schemas.microsoft.com/office/drawing/2014/main" id="{8F94C55E-40D3-3449-9E91-705503BA7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8587" y="4099749"/>
            <a:ext cx="1094326" cy="2272476"/>
          </a:xfrm>
          <a:custGeom>
            <a:avLst/>
            <a:gdLst>
              <a:gd name="T0" fmla="*/ 1027 w 1037"/>
              <a:gd name="T1" fmla="*/ 1001 h 2151"/>
              <a:gd name="T2" fmla="*/ 1027 w 1037"/>
              <a:gd name="T3" fmla="*/ 1001 h 2151"/>
              <a:gd name="T4" fmla="*/ 557 w 1037"/>
              <a:gd name="T5" fmla="*/ 44 h 2151"/>
              <a:gd name="T6" fmla="*/ 427 w 1037"/>
              <a:gd name="T7" fmla="*/ 44 h 2151"/>
              <a:gd name="T8" fmla="*/ 9 w 1037"/>
              <a:gd name="T9" fmla="*/ 1001 h 2151"/>
              <a:gd name="T10" fmla="*/ 44 w 1037"/>
              <a:gd name="T11" fmla="*/ 1027 h 2151"/>
              <a:gd name="T12" fmla="*/ 113 w 1037"/>
              <a:gd name="T13" fmla="*/ 1027 h 2151"/>
              <a:gd name="T14" fmla="*/ 9 w 1037"/>
              <a:gd name="T15" fmla="*/ 1279 h 2151"/>
              <a:gd name="T16" fmla="*/ 44 w 1037"/>
              <a:gd name="T17" fmla="*/ 1306 h 2151"/>
              <a:gd name="T18" fmla="*/ 131 w 1037"/>
              <a:gd name="T19" fmla="*/ 1306 h 2151"/>
              <a:gd name="T20" fmla="*/ 9 w 1037"/>
              <a:gd name="T21" fmla="*/ 1584 h 2151"/>
              <a:gd name="T22" fmla="*/ 44 w 1037"/>
              <a:gd name="T23" fmla="*/ 1610 h 2151"/>
              <a:gd name="T24" fmla="*/ 435 w 1037"/>
              <a:gd name="T25" fmla="*/ 1610 h 2151"/>
              <a:gd name="T26" fmla="*/ 435 w 1037"/>
              <a:gd name="T27" fmla="*/ 2071 h 2151"/>
              <a:gd name="T28" fmla="*/ 513 w 1037"/>
              <a:gd name="T29" fmla="*/ 2150 h 2151"/>
              <a:gd name="T30" fmla="*/ 592 w 1037"/>
              <a:gd name="T31" fmla="*/ 2071 h 2151"/>
              <a:gd name="T32" fmla="*/ 592 w 1037"/>
              <a:gd name="T33" fmla="*/ 1610 h 2151"/>
              <a:gd name="T34" fmla="*/ 992 w 1037"/>
              <a:gd name="T35" fmla="*/ 1610 h 2151"/>
              <a:gd name="T36" fmla="*/ 1027 w 1037"/>
              <a:gd name="T37" fmla="*/ 1584 h 2151"/>
              <a:gd name="T38" fmla="*/ 888 w 1037"/>
              <a:gd name="T39" fmla="*/ 1306 h 2151"/>
              <a:gd name="T40" fmla="*/ 992 w 1037"/>
              <a:gd name="T41" fmla="*/ 1306 h 2151"/>
              <a:gd name="T42" fmla="*/ 1027 w 1037"/>
              <a:gd name="T43" fmla="*/ 1279 h 2151"/>
              <a:gd name="T44" fmla="*/ 905 w 1037"/>
              <a:gd name="T45" fmla="*/ 1027 h 2151"/>
              <a:gd name="T46" fmla="*/ 992 w 1037"/>
              <a:gd name="T47" fmla="*/ 1027 h 2151"/>
              <a:gd name="T48" fmla="*/ 1027 w 1037"/>
              <a:gd name="T49" fmla="*/ 1001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37" h="2151">
                <a:moveTo>
                  <a:pt x="1027" y="1001"/>
                </a:moveTo>
                <a:lnTo>
                  <a:pt x="1027" y="1001"/>
                </a:lnTo>
                <a:cubicBezTo>
                  <a:pt x="557" y="44"/>
                  <a:pt x="557" y="44"/>
                  <a:pt x="557" y="44"/>
                </a:cubicBezTo>
                <a:cubicBezTo>
                  <a:pt x="531" y="0"/>
                  <a:pt x="444" y="0"/>
                  <a:pt x="427" y="44"/>
                </a:cubicBezTo>
                <a:cubicBezTo>
                  <a:pt x="9" y="1001"/>
                  <a:pt x="9" y="1001"/>
                  <a:pt x="9" y="1001"/>
                </a:cubicBezTo>
                <a:cubicBezTo>
                  <a:pt x="0" y="1019"/>
                  <a:pt x="17" y="1027"/>
                  <a:pt x="44" y="1027"/>
                </a:cubicBezTo>
                <a:cubicBezTo>
                  <a:pt x="113" y="1027"/>
                  <a:pt x="113" y="1027"/>
                  <a:pt x="113" y="1027"/>
                </a:cubicBezTo>
                <a:cubicBezTo>
                  <a:pt x="9" y="1279"/>
                  <a:pt x="9" y="1279"/>
                  <a:pt x="9" y="1279"/>
                </a:cubicBezTo>
                <a:cubicBezTo>
                  <a:pt x="0" y="1297"/>
                  <a:pt x="17" y="1306"/>
                  <a:pt x="44" y="1306"/>
                </a:cubicBezTo>
                <a:cubicBezTo>
                  <a:pt x="131" y="1306"/>
                  <a:pt x="131" y="1306"/>
                  <a:pt x="131" y="1306"/>
                </a:cubicBezTo>
                <a:cubicBezTo>
                  <a:pt x="9" y="1584"/>
                  <a:pt x="9" y="1584"/>
                  <a:pt x="9" y="1584"/>
                </a:cubicBezTo>
                <a:cubicBezTo>
                  <a:pt x="0" y="1602"/>
                  <a:pt x="17" y="1610"/>
                  <a:pt x="44" y="1610"/>
                </a:cubicBezTo>
                <a:cubicBezTo>
                  <a:pt x="435" y="1610"/>
                  <a:pt x="435" y="1610"/>
                  <a:pt x="435" y="1610"/>
                </a:cubicBezTo>
                <a:cubicBezTo>
                  <a:pt x="435" y="2071"/>
                  <a:pt x="435" y="2071"/>
                  <a:pt x="435" y="2071"/>
                </a:cubicBezTo>
                <a:cubicBezTo>
                  <a:pt x="435" y="2115"/>
                  <a:pt x="470" y="2150"/>
                  <a:pt x="513" y="2150"/>
                </a:cubicBezTo>
                <a:cubicBezTo>
                  <a:pt x="557" y="2150"/>
                  <a:pt x="592" y="2115"/>
                  <a:pt x="592" y="2071"/>
                </a:cubicBezTo>
                <a:cubicBezTo>
                  <a:pt x="592" y="1610"/>
                  <a:pt x="592" y="1610"/>
                  <a:pt x="592" y="1610"/>
                </a:cubicBezTo>
                <a:cubicBezTo>
                  <a:pt x="992" y="1610"/>
                  <a:pt x="992" y="1610"/>
                  <a:pt x="992" y="1610"/>
                </a:cubicBezTo>
                <a:cubicBezTo>
                  <a:pt x="1018" y="1610"/>
                  <a:pt x="1036" y="1602"/>
                  <a:pt x="1027" y="1584"/>
                </a:cubicBezTo>
                <a:cubicBezTo>
                  <a:pt x="888" y="1306"/>
                  <a:pt x="888" y="1306"/>
                  <a:pt x="888" y="1306"/>
                </a:cubicBezTo>
                <a:cubicBezTo>
                  <a:pt x="992" y="1306"/>
                  <a:pt x="992" y="1306"/>
                  <a:pt x="992" y="1306"/>
                </a:cubicBezTo>
                <a:cubicBezTo>
                  <a:pt x="1018" y="1306"/>
                  <a:pt x="1036" y="1297"/>
                  <a:pt x="1027" y="1279"/>
                </a:cubicBezTo>
                <a:cubicBezTo>
                  <a:pt x="905" y="1027"/>
                  <a:pt x="905" y="1027"/>
                  <a:pt x="905" y="1027"/>
                </a:cubicBezTo>
                <a:cubicBezTo>
                  <a:pt x="992" y="1027"/>
                  <a:pt x="992" y="1027"/>
                  <a:pt x="992" y="1027"/>
                </a:cubicBezTo>
                <a:cubicBezTo>
                  <a:pt x="1018" y="1027"/>
                  <a:pt x="1036" y="1019"/>
                  <a:pt x="1027" y="100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100">
            <a:extLst>
              <a:ext uri="{FF2B5EF4-FFF2-40B4-BE49-F238E27FC236}">
                <a16:creationId xmlns:a16="http://schemas.microsoft.com/office/drawing/2014/main" id="{4AE68C97-587A-1449-B526-A783B42D8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0168" y="4099749"/>
            <a:ext cx="1094326" cy="2272476"/>
          </a:xfrm>
          <a:custGeom>
            <a:avLst/>
            <a:gdLst>
              <a:gd name="T0" fmla="*/ 1027 w 1037"/>
              <a:gd name="T1" fmla="*/ 1001 h 2151"/>
              <a:gd name="T2" fmla="*/ 1027 w 1037"/>
              <a:gd name="T3" fmla="*/ 1001 h 2151"/>
              <a:gd name="T4" fmla="*/ 557 w 1037"/>
              <a:gd name="T5" fmla="*/ 44 h 2151"/>
              <a:gd name="T6" fmla="*/ 427 w 1037"/>
              <a:gd name="T7" fmla="*/ 44 h 2151"/>
              <a:gd name="T8" fmla="*/ 9 w 1037"/>
              <a:gd name="T9" fmla="*/ 1001 h 2151"/>
              <a:gd name="T10" fmla="*/ 44 w 1037"/>
              <a:gd name="T11" fmla="*/ 1027 h 2151"/>
              <a:gd name="T12" fmla="*/ 122 w 1037"/>
              <a:gd name="T13" fmla="*/ 1027 h 2151"/>
              <a:gd name="T14" fmla="*/ 9 w 1037"/>
              <a:gd name="T15" fmla="*/ 1279 h 2151"/>
              <a:gd name="T16" fmla="*/ 44 w 1037"/>
              <a:gd name="T17" fmla="*/ 1306 h 2151"/>
              <a:gd name="T18" fmla="*/ 131 w 1037"/>
              <a:gd name="T19" fmla="*/ 1306 h 2151"/>
              <a:gd name="T20" fmla="*/ 9 w 1037"/>
              <a:gd name="T21" fmla="*/ 1584 h 2151"/>
              <a:gd name="T22" fmla="*/ 44 w 1037"/>
              <a:gd name="T23" fmla="*/ 1610 h 2151"/>
              <a:gd name="T24" fmla="*/ 444 w 1037"/>
              <a:gd name="T25" fmla="*/ 1610 h 2151"/>
              <a:gd name="T26" fmla="*/ 444 w 1037"/>
              <a:gd name="T27" fmla="*/ 2071 h 2151"/>
              <a:gd name="T28" fmla="*/ 514 w 1037"/>
              <a:gd name="T29" fmla="*/ 2150 h 2151"/>
              <a:gd name="T30" fmla="*/ 514 w 1037"/>
              <a:gd name="T31" fmla="*/ 2150 h 2151"/>
              <a:gd name="T32" fmla="*/ 592 w 1037"/>
              <a:gd name="T33" fmla="*/ 2071 h 2151"/>
              <a:gd name="T34" fmla="*/ 592 w 1037"/>
              <a:gd name="T35" fmla="*/ 1610 h 2151"/>
              <a:gd name="T36" fmla="*/ 993 w 1037"/>
              <a:gd name="T37" fmla="*/ 1610 h 2151"/>
              <a:gd name="T38" fmla="*/ 1027 w 1037"/>
              <a:gd name="T39" fmla="*/ 1584 h 2151"/>
              <a:gd name="T40" fmla="*/ 888 w 1037"/>
              <a:gd name="T41" fmla="*/ 1306 h 2151"/>
              <a:gd name="T42" fmla="*/ 993 w 1037"/>
              <a:gd name="T43" fmla="*/ 1306 h 2151"/>
              <a:gd name="T44" fmla="*/ 1027 w 1037"/>
              <a:gd name="T45" fmla="*/ 1279 h 2151"/>
              <a:gd name="T46" fmla="*/ 905 w 1037"/>
              <a:gd name="T47" fmla="*/ 1027 h 2151"/>
              <a:gd name="T48" fmla="*/ 993 w 1037"/>
              <a:gd name="T49" fmla="*/ 1027 h 2151"/>
              <a:gd name="T50" fmla="*/ 1027 w 1037"/>
              <a:gd name="T51" fmla="*/ 1001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37" h="2151">
                <a:moveTo>
                  <a:pt x="1027" y="1001"/>
                </a:moveTo>
                <a:lnTo>
                  <a:pt x="1027" y="1001"/>
                </a:lnTo>
                <a:cubicBezTo>
                  <a:pt x="557" y="44"/>
                  <a:pt x="557" y="44"/>
                  <a:pt x="557" y="44"/>
                </a:cubicBezTo>
                <a:cubicBezTo>
                  <a:pt x="531" y="0"/>
                  <a:pt x="444" y="0"/>
                  <a:pt x="427" y="44"/>
                </a:cubicBezTo>
                <a:cubicBezTo>
                  <a:pt x="9" y="1001"/>
                  <a:pt x="9" y="1001"/>
                  <a:pt x="9" y="1001"/>
                </a:cubicBezTo>
                <a:cubicBezTo>
                  <a:pt x="0" y="1019"/>
                  <a:pt x="18" y="1027"/>
                  <a:pt x="44" y="1027"/>
                </a:cubicBezTo>
                <a:cubicBezTo>
                  <a:pt x="122" y="1027"/>
                  <a:pt x="122" y="1027"/>
                  <a:pt x="122" y="1027"/>
                </a:cubicBezTo>
                <a:cubicBezTo>
                  <a:pt x="9" y="1279"/>
                  <a:pt x="9" y="1279"/>
                  <a:pt x="9" y="1279"/>
                </a:cubicBezTo>
                <a:cubicBezTo>
                  <a:pt x="0" y="1297"/>
                  <a:pt x="18" y="1306"/>
                  <a:pt x="44" y="1306"/>
                </a:cubicBezTo>
                <a:cubicBezTo>
                  <a:pt x="131" y="1306"/>
                  <a:pt x="131" y="1306"/>
                  <a:pt x="131" y="1306"/>
                </a:cubicBezTo>
                <a:cubicBezTo>
                  <a:pt x="9" y="1584"/>
                  <a:pt x="9" y="1584"/>
                  <a:pt x="9" y="1584"/>
                </a:cubicBezTo>
                <a:cubicBezTo>
                  <a:pt x="0" y="1602"/>
                  <a:pt x="18" y="1610"/>
                  <a:pt x="44" y="1610"/>
                </a:cubicBezTo>
                <a:cubicBezTo>
                  <a:pt x="444" y="1610"/>
                  <a:pt x="444" y="1610"/>
                  <a:pt x="444" y="1610"/>
                </a:cubicBezTo>
                <a:cubicBezTo>
                  <a:pt x="444" y="2071"/>
                  <a:pt x="444" y="2071"/>
                  <a:pt x="444" y="2071"/>
                </a:cubicBezTo>
                <a:cubicBezTo>
                  <a:pt x="444" y="2115"/>
                  <a:pt x="479" y="2150"/>
                  <a:pt x="514" y="2150"/>
                </a:cubicBezTo>
                <a:lnTo>
                  <a:pt x="514" y="2150"/>
                </a:lnTo>
                <a:cubicBezTo>
                  <a:pt x="557" y="2150"/>
                  <a:pt x="592" y="2115"/>
                  <a:pt x="592" y="2071"/>
                </a:cubicBezTo>
                <a:cubicBezTo>
                  <a:pt x="592" y="1610"/>
                  <a:pt x="592" y="1610"/>
                  <a:pt x="592" y="1610"/>
                </a:cubicBezTo>
                <a:cubicBezTo>
                  <a:pt x="993" y="1610"/>
                  <a:pt x="993" y="1610"/>
                  <a:pt x="993" y="1610"/>
                </a:cubicBezTo>
                <a:cubicBezTo>
                  <a:pt x="1018" y="1610"/>
                  <a:pt x="1036" y="1602"/>
                  <a:pt x="1027" y="1584"/>
                </a:cubicBezTo>
                <a:cubicBezTo>
                  <a:pt x="888" y="1306"/>
                  <a:pt x="888" y="1306"/>
                  <a:pt x="888" y="1306"/>
                </a:cubicBezTo>
                <a:cubicBezTo>
                  <a:pt x="993" y="1306"/>
                  <a:pt x="993" y="1306"/>
                  <a:pt x="993" y="1306"/>
                </a:cubicBezTo>
                <a:cubicBezTo>
                  <a:pt x="1018" y="1306"/>
                  <a:pt x="1036" y="1297"/>
                  <a:pt x="1027" y="1279"/>
                </a:cubicBezTo>
                <a:cubicBezTo>
                  <a:pt x="905" y="1027"/>
                  <a:pt x="905" y="1027"/>
                  <a:pt x="905" y="1027"/>
                </a:cubicBezTo>
                <a:cubicBezTo>
                  <a:pt x="993" y="1027"/>
                  <a:pt x="993" y="1027"/>
                  <a:pt x="993" y="1027"/>
                </a:cubicBezTo>
                <a:cubicBezTo>
                  <a:pt x="1018" y="1027"/>
                  <a:pt x="1036" y="1019"/>
                  <a:pt x="1027" y="1001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101">
            <a:extLst>
              <a:ext uri="{FF2B5EF4-FFF2-40B4-BE49-F238E27FC236}">
                <a16:creationId xmlns:a16="http://schemas.microsoft.com/office/drawing/2014/main" id="{D05D9B73-EB00-294E-BA4B-B7E6988C8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1302" y="4099749"/>
            <a:ext cx="1094326" cy="2272476"/>
          </a:xfrm>
          <a:custGeom>
            <a:avLst/>
            <a:gdLst>
              <a:gd name="T0" fmla="*/ 1027 w 1036"/>
              <a:gd name="T1" fmla="*/ 1001 h 2151"/>
              <a:gd name="T2" fmla="*/ 1027 w 1036"/>
              <a:gd name="T3" fmla="*/ 1001 h 2151"/>
              <a:gd name="T4" fmla="*/ 557 w 1036"/>
              <a:gd name="T5" fmla="*/ 44 h 2151"/>
              <a:gd name="T6" fmla="*/ 426 w 1036"/>
              <a:gd name="T7" fmla="*/ 44 h 2151"/>
              <a:gd name="T8" fmla="*/ 9 w 1036"/>
              <a:gd name="T9" fmla="*/ 1001 h 2151"/>
              <a:gd name="T10" fmla="*/ 43 w 1036"/>
              <a:gd name="T11" fmla="*/ 1027 h 2151"/>
              <a:gd name="T12" fmla="*/ 122 w 1036"/>
              <a:gd name="T13" fmla="*/ 1027 h 2151"/>
              <a:gd name="T14" fmla="*/ 9 w 1036"/>
              <a:gd name="T15" fmla="*/ 1279 h 2151"/>
              <a:gd name="T16" fmla="*/ 43 w 1036"/>
              <a:gd name="T17" fmla="*/ 1306 h 2151"/>
              <a:gd name="T18" fmla="*/ 130 w 1036"/>
              <a:gd name="T19" fmla="*/ 1306 h 2151"/>
              <a:gd name="T20" fmla="*/ 9 w 1036"/>
              <a:gd name="T21" fmla="*/ 1584 h 2151"/>
              <a:gd name="T22" fmla="*/ 43 w 1036"/>
              <a:gd name="T23" fmla="*/ 1610 h 2151"/>
              <a:gd name="T24" fmla="*/ 444 w 1036"/>
              <a:gd name="T25" fmla="*/ 1610 h 2151"/>
              <a:gd name="T26" fmla="*/ 444 w 1036"/>
              <a:gd name="T27" fmla="*/ 2071 h 2151"/>
              <a:gd name="T28" fmla="*/ 513 w 1036"/>
              <a:gd name="T29" fmla="*/ 2150 h 2151"/>
              <a:gd name="T30" fmla="*/ 592 w 1036"/>
              <a:gd name="T31" fmla="*/ 2071 h 2151"/>
              <a:gd name="T32" fmla="*/ 592 w 1036"/>
              <a:gd name="T33" fmla="*/ 1610 h 2151"/>
              <a:gd name="T34" fmla="*/ 992 w 1036"/>
              <a:gd name="T35" fmla="*/ 1610 h 2151"/>
              <a:gd name="T36" fmla="*/ 1027 w 1036"/>
              <a:gd name="T37" fmla="*/ 1584 h 2151"/>
              <a:gd name="T38" fmla="*/ 888 w 1036"/>
              <a:gd name="T39" fmla="*/ 1306 h 2151"/>
              <a:gd name="T40" fmla="*/ 992 w 1036"/>
              <a:gd name="T41" fmla="*/ 1306 h 2151"/>
              <a:gd name="T42" fmla="*/ 1027 w 1036"/>
              <a:gd name="T43" fmla="*/ 1279 h 2151"/>
              <a:gd name="T44" fmla="*/ 905 w 1036"/>
              <a:gd name="T45" fmla="*/ 1027 h 2151"/>
              <a:gd name="T46" fmla="*/ 992 w 1036"/>
              <a:gd name="T47" fmla="*/ 1027 h 2151"/>
              <a:gd name="T48" fmla="*/ 1027 w 1036"/>
              <a:gd name="T49" fmla="*/ 1001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36" h="2151">
                <a:moveTo>
                  <a:pt x="1027" y="1001"/>
                </a:moveTo>
                <a:lnTo>
                  <a:pt x="1027" y="1001"/>
                </a:lnTo>
                <a:cubicBezTo>
                  <a:pt x="557" y="44"/>
                  <a:pt x="557" y="44"/>
                  <a:pt x="557" y="44"/>
                </a:cubicBezTo>
                <a:cubicBezTo>
                  <a:pt x="531" y="0"/>
                  <a:pt x="444" y="0"/>
                  <a:pt x="426" y="44"/>
                </a:cubicBezTo>
                <a:cubicBezTo>
                  <a:pt x="9" y="1001"/>
                  <a:pt x="9" y="1001"/>
                  <a:pt x="9" y="1001"/>
                </a:cubicBezTo>
                <a:cubicBezTo>
                  <a:pt x="0" y="1019"/>
                  <a:pt x="17" y="1027"/>
                  <a:pt x="43" y="1027"/>
                </a:cubicBezTo>
                <a:cubicBezTo>
                  <a:pt x="122" y="1027"/>
                  <a:pt x="122" y="1027"/>
                  <a:pt x="122" y="1027"/>
                </a:cubicBezTo>
                <a:cubicBezTo>
                  <a:pt x="9" y="1279"/>
                  <a:pt x="9" y="1279"/>
                  <a:pt x="9" y="1279"/>
                </a:cubicBezTo>
                <a:cubicBezTo>
                  <a:pt x="0" y="1297"/>
                  <a:pt x="17" y="1306"/>
                  <a:pt x="43" y="1306"/>
                </a:cubicBezTo>
                <a:cubicBezTo>
                  <a:pt x="130" y="1306"/>
                  <a:pt x="130" y="1306"/>
                  <a:pt x="130" y="1306"/>
                </a:cubicBezTo>
                <a:cubicBezTo>
                  <a:pt x="9" y="1584"/>
                  <a:pt x="9" y="1584"/>
                  <a:pt x="9" y="1584"/>
                </a:cubicBezTo>
                <a:cubicBezTo>
                  <a:pt x="0" y="1602"/>
                  <a:pt x="17" y="1610"/>
                  <a:pt x="43" y="1610"/>
                </a:cubicBezTo>
                <a:cubicBezTo>
                  <a:pt x="444" y="1610"/>
                  <a:pt x="444" y="1610"/>
                  <a:pt x="444" y="1610"/>
                </a:cubicBezTo>
                <a:cubicBezTo>
                  <a:pt x="444" y="2071"/>
                  <a:pt x="444" y="2071"/>
                  <a:pt x="444" y="2071"/>
                </a:cubicBezTo>
                <a:cubicBezTo>
                  <a:pt x="444" y="2115"/>
                  <a:pt x="478" y="2150"/>
                  <a:pt x="513" y="2150"/>
                </a:cubicBezTo>
                <a:cubicBezTo>
                  <a:pt x="557" y="2150"/>
                  <a:pt x="592" y="2115"/>
                  <a:pt x="592" y="2071"/>
                </a:cubicBezTo>
                <a:cubicBezTo>
                  <a:pt x="592" y="1610"/>
                  <a:pt x="592" y="1610"/>
                  <a:pt x="592" y="1610"/>
                </a:cubicBezTo>
                <a:cubicBezTo>
                  <a:pt x="992" y="1610"/>
                  <a:pt x="992" y="1610"/>
                  <a:pt x="992" y="1610"/>
                </a:cubicBezTo>
                <a:cubicBezTo>
                  <a:pt x="1018" y="1610"/>
                  <a:pt x="1035" y="1602"/>
                  <a:pt x="1027" y="1584"/>
                </a:cubicBezTo>
                <a:cubicBezTo>
                  <a:pt x="888" y="1306"/>
                  <a:pt x="888" y="1306"/>
                  <a:pt x="888" y="1306"/>
                </a:cubicBezTo>
                <a:cubicBezTo>
                  <a:pt x="992" y="1306"/>
                  <a:pt x="992" y="1306"/>
                  <a:pt x="992" y="1306"/>
                </a:cubicBezTo>
                <a:cubicBezTo>
                  <a:pt x="1018" y="1306"/>
                  <a:pt x="1035" y="1297"/>
                  <a:pt x="1027" y="1279"/>
                </a:cubicBezTo>
                <a:cubicBezTo>
                  <a:pt x="905" y="1027"/>
                  <a:pt x="905" y="1027"/>
                  <a:pt x="905" y="1027"/>
                </a:cubicBezTo>
                <a:cubicBezTo>
                  <a:pt x="992" y="1027"/>
                  <a:pt x="992" y="1027"/>
                  <a:pt x="992" y="1027"/>
                </a:cubicBezTo>
                <a:cubicBezTo>
                  <a:pt x="1018" y="1027"/>
                  <a:pt x="1035" y="1019"/>
                  <a:pt x="1027" y="1001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102">
            <a:extLst>
              <a:ext uri="{FF2B5EF4-FFF2-40B4-BE49-F238E27FC236}">
                <a16:creationId xmlns:a16="http://schemas.microsoft.com/office/drawing/2014/main" id="{2E622960-8CCE-3B4E-8E45-F08E6BB0E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2435" y="4099749"/>
            <a:ext cx="1094326" cy="2272476"/>
          </a:xfrm>
          <a:custGeom>
            <a:avLst/>
            <a:gdLst>
              <a:gd name="T0" fmla="*/ 1028 w 1037"/>
              <a:gd name="T1" fmla="*/ 1001 h 2151"/>
              <a:gd name="T2" fmla="*/ 1028 w 1037"/>
              <a:gd name="T3" fmla="*/ 1001 h 2151"/>
              <a:gd name="T4" fmla="*/ 557 w 1037"/>
              <a:gd name="T5" fmla="*/ 44 h 2151"/>
              <a:gd name="T6" fmla="*/ 427 w 1037"/>
              <a:gd name="T7" fmla="*/ 44 h 2151"/>
              <a:gd name="T8" fmla="*/ 9 w 1037"/>
              <a:gd name="T9" fmla="*/ 1001 h 2151"/>
              <a:gd name="T10" fmla="*/ 44 w 1037"/>
              <a:gd name="T11" fmla="*/ 1027 h 2151"/>
              <a:gd name="T12" fmla="*/ 122 w 1037"/>
              <a:gd name="T13" fmla="*/ 1027 h 2151"/>
              <a:gd name="T14" fmla="*/ 9 w 1037"/>
              <a:gd name="T15" fmla="*/ 1279 h 2151"/>
              <a:gd name="T16" fmla="*/ 44 w 1037"/>
              <a:gd name="T17" fmla="*/ 1306 h 2151"/>
              <a:gd name="T18" fmla="*/ 131 w 1037"/>
              <a:gd name="T19" fmla="*/ 1306 h 2151"/>
              <a:gd name="T20" fmla="*/ 9 w 1037"/>
              <a:gd name="T21" fmla="*/ 1584 h 2151"/>
              <a:gd name="T22" fmla="*/ 44 w 1037"/>
              <a:gd name="T23" fmla="*/ 1610 h 2151"/>
              <a:gd name="T24" fmla="*/ 444 w 1037"/>
              <a:gd name="T25" fmla="*/ 1610 h 2151"/>
              <a:gd name="T26" fmla="*/ 444 w 1037"/>
              <a:gd name="T27" fmla="*/ 2071 h 2151"/>
              <a:gd name="T28" fmla="*/ 514 w 1037"/>
              <a:gd name="T29" fmla="*/ 2150 h 2151"/>
              <a:gd name="T30" fmla="*/ 592 w 1037"/>
              <a:gd name="T31" fmla="*/ 2071 h 2151"/>
              <a:gd name="T32" fmla="*/ 592 w 1037"/>
              <a:gd name="T33" fmla="*/ 1610 h 2151"/>
              <a:gd name="T34" fmla="*/ 993 w 1037"/>
              <a:gd name="T35" fmla="*/ 1610 h 2151"/>
              <a:gd name="T36" fmla="*/ 1028 w 1037"/>
              <a:gd name="T37" fmla="*/ 1584 h 2151"/>
              <a:gd name="T38" fmla="*/ 888 w 1037"/>
              <a:gd name="T39" fmla="*/ 1306 h 2151"/>
              <a:gd name="T40" fmla="*/ 993 w 1037"/>
              <a:gd name="T41" fmla="*/ 1306 h 2151"/>
              <a:gd name="T42" fmla="*/ 1028 w 1037"/>
              <a:gd name="T43" fmla="*/ 1279 h 2151"/>
              <a:gd name="T44" fmla="*/ 906 w 1037"/>
              <a:gd name="T45" fmla="*/ 1027 h 2151"/>
              <a:gd name="T46" fmla="*/ 993 w 1037"/>
              <a:gd name="T47" fmla="*/ 1027 h 2151"/>
              <a:gd name="T48" fmla="*/ 1028 w 1037"/>
              <a:gd name="T49" fmla="*/ 1001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37" h="2151">
                <a:moveTo>
                  <a:pt x="1028" y="1001"/>
                </a:moveTo>
                <a:lnTo>
                  <a:pt x="1028" y="1001"/>
                </a:lnTo>
                <a:cubicBezTo>
                  <a:pt x="557" y="44"/>
                  <a:pt x="557" y="44"/>
                  <a:pt x="557" y="44"/>
                </a:cubicBezTo>
                <a:cubicBezTo>
                  <a:pt x="531" y="0"/>
                  <a:pt x="444" y="0"/>
                  <a:pt x="427" y="44"/>
                </a:cubicBezTo>
                <a:cubicBezTo>
                  <a:pt x="9" y="1001"/>
                  <a:pt x="9" y="1001"/>
                  <a:pt x="9" y="1001"/>
                </a:cubicBezTo>
                <a:cubicBezTo>
                  <a:pt x="0" y="1019"/>
                  <a:pt x="18" y="1027"/>
                  <a:pt x="44" y="1027"/>
                </a:cubicBezTo>
                <a:cubicBezTo>
                  <a:pt x="122" y="1027"/>
                  <a:pt x="122" y="1027"/>
                  <a:pt x="122" y="1027"/>
                </a:cubicBezTo>
                <a:cubicBezTo>
                  <a:pt x="9" y="1279"/>
                  <a:pt x="9" y="1279"/>
                  <a:pt x="9" y="1279"/>
                </a:cubicBezTo>
                <a:cubicBezTo>
                  <a:pt x="0" y="1297"/>
                  <a:pt x="18" y="1306"/>
                  <a:pt x="44" y="1306"/>
                </a:cubicBezTo>
                <a:cubicBezTo>
                  <a:pt x="131" y="1306"/>
                  <a:pt x="131" y="1306"/>
                  <a:pt x="131" y="1306"/>
                </a:cubicBezTo>
                <a:cubicBezTo>
                  <a:pt x="9" y="1584"/>
                  <a:pt x="9" y="1584"/>
                  <a:pt x="9" y="1584"/>
                </a:cubicBezTo>
                <a:cubicBezTo>
                  <a:pt x="0" y="1602"/>
                  <a:pt x="18" y="1610"/>
                  <a:pt x="44" y="1610"/>
                </a:cubicBezTo>
                <a:cubicBezTo>
                  <a:pt x="444" y="1610"/>
                  <a:pt x="444" y="1610"/>
                  <a:pt x="444" y="1610"/>
                </a:cubicBezTo>
                <a:cubicBezTo>
                  <a:pt x="444" y="2071"/>
                  <a:pt x="444" y="2071"/>
                  <a:pt x="444" y="2071"/>
                </a:cubicBezTo>
                <a:cubicBezTo>
                  <a:pt x="444" y="2115"/>
                  <a:pt x="471" y="2150"/>
                  <a:pt x="514" y="2150"/>
                </a:cubicBezTo>
                <a:cubicBezTo>
                  <a:pt x="557" y="2150"/>
                  <a:pt x="592" y="2115"/>
                  <a:pt x="592" y="2071"/>
                </a:cubicBezTo>
                <a:cubicBezTo>
                  <a:pt x="592" y="1610"/>
                  <a:pt x="592" y="1610"/>
                  <a:pt x="592" y="1610"/>
                </a:cubicBezTo>
                <a:cubicBezTo>
                  <a:pt x="993" y="1610"/>
                  <a:pt x="993" y="1610"/>
                  <a:pt x="993" y="1610"/>
                </a:cubicBezTo>
                <a:cubicBezTo>
                  <a:pt x="1019" y="1610"/>
                  <a:pt x="1036" y="1602"/>
                  <a:pt x="1028" y="1584"/>
                </a:cubicBezTo>
                <a:cubicBezTo>
                  <a:pt x="888" y="1306"/>
                  <a:pt x="888" y="1306"/>
                  <a:pt x="888" y="1306"/>
                </a:cubicBezTo>
                <a:cubicBezTo>
                  <a:pt x="993" y="1306"/>
                  <a:pt x="993" y="1306"/>
                  <a:pt x="993" y="1306"/>
                </a:cubicBezTo>
                <a:cubicBezTo>
                  <a:pt x="1019" y="1306"/>
                  <a:pt x="1036" y="1297"/>
                  <a:pt x="1028" y="1279"/>
                </a:cubicBezTo>
                <a:cubicBezTo>
                  <a:pt x="906" y="1027"/>
                  <a:pt x="906" y="1027"/>
                  <a:pt x="906" y="1027"/>
                </a:cubicBezTo>
                <a:cubicBezTo>
                  <a:pt x="993" y="1027"/>
                  <a:pt x="993" y="1027"/>
                  <a:pt x="993" y="1027"/>
                </a:cubicBezTo>
                <a:cubicBezTo>
                  <a:pt x="1019" y="1027"/>
                  <a:pt x="1036" y="1019"/>
                  <a:pt x="1028" y="1001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99">
            <a:extLst>
              <a:ext uri="{FF2B5EF4-FFF2-40B4-BE49-F238E27FC236}">
                <a16:creationId xmlns:a16="http://schemas.microsoft.com/office/drawing/2014/main" id="{F8BDA39E-561E-0346-B3F8-0FB4605A1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4376" y="6992127"/>
            <a:ext cx="1094329" cy="2272476"/>
          </a:xfrm>
          <a:custGeom>
            <a:avLst/>
            <a:gdLst>
              <a:gd name="T0" fmla="*/ 1027 w 1036"/>
              <a:gd name="T1" fmla="*/ 1279 h 2151"/>
              <a:gd name="T2" fmla="*/ 1027 w 1036"/>
              <a:gd name="T3" fmla="*/ 1279 h 2151"/>
              <a:gd name="T4" fmla="*/ 905 w 1036"/>
              <a:gd name="T5" fmla="*/ 1027 h 2151"/>
              <a:gd name="T6" fmla="*/ 992 w 1036"/>
              <a:gd name="T7" fmla="*/ 1027 h 2151"/>
              <a:gd name="T8" fmla="*/ 1027 w 1036"/>
              <a:gd name="T9" fmla="*/ 1001 h 2151"/>
              <a:gd name="T10" fmla="*/ 548 w 1036"/>
              <a:gd name="T11" fmla="*/ 44 h 2151"/>
              <a:gd name="T12" fmla="*/ 426 w 1036"/>
              <a:gd name="T13" fmla="*/ 44 h 2151"/>
              <a:gd name="T14" fmla="*/ 8 w 1036"/>
              <a:gd name="T15" fmla="*/ 1001 h 2151"/>
              <a:gd name="T16" fmla="*/ 43 w 1036"/>
              <a:gd name="T17" fmla="*/ 1027 h 2151"/>
              <a:gd name="T18" fmla="*/ 113 w 1036"/>
              <a:gd name="T19" fmla="*/ 1027 h 2151"/>
              <a:gd name="T20" fmla="*/ 8 w 1036"/>
              <a:gd name="T21" fmla="*/ 1279 h 2151"/>
              <a:gd name="T22" fmla="*/ 43 w 1036"/>
              <a:gd name="T23" fmla="*/ 1306 h 2151"/>
              <a:gd name="T24" fmla="*/ 130 w 1036"/>
              <a:gd name="T25" fmla="*/ 1306 h 2151"/>
              <a:gd name="T26" fmla="*/ 8 w 1036"/>
              <a:gd name="T27" fmla="*/ 1584 h 2151"/>
              <a:gd name="T28" fmla="*/ 43 w 1036"/>
              <a:gd name="T29" fmla="*/ 1610 h 2151"/>
              <a:gd name="T30" fmla="*/ 435 w 1036"/>
              <a:gd name="T31" fmla="*/ 1610 h 2151"/>
              <a:gd name="T32" fmla="*/ 435 w 1036"/>
              <a:gd name="T33" fmla="*/ 2071 h 2151"/>
              <a:gd name="T34" fmla="*/ 513 w 1036"/>
              <a:gd name="T35" fmla="*/ 2150 h 2151"/>
              <a:gd name="T36" fmla="*/ 513 w 1036"/>
              <a:gd name="T37" fmla="*/ 2150 h 2151"/>
              <a:gd name="T38" fmla="*/ 591 w 1036"/>
              <a:gd name="T39" fmla="*/ 2071 h 2151"/>
              <a:gd name="T40" fmla="*/ 591 w 1036"/>
              <a:gd name="T41" fmla="*/ 1610 h 2151"/>
              <a:gd name="T42" fmla="*/ 992 w 1036"/>
              <a:gd name="T43" fmla="*/ 1610 h 2151"/>
              <a:gd name="T44" fmla="*/ 1027 w 1036"/>
              <a:gd name="T45" fmla="*/ 1584 h 2151"/>
              <a:gd name="T46" fmla="*/ 887 w 1036"/>
              <a:gd name="T47" fmla="*/ 1306 h 2151"/>
              <a:gd name="T48" fmla="*/ 992 w 1036"/>
              <a:gd name="T49" fmla="*/ 1306 h 2151"/>
              <a:gd name="T50" fmla="*/ 1027 w 1036"/>
              <a:gd name="T51" fmla="*/ 1279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36" h="2151">
                <a:moveTo>
                  <a:pt x="1027" y="1279"/>
                </a:moveTo>
                <a:lnTo>
                  <a:pt x="1027" y="1279"/>
                </a:lnTo>
                <a:cubicBezTo>
                  <a:pt x="905" y="1027"/>
                  <a:pt x="905" y="1027"/>
                  <a:pt x="905" y="1027"/>
                </a:cubicBezTo>
                <a:cubicBezTo>
                  <a:pt x="992" y="1027"/>
                  <a:pt x="992" y="1027"/>
                  <a:pt x="992" y="1027"/>
                </a:cubicBezTo>
                <a:cubicBezTo>
                  <a:pt x="1018" y="1027"/>
                  <a:pt x="1035" y="1019"/>
                  <a:pt x="1027" y="1001"/>
                </a:cubicBezTo>
                <a:cubicBezTo>
                  <a:pt x="548" y="44"/>
                  <a:pt x="548" y="44"/>
                  <a:pt x="548" y="44"/>
                </a:cubicBezTo>
                <a:cubicBezTo>
                  <a:pt x="530" y="0"/>
                  <a:pt x="444" y="0"/>
                  <a:pt x="426" y="44"/>
                </a:cubicBezTo>
                <a:cubicBezTo>
                  <a:pt x="8" y="1001"/>
                  <a:pt x="8" y="1001"/>
                  <a:pt x="8" y="1001"/>
                </a:cubicBezTo>
                <a:cubicBezTo>
                  <a:pt x="0" y="1019"/>
                  <a:pt x="17" y="1027"/>
                  <a:pt x="43" y="1027"/>
                </a:cubicBezTo>
                <a:cubicBezTo>
                  <a:pt x="113" y="1027"/>
                  <a:pt x="113" y="1027"/>
                  <a:pt x="113" y="1027"/>
                </a:cubicBezTo>
                <a:cubicBezTo>
                  <a:pt x="8" y="1279"/>
                  <a:pt x="8" y="1279"/>
                  <a:pt x="8" y="1279"/>
                </a:cubicBezTo>
                <a:cubicBezTo>
                  <a:pt x="0" y="1297"/>
                  <a:pt x="17" y="1306"/>
                  <a:pt x="43" y="1306"/>
                </a:cubicBezTo>
                <a:cubicBezTo>
                  <a:pt x="130" y="1306"/>
                  <a:pt x="130" y="1306"/>
                  <a:pt x="130" y="1306"/>
                </a:cubicBezTo>
                <a:cubicBezTo>
                  <a:pt x="8" y="1584"/>
                  <a:pt x="8" y="1584"/>
                  <a:pt x="8" y="1584"/>
                </a:cubicBezTo>
                <a:cubicBezTo>
                  <a:pt x="0" y="1602"/>
                  <a:pt x="17" y="1610"/>
                  <a:pt x="43" y="1610"/>
                </a:cubicBezTo>
                <a:cubicBezTo>
                  <a:pt x="435" y="1610"/>
                  <a:pt x="435" y="1610"/>
                  <a:pt x="435" y="1610"/>
                </a:cubicBezTo>
                <a:cubicBezTo>
                  <a:pt x="435" y="2071"/>
                  <a:pt x="435" y="2071"/>
                  <a:pt x="435" y="2071"/>
                </a:cubicBezTo>
                <a:cubicBezTo>
                  <a:pt x="435" y="2115"/>
                  <a:pt x="470" y="2150"/>
                  <a:pt x="513" y="2150"/>
                </a:cubicBezTo>
                <a:lnTo>
                  <a:pt x="513" y="2150"/>
                </a:lnTo>
                <a:cubicBezTo>
                  <a:pt x="557" y="2150"/>
                  <a:pt x="591" y="2115"/>
                  <a:pt x="591" y="2071"/>
                </a:cubicBezTo>
                <a:cubicBezTo>
                  <a:pt x="591" y="1610"/>
                  <a:pt x="591" y="1610"/>
                  <a:pt x="591" y="1610"/>
                </a:cubicBezTo>
                <a:cubicBezTo>
                  <a:pt x="992" y="1610"/>
                  <a:pt x="992" y="1610"/>
                  <a:pt x="992" y="1610"/>
                </a:cubicBezTo>
                <a:cubicBezTo>
                  <a:pt x="1018" y="1610"/>
                  <a:pt x="1035" y="1602"/>
                  <a:pt x="1027" y="1584"/>
                </a:cubicBezTo>
                <a:cubicBezTo>
                  <a:pt x="887" y="1306"/>
                  <a:pt x="887" y="1306"/>
                  <a:pt x="887" y="1306"/>
                </a:cubicBezTo>
                <a:cubicBezTo>
                  <a:pt x="992" y="1306"/>
                  <a:pt x="992" y="1306"/>
                  <a:pt x="992" y="1306"/>
                </a:cubicBezTo>
                <a:cubicBezTo>
                  <a:pt x="1018" y="1306"/>
                  <a:pt x="1035" y="1297"/>
                  <a:pt x="1027" y="1279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100">
            <a:extLst>
              <a:ext uri="{FF2B5EF4-FFF2-40B4-BE49-F238E27FC236}">
                <a16:creationId xmlns:a16="http://schemas.microsoft.com/office/drawing/2014/main" id="{25717709-C814-9A4F-82BB-6147E813C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5186" y="6992127"/>
            <a:ext cx="1094326" cy="2272476"/>
          </a:xfrm>
          <a:custGeom>
            <a:avLst/>
            <a:gdLst>
              <a:gd name="T0" fmla="*/ 1027 w 1037"/>
              <a:gd name="T1" fmla="*/ 1001 h 2151"/>
              <a:gd name="T2" fmla="*/ 1027 w 1037"/>
              <a:gd name="T3" fmla="*/ 1001 h 2151"/>
              <a:gd name="T4" fmla="*/ 557 w 1037"/>
              <a:gd name="T5" fmla="*/ 44 h 2151"/>
              <a:gd name="T6" fmla="*/ 427 w 1037"/>
              <a:gd name="T7" fmla="*/ 44 h 2151"/>
              <a:gd name="T8" fmla="*/ 9 w 1037"/>
              <a:gd name="T9" fmla="*/ 1001 h 2151"/>
              <a:gd name="T10" fmla="*/ 44 w 1037"/>
              <a:gd name="T11" fmla="*/ 1027 h 2151"/>
              <a:gd name="T12" fmla="*/ 122 w 1037"/>
              <a:gd name="T13" fmla="*/ 1027 h 2151"/>
              <a:gd name="T14" fmla="*/ 9 w 1037"/>
              <a:gd name="T15" fmla="*/ 1279 h 2151"/>
              <a:gd name="T16" fmla="*/ 44 w 1037"/>
              <a:gd name="T17" fmla="*/ 1306 h 2151"/>
              <a:gd name="T18" fmla="*/ 131 w 1037"/>
              <a:gd name="T19" fmla="*/ 1306 h 2151"/>
              <a:gd name="T20" fmla="*/ 9 w 1037"/>
              <a:gd name="T21" fmla="*/ 1584 h 2151"/>
              <a:gd name="T22" fmla="*/ 44 w 1037"/>
              <a:gd name="T23" fmla="*/ 1610 h 2151"/>
              <a:gd name="T24" fmla="*/ 444 w 1037"/>
              <a:gd name="T25" fmla="*/ 1610 h 2151"/>
              <a:gd name="T26" fmla="*/ 444 w 1037"/>
              <a:gd name="T27" fmla="*/ 2071 h 2151"/>
              <a:gd name="T28" fmla="*/ 514 w 1037"/>
              <a:gd name="T29" fmla="*/ 2150 h 2151"/>
              <a:gd name="T30" fmla="*/ 514 w 1037"/>
              <a:gd name="T31" fmla="*/ 2150 h 2151"/>
              <a:gd name="T32" fmla="*/ 592 w 1037"/>
              <a:gd name="T33" fmla="*/ 2071 h 2151"/>
              <a:gd name="T34" fmla="*/ 592 w 1037"/>
              <a:gd name="T35" fmla="*/ 1610 h 2151"/>
              <a:gd name="T36" fmla="*/ 993 w 1037"/>
              <a:gd name="T37" fmla="*/ 1610 h 2151"/>
              <a:gd name="T38" fmla="*/ 1027 w 1037"/>
              <a:gd name="T39" fmla="*/ 1584 h 2151"/>
              <a:gd name="T40" fmla="*/ 888 w 1037"/>
              <a:gd name="T41" fmla="*/ 1306 h 2151"/>
              <a:gd name="T42" fmla="*/ 993 w 1037"/>
              <a:gd name="T43" fmla="*/ 1306 h 2151"/>
              <a:gd name="T44" fmla="*/ 1027 w 1037"/>
              <a:gd name="T45" fmla="*/ 1279 h 2151"/>
              <a:gd name="T46" fmla="*/ 905 w 1037"/>
              <a:gd name="T47" fmla="*/ 1027 h 2151"/>
              <a:gd name="T48" fmla="*/ 993 w 1037"/>
              <a:gd name="T49" fmla="*/ 1027 h 2151"/>
              <a:gd name="T50" fmla="*/ 1027 w 1037"/>
              <a:gd name="T51" fmla="*/ 1001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37" h="2151">
                <a:moveTo>
                  <a:pt x="1027" y="1001"/>
                </a:moveTo>
                <a:lnTo>
                  <a:pt x="1027" y="1001"/>
                </a:lnTo>
                <a:cubicBezTo>
                  <a:pt x="557" y="44"/>
                  <a:pt x="557" y="44"/>
                  <a:pt x="557" y="44"/>
                </a:cubicBezTo>
                <a:cubicBezTo>
                  <a:pt x="531" y="0"/>
                  <a:pt x="444" y="0"/>
                  <a:pt x="427" y="44"/>
                </a:cubicBezTo>
                <a:cubicBezTo>
                  <a:pt x="9" y="1001"/>
                  <a:pt x="9" y="1001"/>
                  <a:pt x="9" y="1001"/>
                </a:cubicBezTo>
                <a:cubicBezTo>
                  <a:pt x="0" y="1019"/>
                  <a:pt x="18" y="1027"/>
                  <a:pt x="44" y="1027"/>
                </a:cubicBezTo>
                <a:cubicBezTo>
                  <a:pt x="122" y="1027"/>
                  <a:pt x="122" y="1027"/>
                  <a:pt x="122" y="1027"/>
                </a:cubicBezTo>
                <a:cubicBezTo>
                  <a:pt x="9" y="1279"/>
                  <a:pt x="9" y="1279"/>
                  <a:pt x="9" y="1279"/>
                </a:cubicBezTo>
                <a:cubicBezTo>
                  <a:pt x="0" y="1297"/>
                  <a:pt x="18" y="1306"/>
                  <a:pt x="44" y="1306"/>
                </a:cubicBezTo>
                <a:cubicBezTo>
                  <a:pt x="131" y="1306"/>
                  <a:pt x="131" y="1306"/>
                  <a:pt x="131" y="1306"/>
                </a:cubicBezTo>
                <a:cubicBezTo>
                  <a:pt x="9" y="1584"/>
                  <a:pt x="9" y="1584"/>
                  <a:pt x="9" y="1584"/>
                </a:cubicBezTo>
                <a:cubicBezTo>
                  <a:pt x="0" y="1602"/>
                  <a:pt x="18" y="1610"/>
                  <a:pt x="44" y="1610"/>
                </a:cubicBezTo>
                <a:cubicBezTo>
                  <a:pt x="444" y="1610"/>
                  <a:pt x="444" y="1610"/>
                  <a:pt x="444" y="1610"/>
                </a:cubicBezTo>
                <a:cubicBezTo>
                  <a:pt x="444" y="2071"/>
                  <a:pt x="444" y="2071"/>
                  <a:pt x="444" y="2071"/>
                </a:cubicBezTo>
                <a:cubicBezTo>
                  <a:pt x="444" y="2115"/>
                  <a:pt x="479" y="2150"/>
                  <a:pt x="514" y="2150"/>
                </a:cubicBezTo>
                <a:lnTo>
                  <a:pt x="514" y="2150"/>
                </a:lnTo>
                <a:cubicBezTo>
                  <a:pt x="557" y="2150"/>
                  <a:pt x="592" y="2115"/>
                  <a:pt x="592" y="2071"/>
                </a:cubicBezTo>
                <a:cubicBezTo>
                  <a:pt x="592" y="1610"/>
                  <a:pt x="592" y="1610"/>
                  <a:pt x="592" y="1610"/>
                </a:cubicBezTo>
                <a:cubicBezTo>
                  <a:pt x="993" y="1610"/>
                  <a:pt x="993" y="1610"/>
                  <a:pt x="993" y="1610"/>
                </a:cubicBezTo>
                <a:cubicBezTo>
                  <a:pt x="1018" y="1610"/>
                  <a:pt x="1036" y="1602"/>
                  <a:pt x="1027" y="1584"/>
                </a:cubicBezTo>
                <a:cubicBezTo>
                  <a:pt x="888" y="1306"/>
                  <a:pt x="888" y="1306"/>
                  <a:pt x="888" y="1306"/>
                </a:cubicBezTo>
                <a:cubicBezTo>
                  <a:pt x="993" y="1306"/>
                  <a:pt x="993" y="1306"/>
                  <a:pt x="993" y="1306"/>
                </a:cubicBezTo>
                <a:cubicBezTo>
                  <a:pt x="1018" y="1306"/>
                  <a:pt x="1036" y="1297"/>
                  <a:pt x="1027" y="1279"/>
                </a:cubicBezTo>
                <a:cubicBezTo>
                  <a:pt x="905" y="1027"/>
                  <a:pt x="905" y="1027"/>
                  <a:pt x="905" y="1027"/>
                </a:cubicBezTo>
                <a:cubicBezTo>
                  <a:pt x="993" y="1027"/>
                  <a:pt x="993" y="1027"/>
                  <a:pt x="993" y="1027"/>
                </a:cubicBezTo>
                <a:cubicBezTo>
                  <a:pt x="1018" y="1027"/>
                  <a:pt x="1036" y="1019"/>
                  <a:pt x="1027" y="100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101">
            <a:extLst>
              <a:ext uri="{FF2B5EF4-FFF2-40B4-BE49-F238E27FC236}">
                <a16:creationId xmlns:a16="http://schemas.microsoft.com/office/drawing/2014/main" id="{EF502167-B875-904E-A67A-AF6393C04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6320" y="6992127"/>
            <a:ext cx="1094326" cy="2272476"/>
          </a:xfrm>
          <a:custGeom>
            <a:avLst/>
            <a:gdLst>
              <a:gd name="T0" fmla="*/ 1027 w 1036"/>
              <a:gd name="T1" fmla="*/ 1001 h 2151"/>
              <a:gd name="T2" fmla="*/ 1027 w 1036"/>
              <a:gd name="T3" fmla="*/ 1001 h 2151"/>
              <a:gd name="T4" fmla="*/ 557 w 1036"/>
              <a:gd name="T5" fmla="*/ 44 h 2151"/>
              <a:gd name="T6" fmla="*/ 426 w 1036"/>
              <a:gd name="T7" fmla="*/ 44 h 2151"/>
              <a:gd name="T8" fmla="*/ 9 w 1036"/>
              <a:gd name="T9" fmla="*/ 1001 h 2151"/>
              <a:gd name="T10" fmla="*/ 43 w 1036"/>
              <a:gd name="T11" fmla="*/ 1027 h 2151"/>
              <a:gd name="T12" fmla="*/ 122 w 1036"/>
              <a:gd name="T13" fmla="*/ 1027 h 2151"/>
              <a:gd name="T14" fmla="*/ 9 w 1036"/>
              <a:gd name="T15" fmla="*/ 1279 h 2151"/>
              <a:gd name="T16" fmla="*/ 43 w 1036"/>
              <a:gd name="T17" fmla="*/ 1306 h 2151"/>
              <a:gd name="T18" fmla="*/ 130 w 1036"/>
              <a:gd name="T19" fmla="*/ 1306 h 2151"/>
              <a:gd name="T20" fmla="*/ 9 w 1036"/>
              <a:gd name="T21" fmla="*/ 1584 h 2151"/>
              <a:gd name="T22" fmla="*/ 43 w 1036"/>
              <a:gd name="T23" fmla="*/ 1610 h 2151"/>
              <a:gd name="T24" fmla="*/ 444 w 1036"/>
              <a:gd name="T25" fmla="*/ 1610 h 2151"/>
              <a:gd name="T26" fmla="*/ 444 w 1036"/>
              <a:gd name="T27" fmla="*/ 2071 h 2151"/>
              <a:gd name="T28" fmla="*/ 513 w 1036"/>
              <a:gd name="T29" fmla="*/ 2150 h 2151"/>
              <a:gd name="T30" fmla="*/ 592 w 1036"/>
              <a:gd name="T31" fmla="*/ 2071 h 2151"/>
              <a:gd name="T32" fmla="*/ 592 w 1036"/>
              <a:gd name="T33" fmla="*/ 1610 h 2151"/>
              <a:gd name="T34" fmla="*/ 992 w 1036"/>
              <a:gd name="T35" fmla="*/ 1610 h 2151"/>
              <a:gd name="T36" fmla="*/ 1027 w 1036"/>
              <a:gd name="T37" fmla="*/ 1584 h 2151"/>
              <a:gd name="T38" fmla="*/ 888 w 1036"/>
              <a:gd name="T39" fmla="*/ 1306 h 2151"/>
              <a:gd name="T40" fmla="*/ 992 w 1036"/>
              <a:gd name="T41" fmla="*/ 1306 h 2151"/>
              <a:gd name="T42" fmla="*/ 1027 w 1036"/>
              <a:gd name="T43" fmla="*/ 1279 h 2151"/>
              <a:gd name="T44" fmla="*/ 905 w 1036"/>
              <a:gd name="T45" fmla="*/ 1027 h 2151"/>
              <a:gd name="T46" fmla="*/ 992 w 1036"/>
              <a:gd name="T47" fmla="*/ 1027 h 2151"/>
              <a:gd name="T48" fmla="*/ 1027 w 1036"/>
              <a:gd name="T49" fmla="*/ 1001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36" h="2151">
                <a:moveTo>
                  <a:pt x="1027" y="1001"/>
                </a:moveTo>
                <a:lnTo>
                  <a:pt x="1027" y="1001"/>
                </a:lnTo>
                <a:cubicBezTo>
                  <a:pt x="557" y="44"/>
                  <a:pt x="557" y="44"/>
                  <a:pt x="557" y="44"/>
                </a:cubicBezTo>
                <a:cubicBezTo>
                  <a:pt x="531" y="0"/>
                  <a:pt x="444" y="0"/>
                  <a:pt x="426" y="44"/>
                </a:cubicBezTo>
                <a:cubicBezTo>
                  <a:pt x="9" y="1001"/>
                  <a:pt x="9" y="1001"/>
                  <a:pt x="9" y="1001"/>
                </a:cubicBezTo>
                <a:cubicBezTo>
                  <a:pt x="0" y="1019"/>
                  <a:pt x="17" y="1027"/>
                  <a:pt x="43" y="1027"/>
                </a:cubicBezTo>
                <a:cubicBezTo>
                  <a:pt x="122" y="1027"/>
                  <a:pt x="122" y="1027"/>
                  <a:pt x="122" y="1027"/>
                </a:cubicBezTo>
                <a:cubicBezTo>
                  <a:pt x="9" y="1279"/>
                  <a:pt x="9" y="1279"/>
                  <a:pt x="9" y="1279"/>
                </a:cubicBezTo>
                <a:cubicBezTo>
                  <a:pt x="0" y="1297"/>
                  <a:pt x="17" y="1306"/>
                  <a:pt x="43" y="1306"/>
                </a:cubicBezTo>
                <a:cubicBezTo>
                  <a:pt x="130" y="1306"/>
                  <a:pt x="130" y="1306"/>
                  <a:pt x="130" y="1306"/>
                </a:cubicBezTo>
                <a:cubicBezTo>
                  <a:pt x="9" y="1584"/>
                  <a:pt x="9" y="1584"/>
                  <a:pt x="9" y="1584"/>
                </a:cubicBezTo>
                <a:cubicBezTo>
                  <a:pt x="0" y="1602"/>
                  <a:pt x="17" y="1610"/>
                  <a:pt x="43" y="1610"/>
                </a:cubicBezTo>
                <a:cubicBezTo>
                  <a:pt x="444" y="1610"/>
                  <a:pt x="444" y="1610"/>
                  <a:pt x="444" y="1610"/>
                </a:cubicBezTo>
                <a:cubicBezTo>
                  <a:pt x="444" y="2071"/>
                  <a:pt x="444" y="2071"/>
                  <a:pt x="444" y="2071"/>
                </a:cubicBezTo>
                <a:cubicBezTo>
                  <a:pt x="444" y="2115"/>
                  <a:pt x="478" y="2150"/>
                  <a:pt x="513" y="2150"/>
                </a:cubicBezTo>
                <a:cubicBezTo>
                  <a:pt x="557" y="2150"/>
                  <a:pt x="592" y="2115"/>
                  <a:pt x="592" y="2071"/>
                </a:cubicBezTo>
                <a:cubicBezTo>
                  <a:pt x="592" y="1610"/>
                  <a:pt x="592" y="1610"/>
                  <a:pt x="592" y="1610"/>
                </a:cubicBezTo>
                <a:cubicBezTo>
                  <a:pt x="992" y="1610"/>
                  <a:pt x="992" y="1610"/>
                  <a:pt x="992" y="1610"/>
                </a:cubicBezTo>
                <a:cubicBezTo>
                  <a:pt x="1018" y="1610"/>
                  <a:pt x="1035" y="1602"/>
                  <a:pt x="1027" y="1584"/>
                </a:cubicBezTo>
                <a:cubicBezTo>
                  <a:pt x="888" y="1306"/>
                  <a:pt x="888" y="1306"/>
                  <a:pt x="888" y="1306"/>
                </a:cubicBezTo>
                <a:cubicBezTo>
                  <a:pt x="992" y="1306"/>
                  <a:pt x="992" y="1306"/>
                  <a:pt x="992" y="1306"/>
                </a:cubicBezTo>
                <a:cubicBezTo>
                  <a:pt x="1018" y="1306"/>
                  <a:pt x="1035" y="1297"/>
                  <a:pt x="1027" y="1279"/>
                </a:cubicBezTo>
                <a:cubicBezTo>
                  <a:pt x="905" y="1027"/>
                  <a:pt x="905" y="1027"/>
                  <a:pt x="905" y="1027"/>
                </a:cubicBezTo>
                <a:cubicBezTo>
                  <a:pt x="992" y="1027"/>
                  <a:pt x="992" y="1027"/>
                  <a:pt x="992" y="1027"/>
                </a:cubicBezTo>
                <a:cubicBezTo>
                  <a:pt x="1018" y="1027"/>
                  <a:pt x="1035" y="1019"/>
                  <a:pt x="1027" y="100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102">
            <a:extLst>
              <a:ext uri="{FF2B5EF4-FFF2-40B4-BE49-F238E27FC236}">
                <a16:creationId xmlns:a16="http://schemas.microsoft.com/office/drawing/2014/main" id="{F985F657-81A4-2948-A285-66ADB9711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7453" y="6992127"/>
            <a:ext cx="1094326" cy="2272476"/>
          </a:xfrm>
          <a:custGeom>
            <a:avLst/>
            <a:gdLst>
              <a:gd name="T0" fmla="*/ 1028 w 1037"/>
              <a:gd name="T1" fmla="*/ 1001 h 2151"/>
              <a:gd name="T2" fmla="*/ 1028 w 1037"/>
              <a:gd name="T3" fmla="*/ 1001 h 2151"/>
              <a:gd name="T4" fmla="*/ 557 w 1037"/>
              <a:gd name="T5" fmla="*/ 44 h 2151"/>
              <a:gd name="T6" fmla="*/ 427 w 1037"/>
              <a:gd name="T7" fmla="*/ 44 h 2151"/>
              <a:gd name="T8" fmla="*/ 9 w 1037"/>
              <a:gd name="T9" fmla="*/ 1001 h 2151"/>
              <a:gd name="T10" fmla="*/ 44 w 1037"/>
              <a:gd name="T11" fmla="*/ 1027 h 2151"/>
              <a:gd name="T12" fmla="*/ 122 w 1037"/>
              <a:gd name="T13" fmla="*/ 1027 h 2151"/>
              <a:gd name="T14" fmla="*/ 9 w 1037"/>
              <a:gd name="T15" fmla="*/ 1279 h 2151"/>
              <a:gd name="T16" fmla="*/ 44 w 1037"/>
              <a:gd name="T17" fmla="*/ 1306 h 2151"/>
              <a:gd name="T18" fmla="*/ 131 w 1037"/>
              <a:gd name="T19" fmla="*/ 1306 h 2151"/>
              <a:gd name="T20" fmla="*/ 9 w 1037"/>
              <a:gd name="T21" fmla="*/ 1584 h 2151"/>
              <a:gd name="T22" fmla="*/ 44 w 1037"/>
              <a:gd name="T23" fmla="*/ 1610 h 2151"/>
              <a:gd name="T24" fmla="*/ 444 w 1037"/>
              <a:gd name="T25" fmla="*/ 1610 h 2151"/>
              <a:gd name="T26" fmla="*/ 444 w 1037"/>
              <a:gd name="T27" fmla="*/ 2071 h 2151"/>
              <a:gd name="T28" fmla="*/ 514 w 1037"/>
              <a:gd name="T29" fmla="*/ 2150 h 2151"/>
              <a:gd name="T30" fmla="*/ 592 w 1037"/>
              <a:gd name="T31" fmla="*/ 2071 h 2151"/>
              <a:gd name="T32" fmla="*/ 592 w 1037"/>
              <a:gd name="T33" fmla="*/ 1610 h 2151"/>
              <a:gd name="T34" fmla="*/ 993 w 1037"/>
              <a:gd name="T35" fmla="*/ 1610 h 2151"/>
              <a:gd name="T36" fmla="*/ 1028 w 1037"/>
              <a:gd name="T37" fmla="*/ 1584 h 2151"/>
              <a:gd name="T38" fmla="*/ 888 w 1037"/>
              <a:gd name="T39" fmla="*/ 1306 h 2151"/>
              <a:gd name="T40" fmla="*/ 993 w 1037"/>
              <a:gd name="T41" fmla="*/ 1306 h 2151"/>
              <a:gd name="T42" fmla="*/ 1028 w 1037"/>
              <a:gd name="T43" fmla="*/ 1279 h 2151"/>
              <a:gd name="T44" fmla="*/ 906 w 1037"/>
              <a:gd name="T45" fmla="*/ 1027 h 2151"/>
              <a:gd name="T46" fmla="*/ 993 w 1037"/>
              <a:gd name="T47" fmla="*/ 1027 h 2151"/>
              <a:gd name="T48" fmla="*/ 1028 w 1037"/>
              <a:gd name="T49" fmla="*/ 1001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37" h="2151">
                <a:moveTo>
                  <a:pt x="1028" y="1001"/>
                </a:moveTo>
                <a:lnTo>
                  <a:pt x="1028" y="1001"/>
                </a:lnTo>
                <a:cubicBezTo>
                  <a:pt x="557" y="44"/>
                  <a:pt x="557" y="44"/>
                  <a:pt x="557" y="44"/>
                </a:cubicBezTo>
                <a:cubicBezTo>
                  <a:pt x="531" y="0"/>
                  <a:pt x="444" y="0"/>
                  <a:pt x="427" y="44"/>
                </a:cubicBezTo>
                <a:cubicBezTo>
                  <a:pt x="9" y="1001"/>
                  <a:pt x="9" y="1001"/>
                  <a:pt x="9" y="1001"/>
                </a:cubicBezTo>
                <a:cubicBezTo>
                  <a:pt x="0" y="1019"/>
                  <a:pt x="18" y="1027"/>
                  <a:pt x="44" y="1027"/>
                </a:cubicBezTo>
                <a:cubicBezTo>
                  <a:pt x="122" y="1027"/>
                  <a:pt x="122" y="1027"/>
                  <a:pt x="122" y="1027"/>
                </a:cubicBezTo>
                <a:cubicBezTo>
                  <a:pt x="9" y="1279"/>
                  <a:pt x="9" y="1279"/>
                  <a:pt x="9" y="1279"/>
                </a:cubicBezTo>
                <a:cubicBezTo>
                  <a:pt x="0" y="1297"/>
                  <a:pt x="18" y="1306"/>
                  <a:pt x="44" y="1306"/>
                </a:cubicBezTo>
                <a:cubicBezTo>
                  <a:pt x="131" y="1306"/>
                  <a:pt x="131" y="1306"/>
                  <a:pt x="131" y="1306"/>
                </a:cubicBezTo>
                <a:cubicBezTo>
                  <a:pt x="9" y="1584"/>
                  <a:pt x="9" y="1584"/>
                  <a:pt x="9" y="1584"/>
                </a:cubicBezTo>
                <a:cubicBezTo>
                  <a:pt x="0" y="1602"/>
                  <a:pt x="18" y="1610"/>
                  <a:pt x="44" y="1610"/>
                </a:cubicBezTo>
                <a:cubicBezTo>
                  <a:pt x="444" y="1610"/>
                  <a:pt x="444" y="1610"/>
                  <a:pt x="444" y="1610"/>
                </a:cubicBezTo>
                <a:cubicBezTo>
                  <a:pt x="444" y="2071"/>
                  <a:pt x="444" y="2071"/>
                  <a:pt x="444" y="2071"/>
                </a:cubicBezTo>
                <a:cubicBezTo>
                  <a:pt x="444" y="2115"/>
                  <a:pt x="471" y="2150"/>
                  <a:pt x="514" y="2150"/>
                </a:cubicBezTo>
                <a:cubicBezTo>
                  <a:pt x="557" y="2150"/>
                  <a:pt x="592" y="2115"/>
                  <a:pt x="592" y="2071"/>
                </a:cubicBezTo>
                <a:cubicBezTo>
                  <a:pt x="592" y="1610"/>
                  <a:pt x="592" y="1610"/>
                  <a:pt x="592" y="1610"/>
                </a:cubicBezTo>
                <a:cubicBezTo>
                  <a:pt x="993" y="1610"/>
                  <a:pt x="993" y="1610"/>
                  <a:pt x="993" y="1610"/>
                </a:cubicBezTo>
                <a:cubicBezTo>
                  <a:pt x="1019" y="1610"/>
                  <a:pt x="1036" y="1602"/>
                  <a:pt x="1028" y="1584"/>
                </a:cubicBezTo>
                <a:cubicBezTo>
                  <a:pt x="888" y="1306"/>
                  <a:pt x="888" y="1306"/>
                  <a:pt x="888" y="1306"/>
                </a:cubicBezTo>
                <a:cubicBezTo>
                  <a:pt x="993" y="1306"/>
                  <a:pt x="993" y="1306"/>
                  <a:pt x="993" y="1306"/>
                </a:cubicBezTo>
                <a:cubicBezTo>
                  <a:pt x="1019" y="1306"/>
                  <a:pt x="1036" y="1297"/>
                  <a:pt x="1028" y="1279"/>
                </a:cubicBezTo>
                <a:cubicBezTo>
                  <a:pt x="906" y="1027"/>
                  <a:pt x="906" y="1027"/>
                  <a:pt x="906" y="1027"/>
                </a:cubicBezTo>
                <a:cubicBezTo>
                  <a:pt x="993" y="1027"/>
                  <a:pt x="993" y="1027"/>
                  <a:pt x="993" y="1027"/>
                </a:cubicBezTo>
                <a:cubicBezTo>
                  <a:pt x="1019" y="1027"/>
                  <a:pt x="1036" y="1019"/>
                  <a:pt x="1028" y="100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103">
            <a:extLst>
              <a:ext uri="{FF2B5EF4-FFF2-40B4-BE49-F238E27FC236}">
                <a16:creationId xmlns:a16="http://schemas.microsoft.com/office/drawing/2014/main" id="{12FDEC02-A842-FF46-864C-D283D1D57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8587" y="6992127"/>
            <a:ext cx="1094326" cy="2272476"/>
          </a:xfrm>
          <a:custGeom>
            <a:avLst/>
            <a:gdLst>
              <a:gd name="T0" fmla="*/ 1027 w 1037"/>
              <a:gd name="T1" fmla="*/ 1001 h 2151"/>
              <a:gd name="T2" fmla="*/ 1027 w 1037"/>
              <a:gd name="T3" fmla="*/ 1001 h 2151"/>
              <a:gd name="T4" fmla="*/ 557 w 1037"/>
              <a:gd name="T5" fmla="*/ 44 h 2151"/>
              <a:gd name="T6" fmla="*/ 427 w 1037"/>
              <a:gd name="T7" fmla="*/ 44 h 2151"/>
              <a:gd name="T8" fmla="*/ 9 w 1037"/>
              <a:gd name="T9" fmla="*/ 1001 h 2151"/>
              <a:gd name="T10" fmla="*/ 44 w 1037"/>
              <a:gd name="T11" fmla="*/ 1027 h 2151"/>
              <a:gd name="T12" fmla="*/ 113 w 1037"/>
              <a:gd name="T13" fmla="*/ 1027 h 2151"/>
              <a:gd name="T14" fmla="*/ 9 w 1037"/>
              <a:gd name="T15" fmla="*/ 1279 h 2151"/>
              <a:gd name="T16" fmla="*/ 44 w 1037"/>
              <a:gd name="T17" fmla="*/ 1306 h 2151"/>
              <a:gd name="T18" fmla="*/ 131 w 1037"/>
              <a:gd name="T19" fmla="*/ 1306 h 2151"/>
              <a:gd name="T20" fmla="*/ 9 w 1037"/>
              <a:gd name="T21" fmla="*/ 1584 h 2151"/>
              <a:gd name="T22" fmla="*/ 44 w 1037"/>
              <a:gd name="T23" fmla="*/ 1610 h 2151"/>
              <a:gd name="T24" fmla="*/ 435 w 1037"/>
              <a:gd name="T25" fmla="*/ 1610 h 2151"/>
              <a:gd name="T26" fmla="*/ 435 w 1037"/>
              <a:gd name="T27" fmla="*/ 2071 h 2151"/>
              <a:gd name="T28" fmla="*/ 513 w 1037"/>
              <a:gd name="T29" fmla="*/ 2150 h 2151"/>
              <a:gd name="T30" fmla="*/ 592 w 1037"/>
              <a:gd name="T31" fmla="*/ 2071 h 2151"/>
              <a:gd name="T32" fmla="*/ 592 w 1037"/>
              <a:gd name="T33" fmla="*/ 1610 h 2151"/>
              <a:gd name="T34" fmla="*/ 992 w 1037"/>
              <a:gd name="T35" fmla="*/ 1610 h 2151"/>
              <a:gd name="T36" fmla="*/ 1027 w 1037"/>
              <a:gd name="T37" fmla="*/ 1584 h 2151"/>
              <a:gd name="T38" fmla="*/ 888 w 1037"/>
              <a:gd name="T39" fmla="*/ 1306 h 2151"/>
              <a:gd name="T40" fmla="*/ 992 w 1037"/>
              <a:gd name="T41" fmla="*/ 1306 h 2151"/>
              <a:gd name="T42" fmla="*/ 1027 w 1037"/>
              <a:gd name="T43" fmla="*/ 1279 h 2151"/>
              <a:gd name="T44" fmla="*/ 905 w 1037"/>
              <a:gd name="T45" fmla="*/ 1027 h 2151"/>
              <a:gd name="T46" fmla="*/ 992 w 1037"/>
              <a:gd name="T47" fmla="*/ 1027 h 2151"/>
              <a:gd name="T48" fmla="*/ 1027 w 1037"/>
              <a:gd name="T49" fmla="*/ 1001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37" h="2151">
                <a:moveTo>
                  <a:pt x="1027" y="1001"/>
                </a:moveTo>
                <a:lnTo>
                  <a:pt x="1027" y="1001"/>
                </a:lnTo>
                <a:cubicBezTo>
                  <a:pt x="557" y="44"/>
                  <a:pt x="557" y="44"/>
                  <a:pt x="557" y="44"/>
                </a:cubicBezTo>
                <a:cubicBezTo>
                  <a:pt x="531" y="0"/>
                  <a:pt x="444" y="0"/>
                  <a:pt x="427" y="44"/>
                </a:cubicBezTo>
                <a:cubicBezTo>
                  <a:pt x="9" y="1001"/>
                  <a:pt x="9" y="1001"/>
                  <a:pt x="9" y="1001"/>
                </a:cubicBezTo>
                <a:cubicBezTo>
                  <a:pt x="0" y="1019"/>
                  <a:pt x="17" y="1027"/>
                  <a:pt x="44" y="1027"/>
                </a:cubicBezTo>
                <a:cubicBezTo>
                  <a:pt x="113" y="1027"/>
                  <a:pt x="113" y="1027"/>
                  <a:pt x="113" y="1027"/>
                </a:cubicBezTo>
                <a:cubicBezTo>
                  <a:pt x="9" y="1279"/>
                  <a:pt x="9" y="1279"/>
                  <a:pt x="9" y="1279"/>
                </a:cubicBezTo>
                <a:cubicBezTo>
                  <a:pt x="0" y="1297"/>
                  <a:pt x="17" y="1306"/>
                  <a:pt x="44" y="1306"/>
                </a:cubicBezTo>
                <a:cubicBezTo>
                  <a:pt x="131" y="1306"/>
                  <a:pt x="131" y="1306"/>
                  <a:pt x="131" y="1306"/>
                </a:cubicBezTo>
                <a:cubicBezTo>
                  <a:pt x="9" y="1584"/>
                  <a:pt x="9" y="1584"/>
                  <a:pt x="9" y="1584"/>
                </a:cubicBezTo>
                <a:cubicBezTo>
                  <a:pt x="0" y="1602"/>
                  <a:pt x="17" y="1610"/>
                  <a:pt x="44" y="1610"/>
                </a:cubicBezTo>
                <a:cubicBezTo>
                  <a:pt x="435" y="1610"/>
                  <a:pt x="435" y="1610"/>
                  <a:pt x="435" y="1610"/>
                </a:cubicBezTo>
                <a:cubicBezTo>
                  <a:pt x="435" y="2071"/>
                  <a:pt x="435" y="2071"/>
                  <a:pt x="435" y="2071"/>
                </a:cubicBezTo>
                <a:cubicBezTo>
                  <a:pt x="435" y="2115"/>
                  <a:pt x="470" y="2150"/>
                  <a:pt x="513" y="2150"/>
                </a:cubicBezTo>
                <a:cubicBezTo>
                  <a:pt x="557" y="2150"/>
                  <a:pt x="592" y="2115"/>
                  <a:pt x="592" y="2071"/>
                </a:cubicBezTo>
                <a:cubicBezTo>
                  <a:pt x="592" y="1610"/>
                  <a:pt x="592" y="1610"/>
                  <a:pt x="592" y="1610"/>
                </a:cubicBezTo>
                <a:cubicBezTo>
                  <a:pt x="992" y="1610"/>
                  <a:pt x="992" y="1610"/>
                  <a:pt x="992" y="1610"/>
                </a:cubicBezTo>
                <a:cubicBezTo>
                  <a:pt x="1018" y="1610"/>
                  <a:pt x="1036" y="1602"/>
                  <a:pt x="1027" y="1584"/>
                </a:cubicBezTo>
                <a:cubicBezTo>
                  <a:pt x="888" y="1306"/>
                  <a:pt x="888" y="1306"/>
                  <a:pt x="888" y="1306"/>
                </a:cubicBezTo>
                <a:cubicBezTo>
                  <a:pt x="992" y="1306"/>
                  <a:pt x="992" y="1306"/>
                  <a:pt x="992" y="1306"/>
                </a:cubicBezTo>
                <a:cubicBezTo>
                  <a:pt x="1018" y="1306"/>
                  <a:pt x="1036" y="1297"/>
                  <a:pt x="1027" y="1279"/>
                </a:cubicBezTo>
                <a:cubicBezTo>
                  <a:pt x="905" y="1027"/>
                  <a:pt x="905" y="1027"/>
                  <a:pt x="905" y="1027"/>
                </a:cubicBezTo>
                <a:cubicBezTo>
                  <a:pt x="992" y="1027"/>
                  <a:pt x="992" y="1027"/>
                  <a:pt x="992" y="1027"/>
                </a:cubicBezTo>
                <a:cubicBezTo>
                  <a:pt x="1018" y="1027"/>
                  <a:pt x="1036" y="1019"/>
                  <a:pt x="1027" y="1001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100">
            <a:extLst>
              <a:ext uri="{FF2B5EF4-FFF2-40B4-BE49-F238E27FC236}">
                <a16:creationId xmlns:a16="http://schemas.microsoft.com/office/drawing/2014/main" id="{3D50E852-0E24-874A-8C79-DF3915192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0168" y="6992127"/>
            <a:ext cx="1094326" cy="2272476"/>
          </a:xfrm>
          <a:custGeom>
            <a:avLst/>
            <a:gdLst>
              <a:gd name="T0" fmla="*/ 1027 w 1037"/>
              <a:gd name="T1" fmla="*/ 1001 h 2151"/>
              <a:gd name="T2" fmla="*/ 1027 w 1037"/>
              <a:gd name="T3" fmla="*/ 1001 h 2151"/>
              <a:gd name="T4" fmla="*/ 557 w 1037"/>
              <a:gd name="T5" fmla="*/ 44 h 2151"/>
              <a:gd name="T6" fmla="*/ 427 w 1037"/>
              <a:gd name="T7" fmla="*/ 44 h 2151"/>
              <a:gd name="T8" fmla="*/ 9 w 1037"/>
              <a:gd name="T9" fmla="*/ 1001 h 2151"/>
              <a:gd name="T10" fmla="*/ 44 w 1037"/>
              <a:gd name="T11" fmla="*/ 1027 h 2151"/>
              <a:gd name="T12" fmla="*/ 122 w 1037"/>
              <a:gd name="T13" fmla="*/ 1027 h 2151"/>
              <a:gd name="T14" fmla="*/ 9 w 1037"/>
              <a:gd name="T15" fmla="*/ 1279 h 2151"/>
              <a:gd name="T16" fmla="*/ 44 w 1037"/>
              <a:gd name="T17" fmla="*/ 1306 h 2151"/>
              <a:gd name="T18" fmla="*/ 131 w 1037"/>
              <a:gd name="T19" fmla="*/ 1306 h 2151"/>
              <a:gd name="T20" fmla="*/ 9 w 1037"/>
              <a:gd name="T21" fmla="*/ 1584 h 2151"/>
              <a:gd name="T22" fmla="*/ 44 w 1037"/>
              <a:gd name="T23" fmla="*/ 1610 h 2151"/>
              <a:gd name="T24" fmla="*/ 444 w 1037"/>
              <a:gd name="T25" fmla="*/ 1610 h 2151"/>
              <a:gd name="T26" fmla="*/ 444 w 1037"/>
              <a:gd name="T27" fmla="*/ 2071 h 2151"/>
              <a:gd name="T28" fmla="*/ 514 w 1037"/>
              <a:gd name="T29" fmla="*/ 2150 h 2151"/>
              <a:gd name="T30" fmla="*/ 514 w 1037"/>
              <a:gd name="T31" fmla="*/ 2150 h 2151"/>
              <a:gd name="T32" fmla="*/ 592 w 1037"/>
              <a:gd name="T33" fmla="*/ 2071 h 2151"/>
              <a:gd name="T34" fmla="*/ 592 w 1037"/>
              <a:gd name="T35" fmla="*/ 1610 h 2151"/>
              <a:gd name="T36" fmla="*/ 993 w 1037"/>
              <a:gd name="T37" fmla="*/ 1610 h 2151"/>
              <a:gd name="T38" fmla="*/ 1027 w 1037"/>
              <a:gd name="T39" fmla="*/ 1584 h 2151"/>
              <a:gd name="T40" fmla="*/ 888 w 1037"/>
              <a:gd name="T41" fmla="*/ 1306 h 2151"/>
              <a:gd name="T42" fmla="*/ 993 w 1037"/>
              <a:gd name="T43" fmla="*/ 1306 h 2151"/>
              <a:gd name="T44" fmla="*/ 1027 w 1037"/>
              <a:gd name="T45" fmla="*/ 1279 h 2151"/>
              <a:gd name="T46" fmla="*/ 905 w 1037"/>
              <a:gd name="T47" fmla="*/ 1027 h 2151"/>
              <a:gd name="T48" fmla="*/ 993 w 1037"/>
              <a:gd name="T49" fmla="*/ 1027 h 2151"/>
              <a:gd name="T50" fmla="*/ 1027 w 1037"/>
              <a:gd name="T51" fmla="*/ 1001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37" h="2151">
                <a:moveTo>
                  <a:pt x="1027" y="1001"/>
                </a:moveTo>
                <a:lnTo>
                  <a:pt x="1027" y="1001"/>
                </a:lnTo>
                <a:cubicBezTo>
                  <a:pt x="557" y="44"/>
                  <a:pt x="557" y="44"/>
                  <a:pt x="557" y="44"/>
                </a:cubicBezTo>
                <a:cubicBezTo>
                  <a:pt x="531" y="0"/>
                  <a:pt x="444" y="0"/>
                  <a:pt x="427" y="44"/>
                </a:cubicBezTo>
                <a:cubicBezTo>
                  <a:pt x="9" y="1001"/>
                  <a:pt x="9" y="1001"/>
                  <a:pt x="9" y="1001"/>
                </a:cubicBezTo>
                <a:cubicBezTo>
                  <a:pt x="0" y="1019"/>
                  <a:pt x="18" y="1027"/>
                  <a:pt x="44" y="1027"/>
                </a:cubicBezTo>
                <a:cubicBezTo>
                  <a:pt x="122" y="1027"/>
                  <a:pt x="122" y="1027"/>
                  <a:pt x="122" y="1027"/>
                </a:cubicBezTo>
                <a:cubicBezTo>
                  <a:pt x="9" y="1279"/>
                  <a:pt x="9" y="1279"/>
                  <a:pt x="9" y="1279"/>
                </a:cubicBezTo>
                <a:cubicBezTo>
                  <a:pt x="0" y="1297"/>
                  <a:pt x="18" y="1306"/>
                  <a:pt x="44" y="1306"/>
                </a:cubicBezTo>
                <a:cubicBezTo>
                  <a:pt x="131" y="1306"/>
                  <a:pt x="131" y="1306"/>
                  <a:pt x="131" y="1306"/>
                </a:cubicBezTo>
                <a:cubicBezTo>
                  <a:pt x="9" y="1584"/>
                  <a:pt x="9" y="1584"/>
                  <a:pt x="9" y="1584"/>
                </a:cubicBezTo>
                <a:cubicBezTo>
                  <a:pt x="0" y="1602"/>
                  <a:pt x="18" y="1610"/>
                  <a:pt x="44" y="1610"/>
                </a:cubicBezTo>
                <a:cubicBezTo>
                  <a:pt x="444" y="1610"/>
                  <a:pt x="444" y="1610"/>
                  <a:pt x="444" y="1610"/>
                </a:cubicBezTo>
                <a:cubicBezTo>
                  <a:pt x="444" y="2071"/>
                  <a:pt x="444" y="2071"/>
                  <a:pt x="444" y="2071"/>
                </a:cubicBezTo>
                <a:cubicBezTo>
                  <a:pt x="444" y="2115"/>
                  <a:pt x="479" y="2150"/>
                  <a:pt x="514" y="2150"/>
                </a:cubicBezTo>
                <a:lnTo>
                  <a:pt x="514" y="2150"/>
                </a:lnTo>
                <a:cubicBezTo>
                  <a:pt x="557" y="2150"/>
                  <a:pt x="592" y="2115"/>
                  <a:pt x="592" y="2071"/>
                </a:cubicBezTo>
                <a:cubicBezTo>
                  <a:pt x="592" y="1610"/>
                  <a:pt x="592" y="1610"/>
                  <a:pt x="592" y="1610"/>
                </a:cubicBezTo>
                <a:cubicBezTo>
                  <a:pt x="993" y="1610"/>
                  <a:pt x="993" y="1610"/>
                  <a:pt x="993" y="1610"/>
                </a:cubicBezTo>
                <a:cubicBezTo>
                  <a:pt x="1018" y="1610"/>
                  <a:pt x="1036" y="1602"/>
                  <a:pt x="1027" y="1584"/>
                </a:cubicBezTo>
                <a:cubicBezTo>
                  <a:pt x="888" y="1306"/>
                  <a:pt x="888" y="1306"/>
                  <a:pt x="888" y="1306"/>
                </a:cubicBezTo>
                <a:cubicBezTo>
                  <a:pt x="993" y="1306"/>
                  <a:pt x="993" y="1306"/>
                  <a:pt x="993" y="1306"/>
                </a:cubicBezTo>
                <a:cubicBezTo>
                  <a:pt x="1018" y="1306"/>
                  <a:pt x="1036" y="1297"/>
                  <a:pt x="1027" y="1279"/>
                </a:cubicBezTo>
                <a:cubicBezTo>
                  <a:pt x="905" y="1027"/>
                  <a:pt x="905" y="1027"/>
                  <a:pt x="905" y="1027"/>
                </a:cubicBezTo>
                <a:cubicBezTo>
                  <a:pt x="993" y="1027"/>
                  <a:pt x="993" y="1027"/>
                  <a:pt x="993" y="1027"/>
                </a:cubicBezTo>
                <a:cubicBezTo>
                  <a:pt x="1018" y="1027"/>
                  <a:pt x="1036" y="1019"/>
                  <a:pt x="1027" y="1001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101">
            <a:extLst>
              <a:ext uri="{FF2B5EF4-FFF2-40B4-BE49-F238E27FC236}">
                <a16:creationId xmlns:a16="http://schemas.microsoft.com/office/drawing/2014/main" id="{EE75D31E-414F-8B4F-93F5-4580072CA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1302" y="6992127"/>
            <a:ext cx="1094326" cy="2272476"/>
          </a:xfrm>
          <a:custGeom>
            <a:avLst/>
            <a:gdLst>
              <a:gd name="T0" fmla="*/ 1027 w 1036"/>
              <a:gd name="T1" fmla="*/ 1001 h 2151"/>
              <a:gd name="T2" fmla="*/ 1027 w 1036"/>
              <a:gd name="T3" fmla="*/ 1001 h 2151"/>
              <a:gd name="T4" fmla="*/ 557 w 1036"/>
              <a:gd name="T5" fmla="*/ 44 h 2151"/>
              <a:gd name="T6" fmla="*/ 426 w 1036"/>
              <a:gd name="T7" fmla="*/ 44 h 2151"/>
              <a:gd name="T8" fmla="*/ 9 w 1036"/>
              <a:gd name="T9" fmla="*/ 1001 h 2151"/>
              <a:gd name="T10" fmla="*/ 43 w 1036"/>
              <a:gd name="T11" fmla="*/ 1027 h 2151"/>
              <a:gd name="T12" fmla="*/ 122 w 1036"/>
              <a:gd name="T13" fmla="*/ 1027 h 2151"/>
              <a:gd name="T14" fmla="*/ 9 w 1036"/>
              <a:gd name="T15" fmla="*/ 1279 h 2151"/>
              <a:gd name="T16" fmla="*/ 43 w 1036"/>
              <a:gd name="T17" fmla="*/ 1306 h 2151"/>
              <a:gd name="T18" fmla="*/ 130 w 1036"/>
              <a:gd name="T19" fmla="*/ 1306 h 2151"/>
              <a:gd name="T20" fmla="*/ 9 w 1036"/>
              <a:gd name="T21" fmla="*/ 1584 h 2151"/>
              <a:gd name="T22" fmla="*/ 43 w 1036"/>
              <a:gd name="T23" fmla="*/ 1610 h 2151"/>
              <a:gd name="T24" fmla="*/ 444 w 1036"/>
              <a:gd name="T25" fmla="*/ 1610 h 2151"/>
              <a:gd name="T26" fmla="*/ 444 w 1036"/>
              <a:gd name="T27" fmla="*/ 2071 h 2151"/>
              <a:gd name="T28" fmla="*/ 513 w 1036"/>
              <a:gd name="T29" fmla="*/ 2150 h 2151"/>
              <a:gd name="T30" fmla="*/ 592 w 1036"/>
              <a:gd name="T31" fmla="*/ 2071 h 2151"/>
              <a:gd name="T32" fmla="*/ 592 w 1036"/>
              <a:gd name="T33" fmla="*/ 1610 h 2151"/>
              <a:gd name="T34" fmla="*/ 992 w 1036"/>
              <a:gd name="T35" fmla="*/ 1610 h 2151"/>
              <a:gd name="T36" fmla="*/ 1027 w 1036"/>
              <a:gd name="T37" fmla="*/ 1584 h 2151"/>
              <a:gd name="T38" fmla="*/ 888 w 1036"/>
              <a:gd name="T39" fmla="*/ 1306 h 2151"/>
              <a:gd name="T40" fmla="*/ 992 w 1036"/>
              <a:gd name="T41" fmla="*/ 1306 h 2151"/>
              <a:gd name="T42" fmla="*/ 1027 w 1036"/>
              <a:gd name="T43" fmla="*/ 1279 h 2151"/>
              <a:gd name="T44" fmla="*/ 905 w 1036"/>
              <a:gd name="T45" fmla="*/ 1027 h 2151"/>
              <a:gd name="T46" fmla="*/ 992 w 1036"/>
              <a:gd name="T47" fmla="*/ 1027 h 2151"/>
              <a:gd name="T48" fmla="*/ 1027 w 1036"/>
              <a:gd name="T49" fmla="*/ 1001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36" h="2151">
                <a:moveTo>
                  <a:pt x="1027" y="1001"/>
                </a:moveTo>
                <a:lnTo>
                  <a:pt x="1027" y="1001"/>
                </a:lnTo>
                <a:cubicBezTo>
                  <a:pt x="557" y="44"/>
                  <a:pt x="557" y="44"/>
                  <a:pt x="557" y="44"/>
                </a:cubicBezTo>
                <a:cubicBezTo>
                  <a:pt x="531" y="0"/>
                  <a:pt x="444" y="0"/>
                  <a:pt x="426" y="44"/>
                </a:cubicBezTo>
                <a:cubicBezTo>
                  <a:pt x="9" y="1001"/>
                  <a:pt x="9" y="1001"/>
                  <a:pt x="9" y="1001"/>
                </a:cubicBezTo>
                <a:cubicBezTo>
                  <a:pt x="0" y="1019"/>
                  <a:pt x="17" y="1027"/>
                  <a:pt x="43" y="1027"/>
                </a:cubicBezTo>
                <a:cubicBezTo>
                  <a:pt x="122" y="1027"/>
                  <a:pt x="122" y="1027"/>
                  <a:pt x="122" y="1027"/>
                </a:cubicBezTo>
                <a:cubicBezTo>
                  <a:pt x="9" y="1279"/>
                  <a:pt x="9" y="1279"/>
                  <a:pt x="9" y="1279"/>
                </a:cubicBezTo>
                <a:cubicBezTo>
                  <a:pt x="0" y="1297"/>
                  <a:pt x="17" y="1306"/>
                  <a:pt x="43" y="1306"/>
                </a:cubicBezTo>
                <a:cubicBezTo>
                  <a:pt x="130" y="1306"/>
                  <a:pt x="130" y="1306"/>
                  <a:pt x="130" y="1306"/>
                </a:cubicBezTo>
                <a:cubicBezTo>
                  <a:pt x="9" y="1584"/>
                  <a:pt x="9" y="1584"/>
                  <a:pt x="9" y="1584"/>
                </a:cubicBezTo>
                <a:cubicBezTo>
                  <a:pt x="0" y="1602"/>
                  <a:pt x="17" y="1610"/>
                  <a:pt x="43" y="1610"/>
                </a:cubicBezTo>
                <a:cubicBezTo>
                  <a:pt x="444" y="1610"/>
                  <a:pt x="444" y="1610"/>
                  <a:pt x="444" y="1610"/>
                </a:cubicBezTo>
                <a:cubicBezTo>
                  <a:pt x="444" y="2071"/>
                  <a:pt x="444" y="2071"/>
                  <a:pt x="444" y="2071"/>
                </a:cubicBezTo>
                <a:cubicBezTo>
                  <a:pt x="444" y="2115"/>
                  <a:pt x="478" y="2150"/>
                  <a:pt x="513" y="2150"/>
                </a:cubicBezTo>
                <a:cubicBezTo>
                  <a:pt x="557" y="2150"/>
                  <a:pt x="592" y="2115"/>
                  <a:pt x="592" y="2071"/>
                </a:cubicBezTo>
                <a:cubicBezTo>
                  <a:pt x="592" y="1610"/>
                  <a:pt x="592" y="1610"/>
                  <a:pt x="592" y="1610"/>
                </a:cubicBezTo>
                <a:cubicBezTo>
                  <a:pt x="992" y="1610"/>
                  <a:pt x="992" y="1610"/>
                  <a:pt x="992" y="1610"/>
                </a:cubicBezTo>
                <a:cubicBezTo>
                  <a:pt x="1018" y="1610"/>
                  <a:pt x="1035" y="1602"/>
                  <a:pt x="1027" y="1584"/>
                </a:cubicBezTo>
                <a:cubicBezTo>
                  <a:pt x="888" y="1306"/>
                  <a:pt x="888" y="1306"/>
                  <a:pt x="888" y="1306"/>
                </a:cubicBezTo>
                <a:cubicBezTo>
                  <a:pt x="992" y="1306"/>
                  <a:pt x="992" y="1306"/>
                  <a:pt x="992" y="1306"/>
                </a:cubicBezTo>
                <a:cubicBezTo>
                  <a:pt x="1018" y="1306"/>
                  <a:pt x="1035" y="1297"/>
                  <a:pt x="1027" y="1279"/>
                </a:cubicBezTo>
                <a:cubicBezTo>
                  <a:pt x="905" y="1027"/>
                  <a:pt x="905" y="1027"/>
                  <a:pt x="905" y="1027"/>
                </a:cubicBezTo>
                <a:cubicBezTo>
                  <a:pt x="992" y="1027"/>
                  <a:pt x="992" y="1027"/>
                  <a:pt x="992" y="1027"/>
                </a:cubicBezTo>
                <a:cubicBezTo>
                  <a:pt x="1018" y="1027"/>
                  <a:pt x="1035" y="1019"/>
                  <a:pt x="1027" y="1001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102">
            <a:extLst>
              <a:ext uri="{FF2B5EF4-FFF2-40B4-BE49-F238E27FC236}">
                <a16:creationId xmlns:a16="http://schemas.microsoft.com/office/drawing/2014/main" id="{C4FF545B-8DE7-C140-9131-7D60C1D1F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2435" y="6992127"/>
            <a:ext cx="1094326" cy="2272476"/>
          </a:xfrm>
          <a:custGeom>
            <a:avLst/>
            <a:gdLst>
              <a:gd name="T0" fmla="*/ 1028 w 1037"/>
              <a:gd name="T1" fmla="*/ 1001 h 2151"/>
              <a:gd name="T2" fmla="*/ 1028 w 1037"/>
              <a:gd name="T3" fmla="*/ 1001 h 2151"/>
              <a:gd name="T4" fmla="*/ 557 w 1037"/>
              <a:gd name="T5" fmla="*/ 44 h 2151"/>
              <a:gd name="T6" fmla="*/ 427 w 1037"/>
              <a:gd name="T7" fmla="*/ 44 h 2151"/>
              <a:gd name="T8" fmla="*/ 9 w 1037"/>
              <a:gd name="T9" fmla="*/ 1001 h 2151"/>
              <a:gd name="T10" fmla="*/ 44 w 1037"/>
              <a:gd name="T11" fmla="*/ 1027 h 2151"/>
              <a:gd name="T12" fmla="*/ 122 w 1037"/>
              <a:gd name="T13" fmla="*/ 1027 h 2151"/>
              <a:gd name="T14" fmla="*/ 9 w 1037"/>
              <a:gd name="T15" fmla="*/ 1279 h 2151"/>
              <a:gd name="T16" fmla="*/ 44 w 1037"/>
              <a:gd name="T17" fmla="*/ 1306 h 2151"/>
              <a:gd name="T18" fmla="*/ 131 w 1037"/>
              <a:gd name="T19" fmla="*/ 1306 h 2151"/>
              <a:gd name="T20" fmla="*/ 9 w 1037"/>
              <a:gd name="T21" fmla="*/ 1584 h 2151"/>
              <a:gd name="T22" fmla="*/ 44 w 1037"/>
              <a:gd name="T23" fmla="*/ 1610 h 2151"/>
              <a:gd name="T24" fmla="*/ 444 w 1037"/>
              <a:gd name="T25" fmla="*/ 1610 h 2151"/>
              <a:gd name="T26" fmla="*/ 444 w 1037"/>
              <a:gd name="T27" fmla="*/ 2071 h 2151"/>
              <a:gd name="T28" fmla="*/ 514 w 1037"/>
              <a:gd name="T29" fmla="*/ 2150 h 2151"/>
              <a:gd name="T30" fmla="*/ 592 w 1037"/>
              <a:gd name="T31" fmla="*/ 2071 h 2151"/>
              <a:gd name="T32" fmla="*/ 592 w 1037"/>
              <a:gd name="T33" fmla="*/ 1610 h 2151"/>
              <a:gd name="T34" fmla="*/ 993 w 1037"/>
              <a:gd name="T35" fmla="*/ 1610 h 2151"/>
              <a:gd name="T36" fmla="*/ 1028 w 1037"/>
              <a:gd name="T37" fmla="*/ 1584 h 2151"/>
              <a:gd name="T38" fmla="*/ 888 w 1037"/>
              <a:gd name="T39" fmla="*/ 1306 h 2151"/>
              <a:gd name="T40" fmla="*/ 993 w 1037"/>
              <a:gd name="T41" fmla="*/ 1306 h 2151"/>
              <a:gd name="T42" fmla="*/ 1028 w 1037"/>
              <a:gd name="T43" fmla="*/ 1279 h 2151"/>
              <a:gd name="T44" fmla="*/ 906 w 1037"/>
              <a:gd name="T45" fmla="*/ 1027 h 2151"/>
              <a:gd name="T46" fmla="*/ 993 w 1037"/>
              <a:gd name="T47" fmla="*/ 1027 h 2151"/>
              <a:gd name="T48" fmla="*/ 1028 w 1037"/>
              <a:gd name="T49" fmla="*/ 1001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37" h="2151">
                <a:moveTo>
                  <a:pt x="1028" y="1001"/>
                </a:moveTo>
                <a:lnTo>
                  <a:pt x="1028" y="1001"/>
                </a:lnTo>
                <a:cubicBezTo>
                  <a:pt x="557" y="44"/>
                  <a:pt x="557" y="44"/>
                  <a:pt x="557" y="44"/>
                </a:cubicBezTo>
                <a:cubicBezTo>
                  <a:pt x="531" y="0"/>
                  <a:pt x="444" y="0"/>
                  <a:pt x="427" y="44"/>
                </a:cubicBezTo>
                <a:cubicBezTo>
                  <a:pt x="9" y="1001"/>
                  <a:pt x="9" y="1001"/>
                  <a:pt x="9" y="1001"/>
                </a:cubicBezTo>
                <a:cubicBezTo>
                  <a:pt x="0" y="1019"/>
                  <a:pt x="18" y="1027"/>
                  <a:pt x="44" y="1027"/>
                </a:cubicBezTo>
                <a:cubicBezTo>
                  <a:pt x="122" y="1027"/>
                  <a:pt x="122" y="1027"/>
                  <a:pt x="122" y="1027"/>
                </a:cubicBezTo>
                <a:cubicBezTo>
                  <a:pt x="9" y="1279"/>
                  <a:pt x="9" y="1279"/>
                  <a:pt x="9" y="1279"/>
                </a:cubicBezTo>
                <a:cubicBezTo>
                  <a:pt x="0" y="1297"/>
                  <a:pt x="18" y="1306"/>
                  <a:pt x="44" y="1306"/>
                </a:cubicBezTo>
                <a:cubicBezTo>
                  <a:pt x="131" y="1306"/>
                  <a:pt x="131" y="1306"/>
                  <a:pt x="131" y="1306"/>
                </a:cubicBezTo>
                <a:cubicBezTo>
                  <a:pt x="9" y="1584"/>
                  <a:pt x="9" y="1584"/>
                  <a:pt x="9" y="1584"/>
                </a:cubicBezTo>
                <a:cubicBezTo>
                  <a:pt x="0" y="1602"/>
                  <a:pt x="18" y="1610"/>
                  <a:pt x="44" y="1610"/>
                </a:cubicBezTo>
                <a:cubicBezTo>
                  <a:pt x="444" y="1610"/>
                  <a:pt x="444" y="1610"/>
                  <a:pt x="444" y="1610"/>
                </a:cubicBezTo>
                <a:cubicBezTo>
                  <a:pt x="444" y="2071"/>
                  <a:pt x="444" y="2071"/>
                  <a:pt x="444" y="2071"/>
                </a:cubicBezTo>
                <a:cubicBezTo>
                  <a:pt x="444" y="2115"/>
                  <a:pt x="471" y="2150"/>
                  <a:pt x="514" y="2150"/>
                </a:cubicBezTo>
                <a:cubicBezTo>
                  <a:pt x="557" y="2150"/>
                  <a:pt x="592" y="2115"/>
                  <a:pt x="592" y="2071"/>
                </a:cubicBezTo>
                <a:cubicBezTo>
                  <a:pt x="592" y="1610"/>
                  <a:pt x="592" y="1610"/>
                  <a:pt x="592" y="1610"/>
                </a:cubicBezTo>
                <a:cubicBezTo>
                  <a:pt x="993" y="1610"/>
                  <a:pt x="993" y="1610"/>
                  <a:pt x="993" y="1610"/>
                </a:cubicBezTo>
                <a:cubicBezTo>
                  <a:pt x="1019" y="1610"/>
                  <a:pt x="1036" y="1602"/>
                  <a:pt x="1028" y="1584"/>
                </a:cubicBezTo>
                <a:cubicBezTo>
                  <a:pt x="888" y="1306"/>
                  <a:pt x="888" y="1306"/>
                  <a:pt x="888" y="1306"/>
                </a:cubicBezTo>
                <a:cubicBezTo>
                  <a:pt x="993" y="1306"/>
                  <a:pt x="993" y="1306"/>
                  <a:pt x="993" y="1306"/>
                </a:cubicBezTo>
                <a:cubicBezTo>
                  <a:pt x="1019" y="1306"/>
                  <a:pt x="1036" y="1297"/>
                  <a:pt x="1028" y="1279"/>
                </a:cubicBezTo>
                <a:cubicBezTo>
                  <a:pt x="906" y="1027"/>
                  <a:pt x="906" y="1027"/>
                  <a:pt x="906" y="1027"/>
                </a:cubicBezTo>
                <a:cubicBezTo>
                  <a:pt x="993" y="1027"/>
                  <a:pt x="993" y="1027"/>
                  <a:pt x="993" y="1027"/>
                </a:cubicBezTo>
                <a:cubicBezTo>
                  <a:pt x="1019" y="1027"/>
                  <a:pt x="1036" y="1019"/>
                  <a:pt x="1028" y="1001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99">
            <a:extLst>
              <a:ext uri="{FF2B5EF4-FFF2-40B4-BE49-F238E27FC236}">
                <a16:creationId xmlns:a16="http://schemas.microsoft.com/office/drawing/2014/main" id="{65022928-6287-4443-888F-383E6064A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4376" y="9884505"/>
            <a:ext cx="1094329" cy="2272476"/>
          </a:xfrm>
          <a:custGeom>
            <a:avLst/>
            <a:gdLst>
              <a:gd name="T0" fmla="*/ 1027 w 1036"/>
              <a:gd name="T1" fmla="*/ 1279 h 2151"/>
              <a:gd name="T2" fmla="*/ 1027 w 1036"/>
              <a:gd name="T3" fmla="*/ 1279 h 2151"/>
              <a:gd name="T4" fmla="*/ 905 w 1036"/>
              <a:gd name="T5" fmla="*/ 1027 h 2151"/>
              <a:gd name="T6" fmla="*/ 992 w 1036"/>
              <a:gd name="T7" fmla="*/ 1027 h 2151"/>
              <a:gd name="T8" fmla="*/ 1027 w 1036"/>
              <a:gd name="T9" fmla="*/ 1001 h 2151"/>
              <a:gd name="T10" fmla="*/ 548 w 1036"/>
              <a:gd name="T11" fmla="*/ 44 h 2151"/>
              <a:gd name="T12" fmla="*/ 426 w 1036"/>
              <a:gd name="T13" fmla="*/ 44 h 2151"/>
              <a:gd name="T14" fmla="*/ 8 w 1036"/>
              <a:gd name="T15" fmla="*/ 1001 h 2151"/>
              <a:gd name="T16" fmla="*/ 43 w 1036"/>
              <a:gd name="T17" fmla="*/ 1027 h 2151"/>
              <a:gd name="T18" fmla="*/ 113 w 1036"/>
              <a:gd name="T19" fmla="*/ 1027 h 2151"/>
              <a:gd name="T20" fmla="*/ 8 w 1036"/>
              <a:gd name="T21" fmla="*/ 1279 h 2151"/>
              <a:gd name="T22" fmla="*/ 43 w 1036"/>
              <a:gd name="T23" fmla="*/ 1306 h 2151"/>
              <a:gd name="T24" fmla="*/ 130 w 1036"/>
              <a:gd name="T25" fmla="*/ 1306 h 2151"/>
              <a:gd name="T26" fmla="*/ 8 w 1036"/>
              <a:gd name="T27" fmla="*/ 1584 h 2151"/>
              <a:gd name="T28" fmla="*/ 43 w 1036"/>
              <a:gd name="T29" fmla="*/ 1610 h 2151"/>
              <a:gd name="T30" fmla="*/ 435 w 1036"/>
              <a:gd name="T31" fmla="*/ 1610 h 2151"/>
              <a:gd name="T32" fmla="*/ 435 w 1036"/>
              <a:gd name="T33" fmla="*/ 2071 h 2151"/>
              <a:gd name="T34" fmla="*/ 513 w 1036"/>
              <a:gd name="T35" fmla="*/ 2150 h 2151"/>
              <a:gd name="T36" fmla="*/ 513 w 1036"/>
              <a:gd name="T37" fmla="*/ 2150 h 2151"/>
              <a:gd name="T38" fmla="*/ 591 w 1036"/>
              <a:gd name="T39" fmla="*/ 2071 h 2151"/>
              <a:gd name="T40" fmla="*/ 591 w 1036"/>
              <a:gd name="T41" fmla="*/ 1610 h 2151"/>
              <a:gd name="T42" fmla="*/ 992 w 1036"/>
              <a:gd name="T43" fmla="*/ 1610 h 2151"/>
              <a:gd name="T44" fmla="*/ 1027 w 1036"/>
              <a:gd name="T45" fmla="*/ 1584 h 2151"/>
              <a:gd name="T46" fmla="*/ 887 w 1036"/>
              <a:gd name="T47" fmla="*/ 1306 h 2151"/>
              <a:gd name="T48" fmla="*/ 992 w 1036"/>
              <a:gd name="T49" fmla="*/ 1306 h 2151"/>
              <a:gd name="T50" fmla="*/ 1027 w 1036"/>
              <a:gd name="T51" fmla="*/ 1279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36" h="2151">
                <a:moveTo>
                  <a:pt x="1027" y="1279"/>
                </a:moveTo>
                <a:lnTo>
                  <a:pt x="1027" y="1279"/>
                </a:lnTo>
                <a:cubicBezTo>
                  <a:pt x="905" y="1027"/>
                  <a:pt x="905" y="1027"/>
                  <a:pt x="905" y="1027"/>
                </a:cubicBezTo>
                <a:cubicBezTo>
                  <a:pt x="992" y="1027"/>
                  <a:pt x="992" y="1027"/>
                  <a:pt x="992" y="1027"/>
                </a:cubicBezTo>
                <a:cubicBezTo>
                  <a:pt x="1018" y="1027"/>
                  <a:pt x="1035" y="1019"/>
                  <a:pt x="1027" y="1001"/>
                </a:cubicBezTo>
                <a:cubicBezTo>
                  <a:pt x="548" y="44"/>
                  <a:pt x="548" y="44"/>
                  <a:pt x="548" y="44"/>
                </a:cubicBezTo>
                <a:cubicBezTo>
                  <a:pt x="530" y="0"/>
                  <a:pt x="444" y="0"/>
                  <a:pt x="426" y="44"/>
                </a:cubicBezTo>
                <a:cubicBezTo>
                  <a:pt x="8" y="1001"/>
                  <a:pt x="8" y="1001"/>
                  <a:pt x="8" y="1001"/>
                </a:cubicBezTo>
                <a:cubicBezTo>
                  <a:pt x="0" y="1019"/>
                  <a:pt x="17" y="1027"/>
                  <a:pt x="43" y="1027"/>
                </a:cubicBezTo>
                <a:cubicBezTo>
                  <a:pt x="113" y="1027"/>
                  <a:pt x="113" y="1027"/>
                  <a:pt x="113" y="1027"/>
                </a:cubicBezTo>
                <a:cubicBezTo>
                  <a:pt x="8" y="1279"/>
                  <a:pt x="8" y="1279"/>
                  <a:pt x="8" y="1279"/>
                </a:cubicBezTo>
                <a:cubicBezTo>
                  <a:pt x="0" y="1297"/>
                  <a:pt x="17" y="1306"/>
                  <a:pt x="43" y="1306"/>
                </a:cubicBezTo>
                <a:cubicBezTo>
                  <a:pt x="130" y="1306"/>
                  <a:pt x="130" y="1306"/>
                  <a:pt x="130" y="1306"/>
                </a:cubicBezTo>
                <a:cubicBezTo>
                  <a:pt x="8" y="1584"/>
                  <a:pt x="8" y="1584"/>
                  <a:pt x="8" y="1584"/>
                </a:cubicBezTo>
                <a:cubicBezTo>
                  <a:pt x="0" y="1602"/>
                  <a:pt x="17" y="1610"/>
                  <a:pt x="43" y="1610"/>
                </a:cubicBezTo>
                <a:cubicBezTo>
                  <a:pt x="435" y="1610"/>
                  <a:pt x="435" y="1610"/>
                  <a:pt x="435" y="1610"/>
                </a:cubicBezTo>
                <a:cubicBezTo>
                  <a:pt x="435" y="2071"/>
                  <a:pt x="435" y="2071"/>
                  <a:pt x="435" y="2071"/>
                </a:cubicBezTo>
                <a:cubicBezTo>
                  <a:pt x="435" y="2115"/>
                  <a:pt x="470" y="2150"/>
                  <a:pt x="513" y="2150"/>
                </a:cubicBezTo>
                <a:lnTo>
                  <a:pt x="513" y="2150"/>
                </a:lnTo>
                <a:cubicBezTo>
                  <a:pt x="557" y="2150"/>
                  <a:pt x="591" y="2115"/>
                  <a:pt x="591" y="2071"/>
                </a:cubicBezTo>
                <a:cubicBezTo>
                  <a:pt x="591" y="1610"/>
                  <a:pt x="591" y="1610"/>
                  <a:pt x="591" y="1610"/>
                </a:cubicBezTo>
                <a:cubicBezTo>
                  <a:pt x="992" y="1610"/>
                  <a:pt x="992" y="1610"/>
                  <a:pt x="992" y="1610"/>
                </a:cubicBezTo>
                <a:cubicBezTo>
                  <a:pt x="1018" y="1610"/>
                  <a:pt x="1035" y="1602"/>
                  <a:pt x="1027" y="1584"/>
                </a:cubicBezTo>
                <a:cubicBezTo>
                  <a:pt x="887" y="1306"/>
                  <a:pt x="887" y="1306"/>
                  <a:pt x="887" y="1306"/>
                </a:cubicBezTo>
                <a:cubicBezTo>
                  <a:pt x="992" y="1306"/>
                  <a:pt x="992" y="1306"/>
                  <a:pt x="992" y="1306"/>
                </a:cubicBezTo>
                <a:cubicBezTo>
                  <a:pt x="1018" y="1306"/>
                  <a:pt x="1035" y="1297"/>
                  <a:pt x="1027" y="127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100">
            <a:extLst>
              <a:ext uri="{FF2B5EF4-FFF2-40B4-BE49-F238E27FC236}">
                <a16:creationId xmlns:a16="http://schemas.microsoft.com/office/drawing/2014/main" id="{C4320458-C036-744C-8086-09732B522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5186" y="9884505"/>
            <a:ext cx="1094326" cy="2272476"/>
          </a:xfrm>
          <a:custGeom>
            <a:avLst/>
            <a:gdLst>
              <a:gd name="T0" fmla="*/ 1027 w 1037"/>
              <a:gd name="T1" fmla="*/ 1001 h 2151"/>
              <a:gd name="T2" fmla="*/ 1027 w 1037"/>
              <a:gd name="T3" fmla="*/ 1001 h 2151"/>
              <a:gd name="T4" fmla="*/ 557 w 1037"/>
              <a:gd name="T5" fmla="*/ 44 h 2151"/>
              <a:gd name="T6" fmla="*/ 427 w 1037"/>
              <a:gd name="T7" fmla="*/ 44 h 2151"/>
              <a:gd name="T8" fmla="*/ 9 w 1037"/>
              <a:gd name="T9" fmla="*/ 1001 h 2151"/>
              <a:gd name="T10" fmla="*/ 44 w 1037"/>
              <a:gd name="T11" fmla="*/ 1027 h 2151"/>
              <a:gd name="T12" fmla="*/ 122 w 1037"/>
              <a:gd name="T13" fmla="*/ 1027 h 2151"/>
              <a:gd name="T14" fmla="*/ 9 w 1037"/>
              <a:gd name="T15" fmla="*/ 1279 h 2151"/>
              <a:gd name="T16" fmla="*/ 44 w 1037"/>
              <a:gd name="T17" fmla="*/ 1306 h 2151"/>
              <a:gd name="T18" fmla="*/ 131 w 1037"/>
              <a:gd name="T19" fmla="*/ 1306 h 2151"/>
              <a:gd name="T20" fmla="*/ 9 w 1037"/>
              <a:gd name="T21" fmla="*/ 1584 h 2151"/>
              <a:gd name="T22" fmla="*/ 44 w 1037"/>
              <a:gd name="T23" fmla="*/ 1610 h 2151"/>
              <a:gd name="T24" fmla="*/ 444 w 1037"/>
              <a:gd name="T25" fmla="*/ 1610 h 2151"/>
              <a:gd name="T26" fmla="*/ 444 w 1037"/>
              <a:gd name="T27" fmla="*/ 2071 h 2151"/>
              <a:gd name="T28" fmla="*/ 514 w 1037"/>
              <a:gd name="T29" fmla="*/ 2150 h 2151"/>
              <a:gd name="T30" fmla="*/ 514 w 1037"/>
              <a:gd name="T31" fmla="*/ 2150 h 2151"/>
              <a:gd name="T32" fmla="*/ 592 w 1037"/>
              <a:gd name="T33" fmla="*/ 2071 h 2151"/>
              <a:gd name="T34" fmla="*/ 592 w 1037"/>
              <a:gd name="T35" fmla="*/ 1610 h 2151"/>
              <a:gd name="T36" fmla="*/ 993 w 1037"/>
              <a:gd name="T37" fmla="*/ 1610 h 2151"/>
              <a:gd name="T38" fmla="*/ 1027 w 1037"/>
              <a:gd name="T39" fmla="*/ 1584 h 2151"/>
              <a:gd name="T40" fmla="*/ 888 w 1037"/>
              <a:gd name="T41" fmla="*/ 1306 h 2151"/>
              <a:gd name="T42" fmla="*/ 993 w 1037"/>
              <a:gd name="T43" fmla="*/ 1306 h 2151"/>
              <a:gd name="T44" fmla="*/ 1027 w 1037"/>
              <a:gd name="T45" fmla="*/ 1279 h 2151"/>
              <a:gd name="T46" fmla="*/ 905 w 1037"/>
              <a:gd name="T47" fmla="*/ 1027 h 2151"/>
              <a:gd name="T48" fmla="*/ 993 w 1037"/>
              <a:gd name="T49" fmla="*/ 1027 h 2151"/>
              <a:gd name="T50" fmla="*/ 1027 w 1037"/>
              <a:gd name="T51" fmla="*/ 1001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37" h="2151">
                <a:moveTo>
                  <a:pt x="1027" y="1001"/>
                </a:moveTo>
                <a:lnTo>
                  <a:pt x="1027" y="1001"/>
                </a:lnTo>
                <a:cubicBezTo>
                  <a:pt x="557" y="44"/>
                  <a:pt x="557" y="44"/>
                  <a:pt x="557" y="44"/>
                </a:cubicBezTo>
                <a:cubicBezTo>
                  <a:pt x="531" y="0"/>
                  <a:pt x="444" y="0"/>
                  <a:pt x="427" y="44"/>
                </a:cubicBezTo>
                <a:cubicBezTo>
                  <a:pt x="9" y="1001"/>
                  <a:pt x="9" y="1001"/>
                  <a:pt x="9" y="1001"/>
                </a:cubicBezTo>
                <a:cubicBezTo>
                  <a:pt x="0" y="1019"/>
                  <a:pt x="18" y="1027"/>
                  <a:pt x="44" y="1027"/>
                </a:cubicBezTo>
                <a:cubicBezTo>
                  <a:pt x="122" y="1027"/>
                  <a:pt x="122" y="1027"/>
                  <a:pt x="122" y="1027"/>
                </a:cubicBezTo>
                <a:cubicBezTo>
                  <a:pt x="9" y="1279"/>
                  <a:pt x="9" y="1279"/>
                  <a:pt x="9" y="1279"/>
                </a:cubicBezTo>
                <a:cubicBezTo>
                  <a:pt x="0" y="1297"/>
                  <a:pt x="18" y="1306"/>
                  <a:pt x="44" y="1306"/>
                </a:cubicBezTo>
                <a:cubicBezTo>
                  <a:pt x="131" y="1306"/>
                  <a:pt x="131" y="1306"/>
                  <a:pt x="131" y="1306"/>
                </a:cubicBezTo>
                <a:cubicBezTo>
                  <a:pt x="9" y="1584"/>
                  <a:pt x="9" y="1584"/>
                  <a:pt x="9" y="1584"/>
                </a:cubicBezTo>
                <a:cubicBezTo>
                  <a:pt x="0" y="1602"/>
                  <a:pt x="18" y="1610"/>
                  <a:pt x="44" y="1610"/>
                </a:cubicBezTo>
                <a:cubicBezTo>
                  <a:pt x="444" y="1610"/>
                  <a:pt x="444" y="1610"/>
                  <a:pt x="444" y="1610"/>
                </a:cubicBezTo>
                <a:cubicBezTo>
                  <a:pt x="444" y="2071"/>
                  <a:pt x="444" y="2071"/>
                  <a:pt x="444" y="2071"/>
                </a:cubicBezTo>
                <a:cubicBezTo>
                  <a:pt x="444" y="2115"/>
                  <a:pt x="479" y="2150"/>
                  <a:pt x="514" y="2150"/>
                </a:cubicBezTo>
                <a:lnTo>
                  <a:pt x="514" y="2150"/>
                </a:lnTo>
                <a:cubicBezTo>
                  <a:pt x="557" y="2150"/>
                  <a:pt x="592" y="2115"/>
                  <a:pt x="592" y="2071"/>
                </a:cubicBezTo>
                <a:cubicBezTo>
                  <a:pt x="592" y="1610"/>
                  <a:pt x="592" y="1610"/>
                  <a:pt x="592" y="1610"/>
                </a:cubicBezTo>
                <a:cubicBezTo>
                  <a:pt x="993" y="1610"/>
                  <a:pt x="993" y="1610"/>
                  <a:pt x="993" y="1610"/>
                </a:cubicBezTo>
                <a:cubicBezTo>
                  <a:pt x="1018" y="1610"/>
                  <a:pt x="1036" y="1602"/>
                  <a:pt x="1027" y="1584"/>
                </a:cubicBezTo>
                <a:cubicBezTo>
                  <a:pt x="888" y="1306"/>
                  <a:pt x="888" y="1306"/>
                  <a:pt x="888" y="1306"/>
                </a:cubicBezTo>
                <a:cubicBezTo>
                  <a:pt x="993" y="1306"/>
                  <a:pt x="993" y="1306"/>
                  <a:pt x="993" y="1306"/>
                </a:cubicBezTo>
                <a:cubicBezTo>
                  <a:pt x="1018" y="1306"/>
                  <a:pt x="1036" y="1297"/>
                  <a:pt x="1027" y="1279"/>
                </a:cubicBezTo>
                <a:cubicBezTo>
                  <a:pt x="905" y="1027"/>
                  <a:pt x="905" y="1027"/>
                  <a:pt x="905" y="1027"/>
                </a:cubicBezTo>
                <a:cubicBezTo>
                  <a:pt x="993" y="1027"/>
                  <a:pt x="993" y="1027"/>
                  <a:pt x="993" y="1027"/>
                </a:cubicBezTo>
                <a:cubicBezTo>
                  <a:pt x="1018" y="1027"/>
                  <a:pt x="1036" y="1019"/>
                  <a:pt x="1027" y="100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101">
            <a:extLst>
              <a:ext uri="{FF2B5EF4-FFF2-40B4-BE49-F238E27FC236}">
                <a16:creationId xmlns:a16="http://schemas.microsoft.com/office/drawing/2014/main" id="{D3FEC526-2805-804B-9B05-845AC400E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6320" y="9884505"/>
            <a:ext cx="1094326" cy="2272476"/>
          </a:xfrm>
          <a:custGeom>
            <a:avLst/>
            <a:gdLst>
              <a:gd name="T0" fmla="*/ 1027 w 1036"/>
              <a:gd name="T1" fmla="*/ 1001 h 2151"/>
              <a:gd name="T2" fmla="*/ 1027 w 1036"/>
              <a:gd name="T3" fmla="*/ 1001 h 2151"/>
              <a:gd name="T4" fmla="*/ 557 w 1036"/>
              <a:gd name="T5" fmla="*/ 44 h 2151"/>
              <a:gd name="T6" fmla="*/ 426 w 1036"/>
              <a:gd name="T7" fmla="*/ 44 h 2151"/>
              <a:gd name="T8" fmla="*/ 9 w 1036"/>
              <a:gd name="T9" fmla="*/ 1001 h 2151"/>
              <a:gd name="T10" fmla="*/ 43 w 1036"/>
              <a:gd name="T11" fmla="*/ 1027 h 2151"/>
              <a:gd name="T12" fmla="*/ 122 w 1036"/>
              <a:gd name="T13" fmla="*/ 1027 h 2151"/>
              <a:gd name="T14" fmla="*/ 9 w 1036"/>
              <a:gd name="T15" fmla="*/ 1279 h 2151"/>
              <a:gd name="T16" fmla="*/ 43 w 1036"/>
              <a:gd name="T17" fmla="*/ 1306 h 2151"/>
              <a:gd name="T18" fmla="*/ 130 w 1036"/>
              <a:gd name="T19" fmla="*/ 1306 h 2151"/>
              <a:gd name="T20" fmla="*/ 9 w 1036"/>
              <a:gd name="T21" fmla="*/ 1584 h 2151"/>
              <a:gd name="T22" fmla="*/ 43 w 1036"/>
              <a:gd name="T23" fmla="*/ 1610 h 2151"/>
              <a:gd name="T24" fmla="*/ 444 w 1036"/>
              <a:gd name="T25" fmla="*/ 1610 h 2151"/>
              <a:gd name="T26" fmla="*/ 444 w 1036"/>
              <a:gd name="T27" fmla="*/ 2071 h 2151"/>
              <a:gd name="T28" fmla="*/ 513 w 1036"/>
              <a:gd name="T29" fmla="*/ 2150 h 2151"/>
              <a:gd name="T30" fmla="*/ 592 w 1036"/>
              <a:gd name="T31" fmla="*/ 2071 h 2151"/>
              <a:gd name="T32" fmla="*/ 592 w 1036"/>
              <a:gd name="T33" fmla="*/ 1610 h 2151"/>
              <a:gd name="T34" fmla="*/ 992 w 1036"/>
              <a:gd name="T35" fmla="*/ 1610 h 2151"/>
              <a:gd name="T36" fmla="*/ 1027 w 1036"/>
              <a:gd name="T37" fmla="*/ 1584 h 2151"/>
              <a:gd name="T38" fmla="*/ 888 w 1036"/>
              <a:gd name="T39" fmla="*/ 1306 h 2151"/>
              <a:gd name="T40" fmla="*/ 992 w 1036"/>
              <a:gd name="T41" fmla="*/ 1306 h 2151"/>
              <a:gd name="T42" fmla="*/ 1027 w 1036"/>
              <a:gd name="T43" fmla="*/ 1279 h 2151"/>
              <a:gd name="T44" fmla="*/ 905 w 1036"/>
              <a:gd name="T45" fmla="*/ 1027 h 2151"/>
              <a:gd name="T46" fmla="*/ 992 w 1036"/>
              <a:gd name="T47" fmla="*/ 1027 h 2151"/>
              <a:gd name="T48" fmla="*/ 1027 w 1036"/>
              <a:gd name="T49" fmla="*/ 1001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36" h="2151">
                <a:moveTo>
                  <a:pt x="1027" y="1001"/>
                </a:moveTo>
                <a:lnTo>
                  <a:pt x="1027" y="1001"/>
                </a:lnTo>
                <a:cubicBezTo>
                  <a:pt x="557" y="44"/>
                  <a:pt x="557" y="44"/>
                  <a:pt x="557" y="44"/>
                </a:cubicBezTo>
                <a:cubicBezTo>
                  <a:pt x="531" y="0"/>
                  <a:pt x="444" y="0"/>
                  <a:pt x="426" y="44"/>
                </a:cubicBezTo>
                <a:cubicBezTo>
                  <a:pt x="9" y="1001"/>
                  <a:pt x="9" y="1001"/>
                  <a:pt x="9" y="1001"/>
                </a:cubicBezTo>
                <a:cubicBezTo>
                  <a:pt x="0" y="1019"/>
                  <a:pt x="17" y="1027"/>
                  <a:pt x="43" y="1027"/>
                </a:cubicBezTo>
                <a:cubicBezTo>
                  <a:pt x="122" y="1027"/>
                  <a:pt x="122" y="1027"/>
                  <a:pt x="122" y="1027"/>
                </a:cubicBezTo>
                <a:cubicBezTo>
                  <a:pt x="9" y="1279"/>
                  <a:pt x="9" y="1279"/>
                  <a:pt x="9" y="1279"/>
                </a:cubicBezTo>
                <a:cubicBezTo>
                  <a:pt x="0" y="1297"/>
                  <a:pt x="17" y="1306"/>
                  <a:pt x="43" y="1306"/>
                </a:cubicBezTo>
                <a:cubicBezTo>
                  <a:pt x="130" y="1306"/>
                  <a:pt x="130" y="1306"/>
                  <a:pt x="130" y="1306"/>
                </a:cubicBezTo>
                <a:cubicBezTo>
                  <a:pt x="9" y="1584"/>
                  <a:pt x="9" y="1584"/>
                  <a:pt x="9" y="1584"/>
                </a:cubicBezTo>
                <a:cubicBezTo>
                  <a:pt x="0" y="1602"/>
                  <a:pt x="17" y="1610"/>
                  <a:pt x="43" y="1610"/>
                </a:cubicBezTo>
                <a:cubicBezTo>
                  <a:pt x="444" y="1610"/>
                  <a:pt x="444" y="1610"/>
                  <a:pt x="444" y="1610"/>
                </a:cubicBezTo>
                <a:cubicBezTo>
                  <a:pt x="444" y="2071"/>
                  <a:pt x="444" y="2071"/>
                  <a:pt x="444" y="2071"/>
                </a:cubicBezTo>
                <a:cubicBezTo>
                  <a:pt x="444" y="2115"/>
                  <a:pt x="478" y="2150"/>
                  <a:pt x="513" y="2150"/>
                </a:cubicBezTo>
                <a:cubicBezTo>
                  <a:pt x="557" y="2150"/>
                  <a:pt x="592" y="2115"/>
                  <a:pt x="592" y="2071"/>
                </a:cubicBezTo>
                <a:cubicBezTo>
                  <a:pt x="592" y="1610"/>
                  <a:pt x="592" y="1610"/>
                  <a:pt x="592" y="1610"/>
                </a:cubicBezTo>
                <a:cubicBezTo>
                  <a:pt x="992" y="1610"/>
                  <a:pt x="992" y="1610"/>
                  <a:pt x="992" y="1610"/>
                </a:cubicBezTo>
                <a:cubicBezTo>
                  <a:pt x="1018" y="1610"/>
                  <a:pt x="1035" y="1602"/>
                  <a:pt x="1027" y="1584"/>
                </a:cubicBezTo>
                <a:cubicBezTo>
                  <a:pt x="888" y="1306"/>
                  <a:pt x="888" y="1306"/>
                  <a:pt x="888" y="1306"/>
                </a:cubicBezTo>
                <a:cubicBezTo>
                  <a:pt x="992" y="1306"/>
                  <a:pt x="992" y="1306"/>
                  <a:pt x="992" y="1306"/>
                </a:cubicBezTo>
                <a:cubicBezTo>
                  <a:pt x="1018" y="1306"/>
                  <a:pt x="1035" y="1297"/>
                  <a:pt x="1027" y="1279"/>
                </a:cubicBezTo>
                <a:cubicBezTo>
                  <a:pt x="905" y="1027"/>
                  <a:pt x="905" y="1027"/>
                  <a:pt x="905" y="1027"/>
                </a:cubicBezTo>
                <a:cubicBezTo>
                  <a:pt x="992" y="1027"/>
                  <a:pt x="992" y="1027"/>
                  <a:pt x="992" y="1027"/>
                </a:cubicBezTo>
                <a:cubicBezTo>
                  <a:pt x="1018" y="1027"/>
                  <a:pt x="1035" y="1019"/>
                  <a:pt x="1027" y="100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102">
            <a:extLst>
              <a:ext uri="{FF2B5EF4-FFF2-40B4-BE49-F238E27FC236}">
                <a16:creationId xmlns:a16="http://schemas.microsoft.com/office/drawing/2014/main" id="{058E6CEC-B4D3-8943-91AF-6BC7540B6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7453" y="9884505"/>
            <a:ext cx="1094326" cy="2272476"/>
          </a:xfrm>
          <a:custGeom>
            <a:avLst/>
            <a:gdLst>
              <a:gd name="T0" fmla="*/ 1028 w 1037"/>
              <a:gd name="T1" fmla="*/ 1001 h 2151"/>
              <a:gd name="T2" fmla="*/ 1028 w 1037"/>
              <a:gd name="T3" fmla="*/ 1001 h 2151"/>
              <a:gd name="T4" fmla="*/ 557 w 1037"/>
              <a:gd name="T5" fmla="*/ 44 h 2151"/>
              <a:gd name="T6" fmla="*/ 427 w 1037"/>
              <a:gd name="T7" fmla="*/ 44 h 2151"/>
              <a:gd name="T8" fmla="*/ 9 w 1037"/>
              <a:gd name="T9" fmla="*/ 1001 h 2151"/>
              <a:gd name="T10" fmla="*/ 44 w 1037"/>
              <a:gd name="T11" fmla="*/ 1027 h 2151"/>
              <a:gd name="T12" fmla="*/ 122 w 1037"/>
              <a:gd name="T13" fmla="*/ 1027 h 2151"/>
              <a:gd name="T14" fmla="*/ 9 w 1037"/>
              <a:gd name="T15" fmla="*/ 1279 h 2151"/>
              <a:gd name="T16" fmla="*/ 44 w 1037"/>
              <a:gd name="T17" fmla="*/ 1306 h 2151"/>
              <a:gd name="T18" fmla="*/ 131 w 1037"/>
              <a:gd name="T19" fmla="*/ 1306 h 2151"/>
              <a:gd name="T20" fmla="*/ 9 w 1037"/>
              <a:gd name="T21" fmla="*/ 1584 h 2151"/>
              <a:gd name="T22" fmla="*/ 44 w 1037"/>
              <a:gd name="T23" fmla="*/ 1610 h 2151"/>
              <a:gd name="T24" fmla="*/ 444 w 1037"/>
              <a:gd name="T25" fmla="*/ 1610 h 2151"/>
              <a:gd name="T26" fmla="*/ 444 w 1037"/>
              <a:gd name="T27" fmla="*/ 2071 h 2151"/>
              <a:gd name="T28" fmla="*/ 514 w 1037"/>
              <a:gd name="T29" fmla="*/ 2150 h 2151"/>
              <a:gd name="T30" fmla="*/ 592 w 1037"/>
              <a:gd name="T31" fmla="*/ 2071 h 2151"/>
              <a:gd name="T32" fmla="*/ 592 w 1037"/>
              <a:gd name="T33" fmla="*/ 1610 h 2151"/>
              <a:gd name="T34" fmla="*/ 993 w 1037"/>
              <a:gd name="T35" fmla="*/ 1610 h 2151"/>
              <a:gd name="T36" fmla="*/ 1028 w 1037"/>
              <a:gd name="T37" fmla="*/ 1584 h 2151"/>
              <a:gd name="T38" fmla="*/ 888 w 1037"/>
              <a:gd name="T39" fmla="*/ 1306 h 2151"/>
              <a:gd name="T40" fmla="*/ 993 w 1037"/>
              <a:gd name="T41" fmla="*/ 1306 h 2151"/>
              <a:gd name="T42" fmla="*/ 1028 w 1037"/>
              <a:gd name="T43" fmla="*/ 1279 h 2151"/>
              <a:gd name="T44" fmla="*/ 906 w 1037"/>
              <a:gd name="T45" fmla="*/ 1027 h 2151"/>
              <a:gd name="T46" fmla="*/ 993 w 1037"/>
              <a:gd name="T47" fmla="*/ 1027 h 2151"/>
              <a:gd name="T48" fmla="*/ 1028 w 1037"/>
              <a:gd name="T49" fmla="*/ 1001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37" h="2151">
                <a:moveTo>
                  <a:pt x="1028" y="1001"/>
                </a:moveTo>
                <a:lnTo>
                  <a:pt x="1028" y="1001"/>
                </a:lnTo>
                <a:cubicBezTo>
                  <a:pt x="557" y="44"/>
                  <a:pt x="557" y="44"/>
                  <a:pt x="557" y="44"/>
                </a:cubicBezTo>
                <a:cubicBezTo>
                  <a:pt x="531" y="0"/>
                  <a:pt x="444" y="0"/>
                  <a:pt x="427" y="44"/>
                </a:cubicBezTo>
                <a:cubicBezTo>
                  <a:pt x="9" y="1001"/>
                  <a:pt x="9" y="1001"/>
                  <a:pt x="9" y="1001"/>
                </a:cubicBezTo>
                <a:cubicBezTo>
                  <a:pt x="0" y="1019"/>
                  <a:pt x="18" y="1027"/>
                  <a:pt x="44" y="1027"/>
                </a:cubicBezTo>
                <a:cubicBezTo>
                  <a:pt x="122" y="1027"/>
                  <a:pt x="122" y="1027"/>
                  <a:pt x="122" y="1027"/>
                </a:cubicBezTo>
                <a:cubicBezTo>
                  <a:pt x="9" y="1279"/>
                  <a:pt x="9" y="1279"/>
                  <a:pt x="9" y="1279"/>
                </a:cubicBezTo>
                <a:cubicBezTo>
                  <a:pt x="0" y="1297"/>
                  <a:pt x="18" y="1306"/>
                  <a:pt x="44" y="1306"/>
                </a:cubicBezTo>
                <a:cubicBezTo>
                  <a:pt x="131" y="1306"/>
                  <a:pt x="131" y="1306"/>
                  <a:pt x="131" y="1306"/>
                </a:cubicBezTo>
                <a:cubicBezTo>
                  <a:pt x="9" y="1584"/>
                  <a:pt x="9" y="1584"/>
                  <a:pt x="9" y="1584"/>
                </a:cubicBezTo>
                <a:cubicBezTo>
                  <a:pt x="0" y="1602"/>
                  <a:pt x="18" y="1610"/>
                  <a:pt x="44" y="1610"/>
                </a:cubicBezTo>
                <a:cubicBezTo>
                  <a:pt x="444" y="1610"/>
                  <a:pt x="444" y="1610"/>
                  <a:pt x="444" y="1610"/>
                </a:cubicBezTo>
                <a:cubicBezTo>
                  <a:pt x="444" y="2071"/>
                  <a:pt x="444" y="2071"/>
                  <a:pt x="444" y="2071"/>
                </a:cubicBezTo>
                <a:cubicBezTo>
                  <a:pt x="444" y="2115"/>
                  <a:pt x="471" y="2150"/>
                  <a:pt x="514" y="2150"/>
                </a:cubicBezTo>
                <a:cubicBezTo>
                  <a:pt x="557" y="2150"/>
                  <a:pt x="592" y="2115"/>
                  <a:pt x="592" y="2071"/>
                </a:cubicBezTo>
                <a:cubicBezTo>
                  <a:pt x="592" y="1610"/>
                  <a:pt x="592" y="1610"/>
                  <a:pt x="592" y="1610"/>
                </a:cubicBezTo>
                <a:cubicBezTo>
                  <a:pt x="993" y="1610"/>
                  <a:pt x="993" y="1610"/>
                  <a:pt x="993" y="1610"/>
                </a:cubicBezTo>
                <a:cubicBezTo>
                  <a:pt x="1019" y="1610"/>
                  <a:pt x="1036" y="1602"/>
                  <a:pt x="1028" y="1584"/>
                </a:cubicBezTo>
                <a:cubicBezTo>
                  <a:pt x="888" y="1306"/>
                  <a:pt x="888" y="1306"/>
                  <a:pt x="888" y="1306"/>
                </a:cubicBezTo>
                <a:cubicBezTo>
                  <a:pt x="993" y="1306"/>
                  <a:pt x="993" y="1306"/>
                  <a:pt x="993" y="1306"/>
                </a:cubicBezTo>
                <a:cubicBezTo>
                  <a:pt x="1019" y="1306"/>
                  <a:pt x="1036" y="1297"/>
                  <a:pt x="1028" y="1279"/>
                </a:cubicBezTo>
                <a:cubicBezTo>
                  <a:pt x="906" y="1027"/>
                  <a:pt x="906" y="1027"/>
                  <a:pt x="906" y="1027"/>
                </a:cubicBezTo>
                <a:cubicBezTo>
                  <a:pt x="993" y="1027"/>
                  <a:pt x="993" y="1027"/>
                  <a:pt x="993" y="1027"/>
                </a:cubicBezTo>
                <a:cubicBezTo>
                  <a:pt x="1019" y="1027"/>
                  <a:pt x="1036" y="1019"/>
                  <a:pt x="1028" y="100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103">
            <a:extLst>
              <a:ext uri="{FF2B5EF4-FFF2-40B4-BE49-F238E27FC236}">
                <a16:creationId xmlns:a16="http://schemas.microsoft.com/office/drawing/2014/main" id="{EC5CA89B-80F3-BE4A-A53E-94BCFD5BD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8587" y="9884505"/>
            <a:ext cx="1094326" cy="2272476"/>
          </a:xfrm>
          <a:custGeom>
            <a:avLst/>
            <a:gdLst>
              <a:gd name="T0" fmla="*/ 1027 w 1037"/>
              <a:gd name="T1" fmla="*/ 1001 h 2151"/>
              <a:gd name="T2" fmla="*/ 1027 w 1037"/>
              <a:gd name="T3" fmla="*/ 1001 h 2151"/>
              <a:gd name="T4" fmla="*/ 557 w 1037"/>
              <a:gd name="T5" fmla="*/ 44 h 2151"/>
              <a:gd name="T6" fmla="*/ 427 w 1037"/>
              <a:gd name="T7" fmla="*/ 44 h 2151"/>
              <a:gd name="T8" fmla="*/ 9 w 1037"/>
              <a:gd name="T9" fmla="*/ 1001 h 2151"/>
              <a:gd name="T10" fmla="*/ 44 w 1037"/>
              <a:gd name="T11" fmla="*/ 1027 h 2151"/>
              <a:gd name="T12" fmla="*/ 113 w 1037"/>
              <a:gd name="T13" fmla="*/ 1027 h 2151"/>
              <a:gd name="T14" fmla="*/ 9 w 1037"/>
              <a:gd name="T15" fmla="*/ 1279 h 2151"/>
              <a:gd name="T16" fmla="*/ 44 w 1037"/>
              <a:gd name="T17" fmla="*/ 1306 h 2151"/>
              <a:gd name="T18" fmla="*/ 131 w 1037"/>
              <a:gd name="T19" fmla="*/ 1306 h 2151"/>
              <a:gd name="T20" fmla="*/ 9 w 1037"/>
              <a:gd name="T21" fmla="*/ 1584 h 2151"/>
              <a:gd name="T22" fmla="*/ 44 w 1037"/>
              <a:gd name="T23" fmla="*/ 1610 h 2151"/>
              <a:gd name="T24" fmla="*/ 435 w 1037"/>
              <a:gd name="T25" fmla="*/ 1610 h 2151"/>
              <a:gd name="T26" fmla="*/ 435 w 1037"/>
              <a:gd name="T27" fmla="*/ 2071 h 2151"/>
              <a:gd name="T28" fmla="*/ 513 w 1037"/>
              <a:gd name="T29" fmla="*/ 2150 h 2151"/>
              <a:gd name="T30" fmla="*/ 592 w 1037"/>
              <a:gd name="T31" fmla="*/ 2071 h 2151"/>
              <a:gd name="T32" fmla="*/ 592 w 1037"/>
              <a:gd name="T33" fmla="*/ 1610 h 2151"/>
              <a:gd name="T34" fmla="*/ 992 w 1037"/>
              <a:gd name="T35" fmla="*/ 1610 h 2151"/>
              <a:gd name="T36" fmla="*/ 1027 w 1037"/>
              <a:gd name="T37" fmla="*/ 1584 h 2151"/>
              <a:gd name="T38" fmla="*/ 888 w 1037"/>
              <a:gd name="T39" fmla="*/ 1306 h 2151"/>
              <a:gd name="T40" fmla="*/ 992 w 1037"/>
              <a:gd name="T41" fmla="*/ 1306 h 2151"/>
              <a:gd name="T42" fmla="*/ 1027 w 1037"/>
              <a:gd name="T43" fmla="*/ 1279 h 2151"/>
              <a:gd name="T44" fmla="*/ 905 w 1037"/>
              <a:gd name="T45" fmla="*/ 1027 h 2151"/>
              <a:gd name="T46" fmla="*/ 992 w 1037"/>
              <a:gd name="T47" fmla="*/ 1027 h 2151"/>
              <a:gd name="T48" fmla="*/ 1027 w 1037"/>
              <a:gd name="T49" fmla="*/ 1001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37" h="2151">
                <a:moveTo>
                  <a:pt x="1027" y="1001"/>
                </a:moveTo>
                <a:lnTo>
                  <a:pt x="1027" y="1001"/>
                </a:lnTo>
                <a:cubicBezTo>
                  <a:pt x="557" y="44"/>
                  <a:pt x="557" y="44"/>
                  <a:pt x="557" y="44"/>
                </a:cubicBezTo>
                <a:cubicBezTo>
                  <a:pt x="531" y="0"/>
                  <a:pt x="444" y="0"/>
                  <a:pt x="427" y="44"/>
                </a:cubicBezTo>
                <a:cubicBezTo>
                  <a:pt x="9" y="1001"/>
                  <a:pt x="9" y="1001"/>
                  <a:pt x="9" y="1001"/>
                </a:cubicBezTo>
                <a:cubicBezTo>
                  <a:pt x="0" y="1019"/>
                  <a:pt x="17" y="1027"/>
                  <a:pt x="44" y="1027"/>
                </a:cubicBezTo>
                <a:cubicBezTo>
                  <a:pt x="113" y="1027"/>
                  <a:pt x="113" y="1027"/>
                  <a:pt x="113" y="1027"/>
                </a:cubicBezTo>
                <a:cubicBezTo>
                  <a:pt x="9" y="1279"/>
                  <a:pt x="9" y="1279"/>
                  <a:pt x="9" y="1279"/>
                </a:cubicBezTo>
                <a:cubicBezTo>
                  <a:pt x="0" y="1297"/>
                  <a:pt x="17" y="1306"/>
                  <a:pt x="44" y="1306"/>
                </a:cubicBezTo>
                <a:cubicBezTo>
                  <a:pt x="131" y="1306"/>
                  <a:pt x="131" y="1306"/>
                  <a:pt x="131" y="1306"/>
                </a:cubicBezTo>
                <a:cubicBezTo>
                  <a:pt x="9" y="1584"/>
                  <a:pt x="9" y="1584"/>
                  <a:pt x="9" y="1584"/>
                </a:cubicBezTo>
                <a:cubicBezTo>
                  <a:pt x="0" y="1602"/>
                  <a:pt x="17" y="1610"/>
                  <a:pt x="44" y="1610"/>
                </a:cubicBezTo>
                <a:cubicBezTo>
                  <a:pt x="435" y="1610"/>
                  <a:pt x="435" y="1610"/>
                  <a:pt x="435" y="1610"/>
                </a:cubicBezTo>
                <a:cubicBezTo>
                  <a:pt x="435" y="2071"/>
                  <a:pt x="435" y="2071"/>
                  <a:pt x="435" y="2071"/>
                </a:cubicBezTo>
                <a:cubicBezTo>
                  <a:pt x="435" y="2115"/>
                  <a:pt x="470" y="2150"/>
                  <a:pt x="513" y="2150"/>
                </a:cubicBezTo>
                <a:cubicBezTo>
                  <a:pt x="557" y="2150"/>
                  <a:pt x="592" y="2115"/>
                  <a:pt x="592" y="2071"/>
                </a:cubicBezTo>
                <a:cubicBezTo>
                  <a:pt x="592" y="1610"/>
                  <a:pt x="592" y="1610"/>
                  <a:pt x="592" y="1610"/>
                </a:cubicBezTo>
                <a:cubicBezTo>
                  <a:pt x="992" y="1610"/>
                  <a:pt x="992" y="1610"/>
                  <a:pt x="992" y="1610"/>
                </a:cubicBezTo>
                <a:cubicBezTo>
                  <a:pt x="1018" y="1610"/>
                  <a:pt x="1036" y="1602"/>
                  <a:pt x="1027" y="1584"/>
                </a:cubicBezTo>
                <a:cubicBezTo>
                  <a:pt x="888" y="1306"/>
                  <a:pt x="888" y="1306"/>
                  <a:pt x="888" y="1306"/>
                </a:cubicBezTo>
                <a:cubicBezTo>
                  <a:pt x="992" y="1306"/>
                  <a:pt x="992" y="1306"/>
                  <a:pt x="992" y="1306"/>
                </a:cubicBezTo>
                <a:cubicBezTo>
                  <a:pt x="1018" y="1306"/>
                  <a:pt x="1036" y="1297"/>
                  <a:pt x="1027" y="1279"/>
                </a:cubicBezTo>
                <a:cubicBezTo>
                  <a:pt x="905" y="1027"/>
                  <a:pt x="905" y="1027"/>
                  <a:pt x="905" y="1027"/>
                </a:cubicBezTo>
                <a:cubicBezTo>
                  <a:pt x="992" y="1027"/>
                  <a:pt x="992" y="1027"/>
                  <a:pt x="992" y="1027"/>
                </a:cubicBezTo>
                <a:cubicBezTo>
                  <a:pt x="1018" y="1027"/>
                  <a:pt x="1036" y="1019"/>
                  <a:pt x="1027" y="100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100">
            <a:extLst>
              <a:ext uri="{FF2B5EF4-FFF2-40B4-BE49-F238E27FC236}">
                <a16:creationId xmlns:a16="http://schemas.microsoft.com/office/drawing/2014/main" id="{F87BF166-E2D9-514E-9C24-B8242AB89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0168" y="9884505"/>
            <a:ext cx="1094326" cy="2272476"/>
          </a:xfrm>
          <a:custGeom>
            <a:avLst/>
            <a:gdLst>
              <a:gd name="T0" fmla="*/ 1027 w 1037"/>
              <a:gd name="T1" fmla="*/ 1001 h 2151"/>
              <a:gd name="T2" fmla="*/ 1027 w 1037"/>
              <a:gd name="T3" fmla="*/ 1001 h 2151"/>
              <a:gd name="T4" fmla="*/ 557 w 1037"/>
              <a:gd name="T5" fmla="*/ 44 h 2151"/>
              <a:gd name="T6" fmla="*/ 427 w 1037"/>
              <a:gd name="T7" fmla="*/ 44 h 2151"/>
              <a:gd name="T8" fmla="*/ 9 w 1037"/>
              <a:gd name="T9" fmla="*/ 1001 h 2151"/>
              <a:gd name="T10" fmla="*/ 44 w 1037"/>
              <a:gd name="T11" fmla="*/ 1027 h 2151"/>
              <a:gd name="T12" fmla="*/ 122 w 1037"/>
              <a:gd name="T13" fmla="*/ 1027 h 2151"/>
              <a:gd name="T14" fmla="*/ 9 w 1037"/>
              <a:gd name="T15" fmla="*/ 1279 h 2151"/>
              <a:gd name="T16" fmla="*/ 44 w 1037"/>
              <a:gd name="T17" fmla="*/ 1306 h 2151"/>
              <a:gd name="T18" fmla="*/ 131 w 1037"/>
              <a:gd name="T19" fmla="*/ 1306 h 2151"/>
              <a:gd name="T20" fmla="*/ 9 w 1037"/>
              <a:gd name="T21" fmla="*/ 1584 h 2151"/>
              <a:gd name="T22" fmla="*/ 44 w 1037"/>
              <a:gd name="T23" fmla="*/ 1610 h 2151"/>
              <a:gd name="T24" fmla="*/ 444 w 1037"/>
              <a:gd name="T25" fmla="*/ 1610 h 2151"/>
              <a:gd name="T26" fmla="*/ 444 w 1037"/>
              <a:gd name="T27" fmla="*/ 2071 h 2151"/>
              <a:gd name="T28" fmla="*/ 514 w 1037"/>
              <a:gd name="T29" fmla="*/ 2150 h 2151"/>
              <a:gd name="T30" fmla="*/ 514 w 1037"/>
              <a:gd name="T31" fmla="*/ 2150 h 2151"/>
              <a:gd name="T32" fmla="*/ 592 w 1037"/>
              <a:gd name="T33" fmla="*/ 2071 h 2151"/>
              <a:gd name="T34" fmla="*/ 592 w 1037"/>
              <a:gd name="T35" fmla="*/ 1610 h 2151"/>
              <a:gd name="T36" fmla="*/ 993 w 1037"/>
              <a:gd name="T37" fmla="*/ 1610 h 2151"/>
              <a:gd name="T38" fmla="*/ 1027 w 1037"/>
              <a:gd name="T39" fmla="*/ 1584 h 2151"/>
              <a:gd name="T40" fmla="*/ 888 w 1037"/>
              <a:gd name="T41" fmla="*/ 1306 h 2151"/>
              <a:gd name="T42" fmla="*/ 993 w 1037"/>
              <a:gd name="T43" fmla="*/ 1306 h 2151"/>
              <a:gd name="T44" fmla="*/ 1027 w 1037"/>
              <a:gd name="T45" fmla="*/ 1279 h 2151"/>
              <a:gd name="T46" fmla="*/ 905 w 1037"/>
              <a:gd name="T47" fmla="*/ 1027 h 2151"/>
              <a:gd name="T48" fmla="*/ 993 w 1037"/>
              <a:gd name="T49" fmla="*/ 1027 h 2151"/>
              <a:gd name="T50" fmla="*/ 1027 w 1037"/>
              <a:gd name="T51" fmla="*/ 1001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37" h="2151">
                <a:moveTo>
                  <a:pt x="1027" y="1001"/>
                </a:moveTo>
                <a:lnTo>
                  <a:pt x="1027" y="1001"/>
                </a:lnTo>
                <a:cubicBezTo>
                  <a:pt x="557" y="44"/>
                  <a:pt x="557" y="44"/>
                  <a:pt x="557" y="44"/>
                </a:cubicBezTo>
                <a:cubicBezTo>
                  <a:pt x="531" y="0"/>
                  <a:pt x="444" y="0"/>
                  <a:pt x="427" y="44"/>
                </a:cubicBezTo>
                <a:cubicBezTo>
                  <a:pt x="9" y="1001"/>
                  <a:pt x="9" y="1001"/>
                  <a:pt x="9" y="1001"/>
                </a:cubicBezTo>
                <a:cubicBezTo>
                  <a:pt x="0" y="1019"/>
                  <a:pt x="18" y="1027"/>
                  <a:pt x="44" y="1027"/>
                </a:cubicBezTo>
                <a:cubicBezTo>
                  <a:pt x="122" y="1027"/>
                  <a:pt x="122" y="1027"/>
                  <a:pt x="122" y="1027"/>
                </a:cubicBezTo>
                <a:cubicBezTo>
                  <a:pt x="9" y="1279"/>
                  <a:pt x="9" y="1279"/>
                  <a:pt x="9" y="1279"/>
                </a:cubicBezTo>
                <a:cubicBezTo>
                  <a:pt x="0" y="1297"/>
                  <a:pt x="18" y="1306"/>
                  <a:pt x="44" y="1306"/>
                </a:cubicBezTo>
                <a:cubicBezTo>
                  <a:pt x="131" y="1306"/>
                  <a:pt x="131" y="1306"/>
                  <a:pt x="131" y="1306"/>
                </a:cubicBezTo>
                <a:cubicBezTo>
                  <a:pt x="9" y="1584"/>
                  <a:pt x="9" y="1584"/>
                  <a:pt x="9" y="1584"/>
                </a:cubicBezTo>
                <a:cubicBezTo>
                  <a:pt x="0" y="1602"/>
                  <a:pt x="18" y="1610"/>
                  <a:pt x="44" y="1610"/>
                </a:cubicBezTo>
                <a:cubicBezTo>
                  <a:pt x="444" y="1610"/>
                  <a:pt x="444" y="1610"/>
                  <a:pt x="444" y="1610"/>
                </a:cubicBezTo>
                <a:cubicBezTo>
                  <a:pt x="444" y="2071"/>
                  <a:pt x="444" y="2071"/>
                  <a:pt x="444" y="2071"/>
                </a:cubicBezTo>
                <a:cubicBezTo>
                  <a:pt x="444" y="2115"/>
                  <a:pt x="479" y="2150"/>
                  <a:pt x="514" y="2150"/>
                </a:cubicBezTo>
                <a:lnTo>
                  <a:pt x="514" y="2150"/>
                </a:lnTo>
                <a:cubicBezTo>
                  <a:pt x="557" y="2150"/>
                  <a:pt x="592" y="2115"/>
                  <a:pt x="592" y="2071"/>
                </a:cubicBezTo>
                <a:cubicBezTo>
                  <a:pt x="592" y="1610"/>
                  <a:pt x="592" y="1610"/>
                  <a:pt x="592" y="1610"/>
                </a:cubicBezTo>
                <a:cubicBezTo>
                  <a:pt x="993" y="1610"/>
                  <a:pt x="993" y="1610"/>
                  <a:pt x="993" y="1610"/>
                </a:cubicBezTo>
                <a:cubicBezTo>
                  <a:pt x="1018" y="1610"/>
                  <a:pt x="1036" y="1602"/>
                  <a:pt x="1027" y="1584"/>
                </a:cubicBezTo>
                <a:cubicBezTo>
                  <a:pt x="888" y="1306"/>
                  <a:pt x="888" y="1306"/>
                  <a:pt x="888" y="1306"/>
                </a:cubicBezTo>
                <a:cubicBezTo>
                  <a:pt x="993" y="1306"/>
                  <a:pt x="993" y="1306"/>
                  <a:pt x="993" y="1306"/>
                </a:cubicBezTo>
                <a:cubicBezTo>
                  <a:pt x="1018" y="1306"/>
                  <a:pt x="1036" y="1297"/>
                  <a:pt x="1027" y="1279"/>
                </a:cubicBezTo>
                <a:cubicBezTo>
                  <a:pt x="905" y="1027"/>
                  <a:pt x="905" y="1027"/>
                  <a:pt x="905" y="1027"/>
                </a:cubicBezTo>
                <a:cubicBezTo>
                  <a:pt x="993" y="1027"/>
                  <a:pt x="993" y="1027"/>
                  <a:pt x="993" y="1027"/>
                </a:cubicBezTo>
                <a:cubicBezTo>
                  <a:pt x="1018" y="1027"/>
                  <a:pt x="1036" y="1019"/>
                  <a:pt x="1027" y="100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101">
            <a:extLst>
              <a:ext uri="{FF2B5EF4-FFF2-40B4-BE49-F238E27FC236}">
                <a16:creationId xmlns:a16="http://schemas.microsoft.com/office/drawing/2014/main" id="{B86EB291-AEC6-7045-B113-2D73F4635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1302" y="9884505"/>
            <a:ext cx="1094326" cy="2272476"/>
          </a:xfrm>
          <a:custGeom>
            <a:avLst/>
            <a:gdLst>
              <a:gd name="T0" fmla="*/ 1027 w 1036"/>
              <a:gd name="T1" fmla="*/ 1001 h 2151"/>
              <a:gd name="T2" fmla="*/ 1027 w 1036"/>
              <a:gd name="T3" fmla="*/ 1001 h 2151"/>
              <a:gd name="T4" fmla="*/ 557 w 1036"/>
              <a:gd name="T5" fmla="*/ 44 h 2151"/>
              <a:gd name="T6" fmla="*/ 426 w 1036"/>
              <a:gd name="T7" fmla="*/ 44 h 2151"/>
              <a:gd name="T8" fmla="*/ 9 w 1036"/>
              <a:gd name="T9" fmla="*/ 1001 h 2151"/>
              <a:gd name="T10" fmla="*/ 43 w 1036"/>
              <a:gd name="T11" fmla="*/ 1027 h 2151"/>
              <a:gd name="T12" fmla="*/ 122 w 1036"/>
              <a:gd name="T13" fmla="*/ 1027 h 2151"/>
              <a:gd name="T14" fmla="*/ 9 w 1036"/>
              <a:gd name="T15" fmla="*/ 1279 h 2151"/>
              <a:gd name="T16" fmla="*/ 43 w 1036"/>
              <a:gd name="T17" fmla="*/ 1306 h 2151"/>
              <a:gd name="T18" fmla="*/ 130 w 1036"/>
              <a:gd name="T19" fmla="*/ 1306 h 2151"/>
              <a:gd name="T20" fmla="*/ 9 w 1036"/>
              <a:gd name="T21" fmla="*/ 1584 h 2151"/>
              <a:gd name="T22" fmla="*/ 43 w 1036"/>
              <a:gd name="T23" fmla="*/ 1610 h 2151"/>
              <a:gd name="T24" fmla="*/ 444 w 1036"/>
              <a:gd name="T25" fmla="*/ 1610 h 2151"/>
              <a:gd name="T26" fmla="*/ 444 w 1036"/>
              <a:gd name="T27" fmla="*/ 2071 h 2151"/>
              <a:gd name="T28" fmla="*/ 513 w 1036"/>
              <a:gd name="T29" fmla="*/ 2150 h 2151"/>
              <a:gd name="T30" fmla="*/ 592 w 1036"/>
              <a:gd name="T31" fmla="*/ 2071 h 2151"/>
              <a:gd name="T32" fmla="*/ 592 w 1036"/>
              <a:gd name="T33" fmla="*/ 1610 h 2151"/>
              <a:gd name="T34" fmla="*/ 992 w 1036"/>
              <a:gd name="T35" fmla="*/ 1610 h 2151"/>
              <a:gd name="T36" fmla="*/ 1027 w 1036"/>
              <a:gd name="T37" fmla="*/ 1584 h 2151"/>
              <a:gd name="T38" fmla="*/ 888 w 1036"/>
              <a:gd name="T39" fmla="*/ 1306 h 2151"/>
              <a:gd name="T40" fmla="*/ 992 w 1036"/>
              <a:gd name="T41" fmla="*/ 1306 h 2151"/>
              <a:gd name="T42" fmla="*/ 1027 w 1036"/>
              <a:gd name="T43" fmla="*/ 1279 h 2151"/>
              <a:gd name="T44" fmla="*/ 905 w 1036"/>
              <a:gd name="T45" fmla="*/ 1027 h 2151"/>
              <a:gd name="T46" fmla="*/ 992 w 1036"/>
              <a:gd name="T47" fmla="*/ 1027 h 2151"/>
              <a:gd name="T48" fmla="*/ 1027 w 1036"/>
              <a:gd name="T49" fmla="*/ 1001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36" h="2151">
                <a:moveTo>
                  <a:pt x="1027" y="1001"/>
                </a:moveTo>
                <a:lnTo>
                  <a:pt x="1027" y="1001"/>
                </a:lnTo>
                <a:cubicBezTo>
                  <a:pt x="557" y="44"/>
                  <a:pt x="557" y="44"/>
                  <a:pt x="557" y="44"/>
                </a:cubicBezTo>
                <a:cubicBezTo>
                  <a:pt x="531" y="0"/>
                  <a:pt x="444" y="0"/>
                  <a:pt x="426" y="44"/>
                </a:cubicBezTo>
                <a:cubicBezTo>
                  <a:pt x="9" y="1001"/>
                  <a:pt x="9" y="1001"/>
                  <a:pt x="9" y="1001"/>
                </a:cubicBezTo>
                <a:cubicBezTo>
                  <a:pt x="0" y="1019"/>
                  <a:pt x="17" y="1027"/>
                  <a:pt x="43" y="1027"/>
                </a:cubicBezTo>
                <a:cubicBezTo>
                  <a:pt x="122" y="1027"/>
                  <a:pt x="122" y="1027"/>
                  <a:pt x="122" y="1027"/>
                </a:cubicBezTo>
                <a:cubicBezTo>
                  <a:pt x="9" y="1279"/>
                  <a:pt x="9" y="1279"/>
                  <a:pt x="9" y="1279"/>
                </a:cubicBezTo>
                <a:cubicBezTo>
                  <a:pt x="0" y="1297"/>
                  <a:pt x="17" y="1306"/>
                  <a:pt x="43" y="1306"/>
                </a:cubicBezTo>
                <a:cubicBezTo>
                  <a:pt x="130" y="1306"/>
                  <a:pt x="130" y="1306"/>
                  <a:pt x="130" y="1306"/>
                </a:cubicBezTo>
                <a:cubicBezTo>
                  <a:pt x="9" y="1584"/>
                  <a:pt x="9" y="1584"/>
                  <a:pt x="9" y="1584"/>
                </a:cubicBezTo>
                <a:cubicBezTo>
                  <a:pt x="0" y="1602"/>
                  <a:pt x="17" y="1610"/>
                  <a:pt x="43" y="1610"/>
                </a:cubicBezTo>
                <a:cubicBezTo>
                  <a:pt x="444" y="1610"/>
                  <a:pt x="444" y="1610"/>
                  <a:pt x="444" y="1610"/>
                </a:cubicBezTo>
                <a:cubicBezTo>
                  <a:pt x="444" y="2071"/>
                  <a:pt x="444" y="2071"/>
                  <a:pt x="444" y="2071"/>
                </a:cubicBezTo>
                <a:cubicBezTo>
                  <a:pt x="444" y="2115"/>
                  <a:pt x="478" y="2150"/>
                  <a:pt x="513" y="2150"/>
                </a:cubicBezTo>
                <a:cubicBezTo>
                  <a:pt x="557" y="2150"/>
                  <a:pt x="592" y="2115"/>
                  <a:pt x="592" y="2071"/>
                </a:cubicBezTo>
                <a:cubicBezTo>
                  <a:pt x="592" y="1610"/>
                  <a:pt x="592" y="1610"/>
                  <a:pt x="592" y="1610"/>
                </a:cubicBezTo>
                <a:cubicBezTo>
                  <a:pt x="992" y="1610"/>
                  <a:pt x="992" y="1610"/>
                  <a:pt x="992" y="1610"/>
                </a:cubicBezTo>
                <a:cubicBezTo>
                  <a:pt x="1018" y="1610"/>
                  <a:pt x="1035" y="1602"/>
                  <a:pt x="1027" y="1584"/>
                </a:cubicBezTo>
                <a:cubicBezTo>
                  <a:pt x="888" y="1306"/>
                  <a:pt x="888" y="1306"/>
                  <a:pt x="888" y="1306"/>
                </a:cubicBezTo>
                <a:cubicBezTo>
                  <a:pt x="992" y="1306"/>
                  <a:pt x="992" y="1306"/>
                  <a:pt x="992" y="1306"/>
                </a:cubicBezTo>
                <a:cubicBezTo>
                  <a:pt x="1018" y="1306"/>
                  <a:pt x="1035" y="1297"/>
                  <a:pt x="1027" y="1279"/>
                </a:cubicBezTo>
                <a:cubicBezTo>
                  <a:pt x="905" y="1027"/>
                  <a:pt x="905" y="1027"/>
                  <a:pt x="905" y="1027"/>
                </a:cubicBezTo>
                <a:cubicBezTo>
                  <a:pt x="992" y="1027"/>
                  <a:pt x="992" y="1027"/>
                  <a:pt x="992" y="1027"/>
                </a:cubicBezTo>
                <a:cubicBezTo>
                  <a:pt x="1018" y="1027"/>
                  <a:pt x="1035" y="1019"/>
                  <a:pt x="1027" y="1001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102">
            <a:extLst>
              <a:ext uri="{FF2B5EF4-FFF2-40B4-BE49-F238E27FC236}">
                <a16:creationId xmlns:a16="http://schemas.microsoft.com/office/drawing/2014/main" id="{36169271-A462-0D44-BEB6-30A89DD21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2435" y="9884505"/>
            <a:ext cx="1094326" cy="2272476"/>
          </a:xfrm>
          <a:custGeom>
            <a:avLst/>
            <a:gdLst>
              <a:gd name="T0" fmla="*/ 1028 w 1037"/>
              <a:gd name="T1" fmla="*/ 1001 h 2151"/>
              <a:gd name="T2" fmla="*/ 1028 w 1037"/>
              <a:gd name="T3" fmla="*/ 1001 h 2151"/>
              <a:gd name="T4" fmla="*/ 557 w 1037"/>
              <a:gd name="T5" fmla="*/ 44 h 2151"/>
              <a:gd name="T6" fmla="*/ 427 w 1037"/>
              <a:gd name="T7" fmla="*/ 44 h 2151"/>
              <a:gd name="T8" fmla="*/ 9 w 1037"/>
              <a:gd name="T9" fmla="*/ 1001 h 2151"/>
              <a:gd name="T10" fmla="*/ 44 w 1037"/>
              <a:gd name="T11" fmla="*/ 1027 h 2151"/>
              <a:gd name="T12" fmla="*/ 122 w 1037"/>
              <a:gd name="T13" fmla="*/ 1027 h 2151"/>
              <a:gd name="T14" fmla="*/ 9 w 1037"/>
              <a:gd name="T15" fmla="*/ 1279 h 2151"/>
              <a:gd name="T16" fmla="*/ 44 w 1037"/>
              <a:gd name="T17" fmla="*/ 1306 h 2151"/>
              <a:gd name="T18" fmla="*/ 131 w 1037"/>
              <a:gd name="T19" fmla="*/ 1306 h 2151"/>
              <a:gd name="T20" fmla="*/ 9 w 1037"/>
              <a:gd name="T21" fmla="*/ 1584 h 2151"/>
              <a:gd name="T22" fmla="*/ 44 w 1037"/>
              <a:gd name="T23" fmla="*/ 1610 h 2151"/>
              <a:gd name="T24" fmla="*/ 444 w 1037"/>
              <a:gd name="T25" fmla="*/ 1610 h 2151"/>
              <a:gd name="T26" fmla="*/ 444 w 1037"/>
              <a:gd name="T27" fmla="*/ 2071 h 2151"/>
              <a:gd name="T28" fmla="*/ 514 w 1037"/>
              <a:gd name="T29" fmla="*/ 2150 h 2151"/>
              <a:gd name="T30" fmla="*/ 592 w 1037"/>
              <a:gd name="T31" fmla="*/ 2071 h 2151"/>
              <a:gd name="T32" fmla="*/ 592 w 1037"/>
              <a:gd name="T33" fmla="*/ 1610 h 2151"/>
              <a:gd name="T34" fmla="*/ 993 w 1037"/>
              <a:gd name="T35" fmla="*/ 1610 h 2151"/>
              <a:gd name="T36" fmla="*/ 1028 w 1037"/>
              <a:gd name="T37" fmla="*/ 1584 h 2151"/>
              <a:gd name="T38" fmla="*/ 888 w 1037"/>
              <a:gd name="T39" fmla="*/ 1306 h 2151"/>
              <a:gd name="T40" fmla="*/ 993 w 1037"/>
              <a:gd name="T41" fmla="*/ 1306 h 2151"/>
              <a:gd name="T42" fmla="*/ 1028 w 1037"/>
              <a:gd name="T43" fmla="*/ 1279 h 2151"/>
              <a:gd name="T44" fmla="*/ 906 w 1037"/>
              <a:gd name="T45" fmla="*/ 1027 h 2151"/>
              <a:gd name="T46" fmla="*/ 993 w 1037"/>
              <a:gd name="T47" fmla="*/ 1027 h 2151"/>
              <a:gd name="T48" fmla="*/ 1028 w 1037"/>
              <a:gd name="T49" fmla="*/ 1001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37" h="2151">
                <a:moveTo>
                  <a:pt x="1028" y="1001"/>
                </a:moveTo>
                <a:lnTo>
                  <a:pt x="1028" y="1001"/>
                </a:lnTo>
                <a:cubicBezTo>
                  <a:pt x="557" y="44"/>
                  <a:pt x="557" y="44"/>
                  <a:pt x="557" y="44"/>
                </a:cubicBezTo>
                <a:cubicBezTo>
                  <a:pt x="531" y="0"/>
                  <a:pt x="444" y="0"/>
                  <a:pt x="427" y="44"/>
                </a:cubicBezTo>
                <a:cubicBezTo>
                  <a:pt x="9" y="1001"/>
                  <a:pt x="9" y="1001"/>
                  <a:pt x="9" y="1001"/>
                </a:cubicBezTo>
                <a:cubicBezTo>
                  <a:pt x="0" y="1019"/>
                  <a:pt x="18" y="1027"/>
                  <a:pt x="44" y="1027"/>
                </a:cubicBezTo>
                <a:cubicBezTo>
                  <a:pt x="122" y="1027"/>
                  <a:pt x="122" y="1027"/>
                  <a:pt x="122" y="1027"/>
                </a:cubicBezTo>
                <a:cubicBezTo>
                  <a:pt x="9" y="1279"/>
                  <a:pt x="9" y="1279"/>
                  <a:pt x="9" y="1279"/>
                </a:cubicBezTo>
                <a:cubicBezTo>
                  <a:pt x="0" y="1297"/>
                  <a:pt x="18" y="1306"/>
                  <a:pt x="44" y="1306"/>
                </a:cubicBezTo>
                <a:cubicBezTo>
                  <a:pt x="131" y="1306"/>
                  <a:pt x="131" y="1306"/>
                  <a:pt x="131" y="1306"/>
                </a:cubicBezTo>
                <a:cubicBezTo>
                  <a:pt x="9" y="1584"/>
                  <a:pt x="9" y="1584"/>
                  <a:pt x="9" y="1584"/>
                </a:cubicBezTo>
                <a:cubicBezTo>
                  <a:pt x="0" y="1602"/>
                  <a:pt x="18" y="1610"/>
                  <a:pt x="44" y="1610"/>
                </a:cubicBezTo>
                <a:cubicBezTo>
                  <a:pt x="444" y="1610"/>
                  <a:pt x="444" y="1610"/>
                  <a:pt x="444" y="1610"/>
                </a:cubicBezTo>
                <a:cubicBezTo>
                  <a:pt x="444" y="2071"/>
                  <a:pt x="444" y="2071"/>
                  <a:pt x="444" y="2071"/>
                </a:cubicBezTo>
                <a:cubicBezTo>
                  <a:pt x="444" y="2115"/>
                  <a:pt x="471" y="2150"/>
                  <a:pt x="514" y="2150"/>
                </a:cubicBezTo>
                <a:cubicBezTo>
                  <a:pt x="557" y="2150"/>
                  <a:pt x="592" y="2115"/>
                  <a:pt x="592" y="2071"/>
                </a:cubicBezTo>
                <a:cubicBezTo>
                  <a:pt x="592" y="1610"/>
                  <a:pt x="592" y="1610"/>
                  <a:pt x="592" y="1610"/>
                </a:cubicBezTo>
                <a:cubicBezTo>
                  <a:pt x="993" y="1610"/>
                  <a:pt x="993" y="1610"/>
                  <a:pt x="993" y="1610"/>
                </a:cubicBezTo>
                <a:cubicBezTo>
                  <a:pt x="1019" y="1610"/>
                  <a:pt x="1036" y="1602"/>
                  <a:pt x="1028" y="1584"/>
                </a:cubicBezTo>
                <a:cubicBezTo>
                  <a:pt x="888" y="1306"/>
                  <a:pt x="888" y="1306"/>
                  <a:pt x="888" y="1306"/>
                </a:cubicBezTo>
                <a:cubicBezTo>
                  <a:pt x="993" y="1306"/>
                  <a:pt x="993" y="1306"/>
                  <a:pt x="993" y="1306"/>
                </a:cubicBezTo>
                <a:cubicBezTo>
                  <a:pt x="1019" y="1306"/>
                  <a:pt x="1036" y="1297"/>
                  <a:pt x="1028" y="1279"/>
                </a:cubicBezTo>
                <a:cubicBezTo>
                  <a:pt x="906" y="1027"/>
                  <a:pt x="906" y="1027"/>
                  <a:pt x="906" y="1027"/>
                </a:cubicBezTo>
                <a:cubicBezTo>
                  <a:pt x="993" y="1027"/>
                  <a:pt x="993" y="1027"/>
                  <a:pt x="993" y="1027"/>
                </a:cubicBezTo>
                <a:cubicBezTo>
                  <a:pt x="1019" y="1027"/>
                  <a:pt x="1036" y="1019"/>
                  <a:pt x="1028" y="1001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6F95B8-E9D5-4847-B1FC-20678154D877}"/>
              </a:ext>
            </a:extLst>
          </p:cNvPr>
          <p:cNvGrpSpPr/>
          <p:nvPr/>
        </p:nvGrpSpPr>
        <p:grpSpPr>
          <a:xfrm>
            <a:off x="1990888" y="4164143"/>
            <a:ext cx="9249902" cy="1682233"/>
            <a:chOff x="2284527" y="4164143"/>
            <a:chExt cx="9249902" cy="1682233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19F43D9D-3655-3A43-BC35-C1AE6D7A72AF}"/>
                </a:ext>
              </a:extLst>
            </p:cNvPr>
            <p:cNvGrpSpPr/>
            <p:nvPr/>
          </p:nvGrpSpPr>
          <p:grpSpPr>
            <a:xfrm>
              <a:off x="2284527" y="4385707"/>
              <a:ext cx="1349580" cy="1349578"/>
              <a:chOff x="14311688" y="4300325"/>
              <a:chExt cx="1500348" cy="1500346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02EBCE8A-2313-2A4F-8529-025BD3FE7F55}"/>
                  </a:ext>
                </a:extLst>
              </p:cNvPr>
              <p:cNvSpPr/>
              <p:nvPr/>
            </p:nvSpPr>
            <p:spPr>
              <a:xfrm>
                <a:off x="14311688" y="4300325"/>
                <a:ext cx="1500348" cy="150034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9845126-3905-5742-B8D5-F25652F6158E}"/>
                  </a:ext>
                </a:extLst>
              </p:cNvPr>
              <p:cNvSpPr txBox="1"/>
              <p:nvPr/>
            </p:nvSpPr>
            <p:spPr>
              <a:xfrm>
                <a:off x="14589999" y="4597400"/>
                <a:ext cx="907232" cy="923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A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9A6EB71-63D9-F34C-8A56-26B0DFBA16A1}"/>
                </a:ext>
              </a:extLst>
            </p:cNvPr>
            <p:cNvGrpSpPr/>
            <p:nvPr/>
          </p:nvGrpSpPr>
          <p:grpSpPr>
            <a:xfrm>
              <a:off x="4055572" y="4164143"/>
              <a:ext cx="7478857" cy="1682233"/>
              <a:chOff x="2101748" y="8794522"/>
              <a:chExt cx="7478857" cy="1682233"/>
            </a:xfrm>
          </p:grpSpPr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F4013894-F96C-F443-A57B-B85839B61792}"/>
                  </a:ext>
                </a:extLst>
              </p:cNvPr>
              <p:cNvSpPr txBox="1"/>
              <p:nvPr/>
            </p:nvSpPr>
            <p:spPr>
              <a:xfrm>
                <a:off x="2101748" y="9387867"/>
                <a:ext cx="7478857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That’s why we provide.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4C9D422-67B9-8949-ADF1-3E54FDAE4077}"/>
                  </a:ext>
                </a:extLst>
              </p:cNvPr>
              <p:cNvSpPr/>
              <p:nvPr/>
            </p:nvSpPr>
            <p:spPr>
              <a:xfrm>
                <a:off x="2101750" y="8794522"/>
                <a:ext cx="401017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11A33F4-3DD5-5E4D-A291-5A77CAB09B44}"/>
              </a:ext>
            </a:extLst>
          </p:cNvPr>
          <p:cNvGrpSpPr/>
          <p:nvPr/>
        </p:nvGrpSpPr>
        <p:grpSpPr>
          <a:xfrm>
            <a:off x="1990888" y="7287248"/>
            <a:ext cx="9249902" cy="1682233"/>
            <a:chOff x="2284527" y="4164143"/>
            <a:chExt cx="9249902" cy="1682233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0DAA2D4-5FEE-6E49-8DC5-FBE57C5E605E}"/>
                </a:ext>
              </a:extLst>
            </p:cNvPr>
            <p:cNvGrpSpPr/>
            <p:nvPr/>
          </p:nvGrpSpPr>
          <p:grpSpPr>
            <a:xfrm>
              <a:off x="2284527" y="4385707"/>
              <a:ext cx="1349580" cy="1349578"/>
              <a:chOff x="14311688" y="4300325"/>
              <a:chExt cx="1500348" cy="1500346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26BD9A4C-BCDE-2C45-B0A5-F25F889B27CD}"/>
                  </a:ext>
                </a:extLst>
              </p:cNvPr>
              <p:cNvSpPr/>
              <p:nvPr/>
            </p:nvSpPr>
            <p:spPr>
              <a:xfrm>
                <a:off x="14311688" y="4300325"/>
                <a:ext cx="1500348" cy="15003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4413428-C3A6-A84B-A55D-DB388DC0BCBC}"/>
                  </a:ext>
                </a:extLst>
              </p:cNvPr>
              <p:cNvSpPr txBox="1"/>
              <p:nvPr/>
            </p:nvSpPr>
            <p:spPr>
              <a:xfrm>
                <a:off x="14589999" y="4597400"/>
                <a:ext cx="907232" cy="923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B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52326499-94C1-6043-8AD5-AADF367E23DA}"/>
                </a:ext>
              </a:extLst>
            </p:cNvPr>
            <p:cNvGrpSpPr/>
            <p:nvPr/>
          </p:nvGrpSpPr>
          <p:grpSpPr>
            <a:xfrm>
              <a:off x="4055572" y="4164143"/>
              <a:ext cx="7478857" cy="1682233"/>
              <a:chOff x="2101748" y="8794522"/>
              <a:chExt cx="7478857" cy="1682233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B4213662-5B74-BC42-8C5D-4388D838E78F}"/>
                  </a:ext>
                </a:extLst>
              </p:cNvPr>
              <p:cNvSpPr txBox="1"/>
              <p:nvPr/>
            </p:nvSpPr>
            <p:spPr>
              <a:xfrm>
                <a:off x="2101748" y="9387867"/>
                <a:ext cx="7478857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That’s why we provide.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C8064F79-FEC4-D145-AA2D-3D01F60AF0FE}"/>
                  </a:ext>
                </a:extLst>
              </p:cNvPr>
              <p:cNvSpPr/>
              <p:nvPr/>
            </p:nvSpPr>
            <p:spPr>
              <a:xfrm>
                <a:off x="2101750" y="8794522"/>
                <a:ext cx="401017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Analyze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66CF2A0D-4D21-4D48-BA03-49F74155149F}"/>
              </a:ext>
            </a:extLst>
          </p:cNvPr>
          <p:cNvGrpSpPr/>
          <p:nvPr/>
        </p:nvGrpSpPr>
        <p:grpSpPr>
          <a:xfrm>
            <a:off x="1990888" y="10179626"/>
            <a:ext cx="9249902" cy="1682233"/>
            <a:chOff x="2284527" y="4164143"/>
            <a:chExt cx="9249902" cy="1682233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1A54A9F8-7354-8A46-8DEE-A821768E3A84}"/>
                </a:ext>
              </a:extLst>
            </p:cNvPr>
            <p:cNvGrpSpPr/>
            <p:nvPr/>
          </p:nvGrpSpPr>
          <p:grpSpPr>
            <a:xfrm>
              <a:off x="2284527" y="4385707"/>
              <a:ext cx="1349580" cy="1349578"/>
              <a:chOff x="14311688" y="4300325"/>
              <a:chExt cx="1500348" cy="1500346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105EAA2B-E711-514F-99AA-6F779BD49E2A}"/>
                  </a:ext>
                </a:extLst>
              </p:cNvPr>
              <p:cNvSpPr/>
              <p:nvPr/>
            </p:nvSpPr>
            <p:spPr>
              <a:xfrm>
                <a:off x="14311688" y="4300325"/>
                <a:ext cx="1500348" cy="150034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1916268-31EB-EA45-BB25-CE437815994C}"/>
                  </a:ext>
                </a:extLst>
              </p:cNvPr>
              <p:cNvSpPr txBox="1"/>
              <p:nvPr/>
            </p:nvSpPr>
            <p:spPr>
              <a:xfrm>
                <a:off x="14589999" y="4597400"/>
                <a:ext cx="907232" cy="923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C</a:t>
                </a: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FB4517A7-3830-5C41-9974-E139B9070A86}"/>
                </a:ext>
              </a:extLst>
            </p:cNvPr>
            <p:cNvGrpSpPr/>
            <p:nvPr/>
          </p:nvGrpSpPr>
          <p:grpSpPr>
            <a:xfrm>
              <a:off x="4055572" y="4164143"/>
              <a:ext cx="7478857" cy="1682233"/>
              <a:chOff x="2101748" y="8794522"/>
              <a:chExt cx="7478857" cy="1682233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27EC380C-7AD4-0241-B2CF-FC219698CB4B}"/>
                  </a:ext>
                </a:extLst>
              </p:cNvPr>
              <p:cNvSpPr txBox="1"/>
              <p:nvPr/>
            </p:nvSpPr>
            <p:spPr>
              <a:xfrm>
                <a:off x="2101748" y="9387867"/>
                <a:ext cx="7478857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That’s why we provide.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DEBBCD5A-95A6-004B-A51A-8B96FB1D399F}"/>
                  </a:ext>
                </a:extLst>
              </p:cNvPr>
              <p:cNvSpPr/>
              <p:nvPr/>
            </p:nvSpPr>
            <p:spPr>
              <a:xfrm>
                <a:off x="2101750" y="8794522"/>
                <a:ext cx="401017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Identify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sp>
        <p:nvSpPr>
          <p:cNvPr id="53" name="CuadroTexto 350">
            <a:extLst>
              <a:ext uri="{FF2B5EF4-FFF2-40B4-BE49-F238E27FC236}">
                <a16:creationId xmlns:a16="http://schemas.microsoft.com/office/drawing/2014/main" id="{47DB225B-3272-1944-8C79-98D323A25B08}"/>
              </a:ext>
            </a:extLst>
          </p:cNvPr>
          <p:cNvSpPr txBox="1"/>
          <p:nvPr/>
        </p:nvSpPr>
        <p:spPr>
          <a:xfrm>
            <a:off x="7566448" y="1022190"/>
            <a:ext cx="92448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Ecology Infographic</a:t>
            </a:r>
          </a:p>
        </p:txBody>
      </p:sp>
    </p:spTree>
    <p:extLst>
      <p:ext uri="{BB962C8B-B14F-4D97-AF65-F5344CB8AC3E}">
        <p14:creationId xmlns:p14="http://schemas.microsoft.com/office/powerpoint/2010/main" val="129593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2">
            <a:extLst>
              <a:ext uri="{FF2B5EF4-FFF2-40B4-BE49-F238E27FC236}">
                <a16:creationId xmlns:a16="http://schemas.microsoft.com/office/drawing/2014/main" id="{7E40D3C4-EFE7-C147-A122-8BC636C2B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3060" y="3783389"/>
            <a:ext cx="3122736" cy="6985306"/>
          </a:xfrm>
          <a:custGeom>
            <a:avLst/>
            <a:gdLst>
              <a:gd name="T0" fmla="*/ 3035 w 3036"/>
              <a:gd name="T1" fmla="*/ 3396 h 6786"/>
              <a:gd name="T2" fmla="*/ 1987 w 3036"/>
              <a:gd name="T3" fmla="*/ 3396 h 6786"/>
              <a:gd name="T4" fmla="*/ 2403 w 3036"/>
              <a:gd name="T5" fmla="*/ 0 h 6786"/>
              <a:gd name="T6" fmla="*/ 0 w 3036"/>
              <a:gd name="T7" fmla="*/ 3396 h 6786"/>
              <a:gd name="T8" fmla="*/ 1048 w 3036"/>
              <a:gd name="T9" fmla="*/ 3396 h 6786"/>
              <a:gd name="T10" fmla="*/ 632 w 3036"/>
              <a:gd name="T11" fmla="*/ 6785 h 6786"/>
              <a:gd name="T12" fmla="*/ 3035 w 3036"/>
              <a:gd name="T13" fmla="*/ 3396 h 6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36" h="6786">
                <a:moveTo>
                  <a:pt x="3035" y="3396"/>
                </a:moveTo>
                <a:lnTo>
                  <a:pt x="1987" y="3396"/>
                </a:lnTo>
                <a:lnTo>
                  <a:pt x="2403" y="0"/>
                </a:lnTo>
                <a:lnTo>
                  <a:pt x="0" y="3396"/>
                </a:lnTo>
                <a:lnTo>
                  <a:pt x="1048" y="3396"/>
                </a:lnTo>
                <a:lnTo>
                  <a:pt x="632" y="6785"/>
                </a:lnTo>
                <a:lnTo>
                  <a:pt x="3035" y="3396"/>
                </a:lnTo>
              </a:path>
            </a:pathLst>
          </a:custGeom>
          <a:solidFill>
            <a:srgbClr val="FAE28A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6B92D03-38E4-2C43-BD46-AE427C3E5D6E}"/>
              </a:ext>
            </a:extLst>
          </p:cNvPr>
          <p:cNvGrpSpPr/>
          <p:nvPr/>
        </p:nvGrpSpPr>
        <p:grpSpPr>
          <a:xfrm>
            <a:off x="11140709" y="6269406"/>
            <a:ext cx="2094671" cy="2082765"/>
            <a:chOff x="7759600" y="12508630"/>
            <a:chExt cx="2038126" cy="2026542"/>
          </a:xfrm>
        </p:grpSpPr>
        <p:sp>
          <p:nvSpPr>
            <p:cNvPr id="98" name="Freeform 365">
              <a:extLst>
                <a:ext uri="{FF2B5EF4-FFF2-40B4-BE49-F238E27FC236}">
                  <a16:creationId xmlns:a16="http://schemas.microsoft.com/office/drawing/2014/main" id="{43891014-C403-9B4E-BC67-600378C1C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600" y="12508630"/>
              <a:ext cx="2038126" cy="2026542"/>
            </a:xfrm>
            <a:custGeom>
              <a:avLst/>
              <a:gdLst>
                <a:gd name="T0" fmla="*/ 1169 w 2330"/>
                <a:gd name="T1" fmla="*/ 0 h 2313"/>
                <a:gd name="T2" fmla="*/ 1169 w 2330"/>
                <a:gd name="T3" fmla="*/ 0 h 2313"/>
                <a:gd name="T4" fmla="*/ 1453 w 2330"/>
                <a:gd name="T5" fmla="*/ 189 h 2313"/>
                <a:gd name="T6" fmla="*/ 1461 w 2330"/>
                <a:gd name="T7" fmla="*/ 189 h 2313"/>
                <a:gd name="T8" fmla="*/ 1796 w 2330"/>
                <a:gd name="T9" fmla="*/ 189 h 2313"/>
                <a:gd name="T10" fmla="*/ 1805 w 2330"/>
                <a:gd name="T11" fmla="*/ 189 h 2313"/>
                <a:gd name="T12" fmla="*/ 1943 w 2330"/>
                <a:gd name="T13" fmla="*/ 498 h 2313"/>
                <a:gd name="T14" fmla="*/ 1951 w 2330"/>
                <a:gd name="T15" fmla="*/ 507 h 2313"/>
                <a:gd name="T16" fmla="*/ 2235 w 2330"/>
                <a:gd name="T17" fmla="*/ 688 h 2313"/>
                <a:gd name="T18" fmla="*/ 2235 w 2330"/>
                <a:gd name="T19" fmla="*/ 696 h 2313"/>
                <a:gd name="T20" fmla="*/ 2192 w 2330"/>
                <a:gd name="T21" fmla="*/ 1031 h 2313"/>
                <a:gd name="T22" fmla="*/ 2192 w 2330"/>
                <a:gd name="T23" fmla="*/ 1040 h 2313"/>
                <a:gd name="T24" fmla="*/ 2329 w 2330"/>
                <a:gd name="T25" fmla="*/ 1349 h 2313"/>
                <a:gd name="T26" fmla="*/ 2329 w 2330"/>
                <a:gd name="T27" fmla="*/ 1349 h 2313"/>
                <a:gd name="T28" fmla="*/ 2106 w 2330"/>
                <a:gd name="T29" fmla="*/ 1607 h 2313"/>
                <a:gd name="T30" fmla="*/ 2106 w 2330"/>
                <a:gd name="T31" fmla="*/ 1616 h 2313"/>
                <a:gd name="T32" fmla="*/ 2054 w 2330"/>
                <a:gd name="T33" fmla="*/ 1951 h 2313"/>
                <a:gd name="T34" fmla="*/ 2054 w 2330"/>
                <a:gd name="T35" fmla="*/ 1960 h 2313"/>
                <a:gd name="T36" fmla="*/ 1728 w 2330"/>
                <a:gd name="T37" fmla="*/ 2054 h 2313"/>
                <a:gd name="T38" fmla="*/ 1719 w 2330"/>
                <a:gd name="T39" fmla="*/ 2054 h 2313"/>
                <a:gd name="T40" fmla="*/ 1504 w 2330"/>
                <a:gd name="T41" fmla="*/ 2312 h 2313"/>
                <a:gd name="T42" fmla="*/ 1496 w 2330"/>
                <a:gd name="T43" fmla="*/ 2312 h 2313"/>
                <a:gd name="T44" fmla="*/ 1169 w 2330"/>
                <a:gd name="T45" fmla="*/ 2217 h 2313"/>
                <a:gd name="T46" fmla="*/ 1160 w 2330"/>
                <a:gd name="T47" fmla="*/ 2217 h 2313"/>
                <a:gd name="T48" fmla="*/ 834 w 2330"/>
                <a:gd name="T49" fmla="*/ 2312 h 2313"/>
                <a:gd name="T50" fmla="*/ 825 w 2330"/>
                <a:gd name="T51" fmla="*/ 2312 h 2313"/>
                <a:gd name="T52" fmla="*/ 610 w 2330"/>
                <a:gd name="T53" fmla="*/ 2054 h 2313"/>
                <a:gd name="T54" fmla="*/ 602 w 2330"/>
                <a:gd name="T55" fmla="*/ 2054 h 2313"/>
                <a:gd name="T56" fmla="*/ 275 w 2330"/>
                <a:gd name="T57" fmla="*/ 1960 h 2313"/>
                <a:gd name="T58" fmla="*/ 275 w 2330"/>
                <a:gd name="T59" fmla="*/ 1951 h 2313"/>
                <a:gd name="T60" fmla="*/ 223 w 2330"/>
                <a:gd name="T61" fmla="*/ 1616 h 2313"/>
                <a:gd name="T62" fmla="*/ 223 w 2330"/>
                <a:gd name="T63" fmla="*/ 1607 h 2313"/>
                <a:gd name="T64" fmla="*/ 0 w 2330"/>
                <a:gd name="T65" fmla="*/ 1349 h 2313"/>
                <a:gd name="T66" fmla="*/ 0 w 2330"/>
                <a:gd name="T67" fmla="*/ 1349 h 2313"/>
                <a:gd name="T68" fmla="*/ 137 w 2330"/>
                <a:gd name="T69" fmla="*/ 1040 h 2313"/>
                <a:gd name="T70" fmla="*/ 137 w 2330"/>
                <a:gd name="T71" fmla="*/ 1031 h 2313"/>
                <a:gd name="T72" fmla="*/ 94 w 2330"/>
                <a:gd name="T73" fmla="*/ 696 h 2313"/>
                <a:gd name="T74" fmla="*/ 94 w 2330"/>
                <a:gd name="T75" fmla="*/ 688 h 2313"/>
                <a:gd name="T76" fmla="*/ 378 w 2330"/>
                <a:gd name="T77" fmla="*/ 507 h 2313"/>
                <a:gd name="T78" fmla="*/ 387 w 2330"/>
                <a:gd name="T79" fmla="*/ 498 h 2313"/>
                <a:gd name="T80" fmla="*/ 524 w 2330"/>
                <a:gd name="T81" fmla="*/ 189 h 2313"/>
                <a:gd name="T82" fmla="*/ 533 w 2330"/>
                <a:gd name="T83" fmla="*/ 189 h 2313"/>
                <a:gd name="T84" fmla="*/ 868 w 2330"/>
                <a:gd name="T85" fmla="*/ 189 h 2313"/>
                <a:gd name="T86" fmla="*/ 877 w 2330"/>
                <a:gd name="T87" fmla="*/ 189 h 2313"/>
                <a:gd name="T88" fmla="*/ 1160 w 2330"/>
                <a:gd name="T89" fmla="*/ 0 h 2313"/>
                <a:gd name="T90" fmla="*/ 1169 w 2330"/>
                <a:gd name="T91" fmla="*/ 0 h 2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30" h="2313">
                  <a:moveTo>
                    <a:pt x="1169" y="0"/>
                  </a:moveTo>
                  <a:lnTo>
                    <a:pt x="1169" y="0"/>
                  </a:lnTo>
                  <a:cubicBezTo>
                    <a:pt x="1453" y="189"/>
                    <a:pt x="1453" y="189"/>
                    <a:pt x="1453" y="189"/>
                  </a:cubicBezTo>
                  <a:lnTo>
                    <a:pt x="1461" y="189"/>
                  </a:lnTo>
                  <a:cubicBezTo>
                    <a:pt x="1796" y="189"/>
                    <a:pt x="1796" y="189"/>
                    <a:pt x="1796" y="189"/>
                  </a:cubicBezTo>
                  <a:cubicBezTo>
                    <a:pt x="1805" y="189"/>
                    <a:pt x="1805" y="189"/>
                    <a:pt x="1805" y="189"/>
                  </a:cubicBezTo>
                  <a:cubicBezTo>
                    <a:pt x="1943" y="498"/>
                    <a:pt x="1943" y="498"/>
                    <a:pt x="1943" y="498"/>
                  </a:cubicBezTo>
                  <a:lnTo>
                    <a:pt x="1951" y="507"/>
                  </a:lnTo>
                  <a:cubicBezTo>
                    <a:pt x="2235" y="688"/>
                    <a:pt x="2235" y="688"/>
                    <a:pt x="2235" y="688"/>
                  </a:cubicBezTo>
                  <a:lnTo>
                    <a:pt x="2235" y="696"/>
                  </a:lnTo>
                  <a:cubicBezTo>
                    <a:pt x="2192" y="1031"/>
                    <a:pt x="2192" y="1031"/>
                    <a:pt x="2192" y="1031"/>
                  </a:cubicBezTo>
                  <a:cubicBezTo>
                    <a:pt x="2192" y="1031"/>
                    <a:pt x="2192" y="1031"/>
                    <a:pt x="2192" y="1040"/>
                  </a:cubicBezTo>
                  <a:cubicBezTo>
                    <a:pt x="2329" y="1349"/>
                    <a:pt x="2329" y="1349"/>
                    <a:pt x="2329" y="1349"/>
                  </a:cubicBezTo>
                  <a:lnTo>
                    <a:pt x="2329" y="1349"/>
                  </a:lnTo>
                  <a:cubicBezTo>
                    <a:pt x="2106" y="1607"/>
                    <a:pt x="2106" y="1607"/>
                    <a:pt x="2106" y="1607"/>
                  </a:cubicBezTo>
                  <a:lnTo>
                    <a:pt x="2106" y="1616"/>
                  </a:lnTo>
                  <a:cubicBezTo>
                    <a:pt x="2054" y="1951"/>
                    <a:pt x="2054" y="1951"/>
                    <a:pt x="2054" y="1951"/>
                  </a:cubicBezTo>
                  <a:cubicBezTo>
                    <a:pt x="2054" y="1951"/>
                    <a:pt x="2054" y="1951"/>
                    <a:pt x="2054" y="1960"/>
                  </a:cubicBezTo>
                  <a:cubicBezTo>
                    <a:pt x="1728" y="2054"/>
                    <a:pt x="1728" y="2054"/>
                    <a:pt x="1728" y="2054"/>
                  </a:cubicBezTo>
                  <a:cubicBezTo>
                    <a:pt x="1728" y="2054"/>
                    <a:pt x="1728" y="2054"/>
                    <a:pt x="1719" y="2054"/>
                  </a:cubicBezTo>
                  <a:cubicBezTo>
                    <a:pt x="1504" y="2312"/>
                    <a:pt x="1504" y="2312"/>
                    <a:pt x="1504" y="2312"/>
                  </a:cubicBezTo>
                  <a:cubicBezTo>
                    <a:pt x="1496" y="2312"/>
                    <a:pt x="1496" y="2312"/>
                    <a:pt x="1496" y="2312"/>
                  </a:cubicBezTo>
                  <a:cubicBezTo>
                    <a:pt x="1169" y="2217"/>
                    <a:pt x="1169" y="2217"/>
                    <a:pt x="1169" y="2217"/>
                  </a:cubicBezTo>
                  <a:lnTo>
                    <a:pt x="1160" y="2217"/>
                  </a:lnTo>
                  <a:cubicBezTo>
                    <a:pt x="834" y="2312"/>
                    <a:pt x="834" y="2312"/>
                    <a:pt x="834" y="2312"/>
                  </a:cubicBezTo>
                  <a:cubicBezTo>
                    <a:pt x="834" y="2312"/>
                    <a:pt x="834" y="2312"/>
                    <a:pt x="825" y="2312"/>
                  </a:cubicBezTo>
                  <a:cubicBezTo>
                    <a:pt x="610" y="2054"/>
                    <a:pt x="610" y="2054"/>
                    <a:pt x="610" y="2054"/>
                  </a:cubicBezTo>
                  <a:cubicBezTo>
                    <a:pt x="602" y="2054"/>
                    <a:pt x="602" y="2054"/>
                    <a:pt x="602" y="2054"/>
                  </a:cubicBezTo>
                  <a:cubicBezTo>
                    <a:pt x="275" y="1960"/>
                    <a:pt x="275" y="1960"/>
                    <a:pt x="275" y="1960"/>
                  </a:cubicBezTo>
                  <a:cubicBezTo>
                    <a:pt x="275" y="1951"/>
                    <a:pt x="275" y="1951"/>
                    <a:pt x="275" y="1951"/>
                  </a:cubicBezTo>
                  <a:cubicBezTo>
                    <a:pt x="223" y="1616"/>
                    <a:pt x="223" y="1616"/>
                    <a:pt x="223" y="1616"/>
                  </a:cubicBezTo>
                  <a:lnTo>
                    <a:pt x="223" y="1607"/>
                  </a:lnTo>
                  <a:cubicBezTo>
                    <a:pt x="0" y="1349"/>
                    <a:pt x="0" y="1349"/>
                    <a:pt x="0" y="1349"/>
                  </a:cubicBezTo>
                  <a:lnTo>
                    <a:pt x="0" y="1349"/>
                  </a:lnTo>
                  <a:cubicBezTo>
                    <a:pt x="137" y="1040"/>
                    <a:pt x="137" y="1040"/>
                    <a:pt x="137" y="1040"/>
                  </a:cubicBezTo>
                  <a:cubicBezTo>
                    <a:pt x="137" y="1031"/>
                    <a:pt x="137" y="1031"/>
                    <a:pt x="137" y="1031"/>
                  </a:cubicBezTo>
                  <a:cubicBezTo>
                    <a:pt x="94" y="696"/>
                    <a:pt x="94" y="696"/>
                    <a:pt x="94" y="696"/>
                  </a:cubicBezTo>
                  <a:lnTo>
                    <a:pt x="94" y="688"/>
                  </a:lnTo>
                  <a:cubicBezTo>
                    <a:pt x="378" y="507"/>
                    <a:pt x="378" y="507"/>
                    <a:pt x="378" y="507"/>
                  </a:cubicBezTo>
                  <a:cubicBezTo>
                    <a:pt x="378" y="507"/>
                    <a:pt x="378" y="498"/>
                    <a:pt x="387" y="498"/>
                  </a:cubicBezTo>
                  <a:cubicBezTo>
                    <a:pt x="524" y="189"/>
                    <a:pt x="524" y="189"/>
                    <a:pt x="524" y="189"/>
                  </a:cubicBezTo>
                  <a:cubicBezTo>
                    <a:pt x="524" y="189"/>
                    <a:pt x="524" y="189"/>
                    <a:pt x="533" y="189"/>
                  </a:cubicBezTo>
                  <a:cubicBezTo>
                    <a:pt x="868" y="189"/>
                    <a:pt x="868" y="189"/>
                    <a:pt x="868" y="189"/>
                  </a:cubicBezTo>
                  <a:lnTo>
                    <a:pt x="877" y="189"/>
                  </a:lnTo>
                  <a:cubicBezTo>
                    <a:pt x="1160" y="0"/>
                    <a:pt x="1160" y="0"/>
                    <a:pt x="1160" y="0"/>
                  </a:cubicBezTo>
                  <a:lnTo>
                    <a:pt x="1169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1C4AF4D-EAA0-8343-9D72-3E586A782900}"/>
                </a:ext>
              </a:extLst>
            </p:cNvPr>
            <p:cNvGrpSpPr/>
            <p:nvPr/>
          </p:nvGrpSpPr>
          <p:grpSpPr>
            <a:xfrm>
              <a:off x="8362966" y="13232192"/>
              <a:ext cx="731488" cy="654216"/>
              <a:chOff x="15870587" y="15004090"/>
              <a:chExt cx="633769" cy="566820"/>
            </a:xfrm>
          </p:grpSpPr>
          <p:sp>
            <p:nvSpPr>
              <p:cNvPr id="100" name="Freeform 163">
                <a:extLst>
                  <a:ext uri="{FF2B5EF4-FFF2-40B4-BE49-F238E27FC236}">
                    <a16:creationId xmlns:a16="http://schemas.microsoft.com/office/drawing/2014/main" id="{C40432F9-B4FD-8C4A-A425-D0FE8D315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70587" y="15004090"/>
                <a:ext cx="633769" cy="392758"/>
              </a:xfrm>
              <a:custGeom>
                <a:avLst/>
                <a:gdLst>
                  <a:gd name="T0" fmla="*/ 506 w 625"/>
                  <a:gd name="T1" fmla="*/ 389 h 390"/>
                  <a:gd name="T2" fmla="*/ 506 w 625"/>
                  <a:gd name="T3" fmla="*/ 389 h 390"/>
                  <a:gd name="T4" fmla="*/ 235 w 625"/>
                  <a:gd name="T5" fmla="*/ 389 h 390"/>
                  <a:gd name="T6" fmla="*/ 181 w 625"/>
                  <a:gd name="T7" fmla="*/ 335 h 390"/>
                  <a:gd name="T8" fmla="*/ 99 w 625"/>
                  <a:gd name="T9" fmla="*/ 63 h 390"/>
                  <a:gd name="T10" fmla="*/ 27 w 625"/>
                  <a:gd name="T11" fmla="*/ 63 h 390"/>
                  <a:gd name="T12" fmla="*/ 0 w 625"/>
                  <a:gd name="T13" fmla="*/ 36 h 390"/>
                  <a:gd name="T14" fmla="*/ 27 w 625"/>
                  <a:gd name="T15" fmla="*/ 0 h 390"/>
                  <a:gd name="T16" fmla="*/ 117 w 625"/>
                  <a:gd name="T17" fmla="*/ 0 h 390"/>
                  <a:gd name="T18" fmla="*/ 145 w 625"/>
                  <a:gd name="T19" fmla="*/ 27 h 390"/>
                  <a:gd name="T20" fmla="*/ 235 w 625"/>
                  <a:gd name="T21" fmla="*/ 326 h 390"/>
                  <a:gd name="T22" fmla="*/ 235 w 625"/>
                  <a:gd name="T23" fmla="*/ 326 h 390"/>
                  <a:gd name="T24" fmla="*/ 506 w 625"/>
                  <a:gd name="T25" fmla="*/ 326 h 390"/>
                  <a:gd name="T26" fmla="*/ 506 w 625"/>
                  <a:gd name="T27" fmla="*/ 326 h 390"/>
                  <a:gd name="T28" fmla="*/ 551 w 625"/>
                  <a:gd name="T29" fmla="*/ 154 h 390"/>
                  <a:gd name="T30" fmla="*/ 325 w 625"/>
                  <a:gd name="T31" fmla="*/ 154 h 390"/>
                  <a:gd name="T32" fmla="*/ 298 w 625"/>
                  <a:gd name="T33" fmla="*/ 118 h 390"/>
                  <a:gd name="T34" fmla="*/ 325 w 625"/>
                  <a:gd name="T35" fmla="*/ 91 h 390"/>
                  <a:gd name="T36" fmla="*/ 588 w 625"/>
                  <a:gd name="T37" fmla="*/ 91 h 390"/>
                  <a:gd name="T38" fmla="*/ 615 w 625"/>
                  <a:gd name="T39" fmla="*/ 109 h 390"/>
                  <a:gd name="T40" fmla="*/ 624 w 625"/>
                  <a:gd name="T41" fmla="*/ 127 h 390"/>
                  <a:gd name="T42" fmla="*/ 560 w 625"/>
                  <a:gd name="T43" fmla="*/ 335 h 390"/>
                  <a:gd name="T44" fmla="*/ 506 w 625"/>
                  <a:gd name="T45" fmla="*/ 389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25" h="390">
                    <a:moveTo>
                      <a:pt x="506" y="389"/>
                    </a:moveTo>
                    <a:lnTo>
                      <a:pt x="506" y="389"/>
                    </a:lnTo>
                    <a:cubicBezTo>
                      <a:pt x="235" y="389"/>
                      <a:pt x="235" y="389"/>
                      <a:pt x="235" y="389"/>
                    </a:cubicBezTo>
                    <a:cubicBezTo>
                      <a:pt x="208" y="389"/>
                      <a:pt x="181" y="362"/>
                      <a:pt x="181" y="335"/>
                    </a:cubicBezTo>
                    <a:cubicBezTo>
                      <a:pt x="99" y="63"/>
                      <a:pt x="99" y="63"/>
                      <a:pt x="99" y="63"/>
                    </a:cubicBezTo>
                    <a:cubicBezTo>
                      <a:pt x="27" y="63"/>
                      <a:pt x="27" y="63"/>
                      <a:pt x="27" y="63"/>
                    </a:cubicBezTo>
                    <a:cubicBezTo>
                      <a:pt x="9" y="63"/>
                      <a:pt x="0" y="46"/>
                      <a:pt x="0" y="36"/>
                    </a:cubicBezTo>
                    <a:cubicBezTo>
                      <a:pt x="0" y="18"/>
                      <a:pt x="9" y="0"/>
                      <a:pt x="27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35" y="0"/>
                      <a:pt x="145" y="9"/>
                      <a:pt x="145" y="27"/>
                    </a:cubicBezTo>
                    <a:cubicBezTo>
                      <a:pt x="235" y="326"/>
                      <a:pt x="235" y="326"/>
                      <a:pt x="235" y="326"/>
                    </a:cubicBezTo>
                    <a:lnTo>
                      <a:pt x="235" y="326"/>
                    </a:lnTo>
                    <a:cubicBezTo>
                      <a:pt x="506" y="326"/>
                      <a:pt x="506" y="326"/>
                      <a:pt x="506" y="326"/>
                    </a:cubicBezTo>
                    <a:lnTo>
                      <a:pt x="506" y="326"/>
                    </a:lnTo>
                    <a:cubicBezTo>
                      <a:pt x="551" y="154"/>
                      <a:pt x="551" y="154"/>
                      <a:pt x="551" y="154"/>
                    </a:cubicBezTo>
                    <a:cubicBezTo>
                      <a:pt x="325" y="154"/>
                      <a:pt x="325" y="154"/>
                      <a:pt x="325" y="154"/>
                    </a:cubicBezTo>
                    <a:cubicBezTo>
                      <a:pt x="307" y="154"/>
                      <a:pt x="298" y="136"/>
                      <a:pt x="298" y="118"/>
                    </a:cubicBezTo>
                    <a:cubicBezTo>
                      <a:pt x="298" y="109"/>
                      <a:pt x="307" y="91"/>
                      <a:pt x="325" y="91"/>
                    </a:cubicBezTo>
                    <a:cubicBezTo>
                      <a:pt x="588" y="91"/>
                      <a:pt x="588" y="91"/>
                      <a:pt x="588" y="91"/>
                    </a:cubicBezTo>
                    <a:cubicBezTo>
                      <a:pt x="596" y="91"/>
                      <a:pt x="605" y="100"/>
                      <a:pt x="615" y="109"/>
                    </a:cubicBezTo>
                    <a:cubicBezTo>
                      <a:pt x="624" y="109"/>
                      <a:pt x="624" y="118"/>
                      <a:pt x="624" y="127"/>
                    </a:cubicBezTo>
                    <a:cubicBezTo>
                      <a:pt x="560" y="335"/>
                      <a:pt x="560" y="335"/>
                      <a:pt x="560" y="335"/>
                    </a:cubicBezTo>
                    <a:cubicBezTo>
                      <a:pt x="560" y="362"/>
                      <a:pt x="533" y="389"/>
                      <a:pt x="506" y="389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1" name="Freeform 164">
                <a:extLst>
                  <a:ext uri="{FF2B5EF4-FFF2-40B4-BE49-F238E27FC236}">
                    <a16:creationId xmlns:a16="http://schemas.microsoft.com/office/drawing/2014/main" id="{48A6D18F-E88A-0B40-8178-04FA3FB68B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17870" y="15450406"/>
                <a:ext cx="120507" cy="120504"/>
              </a:xfrm>
              <a:custGeom>
                <a:avLst/>
                <a:gdLst>
                  <a:gd name="T0" fmla="*/ 0 w 118"/>
                  <a:gd name="T1" fmla="*/ 63 h 119"/>
                  <a:gd name="T2" fmla="*/ 0 w 118"/>
                  <a:gd name="T3" fmla="*/ 63 h 119"/>
                  <a:gd name="T4" fmla="*/ 63 w 118"/>
                  <a:gd name="T5" fmla="*/ 0 h 119"/>
                  <a:gd name="T6" fmla="*/ 117 w 118"/>
                  <a:gd name="T7" fmla="*/ 63 h 119"/>
                  <a:gd name="T8" fmla="*/ 63 w 118"/>
                  <a:gd name="T9" fmla="*/ 118 h 119"/>
                  <a:gd name="T10" fmla="*/ 0 w 118"/>
                  <a:gd name="T11" fmla="*/ 63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" h="119">
                    <a:moveTo>
                      <a:pt x="0" y="63"/>
                    </a:moveTo>
                    <a:lnTo>
                      <a:pt x="0" y="63"/>
                    </a:lnTo>
                    <a:cubicBezTo>
                      <a:pt x="0" y="27"/>
                      <a:pt x="27" y="0"/>
                      <a:pt x="63" y="0"/>
                    </a:cubicBezTo>
                    <a:cubicBezTo>
                      <a:pt x="99" y="0"/>
                      <a:pt x="117" y="27"/>
                      <a:pt x="117" y="63"/>
                    </a:cubicBezTo>
                    <a:cubicBezTo>
                      <a:pt x="117" y="99"/>
                      <a:pt x="99" y="118"/>
                      <a:pt x="63" y="118"/>
                    </a:cubicBezTo>
                    <a:cubicBezTo>
                      <a:pt x="27" y="118"/>
                      <a:pt x="0" y="99"/>
                      <a:pt x="0" y="63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2" name="Freeform 165">
                <a:extLst>
                  <a:ext uri="{FF2B5EF4-FFF2-40B4-BE49-F238E27FC236}">
                    <a16:creationId xmlns:a16="http://schemas.microsoft.com/office/drawing/2014/main" id="{4AB3AA4E-AC47-1E46-A70B-362C1237C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48144" y="15450406"/>
                <a:ext cx="120507" cy="120504"/>
              </a:xfrm>
              <a:custGeom>
                <a:avLst/>
                <a:gdLst>
                  <a:gd name="T0" fmla="*/ 0 w 119"/>
                  <a:gd name="T1" fmla="*/ 63 h 119"/>
                  <a:gd name="T2" fmla="*/ 0 w 119"/>
                  <a:gd name="T3" fmla="*/ 63 h 119"/>
                  <a:gd name="T4" fmla="*/ 63 w 119"/>
                  <a:gd name="T5" fmla="*/ 0 h 119"/>
                  <a:gd name="T6" fmla="*/ 118 w 119"/>
                  <a:gd name="T7" fmla="*/ 63 h 119"/>
                  <a:gd name="T8" fmla="*/ 63 w 119"/>
                  <a:gd name="T9" fmla="*/ 118 h 119"/>
                  <a:gd name="T10" fmla="*/ 0 w 119"/>
                  <a:gd name="T11" fmla="*/ 63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" h="119">
                    <a:moveTo>
                      <a:pt x="0" y="63"/>
                    </a:moveTo>
                    <a:lnTo>
                      <a:pt x="0" y="63"/>
                    </a:lnTo>
                    <a:cubicBezTo>
                      <a:pt x="0" y="27"/>
                      <a:pt x="27" y="0"/>
                      <a:pt x="63" y="0"/>
                    </a:cubicBezTo>
                    <a:cubicBezTo>
                      <a:pt x="90" y="0"/>
                      <a:pt x="118" y="27"/>
                      <a:pt x="118" y="63"/>
                    </a:cubicBezTo>
                    <a:cubicBezTo>
                      <a:pt x="118" y="99"/>
                      <a:pt x="90" y="118"/>
                      <a:pt x="63" y="118"/>
                    </a:cubicBezTo>
                    <a:cubicBezTo>
                      <a:pt x="27" y="118"/>
                      <a:pt x="0" y="99"/>
                      <a:pt x="0" y="63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sp>
        <p:nvSpPr>
          <p:cNvPr id="76" name="Freeform 3">
            <a:extLst>
              <a:ext uri="{FF2B5EF4-FFF2-40B4-BE49-F238E27FC236}">
                <a16:creationId xmlns:a16="http://schemas.microsoft.com/office/drawing/2014/main" id="{D7232276-8CEF-F34C-98D3-DFC18F2C6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4125" y="3783391"/>
            <a:ext cx="3127274" cy="6985302"/>
          </a:xfrm>
          <a:custGeom>
            <a:avLst/>
            <a:gdLst>
              <a:gd name="T0" fmla="*/ 3036 w 3037"/>
              <a:gd name="T1" fmla="*/ 3396 h 6786"/>
              <a:gd name="T2" fmla="*/ 1988 w 3037"/>
              <a:gd name="T3" fmla="*/ 3396 h 6786"/>
              <a:gd name="T4" fmla="*/ 2403 w 3037"/>
              <a:gd name="T5" fmla="*/ 0 h 6786"/>
              <a:gd name="T6" fmla="*/ 0 w 3037"/>
              <a:gd name="T7" fmla="*/ 3396 h 6786"/>
              <a:gd name="T8" fmla="*/ 1048 w 3037"/>
              <a:gd name="T9" fmla="*/ 3396 h 6786"/>
              <a:gd name="T10" fmla="*/ 623 w 3037"/>
              <a:gd name="T11" fmla="*/ 6785 h 6786"/>
              <a:gd name="T12" fmla="*/ 3036 w 3037"/>
              <a:gd name="T13" fmla="*/ 3396 h 6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37" h="6786">
                <a:moveTo>
                  <a:pt x="3036" y="3396"/>
                </a:moveTo>
                <a:lnTo>
                  <a:pt x="1988" y="3396"/>
                </a:lnTo>
                <a:lnTo>
                  <a:pt x="2403" y="0"/>
                </a:lnTo>
                <a:lnTo>
                  <a:pt x="0" y="3396"/>
                </a:lnTo>
                <a:lnTo>
                  <a:pt x="1048" y="3396"/>
                </a:lnTo>
                <a:lnTo>
                  <a:pt x="623" y="6785"/>
                </a:lnTo>
                <a:lnTo>
                  <a:pt x="3036" y="3396"/>
                </a:lnTo>
              </a:path>
            </a:pathLst>
          </a:custGeom>
          <a:solidFill>
            <a:srgbClr val="FAE28A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9F024A0-71E4-8A44-9DEA-70DFCF110A26}"/>
              </a:ext>
            </a:extLst>
          </p:cNvPr>
          <p:cNvGrpSpPr/>
          <p:nvPr/>
        </p:nvGrpSpPr>
        <p:grpSpPr>
          <a:xfrm>
            <a:off x="17440428" y="6269406"/>
            <a:ext cx="2094669" cy="2082764"/>
            <a:chOff x="15886525" y="12508630"/>
            <a:chExt cx="2038126" cy="2026542"/>
          </a:xfrm>
        </p:grpSpPr>
        <p:sp>
          <p:nvSpPr>
            <p:cNvPr id="104" name="Freeform 365">
              <a:extLst>
                <a:ext uri="{FF2B5EF4-FFF2-40B4-BE49-F238E27FC236}">
                  <a16:creationId xmlns:a16="http://schemas.microsoft.com/office/drawing/2014/main" id="{438A36EF-8F21-1340-B2C1-54A1708D9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6525" y="12508630"/>
              <a:ext cx="2038126" cy="2026542"/>
            </a:xfrm>
            <a:custGeom>
              <a:avLst/>
              <a:gdLst>
                <a:gd name="T0" fmla="*/ 1169 w 2330"/>
                <a:gd name="T1" fmla="*/ 0 h 2313"/>
                <a:gd name="T2" fmla="*/ 1169 w 2330"/>
                <a:gd name="T3" fmla="*/ 0 h 2313"/>
                <a:gd name="T4" fmla="*/ 1453 w 2330"/>
                <a:gd name="T5" fmla="*/ 189 h 2313"/>
                <a:gd name="T6" fmla="*/ 1461 w 2330"/>
                <a:gd name="T7" fmla="*/ 189 h 2313"/>
                <a:gd name="T8" fmla="*/ 1796 w 2330"/>
                <a:gd name="T9" fmla="*/ 189 h 2313"/>
                <a:gd name="T10" fmla="*/ 1805 w 2330"/>
                <a:gd name="T11" fmla="*/ 189 h 2313"/>
                <a:gd name="T12" fmla="*/ 1943 w 2330"/>
                <a:gd name="T13" fmla="*/ 498 h 2313"/>
                <a:gd name="T14" fmla="*/ 1951 w 2330"/>
                <a:gd name="T15" fmla="*/ 507 h 2313"/>
                <a:gd name="T16" fmla="*/ 2235 w 2330"/>
                <a:gd name="T17" fmla="*/ 688 h 2313"/>
                <a:gd name="T18" fmla="*/ 2235 w 2330"/>
                <a:gd name="T19" fmla="*/ 696 h 2313"/>
                <a:gd name="T20" fmla="*/ 2192 w 2330"/>
                <a:gd name="T21" fmla="*/ 1031 h 2313"/>
                <a:gd name="T22" fmla="*/ 2192 w 2330"/>
                <a:gd name="T23" fmla="*/ 1040 h 2313"/>
                <a:gd name="T24" fmla="*/ 2329 w 2330"/>
                <a:gd name="T25" fmla="*/ 1349 h 2313"/>
                <a:gd name="T26" fmla="*/ 2329 w 2330"/>
                <a:gd name="T27" fmla="*/ 1349 h 2313"/>
                <a:gd name="T28" fmla="*/ 2106 w 2330"/>
                <a:gd name="T29" fmla="*/ 1607 h 2313"/>
                <a:gd name="T30" fmla="*/ 2106 w 2330"/>
                <a:gd name="T31" fmla="*/ 1616 h 2313"/>
                <a:gd name="T32" fmla="*/ 2054 w 2330"/>
                <a:gd name="T33" fmla="*/ 1951 h 2313"/>
                <a:gd name="T34" fmla="*/ 2054 w 2330"/>
                <a:gd name="T35" fmla="*/ 1960 h 2313"/>
                <a:gd name="T36" fmla="*/ 1728 w 2330"/>
                <a:gd name="T37" fmla="*/ 2054 h 2313"/>
                <a:gd name="T38" fmla="*/ 1719 w 2330"/>
                <a:gd name="T39" fmla="*/ 2054 h 2313"/>
                <a:gd name="T40" fmla="*/ 1504 w 2330"/>
                <a:gd name="T41" fmla="*/ 2312 h 2313"/>
                <a:gd name="T42" fmla="*/ 1496 w 2330"/>
                <a:gd name="T43" fmla="*/ 2312 h 2313"/>
                <a:gd name="T44" fmla="*/ 1169 w 2330"/>
                <a:gd name="T45" fmla="*/ 2217 h 2313"/>
                <a:gd name="T46" fmla="*/ 1160 w 2330"/>
                <a:gd name="T47" fmla="*/ 2217 h 2313"/>
                <a:gd name="T48" fmla="*/ 834 w 2330"/>
                <a:gd name="T49" fmla="*/ 2312 h 2313"/>
                <a:gd name="T50" fmla="*/ 825 w 2330"/>
                <a:gd name="T51" fmla="*/ 2312 h 2313"/>
                <a:gd name="T52" fmla="*/ 610 w 2330"/>
                <a:gd name="T53" fmla="*/ 2054 h 2313"/>
                <a:gd name="T54" fmla="*/ 602 w 2330"/>
                <a:gd name="T55" fmla="*/ 2054 h 2313"/>
                <a:gd name="T56" fmla="*/ 275 w 2330"/>
                <a:gd name="T57" fmla="*/ 1960 h 2313"/>
                <a:gd name="T58" fmla="*/ 275 w 2330"/>
                <a:gd name="T59" fmla="*/ 1951 h 2313"/>
                <a:gd name="T60" fmla="*/ 223 w 2330"/>
                <a:gd name="T61" fmla="*/ 1616 h 2313"/>
                <a:gd name="T62" fmla="*/ 223 w 2330"/>
                <a:gd name="T63" fmla="*/ 1607 h 2313"/>
                <a:gd name="T64" fmla="*/ 0 w 2330"/>
                <a:gd name="T65" fmla="*/ 1349 h 2313"/>
                <a:gd name="T66" fmla="*/ 0 w 2330"/>
                <a:gd name="T67" fmla="*/ 1349 h 2313"/>
                <a:gd name="T68" fmla="*/ 137 w 2330"/>
                <a:gd name="T69" fmla="*/ 1040 h 2313"/>
                <a:gd name="T70" fmla="*/ 137 w 2330"/>
                <a:gd name="T71" fmla="*/ 1031 h 2313"/>
                <a:gd name="T72" fmla="*/ 94 w 2330"/>
                <a:gd name="T73" fmla="*/ 696 h 2313"/>
                <a:gd name="T74" fmla="*/ 94 w 2330"/>
                <a:gd name="T75" fmla="*/ 688 h 2313"/>
                <a:gd name="T76" fmla="*/ 378 w 2330"/>
                <a:gd name="T77" fmla="*/ 507 h 2313"/>
                <a:gd name="T78" fmla="*/ 387 w 2330"/>
                <a:gd name="T79" fmla="*/ 498 h 2313"/>
                <a:gd name="T80" fmla="*/ 524 w 2330"/>
                <a:gd name="T81" fmla="*/ 189 h 2313"/>
                <a:gd name="T82" fmla="*/ 533 w 2330"/>
                <a:gd name="T83" fmla="*/ 189 h 2313"/>
                <a:gd name="T84" fmla="*/ 868 w 2330"/>
                <a:gd name="T85" fmla="*/ 189 h 2313"/>
                <a:gd name="T86" fmla="*/ 877 w 2330"/>
                <a:gd name="T87" fmla="*/ 189 h 2313"/>
                <a:gd name="T88" fmla="*/ 1160 w 2330"/>
                <a:gd name="T89" fmla="*/ 0 h 2313"/>
                <a:gd name="T90" fmla="*/ 1169 w 2330"/>
                <a:gd name="T91" fmla="*/ 0 h 2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30" h="2313">
                  <a:moveTo>
                    <a:pt x="1169" y="0"/>
                  </a:moveTo>
                  <a:lnTo>
                    <a:pt x="1169" y="0"/>
                  </a:lnTo>
                  <a:cubicBezTo>
                    <a:pt x="1453" y="189"/>
                    <a:pt x="1453" y="189"/>
                    <a:pt x="1453" y="189"/>
                  </a:cubicBezTo>
                  <a:lnTo>
                    <a:pt x="1461" y="189"/>
                  </a:lnTo>
                  <a:cubicBezTo>
                    <a:pt x="1796" y="189"/>
                    <a:pt x="1796" y="189"/>
                    <a:pt x="1796" y="189"/>
                  </a:cubicBezTo>
                  <a:cubicBezTo>
                    <a:pt x="1805" y="189"/>
                    <a:pt x="1805" y="189"/>
                    <a:pt x="1805" y="189"/>
                  </a:cubicBezTo>
                  <a:cubicBezTo>
                    <a:pt x="1943" y="498"/>
                    <a:pt x="1943" y="498"/>
                    <a:pt x="1943" y="498"/>
                  </a:cubicBezTo>
                  <a:lnTo>
                    <a:pt x="1951" y="507"/>
                  </a:lnTo>
                  <a:cubicBezTo>
                    <a:pt x="2235" y="688"/>
                    <a:pt x="2235" y="688"/>
                    <a:pt x="2235" y="688"/>
                  </a:cubicBezTo>
                  <a:lnTo>
                    <a:pt x="2235" y="696"/>
                  </a:lnTo>
                  <a:cubicBezTo>
                    <a:pt x="2192" y="1031"/>
                    <a:pt x="2192" y="1031"/>
                    <a:pt x="2192" y="1031"/>
                  </a:cubicBezTo>
                  <a:cubicBezTo>
                    <a:pt x="2192" y="1031"/>
                    <a:pt x="2192" y="1031"/>
                    <a:pt x="2192" y="1040"/>
                  </a:cubicBezTo>
                  <a:cubicBezTo>
                    <a:pt x="2329" y="1349"/>
                    <a:pt x="2329" y="1349"/>
                    <a:pt x="2329" y="1349"/>
                  </a:cubicBezTo>
                  <a:lnTo>
                    <a:pt x="2329" y="1349"/>
                  </a:lnTo>
                  <a:cubicBezTo>
                    <a:pt x="2106" y="1607"/>
                    <a:pt x="2106" y="1607"/>
                    <a:pt x="2106" y="1607"/>
                  </a:cubicBezTo>
                  <a:lnTo>
                    <a:pt x="2106" y="1616"/>
                  </a:lnTo>
                  <a:cubicBezTo>
                    <a:pt x="2054" y="1951"/>
                    <a:pt x="2054" y="1951"/>
                    <a:pt x="2054" y="1951"/>
                  </a:cubicBezTo>
                  <a:cubicBezTo>
                    <a:pt x="2054" y="1951"/>
                    <a:pt x="2054" y="1951"/>
                    <a:pt x="2054" y="1960"/>
                  </a:cubicBezTo>
                  <a:cubicBezTo>
                    <a:pt x="1728" y="2054"/>
                    <a:pt x="1728" y="2054"/>
                    <a:pt x="1728" y="2054"/>
                  </a:cubicBezTo>
                  <a:cubicBezTo>
                    <a:pt x="1728" y="2054"/>
                    <a:pt x="1728" y="2054"/>
                    <a:pt x="1719" y="2054"/>
                  </a:cubicBezTo>
                  <a:cubicBezTo>
                    <a:pt x="1504" y="2312"/>
                    <a:pt x="1504" y="2312"/>
                    <a:pt x="1504" y="2312"/>
                  </a:cubicBezTo>
                  <a:cubicBezTo>
                    <a:pt x="1496" y="2312"/>
                    <a:pt x="1496" y="2312"/>
                    <a:pt x="1496" y="2312"/>
                  </a:cubicBezTo>
                  <a:cubicBezTo>
                    <a:pt x="1169" y="2217"/>
                    <a:pt x="1169" y="2217"/>
                    <a:pt x="1169" y="2217"/>
                  </a:cubicBezTo>
                  <a:lnTo>
                    <a:pt x="1160" y="2217"/>
                  </a:lnTo>
                  <a:cubicBezTo>
                    <a:pt x="834" y="2312"/>
                    <a:pt x="834" y="2312"/>
                    <a:pt x="834" y="2312"/>
                  </a:cubicBezTo>
                  <a:cubicBezTo>
                    <a:pt x="834" y="2312"/>
                    <a:pt x="834" y="2312"/>
                    <a:pt x="825" y="2312"/>
                  </a:cubicBezTo>
                  <a:cubicBezTo>
                    <a:pt x="610" y="2054"/>
                    <a:pt x="610" y="2054"/>
                    <a:pt x="610" y="2054"/>
                  </a:cubicBezTo>
                  <a:cubicBezTo>
                    <a:pt x="602" y="2054"/>
                    <a:pt x="602" y="2054"/>
                    <a:pt x="602" y="2054"/>
                  </a:cubicBezTo>
                  <a:cubicBezTo>
                    <a:pt x="275" y="1960"/>
                    <a:pt x="275" y="1960"/>
                    <a:pt x="275" y="1960"/>
                  </a:cubicBezTo>
                  <a:cubicBezTo>
                    <a:pt x="275" y="1951"/>
                    <a:pt x="275" y="1951"/>
                    <a:pt x="275" y="1951"/>
                  </a:cubicBezTo>
                  <a:cubicBezTo>
                    <a:pt x="223" y="1616"/>
                    <a:pt x="223" y="1616"/>
                    <a:pt x="223" y="1616"/>
                  </a:cubicBezTo>
                  <a:lnTo>
                    <a:pt x="223" y="1607"/>
                  </a:lnTo>
                  <a:cubicBezTo>
                    <a:pt x="0" y="1349"/>
                    <a:pt x="0" y="1349"/>
                    <a:pt x="0" y="1349"/>
                  </a:cubicBezTo>
                  <a:lnTo>
                    <a:pt x="0" y="1349"/>
                  </a:lnTo>
                  <a:cubicBezTo>
                    <a:pt x="137" y="1040"/>
                    <a:pt x="137" y="1040"/>
                    <a:pt x="137" y="1040"/>
                  </a:cubicBezTo>
                  <a:cubicBezTo>
                    <a:pt x="137" y="1031"/>
                    <a:pt x="137" y="1031"/>
                    <a:pt x="137" y="1031"/>
                  </a:cubicBezTo>
                  <a:cubicBezTo>
                    <a:pt x="94" y="696"/>
                    <a:pt x="94" y="696"/>
                    <a:pt x="94" y="696"/>
                  </a:cubicBezTo>
                  <a:lnTo>
                    <a:pt x="94" y="688"/>
                  </a:lnTo>
                  <a:cubicBezTo>
                    <a:pt x="378" y="507"/>
                    <a:pt x="378" y="507"/>
                    <a:pt x="378" y="507"/>
                  </a:cubicBezTo>
                  <a:cubicBezTo>
                    <a:pt x="378" y="507"/>
                    <a:pt x="378" y="498"/>
                    <a:pt x="387" y="498"/>
                  </a:cubicBezTo>
                  <a:cubicBezTo>
                    <a:pt x="524" y="189"/>
                    <a:pt x="524" y="189"/>
                    <a:pt x="524" y="189"/>
                  </a:cubicBezTo>
                  <a:cubicBezTo>
                    <a:pt x="524" y="189"/>
                    <a:pt x="524" y="189"/>
                    <a:pt x="533" y="189"/>
                  </a:cubicBezTo>
                  <a:cubicBezTo>
                    <a:pt x="868" y="189"/>
                    <a:pt x="868" y="189"/>
                    <a:pt x="868" y="189"/>
                  </a:cubicBezTo>
                  <a:lnTo>
                    <a:pt x="877" y="189"/>
                  </a:lnTo>
                  <a:cubicBezTo>
                    <a:pt x="1160" y="0"/>
                    <a:pt x="1160" y="0"/>
                    <a:pt x="1160" y="0"/>
                  </a:cubicBezTo>
                  <a:lnTo>
                    <a:pt x="1169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7104C98-EB07-7248-85F4-584ED823A12E}"/>
                </a:ext>
              </a:extLst>
            </p:cNvPr>
            <p:cNvGrpSpPr/>
            <p:nvPr/>
          </p:nvGrpSpPr>
          <p:grpSpPr>
            <a:xfrm>
              <a:off x="16560448" y="13138128"/>
              <a:ext cx="803606" cy="767545"/>
              <a:chOff x="18039683" y="17503460"/>
              <a:chExt cx="696253" cy="665009"/>
            </a:xfrm>
          </p:grpSpPr>
          <p:sp>
            <p:nvSpPr>
              <p:cNvPr id="106" name="Freeform 166">
                <a:extLst>
                  <a:ext uri="{FF2B5EF4-FFF2-40B4-BE49-F238E27FC236}">
                    <a16:creationId xmlns:a16="http://schemas.microsoft.com/office/drawing/2014/main" id="{0617C3EF-4A3A-1649-9AC9-35ACB47D5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61871" y="17838195"/>
                <a:ext cx="165138" cy="165138"/>
              </a:xfrm>
              <a:custGeom>
                <a:avLst/>
                <a:gdLst>
                  <a:gd name="T0" fmla="*/ 117 w 163"/>
                  <a:gd name="T1" fmla="*/ 163 h 164"/>
                  <a:gd name="T2" fmla="*/ 117 w 163"/>
                  <a:gd name="T3" fmla="*/ 163 h 164"/>
                  <a:gd name="T4" fmla="*/ 45 w 163"/>
                  <a:gd name="T5" fmla="*/ 163 h 164"/>
                  <a:gd name="T6" fmla="*/ 0 w 163"/>
                  <a:gd name="T7" fmla="*/ 127 h 164"/>
                  <a:gd name="T8" fmla="*/ 0 w 163"/>
                  <a:gd name="T9" fmla="*/ 46 h 164"/>
                  <a:gd name="T10" fmla="*/ 45 w 163"/>
                  <a:gd name="T11" fmla="*/ 0 h 164"/>
                  <a:gd name="T12" fmla="*/ 117 w 163"/>
                  <a:gd name="T13" fmla="*/ 0 h 164"/>
                  <a:gd name="T14" fmla="*/ 162 w 163"/>
                  <a:gd name="T15" fmla="*/ 46 h 164"/>
                  <a:gd name="T16" fmla="*/ 162 w 163"/>
                  <a:gd name="T17" fmla="*/ 127 h 164"/>
                  <a:gd name="T18" fmla="*/ 117 w 163"/>
                  <a:gd name="T19" fmla="*/ 163 h 164"/>
                  <a:gd name="T20" fmla="*/ 117 w 163"/>
                  <a:gd name="T21" fmla="*/ 46 h 164"/>
                  <a:gd name="T22" fmla="*/ 117 w 163"/>
                  <a:gd name="T23" fmla="*/ 46 h 164"/>
                  <a:gd name="T24" fmla="*/ 45 w 163"/>
                  <a:gd name="T25" fmla="*/ 46 h 164"/>
                  <a:gd name="T26" fmla="*/ 45 w 163"/>
                  <a:gd name="T27" fmla="*/ 127 h 164"/>
                  <a:gd name="T28" fmla="*/ 117 w 163"/>
                  <a:gd name="T29" fmla="*/ 127 h 164"/>
                  <a:gd name="T30" fmla="*/ 117 w 163"/>
                  <a:gd name="T31" fmla="*/ 4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3" h="164">
                    <a:moveTo>
                      <a:pt x="117" y="163"/>
                    </a:moveTo>
                    <a:lnTo>
                      <a:pt x="117" y="163"/>
                    </a:lnTo>
                    <a:cubicBezTo>
                      <a:pt x="45" y="163"/>
                      <a:pt x="45" y="163"/>
                      <a:pt x="45" y="163"/>
                    </a:cubicBezTo>
                    <a:cubicBezTo>
                      <a:pt x="18" y="163"/>
                      <a:pt x="0" y="145"/>
                      <a:pt x="0" y="127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28"/>
                      <a:pt x="18" y="0"/>
                      <a:pt x="45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44" y="0"/>
                      <a:pt x="162" y="28"/>
                      <a:pt x="162" y="46"/>
                    </a:cubicBezTo>
                    <a:cubicBezTo>
                      <a:pt x="162" y="127"/>
                      <a:pt x="162" y="127"/>
                      <a:pt x="162" y="127"/>
                    </a:cubicBezTo>
                    <a:cubicBezTo>
                      <a:pt x="162" y="145"/>
                      <a:pt x="144" y="163"/>
                      <a:pt x="117" y="163"/>
                    </a:cubicBezTo>
                    <a:close/>
                    <a:moveTo>
                      <a:pt x="117" y="46"/>
                    </a:moveTo>
                    <a:lnTo>
                      <a:pt x="117" y="46"/>
                    </a:ln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117" y="127"/>
                      <a:pt x="117" y="127"/>
                      <a:pt x="117" y="127"/>
                    </a:cubicBezTo>
                    <a:lnTo>
                      <a:pt x="117" y="4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7" name="Freeform 167">
                <a:extLst>
                  <a:ext uri="{FF2B5EF4-FFF2-40B4-BE49-F238E27FC236}">
                    <a16:creationId xmlns:a16="http://schemas.microsoft.com/office/drawing/2014/main" id="{41347256-E8D3-AD43-ADBA-7F4F685F0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48609" y="17628428"/>
                <a:ext cx="687327" cy="540041"/>
              </a:xfrm>
              <a:custGeom>
                <a:avLst/>
                <a:gdLst>
                  <a:gd name="T0" fmla="*/ 570 w 679"/>
                  <a:gd name="T1" fmla="*/ 534 h 535"/>
                  <a:gd name="T2" fmla="*/ 570 w 679"/>
                  <a:gd name="T3" fmla="*/ 534 h 535"/>
                  <a:gd name="T4" fmla="*/ 109 w 679"/>
                  <a:gd name="T5" fmla="*/ 534 h 535"/>
                  <a:gd name="T6" fmla="*/ 0 w 679"/>
                  <a:gd name="T7" fmla="*/ 425 h 535"/>
                  <a:gd name="T8" fmla="*/ 0 w 679"/>
                  <a:gd name="T9" fmla="*/ 0 h 535"/>
                  <a:gd name="T10" fmla="*/ 64 w 679"/>
                  <a:gd name="T11" fmla="*/ 0 h 535"/>
                  <a:gd name="T12" fmla="*/ 64 w 679"/>
                  <a:gd name="T13" fmla="*/ 425 h 535"/>
                  <a:gd name="T14" fmla="*/ 109 w 679"/>
                  <a:gd name="T15" fmla="*/ 479 h 535"/>
                  <a:gd name="T16" fmla="*/ 570 w 679"/>
                  <a:gd name="T17" fmla="*/ 479 h 535"/>
                  <a:gd name="T18" fmla="*/ 615 w 679"/>
                  <a:gd name="T19" fmla="*/ 425 h 535"/>
                  <a:gd name="T20" fmla="*/ 615 w 679"/>
                  <a:gd name="T21" fmla="*/ 154 h 535"/>
                  <a:gd name="T22" fmla="*/ 570 w 679"/>
                  <a:gd name="T23" fmla="*/ 100 h 535"/>
                  <a:gd name="T24" fmla="*/ 109 w 679"/>
                  <a:gd name="T25" fmla="*/ 100 h 535"/>
                  <a:gd name="T26" fmla="*/ 109 w 679"/>
                  <a:gd name="T27" fmla="*/ 46 h 535"/>
                  <a:gd name="T28" fmla="*/ 570 w 679"/>
                  <a:gd name="T29" fmla="*/ 46 h 535"/>
                  <a:gd name="T30" fmla="*/ 678 w 679"/>
                  <a:gd name="T31" fmla="*/ 154 h 535"/>
                  <a:gd name="T32" fmla="*/ 678 w 679"/>
                  <a:gd name="T33" fmla="*/ 425 h 535"/>
                  <a:gd name="T34" fmla="*/ 570 w 679"/>
                  <a:gd name="T35" fmla="*/ 534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79" h="535">
                    <a:moveTo>
                      <a:pt x="570" y="534"/>
                    </a:moveTo>
                    <a:lnTo>
                      <a:pt x="570" y="534"/>
                    </a:lnTo>
                    <a:cubicBezTo>
                      <a:pt x="109" y="534"/>
                      <a:pt x="109" y="534"/>
                      <a:pt x="109" y="534"/>
                    </a:cubicBezTo>
                    <a:cubicBezTo>
                      <a:pt x="46" y="534"/>
                      <a:pt x="0" y="489"/>
                      <a:pt x="0" y="42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425"/>
                      <a:pt x="64" y="425"/>
                      <a:pt x="64" y="425"/>
                    </a:cubicBezTo>
                    <a:cubicBezTo>
                      <a:pt x="64" y="453"/>
                      <a:pt x="82" y="479"/>
                      <a:pt x="109" y="479"/>
                    </a:cubicBezTo>
                    <a:cubicBezTo>
                      <a:pt x="570" y="479"/>
                      <a:pt x="570" y="479"/>
                      <a:pt x="570" y="479"/>
                    </a:cubicBezTo>
                    <a:cubicBezTo>
                      <a:pt x="597" y="479"/>
                      <a:pt x="615" y="453"/>
                      <a:pt x="615" y="425"/>
                    </a:cubicBezTo>
                    <a:cubicBezTo>
                      <a:pt x="615" y="154"/>
                      <a:pt x="615" y="154"/>
                      <a:pt x="615" y="154"/>
                    </a:cubicBezTo>
                    <a:cubicBezTo>
                      <a:pt x="615" y="127"/>
                      <a:pt x="597" y="100"/>
                      <a:pt x="570" y="100"/>
                    </a:cubicBezTo>
                    <a:cubicBezTo>
                      <a:pt x="109" y="100"/>
                      <a:pt x="109" y="100"/>
                      <a:pt x="109" y="100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570" y="46"/>
                      <a:pt x="570" y="46"/>
                      <a:pt x="570" y="46"/>
                    </a:cubicBezTo>
                    <a:cubicBezTo>
                      <a:pt x="633" y="46"/>
                      <a:pt x="678" y="91"/>
                      <a:pt x="678" y="154"/>
                    </a:cubicBezTo>
                    <a:cubicBezTo>
                      <a:pt x="678" y="425"/>
                      <a:pt x="678" y="425"/>
                      <a:pt x="678" y="425"/>
                    </a:cubicBezTo>
                    <a:cubicBezTo>
                      <a:pt x="678" y="489"/>
                      <a:pt x="633" y="534"/>
                      <a:pt x="570" y="534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8" name="Freeform 168">
                <a:extLst>
                  <a:ext uri="{FF2B5EF4-FFF2-40B4-BE49-F238E27FC236}">
                    <a16:creationId xmlns:a16="http://schemas.microsoft.com/office/drawing/2014/main" id="{AEF7BD5F-5842-F749-AB17-BA897B21B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39683" y="17503460"/>
                <a:ext cx="633769" cy="227620"/>
              </a:xfrm>
              <a:custGeom>
                <a:avLst/>
                <a:gdLst>
                  <a:gd name="T0" fmla="*/ 118 w 625"/>
                  <a:gd name="T1" fmla="*/ 226 h 227"/>
                  <a:gd name="T2" fmla="*/ 118 w 625"/>
                  <a:gd name="T3" fmla="*/ 226 h 227"/>
                  <a:gd name="T4" fmla="*/ 9 w 625"/>
                  <a:gd name="T5" fmla="*/ 99 h 227"/>
                  <a:gd name="T6" fmla="*/ 127 w 625"/>
                  <a:gd name="T7" fmla="*/ 0 h 227"/>
                  <a:gd name="T8" fmla="*/ 525 w 625"/>
                  <a:gd name="T9" fmla="*/ 0 h 227"/>
                  <a:gd name="T10" fmla="*/ 624 w 625"/>
                  <a:gd name="T11" fmla="*/ 99 h 227"/>
                  <a:gd name="T12" fmla="*/ 624 w 625"/>
                  <a:gd name="T13" fmla="*/ 117 h 227"/>
                  <a:gd name="T14" fmla="*/ 597 w 625"/>
                  <a:gd name="T15" fmla="*/ 145 h 227"/>
                  <a:gd name="T16" fmla="*/ 597 w 625"/>
                  <a:gd name="T17" fmla="*/ 145 h 227"/>
                  <a:gd name="T18" fmla="*/ 561 w 625"/>
                  <a:gd name="T19" fmla="*/ 117 h 227"/>
                  <a:gd name="T20" fmla="*/ 561 w 625"/>
                  <a:gd name="T21" fmla="*/ 99 h 227"/>
                  <a:gd name="T22" fmla="*/ 525 w 625"/>
                  <a:gd name="T23" fmla="*/ 63 h 227"/>
                  <a:gd name="T24" fmla="*/ 127 w 625"/>
                  <a:gd name="T25" fmla="*/ 63 h 227"/>
                  <a:gd name="T26" fmla="*/ 73 w 625"/>
                  <a:gd name="T27" fmla="*/ 109 h 227"/>
                  <a:gd name="T28" fmla="*/ 118 w 625"/>
                  <a:gd name="T29" fmla="*/ 172 h 227"/>
                  <a:gd name="T30" fmla="*/ 118 w 625"/>
                  <a:gd name="T31" fmla="*/ 226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25" h="227">
                    <a:moveTo>
                      <a:pt x="118" y="226"/>
                    </a:moveTo>
                    <a:lnTo>
                      <a:pt x="118" y="226"/>
                    </a:lnTo>
                    <a:cubicBezTo>
                      <a:pt x="55" y="226"/>
                      <a:pt x="0" y="172"/>
                      <a:pt x="9" y="99"/>
                    </a:cubicBezTo>
                    <a:cubicBezTo>
                      <a:pt x="18" y="45"/>
                      <a:pt x="73" y="0"/>
                      <a:pt x="127" y="0"/>
                    </a:cubicBezTo>
                    <a:cubicBezTo>
                      <a:pt x="525" y="0"/>
                      <a:pt x="525" y="0"/>
                      <a:pt x="525" y="0"/>
                    </a:cubicBezTo>
                    <a:cubicBezTo>
                      <a:pt x="579" y="0"/>
                      <a:pt x="624" y="45"/>
                      <a:pt x="624" y="99"/>
                    </a:cubicBezTo>
                    <a:cubicBezTo>
                      <a:pt x="624" y="117"/>
                      <a:pt x="624" y="117"/>
                      <a:pt x="624" y="117"/>
                    </a:cubicBezTo>
                    <a:cubicBezTo>
                      <a:pt x="624" y="135"/>
                      <a:pt x="606" y="145"/>
                      <a:pt x="597" y="145"/>
                    </a:cubicBezTo>
                    <a:lnTo>
                      <a:pt x="597" y="145"/>
                    </a:lnTo>
                    <a:cubicBezTo>
                      <a:pt x="579" y="145"/>
                      <a:pt x="561" y="135"/>
                      <a:pt x="561" y="117"/>
                    </a:cubicBezTo>
                    <a:cubicBezTo>
                      <a:pt x="561" y="99"/>
                      <a:pt x="561" y="99"/>
                      <a:pt x="561" y="99"/>
                    </a:cubicBezTo>
                    <a:cubicBezTo>
                      <a:pt x="561" y="81"/>
                      <a:pt x="552" y="63"/>
                      <a:pt x="525" y="63"/>
                    </a:cubicBezTo>
                    <a:cubicBezTo>
                      <a:pt x="127" y="63"/>
                      <a:pt x="127" y="63"/>
                      <a:pt x="127" y="63"/>
                    </a:cubicBezTo>
                    <a:cubicBezTo>
                      <a:pt x="100" y="63"/>
                      <a:pt x="73" y="81"/>
                      <a:pt x="73" y="109"/>
                    </a:cubicBezTo>
                    <a:cubicBezTo>
                      <a:pt x="64" y="135"/>
                      <a:pt x="91" y="172"/>
                      <a:pt x="118" y="172"/>
                    </a:cubicBezTo>
                    <a:lnTo>
                      <a:pt x="118" y="226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sp>
        <p:nvSpPr>
          <p:cNvPr id="74" name="Freeform 1">
            <a:extLst>
              <a:ext uri="{FF2B5EF4-FFF2-40B4-BE49-F238E27FC236}">
                <a16:creationId xmlns:a16="http://schemas.microsoft.com/office/drawing/2014/main" id="{CCF89940-DE05-7F43-8C07-F81F79A48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114" y="3783391"/>
            <a:ext cx="3127274" cy="6985302"/>
          </a:xfrm>
          <a:custGeom>
            <a:avLst/>
            <a:gdLst>
              <a:gd name="T0" fmla="*/ 3036 w 3037"/>
              <a:gd name="T1" fmla="*/ 3396 h 6786"/>
              <a:gd name="T2" fmla="*/ 1988 w 3037"/>
              <a:gd name="T3" fmla="*/ 3396 h 6786"/>
              <a:gd name="T4" fmla="*/ 2403 w 3037"/>
              <a:gd name="T5" fmla="*/ 0 h 6786"/>
              <a:gd name="T6" fmla="*/ 0 w 3037"/>
              <a:gd name="T7" fmla="*/ 3396 h 6786"/>
              <a:gd name="T8" fmla="*/ 1048 w 3037"/>
              <a:gd name="T9" fmla="*/ 3396 h 6786"/>
              <a:gd name="T10" fmla="*/ 632 w 3037"/>
              <a:gd name="T11" fmla="*/ 6785 h 6786"/>
              <a:gd name="T12" fmla="*/ 3036 w 3037"/>
              <a:gd name="T13" fmla="*/ 3396 h 6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37" h="6786">
                <a:moveTo>
                  <a:pt x="3036" y="3396"/>
                </a:moveTo>
                <a:lnTo>
                  <a:pt x="1988" y="3396"/>
                </a:lnTo>
                <a:lnTo>
                  <a:pt x="2403" y="0"/>
                </a:lnTo>
                <a:lnTo>
                  <a:pt x="0" y="3396"/>
                </a:lnTo>
                <a:lnTo>
                  <a:pt x="1048" y="3396"/>
                </a:lnTo>
                <a:lnTo>
                  <a:pt x="632" y="6785"/>
                </a:lnTo>
                <a:lnTo>
                  <a:pt x="3036" y="3396"/>
                </a:lnTo>
              </a:path>
            </a:pathLst>
          </a:custGeom>
          <a:solidFill>
            <a:srgbClr val="FAE28A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4650C26-CC41-AD41-92C6-BDB47C8AD433}"/>
              </a:ext>
            </a:extLst>
          </p:cNvPr>
          <p:cNvGrpSpPr/>
          <p:nvPr/>
        </p:nvGrpSpPr>
        <p:grpSpPr>
          <a:xfrm>
            <a:off x="4570393" y="6269406"/>
            <a:ext cx="2094669" cy="2082764"/>
            <a:chOff x="15886525" y="16482753"/>
            <a:chExt cx="2038126" cy="2026542"/>
          </a:xfrm>
        </p:grpSpPr>
        <p:sp>
          <p:nvSpPr>
            <p:cNvPr id="114" name="Freeform 365">
              <a:extLst>
                <a:ext uri="{FF2B5EF4-FFF2-40B4-BE49-F238E27FC236}">
                  <a16:creationId xmlns:a16="http://schemas.microsoft.com/office/drawing/2014/main" id="{1A6BC7B4-2A19-5B4F-8C9F-3D1D04E4D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6525" y="16482753"/>
              <a:ext cx="2038126" cy="2026542"/>
            </a:xfrm>
            <a:custGeom>
              <a:avLst/>
              <a:gdLst>
                <a:gd name="T0" fmla="*/ 1169 w 2330"/>
                <a:gd name="T1" fmla="*/ 0 h 2313"/>
                <a:gd name="T2" fmla="*/ 1169 w 2330"/>
                <a:gd name="T3" fmla="*/ 0 h 2313"/>
                <a:gd name="T4" fmla="*/ 1453 w 2330"/>
                <a:gd name="T5" fmla="*/ 189 h 2313"/>
                <a:gd name="T6" fmla="*/ 1461 w 2330"/>
                <a:gd name="T7" fmla="*/ 189 h 2313"/>
                <a:gd name="T8" fmla="*/ 1796 w 2330"/>
                <a:gd name="T9" fmla="*/ 189 h 2313"/>
                <a:gd name="T10" fmla="*/ 1805 w 2330"/>
                <a:gd name="T11" fmla="*/ 189 h 2313"/>
                <a:gd name="T12" fmla="*/ 1943 w 2330"/>
                <a:gd name="T13" fmla="*/ 498 h 2313"/>
                <a:gd name="T14" fmla="*/ 1951 w 2330"/>
                <a:gd name="T15" fmla="*/ 507 h 2313"/>
                <a:gd name="T16" fmla="*/ 2235 w 2330"/>
                <a:gd name="T17" fmla="*/ 688 h 2313"/>
                <a:gd name="T18" fmla="*/ 2235 w 2330"/>
                <a:gd name="T19" fmla="*/ 696 h 2313"/>
                <a:gd name="T20" fmla="*/ 2192 w 2330"/>
                <a:gd name="T21" fmla="*/ 1031 h 2313"/>
                <a:gd name="T22" fmla="*/ 2192 w 2330"/>
                <a:gd name="T23" fmla="*/ 1040 h 2313"/>
                <a:gd name="T24" fmla="*/ 2329 w 2330"/>
                <a:gd name="T25" fmla="*/ 1349 h 2313"/>
                <a:gd name="T26" fmla="*/ 2329 w 2330"/>
                <a:gd name="T27" fmla="*/ 1349 h 2313"/>
                <a:gd name="T28" fmla="*/ 2106 w 2330"/>
                <a:gd name="T29" fmla="*/ 1607 h 2313"/>
                <a:gd name="T30" fmla="*/ 2106 w 2330"/>
                <a:gd name="T31" fmla="*/ 1616 h 2313"/>
                <a:gd name="T32" fmla="*/ 2054 w 2330"/>
                <a:gd name="T33" fmla="*/ 1951 h 2313"/>
                <a:gd name="T34" fmla="*/ 2054 w 2330"/>
                <a:gd name="T35" fmla="*/ 1960 h 2313"/>
                <a:gd name="T36" fmla="*/ 1728 w 2330"/>
                <a:gd name="T37" fmla="*/ 2054 h 2313"/>
                <a:gd name="T38" fmla="*/ 1719 w 2330"/>
                <a:gd name="T39" fmla="*/ 2054 h 2313"/>
                <a:gd name="T40" fmla="*/ 1504 w 2330"/>
                <a:gd name="T41" fmla="*/ 2312 h 2313"/>
                <a:gd name="T42" fmla="*/ 1496 w 2330"/>
                <a:gd name="T43" fmla="*/ 2312 h 2313"/>
                <a:gd name="T44" fmla="*/ 1169 w 2330"/>
                <a:gd name="T45" fmla="*/ 2217 h 2313"/>
                <a:gd name="T46" fmla="*/ 1160 w 2330"/>
                <a:gd name="T47" fmla="*/ 2217 h 2313"/>
                <a:gd name="T48" fmla="*/ 834 w 2330"/>
                <a:gd name="T49" fmla="*/ 2312 h 2313"/>
                <a:gd name="T50" fmla="*/ 825 w 2330"/>
                <a:gd name="T51" fmla="*/ 2312 h 2313"/>
                <a:gd name="T52" fmla="*/ 610 w 2330"/>
                <a:gd name="T53" fmla="*/ 2054 h 2313"/>
                <a:gd name="T54" fmla="*/ 602 w 2330"/>
                <a:gd name="T55" fmla="*/ 2054 h 2313"/>
                <a:gd name="T56" fmla="*/ 275 w 2330"/>
                <a:gd name="T57" fmla="*/ 1960 h 2313"/>
                <a:gd name="T58" fmla="*/ 275 w 2330"/>
                <a:gd name="T59" fmla="*/ 1951 h 2313"/>
                <a:gd name="T60" fmla="*/ 223 w 2330"/>
                <a:gd name="T61" fmla="*/ 1616 h 2313"/>
                <a:gd name="T62" fmla="*/ 223 w 2330"/>
                <a:gd name="T63" fmla="*/ 1607 h 2313"/>
                <a:gd name="T64" fmla="*/ 0 w 2330"/>
                <a:gd name="T65" fmla="*/ 1349 h 2313"/>
                <a:gd name="T66" fmla="*/ 0 w 2330"/>
                <a:gd name="T67" fmla="*/ 1349 h 2313"/>
                <a:gd name="T68" fmla="*/ 137 w 2330"/>
                <a:gd name="T69" fmla="*/ 1040 h 2313"/>
                <a:gd name="T70" fmla="*/ 137 w 2330"/>
                <a:gd name="T71" fmla="*/ 1031 h 2313"/>
                <a:gd name="T72" fmla="*/ 94 w 2330"/>
                <a:gd name="T73" fmla="*/ 696 h 2313"/>
                <a:gd name="T74" fmla="*/ 94 w 2330"/>
                <a:gd name="T75" fmla="*/ 688 h 2313"/>
                <a:gd name="T76" fmla="*/ 378 w 2330"/>
                <a:gd name="T77" fmla="*/ 507 h 2313"/>
                <a:gd name="T78" fmla="*/ 387 w 2330"/>
                <a:gd name="T79" fmla="*/ 498 h 2313"/>
                <a:gd name="T80" fmla="*/ 524 w 2330"/>
                <a:gd name="T81" fmla="*/ 189 h 2313"/>
                <a:gd name="T82" fmla="*/ 533 w 2330"/>
                <a:gd name="T83" fmla="*/ 189 h 2313"/>
                <a:gd name="T84" fmla="*/ 868 w 2330"/>
                <a:gd name="T85" fmla="*/ 189 h 2313"/>
                <a:gd name="T86" fmla="*/ 877 w 2330"/>
                <a:gd name="T87" fmla="*/ 189 h 2313"/>
                <a:gd name="T88" fmla="*/ 1160 w 2330"/>
                <a:gd name="T89" fmla="*/ 0 h 2313"/>
                <a:gd name="T90" fmla="*/ 1169 w 2330"/>
                <a:gd name="T91" fmla="*/ 0 h 2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30" h="2313">
                  <a:moveTo>
                    <a:pt x="1169" y="0"/>
                  </a:moveTo>
                  <a:lnTo>
                    <a:pt x="1169" y="0"/>
                  </a:lnTo>
                  <a:cubicBezTo>
                    <a:pt x="1453" y="189"/>
                    <a:pt x="1453" y="189"/>
                    <a:pt x="1453" y="189"/>
                  </a:cubicBezTo>
                  <a:lnTo>
                    <a:pt x="1461" y="189"/>
                  </a:lnTo>
                  <a:cubicBezTo>
                    <a:pt x="1796" y="189"/>
                    <a:pt x="1796" y="189"/>
                    <a:pt x="1796" y="189"/>
                  </a:cubicBezTo>
                  <a:cubicBezTo>
                    <a:pt x="1805" y="189"/>
                    <a:pt x="1805" y="189"/>
                    <a:pt x="1805" y="189"/>
                  </a:cubicBezTo>
                  <a:cubicBezTo>
                    <a:pt x="1943" y="498"/>
                    <a:pt x="1943" y="498"/>
                    <a:pt x="1943" y="498"/>
                  </a:cubicBezTo>
                  <a:lnTo>
                    <a:pt x="1951" y="507"/>
                  </a:lnTo>
                  <a:cubicBezTo>
                    <a:pt x="2235" y="688"/>
                    <a:pt x="2235" y="688"/>
                    <a:pt x="2235" y="688"/>
                  </a:cubicBezTo>
                  <a:lnTo>
                    <a:pt x="2235" y="696"/>
                  </a:lnTo>
                  <a:cubicBezTo>
                    <a:pt x="2192" y="1031"/>
                    <a:pt x="2192" y="1031"/>
                    <a:pt x="2192" y="1031"/>
                  </a:cubicBezTo>
                  <a:cubicBezTo>
                    <a:pt x="2192" y="1031"/>
                    <a:pt x="2192" y="1031"/>
                    <a:pt x="2192" y="1040"/>
                  </a:cubicBezTo>
                  <a:cubicBezTo>
                    <a:pt x="2329" y="1349"/>
                    <a:pt x="2329" y="1349"/>
                    <a:pt x="2329" y="1349"/>
                  </a:cubicBezTo>
                  <a:lnTo>
                    <a:pt x="2329" y="1349"/>
                  </a:lnTo>
                  <a:cubicBezTo>
                    <a:pt x="2106" y="1607"/>
                    <a:pt x="2106" y="1607"/>
                    <a:pt x="2106" y="1607"/>
                  </a:cubicBezTo>
                  <a:lnTo>
                    <a:pt x="2106" y="1616"/>
                  </a:lnTo>
                  <a:cubicBezTo>
                    <a:pt x="2054" y="1951"/>
                    <a:pt x="2054" y="1951"/>
                    <a:pt x="2054" y="1951"/>
                  </a:cubicBezTo>
                  <a:cubicBezTo>
                    <a:pt x="2054" y="1951"/>
                    <a:pt x="2054" y="1951"/>
                    <a:pt x="2054" y="1960"/>
                  </a:cubicBezTo>
                  <a:cubicBezTo>
                    <a:pt x="1728" y="2054"/>
                    <a:pt x="1728" y="2054"/>
                    <a:pt x="1728" y="2054"/>
                  </a:cubicBezTo>
                  <a:cubicBezTo>
                    <a:pt x="1728" y="2054"/>
                    <a:pt x="1728" y="2054"/>
                    <a:pt x="1719" y="2054"/>
                  </a:cubicBezTo>
                  <a:cubicBezTo>
                    <a:pt x="1504" y="2312"/>
                    <a:pt x="1504" y="2312"/>
                    <a:pt x="1504" y="2312"/>
                  </a:cubicBezTo>
                  <a:cubicBezTo>
                    <a:pt x="1496" y="2312"/>
                    <a:pt x="1496" y="2312"/>
                    <a:pt x="1496" y="2312"/>
                  </a:cubicBezTo>
                  <a:cubicBezTo>
                    <a:pt x="1169" y="2217"/>
                    <a:pt x="1169" y="2217"/>
                    <a:pt x="1169" y="2217"/>
                  </a:cubicBezTo>
                  <a:lnTo>
                    <a:pt x="1160" y="2217"/>
                  </a:lnTo>
                  <a:cubicBezTo>
                    <a:pt x="834" y="2312"/>
                    <a:pt x="834" y="2312"/>
                    <a:pt x="834" y="2312"/>
                  </a:cubicBezTo>
                  <a:cubicBezTo>
                    <a:pt x="834" y="2312"/>
                    <a:pt x="834" y="2312"/>
                    <a:pt x="825" y="2312"/>
                  </a:cubicBezTo>
                  <a:cubicBezTo>
                    <a:pt x="610" y="2054"/>
                    <a:pt x="610" y="2054"/>
                    <a:pt x="610" y="2054"/>
                  </a:cubicBezTo>
                  <a:cubicBezTo>
                    <a:pt x="602" y="2054"/>
                    <a:pt x="602" y="2054"/>
                    <a:pt x="602" y="2054"/>
                  </a:cubicBezTo>
                  <a:cubicBezTo>
                    <a:pt x="275" y="1960"/>
                    <a:pt x="275" y="1960"/>
                    <a:pt x="275" y="1960"/>
                  </a:cubicBezTo>
                  <a:cubicBezTo>
                    <a:pt x="275" y="1951"/>
                    <a:pt x="275" y="1951"/>
                    <a:pt x="275" y="1951"/>
                  </a:cubicBezTo>
                  <a:cubicBezTo>
                    <a:pt x="223" y="1616"/>
                    <a:pt x="223" y="1616"/>
                    <a:pt x="223" y="1616"/>
                  </a:cubicBezTo>
                  <a:lnTo>
                    <a:pt x="223" y="1607"/>
                  </a:lnTo>
                  <a:cubicBezTo>
                    <a:pt x="0" y="1349"/>
                    <a:pt x="0" y="1349"/>
                    <a:pt x="0" y="1349"/>
                  </a:cubicBezTo>
                  <a:lnTo>
                    <a:pt x="0" y="1349"/>
                  </a:lnTo>
                  <a:cubicBezTo>
                    <a:pt x="137" y="1040"/>
                    <a:pt x="137" y="1040"/>
                    <a:pt x="137" y="1040"/>
                  </a:cubicBezTo>
                  <a:cubicBezTo>
                    <a:pt x="137" y="1031"/>
                    <a:pt x="137" y="1031"/>
                    <a:pt x="137" y="1031"/>
                  </a:cubicBezTo>
                  <a:cubicBezTo>
                    <a:pt x="94" y="696"/>
                    <a:pt x="94" y="696"/>
                    <a:pt x="94" y="696"/>
                  </a:cubicBezTo>
                  <a:lnTo>
                    <a:pt x="94" y="688"/>
                  </a:lnTo>
                  <a:cubicBezTo>
                    <a:pt x="378" y="507"/>
                    <a:pt x="378" y="507"/>
                    <a:pt x="378" y="507"/>
                  </a:cubicBezTo>
                  <a:cubicBezTo>
                    <a:pt x="378" y="507"/>
                    <a:pt x="378" y="498"/>
                    <a:pt x="387" y="498"/>
                  </a:cubicBezTo>
                  <a:cubicBezTo>
                    <a:pt x="524" y="189"/>
                    <a:pt x="524" y="189"/>
                    <a:pt x="524" y="189"/>
                  </a:cubicBezTo>
                  <a:cubicBezTo>
                    <a:pt x="524" y="189"/>
                    <a:pt x="524" y="189"/>
                    <a:pt x="533" y="189"/>
                  </a:cubicBezTo>
                  <a:cubicBezTo>
                    <a:pt x="868" y="189"/>
                    <a:pt x="868" y="189"/>
                    <a:pt x="868" y="189"/>
                  </a:cubicBezTo>
                  <a:lnTo>
                    <a:pt x="877" y="189"/>
                  </a:lnTo>
                  <a:cubicBezTo>
                    <a:pt x="1160" y="0"/>
                    <a:pt x="1160" y="0"/>
                    <a:pt x="1160" y="0"/>
                  </a:cubicBezTo>
                  <a:lnTo>
                    <a:pt x="116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7E8F36D-68F6-B547-9B0B-7AFF9C973352}"/>
                </a:ext>
              </a:extLst>
            </p:cNvPr>
            <p:cNvGrpSpPr/>
            <p:nvPr/>
          </p:nvGrpSpPr>
          <p:grpSpPr>
            <a:xfrm>
              <a:off x="16503785" y="17039747"/>
              <a:ext cx="803606" cy="875724"/>
              <a:chOff x="16147303" y="17512386"/>
              <a:chExt cx="696253" cy="758737"/>
            </a:xfrm>
          </p:grpSpPr>
          <p:sp>
            <p:nvSpPr>
              <p:cNvPr id="116" name="Freeform 169">
                <a:extLst>
                  <a:ext uri="{FF2B5EF4-FFF2-40B4-BE49-F238E27FC236}">
                    <a16:creationId xmlns:a16="http://schemas.microsoft.com/office/drawing/2014/main" id="{D1548C3F-19CC-A543-9C66-9C24CB114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47303" y="17610575"/>
                <a:ext cx="696253" cy="660548"/>
              </a:xfrm>
              <a:custGeom>
                <a:avLst/>
                <a:gdLst>
                  <a:gd name="T0" fmla="*/ 588 w 688"/>
                  <a:gd name="T1" fmla="*/ 650 h 651"/>
                  <a:gd name="T2" fmla="*/ 588 w 688"/>
                  <a:gd name="T3" fmla="*/ 650 h 651"/>
                  <a:gd name="T4" fmla="*/ 100 w 688"/>
                  <a:gd name="T5" fmla="*/ 650 h 651"/>
                  <a:gd name="T6" fmla="*/ 0 w 688"/>
                  <a:gd name="T7" fmla="*/ 551 h 651"/>
                  <a:gd name="T8" fmla="*/ 0 w 688"/>
                  <a:gd name="T9" fmla="*/ 90 h 651"/>
                  <a:gd name="T10" fmla="*/ 100 w 688"/>
                  <a:gd name="T11" fmla="*/ 0 h 651"/>
                  <a:gd name="T12" fmla="*/ 145 w 688"/>
                  <a:gd name="T13" fmla="*/ 0 h 651"/>
                  <a:gd name="T14" fmla="*/ 145 w 688"/>
                  <a:gd name="T15" fmla="*/ 54 h 651"/>
                  <a:gd name="T16" fmla="*/ 100 w 688"/>
                  <a:gd name="T17" fmla="*/ 54 h 651"/>
                  <a:gd name="T18" fmla="*/ 63 w 688"/>
                  <a:gd name="T19" fmla="*/ 90 h 651"/>
                  <a:gd name="T20" fmla="*/ 63 w 688"/>
                  <a:gd name="T21" fmla="*/ 551 h 651"/>
                  <a:gd name="T22" fmla="*/ 100 w 688"/>
                  <a:gd name="T23" fmla="*/ 596 h 651"/>
                  <a:gd name="T24" fmla="*/ 588 w 688"/>
                  <a:gd name="T25" fmla="*/ 596 h 651"/>
                  <a:gd name="T26" fmla="*/ 624 w 688"/>
                  <a:gd name="T27" fmla="*/ 551 h 651"/>
                  <a:gd name="T28" fmla="*/ 624 w 688"/>
                  <a:gd name="T29" fmla="*/ 90 h 651"/>
                  <a:gd name="T30" fmla="*/ 588 w 688"/>
                  <a:gd name="T31" fmla="*/ 54 h 651"/>
                  <a:gd name="T32" fmla="*/ 542 w 688"/>
                  <a:gd name="T33" fmla="*/ 54 h 651"/>
                  <a:gd name="T34" fmla="*/ 542 w 688"/>
                  <a:gd name="T35" fmla="*/ 0 h 651"/>
                  <a:gd name="T36" fmla="*/ 588 w 688"/>
                  <a:gd name="T37" fmla="*/ 0 h 651"/>
                  <a:gd name="T38" fmla="*/ 687 w 688"/>
                  <a:gd name="T39" fmla="*/ 90 h 651"/>
                  <a:gd name="T40" fmla="*/ 687 w 688"/>
                  <a:gd name="T41" fmla="*/ 551 h 651"/>
                  <a:gd name="T42" fmla="*/ 588 w 688"/>
                  <a:gd name="T43" fmla="*/ 650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8" h="651">
                    <a:moveTo>
                      <a:pt x="588" y="650"/>
                    </a:moveTo>
                    <a:lnTo>
                      <a:pt x="588" y="650"/>
                    </a:lnTo>
                    <a:cubicBezTo>
                      <a:pt x="100" y="650"/>
                      <a:pt x="100" y="650"/>
                      <a:pt x="100" y="650"/>
                    </a:cubicBezTo>
                    <a:cubicBezTo>
                      <a:pt x="45" y="650"/>
                      <a:pt x="0" y="605"/>
                      <a:pt x="0" y="551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36"/>
                      <a:pt x="45" y="0"/>
                      <a:pt x="100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45" y="54"/>
                      <a:pt x="145" y="54"/>
                      <a:pt x="145" y="54"/>
                    </a:cubicBezTo>
                    <a:cubicBezTo>
                      <a:pt x="100" y="54"/>
                      <a:pt x="100" y="54"/>
                      <a:pt x="100" y="54"/>
                    </a:cubicBezTo>
                    <a:cubicBezTo>
                      <a:pt x="81" y="54"/>
                      <a:pt x="63" y="72"/>
                      <a:pt x="63" y="90"/>
                    </a:cubicBezTo>
                    <a:cubicBezTo>
                      <a:pt x="63" y="551"/>
                      <a:pt x="63" y="551"/>
                      <a:pt x="63" y="551"/>
                    </a:cubicBezTo>
                    <a:cubicBezTo>
                      <a:pt x="63" y="578"/>
                      <a:pt x="81" y="596"/>
                      <a:pt x="100" y="596"/>
                    </a:cubicBezTo>
                    <a:cubicBezTo>
                      <a:pt x="588" y="596"/>
                      <a:pt x="588" y="596"/>
                      <a:pt x="588" y="596"/>
                    </a:cubicBezTo>
                    <a:cubicBezTo>
                      <a:pt x="615" y="596"/>
                      <a:pt x="624" y="578"/>
                      <a:pt x="624" y="551"/>
                    </a:cubicBezTo>
                    <a:cubicBezTo>
                      <a:pt x="624" y="90"/>
                      <a:pt x="624" y="90"/>
                      <a:pt x="624" y="90"/>
                    </a:cubicBezTo>
                    <a:cubicBezTo>
                      <a:pt x="624" y="72"/>
                      <a:pt x="615" y="54"/>
                      <a:pt x="588" y="54"/>
                    </a:cubicBezTo>
                    <a:cubicBezTo>
                      <a:pt x="542" y="54"/>
                      <a:pt x="542" y="54"/>
                      <a:pt x="542" y="54"/>
                    </a:cubicBezTo>
                    <a:cubicBezTo>
                      <a:pt x="542" y="0"/>
                      <a:pt x="542" y="0"/>
                      <a:pt x="542" y="0"/>
                    </a:cubicBezTo>
                    <a:cubicBezTo>
                      <a:pt x="588" y="0"/>
                      <a:pt x="588" y="0"/>
                      <a:pt x="588" y="0"/>
                    </a:cubicBezTo>
                    <a:cubicBezTo>
                      <a:pt x="642" y="0"/>
                      <a:pt x="687" y="36"/>
                      <a:pt x="687" y="90"/>
                    </a:cubicBezTo>
                    <a:cubicBezTo>
                      <a:pt x="687" y="551"/>
                      <a:pt x="687" y="551"/>
                      <a:pt x="687" y="551"/>
                    </a:cubicBezTo>
                    <a:cubicBezTo>
                      <a:pt x="687" y="605"/>
                      <a:pt x="642" y="650"/>
                      <a:pt x="588" y="650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17" name="Freeform 170">
                <a:extLst>
                  <a:ext uri="{FF2B5EF4-FFF2-40B4-BE49-F238E27FC236}">
                    <a16:creationId xmlns:a16="http://schemas.microsoft.com/office/drawing/2014/main" id="{451C5DF6-485E-F244-AF15-EAE6A1164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48144" y="17521312"/>
                <a:ext cx="303495" cy="53558"/>
              </a:xfrm>
              <a:custGeom>
                <a:avLst/>
                <a:gdLst>
                  <a:gd name="T0" fmla="*/ 298 w 299"/>
                  <a:gd name="T1" fmla="*/ 54 h 55"/>
                  <a:gd name="T2" fmla="*/ 0 w 299"/>
                  <a:gd name="T3" fmla="*/ 54 h 55"/>
                  <a:gd name="T4" fmla="*/ 0 w 299"/>
                  <a:gd name="T5" fmla="*/ 0 h 55"/>
                  <a:gd name="T6" fmla="*/ 298 w 299"/>
                  <a:gd name="T7" fmla="*/ 0 h 55"/>
                  <a:gd name="T8" fmla="*/ 298 w 299"/>
                  <a:gd name="T9" fmla="*/ 5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9" h="55">
                    <a:moveTo>
                      <a:pt x="298" y="54"/>
                    </a:moveTo>
                    <a:lnTo>
                      <a:pt x="0" y="54"/>
                    </a:lnTo>
                    <a:lnTo>
                      <a:pt x="0" y="0"/>
                    </a:lnTo>
                    <a:lnTo>
                      <a:pt x="298" y="0"/>
                    </a:lnTo>
                    <a:lnTo>
                      <a:pt x="298" y="54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18" name="Freeform 171">
                <a:extLst>
                  <a:ext uri="{FF2B5EF4-FFF2-40B4-BE49-F238E27FC236}">
                    <a16:creationId xmlns:a16="http://schemas.microsoft.com/office/drawing/2014/main" id="{0690726F-C99C-194B-B011-3CD2399E3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1135" y="17512386"/>
                <a:ext cx="200841" cy="165135"/>
              </a:xfrm>
              <a:custGeom>
                <a:avLst/>
                <a:gdLst>
                  <a:gd name="T0" fmla="*/ 45 w 200"/>
                  <a:gd name="T1" fmla="*/ 145 h 164"/>
                  <a:gd name="T2" fmla="*/ 45 w 200"/>
                  <a:gd name="T3" fmla="*/ 145 h 164"/>
                  <a:gd name="T4" fmla="*/ 0 w 200"/>
                  <a:gd name="T5" fmla="*/ 108 h 164"/>
                  <a:gd name="T6" fmla="*/ 90 w 200"/>
                  <a:gd name="T7" fmla="*/ 18 h 164"/>
                  <a:gd name="T8" fmla="*/ 117 w 200"/>
                  <a:gd name="T9" fmla="*/ 9 h 164"/>
                  <a:gd name="T10" fmla="*/ 145 w 200"/>
                  <a:gd name="T11" fmla="*/ 27 h 164"/>
                  <a:gd name="T12" fmla="*/ 190 w 200"/>
                  <a:gd name="T13" fmla="*/ 117 h 164"/>
                  <a:gd name="T14" fmla="*/ 171 w 200"/>
                  <a:gd name="T15" fmla="*/ 154 h 164"/>
                  <a:gd name="T16" fmla="*/ 171 w 200"/>
                  <a:gd name="T17" fmla="*/ 154 h 164"/>
                  <a:gd name="T18" fmla="*/ 135 w 200"/>
                  <a:gd name="T19" fmla="*/ 145 h 164"/>
                  <a:gd name="T20" fmla="*/ 108 w 200"/>
                  <a:gd name="T21" fmla="*/ 81 h 164"/>
                  <a:gd name="T22" fmla="*/ 45 w 200"/>
                  <a:gd name="T23" fmla="*/ 145 h 164"/>
                  <a:gd name="T24" fmla="*/ 135 w 200"/>
                  <a:gd name="T25" fmla="*/ 54 h 164"/>
                  <a:gd name="T26" fmla="*/ 135 w 200"/>
                  <a:gd name="T27" fmla="*/ 5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0" h="164">
                    <a:moveTo>
                      <a:pt x="45" y="145"/>
                    </a:moveTo>
                    <a:lnTo>
                      <a:pt x="45" y="145"/>
                    </a:lnTo>
                    <a:cubicBezTo>
                      <a:pt x="0" y="108"/>
                      <a:pt x="0" y="108"/>
                      <a:pt x="0" y="108"/>
                    </a:cubicBezTo>
                    <a:cubicBezTo>
                      <a:pt x="90" y="18"/>
                      <a:pt x="90" y="18"/>
                      <a:pt x="90" y="18"/>
                    </a:cubicBezTo>
                    <a:cubicBezTo>
                      <a:pt x="99" y="9"/>
                      <a:pt x="108" y="0"/>
                      <a:pt x="117" y="9"/>
                    </a:cubicBezTo>
                    <a:cubicBezTo>
                      <a:pt x="126" y="9"/>
                      <a:pt x="135" y="18"/>
                      <a:pt x="145" y="27"/>
                    </a:cubicBezTo>
                    <a:cubicBezTo>
                      <a:pt x="190" y="117"/>
                      <a:pt x="190" y="117"/>
                      <a:pt x="190" y="117"/>
                    </a:cubicBezTo>
                    <a:cubicBezTo>
                      <a:pt x="199" y="126"/>
                      <a:pt x="190" y="145"/>
                      <a:pt x="171" y="154"/>
                    </a:cubicBezTo>
                    <a:lnTo>
                      <a:pt x="171" y="154"/>
                    </a:lnTo>
                    <a:cubicBezTo>
                      <a:pt x="162" y="163"/>
                      <a:pt x="145" y="154"/>
                      <a:pt x="135" y="145"/>
                    </a:cubicBezTo>
                    <a:cubicBezTo>
                      <a:pt x="108" y="81"/>
                      <a:pt x="108" y="81"/>
                      <a:pt x="108" y="81"/>
                    </a:cubicBezTo>
                    <a:lnTo>
                      <a:pt x="45" y="145"/>
                    </a:lnTo>
                    <a:close/>
                    <a:moveTo>
                      <a:pt x="135" y="54"/>
                    </a:moveTo>
                    <a:lnTo>
                      <a:pt x="135" y="5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25" name="Freeform 172">
                <a:extLst>
                  <a:ext uri="{FF2B5EF4-FFF2-40B4-BE49-F238E27FC236}">
                    <a16:creationId xmlns:a16="http://schemas.microsoft.com/office/drawing/2014/main" id="{C907048A-8491-2C45-9C9C-C29BC6EEB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59725" y="17601649"/>
                <a:ext cx="267790" cy="191914"/>
              </a:xfrm>
              <a:custGeom>
                <a:avLst/>
                <a:gdLst>
                  <a:gd name="T0" fmla="*/ 108 w 263"/>
                  <a:gd name="T1" fmla="*/ 190 h 191"/>
                  <a:gd name="T2" fmla="*/ 108 w 263"/>
                  <a:gd name="T3" fmla="*/ 190 h 191"/>
                  <a:gd name="T4" fmla="*/ 108 w 263"/>
                  <a:gd name="T5" fmla="*/ 190 h 191"/>
                  <a:gd name="T6" fmla="*/ 72 w 263"/>
                  <a:gd name="T7" fmla="*/ 172 h 191"/>
                  <a:gd name="T8" fmla="*/ 0 w 263"/>
                  <a:gd name="T9" fmla="*/ 91 h 191"/>
                  <a:gd name="T10" fmla="*/ 72 w 263"/>
                  <a:gd name="T11" fmla="*/ 18 h 191"/>
                  <a:gd name="T12" fmla="*/ 117 w 263"/>
                  <a:gd name="T13" fmla="*/ 55 h 191"/>
                  <a:gd name="T14" fmla="*/ 81 w 263"/>
                  <a:gd name="T15" fmla="*/ 100 h 191"/>
                  <a:gd name="T16" fmla="*/ 108 w 263"/>
                  <a:gd name="T17" fmla="*/ 127 h 191"/>
                  <a:gd name="T18" fmla="*/ 207 w 263"/>
                  <a:gd name="T19" fmla="*/ 18 h 191"/>
                  <a:gd name="T20" fmla="*/ 253 w 263"/>
                  <a:gd name="T21" fmla="*/ 18 h 191"/>
                  <a:gd name="T22" fmla="*/ 253 w 263"/>
                  <a:gd name="T23" fmla="*/ 18 h 191"/>
                  <a:gd name="T24" fmla="*/ 253 w 263"/>
                  <a:gd name="T25" fmla="*/ 55 h 191"/>
                  <a:gd name="T26" fmla="*/ 144 w 263"/>
                  <a:gd name="T27" fmla="*/ 172 h 191"/>
                  <a:gd name="T28" fmla="*/ 108 w 263"/>
                  <a:gd name="T29" fmla="*/ 19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3" h="191">
                    <a:moveTo>
                      <a:pt x="108" y="190"/>
                    </a:moveTo>
                    <a:lnTo>
                      <a:pt x="108" y="190"/>
                    </a:lnTo>
                    <a:lnTo>
                      <a:pt x="108" y="190"/>
                    </a:lnTo>
                    <a:cubicBezTo>
                      <a:pt x="90" y="190"/>
                      <a:pt x="81" y="190"/>
                      <a:pt x="72" y="172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117" y="55"/>
                      <a:pt x="117" y="55"/>
                      <a:pt x="117" y="55"/>
                    </a:cubicBezTo>
                    <a:cubicBezTo>
                      <a:pt x="81" y="100"/>
                      <a:pt x="81" y="100"/>
                      <a:pt x="81" y="100"/>
                    </a:cubicBezTo>
                    <a:cubicBezTo>
                      <a:pt x="108" y="127"/>
                      <a:pt x="108" y="127"/>
                      <a:pt x="108" y="127"/>
                    </a:cubicBezTo>
                    <a:cubicBezTo>
                      <a:pt x="207" y="18"/>
                      <a:pt x="207" y="18"/>
                      <a:pt x="207" y="18"/>
                    </a:cubicBezTo>
                    <a:cubicBezTo>
                      <a:pt x="217" y="10"/>
                      <a:pt x="243" y="0"/>
                      <a:pt x="253" y="18"/>
                    </a:cubicBezTo>
                    <a:lnTo>
                      <a:pt x="253" y="18"/>
                    </a:lnTo>
                    <a:cubicBezTo>
                      <a:pt x="262" y="27"/>
                      <a:pt x="262" y="46"/>
                      <a:pt x="253" y="55"/>
                    </a:cubicBezTo>
                    <a:cubicBezTo>
                      <a:pt x="144" y="172"/>
                      <a:pt x="144" y="172"/>
                      <a:pt x="144" y="172"/>
                    </a:cubicBezTo>
                    <a:cubicBezTo>
                      <a:pt x="135" y="190"/>
                      <a:pt x="117" y="190"/>
                      <a:pt x="108" y="190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26" name="Freeform 173">
                <a:extLst>
                  <a:ext uri="{FF2B5EF4-FFF2-40B4-BE49-F238E27FC236}">
                    <a16:creationId xmlns:a16="http://schemas.microsoft.com/office/drawing/2014/main" id="{232703B2-D962-6144-9E35-0570FD2D3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67807" y="17512386"/>
                <a:ext cx="191917" cy="165135"/>
              </a:xfrm>
              <a:custGeom>
                <a:avLst/>
                <a:gdLst>
                  <a:gd name="T0" fmla="*/ 153 w 191"/>
                  <a:gd name="T1" fmla="*/ 145 h 164"/>
                  <a:gd name="T2" fmla="*/ 153 w 191"/>
                  <a:gd name="T3" fmla="*/ 145 h 164"/>
                  <a:gd name="T4" fmla="*/ 190 w 191"/>
                  <a:gd name="T5" fmla="*/ 108 h 164"/>
                  <a:gd name="T6" fmla="*/ 99 w 191"/>
                  <a:gd name="T7" fmla="*/ 18 h 164"/>
                  <a:gd name="T8" fmla="*/ 72 w 191"/>
                  <a:gd name="T9" fmla="*/ 9 h 164"/>
                  <a:gd name="T10" fmla="*/ 45 w 191"/>
                  <a:gd name="T11" fmla="*/ 27 h 164"/>
                  <a:gd name="T12" fmla="*/ 9 w 191"/>
                  <a:gd name="T13" fmla="*/ 117 h 164"/>
                  <a:gd name="T14" fmla="*/ 18 w 191"/>
                  <a:gd name="T15" fmla="*/ 154 h 164"/>
                  <a:gd name="T16" fmla="*/ 18 w 191"/>
                  <a:gd name="T17" fmla="*/ 154 h 164"/>
                  <a:gd name="T18" fmla="*/ 63 w 191"/>
                  <a:gd name="T19" fmla="*/ 145 h 164"/>
                  <a:gd name="T20" fmla="*/ 90 w 191"/>
                  <a:gd name="T21" fmla="*/ 81 h 164"/>
                  <a:gd name="T22" fmla="*/ 153 w 191"/>
                  <a:gd name="T23" fmla="*/ 145 h 164"/>
                  <a:gd name="T24" fmla="*/ 54 w 191"/>
                  <a:gd name="T25" fmla="*/ 54 h 164"/>
                  <a:gd name="T26" fmla="*/ 54 w 191"/>
                  <a:gd name="T27" fmla="*/ 5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1" h="164">
                    <a:moveTo>
                      <a:pt x="153" y="145"/>
                    </a:moveTo>
                    <a:lnTo>
                      <a:pt x="153" y="145"/>
                    </a:lnTo>
                    <a:cubicBezTo>
                      <a:pt x="190" y="108"/>
                      <a:pt x="190" y="108"/>
                      <a:pt x="190" y="108"/>
                    </a:cubicBezTo>
                    <a:cubicBezTo>
                      <a:pt x="99" y="18"/>
                      <a:pt x="99" y="18"/>
                      <a:pt x="99" y="18"/>
                    </a:cubicBezTo>
                    <a:cubicBezTo>
                      <a:pt x="90" y="9"/>
                      <a:pt x="81" y="0"/>
                      <a:pt x="72" y="9"/>
                    </a:cubicBezTo>
                    <a:cubicBezTo>
                      <a:pt x="63" y="9"/>
                      <a:pt x="54" y="18"/>
                      <a:pt x="45" y="2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0" y="126"/>
                      <a:pt x="0" y="145"/>
                      <a:pt x="18" y="154"/>
                    </a:cubicBezTo>
                    <a:lnTo>
                      <a:pt x="18" y="154"/>
                    </a:lnTo>
                    <a:cubicBezTo>
                      <a:pt x="36" y="163"/>
                      <a:pt x="54" y="154"/>
                      <a:pt x="63" y="145"/>
                    </a:cubicBezTo>
                    <a:cubicBezTo>
                      <a:pt x="90" y="81"/>
                      <a:pt x="90" y="81"/>
                      <a:pt x="90" y="81"/>
                    </a:cubicBezTo>
                    <a:lnTo>
                      <a:pt x="153" y="145"/>
                    </a:lnTo>
                    <a:close/>
                    <a:moveTo>
                      <a:pt x="54" y="54"/>
                    </a:moveTo>
                    <a:lnTo>
                      <a:pt x="54" y="5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27" name="Freeform 174">
                <a:extLst>
                  <a:ext uri="{FF2B5EF4-FFF2-40B4-BE49-F238E27FC236}">
                    <a16:creationId xmlns:a16="http://schemas.microsoft.com/office/drawing/2014/main" id="{7D1ADD50-7D4E-A34B-806D-E2EC65CC9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67807" y="17601649"/>
                <a:ext cx="276716" cy="191914"/>
              </a:xfrm>
              <a:custGeom>
                <a:avLst/>
                <a:gdLst>
                  <a:gd name="T0" fmla="*/ 162 w 272"/>
                  <a:gd name="T1" fmla="*/ 190 h 191"/>
                  <a:gd name="T2" fmla="*/ 162 w 272"/>
                  <a:gd name="T3" fmla="*/ 190 h 191"/>
                  <a:gd name="T4" fmla="*/ 162 w 272"/>
                  <a:gd name="T5" fmla="*/ 190 h 191"/>
                  <a:gd name="T6" fmla="*/ 199 w 272"/>
                  <a:gd name="T7" fmla="*/ 172 h 191"/>
                  <a:gd name="T8" fmla="*/ 271 w 272"/>
                  <a:gd name="T9" fmla="*/ 91 h 191"/>
                  <a:gd name="T10" fmla="*/ 190 w 272"/>
                  <a:gd name="T11" fmla="*/ 18 h 191"/>
                  <a:gd name="T12" fmla="*/ 153 w 272"/>
                  <a:gd name="T13" fmla="*/ 55 h 191"/>
                  <a:gd name="T14" fmla="*/ 190 w 272"/>
                  <a:gd name="T15" fmla="*/ 100 h 191"/>
                  <a:gd name="T16" fmla="*/ 162 w 272"/>
                  <a:gd name="T17" fmla="*/ 127 h 191"/>
                  <a:gd name="T18" fmla="*/ 54 w 272"/>
                  <a:gd name="T19" fmla="*/ 18 h 191"/>
                  <a:gd name="T20" fmla="*/ 18 w 272"/>
                  <a:gd name="T21" fmla="*/ 18 h 191"/>
                  <a:gd name="T22" fmla="*/ 18 w 272"/>
                  <a:gd name="T23" fmla="*/ 18 h 191"/>
                  <a:gd name="T24" fmla="*/ 9 w 272"/>
                  <a:gd name="T25" fmla="*/ 55 h 191"/>
                  <a:gd name="T26" fmla="*/ 117 w 272"/>
                  <a:gd name="T27" fmla="*/ 172 h 191"/>
                  <a:gd name="T28" fmla="*/ 162 w 272"/>
                  <a:gd name="T29" fmla="*/ 19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2" h="191">
                    <a:moveTo>
                      <a:pt x="162" y="190"/>
                    </a:moveTo>
                    <a:lnTo>
                      <a:pt x="162" y="190"/>
                    </a:lnTo>
                    <a:lnTo>
                      <a:pt x="162" y="190"/>
                    </a:lnTo>
                    <a:cubicBezTo>
                      <a:pt x="171" y="190"/>
                      <a:pt x="190" y="190"/>
                      <a:pt x="199" y="172"/>
                    </a:cubicBezTo>
                    <a:cubicBezTo>
                      <a:pt x="271" y="91"/>
                      <a:pt x="271" y="91"/>
                      <a:pt x="271" y="91"/>
                    </a:cubicBezTo>
                    <a:cubicBezTo>
                      <a:pt x="190" y="18"/>
                      <a:pt x="190" y="18"/>
                      <a:pt x="190" y="18"/>
                    </a:cubicBezTo>
                    <a:cubicBezTo>
                      <a:pt x="153" y="55"/>
                      <a:pt x="153" y="55"/>
                      <a:pt x="153" y="55"/>
                    </a:cubicBezTo>
                    <a:cubicBezTo>
                      <a:pt x="190" y="100"/>
                      <a:pt x="190" y="100"/>
                      <a:pt x="190" y="100"/>
                    </a:cubicBezTo>
                    <a:cubicBezTo>
                      <a:pt x="162" y="127"/>
                      <a:pt x="162" y="127"/>
                      <a:pt x="162" y="12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45" y="10"/>
                      <a:pt x="27" y="0"/>
                      <a:pt x="18" y="18"/>
                    </a:cubicBezTo>
                    <a:lnTo>
                      <a:pt x="18" y="18"/>
                    </a:lnTo>
                    <a:cubicBezTo>
                      <a:pt x="0" y="27"/>
                      <a:pt x="0" y="46"/>
                      <a:pt x="9" y="55"/>
                    </a:cubicBezTo>
                    <a:cubicBezTo>
                      <a:pt x="117" y="172"/>
                      <a:pt x="117" y="172"/>
                      <a:pt x="117" y="172"/>
                    </a:cubicBezTo>
                    <a:cubicBezTo>
                      <a:pt x="126" y="190"/>
                      <a:pt x="144" y="190"/>
                      <a:pt x="162" y="190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28" name="Freeform 175">
                <a:extLst>
                  <a:ext uri="{FF2B5EF4-FFF2-40B4-BE49-F238E27FC236}">
                    <a16:creationId xmlns:a16="http://schemas.microsoft.com/office/drawing/2014/main" id="{0855620E-78CB-FD42-BB73-99200CD2C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84693" y="17887291"/>
                <a:ext cx="147283" cy="44632"/>
              </a:xfrm>
              <a:custGeom>
                <a:avLst/>
                <a:gdLst>
                  <a:gd name="T0" fmla="*/ 0 w 146"/>
                  <a:gd name="T1" fmla="*/ 18 h 46"/>
                  <a:gd name="T2" fmla="*/ 0 w 146"/>
                  <a:gd name="T3" fmla="*/ 18 h 46"/>
                  <a:gd name="T4" fmla="*/ 0 w 146"/>
                  <a:gd name="T5" fmla="*/ 18 h 46"/>
                  <a:gd name="T6" fmla="*/ 27 w 146"/>
                  <a:gd name="T7" fmla="*/ 0 h 46"/>
                  <a:gd name="T8" fmla="*/ 117 w 146"/>
                  <a:gd name="T9" fmla="*/ 0 h 46"/>
                  <a:gd name="T10" fmla="*/ 145 w 146"/>
                  <a:gd name="T11" fmla="*/ 18 h 46"/>
                  <a:gd name="T12" fmla="*/ 145 w 146"/>
                  <a:gd name="T13" fmla="*/ 18 h 46"/>
                  <a:gd name="T14" fmla="*/ 117 w 146"/>
                  <a:gd name="T15" fmla="*/ 45 h 46"/>
                  <a:gd name="T16" fmla="*/ 27 w 146"/>
                  <a:gd name="T17" fmla="*/ 45 h 46"/>
                  <a:gd name="T18" fmla="*/ 0 w 146"/>
                  <a:gd name="T19" fmla="*/ 1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6" h="46">
                    <a:moveTo>
                      <a:pt x="0" y="18"/>
                    </a:moveTo>
                    <a:lnTo>
                      <a:pt x="0" y="18"/>
                    </a:lnTo>
                    <a:lnTo>
                      <a:pt x="0" y="18"/>
                    </a:lnTo>
                    <a:cubicBezTo>
                      <a:pt x="0" y="9"/>
                      <a:pt x="9" y="0"/>
                      <a:pt x="27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27" y="0"/>
                      <a:pt x="145" y="9"/>
                      <a:pt x="145" y="18"/>
                    </a:cubicBezTo>
                    <a:lnTo>
                      <a:pt x="145" y="18"/>
                    </a:lnTo>
                    <a:cubicBezTo>
                      <a:pt x="145" y="36"/>
                      <a:pt x="127" y="45"/>
                      <a:pt x="117" y="45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9" y="45"/>
                      <a:pt x="0" y="36"/>
                      <a:pt x="0" y="18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29" name="Freeform 176">
                <a:extLst>
                  <a:ext uri="{FF2B5EF4-FFF2-40B4-BE49-F238E27FC236}">
                    <a16:creationId xmlns:a16="http://schemas.microsoft.com/office/drawing/2014/main" id="{47BB60E8-26D4-E14C-B430-466F9A363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68651" y="17896218"/>
                <a:ext cx="44632" cy="348126"/>
              </a:xfrm>
              <a:custGeom>
                <a:avLst/>
                <a:gdLst>
                  <a:gd name="T0" fmla="*/ 45 w 46"/>
                  <a:gd name="T1" fmla="*/ 343 h 344"/>
                  <a:gd name="T2" fmla="*/ 45 w 46"/>
                  <a:gd name="T3" fmla="*/ 343 h 344"/>
                  <a:gd name="T4" fmla="*/ 0 w 46"/>
                  <a:gd name="T5" fmla="*/ 343 h 344"/>
                  <a:gd name="T6" fmla="*/ 0 w 46"/>
                  <a:gd name="T7" fmla="*/ 27 h 344"/>
                  <a:gd name="T8" fmla="*/ 17 w 46"/>
                  <a:gd name="T9" fmla="*/ 0 h 344"/>
                  <a:gd name="T10" fmla="*/ 17 w 46"/>
                  <a:gd name="T11" fmla="*/ 0 h 344"/>
                  <a:gd name="T12" fmla="*/ 45 w 46"/>
                  <a:gd name="T13" fmla="*/ 27 h 344"/>
                  <a:gd name="T14" fmla="*/ 45 w 46"/>
                  <a:gd name="T15" fmla="*/ 343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344">
                    <a:moveTo>
                      <a:pt x="45" y="343"/>
                    </a:moveTo>
                    <a:lnTo>
                      <a:pt x="45" y="343"/>
                    </a:lnTo>
                    <a:cubicBezTo>
                      <a:pt x="0" y="343"/>
                      <a:pt x="0" y="343"/>
                      <a:pt x="0" y="34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9"/>
                      <a:pt x="8" y="0"/>
                      <a:pt x="17" y="0"/>
                    </a:cubicBezTo>
                    <a:lnTo>
                      <a:pt x="17" y="0"/>
                    </a:lnTo>
                    <a:cubicBezTo>
                      <a:pt x="36" y="0"/>
                      <a:pt x="45" y="9"/>
                      <a:pt x="45" y="27"/>
                    </a:cubicBezTo>
                    <a:lnTo>
                      <a:pt x="45" y="343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BF5E638-9C7B-444F-8E93-E67BEE459140}"/>
              </a:ext>
            </a:extLst>
          </p:cNvPr>
          <p:cNvGrpSpPr/>
          <p:nvPr/>
        </p:nvGrpSpPr>
        <p:grpSpPr>
          <a:xfrm>
            <a:off x="2958757" y="10874577"/>
            <a:ext cx="5233232" cy="1682233"/>
            <a:chOff x="15577833" y="4379847"/>
            <a:chExt cx="5233232" cy="1682233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E8302BE-9AFE-AE45-8803-209DA5ACBD7A}"/>
                </a:ext>
              </a:extLst>
            </p:cNvPr>
            <p:cNvSpPr txBox="1"/>
            <p:nvPr/>
          </p:nvSpPr>
          <p:spPr>
            <a:xfrm>
              <a:off x="15577833" y="4973192"/>
              <a:ext cx="523323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23993D6-A022-0842-B838-060EA1810ADE}"/>
                </a:ext>
              </a:extLst>
            </p:cNvPr>
            <p:cNvSpPr/>
            <p:nvPr/>
          </p:nvSpPr>
          <p:spPr>
            <a:xfrm>
              <a:off x="15577833" y="4379847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46F0D0B-7BF6-644E-8F12-D3583D1E203C}"/>
              </a:ext>
            </a:extLst>
          </p:cNvPr>
          <p:cNvGrpSpPr/>
          <p:nvPr/>
        </p:nvGrpSpPr>
        <p:grpSpPr>
          <a:xfrm>
            <a:off x="9520090" y="10874577"/>
            <a:ext cx="5233232" cy="1682233"/>
            <a:chOff x="15577833" y="4379847"/>
            <a:chExt cx="5233232" cy="1682233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16E8039-7713-6F42-8ADD-143475D16438}"/>
                </a:ext>
              </a:extLst>
            </p:cNvPr>
            <p:cNvSpPr txBox="1"/>
            <p:nvPr/>
          </p:nvSpPr>
          <p:spPr>
            <a:xfrm>
              <a:off x="15577833" y="4973192"/>
              <a:ext cx="523323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541E1407-B022-B945-9339-CA1A07C09EA0}"/>
                </a:ext>
              </a:extLst>
            </p:cNvPr>
            <p:cNvSpPr/>
            <p:nvPr/>
          </p:nvSpPr>
          <p:spPr>
            <a:xfrm>
              <a:off x="15577833" y="4379847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DE93C496-E620-074C-968F-7AE9A0AF3B85}"/>
              </a:ext>
            </a:extLst>
          </p:cNvPr>
          <p:cNvGrpSpPr/>
          <p:nvPr/>
        </p:nvGrpSpPr>
        <p:grpSpPr>
          <a:xfrm>
            <a:off x="15871146" y="10874577"/>
            <a:ext cx="5233232" cy="1682233"/>
            <a:chOff x="15577833" y="4379847"/>
            <a:chExt cx="5233232" cy="1682233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FCF379A-7620-DC45-BFC6-5BF70AA2D03D}"/>
                </a:ext>
              </a:extLst>
            </p:cNvPr>
            <p:cNvSpPr txBox="1"/>
            <p:nvPr/>
          </p:nvSpPr>
          <p:spPr>
            <a:xfrm>
              <a:off x="15577833" y="4973192"/>
              <a:ext cx="523323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4B1690A-9D33-B340-92EF-A772AA23EC0C}"/>
                </a:ext>
              </a:extLst>
            </p:cNvPr>
            <p:cNvSpPr/>
            <p:nvPr/>
          </p:nvSpPr>
          <p:spPr>
            <a:xfrm>
              <a:off x="15577833" y="4379847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39" name="Right Arrow 138">
            <a:extLst>
              <a:ext uri="{FF2B5EF4-FFF2-40B4-BE49-F238E27FC236}">
                <a16:creationId xmlns:a16="http://schemas.microsoft.com/office/drawing/2014/main" id="{FD4BF2B8-0FC3-2349-BE82-BCBED1530B9A}"/>
              </a:ext>
            </a:extLst>
          </p:cNvPr>
          <p:cNvSpPr/>
          <p:nvPr/>
        </p:nvSpPr>
        <p:spPr>
          <a:xfrm>
            <a:off x="7958055" y="6613154"/>
            <a:ext cx="1611294" cy="1395268"/>
          </a:xfrm>
          <a:prstGeom prst="rightArrow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ight Arrow 139">
            <a:extLst>
              <a:ext uri="{FF2B5EF4-FFF2-40B4-BE49-F238E27FC236}">
                <a16:creationId xmlns:a16="http://schemas.microsoft.com/office/drawing/2014/main" id="{69C17122-D4EC-B342-95FD-052B63479203}"/>
              </a:ext>
            </a:extLst>
          </p:cNvPr>
          <p:cNvSpPr/>
          <p:nvPr/>
        </p:nvSpPr>
        <p:spPr>
          <a:xfrm>
            <a:off x="14647299" y="6613154"/>
            <a:ext cx="1611294" cy="1395268"/>
          </a:xfrm>
          <a:prstGeom prst="rightArrow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15FD954D-6BB9-864F-8223-3DE74D3FDEC2}"/>
              </a:ext>
            </a:extLst>
          </p:cNvPr>
          <p:cNvSpPr txBox="1"/>
          <p:nvPr/>
        </p:nvSpPr>
        <p:spPr>
          <a:xfrm>
            <a:off x="7566448" y="1022190"/>
            <a:ext cx="92448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Ecology Infographic</a:t>
            </a:r>
          </a:p>
        </p:txBody>
      </p:sp>
    </p:spTree>
    <p:extLst>
      <p:ext uri="{BB962C8B-B14F-4D97-AF65-F5344CB8AC3E}">
        <p14:creationId xmlns:p14="http://schemas.microsoft.com/office/powerpoint/2010/main" val="4268039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cology 02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BDDB91"/>
      </a:accent1>
      <a:accent2>
        <a:srgbClr val="6DAD8B"/>
      </a:accent2>
      <a:accent3>
        <a:srgbClr val="367E7D"/>
      </a:accent3>
      <a:accent4>
        <a:srgbClr val="0D466C"/>
      </a:accent4>
      <a:accent5>
        <a:srgbClr val="BDDB91"/>
      </a:accent5>
      <a:accent6>
        <a:srgbClr val="6DAD8B"/>
      </a:accent6>
      <a:hlink>
        <a:srgbClr val="CCCCFF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103408</TotalTime>
  <Words>521</Words>
  <Application>Microsoft Macintosh PowerPoint</Application>
  <PresentationFormat>Custom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Heavy</vt:lpstr>
      <vt:lpstr>Lato Light</vt:lpstr>
      <vt:lpstr>Montserrat Light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17790</cp:revision>
  <dcterms:created xsi:type="dcterms:W3CDTF">2014-11-12T21:47:38Z</dcterms:created>
  <dcterms:modified xsi:type="dcterms:W3CDTF">2020-01-22T20:25:24Z</dcterms:modified>
  <cp:category/>
</cp:coreProperties>
</file>