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61" r:id="rId2"/>
    <p:sldId id="4359" r:id="rId3"/>
    <p:sldId id="4366" r:id="rId4"/>
    <p:sldId id="4364" r:id="rId5"/>
    <p:sldId id="4365" r:id="rId6"/>
    <p:sldId id="4357" r:id="rId7"/>
    <p:sldId id="4369" r:id="rId8"/>
    <p:sldId id="436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693D7"/>
    <a:srgbClr val="BDDB90"/>
    <a:srgbClr val="337EBF"/>
    <a:srgbClr val="FAE28A"/>
    <a:srgbClr val="8F5722"/>
    <a:srgbClr val="6C421D"/>
    <a:srgbClr val="FFC48E"/>
    <a:srgbClr val="FFBE76"/>
    <a:srgbClr val="DBF9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39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FF-064C-86CF-5749FCE087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FF-064C-86CF-5749FCE087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FF-064C-86CF-5749FCE087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FF-064C-86CF-5749FCE0877D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E5-FF46-8031-70529A2A8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8470A2-4974-EE43-97CF-47A69BEEC011}"/>
              </a:ext>
            </a:extLst>
          </p:cNvPr>
          <p:cNvGrpSpPr/>
          <p:nvPr/>
        </p:nvGrpSpPr>
        <p:grpSpPr>
          <a:xfrm>
            <a:off x="13311464" y="3621024"/>
            <a:ext cx="9075298" cy="9075300"/>
            <a:chOff x="13311464" y="3621024"/>
            <a:chExt cx="9075298" cy="9075300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56" name="Freeform 109">
              <a:extLst>
                <a:ext uri="{FF2B5EF4-FFF2-40B4-BE49-F238E27FC236}">
                  <a16:creationId xmlns:a16="http://schemas.microsoft.com/office/drawing/2014/main" id="{1CEB779C-67D9-3349-BF6B-AF487DA4D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4763" y="3621024"/>
              <a:ext cx="1696501" cy="1466400"/>
            </a:xfrm>
            <a:custGeom>
              <a:avLst/>
              <a:gdLst>
                <a:gd name="T0" fmla="*/ 774 w 1918"/>
                <a:gd name="T1" fmla="*/ 144 h 1657"/>
                <a:gd name="T2" fmla="*/ 774 w 1918"/>
                <a:gd name="T3" fmla="*/ 144 h 1657"/>
                <a:gd name="T4" fmla="*/ 81 w 1918"/>
                <a:gd name="T5" fmla="*/ 1342 h 1657"/>
                <a:gd name="T6" fmla="*/ 261 w 1918"/>
                <a:gd name="T7" fmla="*/ 1656 h 1657"/>
                <a:gd name="T8" fmla="*/ 1648 w 1918"/>
                <a:gd name="T9" fmla="*/ 1656 h 1657"/>
                <a:gd name="T10" fmla="*/ 1836 w 1918"/>
                <a:gd name="T11" fmla="*/ 1342 h 1657"/>
                <a:gd name="T12" fmla="*/ 1143 w 1918"/>
                <a:gd name="T13" fmla="*/ 144 h 1657"/>
                <a:gd name="T14" fmla="*/ 774 w 1918"/>
                <a:gd name="T15" fmla="*/ 144 h 1657"/>
                <a:gd name="T16" fmla="*/ 81 w 1918"/>
                <a:gd name="T17" fmla="*/ 1342 h 1657"/>
                <a:gd name="T18" fmla="*/ 261 w 1918"/>
                <a:gd name="T19" fmla="*/ 1656 h 1657"/>
                <a:gd name="T20" fmla="*/ 1648 w 1918"/>
                <a:gd name="T21" fmla="*/ 1656 h 1657"/>
                <a:gd name="T22" fmla="*/ 1836 w 1918"/>
                <a:gd name="T23" fmla="*/ 1342 h 1657"/>
                <a:gd name="T24" fmla="*/ 1143 w 1918"/>
                <a:gd name="T25" fmla="*/ 144 h 1657"/>
                <a:gd name="T26" fmla="*/ 774 w 1918"/>
                <a:gd name="T27" fmla="*/ 144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18" h="1657">
                  <a:moveTo>
                    <a:pt x="774" y="144"/>
                  </a:moveTo>
                  <a:lnTo>
                    <a:pt x="774" y="144"/>
                  </a:lnTo>
                  <a:cubicBezTo>
                    <a:pt x="81" y="1342"/>
                    <a:pt x="81" y="1342"/>
                    <a:pt x="81" y="1342"/>
                  </a:cubicBezTo>
                  <a:cubicBezTo>
                    <a:pt x="0" y="1486"/>
                    <a:pt x="99" y="1656"/>
                    <a:pt x="261" y="1656"/>
                  </a:cubicBezTo>
                  <a:cubicBezTo>
                    <a:pt x="1648" y="1656"/>
                    <a:pt x="1648" y="1656"/>
                    <a:pt x="1648" y="1656"/>
                  </a:cubicBezTo>
                  <a:cubicBezTo>
                    <a:pt x="1809" y="1656"/>
                    <a:pt x="1917" y="1486"/>
                    <a:pt x="1836" y="1342"/>
                  </a:cubicBezTo>
                  <a:cubicBezTo>
                    <a:pt x="1143" y="144"/>
                    <a:pt x="1143" y="144"/>
                    <a:pt x="1143" y="144"/>
                  </a:cubicBezTo>
                  <a:cubicBezTo>
                    <a:pt x="1062" y="0"/>
                    <a:pt x="855" y="0"/>
                    <a:pt x="774" y="144"/>
                  </a:cubicBezTo>
                  <a:cubicBezTo>
                    <a:pt x="81" y="1342"/>
                    <a:pt x="81" y="1342"/>
                    <a:pt x="81" y="1342"/>
                  </a:cubicBezTo>
                  <a:cubicBezTo>
                    <a:pt x="0" y="1486"/>
                    <a:pt x="99" y="1656"/>
                    <a:pt x="261" y="1656"/>
                  </a:cubicBezTo>
                  <a:cubicBezTo>
                    <a:pt x="1648" y="1656"/>
                    <a:pt x="1648" y="1656"/>
                    <a:pt x="1648" y="1656"/>
                  </a:cubicBezTo>
                  <a:cubicBezTo>
                    <a:pt x="1809" y="1656"/>
                    <a:pt x="1917" y="1486"/>
                    <a:pt x="1836" y="1342"/>
                  </a:cubicBezTo>
                  <a:cubicBezTo>
                    <a:pt x="1143" y="144"/>
                    <a:pt x="1143" y="144"/>
                    <a:pt x="1143" y="144"/>
                  </a:cubicBezTo>
                  <a:cubicBezTo>
                    <a:pt x="1062" y="0"/>
                    <a:pt x="855" y="0"/>
                    <a:pt x="774" y="14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110">
              <a:extLst>
                <a:ext uri="{FF2B5EF4-FFF2-40B4-BE49-F238E27FC236}">
                  <a16:creationId xmlns:a16="http://schemas.microsoft.com/office/drawing/2014/main" id="{EB3AB164-9600-8C41-9AC9-37DF61CF8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4763" y="11222124"/>
              <a:ext cx="1696501" cy="1474200"/>
            </a:xfrm>
            <a:custGeom>
              <a:avLst/>
              <a:gdLst>
                <a:gd name="T0" fmla="*/ 774 w 1918"/>
                <a:gd name="T1" fmla="*/ 1521 h 1666"/>
                <a:gd name="T2" fmla="*/ 774 w 1918"/>
                <a:gd name="T3" fmla="*/ 1521 h 1666"/>
                <a:gd name="T4" fmla="*/ 81 w 1918"/>
                <a:gd name="T5" fmla="*/ 324 h 1666"/>
                <a:gd name="T6" fmla="*/ 261 w 1918"/>
                <a:gd name="T7" fmla="*/ 0 h 1666"/>
                <a:gd name="T8" fmla="*/ 1648 w 1918"/>
                <a:gd name="T9" fmla="*/ 0 h 1666"/>
                <a:gd name="T10" fmla="*/ 1836 w 1918"/>
                <a:gd name="T11" fmla="*/ 324 h 1666"/>
                <a:gd name="T12" fmla="*/ 1143 w 1918"/>
                <a:gd name="T13" fmla="*/ 1521 h 1666"/>
                <a:gd name="T14" fmla="*/ 774 w 1918"/>
                <a:gd name="T15" fmla="*/ 1521 h 1666"/>
                <a:gd name="T16" fmla="*/ 81 w 1918"/>
                <a:gd name="T17" fmla="*/ 324 h 1666"/>
                <a:gd name="T18" fmla="*/ 261 w 1918"/>
                <a:gd name="T19" fmla="*/ 0 h 1666"/>
                <a:gd name="T20" fmla="*/ 1648 w 1918"/>
                <a:gd name="T21" fmla="*/ 0 h 1666"/>
                <a:gd name="T22" fmla="*/ 1836 w 1918"/>
                <a:gd name="T23" fmla="*/ 324 h 1666"/>
                <a:gd name="T24" fmla="*/ 1143 w 1918"/>
                <a:gd name="T25" fmla="*/ 1521 h 1666"/>
                <a:gd name="T26" fmla="*/ 774 w 1918"/>
                <a:gd name="T27" fmla="*/ 1521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18" h="1666">
                  <a:moveTo>
                    <a:pt x="774" y="1521"/>
                  </a:moveTo>
                  <a:lnTo>
                    <a:pt x="774" y="1521"/>
                  </a:lnTo>
                  <a:cubicBezTo>
                    <a:pt x="81" y="324"/>
                    <a:pt x="81" y="324"/>
                    <a:pt x="81" y="324"/>
                  </a:cubicBezTo>
                  <a:cubicBezTo>
                    <a:pt x="0" y="180"/>
                    <a:pt x="99" y="0"/>
                    <a:pt x="261" y="0"/>
                  </a:cubicBezTo>
                  <a:cubicBezTo>
                    <a:pt x="1648" y="0"/>
                    <a:pt x="1648" y="0"/>
                    <a:pt x="1648" y="0"/>
                  </a:cubicBezTo>
                  <a:cubicBezTo>
                    <a:pt x="1809" y="0"/>
                    <a:pt x="1917" y="180"/>
                    <a:pt x="1836" y="324"/>
                  </a:cubicBezTo>
                  <a:cubicBezTo>
                    <a:pt x="1143" y="1521"/>
                    <a:pt x="1143" y="1521"/>
                    <a:pt x="1143" y="1521"/>
                  </a:cubicBezTo>
                  <a:cubicBezTo>
                    <a:pt x="1062" y="1665"/>
                    <a:pt x="855" y="1665"/>
                    <a:pt x="774" y="1521"/>
                  </a:cubicBezTo>
                  <a:cubicBezTo>
                    <a:pt x="81" y="324"/>
                    <a:pt x="81" y="324"/>
                    <a:pt x="81" y="324"/>
                  </a:cubicBezTo>
                  <a:cubicBezTo>
                    <a:pt x="0" y="180"/>
                    <a:pt x="99" y="0"/>
                    <a:pt x="261" y="0"/>
                  </a:cubicBezTo>
                  <a:cubicBezTo>
                    <a:pt x="1648" y="0"/>
                    <a:pt x="1648" y="0"/>
                    <a:pt x="1648" y="0"/>
                  </a:cubicBezTo>
                  <a:cubicBezTo>
                    <a:pt x="1809" y="0"/>
                    <a:pt x="1917" y="180"/>
                    <a:pt x="1836" y="324"/>
                  </a:cubicBezTo>
                  <a:cubicBezTo>
                    <a:pt x="1143" y="1521"/>
                    <a:pt x="1143" y="1521"/>
                    <a:pt x="1143" y="1521"/>
                  </a:cubicBezTo>
                  <a:cubicBezTo>
                    <a:pt x="1062" y="1665"/>
                    <a:pt x="855" y="1665"/>
                    <a:pt x="774" y="152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111">
              <a:extLst>
                <a:ext uri="{FF2B5EF4-FFF2-40B4-BE49-F238E27FC236}">
                  <a16:creationId xmlns:a16="http://schemas.microsoft.com/office/drawing/2014/main" id="{6C8AF5B0-F5B0-9A4B-A082-0E4F6D88F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0362" y="7306524"/>
              <a:ext cx="1466400" cy="1704299"/>
            </a:xfrm>
            <a:custGeom>
              <a:avLst/>
              <a:gdLst>
                <a:gd name="T0" fmla="*/ 1522 w 1658"/>
                <a:gd name="T1" fmla="*/ 774 h 1927"/>
                <a:gd name="T2" fmla="*/ 1522 w 1658"/>
                <a:gd name="T3" fmla="*/ 774 h 1927"/>
                <a:gd name="T4" fmla="*/ 315 w 1658"/>
                <a:gd name="T5" fmla="*/ 90 h 1927"/>
                <a:gd name="T6" fmla="*/ 0 w 1658"/>
                <a:gd name="T7" fmla="*/ 270 h 1927"/>
                <a:gd name="T8" fmla="*/ 0 w 1658"/>
                <a:gd name="T9" fmla="*/ 1655 h 1927"/>
                <a:gd name="T10" fmla="*/ 315 w 1658"/>
                <a:gd name="T11" fmla="*/ 1835 h 1927"/>
                <a:gd name="T12" fmla="*/ 1522 w 1658"/>
                <a:gd name="T13" fmla="*/ 1143 h 1927"/>
                <a:gd name="T14" fmla="*/ 1522 w 1658"/>
                <a:gd name="T15" fmla="*/ 774 h 1927"/>
                <a:gd name="T16" fmla="*/ 315 w 1658"/>
                <a:gd name="T17" fmla="*/ 90 h 1927"/>
                <a:gd name="T18" fmla="*/ 0 w 1658"/>
                <a:gd name="T19" fmla="*/ 270 h 1927"/>
                <a:gd name="T20" fmla="*/ 0 w 1658"/>
                <a:gd name="T21" fmla="*/ 1655 h 1927"/>
                <a:gd name="T22" fmla="*/ 315 w 1658"/>
                <a:gd name="T23" fmla="*/ 1835 h 1927"/>
                <a:gd name="T24" fmla="*/ 1522 w 1658"/>
                <a:gd name="T25" fmla="*/ 1143 h 1927"/>
                <a:gd name="T26" fmla="*/ 1522 w 1658"/>
                <a:gd name="T27" fmla="*/ 774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8" h="1927">
                  <a:moveTo>
                    <a:pt x="1522" y="774"/>
                  </a:moveTo>
                  <a:lnTo>
                    <a:pt x="1522" y="774"/>
                  </a:lnTo>
                  <a:cubicBezTo>
                    <a:pt x="315" y="90"/>
                    <a:pt x="315" y="90"/>
                    <a:pt x="315" y="90"/>
                  </a:cubicBezTo>
                  <a:cubicBezTo>
                    <a:pt x="180" y="0"/>
                    <a:pt x="0" y="108"/>
                    <a:pt x="0" y="270"/>
                  </a:cubicBezTo>
                  <a:cubicBezTo>
                    <a:pt x="0" y="1655"/>
                    <a:pt x="0" y="1655"/>
                    <a:pt x="0" y="1655"/>
                  </a:cubicBezTo>
                  <a:cubicBezTo>
                    <a:pt x="0" y="1818"/>
                    <a:pt x="180" y="1926"/>
                    <a:pt x="315" y="1835"/>
                  </a:cubicBezTo>
                  <a:cubicBezTo>
                    <a:pt x="1522" y="1143"/>
                    <a:pt x="1522" y="1143"/>
                    <a:pt x="1522" y="1143"/>
                  </a:cubicBezTo>
                  <a:cubicBezTo>
                    <a:pt x="1657" y="1062"/>
                    <a:pt x="1657" y="864"/>
                    <a:pt x="1522" y="774"/>
                  </a:cubicBezTo>
                  <a:cubicBezTo>
                    <a:pt x="315" y="90"/>
                    <a:pt x="315" y="90"/>
                    <a:pt x="315" y="90"/>
                  </a:cubicBezTo>
                  <a:cubicBezTo>
                    <a:pt x="180" y="0"/>
                    <a:pt x="0" y="108"/>
                    <a:pt x="0" y="270"/>
                  </a:cubicBezTo>
                  <a:cubicBezTo>
                    <a:pt x="0" y="1655"/>
                    <a:pt x="0" y="1655"/>
                    <a:pt x="0" y="1655"/>
                  </a:cubicBezTo>
                  <a:cubicBezTo>
                    <a:pt x="0" y="1818"/>
                    <a:pt x="180" y="1926"/>
                    <a:pt x="315" y="1835"/>
                  </a:cubicBezTo>
                  <a:cubicBezTo>
                    <a:pt x="1522" y="1143"/>
                    <a:pt x="1522" y="1143"/>
                    <a:pt x="1522" y="1143"/>
                  </a:cubicBezTo>
                  <a:cubicBezTo>
                    <a:pt x="1657" y="1062"/>
                    <a:pt x="1657" y="864"/>
                    <a:pt x="1522" y="77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12">
              <a:extLst>
                <a:ext uri="{FF2B5EF4-FFF2-40B4-BE49-F238E27FC236}">
                  <a16:creationId xmlns:a16="http://schemas.microsoft.com/office/drawing/2014/main" id="{DB50213D-1468-5444-A3E3-D7F82BC65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1464" y="7306524"/>
              <a:ext cx="1474200" cy="1704299"/>
            </a:xfrm>
            <a:custGeom>
              <a:avLst/>
              <a:gdLst>
                <a:gd name="T0" fmla="*/ 144 w 1665"/>
                <a:gd name="T1" fmla="*/ 774 h 1927"/>
                <a:gd name="T2" fmla="*/ 144 w 1665"/>
                <a:gd name="T3" fmla="*/ 774 h 1927"/>
                <a:gd name="T4" fmla="*/ 1340 w 1665"/>
                <a:gd name="T5" fmla="*/ 90 h 1927"/>
                <a:gd name="T6" fmla="*/ 1664 w 1665"/>
                <a:gd name="T7" fmla="*/ 270 h 1927"/>
                <a:gd name="T8" fmla="*/ 1664 w 1665"/>
                <a:gd name="T9" fmla="*/ 1655 h 1927"/>
                <a:gd name="T10" fmla="*/ 1340 w 1665"/>
                <a:gd name="T11" fmla="*/ 1835 h 1927"/>
                <a:gd name="T12" fmla="*/ 144 w 1665"/>
                <a:gd name="T13" fmla="*/ 1143 h 1927"/>
                <a:gd name="T14" fmla="*/ 144 w 1665"/>
                <a:gd name="T15" fmla="*/ 774 h 1927"/>
                <a:gd name="T16" fmla="*/ 1340 w 1665"/>
                <a:gd name="T17" fmla="*/ 90 h 1927"/>
                <a:gd name="T18" fmla="*/ 1664 w 1665"/>
                <a:gd name="T19" fmla="*/ 270 h 1927"/>
                <a:gd name="T20" fmla="*/ 1664 w 1665"/>
                <a:gd name="T21" fmla="*/ 1655 h 1927"/>
                <a:gd name="T22" fmla="*/ 1340 w 1665"/>
                <a:gd name="T23" fmla="*/ 1835 h 1927"/>
                <a:gd name="T24" fmla="*/ 144 w 1665"/>
                <a:gd name="T25" fmla="*/ 1143 h 1927"/>
                <a:gd name="T26" fmla="*/ 144 w 1665"/>
                <a:gd name="T27" fmla="*/ 774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5" h="1927">
                  <a:moveTo>
                    <a:pt x="144" y="774"/>
                  </a:moveTo>
                  <a:lnTo>
                    <a:pt x="144" y="774"/>
                  </a:lnTo>
                  <a:cubicBezTo>
                    <a:pt x="1340" y="90"/>
                    <a:pt x="1340" y="90"/>
                    <a:pt x="1340" y="90"/>
                  </a:cubicBezTo>
                  <a:cubicBezTo>
                    <a:pt x="1484" y="0"/>
                    <a:pt x="1664" y="108"/>
                    <a:pt x="1664" y="270"/>
                  </a:cubicBezTo>
                  <a:cubicBezTo>
                    <a:pt x="1664" y="1655"/>
                    <a:pt x="1664" y="1655"/>
                    <a:pt x="1664" y="1655"/>
                  </a:cubicBezTo>
                  <a:cubicBezTo>
                    <a:pt x="1664" y="1818"/>
                    <a:pt x="1484" y="1926"/>
                    <a:pt x="1340" y="1835"/>
                  </a:cubicBezTo>
                  <a:cubicBezTo>
                    <a:pt x="144" y="1143"/>
                    <a:pt x="144" y="1143"/>
                    <a:pt x="144" y="1143"/>
                  </a:cubicBezTo>
                  <a:cubicBezTo>
                    <a:pt x="0" y="1062"/>
                    <a:pt x="0" y="864"/>
                    <a:pt x="144" y="774"/>
                  </a:cubicBezTo>
                  <a:cubicBezTo>
                    <a:pt x="1340" y="90"/>
                    <a:pt x="1340" y="90"/>
                    <a:pt x="1340" y="90"/>
                  </a:cubicBezTo>
                  <a:cubicBezTo>
                    <a:pt x="1484" y="0"/>
                    <a:pt x="1664" y="108"/>
                    <a:pt x="1664" y="270"/>
                  </a:cubicBezTo>
                  <a:cubicBezTo>
                    <a:pt x="1664" y="1655"/>
                    <a:pt x="1664" y="1655"/>
                    <a:pt x="1664" y="1655"/>
                  </a:cubicBezTo>
                  <a:cubicBezTo>
                    <a:pt x="1664" y="1818"/>
                    <a:pt x="1484" y="1926"/>
                    <a:pt x="1340" y="1835"/>
                  </a:cubicBezTo>
                  <a:cubicBezTo>
                    <a:pt x="144" y="1143"/>
                    <a:pt x="144" y="1143"/>
                    <a:pt x="144" y="1143"/>
                  </a:cubicBezTo>
                  <a:cubicBezTo>
                    <a:pt x="0" y="1062"/>
                    <a:pt x="0" y="864"/>
                    <a:pt x="144" y="77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113">
              <a:extLst>
                <a:ext uri="{FF2B5EF4-FFF2-40B4-BE49-F238E27FC236}">
                  <a16:creationId xmlns:a16="http://schemas.microsoft.com/office/drawing/2014/main" id="{375F4B32-6C47-2247-A76B-DB8A84EC9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9064" y="4884624"/>
              <a:ext cx="1634099" cy="1641901"/>
            </a:xfrm>
            <a:custGeom>
              <a:avLst/>
              <a:gdLst>
                <a:gd name="T0" fmla="*/ 1548 w 1846"/>
                <a:gd name="T1" fmla="*/ 45 h 1856"/>
                <a:gd name="T2" fmla="*/ 1548 w 1846"/>
                <a:gd name="T3" fmla="*/ 45 h 1856"/>
                <a:gd name="T4" fmla="*/ 207 w 1846"/>
                <a:gd name="T5" fmla="*/ 397 h 1856"/>
                <a:gd name="T6" fmla="*/ 117 w 1846"/>
                <a:gd name="T7" fmla="*/ 757 h 1856"/>
                <a:gd name="T8" fmla="*/ 1089 w 1846"/>
                <a:gd name="T9" fmla="*/ 1738 h 1856"/>
                <a:gd name="T10" fmla="*/ 1449 w 1846"/>
                <a:gd name="T11" fmla="*/ 1639 h 1856"/>
                <a:gd name="T12" fmla="*/ 1809 w 1846"/>
                <a:gd name="T13" fmla="*/ 306 h 1856"/>
                <a:gd name="T14" fmla="*/ 1548 w 1846"/>
                <a:gd name="T15" fmla="*/ 45 h 1856"/>
                <a:gd name="T16" fmla="*/ 207 w 1846"/>
                <a:gd name="T17" fmla="*/ 397 h 1856"/>
                <a:gd name="T18" fmla="*/ 117 w 1846"/>
                <a:gd name="T19" fmla="*/ 757 h 1856"/>
                <a:gd name="T20" fmla="*/ 1089 w 1846"/>
                <a:gd name="T21" fmla="*/ 1738 h 1856"/>
                <a:gd name="T22" fmla="*/ 1449 w 1846"/>
                <a:gd name="T23" fmla="*/ 1639 h 1856"/>
                <a:gd name="T24" fmla="*/ 1809 w 1846"/>
                <a:gd name="T25" fmla="*/ 306 h 1856"/>
                <a:gd name="T26" fmla="*/ 1548 w 1846"/>
                <a:gd name="T27" fmla="*/ 45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6" h="1856">
                  <a:moveTo>
                    <a:pt x="1548" y="45"/>
                  </a:moveTo>
                  <a:lnTo>
                    <a:pt x="1548" y="45"/>
                  </a:lnTo>
                  <a:cubicBezTo>
                    <a:pt x="207" y="397"/>
                    <a:pt x="207" y="397"/>
                    <a:pt x="207" y="397"/>
                  </a:cubicBezTo>
                  <a:cubicBezTo>
                    <a:pt x="54" y="441"/>
                    <a:pt x="0" y="640"/>
                    <a:pt x="117" y="757"/>
                  </a:cubicBezTo>
                  <a:cubicBezTo>
                    <a:pt x="1089" y="1738"/>
                    <a:pt x="1089" y="1738"/>
                    <a:pt x="1089" y="1738"/>
                  </a:cubicBezTo>
                  <a:cubicBezTo>
                    <a:pt x="1206" y="1855"/>
                    <a:pt x="1404" y="1801"/>
                    <a:pt x="1449" y="1639"/>
                  </a:cubicBezTo>
                  <a:cubicBezTo>
                    <a:pt x="1809" y="306"/>
                    <a:pt x="1809" y="306"/>
                    <a:pt x="1809" y="306"/>
                  </a:cubicBezTo>
                  <a:cubicBezTo>
                    <a:pt x="1845" y="144"/>
                    <a:pt x="1701" y="0"/>
                    <a:pt x="1548" y="45"/>
                  </a:cubicBezTo>
                  <a:cubicBezTo>
                    <a:pt x="207" y="397"/>
                    <a:pt x="207" y="397"/>
                    <a:pt x="207" y="397"/>
                  </a:cubicBezTo>
                  <a:cubicBezTo>
                    <a:pt x="54" y="441"/>
                    <a:pt x="0" y="640"/>
                    <a:pt x="117" y="757"/>
                  </a:cubicBezTo>
                  <a:cubicBezTo>
                    <a:pt x="1089" y="1738"/>
                    <a:pt x="1089" y="1738"/>
                    <a:pt x="1089" y="1738"/>
                  </a:cubicBezTo>
                  <a:cubicBezTo>
                    <a:pt x="1206" y="1855"/>
                    <a:pt x="1404" y="1801"/>
                    <a:pt x="1449" y="1639"/>
                  </a:cubicBezTo>
                  <a:cubicBezTo>
                    <a:pt x="1809" y="306"/>
                    <a:pt x="1809" y="306"/>
                    <a:pt x="1809" y="306"/>
                  </a:cubicBezTo>
                  <a:cubicBezTo>
                    <a:pt x="1845" y="144"/>
                    <a:pt x="1701" y="0"/>
                    <a:pt x="1548" y="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114">
              <a:extLst>
                <a:ext uri="{FF2B5EF4-FFF2-40B4-BE49-F238E27FC236}">
                  <a16:creationId xmlns:a16="http://schemas.microsoft.com/office/drawing/2014/main" id="{E8CB3630-2E49-FD42-9C86-B424EA3E8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5064" y="9790823"/>
              <a:ext cx="1641899" cy="1641901"/>
            </a:xfrm>
            <a:custGeom>
              <a:avLst/>
              <a:gdLst>
                <a:gd name="T0" fmla="*/ 45 w 1856"/>
                <a:gd name="T1" fmla="*/ 1548 h 1855"/>
                <a:gd name="T2" fmla="*/ 45 w 1856"/>
                <a:gd name="T3" fmla="*/ 1548 h 1855"/>
                <a:gd name="T4" fmla="*/ 405 w 1856"/>
                <a:gd name="T5" fmla="*/ 216 h 1855"/>
                <a:gd name="T6" fmla="*/ 756 w 1856"/>
                <a:gd name="T7" fmla="*/ 117 h 1855"/>
                <a:gd name="T8" fmla="*/ 1738 w 1856"/>
                <a:gd name="T9" fmla="*/ 1098 h 1855"/>
                <a:gd name="T10" fmla="*/ 1639 w 1856"/>
                <a:gd name="T11" fmla="*/ 1458 h 1855"/>
                <a:gd name="T12" fmla="*/ 306 w 1856"/>
                <a:gd name="T13" fmla="*/ 1809 h 1855"/>
                <a:gd name="T14" fmla="*/ 45 w 1856"/>
                <a:gd name="T15" fmla="*/ 1548 h 1855"/>
                <a:gd name="T16" fmla="*/ 405 w 1856"/>
                <a:gd name="T17" fmla="*/ 216 h 1855"/>
                <a:gd name="T18" fmla="*/ 756 w 1856"/>
                <a:gd name="T19" fmla="*/ 117 h 1855"/>
                <a:gd name="T20" fmla="*/ 1738 w 1856"/>
                <a:gd name="T21" fmla="*/ 1098 h 1855"/>
                <a:gd name="T22" fmla="*/ 1639 w 1856"/>
                <a:gd name="T23" fmla="*/ 1458 h 1855"/>
                <a:gd name="T24" fmla="*/ 306 w 1856"/>
                <a:gd name="T25" fmla="*/ 1809 h 1855"/>
                <a:gd name="T26" fmla="*/ 45 w 1856"/>
                <a:gd name="T27" fmla="*/ 1548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6" h="1855">
                  <a:moveTo>
                    <a:pt x="45" y="1548"/>
                  </a:moveTo>
                  <a:lnTo>
                    <a:pt x="45" y="1548"/>
                  </a:lnTo>
                  <a:cubicBezTo>
                    <a:pt x="405" y="216"/>
                    <a:pt x="405" y="216"/>
                    <a:pt x="405" y="216"/>
                  </a:cubicBezTo>
                  <a:cubicBezTo>
                    <a:pt x="441" y="54"/>
                    <a:pt x="639" y="0"/>
                    <a:pt x="756" y="117"/>
                  </a:cubicBezTo>
                  <a:cubicBezTo>
                    <a:pt x="1738" y="1098"/>
                    <a:pt x="1738" y="1098"/>
                    <a:pt x="1738" y="1098"/>
                  </a:cubicBezTo>
                  <a:cubicBezTo>
                    <a:pt x="1855" y="1215"/>
                    <a:pt x="1801" y="1413"/>
                    <a:pt x="1639" y="1458"/>
                  </a:cubicBezTo>
                  <a:cubicBezTo>
                    <a:pt x="306" y="1809"/>
                    <a:pt x="306" y="1809"/>
                    <a:pt x="306" y="1809"/>
                  </a:cubicBezTo>
                  <a:cubicBezTo>
                    <a:pt x="144" y="1854"/>
                    <a:pt x="0" y="1710"/>
                    <a:pt x="45" y="1548"/>
                  </a:cubicBezTo>
                  <a:cubicBezTo>
                    <a:pt x="405" y="216"/>
                    <a:pt x="405" y="216"/>
                    <a:pt x="405" y="216"/>
                  </a:cubicBezTo>
                  <a:cubicBezTo>
                    <a:pt x="441" y="54"/>
                    <a:pt x="639" y="0"/>
                    <a:pt x="756" y="117"/>
                  </a:cubicBezTo>
                  <a:cubicBezTo>
                    <a:pt x="1738" y="1098"/>
                    <a:pt x="1738" y="1098"/>
                    <a:pt x="1738" y="1098"/>
                  </a:cubicBezTo>
                  <a:cubicBezTo>
                    <a:pt x="1855" y="1215"/>
                    <a:pt x="1801" y="1413"/>
                    <a:pt x="1639" y="1458"/>
                  </a:cubicBezTo>
                  <a:cubicBezTo>
                    <a:pt x="306" y="1809"/>
                    <a:pt x="306" y="1809"/>
                    <a:pt x="306" y="1809"/>
                  </a:cubicBezTo>
                  <a:cubicBezTo>
                    <a:pt x="144" y="1854"/>
                    <a:pt x="0" y="1710"/>
                    <a:pt x="45" y="15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115">
              <a:extLst>
                <a:ext uri="{FF2B5EF4-FFF2-40B4-BE49-F238E27FC236}">
                  <a16:creationId xmlns:a16="http://schemas.microsoft.com/office/drawing/2014/main" id="{0F044FA5-E140-D14F-BA69-B4A61F6A9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9064" y="9790823"/>
              <a:ext cx="1634099" cy="1641901"/>
            </a:xfrm>
            <a:custGeom>
              <a:avLst/>
              <a:gdLst>
                <a:gd name="T0" fmla="*/ 1809 w 1846"/>
                <a:gd name="T1" fmla="*/ 1548 h 1855"/>
                <a:gd name="T2" fmla="*/ 1809 w 1846"/>
                <a:gd name="T3" fmla="*/ 1548 h 1855"/>
                <a:gd name="T4" fmla="*/ 1449 w 1846"/>
                <a:gd name="T5" fmla="*/ 216 h 1855"/>
                <a:gd name="T6" fmla="*/ 1089 w 1846"/>
                <a:gd name="T7" fmla="*/ 117 h 1855"/>
                <a:gd name="T8" fmla="*/ 117 w 1846"/>
                <a:gd name="T9" fmla="*/ 1098 h 1855"/>
                <a:gd name="T10" fmla="*/ 207 w 1846"/>
                <a:gd name="T11" fmla="*/ 1458 h 1855"/>
                <a:gd name="T12" fmla="*/ 1548 w 1846"/>
                <a:gd name="T13" fmla="*/ 1809 h 1855"/>
                <a:gd name="T14" fmla="*/ 1809 w 1846"/>
                <a:gd name="T15" fmla="*/ 1548 h 1855"/>
                <a:gd name="T16" fmla="*/ 1449 w 1846"/>
                <a:gd name="T17" fmla="*/ 216 h 1855"/>
                <a:gd name="T18" fmla="*/ 1089 w 1846"/>
                <a:gd name="T19" fmla="*/ 117 h 1855"/>
                <a:gd name="T20" fmla="*/ 117 w 1846"/>
                <a:gd name="T21" fmla="*/ 1098 h 1855"/>
                <a:gd name="T22" fmla="*/ 207 w 1846"/>
                <a:gd name="T23" fmla="*/ 1458 h 1855"/>
                <a:gd name="T24" fmla="*/ 1548 w 1846"/>
                <a:gd name="T25" fmla="*/ 1809 h 1855"/>
                <a:gd name="T26" fmla="*/ 1809 w 1846"/>
                <a:gd name="T27" fmla="*/ 1548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6" h="1855">
                  <a:moveTo>
                    <a:pt x="1809" y="1548"/>
                  </a:moveTo>
                  <a:lnTo>
                    <a:pt x="1809" y="1548"/>
                  </a:lnTo>
                  <a:cubicBezTo>
                    <a:pt x="1449" y="216"/>
                    <a:pt x="1449" y="216"/>
                    <a:pt x="1449" y="216"/>
                  </a:cubicBezTo>
                  <a:cubicBezTo>
                    <a:pt x="1404" y="54"/>
                    <a:pt x="1206" y="0"/>
                    <a:pt x="1089" y="117"/>
                  </a:cubicBezTo>
                  <a:cubicBezTo>
                    <a:pt x="117" y="1098"/>
                    <a:pt x="117" y="1098"/>
                    <a:pt x="117" y="1098"/>
                  </a:cubicBezTo>
                  <a:cubicBezTo>
                    <a:pt x="0" y="1215"/>
                    <a:pt x="54" y="1413"/>
                    <a:pt x="207" y="1458"/>
                  </a:cubicBezTo>
                  <a:cubicBezTo>
                    <a:pt x="1548" y="1809"/>
                    <a:pt x="1548" y="1809"/>
                    <a:pt x="1548" y="1809"/>
                  </a:cubicBezTo>
                  <a:cubicBezTo>
                    <a:pt x="1701" y="1854"/>
                    <a:pt x="1845" y="1710"/>
                    <a:pt x="1809" y="1548"/>
                  </a:cubicBezTo>
                  <a:cubicBezTo>
                    <a:pt x="1449" y="216"/>
                    <a:pt x="1449" y="216"/>
                    <a:pt x="1449" y="216"/>
                  </a:cubicBezTo>
                  <a:cubicBezTo>
                    <a:pt x="1404" y="54"/>
                    <a:pt x="1206" y="0"/>
                    <a:pt x="1089" y="117"/>
                  </a:cubicBezTo>
                  <a:cubicBezTo>
                    <a:pt x="117" y="1098"/>
                    <a:pt x="117" y="1098"/>
                    <a:pt x="117" y="1098"/>
                  </a:cubicBezTo>
                  <a:cubicBezTo>
                    <a:pt x="0" y="1215"/>
                    <a:pt x="54" y="1413"/>
                    <a:pt x="207" y="1458"/>
                  </a:cubicBezTo>
                  <a:cubicBezTo>
                    <a:pt x="1548" y="1809"/>
                    <a:pt x="1548" y="1809"/>
                    <a:pt x="1548" y="1809"/>
                  </a:cubicBezTo>
                  <a:cubicBezTo>
                    <a:pt x="1701" y="1854"/>
                    <a:pt x="1845" y="1710"/>
                    <a:pt x="1809" y="15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116">
              <a:extLst>
                <a:ext uri="{FF2B5EF4-FFF2-40B4-BE49-F238E27FC236}">
                  <a16:creationId xmlns:a16="http://schemas.microsoft.com/office/drawing/2014/main" id="{4B576AA5-E9CF-A34D-AE41-6728CE437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5064" y="4884624"/>
              <a:ext cx="1641899" cy="1641901"/>
            </a:xfrm>
            <a:custGeom>
              <a:avLst/>
              <a:gdLst>
                <a:gd name="T0" fmla="*/ 306 w 1856"/>
                <a:gd name="T1" fmla="*/ 45 h 1856"/>
                <a:gd name="T2" fmla="*/ 306 w 1856"/>
                <a:gd name="T3" fmla="*/ 45 h 1856"/>
                <a:gd name="T4" fmla="*/ 1639 w 1856"/>
                <a:gd name="T5" fmla="*/ 397 h 1856"/>
                <a:gd name="T6" fmla="*/ 1738 w 1856"/>
                <a:gd name="T7" fmla="*/ 757 h 1856"/>
                <a:gd name="T8" fmla="*/ 756 w 1856"/>
                <a:gd name="T9" fmla="*/ 1738 h 1856"/>
                <a:gd name="T10" fmla="*/ 405 w 1856"/>
                <a:gd name="T11" fmla="*/ 1639 h 1856"/>
                <a:gd name="T12" fmla="*/ 45 w 1856"/>
                <a:gd name="T13" fmla="*/ 306 h 1856"/>
                <a:gd name="T14" fmla="*/ 306 w 1856"/>
                <a:gd name="T15" fmla="*/ 45 h 1856"/>
                <a:gd name="T16" fmla="*/ 1639 w 1856"/>
                <a:gd name="T17" fmla="*/ 397 h 1856"/>
                <a:gd name="T18" fmla="*/ 1738 w 1856"/>
                <a:gd name="T19" fmla="*/ 757 h 1856"/>
                <a:gd name="T20" fmla="*/ 756 w 1856"/>
                <a:gd name="T21" fmla="*/ 1738 h 1856"/>
                <a:gd name="T22" fmla="*/ 405 w 1856"/>
                <a:gd name="T23" fmla="*/ 1639 h 1856"/>
                <a:gd name="T24" fmla="*/ 45 w 1856"/>
                <a:gd name="T25" fmla="*/ 306 h 1856"/>
                <a:gd name="T26" fmla="*/ 306 w 1856"/>
                <a:gd name="T27" fmla="*/ 45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6" h="1856">
                  <a:moveTo>
                    <a:pt x="306" y="45"/>
                  </a:moveTo>
                  <a:lnTo>
                    <a:pt x="306" y="45"/>
                  </a:lnTo>
                  <a:cubicBezTo>
                    <a:pt x="1639" y="397"/>
                    <a:pt x="1639" y="397"/>
                    <a:pt x="1639" y="397"/>
                  </a:cubicBezTo>
                  <a:cubicBezTo>
                    <a:pt x="1801" y="441"/>
                    <a:pt x="1855" y="640"/>
                    <a:pt x="1738" y="757"/>
                  </a:cubicBezTo>
                  <a:cubicBezTo>
                    <a:pt x="756" y="1738"/>
                    <a:pt x="756" y="1738"/>
                    <a:pt x="756" y="1738"/>
                  </a:cubicBezTo>
                  <a:cubicBezTo>
                    <a:pt x="639" y="1855"/>
                    <a:pt x="441" y="1801"/>
                    <a:pt x="405" y="1639"/>
                  </a:cubicBezTo>
                  <a:cubicBezTo>
                    <a:pt x="45" y="306"/>
                    <a:pt x="45" y="306"/>
                    <a:pt x="45" y="306"/>
                  </a:cubicBezTo>
                  <a:cubicBezTo>
                    <a:pt x="0" y="144"/>
                    <a:pt x="144" y="0"/>
                    <a:pt x="306" y="45"/>
                  </a:cubicBezTo>
                  <a:cubicBezTo>
                    <a:pt x="1639" y="397"/>
                    <a:pt x="1639" y="397"/>
                    <a:pt x="1639" y="397"/>
                  </a:cubicBezTo>
                  <a:cubicBezTo>
                    <a:pt x="1801" y="441"/>
                    <a:pt x="1855" y="640"/>
                    <a:pt x="1738" y="757"/>
                  </a:cubicBezTo>
                  <a:cubicBezTo>
                    <a:pt x="756" y="1738"/>
                    <a:pt x="756" y="1738"/>
                    <a:pt x="756" y="1738"/>
                  </a:cubicBezTo>
                  <a:cubicBezTo>
                    <a:pt x="639" y="1855"/>
                    <a:pt x="441" y="1801"/>
                    <a:pt x="405" y="1639"/>
                  </a:cubicBezTo>
                  <a:cubicBezTo>
                    <a:pt x="45" y="306"/>
                    <a:pt x="45" y="306"/>
                    <a:pt x="45" y="306"/>
                  </a:cubicBezTo>
                  <a:cubicBezTo>
                    <a:pt x="0" y="144"/>
                    <a:pt x="144" y="0"/>
                    <a:pt x="306" y="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Triángulo 2">
              <a:extLst>
                <a:ext uri="{FF2B5EF4-FFF2-40B4-BE49-F238E27FC236}">
                  <a16:creationId xmlns:a16="http://schemas.microsoft.com/office/drawing/2014/main" id="{C897FD37-F9CF-E541-8A1F-94C8AC65E573}"/>
                </a:ext>
              </a:extLst>
            </p:cNvPr>
            <p:cNvSpPr/>
            <p:nvPr/>
          </p:nvSpPr>
          <p:spPr>
            <a:xfrm>
              <a:off x="17004763" y="3785491"/>
              <a:ext cx="1696501" cy="14625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Triángulo 226">
              <a:extLst>
                <a:ext uri="{FF2B5EF4-FFF2-40B4-BE49-F238E27FC236}">
                  <a16:creationId xmlns:a16="http://schemas.microsoft.com/office/drawing/2014/main" id="{7CE4BB8B-33FC-0E4E-A278-531FBD53C5E9}"/>
                </a:ext>
              </a:extLst>
            </p:cNvPr>
            <p:cNvSpPr/>
            <p:nvPr/>
          </p:nvSpPr>
          <p:spPr>
            <a:xfrm rot="2700000">
              <a:off x="19771813" y="4887046"/>
              <a:ext cx="1696501" cy="14625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Triángulo 227">
              <a:extLst>
                <a:ext uri="{FF2B5EF4-FFF2-40B4-BE49-F238E27FC236}">
                  <a16:creationId xmlns:a16="http://schemas.microsoft.com/office/drawing/2014/main" id="{CFDFDE45-D649-BC4C-9587-4D47E70B0CF2}"/>
                </a:ext>
              </a:extLst>
            </p:cNvPr>
            <p:cNvSpPr/>
            <p:nvPr/>
          </p:nvSpPr>
          <p:spPr>
            <a:xfrm rot="5400000">
              <a:off x="20682461" y="7478356"/>
              <a:ext cx="1696501" cy="14625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Triángulo 229">
              <a:extLst>
                <a:ext uri="{FF2B5EF4-FFF2-40B4-BE49-F238E27FC236}">
                  <a16:creationId xmlns:a16="http://schemas.microsoft.com/office/drawing/2014/main" id="{D9CEBB8C-FE82-C64F-8A84-801AE374BB68}"/>
                </a:ext>
              </a:extLst>
            </p:cNvPr>
            <p:cNvSpPr/>
            <p:nvPr/>
          </p:nvSpPr>
          <p:spPr>
            <a:xfrm rot="8100000">
              <a:off x="19639797" y="10085959"/>
              <a:ext cx="1696501" cy="14625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Triángulo 230">
              <a:extLst>
                <a:ext uri="{FF2B5EF4-FFF2-40B4-BE49-F238E27FC236}">
                  <a16:creationId xmlns:a16="http://schemas.microsoft.com/office/drawing/2014/main" id="{9DEDEFA3-65F1-CF43-8A6E-F8E6A4036799}"/>
                </a:ext>
              </a:extLst>
            </p:cNvPr>
            <p:cNvSpPr/>
            <p:nvPr/>
          </p:nvSpPr>
          <p:spPr>
            <a:xfrm rot="10800000">
              <a:off x="16950163" y="11015423"/>
              <a:ext cx="1696501" cy="14625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Triángulo 231">
              <a:extLst>
                <a:ext uri="{FF2B5EF4-FFF2-40B4-BE49-F238E27FC236}">
                  <a16:creationId xmlns:a16="http://schemas.microsoft.com/office/drawing/2014/main" id="{019A502B-433A-4F45-A9A0-DD104942D8C8}"/>
                </a:ext>
              </a:extLst>
            </p:cNvPr>
            <p:cNvSpPr/>
            <p:nvPr/>
          </p:nvSpPr>
          <p:spPr>
            <a:xfrm rot="13500000">
              <a:off x="14208463" y="10026774"/>
              <a:ext cx="1696501" cy="14625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Triángulo 232">
              <a:extLst>
                <a:ext uri="{FF2B5EF4-FFF2-40B4-BE49-F238E27FC236}">
                  <a16:creationId xmlns:a16="http://schemas.microsoft.com/office/drawing/2014/main" id="{734A8BB1-F5C9-F940-AF3F-0EF436071E46}"/>
                </a:ext>
              </a:extLst>
            </p:cNvPr>
            <p:cNvSpPr/>
            <p:nvPr/>
          </p:nvSpPr>
          <p:spPr>
            <a:xfrm rot="16200000">
              <a:off x="13323163" y="7390604"/>
              <a:ext cx="1696501" cy="14625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Triángulo 233">
              <a:extLst>
                <a:ext uri="{FF2B5EF4-FFF2-40B4-BE49-F238E27FC236}">
                  <a16:creationId xmlns:a16="http://schemas.microsoft.com/office/drawing/2014/main" id="{B5B13B86-70E4-EB41-9CD2-9C6AB6142542}"/>
                </a:ext>
              </a:extLst>
            </p:cNvPr>
            <p:cNvSpPr/>
            <p:nvPr/>
          </p:nvSpPr>
          <p:spPr>
            <a:xfrm rot="18900000">
              <a:off x="14495779" y="4809697"/>
              <a:ext cx="1696501" cy="14625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0AE6A29-BFCB-A744-9A0E-77EC58038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291900"/>
              </p:ext>
            </p:extLst>
          </p:nvPr>
        </p:nvGraphicFramePr>
        <p:xfrm>
          <a:off x="15085519" y="5436845"/>
          <a:ext cx="5453168" cy="5596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8" name="Group 77">
            <a:extLst>
              <a:ext uri="{FF2B5EF4-FFF2-40B4-BE49-F238E27FC236}">
                <a16:creationId xmlns:a16="http://schemas.microsoft.com/office/drawing/2014/main" id="{8EDBDA0D-5204-8A4D-A36D-C89710D70B9F}"/>
              </a:ext>
            </a:extLst>
          </p:cNvPr>
          <p:cNvGrpSpPr/>
          <p:nvPr/>
        </p:nvGrpSpPr>
        <p:grpSpPr>
          <a:xfrm>
            <a:off x="1990888" y="5074203"/>
            <a:ext cx="1349580" cy="1349578"/>
            <a:chOff x="14311688" y="4300325"/>
            <a:chExt cx="1500348" cy="150034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694ED23-89ED-C041-868D-FAD2DFCD7C84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AD86F57-80F6-9A43-B033-B2FD060230A2}"/>
                </a:ext>
              </a:extLst>
            </p:cNvPr>
            <p:cNvSpPr txBox="1"/>
            <p:nvPr/>
          </p:nvSpPr>
          <p:spPr>
            <a:xfrm>
              <a:off x="14589999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6AE7039-2893-384E-8D3F-B574B745006D}"/>
              </a:ext>
            </a:extLst>
          </p:cNvPr>
          <p:cNvGrpSpPr/>
          <p:nvPr/>
        </p:nvGrpSpPr>
        <p:grpSpPr>
          <a:xfrm>
            <a:off x="3761933" y="4852639"/>
            <a:ext cx="7478857" cy="1682233"/>
            <a:chOff x="2101748" y="8794522"/>
            <a:chExt cx="7478857" cy="168223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8343876-868A-9F43-83A8-0C5891B49377}"/>
                </a:ext>
              </a:extLst>
            </p:cNvPr>
            <p:cNvSpPr txBox="1"/>
            <p:nvPr/>
          </p:nvSpPr>
          <p:spPr>
            <a:xfrm>
              <a:off x="2101748" y="9387867"/>
              <a:ext cx="74788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provide.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61D5A15-5AC2-FB43-9A18-0D718B9F3B26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7CF83E7-4B08-A24A-8F7C-8FA09C710D01}"/>
              </a:ext>
            </a:extLst>
          </p:cNvPr>
          <p:cNvGrpSpPr/>
          <p:nvPr/>
        </p:nvGrpSpPr>
        <p:grpSpPr>
          <a:xfrm>
            <a:off x="1990888" y="7614932"/>
            <a:ext cx="1349580" cy="1349578"/>
            <a:chOff x="14311688" y="4300325"/>
            <a:chExt cx="1500348" cy="1500346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EF517A3-8A1C-4F43-84C5-77D34352F70D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F300F00-22DC-0442-99BD-8D313FE8F25D}"/>
                </a:ext>
              </a:extLst>
            </p:cNvPr>
            <p:cNvSpPr txBox="1"/>
            <p:nvPr/>
          </p:nvSpPr>
          <p:spPr>
            <a:xfrm>
              <a:off x="14589999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2438362-BC61-E84A-9266-D1A80879EC30}"/>
              </a:ext>
            </a:extLst>
          </p:cNvPr>
          <p:cNvGrpSpPr/>
          <p:nvPr/>
        </p:nvGrpSpPr>
        <p:grpSpPr>
          <a:xfrm>
            <a:off x="3761933" y="7393368"/>
            <a:ext cx="7478857" cy="1682233"/>
            <a:chOff x="2101748" y="8794522"/>
            <a:chExt cx="7478857" cy="168223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729993-DAAC-EB4D-9FB8-ED5C4DCD1E63}"/>
                </a:ext>
              </a:extLst>
            </p:cNvPr>
            <p:cNvSpPr txBox="1"/>
            <p:nvPr/>
          </p:nvSpPr>
          <p:spPr>
            <a:xfrm>
              <a:off x="2101748" y="9387867"/>
              <a:ext cx="74788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50CDA8-DCDC-A142-BABB-B433E29904BF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BDF69CA-361E-6B44-927D-8D6D1CB8EC2A}"/>
              </a:ext>
            </a:extLst>
          </p:cNvPr>
          <p:cNvGrpSpPr/>
          <p:nvPr/>
        </p:nvGrpSpPr>
        <p:grpSpPr>
          <a:xfrm>
            <a:off x="1990888" y="10156807"/>
            <a:ext cx="1349580" cy="1349578"/>
            <a:chOff x="14311688" y="4300325"/>
            <a:chExt cx="1500348" cy="1500346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7DBBDFA-8BC7-6044-BC72-67A6059C13A6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97AEAC7-132B-7343-854D-BF58D45CD68B}"/>
                </a:ext>
              </a:extLst>
            </p:cNvPr>
            <p:cNvSpPr txBox="1"/>
            <p:nvPr/>
          </p:nvSpPr>
          <p:spPr>
            <a:xfrm>
              <a:off x="14589999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C7BEE3B-367A-724C-B9E4-F74F2E7A3532}"/>
              </a:ext>
            </a:extLst>
          </p:cNvPr>
          <p:cNvGrpSpPr/>
          <p:nvPr/>
        </p:nvGrpSpPr>
        <p:grpSpPr>
          <a:xfrm>
            <a:off x="3761933" y="9935243"/>
            <a:ext cx="7478857" cy="1682233"/>
            <a:chOff x="2101748" y="8794522"/>
            <a:chExt cx="7478857" cy="1682233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BEB94A9-0190-3945-B785-B06FFCFA3B65}"/>
                </a:ext>
              </a:extLst>
            </p:cNvPr>
            <p:cNvSpPr txBox="1"/>
            <p:nvPr/>
          </p:nvSpPr>
          <p:spPr>
            <a:xfrm>
              <a:off x="2101748" y="9387867"/>
              <a:ext cx="74788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provide.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74194CD-EC1A-0E43-A799-789311018156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52337E7-2681-CC40-8C35-A86695075968}"/>
              </a:ext>
            </a:extLst>
          </p:cNvPr>
          <p:cNvSpPr txBox="1"/>
          <p:nvPr/>
        </p:nvSpPr>
        <p:spPr>
          <a:xfrm>
            <a:off x="18156191" y="8268401"/>
            <a:ext cx="15115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4C95CA-E967-1F4C-9454-73CBC8CB94F8}"/>
              </a:ext>
            </a:extLst>
          </p:cNvPr>
          <p:cNvSpPr txBox="1"/>
          <p:nvPr/>
        </p:nvSpPr>
        <p:spPr>
          <a:xfrm>
            <a:off x="15669023" y="7792913"/>
            <a:ext cx="15115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25%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2BA313-8B9C-E64A-ABCC-96A3D34EBE76}"/>
              </a:ext>
            </a:extLst>
          </p:cNvPr>
          <p:cNvSpPr txBox="1"/>
          <p:nvPr/>
        </p:nvSpPr>
        <p:spPr>
          <a:xfrm>
            <a:off x="16359103" y="6114791"/>
            <a:ext cx="15115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15%</a:t>
            </a:r>
          </a:p>
        </p:txBody>
      </p:sp>
      <p:sp>
        <p:nvSpPr>
          <p:cNvPr id="46" name="CuadroTexto 350">
            <a:extLst>
              <a:ext uri="{FF2B5EF4-FFF2-40B4-BE49-F238E27FC236}">
                <a16:creationId xmlns:a16="http://schemas.microsoft.com/office/drawing/2014/main" id="{FFC1F58A-FF75-B84A-B287-E4FEFC6CA32A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101900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CE4ED8-8C9B-434D-8D0B-CCFE72B8711A}"/>
              </a:ext>
            </a:extLst>
          </p:cNvPr>
          <p:cNvGrpSpPr/>
          <p:nvPr/>
        </p:nvGrpSpPr>
        <p:grpSpPr>
          <a:xfrm>
            <a:off x="15265130" y="3388209"/>
            <a:ext cx="5598137" cy="7803811"/>
            <a:chOff x="16181156" y="3881117"/>
            <a:chExt cx="5919435" cy="82517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C72D72-DF5E-F149-AA5A-74A6BB17FCB5}"/>
                </a:ext>
              </a:extLst>
            </p:cNvPr>
            <p:cNvGrpSpPr/>
            <p:nvPr/>
          </p:nvGrpSpPr>
          <p:grpSpPr>
            <a:xfrm>
              <a:off x="16181156" y="3881117"/>
              <a:ext cx="5919435" cy="8251700"/>
              <a:chOff x="16181156" y="3306699"/>
              <a:chExt cx="5919435" cy="8251700"/>
            </a:xfrm>
          </p:grpSpPr>
          <p:sp>
            <p:nvSpPr>
              <p:cNvPr id="53" name="Freeform 1">
                <a:extLst>
                  <a:ext uri="{FF2B5EF4-FFF2-40B4-BE49-F238E27FC236}">
                    <a16:creationId xmlns:a16="http://schemas.microsoft.com/office/drawing/2014/main" id="{E137D063-5546-8A45-A269-F7B42A57C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1156" y="4347345"/>
                <a:ext cx="5919435" cy="7211054"/>
              </a:xfrm>
              <a:custGeom>
                <a:avLst/>
                <a:gdLst>
                  <a:gd name="T0" fmla="*/ 3461 w 4266"/>
                  <a:gd name="T1" fmla="*/ 5194 h 5195"/>
                  <a:gd name="T2" fmla="*/ 3461 w 4266"/>
                  <a:gd name="T3" fmla="*/ 5194 h 5195"/>
                  <a:gd name="T4" fmla="*/ 804 w 4266"/>
                  <a:gd name="T5" fmla="*/ 5194 h 5195"/>
                  <a:gd name="T6" fmla="*/ 442 w 4266"/>
                  <a:gd name="T7" fmla="*/ 4859 h 5195"/>
                  <a:gd name="T8" fmla="*/ 18 w 4266"/>
                  <a:gd name="T9" fmla="*/ 387 h 5195"/>
                  <a:gd name="T10" fmla="*/ 379 w 4266"/>
                  <a:gd name="T11" fmla="*/ 0 h 5195"/>
                  <a:gd name="T12" fmla="*/ 3885 w 4266"/>
                  <a:gd name="T13" fmla="*/ 0 h 5195"/>
                  <a:gd name="T14" fmla="*/ 4246 w 4266"/>
                  <a:gd name="T15" fmla="*/ 387 h 5195"/>
                  <a:gd name="T16" fmla="*/ 3822 w 4266"/>
                  <a:gd name="T17" fmla="*/ 4859 h 5195"/>
                  <a:gd name="T18" fmla="*/ 3461 w 4266"/>
                  <a:gd name="T19" fmla="*/ 5194 h 5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66" h="5195">
                    <a:moveTo>
                      <a:pt x="3461" y="5194"/>
                    </a:moveTo>
                    <a:lnTo>
                      <a:pt x="3461" y="5194"/>
                    </a:lnTo>
                    <a:cubicBezTo>
                      <a:pt x="804" y="5194"/>
                      <a:pt x="804" y="5194"/>
                      <a:pt x="804" y="5194"/>
                    </a:cubicBezTo>
                    <a:cubicBezTo>
                      <a:pt x="614" y="5194"/>
                      <a:pt x="461" y="5049"/>
                      <a:pt x="442" y="4859"/>
                    </a:cubicBezTo>
                    <a:cubicBezTo>
                      <a:pt x="18" y="387"/>
                      <a:pt x="18" y="387"/>
                      <a:pt x="18" y="387"/>
                    </a:cubicBezTo>
                    <a:cubicBezTo>
                      <a:pt x="0" y="180"/>
                      <a:pt x="172" y="0"/>
                      <a:pt x="379" y="0"/>
                    </a:cubicBezTo>
                    <a:cubicBezTo>
                      <a:pt x="3885" y="0"/>
                      <a:pt x="3885" y="0"/>
                      <a:pt x="3885" y="0"/>
                    </a:cubicBezTo>
                    <a:cubicBezTo>
                      <a:pt x="4102" y="0"/>
                      <a:pt x="4265" y="180"/>
                      <a:pt x="4246" y="387"/>
                    </a:cubicBezTo>
                    <a:cubicBezTo>
                      <a:pt x="3822" y="4859"/>
                      <a:pt x="3822" y="4859"/>
                      <a:pt x="3822" y="4859"/>
                    </a:cubicBezTo>
                    <a:cubicBezTo>
                      <a:pt x="3804" y="5049"/>
                      <a:pt x="3650" y="5194"/>
                      <a:pt x="3461" y="5194"/>
                    </a:cubicBezTo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9" name="Freeform 3">
                <a:extLst>
                  <a:ext uri="{FF2B5EF4-FFF2-40B4-BE49-F238E27FC236}">
                    <a16:creationId xmlns:a16="http://schemas.microsoft.com/office/drawing/2014/main" id="{50446C60-E108-004E-A250-D1D0F31DD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2916" y="3306699"/>
                <a:ext cx="2656705" cy="1401806"/>
              </a:xfrm>
              <a:custGeom>
                <a:avLst/>
                <a:gdLst>
                  <a:gd name="T0" fmla="*/ 1762 w 1916"/>
                  <a:gd name="T1" fmla="*/ 1011 h 1012"/>
                  <a:gd name="T2" fmla="*/ 1762 w 1916"/>
                  <a:gd name="T3" fmla="*/ 1011 h 1012"/>
                  <a:gd name="T4" fmla="*/ 153 w 1916"/>
                  <a:gd name="T5" fmla="*/ 1011 h 1012"/>
                  <a:gd name="T6" fmla="*/ 0 w 1916"/>
                  <a:gd name="T7" fmla="*/ 849 h 1012"/>
                  <a:gd name="T8" fmla="*/ 0 w 1916"/>
                  <a:gd name="T9" fmla="*/ 153 h 1012"/>
                  <a:gd name="T10" fmla="*/ 153 w 1916"/>
                  <a:gd name="T11" fmla="*/ 0 h 1012"/>
                  <a:gd name="T12" fmla="*/ 1762 w 1916"/>
                  <a:gd name="T13" fmla="*/ 0 h 1012"/>
                  <a:gd name="T14" fmla="*/ 1915 w 1916"/>
                  <a:gd name="T15" fmla="*/ 153 h 1012"/>
                  <a:gd name="T16" fmla="*/ 1915 w 1916"/>
                  <a:gd name="T17" fmla="*/ 849 h 1012"/>
                  <a:gd name="T18" fmla="*/ 1762 w 1916"/>
                  <a:gd name="T19" fmla="*/ 1011 h 1012"/>
                  <a:gd name="T20" fmla="*/ 180 w 1916"/>
                  <a:gd name="T21" fmla="*/ 831 h 1012"/>
                  <a:gd name="T22" fmla="*/ 180 w 1916"/>
                  <a:gd name="T23" fmla="*/ 831 h 1012"/>
                  <a:gd name="T24" fmla="*/ 1735 w 1916"/>
                  <a:gd name="T25" fmla="*/ 831 h 1012"/>
                  <a:gd name="T26" fmla="*/ 1735 w 1916"/>
                  <a:gd name="T27" fmla="*/ 180 h 1012"/>
                  <a:gd name="T28" fmla="*/ 180 w 1916"/>
                  <a:gd name="T29" fmla="*/ 180 h 1012"/>
                  <a:gd name="T30" fmla="*/ 180 w 1916"/>
                  <a:gd name="T31" fmla="*/ 831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16" h="1012">
                    <a:moveTo>
                      <a:pt x="1762" y="1011"/>
                    </a:moveTo>
                    <a:lnTo>
                      <a:pt x="1762" y="1011"/>
                    </a:lnTo>
                    <a:cubicBezTo>
                      <a:pt x="153" y="1011"/>
                      <a:pt x="153" y="1011"/>
                      <a:pt x="153" y="1011"/>
                    </a:cubicBezTo>
                    <a:cubicBezTo>
                      <a:pt x="63" y="1011"/>
                      <a:pt x="0" y="939"/>
                      <a:pt x="0" y="849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2"/>
                      <a:pt x="63" y="0"/>
                      <a:pt x="153" y="0"/>
                    </a:cubicBezTo>
                    <a:cubicBezTo>
                      <a:pt x="1762" y="0"/>
                      <a:pt x="1762" y="0"/>
                      <a:pt x="1762" y="0"/>
                    </a:cubicBezTo>
                    <a:cubicBezTo>
                      <a:pt x="1843" y="0"/>
                      <a:pt x="1915" y="72"/>
                      <a:pt x="1915" y="153"/>
                    </a:cubicBezTo>
                    <a:cubicBezTo>
                      <a:pt x="1915" y="849"/>
                      <a:pt x="1915" y="849"/>
                      <a:pt x="1915" y="849"/>
                    </a:cubicBezTo>
                    <a:cubicBezTo>
                      <a:pt x="1915" y="939"/>
                      <a:pt x="1843" y="1011"/>
                      <a:pt x="1762" y="1011"/>
                    </a:cubicBezTo>
                    <a:close/>
                    <a:moveTo>
                      <a:pt x="180" y="831"/>
                    </a:moveTo>
                    <a:lnTo>
                      <a:pt x="180" y="831"/>
                    </a:lnTo>
                    <a:cubicBezTo>
                      <a:pt x="1735" y="831"/>
                      <a:pt x="1735" y="831"/>
                      <a:pt x="1735" y="831"/>
                    </a:cubicBezTo>
                    <a:cubicBezTo>
                      <a:pt x="1735" y="180"/>
                      <a:pt x="1735" y="180"/>
                      <a:pt x="1735" y="180"/>
                    </a:cubicBezTo>
                    <a:cubicBezTo>
                      <a:pt x="180" y="180"/>
                      <a:pt x="180" y="180"/>
                      <a:pt x="180" y="180"/>
                    </a:cubicBezTo>
                    <a:lnTo>
                      <a:pt x="180" y="83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B4BF37E-2A2C-F143-A1F0-4A1A04B8F341}"/>
                  </a:ext>
                </a:extLst>
              </p:cNvPr>
              <p:cNvGrpSpPr/>
              <p:nvPr/>
            </p:nvGrpSpPr>
            <p:grpSpPr>
              <a:xfrm>
                <a:off x="17384018" y="10028039"/>
                <a:ext cx="3513707" cy="967187"/>
                <a:chOff x="3786468" y="10472424"/>
                <a:chExt cx="2910654" cy="801190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60" name="Freeform 4">
                  <a:extLst>
                    <a:ext uri="{FF2B5EF4-FFF2-40B4-BE49-F238E27FC236}">
                      <a16:creationId xmlns:a16="http://schemas.microsoft.com/office/drawing/2014/main" id="{BA1F569D-5845-0C48-8346-69581F164F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6468" y="11106275"/>
                  <a:ext cx="2910654" cy="167339"/>
                </a:xfrm>
                <a:custGeom>
                  <a:avLst/>
                  <a:gdLst>
                    <a:gd name="T0" fmla="*/ 2530 w 2531"/>
                    <a:gd name="T1" fmla="*/ 144 h 145"/>
                    <a:gd name="T2" fmla="*/ 0 w 2531"/>
                    <a:gd name="T3" fmla="*/ 144 h 145"/>
                    <a:gd name="T4" fmla="*/ 0 w 2531"/>
                    <a:gd name="T5" fmla="*/ 0 h 145"/>
                    <a:gd name="T6" fmla="*/ 2530 w 2531"/>
                    <a:gd name="T7" fmla="*/ 0 h 145"/>
                    <a:gd name="T8" fmla="*/ 2530 w 2531"/>
                    <a:gd name="T9" fmla="*/ 144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1" h="145">
                      <a:moveTo>
                        <a:pt x="2530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2530" y="0"/>
                      </a:lnTo>
                      <a:lnTo>
                        <a:pt x="2530" y="144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1" name="Freeform 5">
                  <a:extLst>
                    <a:ext uri="{FF2B5EF4-FFF2-40B4-BE49-F238E27FC236}">
                      <a16:creationId xmlns:a16="http://schemas.microsoft.com/office/drawing/2014/main" id="{54221DFD-F07A-2246-9E44-486F1CB1E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6468" y="10791884"/>
                  <a:ext cx="2910654" cy="167339"/>
                </a:xfrm>
                <a:custGeom>
                  <a:avLst/>
                  <a:gdLst>
                    <a:gd name="T0" fmla="*/ 2530 w 2531"/>
                    <a:gd name="T1" fmla="*/ 145 h 146"/>
                    <a:gd name="T2" fmla="*/ 0 w 2531"/>
                    <a:gd name="T3" fmla="*/ 145 h 146"/>
                    <a:gd name="T4" fmla="*/ 0 w 2531"/>
                    <a:gd name="T5" fmla="*/ 0 h 146"/>
                    <a:gd name="T6" fmla="*/ 2530 w 2531"/>
                    <a:gd name="T7" fmla="*/ 0 h 146"/>
                    <a:gd name="T8" fmla="*/ 2530 w 2531"/>
                    <a:gd name="T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1" h="146">
                      <a:moveTo>
                        <a:pt x="2530" y="145"/>
                      </a:moveTo>
                      <a:lnTo>
                        <a:pt x="0" y="145"/>
                      </a:lnTo>
                      <a:lnTo>
                        <a:pt x="0" y="0"/>
                      </a:lnTo>
                      <a:lnTo>
                        <a:pt x="2530" y="0"/>
                      </a:lnTo>
                      <a:lnTo>
                        <a:pt x="2530" y="145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2" name="Freeform 6">
                  <a:extLst>
                    <a:ext uri="{FF2B5EF4-FFF2-40B4-BE49-F238E27FC236}">
                      <a16:creationId xmlns:a16="http://schemas.microsoft.com/office/drawing/2014/main" id="{A7754002-3E0C-4249-ADFA-6122BEB28D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6468" y="10472424"/>
                  <a:ext cx="2910654" cy="167336"/>
                </a:xfrm>
                <a:custGeom>
                  <a:avLst/>
                  <a:gdLst>
                    <a:gd name="T0" fmla="*/ 2530 w 2531"/>
                    <a:gd name="T1" fmla="*/ 145 h 146"/>
                    <a:gd name="T2" fmla="*/ 0 w 2531"/>
                    <a:gd name="T3" fmla="*/ 145 h 146"/>
                    <a:gd name="T4" fmla="*/ 0 w 2531"/>
                    <a:gd name="T5" fmla="*/ 0 h 146"/>
                    <a:gd name="T6" fmla="*/ 2530 w 2531"/>
                    <a:gd name="T7" fmla="*/ 0 h 146"/>
                    <a:gd name="T8" fmla="*/ 2530 w 2531"/>
                    <a:gd name="T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1" h="146">
                      <a:moveTo>
                        <a:pt x="2530" y="145"/>
                      </a:moveTo>
                      <a:lnTo>
                        <a:pt x="0" y="145"/>
                      </a:lnTo>
                      <a:lnTo>
                        <a:pt x="0" y="0"/>
                      </a:lnTo>
                      <a:lnTo>
                        <a:pt x="2530" y="0"/>
                      </a:lnTo>
                      <a:lnTo>
                        <a:pt x="2530" y="145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CCDC9C5-1324-D748-8AF4-594DB4478BAC}"/>
                </a:ext>
              </a:extLst>
            </p:cNvPr>
            <p:cNvGrpSpPr/>
            <p:nvPr/>
          </p:nvGrpSpPr>
          <p:grpSpPr>
            <a:xfrm>
              <a:off x="17073529" y="6036572"/>
              <a:ext cx="4275476" cy="4210125"/>
              <a:chOff x="17046982" y="6036281"/>
              <a:chExt cx="4275476" cy="4210125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3F295DA1-417D-E54F-B98D-70D383771F4D}"/>
                  </a:ext>
                </a:extLst>
              </p:cNvPr>
              <p:cNvGrpSpPr/>
              <p:nvPr/>
            </p:nvGrpSpPr>
            <p:grpSpPr>
              <a:xfrm>
                <a:off x="17046982" y="6036281"/>
                <a:ext cx="2164285" cy="2151984"/>
                <a:chOff x="7759600" y="12508630"/>
                <a:chExt cx="2038126" cy="2026542"/>
              </a:xfrm>
            </p:grpSpPr>
            <p:sp>
              <p:nvSpPr>
                <p:cNvPr id="120" name="Freeform 365">
                  <a:extLst>
                    <a:ext uri="{FF2B5EF4-FFF2-40B4-BE49-F238E27FC236}">
                      <a16:creationId xmlns:a16="http://schemas.microsoft.com/office/drawing/2014/main" id="{C38D9582-9A1F-9441-B035-50A64A114F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59600" y="12508630"/>
                  <a:ext cx="2038126" cy="2026542"/>
                </a:xfrm>
                <a:custGeom>
                  <a:avLst/>
                  <a:gdLst>
                    <a:gd name="T0" fmla="*/ 1169 w 2330"/>
                    <a:gd name="T1" fmla="*/ 0 h 2313"/>
                    <a:gd name="T2" fmla="*/ 1169 w 2330"/>
                    <a:gd name="T3" fmla="*/ 0 h 2313"/>
                    <a:gd name="T4" fmla="*/ 1453 w 2330"/>
                    <a:gd name="T5" fmla="*/ 189 h 2313"/>
                    <a:gd name="T6" fmla="*/ 1461 w 2330"/>
                    <a:gd name="T7" fmla="*/ 189 h 2313"/>
                    <a:gd name="T8" fmla="*/ 1796 w 2330"/>
                    <a:gd name="T9" fmla="*/ 189 h 2313"/>
                    <a:gd name="T10" fmla="*/ 1805 w 2330"/>
                    <a:gd name="T11" fmla="*/ 189 h 2313"/>
                    <a:gd name="T12" fmla="*/ 1943 w 2330"/>
                    <a:gd name="T13" fmla="*/ 498 h 2313"/>
                    <a:gd name="T14" fmla="*/ 1951 w 2330"/>
                    <a:gd name="T15" fmla="*/ 507 h 2313"/>
                    <a:gd name="T16" fmla="*/ 2235 w 2330"/>
                    <a:gd name="T17" fmla="*/ 688 h 2313"/>
                    <a:gd name="T18" fmla="*/ 2235 w 2330"/>
                    <a:gd name="T19" fmla="*/ 696 h 2313"/>
                    <a:gd name="T20" fmla="*/ 2192 w 2330"/>
                    <a:gd name="T21" fmla="*/ 1031 h 2313"/>
                    <a:gd name="T22" fmla="*/ 2192 w 2330"/>
                    <a:gd name="T23" fmla="*/ 1040 h 2313"/>
                    <a:gd name="T24" fmla="*/ 2329 w 2330"/>
                    <a:gd name="T25" fmla="*/ 1349 h 2313"/>
                    <a:gd name="T26" fmla="*/ 2329 w 2330"/>
                    <a:gd name="T27" fmla="*/ 1349 h 2313"/>
                    <a:gd name="T28" fmla="*/ 2106 w 2330"/>
                    <a:gd name="T29" fmla="*/ 1607 h 2313"/>
                    <a:gd name="T30" fmla="*/ 2106 w 2330"/>
                    <a:gd name="T31" fmla="*/ 1616 h 2313"/>
                    <a:gd name="T32" fmla="*/ 2054 w 2330"/>
                    <a:gd name="T33" fmla="*/ 1951 h 2313"/>
                    <a:gd name="T34" fmla="*/ 2054 w 2330"/>
                    <a:gd name="T35" fmla="*/ 1960 h 2313"/>
                    <a:gd name="T36" fmla="*/ 1728 w 2330"/>
                    <a:gd name="T37" fmla="*/ 2054 h 2313"/>
                    <a:gd name="T38" fmla="*/ 1719 w 2330"/>
                    <a:gd name="T39" fmla="*/ 2054 h 2313"/>
                    <a:gd name="T40" fmla="*/ 1504 w 2330"/>
                    <a:gd name="T41" fmla="*/ 2312 h 2313"/>
                    <a:gd name="T42" fmla="*/ 1496 w 2330"/>
                    <a:gd name="T43" fmla="*/ 2312 h 2313"/>
                    <a:gd name="T44" fmla="*/ 1169 w 2330"/>
                    <a:gd name="T45" fmla="*/ 2217 h 2313"/>
                    <a:gd name="T46" fmla="*/ 1160 w 2330"/>
                    <a:gd name="T47" fmla="*/ 2217 h 2313"/>
                    <a:gd name="T48" fmla="*/ 834 w 2330"/>
                    <a:gd name="T49" fmla="*/ 2312 h 2313"/>
                    <a:gd name="T50" fmla="*/ 825 w 2330"/>
                    <a:gd name="T51" fmla="*/ 2312 h 2313"/>
                    <a:gd name="T52" fmla="*/ 610 w 2330"/>
                    <a:gd name="T53" fmla="*/ 2054 h 2313"/>
                    <a:gd name="T54" fmla="*/ 602 w 2330"/>
                    <a:gd name="T55" fmla="*/ 2054 h 2313"/>
                    <a:gd name="T56" fmla="*/ 275 w 2330"/>
                    <a:gd name="T57" fmla="*/ 1960 h 2313"/>
                    <a:gd name="T58" fmla="*/ 275 w 2330"/>
                    <a:gd name="T59" fmla="*/ 1951 h 2313"/>
                    <a:gd name="T60" fmla="*/ 223 w 2330"/>
                    <a:gd name="T61" fmla="*/ 1616 h 2313"/>
                    <a:gd name="T62" fmla="*/ 223 w 2330"/>
                    <a:gd name="T63" fmla="*/ 1607 h 2313"/>
                    <a:gd name="T64" fmla="*/ 0 w 2330"/>
                    <a:gd name="T65" fmla="*/ 1349 h 2313"/>
                    <a:gd name="T66" fmla="*/ 0 w 2330"/>
                    <a:gd name="T67" fmla="*/ 1349 h 2313"/>
                    <a:gd name="T68" fmla="*/ 137 w 2330"/>
                    <a:gd name="T69" fmla="*/ 1040 h 2313"/>
                    <a:gd name="T70" fmla="*/ 137 w 2330"/>
                    <a:gd name="T71" fmla="*/ 1031 h 2313"/>
                    <a:gd name="T72" fmla="*/ 94 w 2330"/>
                    <a:gd name="T73" fmla="*/ 696 h 2313"/>
                    <a:gd name="T74" fmla="*/ 94 w 2330"/>
                    <a:gd name="T75" fmla="*/ 688 h 2313"/>
                    <a:gd name="T76" fmla="*/ 378 w 2330"/>
                    <a:gd name="T77" fmla="*/ 507 h 2313"/>
                    <a:gd name="T78" fmla="*/ 387 w 2330"/>
                    <a:gd name="T79" fmla="*/ 498 h 2313"/>
                    <a:gd name="T80" fmla="*/ 524 w 2330"/>
                    <a:gd name="T81" fmla="*/ 189 h 2313"/>
                    <a:gd name="T82" fmla="*/ 533 w 2330"/>
                    <a:gd name="T83" fmla="*/ 189 h 2313"/>
                    <a:gd name="T84" fmla="*/ 868 w 2330"/>
                    <a:gd name="T85" fmla="*/ 189 h 2313"/>
                    <a:gd name="T86" fmla="*/ 877 w 2330"/>
                    <a:gd name="T87" fmla="*/ 189 h 2313"/>
                    <a:gd name="T88" fmla="*/ 1160 w 2330"/>
                    <a:gd name="T89" fmla="*/ 0 h 2313"/>
                    <a:gd name="T90" fmla="*/ 1169 w 2330"/>
                    <a:gd name="T91" fmla="*/ 0 h 2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330" h="2313">
                      <a:moveTo>
                        <a:pt x="1169" y="0"/>
                      </a:moveTo>
                      <a:lnTo>
                        <a:pt x="1169" y="0"/>
                      </a:lnTo>
                      <a:cubicBezTo>
                        <a:pt x="1453" y="189"/>
                        <a:pt x="1453" y="189"/>
                        <a:pt x="1453" y="189"/>
                      </a:cubicBezTo>
                      <a:lnTo>
                        <a:pt x="1461" y="189"/>
                      </a:lnTo>
                      <a:cubicBezTo>
                        <a:pt x="1796" y="189"/>
                        <a:pt x="1796" y="189"/>
                        <a:pt x="1796" y="189"/>
                      </a:cubicBezTo>
                      <a:cubicBezTo>
                        <a:pt x="1805" y="189"/>
                        <a:pt x="1805" y="189"/>
                        <a:pt x="1805" y="189"/>
                      </a:cubicBezTo>
                      <a:cubicBezTo>
                        <a:pt x="1943" y="498"/>
                        <a:pt x="1943" y="498"/>
                        <a:pt x="1943" y="498"/>
                      </a:cubicBezTo>
                      <a:lnTo>
                        <a:pt x="1951" y="507"/>
                      </a:lnTo>
                      <a:cubicBezTo>
                        <a:pt x="2235" y="688"/>
                        <a:pt x="2235" y="688"/>
                        <a:pt x="2235" y="688"/>
                      </a:cubicBezTo>
                      <a:lnTo>
                        <a:pt x="2235" y="696"/>
                      </a:lnTo>
                      <a:cubicBezTo>
                        <a:pt x="2192" y="1031"/>
                        <a:pt x="2192" y="1031"/>
                        <a:pt x="2192" y="1031"/>
                      </a:cubicBezTo>
                      <a:cubicBezTo>
                        <a:pt x="2192" y="1031"/>
                        <a:pt x="2192" y="1031"/>
                        <a:pt x="2192" y="1040"/>
                      </a:cubicBezTo>
                      <a:cubicBezTo>
                        <a:pt x="2329" y="1349"/>
                        <a:pt x="2329" y="1349"/>
                        <a:pt x="2329" y="1349"/>
                      </a:cubicBezTo>
                      <a:lnTo>
                        <a:pt x="2329" y="1349"/>
                      </a:lnTo>
                      <a:cubicBezTo>
                        <a:pt x="2106" y="1607"/>
                        <a:pt x="2106" y="1607"/>
                        <a:pt x="2106" y="1607"/>
                      </a:cubicBezTo>
                      <a:lnTo>
                        <a:pt x="2106" y="1616"/>
                      </a:lnTo>
                      <a:cubicBezTo>
                        <a:pt x="2054" y="1951"/>
                        <a:pt x="2054" y="1951"/>
                        <a:pt x="2054" y="1951"/>
                      </a:cubicBezTo>
                      <a:cubicBezTo>
                        <a:pt x="2054" y="1951"/>
                        <a:pt x="2054" y="1951"/>
                        <a:pt x="2054" y="1960"/>
                      </a:cubicBezTo>
                      <a:cubicBezTo>
                        <a:pt x="1728" y="2054"/>
                        <a:pt x="1728" y="2054"/>
                        <a:pt x="1728" y="2054"/>
                      </a:cubicBezTo>
                      <a:cubicBezTo>
                        <a:pt x="1728" y="2054"/>
                        <a:pt x="1728" y="2054"/>
                        <a:pt x="1719" y="2054"/>
                      </a:cubicBezTo>
                      <a:cubicBezTo>
                        <a:pt x="1504" y="2312"/>
                        <a:pt x="1504" y="2312"/>
                        <a:pt x="1504" y="2312"/>
                      </a:cubicBezTo>
                      <a:cubicBezTo>
                        <a:pt x="1496" y="2312"/>
                        <a:pt x="1496" y="2312"/>
                        <a:pt x="1496" y="2312"/>
                      </a:cubicBezTo>
                      <a:cubicBezTo>
                        <a:pt x="1169" y="2217"/>
                        <a:pt x="1169" y="2217"/>
                        <a:pt x="1169" y="2217"/>
                      </a:cubicBezTo>
                      <a:lnTo>
                        <a:pt x="1160" y="2217"/>
                      </a:lnTo>
                      <a:cubicBezTo>
                        <a:pt x="834" y="2312"/>
                        <a:pt x="834" y="2312"/>
                        <a:pt x="834" y="2312"/>
                      </a:cubicBezTo>
                      <a:cubicBezTo>
                        <a:pt x="834" y="2312"/>
                        <a:pt x="834" y="2312"/>
                        <a:pt x="825" y="2312"/>
                      </a:cubicBezTo>
                      <a:cubicBezTo>
                        <a:pt x="610" y="2054"/>
                        <a:pt x="610" y="2054"/>
                        <a:pt x="610" y="2054"/>
                      </a:cubicBezTo>
                      <a:cubicBezTo>
                        <a:pt x="602" y="2054"/>
                        <a:pt x="602" y="2054"/>
                        <a:pt x="602" y="2054"/>
                      </a:cubicBezTo>
                      <a:cubicBezTo>
                        <a:pt x="275" y="1960"/>
                        <a:pt x="275" y="1960"/>
                        <a:pt x="275" y="1960"/>
                      </a:cubicBezTo>
                      <a:cubicBezTo>
                        <a:pt x="275" y="1951"/>
                        <a:pt x="275" y="1951"/>
                        <a:pt x="275" y="1951"/>
                      </a:cubicBezTo>
                      <a:cubicBezTo>
                        <a:pt x="223" y="1616"/>
                        <a:pt x="223" y="1616"/>
                        <a:pt x="223" y="1616"/>
                      </a:cubicBezTo>
                      <a:lnTo>
                        <a:pt x="223" y="1607"/>
                      </a:lnTo>
                      <a:cubicBezTo>
                        <a:pt x="0" y="1349"/>
                        <a:pt x="0" y="1349"/>
                        <a:pt x="0" y="1349"/>
                      </a:cubicBezTo>
                      <a:lnTo>
                        <a:pt x="0" y="1349"/>
                      </a:lnTo>
                      <a:cubicBezTo>
                        <a:pt x="137" y="1040"/>
                        <a:pt x="137" y="1040"/>
                        <a:pt x="137" y="1040"/>
                      </a:cubicBezTo>
                      <a:cubicBezTo>
                        <a:pt x="137" y="1031"/>
                        <a:pt x="137" y="1031"/>
                        <a:pt x="137" y="1031"/>
                      </a:cubicBezTo>
                      <a:cubicBezTo>
                        <a:pt x="94" y="696"/>
                        <a:pt x="94" y="696"/>
                        <a:pt x="94" y="696"/>
                      </a:cubicBezTo>
                      <a:lnTo>
                        <a:pt x="94" y="688"/>
                      </a:lnTo>
                      <a:cubicBezTo>
                        <a:pt x="378" y="507"/>
                        <a:pt x="378" y="507"/>
                        <a:pt x="378" y="507"/>
                      </a:cubicBezTo>
                      <a:cubicBezTo>
                        <a:pt x="378" y="507"/>
                        <a:pt x="378" y="498"/>
                        <a:pt x="387" y="498"/>
                      </a:cubicBezTo>
                      <a:cubicBezTo>
                        <a:pt x="524" y="189"/>
                        <a:pt x="524" y="189"/>
                        <a:pt x="524" y="189"/>
                      </a:cubicBezTo>
                      <a:cubicBezTo>
                        <a:pt x="524" y="189"/>
                        <a:pt x="524" y="189"/>
                        <a:pt x="533" y="189"/>
                      </a:cubicBezTo>
                      <a:cubicBezTo>
                        <a:pt x="868" y="189"/>
                        <a:pt x="868" y="189"/>
                        <a:pt x="868" y="189"/>
                      </a:cubicBezTo>
                      <a:lnTo>
                        <a:pt x="877" y="189"/>
                      </a:lnTo>
                      <a:cubicBezTo>
                        <a:pt x="1160" y="0"/>
                        <a:pt x="1160" y="0"/>
                        <a:pt x="1160" y="0"/>
                      </a:cubicBezTo>
                      <a:lnTo>
                        <a:pt x="1169" y="0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3AA3A518-04D8-7640-B9F2-E264F351D278}"/>
                    </a:ext>
                  </a:extLst>
                </p:cNvPr>
                <p:cNvGrpSpPr/>
                <p:nvPr/>
              </p:nvGrpSpPr>
              <p:grpSpPr>
                <a:xfrm>
                  <a:off x="8362966" y="13232192"/>
                  <a:ext cx="731488" cy="654216"/>
                  <a:chOff x="15870587" y="15004090"/>
                  <a:chExt cx="633769" cy="566820"/>
                </a:xfrm>
              </p:grpSpPr>
              <p:sp>
                <p:nvSpPr>
                  <p:cNvPr id="122" name="Freeform 163">
                    <a:extLst>
                      <a:ext uri="{FF2B5EF4-FFF2-40B4-BE49-F238E27FC236}">
                        <a16:creationId xmlns:a16="http://schemas.microsoft.com/office/drawing/2014/main" id="{5F82951E-B635-5245-A05F-5345AFC1D2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70587" y="15004090"/>
                    <a:ext cx="633769" cy="392758"/>
                  </a:xfrm>
                  <a:custGeom>
                    <a:avLst/>
                    <a:gdLst>
                      <a:gd name="T0" fmla="*/ 506 w 625"/>
                      <a:gd name="T1" fmla="*/ 389 h 390"/>
                      <a:gd name="T2" fmla="*/ 506 w 625"/>
                      <a:gd name="T3" fmla="*/ 389 h 390"/>
                      <a:gd name="T4" fmla="*/ 235 w 625"/>
                      <a:gd name="T5" fmla="*/ 389 h 390"/>
                      <a:gd name="T6" fmla="*/ 181 w 625"/>
                      <a:gd name="T7" fmla="*/ 335 h 390"/>
                      <a:gd name="T8" fmla="*/ 99 w 625"/>
                      <a:gd name="T9" fmla="*/ 63 h 390"/>
                      <a:gd name="T10" fmla="*/ 27 w 625"/>
                      <a:gd name="T11" fmla="*/ 63 h 390"/>
                      <a:gd name="T12" fmla="*/ 0 w 625"/>
                      <a:gd name="T13" fmla="*/ 36 h 390"/>
                      <a:gd name="T14" fmla="*/ 27 w 625"/>
                      <a:gd name="T15" fmla="*/ 0 h 390"/>
                      <a:gd name="T16" fmla="*/ 117 w 625"/>
                      <a:gd name="T17" fmla="*/ 0 h 390"/>
                      <a:gd name="T18" fmla="*/ 145 w 625"/>
                      <a:gd name="T19" fmla="*/ 27 h 390"/>
                      <a:gd name="T20" fmla="*/ 235 w 625"/>
                      <a:gd name="T21" fmla="*/ 326 h 390"/>
                      <a:gd name="T22" fmla="*/ 235 w 625"/>
                      <a:gd name="T23" fmla="*/ 326 h 390"/>
                      <a:gd name="T24" fmla="*/ 506 w 625"/>
                      <a:gd name="T25" fmla="*/ 326 h 390"/>
                      <a:gd name="T26" fmla="*/ 506 w 625"/>
                      <a:gd name="T27" fmla="*/ 326 h 390"/>
                      <a:gd name="T28" fmla="*/ 551 w 625"/>
                      <a:gd name="T29" fmla="*/ 154 h 390"/>
                      <a:gd name="T30" fmla="*/ 325 w 625"/>
                      <a:gd name="T31" fmla="*/ 154 h 390"/>
                      <a:gd name="T32" fmla="*/ 298 w 625"/>
                      <a:gd name="T33" fmla="*/ 118 h 390"/>
                      <a:gd name="T34" fmla="*/ 325 w 625"/>
                      <a:gd name="T35" fmla="*/ 91 h 390"/>
                      <a:gd name="T36" fmla="*/ 588 w 625"/>
                      <a:gd name="T37" fmla="*/ 91 h 390"/>
                      <a:gd name="T38" fmla="*/ 615 w 625"/>
                      <a:gd name="T39" fmla="*/ 109 h 390"/>
                      <a:gd name="T40" fmla="*/ 624 w 625"/>
                      <a:gd name="T41" fmla="*/ 127 h 390"/>
                      <a:gd name="T42" fmla="*/ 560 w 625"/>
                      <a:gd name="T43" fmla="*/ 335 h 390"/>
                      <a:gd name="T44" fmla="*/ 506 w 625"/>
                      <a:gd name="T45" fmla="*/ 389 h 3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25" h="390">
                        <a:moveTo>
                          <a:pt x="506" y="389"/>
                        </a:moveTo>
                        <a:lnTo>
                          <a:pt x="506" y="389"/>
                        </a:lnTo>
                        <a:cubicBezTo>
                          <a:pt x="235" y="389"/>
                          <a:pt x="235" y="389"/>
                          <a:pt x="235" y="389"/>
                        </a:cubicBezTo>
                        <a:cubicBezTo>
                          <a:pt x="208" y="389"/>
                          <a:pt x="181" y="362"/>
                          <a:pt x="181" y="335"/>
                        </a:cubicBezTo>
                        <a:cubicBezTo>
                          <a:pt x="99" y="63"/>
                          <a:pt x="99" y="63"/>
                          <a:pt x="99" y="63"/>
                        </a:cubicBezTo>
                        <a:cubicBezTo>
                          <a:pt x="27" y="63"/>
                          <a:pt x="27" y="63"/>
                          <a:pt x="27" y="63"/>
                        </a:cubicBezTo>
                        <a:cubicBezTo>
                          <a:pt x="9" y="63"/>
                          <a:pt x="0" y="46"/>
                          <a:pt x="0" y="36"/>
                        </a:cubicBezTo>
                        <a:cubicBezTo>
                          <a:pt x="0" y="18"/>
                          <a:pt x="9" y="0"/>
                          <a:pt x="27" y="0"/>
                        </a:cubicBezTo>
                        <a:cubicBezTo>
                          <a:pt x="117" y="0"/>
                          <a:pt x="117" y="0"/>
                          <a:pt x="117" y="0"/>
                        </a:cubicBezTo>
                        <a:cubicBezTo>
                          <a:pt x="135" y="0"/>
                          <a:pt x="145" y="9"/>
                          <a:pt x="145" y="27"/>
                        </a:cubicBezTo>
                        <a:cubicBezTo>
                          <a:pt x="235" y="326"/>
                          <a:pt x="235" y="326"/>
                          <a:pt x="235" y="326"/>
                        </a:cubicBezTo>
                        <a:lnTo>
                          <a:pt x="235" y="326"/>
                        </a:lnTo>
                        <a:cubicBezTo>
                          <a:pt x="506" y="326"/>
                          <a:pt x="506" y="326"/>
                          <a:pt x="506" y="326"/>
                        </a:cubicBezTo>
                        <a:lnTo>
                          <a:pt x="506" y="326"/>
                        </a:lnTo>
                        <a:cubicBezTo>
                          <a:pt x="551" y="154"/>
                          <a:pt x="551" y="154"/>
                          <a:pt x="551" y="154"/>
                        </a:cubicBezTo>
                        <a:cubicBezTo>
                          <a:pt x="325" y="154"/>
                          <a:pt x="325" y="154"/>
                          <a:pt x="325" y="154"/>
                        </a:cubicBezTo>
                        <a:cubicBezTo>
                          <a:pt x="307" y="154"/>
                          <a:pt x="298" y="136"/>
                          <a:pt x="298" y="118"/>
                        </a:cubicBezTo>
                        <a:cubicBezTo>
                          <a:pt x="298" y="109"/>
                          <a:pt x="307" y="91"/>
                          <a:pt x="325" y="91"/>
                        </a:cubicBezTo>
                        <a:cubicBezTo>
                          <a:pt x="588" y="91"/>
                          <a:pt x="588" y="91"/>
                          <a:pt x="588" y="91"/>
                        </a:cubicBezTo>
                        <a:cubicBezTo>
                          <a:pt x="596" y="91"/>
                          <a:pt x="605" y="100"/>
                          <a:pt x="615" y="109"/>
                        </a:cubicBezTo>
                        <a:cubicBezTo>
                          <a:pt x="624" y="109"/>
                          <a:pt x="624" y="118"/>
                          <a:pt x="624" y="127"/>
                        </a:cubicBezTo>
                        <a:cubicBezTo>
                          <a:pt x="560" y="335"/>
                          <a:pt x="560" y="335"/>
                          <a:pt x="560" y="335"/>
                        </a:cubicBezTo>
                        <a:cubicBezTo>
                          <a:pt x="560" y="362"/>
                          <a:pt x="533" y="389"/>
                          <a:pt x="506" y="389"/>
                        </a:cubicBez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23" name="Freeform 164">
                    <a:extLst>
                      <a:ext uri="{FF2B5EF4-FFF2-40B4-BE49-F238E27FC236}">
                        <a16:creationId xmlns:a16="http://schemas.microsoft.com/office/drawing/2014/main" id="{C8F6FDEE-0F77-074A-AEE5-A2035F6EF3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17870" y="15450406"/>
                    <a:ext cx="120507" cy="120504"/>
                  </a:xfrm>
                  <a:custGeom>
                    <a:avLst/>
                    <a:gdLst>
                      <a:gd name="T0" fmla="*/ 0 w 118"/>
                      <a:gd name="T1" fmla="*/ 63 h 119"/>
                      <a:gd name="T2" fmla="*/ 0 w 118"/>
                      <a:gd name="T3" fmla="*/ 63 h 119"/>
                      <a:gd name="T4" fmla="*/ 63 w 118"/>
                      <a:gd name="T5" fmla="*/ 0 h 119"/>
                      <a:gd name="T6" fmla="*/ 117 w 118"/>
                      <a:gd name="T7" fmla="*/ 63 h 119"/>
                      <a:gd name="T8" fmla="*/ 63 w 118"/>
                      <a:gd name="T9" fmla="*/ 118 h 119"/>
                      <a:gd name="T10" fmla="*/ 0 w 118"/>
                      <a:gd name="T11" fmla="*/ 63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8" h="119">
                        <a:moveTo>
                          <a:pt x="0" y="63"/>
                        </a:moveTo>
                        <a:lnTo>
                          <a:pt x="0" y="63"/>
                        </a:lnTo>
                        <a:cubicBezTo>
                          <a:pt x="0" y="27"/>
                          <a:pt x="27" y="0"/>
                          <a:pt x="63" y="0"/>
                        </a:cubicBezTo>
                        <a:cubicBezTo>
                          <a:pt x="99" y="0"/>
                          <a:pt x="117" y="27"/>
                          <a:pt x="117" y="63"/>
                        </a:cubicBezTo>
                        <a:cubicBezTo>
                          <a:pt x="117" y="99"/>
                          <a:pt x="99" y="118"/>
                          <a:pt x="63" y="118"/>
                        </a:cubicBezTo>
                        <a:cubicBezTo>
                          <a:pt x="27" y="118"/>
                          <a:pt x="0" y="99"/>
                          <a:pt x="0" y="63"/>
                        </a:cubicBez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24" name="Freeform 165">
                    <a:extLst>
                      <a:ext uri="{FF2B5EF4-FFF2-40B4-BE49-F238E27FC236}">
                        <a16:creationId xmlns:a16="http://schemas.microsoft.com/office/drawing/2014/main" id="{19A5E7F4-FECF-C943-9AA2-7442B4E3FB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48144" y="15450406"/>
                    <a:ext cx="120507" cy="120504"/>
                  </a:xfrm>
                  <a:custGeom>
                    <a:avLst/>
                    <a:gdLst>
                      <a:gd name="T0" fmla="*/ 0 w 119"/>
                      <a:gd name="T1" fmla="*/ 63 h 119"/>
                      <a:gd name="T2" fmla="*/ 0 w 119"/>
                      <a:gd name="T3" fmla="*/ 63 h 119"/>
                      <a:gd name="T4" fmla="*/ 63 w 119"/>
                      <a:gd name="T5" fmla="*/ 0 h 119"/>
                      <a:gd name="T6" fmla="*/ 118 w 119"/>
                      <a:gd name="T7" fmla="*/ 63 h 119"/>
                      <a:gd name="T8" fmla="*/ 63 w 119"/>
                      <a:gd name="T9" fmla="*/ 118 h 119"/>
                      <a:gd name="T10" fmla="*/ 0 w 119"/>
                      <a:gd name="T11" fmla="*/ 63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9" h="119">
                        <a:moveTo>
                          <a:pt x="0" y="63"/>
                        </a:moveTo>
                        <a:lnTo>
                          <a:pt x="0" y="63"/>
                        </a:lnTo>
                        <a:cubicBezTo>
                          <a:pt x="0" y="27"/>
                          <a:pt x="27" y="0"/>
                          <a:pt x="63" y="0"/>
                        </a:cubicBezTo>
                        <a:cubicBezTo>
                          <a:pt x="90" y="0"/>
                          <a:pt x="118" y="27"/>
                          <a:pt x="118" y="63"/>
                        </a:cubicBezTo>
                        <a:cubicBezTo>
                          <a:pt x="118" y="99"/>
                          <a:pt x="90" y="118"/>
                          <a:pt x="63" y="118"/>
                        </a:cubicBezTo>
                        <a:cubicBezTo>
                          <a:pt x="27" y="118"/>
                          <a:pt x="0" y="99"/>
                          <a:pt x="0" y="63"/>
                        </a:cubicBez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292EF052-63EA-0143-A2F0-1A2DECC9EC69}"/>
                  </a:ext>
                </a:extLst>
              </p:cNvPr>
              <p:cNvGrpSpPr/>
              <p:nvPr/>
            </p:nvGrpSpPr>
            <p:grpSpPr>
              <a:xfrm>
                <a:off x="17206970" y="8784586"/>
                <a:ext cx="1470177" cy="1461820"/>
                <a:chOff x="15886525" y="12508630"/>
                <a:chExt cx="2038126" cy="2026542"/>
              </a:xfrm>
            </p:grpSpPr>
            <p:sp>
              <p:nvSpPr>
                <p:cNvPr id="149" name="Freeform 365">
                  <a:extLst>
                    <a:ext uri="{FF2B5EF4-FFF2-40B4-BE49-F238E27FC236}">
                      <a16:creationId xmlns:a16="http://schemas.microsoft.com/office/drawing/2014/main" id="{7DD433E8-236E-7646-B437-3F41699867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86525" y="12508630"/>
                  <a:ext cx="2038126" cy="2026542"/>
                </a:xfrm>
                <a:custGeom>
                  <a:avLst/>
                  <a:gdLst>
                    <a:gd name="T0" fmla="*/ 1169 w 2330"/>
                    <a:gd name="T1" fmla="*/ 0 h 2313"/>
                    <a:gd name="T2" fmla="*/ 1169 w 2330"/>
                    <a:gd name="T3" fmla="*/ 0 h 2313"/>
                    <a:gd name="T4" fmla="*/ 1453 w 2330"/>
                    <a:gd name="T5" fmla="*/ 189 h 2313"/>
                    <a:gd name="T6" fmla="*/ 1461 w 2330"/>
                    <a:gd name="T7" fmla="*/ 189 h 2313"/>
                    <a:gd name="T8" fmla="*/ 1796 w 2330"/>
                    <a:gd name="T9" fmla="*/ 189 h 2313"/>
                    <a:gd name="T10" fmla="*/ 1805 w 2330"/>
                    <a:gd name="T11" fmla="*/ 189 h 2313"/>
                    <a:gd name="T12" fmla="*/ 1943 w 2330"/>
                    <a:gd name="T13" fmla="*/ 498 h 2313"/>
                    <a:gd name="T14" fmla="*/ 1951 w 2330"/>
                    <a:gd name="T15" fmla="*/ 507 h 2313"/>
                    <a:gd name="T16" fmla="*/ 2235 w 2330"/>
                    <a:gd name="T17" fmla="*/ 688 h 2313"/>
                    <a:gd name="T18" fmla="*/ 2235 w 2330"/>
                    <a:gd name="T19" fmla="*/ 696 h 2313"/>
                    <a:gd name="T20" fmla="*/ 2192 w 2330"/>
                    <a:gd name="T21" fmla="*/ 1031 h 2313"/>
                    <a:gd name="T22" fmla="*/ 2192 w 2330"/>
                    <a:gd name="T23" fmla="*/ 1040 h 2313"/>
                    <a:gd name="T24" fmla="*/ 2329 w 2330"/>
                    <a:gd name="T25" fmla="*/ 1349 h 2313"/>
                    <a:gd name="T26" fmla="*/ 2329 w 2330"/>
                    <a:gd name="T27" fmla="*/ 1349 h 2313"/>
                    <a:gd name="T28" fmla="*/ 2106 w 2330"/>
                    <a:gd name="T29" fmla="*/ 1607 h 2313"/>
                    <a:gd name="T30" fmla="*/ 2106 w 2330"/>
                    <a:gd name="T31" fmla="*/ 1616 h 2313"/>
                    <a:gd name="T32" fmla="*/ 2054 w 2330"/>
                    <a:gd name="T33" fmla="*/ 1951 h 2313"/>
                    <a:gd name="T34" fmla="*/ 2054 w 2330"/>
                    <a:gd name="T35" fmla="*/ 1960 h 2313"/>
                    <a:gd name="T36" fmla="*/ 1728 w 2330"/>
                    <a:gd name="T37" fmla="*/ 2054 h 2313"/>
                    <a:gd name="T38" fmla="*/ 1719 w 2330"/>
                    <a:gd name="T39" fmla="*/ 2054 h 2313"/>
                    <a:gd name="T40" fmla="*/ 1504 w 2330"/>
                    <a:gd name="T41" fmla="*/ 2312 h 2313"/>
                    <a:gd name="T42" fmla="*/ 1496 w 2330"/>
                    <a:gd name="T43" fmla="*/ 2312 h 2313"/>
                    <a:gd name="T44" fmla="*/ 1169 w 2330"/>
                    <a:gd name="T45" fmla="*/ 2217 h 2313"/>
                    <a:gd name="T46" fmla="*/ 1160 w 2330"/>
                    <a:gd name="T47" fmla="*/ 2217 h 2313"/>
                    <a:gd name="T48" fmla="*/ 834 w 2330"/>
                    <a:gd name="T49" fmla="*/ 2312 h 2313"/>
                    <a:gd name="T50" fmla="*/ 825 w 2330"/>
                    <a:gd name="T51" fmla="*/ 2312 h 2313"/>
                    <a:gd name="T52" fmla="*/ 610 w 2330"/>
                    <a:gd name="T53" fmla="*/ 2054 h 2313"/>
                    <a:gd name="T54" fmla="*/ 602 w 2330"/>
                    <a:gd name="T55" fmla="*/ 2054 h 2313"/>
                    <a:gd name="T56" fmla="*/ 275 w 2330"/>
                    <a:gd name="T57" fmla="*/ 1960 h 2313"/>
                    <a:gd name="T58" fmla="*/ 275 w 2330"/>
                    <a:gd name="T59" fmla="*/ 1951 h 2313"/>
                    <a:gd name="T60" fmla="*/ 223 w 2330"/>
                    <a:gd name="T61" fmla="*/ 1616 h 2313"/>
                    <a:gd name="T62" fmla="*/ 223 w 2330"/>
                    <a:gd name="T63" fmla="*/ 1607 h 2313"/>
                    <a:gd name="T64" fmla="*/ 0 w 2330"/>
                    <a:gd name="T65" fmla="*/ 1349 h 2313"/>
                    <a:gd name="T66" fmla="*/ 0 w 2330"/>
                    <a:gd name="T67" fmla="*/ 1349 h 2313"/>
                    <a:gd name="T68" fmla="*/ 137 w 2330"/>
                    <a:gd name="T69" fmla="*/ 1040 h 2313"/>
                    <a:gd name="T70" fmla="*/ 137 w 2330"/>
                    <a:gd name="T71" fmla="*/ 1031 h 2313"/>
                    <a:gd name="T72" fmla="*/ 94 w 2330"/>
                    <a:gd name="T73" fmla="*/ 696 h 2313"/>
                    <a:gd name="T74" fmla="*/ 94 w 2330"/>
                    <a:gd name="T75" fmla="*/ 688 h 2313"/>
                    <a:gd name="T76" fmla="*/ 378 w 2330"/>
                    <a:gd name="T77" fmla="*/ 507 h 2313"/>
                    <a:gd name="T78" fmla="*/ 387 w 2330"/>
                    <a:gd name="T79" fmla="*/ 498 h 2313"/>
                    <a:gd name="T80" fmla="*/ 524 w 2330"/>
                    <a:gd name="T81" fmla="*/ 189 h 2313"/>
                    <a:gd name="T82" fmla="*/ 533 w 2330"/>
                    <a:gd name="T83" fmla="*/ 189 h 2313"/>
                    <a:gd name="T84" fmla="*/ 868 w 2330"/>
                    <a:gd name="T85" fmla="*/ 189 h 2313"/>
                    <a:gd name="T86" fmla="*/ 877 w 2330"/>
                    <a:gd name="T87" fmla="*/ 189 h 2313"/>
                    <a:gd name="T88" fmla="*/ 1160 w 2330"/>
                    <a:gd name="T89" fmla="*/ 0 h 2313"/>
                    <a:gd name="T90" fmla="*/ 1169 w 2330"/>
                    <a:gd name="T91" fmla="*/ 0 h 2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330" h="2313">
                      <a:moveTo>
                        <a:pt x="1169" y="0"/>
                      </a:moveTo>
                      <a:lnTo>
                        <a:pt x="1169" y="0"/>
                      </a:lnTo>
                      <a:cubicBezTo>
                        <a:pt x="1453" y="189"/>
                        <a:pt x="1453" y="189"/>
                        <a:pt x="1453" y="189"/>
                      </a:cubicBezTo>
                      <a:lnTo>
                        <a:pt x="1461" y="189"/>
                      </a:lnTo>
                      <a:cubicBezTo>
                        <a:pt x="1796" y="189"/>
                        <a:pt x="1796" y="189"/>
                        <a:pt x="1796" y="189"/>
                      </a:cubicBezTo>
                      <a:cubicBezTo>
                        <a:pt x="1805" y="189"/>
                        <a:pt x="1805" y="189"/>
                        <a:pt x="1805" y="189"/>
                      </a:cubicBezTo>
                      <a:cubicBezTo>
                        <a:pt x="1943" y="498"/>
                        <a:pt x="1943" y="498"/>
                        <a:pt x="1943" y="498"/>
                      </a:cubicBezTo>
                      <a:lnTo>
                        <a:pt x="1951" y="507"/>
                      </a:lnTo>
                      <a:cubicBezTo>
                        <a:pt x="2235" y="688"/>
                        <a:pt x="2235" y="688"/>
                        <a:pt x="2235" y="688"/>
                      </a:cubicBezTo>
                      <a:lnTo>
                        <a:pt x="2235" y="696"/>
                      </a:lnTo>
                      <a:cubicBezTo>
                        <a:pt x="2192" y="1031"/>
                        <a:pt x="2192" y="1031"/>
                        <a:pt x="2192" y="1031"/>
                      </a:cubicBezTo>
                      <a:cubicBezTo>
                        <a:pt x="2192" y="1031"/>
                        <a:pt x="2192" y="1031"/>
                        <a:pt x="2192" y="1040"/>
                      </a:cubicBezTo>
                      <a:cubicBezTo>
                        <a:pt x="2329" y="1349"/>
                        <a:pt x="2329" y="1349"/>
                        <a:pt x="2329" y="1349"/>
                      </a:cubicBezTo>
                      <a:lnTo>
                        <a:pt x="2329" y="1349"/>
                      </a:lnTo>
                      <a:cubicBezTo>
                        <a:pt x="2106" y="1607"/>
                        <a:pt x="2106" y="1607"/>
                        <a:pt x="2106" y="1607"/>
                      </a:cubicBezTo>
                      <a:lnTo>
                        <a:pt x="2106" y="1616"/>
                      </a:lnTo>
                      <a:cubicBezTo>
                        <a:pt x="2054" y="1951"/>
                        <a:pt x="2054" y="1951"/>
                        <a:pt x="2054" y="1951"/>
                      </a:cubicBezTo>
                      <a:cubicBezTo>
                        <a:pt x="2054" y="1951"/>
                        <a:pt x="2054" y="1951"/>
                        <a:pt x="2054" y="1960"/>
                      </a:cubicBezTo>
                      <a:cubicBezTo>
                        <a:pt x="1728" y="2054"/>
                        <a:pt x="1728" y="2054"/>
                        <a:pt x="1728" y="2054"/>
                      </a:cubicBezTo>
                      <a:cubicBezTo>
                        <a:pt x="1728" y="2054"/>
                        <a:pt x="1728" y="2054"/>
                        <a:pt x="1719" y="2054"/>
                      </a:cubicBezTo>
                      <a:cubicBezTo>
                        <a:pt x="1504" y="2312"/>
                        <a:pt x="1504" y="2312"/>
                        <a:pt x="1504" y="2312"/>
                      </a:cubicBezTo>
                      <a:cubicBezTo>
                        <a:pt x="1496" y="2312"/>
                        <a:pt x="1496" y="2312"/>
                        <a:pt x="1496" y="2312"/>
                      </a:cubicBezTo>
                      <a:cubicBezTo>
                        <a:pt x="1169" y="2217"/>
                        <a:pt x="1169" y="2217"/>
                        <a:pt x="1169" y="2217"/>
                      </a:cubicBezTo>
                      <a:lnTo>
                        <a:pt x="1160" y="2217"/>
                      </a:lnTo>
                      <a:cubicBezTo>
                        <a:pt x="834" y="2312"/>
                        <a:pt x="834" y="2312"/>
                        <a:pt x="834" y="2312"/>
                      </a:cubicBezTo>
                      <a:cubicBezTo>
                        <a:pt x="834" y="2312"/>
                        <a:pt x="834" y="2312"/>
                        <a:pt x="825" y="2312"/>
                      </a:cubicBezTo>
                      <a:cubicBezTo>
                        <a:pt x="610" y="2054"/>
                        <a:pt x="610" y="2054"/>
                        <a:pt x="610" y="2054"/>
                      </a:cubicBezTo>
                      <a:cubicBezTo>
                        <a:pt x="602" y="2054"/>
                        <a:pt x="602" y="2054"/>
                        <a:pt x="602" y="2054"/>
                      </a:cubicBezTo>
                      <a:cubicBezTo>
                        <a:pt x="275" y="1960"/>
                        <a:pt x="275" y="1960"/>
                        <a:pt x="275" y="1960"/>
                      </a:cubicBezTo>
                      <a:cubicBezTo>
                        <a:pt x="275" y="1951"/>
                        <a:pt x="275" y="1951"/>
                        <a:pt x="275" y="1951"/>
                      </a:cubicBezTo>
                      <a:cubicBezTo>
                        <a:pt x="223" y="1616"/>
                        <a:pt x="223" y="1616"/>
                        <a:pt x="223" y="1616"/>
                      </a:cubicBezTo>
                      <a:lnTo>
                        <a:pt x="223" y="1607"/>
                      </a:lnTo>
                      <a:cubicBezTo>
                        <a:pt x="0" y="1349"/>
                        <a:pt x="0" y="1349"/>
                        <a:pt x="0" y="1349"/>
                      </a:cubicBezTo>
                      <a:lnTo>
                        <a:pt x="0" y="1349"/>
                      </a:lnTo>
                      <a:cubicBezTo>
                        <a:pt x="137" y="1040"/>
                        <a:pt x="137" y="1040"/>
                        <a:pt x="137" y="1040"/>
                      </a:cubicBezTo>
                      <a:cubicBezTo>
                        <a:pt x="137" y="1031"/>
                        <a:pt x="137" y="1031"/>
                        <a:pt x="137" y="1031"/>
                      </a:cubicBezTo>
                      <a:cubicBezTo>
                        <a:pt x="94" y="696"/>
                        <a:pt x="94" y="696"/>
                        <a:pt x="94" y="696"/>
                      </a:cubicBezTo>
                      <a:lnTo>
                        <a:pt x="94" y="688"/>
                      </a:lnTo>
                      <a:cubicBezTo>
                        <a:pt x="378" y="507"/>
                        <a:pt x="378" y="507"/>
                        <a:pt x="378" y="507"/>
                      </a:cubicBezTo>
                      <a:cubicBezTo>
                        <a:pt x="378" y="507"/>
                        <a:pt x="378" y="498"/>
                        <a:pt x="387" y="498"/>
                      </a:cubicBezTo>
                      <a:cubicBezTo>
                        <a:pt x="524" y="189"/>
                        <a:pt x="524" y="189"/>
                        <a:pt x="524" y="189"/>
                      </a:cubicBezTo>
                      <a:cubicBezTo>
                        <a:pt x="524" y="189"/>
                        <a:pt x="524" y="189"/>
                        <a:pt x="533" y="189"/>
                      </a:cubicBezTo>
                      <a:cubicBezTo>
                        <a:pt x="868" y="189"/>
                        <a:pt x="868" y="189"/>
                        <a:pt x="868" y="189"/>
                      </a:cubicBezTo>
                      <a:lnTo>
                        <a:pt x="877" y="189"/>
                      </a:lnTo>
                      <a:cubicBezTo>
                        <a:pt x="1160" y="0"/>
                        <a:pt x="1160" y="0"/>
                        <a:pt x="1160" y="0"/>
                      </a:cubicBezTo>
                      <a:lnTo>
                        <a:pt x="1169" y="0"/>
                      </a:ln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20B4C1E2-B8C3-3844-BC4F-BE92330D85D3}"/>
                    </a:ext>
                  </a:extLst>
                </p:cNvPr>
                <p:cNvGrpSpPr/>
                <p:nvPr/>
              </p:nvGrpSpPr>
              <p:grpSpPr>
                <a:xfrm>
                  <a:off x="16560448" y="13138128"/>
                  <a:ext cx="803606" cy="767545"/>
                  <a:chOff x="18039683" y="17503460"/>
                  <a:chExt cx="696253" cy="665009"/>
                </a:xfrm>
              </p:grpSpPr>
              <p:sp>
                <p:nvSpPr>
                  <p:cNvPr id="151" name="Freeform 166">
                    <a:extLst>
                      <a:ext uri="{FF2B5EF4-FFF2-40B4-BE49-F238E27FC236}">
                        <a16:creationId xmlns:a16="http://schemas.microsoft.com/office/drawing/2014/main" id="{6F260BC2-F935-B84D-B141-7635817A86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561871" y="17838195"/>
                    <a:ext cx="165138" cy="165138"/>
                  </a:xfrm>
                  <a:custGeom>
                    <a:avLst/>
                    <a:gdLst>
                      <a:gd name="T0" fmla="*/ 117 w 163"/>
                      <a:gd name="T1" fmla="*/ 163 h 164"/>
                      <a:gd name="T2" fmla="*/ 117 w 163"/>
                      <a:gd name="T3" fmla="*/ 163 h 164"/>
                      <a:gd name="T4" fmla="*/ 45 w 163"/>
                      <a:gd name="T5" fmla="*/ 163 h 164"/>
                      <a:gd name="T6" fmla="*/ 0 w 163"/>
                      <a:gd name="T7" fmla="*/ 127 h 164"/>
                      <a:gd name="T8" fmla="*/ 0 w 163"/>
                      <a:gd name="T9" fmla="*/ 46 h 164"/>
                      <a:gd name="T10" fmla="*/ 45 w 163"/>
                      <a:gd name="T11" fmla="*/ 0 h 164"/>
                      <a:gd name="T12" fmla="*/ 117 w 163"/>
                      <a:gd name="T13" fmla="*/ 0 h 164"/>
                      <a:gd name="T14" fmla="*/ 162 w 163"/>
                      <a:gd name="T15" fmla="*/ 46 h 164"/>
                      <a:gd name="T16" fmla="*/ 162 w 163"/>
                      <a:gd name="T17" fmla="*/ 127 h 164"/>
                      <a:gd name="T18" fmla="*/ 117 w 163"/>
                      <a:gd name="T19" fmla="*/ 163 h 164"/>
                      <a:gd name="T20" fmla="*/ 117 w 163"/>
                      <a:gd name="T21" fmla="*/ 46 h 164"/>
                      <a:gd name="T22" fmla="*/ 117 w 163"/>
                      <a:gd name="T23" fmla="*/ 46 h 164"/>
                      <a:gd name="T24" fmla="*/ 45 w 163"/>
                      <a:gd name="T25" fmla="*/ 46 h 164"/>
                      <a:gd name="T26" fmla="*/ 45 w 163"/>
                      <a:gd name="T27" fmla="*/ 127 h 164"/>
                      <a:gd name="T28" fmla="*/ 117 w 163"/>
                      <a:gd name="T29" fmla="*/ 127 h 164"/>
                      <a:gd name="T30" fmla="*/ 117 w 163"/>
                      <a:gd name="T31" fmla="*/ 4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63" h="164">
                        <a:moveTo>
                          <a:pt x="117" y="163"/>
                        </a:moveTo>
                        <a:lnTo>
                          <a:pt x="117" y="163"/>
                        </a:lnTo>
                        <a:cubicBezTo>
                          <a:pt x="45" y="163"/>
                          <a:pt x="45" y="163"/>
                          <a:pt x="45" y="163"/>
                        </a:cubicBezTo>
                        <a:cubicBezTo>
                          <a:pt x="18" y="163"/>
                          <a:pt x="0" y="145"/>
                          <a:pt x="0" y="127"/>
                        </a:cubicBezTo>
                        <a:cubicBezTo>
                          <a:pt x="0" y="46"/>
                          <a:pt x="0" y="46"/>
                          <a:pt x="0" y="46"/>
                        </a:cubicBezTo>
                        <a:cubicBezTo>
                          <a:pt x="0" y="28"/>
                          <a:pt x="18" y="0"/>
                          <a:pt x="45" y="0"/>
                        </a:cubicBezTo>
                        <a:cubicBezTo>
                          <a:pt x="117" y="0"/>
                          <a:pt x="117" y="0"/>
                          <a:pt x="117" y="0"/>
                        </a:cubicBezTo>
                        <a:cubicBezTo>
                          <a:pt x="144" y="0"/>
                          <a:pt x="162" y="28"/>
                          <a:pt x="162" y="46"/>
                        </a:cubicBezTo>
                        <a:cubicBezTo>
                          <a:pt x="162" y="127"/>
                          <a:pt x="162" y="127"/>
                          <a:pt x="162" y="127"/>
                        </a:cubicBezTo>
                        <a:cubicBezTo>
                          <a:pt x="162" y="145"/>
                          <a:pt x="144" y="163"/>
                          <a:pt x="117" y="163"/>
                        </a:cubicBezTo>
                        <a:close/>
                        <a:moveTo>
                          <a:pt x="117" y="46"/>
                        </a:moveTo>
                        <a:lnTo>
                          <a:pt x="117" y="46"/>
                        </a:lnTo>
                        <a:cubicBezTo>
                          <a:pt x="45" y="46"/>
                          <a:pt x="45" y="46"/>
                          <a:pt x="45" y="46"/>
                        </a:cubicBezTo>
                        <a:cubicBezTo>
                          <a:pt x="45" y="127"/>
                          <a:pt x="45" y="127"/>
                          <a:pt x="45" y="127"/>
                        </a:cubicBezTo>
                        <a:cubicBezTo>
                          <a:pt x="117" y="127"/>
                          <a:pt x="117" y="127"/>
                          <a:pt x="117" y="127"/>
                        </a:cubicBezTo>
                        <a:lnTo>
                          <a:pt x="117" y="46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52" name="Freeform 167">
                    <a:extLst>
                      <a:ext uri="{FF2B5EF4-FFF2-40B4-BE49-F238E27FC236}">
                        <a16:creationId xmlns:a16="http://schemas.microsoft.com/office/drawing/2014/main" id="{2BC6ACF5-A78C-544C-8AFF-FF081DC453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048609" y="17628428"/>
                    <a:ext cx="687327" cy="540041"/>
                  </a:xfrm>
                  <a:custGeom>
                    <a:avLst/>
                    <a:gdLst>
                      <a:gd name="T0" fmla="*/ 570 w 679"/>
                      <a:gd name="T1" fmla="*/ 534 h 535"/>
                      <a:gd name="T2" fmla="*/ 570 w 679"/>
                      <a:gd name="T3" fmla="*/ 534 h 535"/>
                      <a:gd name="T4" fmla="*/ 109 w 679"/>
                      <a:gd name="T5" fmla="*/ 534 h 535"/>
                      <a:gd name="T6" fmla="*/ 0 w 679"/>
                      <a:gd name="T7" fmla="*/ 425 h 535"/>
                      <a:gd name="T8" fmla="*/ 0 w 679"/>
                      <a:gd name="T9" fmla="*/ 0 h 535"/>
                      <a:gd name="T10" fmla="*/ 64 w 679"/>
                      <a:gd name="T11" fmla="*/ 0 h 535"/>
                      <a:gd name="T12" fmla="*/ 64 w 679"/>
                      <a:gd name="T13" fmla="*/ 425 h 535"/>
                      <a:gd name="T14" fmla="*/ 109 w 679"/>
                      <a:gd name="T15" fmla="*/ 479 h 535"/>
                      <a:gd name="T16" fmla="*/ 570 w 679"/>
                      <a:gd name="T17" fmla="*/ 479 h 535"/>
                      <a:gd name="T18" fmla="*/ 615 w 679"/>
                      <a:gd name="T19" fmla="*/ 425 h 535"/>
                      <a:gd name="T20" fmla="*/ 615 w 679"/>
                      <a:gd name="T21" fmla="*/ 154 h 535"/>
                      <a:gd name="T22" fmla="*/ 570 w 679"/>
                      <a:gd name="T23" fmla="*/ 100 h 535"/>
                      <a:gd name="T24" fmla="*/ 109 w 679"/>
                      <a:gd name="T25" fmla="*/ 100 h 535"/>
                      <a:gd name="T26" fmla="*/ 109 w 679"/>
                      <a:gd name="T27" fmla="*/ 46 h 535"/>
                      <a:gd name="T28" fmla="*/ 570 w 679"/>
                      <a:gd name="T29" fmla="*/ 46 h 535"/>
                      <a:gd name="T30" fmla="*/ 678 w 679"/>
                      <a:gd name="T31" fmla="*/ 154 h 535"/>
                      <a:gd name="T32" fmla="*/ 678 w 679"/>
                      <a:gd name="T33" fmla="*/ 425 h 535"/>
                      <a:gd name="T34" fmla="*/ 570 w 679"/>
                      <a:gd name="T35" fmla="*/ 534 h 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79" h="535">
                        <a:moveTo>
                          <a:pt x="570" y="534"/>
                        </a:moveTo>
                        <a:lnTo>
                          <a:pt x="570" y="534"/>
                        </a:lnTo>
                        <a:cubicBezTo>
                          <a:pt x="109" y="534"/>
                          <a:pt x="109" y="534"/>
                          <a:pt x="109" y="534"/>
                        </a:cubicBezTo>
                        <a:cubicBezTo>
                          <a:pt x="46" y="534"/>
                          <a:pt x="0" y="489"/>
                          <a:pt x="0" y="425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64" y="0"/>
                          <a:pt x="64" y="0"/>
                          <a:pt x="64" y="0"/>
                        </a:cubicBezTo>
                        <a:cubicBezTo>
                          <a:pt x="64" y="425"/>
                          <a:pt x="64" y="425"/>
                          <a:pt x="64" y="425"/>
                        </a:cubicBezTo>
                        <a:cubicBezTo>
                          <a:pt x="64" y="453"/>
                          <a:pt x="82" y="479"/>
                          <a:pt x="109" y="479"/>
                        </a:cubicBezTo>
                        <a:cubicBezTo>
                          <a:pt x="570" y="479"/>
                          <a:pt x="570" y="479"/>
                          <a:pt x="570" y="479"/>
                        </a:cubicBezTo>
                        <a:cubicBezTo>
                          <a:pt x="597" y="479"/>
                          <a:pt x="615" y="453"/>
                          <a:pt x="615" y="425"/>
                        </a:cubicBezTo>
                        <a:cubicBezTo>
                          <a:pt x="615" y="154"/>
                          <a:pt x="615" y="154"/>
                          <a:pt x="615" y="154"/>
                        </a:cubicBezTo>
                        <a:cubicBezTo>
                          <a:pt x="615" y="127"/>
                          <a:pt x="597" y="100"/>
                          <a:pt x="570" y="100"/>
                        </a:cubicBezTo>
                        <a:cubicBezTo>
                          <a:pt x="109" y="100"/>
                          <a:pt x="109" y="100"/>
                          <a:pt x="109" y="100"/>
                        </a:cubicBezTo>
                        <a:cubicBezTo>
                          <a:pt x="109" y="46"/>
                          <a:pt x="109" y="46"/>
                          <a:pt x="109" y="46"/>
                        </a:cubicBezTo>
                        <a:cubicBezTo>
                          <a:pt x="570" y="46"/>
                          <a:pt x="570" y="46"/>
                          <a:pt x="570" y="46"/>
                        </a:cubicBezTo>
                        <a:cubicBezTo>
                          <a:pt x="633" y="46"/>
                          <a:pt x="678" y="91"/>
                          <a:pt x="678" y="154"/>
                        </a:cubicBezTo>
                        <a:cubicBezTo>
                          <a:pt x="678" y="425"/>
                          <a:pt x="678" y="425"/>
                          <a:pt x="678" y="425"/>
                        </a:cubicBezTo>
                        <a:cubicBezTo>
                          <a:pt x="678" y="489"/>
                          <a:pt x="633" y="534"/>
                          <a:pt x="570" y="534"/>
                        </a:cubicBez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53" name="Freeform 168">
                    <a:extLst>
                      <a:ext uri="{FF2B5EF4-FFF2-40B4-BE49-F238E27FC236}">
                        <a16:creationId xmlns:a16="http://schemas.microsoft.com/office/drawing/2014/main" id="{F67FB748-6CED-7040-A897-7154C3E989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039683" y="17503460"/>
                    <a:ext cx="633769" cy="227620"/>
                  </a:xfrm>
                  <a:custGeom>
                    <a:avLst/>
                    <a:gdLst>
                      <a:gd name="T0" fmla="*/ 118 w 625"/>
                      <a:gd name="T1" fmla="*/ 226 h 227"/>
                      <a:gd name="T2" fmla="*/ 118 w 625"/>
                      <a:gd name="T3" fmla="*/ 226 h 227"/>
                      <a:gd name="T4" fmla="*/ 9 w 625"/>
                      <a:gd name="T5" fmla="*/ 99 h 227"/>
                      <a:gd name="T6" fmla="*/ 127 w 625"/>
                      <a:gd name="T7" fmla="*/ 0 h 227"/>
                      <a:gd name="T8" fmla="*/ 525 w 625"/>
                      <a:gd name="T9" fmla="*/ 0 h 227"/>
                      <a:gd name="T10" fmla="*/ 624 w 625"/>
                      <a:gd name="T11" fmla="*/ 99 h 227"/>
                      <a:gd name="T12" fmla="*/ 624 w 625"/>
                      <a:gd name="T13" fmla="*/ 117 h 227"/>
                      <a:gd name="T14" fmla="*/ 597 w 625"/>
                      <a:gd name="T15" fmla="*/ 145 h 227"/>
                      <a:gd name="T16" fmla="*/ 597 w 625"/>
                      <a:gd name="T17" fmla="*/ 145 h 227"/>
                      <a:gd name="T18" fmla="*/ 561 w 625"/>
                      <a:gd name="T19" fmla="*/ 117 h 227"/>
                      <a:gd name="T20" fmla="*/ 561 w 625"/>
                      <a:gd name="T21" fmla="*/ 99 h 227"/>
                      <a:gd name="T22" fmla="*/ 525 w 625"/>
                      <a:gd name="T23" fmla="*/ 63 h 227"/>
                      <a:gd name="T24" fmla="*/ 127 w 625"/>
                      <a:gd name="T25" fmla="*/ 63 h 227"/>
                      <a:gd name="T26" fmla="*/ 73 w 625"/>
                      <a:gd name="T27" fmla="*/ 109 h 227"/>
                      <a:gd name="T28" fmla="*/ 118 w 625"/>
                      <a:gd name="T29" fmla="*/ 172 h 227"/>
                      <a:gd name="T30" fmla="*/ 118 w 625"/>
                      <a:gd name="T31" fmla="*/ 226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625" h="227">
                        <a:moveTo>
                          <a:pt x="118" y="226"/>
                        </a:moveTo>
                        <a:lnTo>
                          <a:pt x="118" y="226"/>
                        </a:lnTo>
                        <a:cubicBezTo>
                          <a:pt x="55" y="226"/>
                          <a:pt x="0" y="172"/>
                          <a:pt x="9" y="99"/>
                        </a:cubicBezTo>
                        <a:cubicBezTo>
                          <a:pt x="18" y="45"/>
                          <a:pt x="73" y="0"/>
                          <a:pt x="127" y="0"/>
                        </a:cubicBezTo>
                        <a:cubicBezTo>
                          <a:pt x="525" y="0"/>
                          <a:pt x="525" y="0"/>
                          <a:pt x="525" y="0"/>
                        </a:cubicBezTo>
                        <a:cubicBezTo>
                          <a:pt x="579" y="0"/>
                          <a:pt x="624" y="45"/>
                          <a:pt x="624" y="99"/>
                        </a:cubicBezTo>
                        <a:cubicBezTo>
                          <a:pt x="624" y="117"/>
                          <a:pt x="624" y="117"/>
                          <a:pt x="624" y="117"/>
                        </a:cubicBezTo>
                        <a:cubicBezTo>
                          <a:pt x="624" y="135"/>
                          <a:pt x="606" y="145"/>
                          <a:pt x="597" y="145"/>
                        </a:cubicBezTo>
                        <a:lnTo>
                          <a:pt x="597" y="145"/>
                        </a:lnTo>
                        <a:cubicBezTo>
                          <a:pt x="579" y="145"/>
                          <a:pt x="561" y="135"/>
                          <a:pt x="561" y="117"/>
                        </a:cubicBezTo>
                        <a:cubicBezTo>
                          <a:pt x="561" y="99"/>
                          <a:pt x="561" y="99"/>
                          <a:pt x="561" y="99"/>
                        </a:cubicBezTo>
                        <a:cubicBezTo>
                          <a:pt x="561" y="81"/>
                          <a:pt x="552" y="63"/>
                          <a:pt x="525" y="63"/>
                        </a:cubicBezTo>
                        <a:cubicBezTo>
                          <a:pt x="127" y="63"/>
                          <a:pt x="127" y="63"/>
                          <a:pt x="127" y="63"/>
                        </a:cubicBezTo>
                        <a:cubicBezTo>
                          <a:pt x="100" y="63"/>
                          <a:pt x="73" y="81"/>
                          <a:pt x="73" y="109"/>
                        </a:cubicBezTo>
                        <a:cubicBezTo>
                          <a:pt x="64" y="135"/>
                          <a:pt x="91" y="172"/>
                          <a:pt x="118" y="172"/>
                        </a:cubicBezTo>
                        <a:lnTo>
                          <a:pt x="118" y="226"/>
                        </a:ln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176954D6-F8FE-9F4D-A0B2-A3DB45EE1C17}"/>
                  </a:ext>
                </a:extLst>
              </p:cNvPr>
              <p:cNvGrpSpPr/>
              <p:nvPr/>
            </p:nvGrpSpPr>
            <p:grpSpPr>
              <a:xfrm>
                <a:off x="18655657" y="7408717"/>
                <a:ext cx="2666801" cy="2651643"/>
                <a:chOff x="15886525" y="16482753"/>
                <a:chExt cx="2038126" cy="2026542"/>
              </a:xfrm>
            </p:grpSpPr>
            <p:sp>
              <p:nvSpPr>
                <p:cNvPr id="155" name="Freeform 365">
                  <a:extLst>
                    <a:ext uri="{FF2B5EF4-FFF2-40B4-BE49-F238E27FC236}">
                      <a16:creationId xmlns:a16="http://schemas.microsoft.com/office/drawing/2014/main" id="{0EE81CDB-E1CA-3B49-B214-E3C4A1996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86525" y="16482753"/>
                  <a:ext cx="2038126" cy="2026542"/>
                </a:xfrm>
                <a:custGeom>
                  <a:avLst/>
                  <a:gdLst>
                    <a:gd name="T0" fmla="*/ 1169 w 2330"/>
                    <a:gd name="T1" fmla="*/ 0 h 2313"/>
                    <a:gd name="T2" fmla="*/ 1169 w 2330"/>
                    <a:gd name="T3" fmla="*/ 0 h 2313"/>
                    <a:gd name="T4" fmla="*/ 1453 w 2330"/>
                    <a:gd name="T5" fmla="*/ 189 h 2313"/>
                    <a:gd name="T6" fmla="*/ 1461 w 2330"/>
                    <a:gd name="T7" fmla="*/ 189 h 2313"/>
                    <a:gd name="T8" fmla="*/ 1796 w 2330"/>
                    <a:gd name="T9" fmla="*/ 189 h 2313"/>
                    <a:gd name="T10" fmla="*/ 1805 w 2330"/>
                    <a:gd name="T11" fmla="*/ 189 h 2313"/>
                    <a:gd name="T12" fmla="*/ 1943 w 2330"/>
                    <a:gd name="T13" fmla="*/ 498 h 2313"/>
                    <a:gd name="T14" fmla="*/ 1951 w 2330"/>
                    <a:gd name="T15" fmla="*/ 507 h 2313"/>
                    <a:gd name="T16" fmla="*/ 2235 w 2330"/>
                    <a:gd name="T17" fmla="*/ 688 h 2313"/>
                    <a:gd name="T18" fmla="*/ 2235 w 2330"/>
                    <a:gd name="T19" fmla="*/ 696 h 2313"/>
                    <a:gd name="T20" fmla="*/ 2192 w 2330"/>
                    <a:gd name="T21" fmla="*/ 1031 h 2313"/>
                    <a:gd name="T22" fmla="*/ 2192 w 2330"/>
                    <a:gd name="T23" fmla="*/ 1040 h 2313"/>
                    <a:gd name="T24" fmla="*/ 2329 w 2330"/>
                    <a:gd name="T25" fmla="*/ 1349 h 2313"/>
                    <a:gd name="T26" fmla="*/ 2329 w 2330"/>
                    <a:gd name="T27" fmla="*/ 1349 h 2313"/>
                    <a:gd name="T28" fmla="*/ 2106 w 2330"/>
                    <a:gd name="T29" fmla="*/ 1607 h 2313"/>
                    <a:gd name="T30" fmla="*/ 2106 w 2330"/>
                    <a:gd name="T31" fmla="*/ 1616 h 2313"/>
                    <a:gd name="T32" fmla="*/ 2054 w 2330"/>
                    <a:gd name="T33" fmla="*/ 1951 h 2313"/>
                    <a:gd name="T34" fmla="*/ 2054 w 2330"/>
                    <a:gd name="T35" fmla="*/ 1960 h 2313"/>
                    <a:gd name="T36" fmla="*/ 1728 w 2330"/>
                    <a:gd name="T37" fmla="*/ 2054 h 2313"/>
                    <a:gd name="T38" fmla="*/ 1719 w 2330"/>
                    <a:gd name="T39" fmla="*/ 2054 h 2313"/>
                    <a:gd name="T40" fmla="*/ 1504 w 2330"/>
                    <a:gd name="T41" fmla="*/ 2312 h 2313"/>
                    <a:gd name="T42" fmla="*/ 1496 w 2330"/>
                    <a:gd name="T43" fmla="*/ 2312 h 2313"/>
                    <a:gd name="T44" fmla="*/ 1169 w 2330"/>
                    <a:gd name="T45" fmla="*/ 2217 h 2313"/>
                    <a:gd name="T46" fmla="*/ 1160 w 2330"/>
                    <a:gd name="T47" fmla="*/ 2217 h 2313"/>
                    <a:gd name="T48" fmla="*/ 834 w 2330"/>
                    <a:gd name="T49" fmla="*/ 2312 h 2313"/>
                    <a:gd name="T50" fmla="*/ 825 w 2330"/>
                    <a:gd name="T51" fmla="*/ 2312 h 2313"/>
                    <a:gd name="T52" fmla="*/ 610 w 2330"/>
                    <a:gd name="T53" fmla="*/ 2054 h 2313"/>
                    <a:gd name="T54" fmla="*/ 602 w 2330"/>
                    <a:gd name="T55" fmla="*/ 2054 h 2313"/>
                    <a:gd name="T56" fmla="*/ 275 w 2330"/>
                    <a:gd name="T57" fmla="*/ 1960 h 2313"/>
                    <a:gd name="T58" fmla="*/ 275 w 2330"/>
                    <a:gd name="T59" fmla="*/ 1951 h 2313"/>
                    <a:gd name="T60" fmla="*/ 223 w 2330"/>
                    <a:gd name="T61" fmla="*/ 1616 h 2313"/>
                    <a:gd name="T62" fmla="*/ 223 w 2330"/>
                    <a:gd name="T63" fmla="*/ 1607 h 2313"/>
                    <a:gd name="T64" fmla="*/ 0 w 2330"/>
                    <a:gd name="T65" fmla="*/ 1349 h 2313"/>
                    <a:gd name="T66" fmla="*/ 0 w 2330"/>
                    <a:gd name="T67" fmla="*/ 1349 h 2313"/>
                    <a:gd name="T68" fmla="*/ 137 w 2330"/>
                    <a:gd name="T69" fmla="*/ 1040 h 2313"/>
                    <a:gd name="T70" fmla="*/ 137 w 2330"/>
                    <a:gd name="T71" fmla="*/ 1031 h 2313"/>
                    <a:gd name="T72" fmla="*/ 94 w 2330"/>
                    <a:gd name="T73" fmla="*/ 696 h 2313"/>
                    <a:gd name="T74" fmla="*/ 94 w 2330"/>
                    <a:gd name="T75" fmla="*/ 688 h 2313"/>
                    <a:gd name="T76" fmla="*/ 378 w 2330"/>
                    <a:gd name="T77" fmla="*/ 507 h 2313"/>
                    <a:gd name="T78" fmla="*/ 387 w 2330"/>
                    <a:gd name="T79" fmla="*/ 498 h 2313"/>
                    <a:gd name="T80" fmla="*/ 524 w 2330"/>
                    <a:gd name="T81" fmla="*/ 189 h 2313"/>
                    <a:gd name="T82" fmla="*/ 533 w 2330"/>
                    <a:gd name="T83" fmla="*/ 189 h 2313"/>
                    <a:gd name="T84" fmla="*/ 868 w 2330"/>
                    <a:gd name="T85" fmla="*/ 189 h 2313"/>
                    <a:gd name="T86" fmla="*/ 877 w 2330"/>
                    <a:gd name="T87" fmla="*/ 189 h 2313"/>
                    <a:gd name="T88" fmla="*/ 1160 w 2330"/>
                    <a:gd name="T89" fmla="*/ 0 h 2313"/>
                    <a:gd name="T90" fmla="*/ 1169 w 2330"/>
                    <a:gd name="T91" fmla="*/ 0 h 2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330" h="2313">
                      <a:moveTo>
                        <a:pt x="1169" y="0"/>
                      </a:moveTo>
                      <a:lnTo>
                        <a:pt x="1169" y="0"/>
                      </a:lnTo>
                      <a:cubicBezTo>
                        <a:pt x="1453" y="189"/>
                        <a:pt x="1453" y="189"/>
                        <a:pt x="1453" y="189"/>
                      </a:cubicBezTo>
                      <a:lnTo>
                        <a:pt x="1461" y="189"/>
                      </a:lnTo>
                      <a:cubicBezTo>
                        <a:pt x="1796" y="189"/>
                        <a:pt x="1796" y="189"/>
                        <a:pt x="1796" y="189"/>
                      </a:cubicBezTo>
                      <a:cubicBezTo>
                        <a:pt x="1805" y="189"/>
                        <a:pt x="1805" y="189"/>
                        <a:pt x="1805" y="189"/>
                      </a:cubicBezTo>
                      <a:cubicBezTo>
                        <a:pt x="1943" y="498"/>
                        <a:pt x="1943" y="498"/>
                        <a:pt x="1943" y="498"/>
                      </a:cubicBezTo>
                      <a:lnTo>
                        <a:pt x="1951" y="507"/>
                      </a:lnTo>
                      <a:cubicBezTo>
                        <a:pt x="2235" y="688"/>
                        <a:pt x="2235" y="688"/>
                        <a:pt x="2235" y="688"/>
                      </a:cubicBezTo>
                      <a:lnTo>
                        <a:pt x="2235" y="696"/>
                      </a:lnTo>
                      <a:cubicBezTo>
                        <a:pt x="2192" y="1031"/>
                        <a:pt x="2192" y="1031"/>
                        <a:pt x="2192" y="1031"/>
                      </a:cubicBezTo>
                      <a:cubicBezTo>
                        <a:pt x="2192" y="1031"/>
                        <a:pt x="2192" y="1031"/>
                        <a:pt x="2192" y="1040"/>
                      </a:cubicBezTo>
                      <a:cubicBezTo>
                        <a:pt x="2329" y="1349"/>
                        <a:pt x="2329" y="1349"/>
                        <a:pt x="2329" y="1349"/>
                      </a:cubicBezTo>
                      <a:lnTo>
                        <a:pt x="2329" y="1349"/>
                      </a:lnTo>
                      <a:cubicBezTo>
                        <a:pt x="2106" y="1607"/>
                        <a:pt x="2106" y="1607"/>
                        <a:pt x="2106" y="1607"/>
                      </a:cubicBezTo>
                      <a:lnTo>
                        <a:pt x="2106" y="1616"/>
                      </a:lnTo>
                      <a:cubicBezTo>
                        <a:pt x="2054" y="1951"/>
                        <a:pt x="2054" y="1951"/>
                        <a:pt x="2054" y="1951"/>
                      </a:cubicBezTo>
                      <a:cubicBezTo>
                        <a:pt x="2054" y="1951"/>
                        <a:pt x="2054" y="1951"/>
                        <a:pt x="2054" y="1960"/>
                      </a:cubicBezTo>
                      <a:cubicBezTo>
                        <a:pt x="1728" y="2054"/>
                        <a:pt x="1728" y="2054"/>
                        <a:pt x="1728" y="2054"/>
                      </a:cubicBezTo>
                      <a:cubicBezTo>
                        <a:pt x="1728" y="2054"/>
                        <a:pt x="1728" y="2054"/>
                        <a:pt x="1719" y="2054"/>
                      </a:cubicBezTo>
                      <a:cubicBezTo>
                        <a:pt x="1504" y="2312"/>
                        <a:pt x="1504" y="2312"/>
                        <a:pt x="1504" y="2312"/>
                      </a:cubicBezTo>
                      <a:cubicBezTo>
                        <a:pt x="1496" y="2312"/>
                        <a:pt x="1496" y="2312"/>
                        <a:pt x="1496" y="2312"/>
                      </a:cubicBezTo>
                      <a:cubicBezTo>
                        <a:pt x="1169" y="2217"/>
                        <a:pt x="1169" y="2217"/>
                        <a:pt x="1169" y="2217"/>
                      </a:cubicBezTo>
                      <a:lnTo>
                        <a:pt x="1160" y="2217"/>
                      </a:lnTo>
                      <a:cubicBezTo>
                        <a:pt x="834" y="2312"/>
                        <a:pt x="834" y="2312"/>
                        <a:pt x="834" y="2312"/>
                      </a:cubicBezTo>
                      <a:cubicBezTo>
                        <a:pt x="834" y="2312"/>
                        <a:pt x="834" y="2312"/>
                        <a:pt x="825" y="2312"/>
                      </a:cubicBezTo>
                      <a:cubicBezTo>
                        <a:pt x="610" y="2054"/>
                        <a:pt x="610" y="2054"/>
                        <a:pt x="610" y="2054"/>
                      </a:cubicBezTo>
                      <a:cubicBezTo>
                        <a:pt x="602" y="2054"/>
                        <a:pt x="602" y="2054"/>
                        <a:pt x="602" y="2054"/>
                      </a:cubicBezTo>
                      <a:cubicBezTo>
                        <a:pt x="275" y="1960"/>
                        <a:pt x="275" y="1960"/>
                        <a:pt x="275" y="1960"/>
                      </a:cubicBezTo>
                      <a:cubicBezTo>
                        <a:pt x="275" y="1951"/>
                        <a:pt x="275" y="1951"/>
                        <a:pt x="275" y="1951"/>
                      </a:cubicBezTo>
                      <a:cubicBezTo>
                        <a:pt x="223" y="1616"/>
                        <a:pt x="223" y="1616"/>
                        <a:pt x="223" y="1616"/>
                      </a:cubicBezTo>
                      <a:lnTo>
                        <a:pt x="223" y="1607"/>
                      </a:lnTo>
                      <a:cubicBezTo>
                        <a:pt x="0" y="1349"/>
                        <a:pt x="0" y="1349"/>
                        <a:pt x="0" y="1349"/>
                      </a:cubicBezTo>
                      <a:lnTo>
                        <a:pt x="0" y="1349"/>
                      </a:lnTo>
                      <a:cubicBezTo>
                        <a:pt x="137" y="1040"/>
                        <a:pt x="137" y="1040"/>
                        <a:pt x="137" y="1040"/>
                      </a:cubicBezTo>
                      <a:cubicBezTo>
                        <a:pt x="137" y="1031"/>
                        <a:pt x="137" y="1031"/>
                        <a:pt x="137" y="1031"/>
                      </a:cubicBezTo>
                      <a:cubicBezTo>
                        <a:pt x="94" y="696"/>
                        <a:pt x="94" y="696"/>
                        <a:pt x="94" y="696"/>
                      </a:cubicBezTo>
                      <a:lnTo>
                        <a:pt x="94" y="688"/>
                      </a:lnTo>
                      <a:cubicBezTo>
                        <a:pt x="378" y="507"/>
                        <a:pt x="378" y="507"/>
                        <a:pt x="378" y="507"/>
                      </a:cubicBezTo>
                      <a:cubicBezTo>
                        <a:pt x="378" y="507"/>
                        <a:pt x="378" y="498"/>
                        <a:pt x="387" y="498"/>
                      </a:cubicBezTo>
                      <a:cubicBezTo>
                        <a:pt x="524" y="189"/>
                        <a:pt x="524" y="189"/>
                        <a:pt x="524" y="189"/>
                      </a:cubicBezTo>
                      <a:cubicBezTo>
                        <a:pt x="524" y="189"/>
                        <a:pt x="524" y="189"/>
                        <a:pt x="533" y="189"/>
                      </a:cubicBezTo>
                      <a:cubicBezTo>
                        <a:pt x="868" y="189"/>
                        <a:pt x="868" y="189"/>
                        <a:pt x="868" y="189"/>
                      </a:cubicBezTo>
                      <a:lnTo>
                        <a:pt x="877" y="189"/>
                      </a:lnTo>
                      <a:cubicBezTo>
                        <a:pt x="1160" y="0"/>
                        <a:pt x="1160" y="0"/>
                        <a:pt x="1160" y="0"/>
                      </a:cubicBezTo>
                      <a:lnTo>
                        <a:pt x="1169" y="0"/>
                      </a:ln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21691349-1AD2-FC47-8D96-C878CB7005E2}"/>
                    </a:ext>
                  </a:extLst>
                </p:cNvPr>
                <p:cNvGrpSpPr/>
                <p:nvPr/>
              </p:nvGrpSpPr>
              <p:grpSpPr>
                <a:xfrm>
                  <a:off x="16503785" y="17039747"/>
                  <a:ext cx="803606" cy="875724"/>
                  <a:chOff x="16147303" y="17512386"/>
                  <a:chExt cx="696253" cy="758737"/>
                </a:xfrm>
              </p:grpSpPr>
              <p:sp>
                <p:nvSpPr>
                  <p:cNvPr id="157" name="Freeform 169">
                    <a:extLst>
                      <a:ext uri="{FF2B5EF4-FFF2-40B4-BE49-F238E27FC236}">
                        <a16:creationId xmlns:a16="http://schemas.microsoft.com/office/drawing/2014/main" id="{978D3BA9-68C2-8943-9DBA-DDDCE917DC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147303" y="17610575"/>
                    <a:ext cx="696253" cy="660548"/>
                  </a:xfrm>
                  <a:custGeom>
                    <a:avLst/>
                    <a:gdLst>
                      <a:gd name="T0" fmla="*/ 588 w 688"/>
                      <a:gd name="T1" fmla="*/ 650 h 651"/>
                      <a:gd name="T2" fmla="*/ 588 w 688"/>
                      <a:gd name="T3" fmla="*/ 650 h 651"/>
                      <a:gd name="T4" fmla="*/ 100 w 688"/>
                      <a:gd name="T5" fmla="*/ 650 h 651"/>
                      <a:gd name="T6" fmla="*/ 0 w 688"/>
                      <a:gd name="T7" fmla="*/ 551 h 651"/>
                      <a:gd name="T8" fmla="*/ 0 w 688"/>
                      <a:gd name="T9" fmla="*/ 90 h 651"/>
                      <a:gd name="T10" fmla="*/ 100 w 688"/>
                      <a:gd name="T11" fmla="*/ 0 h 651"/>
                      <a:gd name="T12" fmla="*/ 145 w 688"/>
                      <a:gd name="T13" fmla="*/ 0 h 651"/>
                      <a:gd name="T14" fmla="*/ 145 w 688"/>
                      <a:gd name="T15" fmla="*/ 54 h 651"/>
                      <a:gd name="T16" fmla="*/ 100 w 688"/>
                      <a:gd name="T17" fmla="*/ 54 h 651"/>
                      <a:gd name="T18" fmla="*/ 63 w 688"/>
                      <a:gd name="T19" fmla="*/ 90 h 651"/>
                      <a:gd name="T20" fmla="*/ 63 w 688"/>
                      <a:gd name="T21" fmla="*/ 551 h 651"/>
                      <a:gd name="T22" fmla="*/ 100 w 688"/>
                      <a:gd name="T23" fmla="*/ 596 h 651"/>
                      <a:gd name="T24" fmla="*/ 588 w 688"/>
                      <a:gd name="T25" fmla="*/ 596 h 651"/>
                      <a:gd name="T26" fmla="*/ 624 w 688"/>
                      <a:gd name="T27" fmla="*/ 551 h 651"/>
                      <a:gd name="T28" fmla="*/ 624 w 688"/>
                      <a:gd name="T29" fmla="*/ 90 h 651"/>
                      <a:gd name="T30" fmla="*/ 588 w 688"/>
                      <a:gd name="T31" fmla="*/ 54 h 651"/>
                      <a:gd name="T32" fmla="*/ 542 w 688"/>
                      <a:gd name="T33" fmla="*/ 54 h 651"/>
                      <a:gd name="T34" fmla="*/ 542 w 688"/>
                      <a:gd name="T35" fmla="*/ 0 h 651"/>
                      <a:gd name="T36" fmla="*/ 588 w 688"/>
                      <a:gd name="T37" fmla="*/ 0 h 651"/>
                      <a:gd name="T38" fmla="*/ 687 w 688"/>
                      <a:gd name="T39" fmla="*/ 90 h 651"/>
                      <a:gd name="T40" fmla="*/ 687 w 688"/>
                      <a:gd name="T41" fmla="*/ 551 h 651"/>
                      <a:gd name="T42" fmla="*/ 588 w 688"/>
                      <a:gd name="T43" fmla="*/ 650 h 6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688" h="651">
                        <a:moveTo>
                          <a:pt x="588" y="650"/>
                        </a:moveTo>
                        <a:lnTo>
                          <a:pt x="588" y="650"/>
                        </a:lnTo>
                        <a:cubicBezTo>
                          <a:pt x="100" y="650"/>
                          <a:pt x="100" y="650"/>
                          <a:pt x="100" y="650"/>
                        </a:cubicBezTo>
                        <a:cubicBezTo>
                          <a:pt x="45" y="650"/>
                          <a:pt x="0" y="605"/>
                          <a:pt x="0" y="551"/>
                        </a:cubicBezTo>
                        <a:cubicBezTo>
                          <a:pt x="0" y="90"/>
                          <a:pt x="0" y="90"/>
                          <a:pt x="0" y="90"/>
                        </a:cubicBezTo>
                        <a:cubicBezTo>
                          <a:pt x="0" y="36"/>
                          <a:pt x="45" y="0"/>
                          <a:pt x="100" y="0"/>
                        </a:cubicBezTo>
                        <a:cubicBezTo>
                          <a:pt x="145" y="0"/>
                          <a:pt x="145" y="0"/>
                          <a:pt x="145" y="0"/>
                        </a:cubicBezTo>
                        <a:cubicBezTo>
                          <a:pt x="145" y="54"/>
                          <a:pt x="145" y="54"/>
                          <a:pt x="145" y="54"/>
                        </a:cubicBezTo>
                        <a:cubicBezTo>
                          <a:pt x="100" y="54"/>
                          <a:pt x="100" y="54"/>
                          <a:pt x="100" y="54"/>
                        </a:cubicBezTo>
                        <a:cubicBezTo>
                          <a:pt x="81" y="54"/>
                          <a:pt x="63" y="72"/>
                          <a:pt x="63" y="90"/>
                        </a:cubicBezTo>
                        <a:cubicBezTo>
                          <a:pt x="63" y="551"/>
                          <a:pt x="63" y="551"/>
                          <a:pt x="63" y="551"/>
                        </a:cubicBezTo>
                        <a:cubicBezTo>
                          <a:pt x="63" y="578"/>
                          <a:pt x="81" y="596"/>
                          <a:pt x="100" y="596"/>
                        </a:cubicBezTo>
                        <a:cubicBezTo>
                          <a:pt x="588" y="596"/>
                          <a:pt x="588" y="596"/>
                          <a:pt x="588" y="596"/>
                        </a:cubicBezTo>
                        <a:cubicBezTo>
                          <a:pt x="615" y="596"/>
                          <a:pt x="624" y="578"/>
                          <a:pt x="624" y="551"/>
                        </a:cubicBezTo>
                        <a:cubicBezTo>
                          <a:pt x="624" y="90"/>
                          <a:pt x="624" y="90"/>
                          <a:pt x="624" y="90"/>
                        </a:cubicBezTo>
                        <a:cubicBezTo>
                          <a:pt x="624" y="72"/>
                          <a:pt x="615" y="54"/>
                          <a:pt x="588" y="54"/>
                        </a:cubicBezTo>
                        <a:cubicBezTo>
                          <a:pt x="542" y="54"/>
                          <a:pt x="542" y="54"/>
                          <a:pt x="542" y="54"/>
                        </a:cubicBezTo>
                        <a:cubicBezTo>
                          <a:pt x="542" y="0"/>
                          <a:pt x="542" y="0"/>
                          <a:pt x="542" y="0"/>
                        </a:cubicBezTo>
                        <a:cubicBezTo>
                          <a:pt x="588" y="0"/>
                          <a:pt x="588" y="0"/>
                          <a:pt x="588" y="0"/>
                        </a:cubicBezTo>
                        <a:cubicBezTo>
                          <a:pt x="642" y="0"/>
                          <a:pt x="687" y="36"/>
                          <a:pt x="687" y="90"/>
                        </a:cubicBezTo>
                        <a:cubicBezTo>
                          <a:pt x="687" y="551"/>
                          <a:pt x="687" y="551"/>
                          <a:pt x="687" y="551"/>
                        </a:cubicBezTo>
                        <a:cubicBezTo>
                          <a:pt x="687" y="605"/>
                          <a:pt x="642" y="650"/>
                          <a:pt x="588" y="650"/>
                        </a:cubicBez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58" name="Freeform 170">
                    <a:extLst>
                      <a:ext uri="{FF2B5EF4-FFF2-40B4-BE49-F238E27FC236}">
                        <a16:creationId xmlns:a16="http://schemas.microsoft.com/office/drawing/2014/main" id="{9459F4AF-D1C6-144A-A0FB-505BD2E0CA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48144" y="17521312"/>
                    <a:ext cx="303495" cy="53558"/>
                  </a:xfrm>
                  <a:custGeom>
                    <a:avLst/>
                    <a:gdLst>
                      <a:gd name="T0" fmla="*/ 298 w 299"/>
                      <a:gd name="T1" fmla="*/ 54 h 55"/>
                      <a:gd name="T2" fmla="*/ 0 w 299"/>
                      <a:gd name="T3" fmla="*/ 54 h 55"/>
                      <a:gd name="T4" fmla="*/ 0 w 299"/>
                      <a:gd name="T5" fmla="*/ 0 h 55"/>
                      <a:gd name="T6" fmla="*/ 298 w 299"/>
                      <a:gd name="T7" fmla="*/ 0 h 55"/>
                      <a:gd name="T8" fmla="*/ 298 w 299"/>
                      <a:gd name="T9" fmla="*/ 54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9" h="55">
                        <a:moveTo>
                          <a:pt x="298" y="54"/>
                        </a:moveTo>
                        <a:lnTo>
                          <a:pt x="0" y="54"/>
                        </a:lnTo>
                        <a:lnTo>
                          <a:pt x="0" y="0"/>
                        </a:lnTo>
                        <a:lnTo>
                          <a:pt x="298" y="0"/>
                        </a:lnTo>
                        <a:lnTo>
                          <a:pt x="298" y="54"/>
                        </a:ln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59" name="Freeform 171">
                    <a:extLst>
                      <a:ext uri="{FF2B5EF4-FFF2-40B4-BE49-F238E27FC236}">
                        <a16:creationId xmlns:a16="http://schemas.microsoft.com/office/drawing/2014/main" id="{50F3E6DE-710B-C04C-8159-F952FDFCEA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531135" y="17512386"/>
                    <a:ext cx="200841" cy="165135"/>
                  </a:xfrm>
                  <a:custGeom>
                    <a:avLst/>
                    <a:gdLst>
                      <a:gd name="T0" fmla="*/ 45 w 200"/>
                      <a:gd name="T1" fmla="*/ 145 h 164"/>
                      <a:gd name="T2" fmla="*/ 45 w 200"/>
                      <a:gd name="T3" fmla="*/ 145 h 164"/>
                      <a:gd name="T4" fmla="*/ 0 w 200"/>
                      <a:gd name="T5" fmla="*/ 108 h 164"/>
                      <a:gd name="T6" fmla="*/ 90 w 200"/>
                      <a:gd name="T7" fmla="*/ 18 h 164"/>
                      <a:gd name="T8" fmla="*/ 117 w 200"/>
                      <a:gd name="T9" fmla="*/ 9 h 164"/>
                      <a:gd name="T10" fmla="*/ 145 w 200"/>
                      <a:gd name="T11" fmla="*/ 27 h 164"/>
                      <a:gd name="T12" fmla="*/ 190 w 200"/>
                      <a:gd name="T13" fmla="*/ 117 h 164"/>
                      <a:gd name="T14" fmla="*/ 171 w 200"/>
                      <a:gd name="T15" fmla="*/ 154 h 164"/>
                      <a:gd name="T16" fmla="*/ 171 w 200"/>
                      <a:gd name="T17" fmla="*/ 154 h 164"/>
                      <a:gd name="T18" fmla="*/ 135 w 200"/>
                      <a:gd name="T19" fmla="*/ 145 h 164"/>
                      <a:gd name="T20" fmla="*/ 108 w 200"/>
                      <a:gd name="T21" fmla="*/ 81 h 164"/>
                      <a:gd name="T22" fmla="*/ 45 w 200"/>
                      <a:gd name="T23" fmla="*/ 145 h 164"/>
                      <a:gd name="T24" fmla="*/ 135 w 200"/>
                      <a:gd name="T25" fmla="*/ 54 h 164"/>
                      <a:gd name="T26" fmla="*/ 135 w 200"/>
                      <a:gd name="T27" fmla="*/ 5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00" h="164">
                        <a:moveTo>
                          <a:pt x="45" y="145"/>
                        </a:moveTo>
                        <a:lnTo>
                          <a:pt x="45" y="145"/>
                        </a:lnTo>
                        <a:cubicBezTo>
                          <a:pt x="0" y="108"/>
                          <a:pt x="0" y="108"/>
                          <a:pt x="0" y="108"/>
                        </a:cubicBezTo>
                        <a:cubicBezTo>
                          <a:pt x="90" y="18"/>
                          <a:pt x="90" y="18"/>
                          <a:pt x="90" y="18"/>
                        </a:cubicBezTo>
                        <a:cubicBezTo>
                          <a:pt x="99" y="9"/>
                          <a:pt x="108" y="0"/>
                          <a:pt x="117" y="9"/>
                        </a:cubicBezTo>
                        <a:cubicBezTo>
                          <a:pt x="126" y="9"/>
                          <a:pt x="135" y="18"/>
                          <a:pt x="145" y="27"/>
                        </a:cubicBezTo>
                        <a:cubicBezTo>
                          <a:pt x="190" y="117"/>
                          <a:pt x="190" y="117"/>
                          <a:pt x="190" y="117"/>
                        </a:cubicBezTo>
                        <a:cubicBezTo>
                          <a:pt x="199" y="126"/>
                          <a:pt x="190" y="145"/>
                          <a:pt x="171" y="154"/>
                        </a:cubicBezTo>
                        <a:lnTo>
                          <a:pt x="171" y="154"/>
                        </a:lnTo>
                        <a:cubicBezTo>
                          <a:pt x="162" y="163"/>
                          <a:pt x="145" y="154"/>
                          <a:pt x="135" y="145"/>
                        </a:cubicBezTo>
                        <a:cubicBezTo>
                          <a:pt x="108" y="81"/>
                          <a:pt x="108" y="81"/>
                          <a:pt x="108" y="81"/>
                        </a:cubicBezTo>
                        <a:lnTo>
                          <a:pt x="45" y="145"/>
                        </a:lnTo>
                        <a:close/>
                        <a:moveTo>
                          <a:pt x="135" y="54"/>
                        </a:moveTo>
                        <a:lnTo>
                          <a:pt x="135" y="54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60" name="Freeform 172">
                    <a:extLst>
                      <a:ext uri="{FF2B5EF4-FFF2-40B4-BE49-F238E27FC236}">
                        <a16:creationId xmlns:a16="http://schemas.microsoft.com/office/drawing/2014/main" id="{518E09F1-6051-9A46-A531-92BB2716BA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459725" y="17601649"/>
                    <a:ext cx="267790" cy="191914"/>
                  </a:xfrm>
                  <a:custGeom>
                    <a:avLst/>
                    <a:gdLst>
                      <a:gd name="T0" fmla="*/ 108 w 263"/>
                      <a:gd name="T1" fmla="*/ 190 h 191"/>
                      <a:gd name="T2" fmla="*/ 108 w 263"/>
                      <a:gd name="T3" fmla="*/ 190 h 191"/>
                      <a:gd name="T4" fmla="*/ 108 w 263"/>
                      <a:gd name="T5" fmla="*/ 190 h 191"/>
                      <a:gd name="T6" fmla="*/ 72 w 263"/>
                      <a:gd name="T7" fmla="*/ 172 h 191"/>
                      <a:gd name="T8" fmla="*/ 0 w 263"/>
                      <a:gd name="T9" fmla="*/ 91 h 191"/>
                      <a:gd name="T10" fmla="*/ 72 w 263"/>
                      <a:gd name="T11" fmla="*/ 18 h 191"/>
                      <a:gd name="T12" fmla="*/ 117 w 263"/>
                      <a:gd name="T13" fmla="*/ 55 h 191"/>
                      <a:gd name="T14" fmla="*/ 81 w 263"/>
                      <a:gd name="T15" fmla="*/ 100 h 191"/>
                      <a:gd name="T16" fmla="*/ 108 w 263"/>
                      <a:gd name="T17" fmla="*/ 127 h 191"/>
                      <a:gd name="T18" fmla="*/ 207 w 263"/>
                      <a:gd name="T19" fmla="*/ 18 h 191"/>
                      <a:gd name="T20" fmla="*/ 253 w 263"/>
                      <a:gd name="T21" fmla="*/ 18 h 191"/>
                      <a:gd name="T22" fmla="*/ 253 w 263"/>
                      <a:gd name="T23" fmla="*/ 18 h 191"/>
                      <a:gd name="T24" fmla="*/ 253 w 263"/>
                      <a:gd name="T25" fmla="*/ 55 h 191"/>
                      <a:gd name="T26" fmla="*/ 144 w 263"/>
                      <a:gd name="T27" fmla="*/ 172 h 191"/>
                      <a:gd name="T28" fmla="*/ 108 w 263"/>
                      <a:gd name="T29" fmla="*/ 190 h 1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3" h="191">
                        <a:moveTo>
                          <a:pt x="108" y="190"/>
                        </a:moveTo>
                        <a:lnTo>
                          <a:pt x="108" y="190"/>
                        </a:lnTo>
                        <a:lnTo>
                          <a:pt x="108" y="190"/>
                        </a:lnTo>
                        <a:cubicBezTo>
                          <a:pt x="90" y="190"/>
                          <a:pt x="81" y="190"/>
                          <a:pt x="72" y="172"/>
                        </a:cubicBezTo>
                        <a:cubicBezTo>
                          <a:pt x="0" y="91"/>
                          <a:pt x="0" y="91"/>
                          <a:pt x="0" y="91"/>
                        </a:cubicBezTo>
                        <a:cubicBezTo>
                          <a:pt x="72" y="18"/>
                          <a:pt x="72" y="18"/>
                          <a:pt x="72" y="18"/>
                        </a:cubicBezTo>
                        <a:cubicBezTo>
                          <a:pt x="117" y="55"/>
                          <a:pt x="117" y="55"/>
                          <a:pt x="117" y="55"/>
                        </a:cubicBezTo>
                        <a:cubicBezTo>
                          <a:pt x="81" y="100"/>
                          <a:pt x="81" y="100"/>
                          <a:pt x="81" y="100"/>
                        </a:cubicBezTo>
                        <a:cubicBezTo>
                          <a:pt x="108" y="127"/>
                          <a:pt x="108" y="127"/>
                          <a:pt x="108" y="127"/>
                        </a:cubicBezTo>
                        <a:cubicBezTo>
                          <a:pt x="207" y="18"/>
                          <a:pt x="207" y="18"/>
                          <a:pt x="207" y="18"/>
                        </a:cubicBezTo>
                        <a:cubicBezTo>
                          <a:pt x="217" y="10"/>
                          <a:pt x="243" y="0"/>
                          <a:pt x="253" y="18"/>
                        </a:cubicBezTo>
                        <a:lnTo>
                          <a:pt x="253" y="18"/>
                        </a:lnTo>
                        <a:cubicBezTo>
                          <a:pt x="262" y="27"/>
                          <a:pt x="262" y="46"/>
                          <a:pt x="253" y="55"/>
                        </a:cubicBezTo>
                        <a:cubicBezTo>
                          <a:pt x="144" y="172"/>
                          <a:pt x="144" y="172"/>
                          <a:pt x="144" y="172"/>
                        </a:cubicBezTo>
                        <a:cubicBezTo>
                          <a:pt x="135" y="190"/>
                          <a:pt x="117" y="190"/>
                          <a:pt x="108" y="190"/>
                        </a:cubicBez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61" name="Freeform 173">
                    <a:extLst>
                      <a:ext uri="{FF2B5EF4-FFF2-40B4-BE49-F238E27FC236}">
                        <a16:creationId xmlns:a16="http://schemas.microsoft.com/office/drawing/2014/main" id="{CD5B5024-E631-7547-8C4F-236056DB3E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67807" y="17512386"/>
                    <a:ext cx="191917" cy="165135"/>
                  </a:xfrm>
                  <a:custGeom>
                    <a:avLst/>
                    <a:gdLst>
                      <a:gd name="T0" fmla="*/ 153 w 191"/>
                      <a:gd name="T1" fmla="*/ 145 h 164"/>
                      <a:gd name="T2" fmla="*/ 153 w 191"/>
                      <a:gd name="T3" fmla="*/ 145 h 164"/>
                      <a:gd name="T4" fmla="*/ 190 w 191"/>
                      <a:gd name="T5" fmla="*/ 108 h 164"/>
                      <a:gd name="T6" fmla="*/ 99 w 191"/>
                      <a:gd name="T7" fmla="*/ 18 h 164"/>
                      <a:gd name="T8" fmla="*/ 72 w 191"/>
                      <a:gd name="T9" fmla="*/ 9 h 164"/>
                      <a:gd name="T10" fmla="*/ 45 w 191"/>
                      <a:gd name="T11" fmla="*/ 27 h 164"/>
                      <a:gd name="T12" fmla="*/ 9 w 191"/>
                      <a:gd name="T13" fmla="*/ 117 h 164"/>
                      <a:gd name="T14" fmla="*/ 18 w 191"/>
                      <a:gd name="T15" fmla="*/ 154 h 164"/>
                      <a:gd name="T16" fmla="*/ 18 w 191"/>
                      <a:gd name="T17" fmla="*/ 154 h 164"/>
                      <a:gd name="T18" fmla="*/ 63 w 191"/>
                      <a:gd name="T19" fmla="*/ 145 h 164"/>
                      <a:gd name="T20" fmla="*/ 90 w 191"/>
                      <a:gd name="T21" fmla="*/ 81 h 164"/>
                      <a:gd name="T22" fmla="*/ 153 w 191"/>
                      <a:gd name="T23" fmla="*/ 145 h 164"/>
                      <a:gd name="T24" fmla="*/ 54 w 191"/>
                      <a:gd name="T25" fmla="*/ 54 h 164"/>
                      <a:gd name="T26" fmla="*/ 54 w 191"/>
                      <a:gd name="T27" fmla="*/ 5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91" h="164">
                        <a:moveTo>
                          <a:pt x="153" y="145"/>
                        </a:moveTo>
                        <a:lnTo>
                          <a:pt x="153" y="145"/>
                        </a:lnTo>
                        <a:cubicBezTo>
                          <a:pt x="190" y="108"/>
                          <a:pt x="190" y="108"/>
                          <a:pt x="190" y="108"/>
                        </a:cubicBezTo>
                        <a:cubicBezTo>
                          <a:pt x="99" y="18"/>
                          <a:pt x="99" y="18"/>
                          <a:pt x="99" y="18"/>
                        </a:cubicBezTo>
                        <a:cubicBezTo>
                          <a:pt x="90" y="9"/>
                          <a:pt x="81" y="0"/>
                          <a:pt x="72" y="9"/>
                        </a:cubicBezTo>
                        <a:cubicBezTo>
                          <a:pt x="63" y="9"/>
                          <a:pt x="54" y="18"/>
                          <a:pt x="45" y="27"/>
                        </a:cubicBezTo>
                        <a:cubicBezTo>
                          <a:pt x="9" y="117"/>
                          <a:pt x="9" y="117"/>
                          <a:pt x="9" y="117"/>
                        </a:cubicBezTo>
                        <a:cubicBezTo>
                          <a:pt x="0" y="126"/>
                          <a:pt x="0" y="145"/>
                          <a:pt x="18" y="154"/>
                        </a:cubicBezTo>
                        <a:lnTo>
                          <a:pt x="18" y="154"/>
                        </a:lnTo>
                        <a:cubicBezTo>
                          <a:pt x="36" y="163"/>
                          <a:pt x="54" y="154"/>
                          <a:pt x="63" y="145"/>
                        </a:cubicBezTo>
                        <a:cubicBezTo>
                          <a:pt x="90" y="81"/>
                          <a:pt x="90" y="81"/>
                          <a:pt x="90" y="81"/>
                        </a:cubicBezTo>
                        <a:lnTo>
                          <a:pt x="153" y="145"/>
                        </a:lnTo>
                        <a:close/>
                        <a:moveTo>
                          <a:pt x="54" y="54"/>
                        </a:moveTo>
                        <a:lnTo>
                          <a:pt x="54" y="54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62" name="Freeform 174">
                    <a:extLst>
                      <a:ext uri="{FF2B5EF4-FFF2-40B4-BE49-F238E27FC236}">
                        <a16:creationId xmlns:a16="http://schemas.microsoft.com/office/drawing/2014/main" id="{8153BA92-17B2-B848-815E-A32540882C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67807" y="17601649"/>
                    <a:ext cx="276716" cy="191914"/>
                  </a:xfrm>
                  <a:custGeom>
                    <a:avLst/>
                    <a:gdLst>
                      <a:gd name="T0" fmla="*/ 162 w 272"/>
                      <a:gd name="T1" fmla="*/ 190 h 191"/>
                      <a:gd name="T2" fmla="*/ 162 w 272"/>
                      <a:gd name="T3" fmla="*/ 190 h 191"/>
                      <a:gd name="T4" fmla="*/ 162 w 272"/>
                      <a:gd name="T5" fmla="*/ 190 h 191"/>
                      <a:gd name="T6" fmla="*/ 199 w 272"/>
                      <a:gd name="T7" fmla="*/ 172 h 191"/>
                      <a:gd name="T8" fmla="*/ 271 w 272"/>
                      <a:gd name="T9" fmla="*/ 91 h 191"/>
                      <a:gd name="T10" fmla="*/ 190 w 272"/>
                      <a:gd name="T11" fmla="*/ 18 h 191"/>
                      <a:gd name="T12" fmla="*/ 153 w 272"/>
                      <a:gd name="T13" fmla="*/ 55 h 191"/>
                      <a:gd name="T14" fmla="*/ 190 w 272"/>
                      <a:gd name="T15" fmla="*/ 100 h 191"/>
                      <a:gd name="T16" fmla="*/ 162 w 272"/>
                      <a:gd name="T17" fmla="*/ 127 h 191"/>
                      <a:gd name="T18" fmla="*/ 54 w 272"/>
                      <a:gd name="T19" fmla="*/ 18 h 191"/>
                      <a:gd name="T20" fmla="*/ 18 w 272"/>
                      <a:gd name="T21" fmla="*/ 18 h 191"/>
                      <a:gd name="T22" fmla="*/ 18 w 272"/>
                      <a:gd name="T23" fmla="*/ 18 h 191"/>
                      <a:gd name="T24" fmla="*/ 9 w 272"/>
                      <a:gd name="T25" fmla="*/ 55 h 191"/>
                      <a:gd name="T26" fmla="*/ 117 w 272"/>
                      <a:gd name="T27" fmla="*/ 172 h 191"/>
                      <a:gd name="T28" fmla="*/ 162 w 272"/>
                      <a:gd name="T29" fmla="*/ 190 h 1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72" h="191">
                        <a:moveTo>
                          <a:pt x="162" y="190"/>
                        </a:moveTo>
                        <a:lnTo>
                          <a:pt x="162" y="190"/>
                        </a:lnTo>
                        <a:lnTo>
                          <a:pt x="162" y="190"/>
                        </a:lnTo>
                        <a:cubicBezTo>
                          <a:pt x="171" y="190"/>
                          <a:pt x="190" y="190"/>
                          <a:pt x="199" y="172"/>
                        </a:cubicBezTo>
                        <a:cubicBezTo>
                          <a:pt x="271" y="91"/>
                          <a:pt x="271" y="91"/>
                          <a:pt x="271" y="91"/>
                        </a:cubicBezTo>
                        <a:cubicBezTo>
                          <a:pt x="190" y="18"/>
                          <a:pt x="190" y="18"/>
                          <a:pt x="190" y="18"/>
                        </a:cubicBezTo>
                        <a:cubicBezTo>
                          <a:pt x="153" y="55"/>
                          <a:pt x="153" y="55"/>
                          <a:pt x="153" y="55"/>
                        </a:cubicBezTo>
                        <a:cubicBezTo>
                          <a:pt x="190" y="100"/>
                          <a:pt x="190" y="100"/>
                          <a:pt x="190" y="100"/>
                        </a:cubicBezTo>
                        <a:cubicBezTo>
                          <a:pt x="162" y="127"/>
                          <a:pt x="162" y="127"/>
                          <a:pt x="162" y="127"/>
                        </a:cubicBezTo>
                        <a:cubicBezTo>
                          <a:pt x="54" y="18"/>
                          <a:pt x="54" y="18"/>
                          <a:pt x="54" y="18"/>
                        </a:cubicBezTo>
                        <a:cubicBezTo>
                          <a:pt x="45" y="10"/>
                          <a:pt x="27" y="0"/>
                          <a:pt x="18" y="18"/>
                        </a:cubicBezTo>
                        <a:lnTo>
                          <a:pt x="18" y="18"/>
                        </a:lnTo>
                        <a:cubicBezTo>
                          <a:pt x="0" y="27"/>
                          <a:pt x="0" y="46"/>
                          <a:pt x="9" y="55"/>
                        </a:cubicBezTo>
                        <a:cubicBezTo>
                          <a:pt x="117" y="172"/>
                          <a:pt x="117" y="172"/>
                          <a:pt x="117" y="172"/>
                        </a:cubicBezTo>
                        <a:cubicBezTo>
                          <a:pt x="126" y="190"/>
                          <a:pt x="144" y="190"/>
                          <a:pt x="162" y="190"/>
                        </a:cubicBez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63" name="Freeform 175">
                    <a:extLst>
                      <a:ext uri="{FF2B5EF4-FFF2-40B4-BE49-F238E27FC236}">
                        <a16:creationId xmlns:a16="http://schemas.microsoft.com/office/drawing/2014/main" id="{C8DECC23-3B08-C14A-8E74-D107760424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584693" y="17887291"/>
                    <a:ext cx="147283" cy="44632"/>
                  </a:xfrm>
                  <a:custGeom>
                    <a:avLst/>
                    <a:gdLst>
                      <a:gd name="T0" fmla="*/ 0 w 146"/>
                      <a:gd name="T1" fmla="*/ 18 h 46"/>
                      <a:gd name="T2" fmla="*/ 0 w 146"/>
                      <a:gd name="T3" fmla="*/ 18 h 46"/>
                      <a:gd name="T4" fmla="*/ 0 w 146"/>
                      <a:gd name="T5" fmla="*/ 18 h 46"/>
                      <a:gd name="T6" fmla="*/ 27 w 146"/>
                      <a:gd name="T7" fmla="*/ 0 h 46"/>
                      <a:gd name="T8" fmla="*/ 117 w 146"/>
                      <a:gd name="T9" fmla="*/ 0 h 46"/>
                      <a:gd name="T10" fmla="*/ 145 w 146"/>
                      <a:gd name="T11" fmla="*/ 18 h 46"/>
                      <a:gd name="T12" fmla="*/ 145 w 146"/>
                      <a:gd name="T13" fmla="*/ 18 h 46"/>
                      <a:gd name="T14" fmla="*/ 117 w 146"/>
                      <a:gd name="T15" fmla="*/ 45 h 46"/>
                      <a:gd name="T16" fmla="*/ 27 w 146"/>
                      <a:gd name="T17" fmla="*/ 45 h 46"/>
                      <a:gd name="T18" fmla="*/ 0 w 146"/>
                      <a:gd name="T19" fmla="*/ 18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46" h="46">
                        <a:moveTo>
                          <a:pt x="0" y="18"/>
                        </a:moveTo>
                        <a:lnTo>
                          <a:pt x="0" y="18"/>
                        </a:lnTo>
                        <a:lnTo>
                          <a:pt x="0" y="18"/>
                        </a:lnTo>
                        <a:cubicBezTo>
                          <a:pt x="0" y="9"/>
                          <a:pt x="9" y="0"/>
                          <a:pt x="27" y="0"/>
                        </a:cubicBezTo>
                        <a:cubicBezTo>
                          <a:pt x="117" y="0"/>
                          <a:pt x="117" y="0"/>
                          <a:pt x="117" y="0"/>
                        </a:cubicBezTo>
                        <a:cubicBezTo>
                          <a:pt x="127" y="0"/>
                          <a:pt x="145" y="9"/>
                          <a:pt x="145" y="18"/>
                        </a:cubicBezTo>
                        <a:lnTo>
                          <a:pt x="145" y="18"/>
                        </a:lnTo>
                        <a:cubicBezTo>
                          <a:pt x="145" y="36"/>
                          <a:pt x="127" y="45"/>
                          <a:pt x="117" y="45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9" y="45"/>
                          <a:pt x="0" y="36"/>
                          <a:pt x="0" y="18"/>
                        </a:cubicBez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64" name="Freeform 176">
                    <a:extLst>
                      <a:ext uri="{FF2B5EF4-FFF2-40B4-BE49-F238E27FC236}">
                        <a16:creationId xmlns:a16="http://schemas.microsoft.com/office/drawing/2014/main" id="{336CC98B-826A-C24D-909E-3126FE6DEB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468651" y="17896218"/>
                    <a:ext cx="44632" cy="348126"/>
                  </a:xfrm>
                  <a:custGeom>
                    <a:avLst/>
                    <a:gdLst>
                      <a:gd name="T0" fmla="*/ 45 w 46"/>
                      <a:gd name="T1" fmla="*/ 343 h 344"/>
                      <a:gd name="T2" fmla="*/ 45 w 46"/>
                      <a:gd name="T3" fmla="*/ 343 h 344"/>
                      <a:gd name="T4" fmla="*/ 0 w 46"/>
                      <a:gd name="T5" fmla="*/ 343 h 344"/>
                      <a:gd name="T6" fmla="*/ 0 w 46"/>
                      <a:gd name="T7" fmla="*/ 27 h 344"/>
                      <a:gd name="T8" fmla="*/ 17 w 46"/>
                      <a:gd name="T9" fmla="*/ 0 h 344"/>
                      <a:gd name="T10" fmla="*/ 17 w 46"/>
                      <a:gd name="T11" fmla="*/ 0 h 344"/>
                      <a:gd name="T12" fmla="*/ 45 w 46"/>
                      <a:gd name="T13" fmla="*/ 27 h 344"/>
                      <a:gd name="T14" fmla="*/ 45 w 46"/>
                      <a:gd name="T15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6" h="344">
                        <a:moveTo>
                          <a:pt x="45" y="343"/>
                        </a:moveTo>
                        <a:lnTo>
                          <a:pt x="45" y="343"/>
                        </a:lnTo>
                        <a:cubicBezTo>
                          <a:pt x="0" y="343"/>
                          <a:pt x="0" y="343"/>
                          <a:pt x="0" y="343"/>
                        </a:cubicBez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0" y="9"/>
                          <a:pt x="8" y="0"/>
                          <a:pt x="17" y="0"/>
                        </a:cubicBezTo>
                        <a:lnTo>
                          <a:pt x="17" y="0"/>
                        </a:lnTo>
                        <a:cubicBezTo>
                          <a:pt x="36" y="0"/>
                          <a:pt x="45" y="9"/>
                          <a:pt x="45" y="27"/>
                        </a:cubicBezTo>
                        <a:lnTo>
                          <a:pt x="45" y="343"/>
                        </a:ln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</p:grp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3AB4314-FD01-944C-B7CE-2D39CA72B5C0}"/>
              </a:ext>
            </a:extLst>
          </p:cNvPr>
          <p:cNvGrpSpPr/>
          <p:nvPr/>
        </p:nvGrpSpPr>
        <p:grpSpPr>
          <a:xfrm>
            <a:off x="1959951" y="12017161"/>
            <a:ext cx="5116325" cy="690329"/>
            <a:chOff x="1959951" y="11586523"/>
            <a:chExt cx="5116325" cy="690329"/>
          </a:xfrm>
        </p:grpSpPr>
        <p:sp>
          <p:nvSpPr>
            <p:cNvPr id="175" name="Subtitle 2">
              <a:extLst>
                <a:ext uri="{FF2B5EF4-FFF2-40B4-BE49-F238E27FC236}">
                  <a16:creationId xmlns:a16="http://schemas.microsoft.com/office/drawing/2014/main" id="{321F5BA2-B3B6-1A41-AEDE-AB45B88ABCDA}"/>
                </a:ext>
              </a:extLst>
            </p:cNvPr>
            <p:cNvSpPr txBox="1">
              <a:spLocks/>
            </p:cNvSpPr>
            <p:nvPr/>
          </p:nvSpPr>
          <p:spPr>
            <a:xfrm>
              <a:off x="2413669" y="11586523"/>
              <a:ext cx="4662607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60%, Write Your Title Here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873D1B7-4504-2848-9252-42C876F56114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EC72190-6514-E04B-A5E1-A79B711D5D17}"/>
              </a:ext>
            </a:extLst>
          </p:cNvPr>
          <p:cNvGrpSpPr/>
          <p:nvPr/>
        </p:nvGrpSpPr>
        <p:grpSpPr>
          <a:xfrm>
            <a:off x="9630662" y="12017161"/>
            <a:ext cx="5116325" cy="690329"/>
            <a:chOff x="9314050" y="11586523"/>
            <a:chExt cx="5116325" cy="690329"/>
          </a:xfrm>
        </p:grpSpPr>
        <p:sp>
          <p:nvSpPr>
            <p:cNvPr id="178" name="Subtitle 2">
              <a:extLst>
                <a:ext uri="{FF2B5EF4-FFF2-40B4-BE49-F238E27FC236}">
                  <a16:creationId xmlns:a16="http://schemas.microsoft.com/office/drawing/2014/main" id="{24F05F01-1B52-5443-9968-BF8C9CD910CF}"/>
                </a:ext>
              </a:extLst>
            </p:cNvPr>
            <p:cNvSpPr txBox="1">
              <a:spLocks/>
            </p:cNvSpPr>
            <p:nvPr/>
          </p:nvSpPr>
          <p:spPr>
            <a:xfrm>
              <a:off x="9767768" y="11586523"/>
              <a:ext cx="4662607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30%, Write Your Title Here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8615DEE-9432-704C-B866-EB232AFD49F1}"/>
                </a:ext>
              </a:extLst>
            </p:cNvPr>
            <p:cNvSpPr/>
            <p:nvPr/>
          </p:nvSpPr>
          <p:spPr>
            <a:xfrm>
              <a:off x="9314050" y="11803071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87C0141-5638-0845-8E7B-E4B53D9686C6}"/>
              </a:ext>
            </a:extLst>
          </p:cNvPr>
          <p:cNvGrpSpPr/>
          <p:nvPr/>
        </p:nvGrpSpPr>
        <p:grpSpPr>
          <a:xfrm>
            <a:off x="17301374" y="12017161"/>
            <a:ext cx="5116325" cy="690329"/>
            <a:chOff x="16668149" y="11586523"/>
            <a:chExt cx="5116325" cy="690329"/>
          </a:xfrm>
        </p:grpSpPr>
        <p:sp>
          <p:nvSpPr>
            <p:cNvPr id="181" name="Subtitle 2">
              <a:extLst>
                <a:ext uri="{FF2B5EF4-FFF2-40B4-BE49-F238E27FC236}">
                  <a16:creationId xmlns:a16="http://schemas.microsoft.com/office/drawing/2014/main" id="{B1CD4CD7-D146-E741-B7C0-78F35D050E2B}"/>
                </a:ext>
              </a:extLst>
            </p:cNvPr>
            <p:cNvSpPr txBox="1">
              <a:spLocks/>
            </p:cNvSpPr>
            <p:nvPr/>
          </p:nvSpPr>
          <p:spPr>
            <a:xfrm>
              <a:off x="17121867" y="11586523"/>
              <a:ext cx="4662607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10%, Write Your Title Here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D6DA3F6-3B0F-1D46-8C12-2AE1EAF2C4AC}"/>
                </a:ext>
              </a:extLst>
            </p:cNvPr>
            <p:cNvSpPr/>
            <p:nvPr/>
          </p:nvSpPr>
          <p:spPr>
            <a:xfrm>
              <a:off x="16668149" y="11803071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DAB8B6-3D46-4B4E-B26E-E4A422495A29}"/>
              </a:ext>
            </a:extLst>
          </p:cNvPr>
          <p:cNvGrpSpPr/>
          <p:nvPr/>
        </p:nvGrpSpPr>
        <p:grpSpPr>
          <a:xfrm>
            <a:off x="1965718" y="4572223"/>
            <a:ext cx="11082135" cy="2810721"/>
            <a:chOff x="1965718" y="4572223"/>
            <a:chExt cx="11082135" cy="2810721"/>
          </a:xfrm>
        </p:grpSpPr>
        <p:sp>
          <p:nvSpPr>
            <p:cNvPr id="195" name="Rounded Rectangle 194">
              <a:extLst>
                <a:ext uri="{FF2B5EF4-FFF2-40B4-BE49-F238E27FC236}">
                  <a16:creationId xmlns:a16="http://schemas.microsoft.com/office/drawing/2014/main" id="{AA145CD8-DE44-4646-9230-79560E514596}"/>
                </a:ext>
              </a:extLst>
            </p:cNvPr>
            <p:cNvSpPr/>
            <p:nvPr/>
          </p:nvSpPr>
          <p:spPr>
            <a:xfrm>
              <a:off x="1965718" y="4572223"/>
              <a:ext cx="11082135" cy="2810721"/>
            </a:xfrm>
            <a:prstGeom prst="roundRect">
              <a:avLst>
                <a:gd name="adj" fmla="val 12238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4A6D3F-C38F-984E-BC16-F74E100E990B}"/>
                </a:ext>
              </a:extLst>
            </p:cNvPr>
            <p:cNvGrpSpPr/>
            <p:nvPr/>
          </p:nvGrpSpPr>
          <p:grpSpPr>
            <a:xfrm>
              <a:off x="2538319" y="5124546"/>
              <a:ext cx="10007272" cy="1743342"/>
              <a:chOff x="2538319" y="5124546"/>
              <a:chExt cx="10007272" cy="1743342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B0953189-FA6D-E54A-BE99-A11842D77AFD}"/>
                  </a:ext>
                </a:extLst>
              </p:cNvPr>
              <p:cNvGrpSpPr/>
              <p:nvPr/>
            </p:nvGrpSpPr>
            <p:grpSpPr>
              <a:xfrm>
                <a:off x="5343147" y="5124546"/>
                <a:ext cx="7202444" cy="1743342"/>
                <a:chOff x="2323346" y="10084333"/>
                <a:chExt cx="7202444" cy="1743342"/>
              </a:xfrm>
            </p:grpSpPr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3D7E76D6-243A-5847-90F1-AA4E5C7D17C0}"/>
                    </a:ext>
                  </a:extLst>
                </p:cNvPr>
                <p:cNvSpPr txBox="1"/>
                <p:nvPr/>
              </p:nvSpPr>
              <p:spPr>
                <a:xfrm>
                  <a:off x="2323346" y="10738787"/>
                  <a:ext cx="7202444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That’s why we provide.</a:t>
                  </a: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4112D3E0-B596-FA45-8DC4-75226004C67F}"/>
                    </a:ext>
                  </a:extLst>
                </p:cNvPr>
                <p:cNvSpPr/>
                <p:nvPr/>
              </p:nvSpPr>
              <p:spPr>
                <a:xfrm>
                  <a:off x="2323346" y="10084333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 Here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02A0812-2F6F-7944-BF1A-9B1B99285956}"/>
                  </a:ext>
                </a:extLst>
              </p:cNvPr>
              <p:cNvSpPr txBox="1"/>
              <p:nvPr/>
            </p:nvSpPr>
            <p:spPr>
              <a:xfrm>
                <a:off x="2538319" y="5316784"/>
                <a:ext cx="2302566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50%</a:t>
                </a:r>
              </a:p>
            </p:txBody>
          </p:sp>
        </p:grp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9815CDB-3F53-3A48-91BC-FAE59DC274D4}"/>
              </a:ext>
            </a:extLst>
          </p:cNvPr>
          <p:cNvSpPr/>
          <p:nvPr/>
        </p:nvSpPr>
        <p:spPr>
          <a:xfrm>
            <a:off x="15097245" y="4135011"/>
            <a:ext cx="5933905" cy="926268"/>
          </a:xfrm>
          <a:prstGeom prst="roundRect">
            <a:avLst>
              <a:gd name="adj" fmla="val 1791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935AB28-2E1E-C749-8FF6-4BE3122AE17E}"/>
              </a:ext>
            </a:extLst>
          </p:cNvPr>
          <p:cNvGrpSpPr/>
          <p:nvPr/>
        </p:nvGrpSpPr>
        <p:grpSpPr>
          <a:xfrm>
            <a:off x="1965718" y="8012774"/>
            <a:ext cx="11082135" cy="2810721"/>
            <a:chOff x="1965718" y="4572223"/>
            <a:chExt cx="11082135" cy="2810721"/>
          </a:xfrm>
        </p:grpSpPr>
        <p:sp>
          <p:nvSpPr>
            <p:cNvPr id="197" name="Rounded Rectangle 196">
              <a:extLst>
                <a:ext uri="{FF2B5EF4-FFF2-40B4-BE49-F238E27FC236}">
                  <a16:creationId xmlns:a16="http://schemas.microsoft.com/office/drawing/2014/main" id="{A78FD613-9815-F743-AD31-32E01B54720D}"/>
                </a:ext>
              </a:extLst>
            </p:cNvPr>
            <p:cNvSpPr/>
            <p:nvPr/>
          </p:nvSpPr>
          <p:spPr>
            <a:xfrm>
              <a:off x="1965718" y="4572223"/>
              <a:ext cx="11082135" cy="2810721"/>
            </a:xfrm>
            <a:prstGeom prst="roundRect">
              <a:avLst>
                <a:gd name="adj" fmla="val 12238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79928E3D-768C-454B-9E39-4A4AECB29213}"/>
                </a:ext>
              </a:extLst>
            </p:cNvPr>
            <p:cNvGrpSpPr/>
            <p:nvPr/>
          </p:nvGrpSpPr>
          <p:grpSpPr>
            <a:xfrm>
              <a:off x="2538319" y="5124546"/>
              <a:ext cx="10007272" cy="1743342"/>
              <a:chOff x="2538319" y="5124546"/>
              <a:chExt cx="10007272" cy="1743342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78C14B8D-2202-2742-9366-524FA3483BE0}"/>
                  </a:ext>
                </a:extLst>
              </p:cNvPr>
              <p:cNvGrpSpPr/>
              <p:nvPr/>
            </p:nvGrpSpPr>
            <p:grpSpPr>
              <a:xfrm>
                <a:off x="5343147" y="5124546"/>
                <a:ext cx="7202444" cy="1743342"/>
                <a:chOff x="2323346" y="10084333"/>
                <a:chExt cx="7202444" cy="1743342"/>
              </a:xfrm>
            </p:grpSpPr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2F29434A-CC53-944B-99EC-C252567746E4}"/>
                    </a:ext>
                  </a:extLst>
                </p:cNvPr>
                <p:cNvSpPr txBox="1"/>
                <p:nvPr/>
              </p:nvSpPr>
              <p:spPr>
                <a:xfrm>
                  <a:off x="2323346" y="10738787"/>
                  <a:ext cx="7202444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That’s why we provide.</a:t>
                  </a: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DC035B25-0ACF-0146-87B7-94DDE9991B87}"/>
                    </a:ext>
                  </a:extLst>
                </p:cNvPr>
                <p:cNvSpPr/>
                <p:nvPr/>
              </p:nvSpPr>
              <p:spPr>
                <a:xfrm>
                  <a:off x="2323346" y="10084333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 Here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7520FAE-6C84-6844-8201-74F35749F710}"/>
                  </a:ext>
                </a:extLst>
              </p:cNvPr>
              <p:cNvSpPr txBox="1"/>
              <p:nvPr/>
            </p:nvSpPr>
            <p:spPr>
              <a:xfrm>
                <a:off x="2538319" y="5316784"/>
                <a:ext cx="2302566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20%</a:t>
                </a:r>
              </a:p>
            </p:txBody>
          </p:sp>
        </p:grpSp>
      </p:grpSp>
      <p:sp>
        <p:nvSpPr>
          <p:cNvPr id="64" name="CuadroTexto 350">
            <a:extLst>
              <a:ext uri="{FF2B5EF4-FFF2-40B4-BE49-F238E27FC236}">
                <a16:creationId xmlns:a16="http://schemas.microsoft.com/office/drawing/2014/main" id="{7FBB94C7-62EB-AF4A-8410-F6DEE94D08A2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239893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365">
            <a:extLst>
              <a:ext uri="{FF2B5EF4-FFF2-40B4-BE49-F238E27FC236}">
                <a16:creationId xmlns:a16="http://schemas.microsoft.com/office/drawing/2014/main" id="{AF7DC068-B40C-7C4D-A9EA-605426B77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5203" y="4998394"/>
            <a:ext cx="4987134" cy="4958788"/>
          </a:xfrm>
          <a:custGeom>
            <a:avLst/>
            <a:gdLst>
              <a:gd name="T0" fmla="*/ 1169 w 2330"/>
              <a:gd name="T1" fmla="*/ 0 h 2313"/>
              <a:gd name="T2" fmla="*/ 1169 w 2330"/>
              <a:gd name="T3" fmla="*/ 0 h 2313"/>
              <a:gd name="T4" fmla="*/ 1453 w 2330"/>
              <a:gd name="T5" fmla="*/ 189 h 2313"/>
              <a:gd name="T6" fmla="*/ 1461 w 2330"/>
              <a:gd name="T7" fmla="*/ 189 h 2313"/>
              <a:gd name="T8" fmla="*/ 1796 w 2330"/>
              <a:gd name="T9" fmla="*/ 189 h 2313"/>
              <a:gd name="T10" fmla="*/ 1805 w 2330"/>
              <a:gd name="T11" fmla="*/ 189 h 2313"/>
              <a:gd name="T12" fmla="*/ 1943 w 2330"/>
              <a:gd name="T13" fmla="*/ 498 h 2313"/>
              <a:gd name="T14" fmla="*/ 1951 w 2330"/>
              <a:gd name="T15" fmla="*/ 507 h 2313"/>
              <a:gd name="T16" fmla="*/ 2235 w 2330"/>
              <a:gd name="T17" fmla="*/ 688 h 2313"/>
              <a:gd name="T18" fmla="*/ 2235 w 2330"/>
              <a:gd name="T19" fmla="*/ 696 h 2313"/>
              <a:gd name="T20" fmla="*/ 2192 w 2330"/>
              <a:gd name="T21" fmla="*/ 1031 h 2313"/>
              <a:gd name="T22" fmla="*/ 2192 w 2330"/>
              <a:gd name="T23" fmla="*/ 1040 h 2313"/>
              <a:gd name="T24" fmla="*/ 2329 w 2330"/>
              <a:gd name="T25" fmla="*/ 1349 h 2313"/>
              <a:gd name="T26" fmla="*/ 2329 w 2330"/>
              <a:gd name="T27" fmla="*/ 1349 h 2313"/>
              <a:gd name="T28" fmla="*/ 2106 w 2330"/>
              <a:gd name="T29" fmla="*/ 1607 h 2313"/>
              <a:gd name="T30" fmla="*/ 2106 w 2330"/>
              <a:gd name="T31" fmla="*/ 1616 h 2313"/>
              <a:gd name="T32" fmla="*/ 2054 w 2330"/>
              <a:gd name="T33" fmla="*/ 1951 h 2313"/>
              <a:gd name="T34" fmla="*/ 2054 w 2330"/>
              <a:gd name="T35" fmla="*/ 1960 h 2313"/>
              <a:gd name="T36" fmla="*/ 1728 w 2330"/>
              <a:gd name="T37" fmla="*/ 2054 h 2313"/>
              <a:gd name="T38" fmla="*/ 1719 w 2330"/>
              <a:gd name="T39" fmla="*/ 2054 h 2313"/>
              <a:gd name="T40" fmla="*/ 1504 w 2330"/>
              <a:gd name="T41" fmla="*/ 2312 h 2313"/>
              <a:gd name="T42" fmla="*/ 1496 w 2330"/>
              <a:gd name="T43" fmla="*/ 2312 h 2313"/>
              <a:gd name="T44" fmla="*/ 1169 w 2330"/>
              <a:gd name="T45" fmla="*/ 2217 h 2313"/>
              <a:gd name="T46" fmla="*/ 1160 w 2330"/>
              <a:gd name="T47" fmla="*/ 2217 h 2313"/>
              <a:gd name="T48" fmla="*/ 834 w 2330"/>
              <a:gd name="T49" fmla="*/ 2312 h 2313"/>
              <a:gd name="T50" fmla="*/ 825 w 2330"/>
              <a:gd name="T51" fmla="*/ 2312 h 2313"/>
              <a:gd name="T52" fmla="*/ 610 w 2330"/>
              <a:gd name="T53" fmla="*/ 2054 h 2313"/>
              <a:gd name="T54" fmla="*/ 602 w 2330"/>
              <a:gd name="T55" fmla="*/ 2054 h 2313"/>
              <a:gd name="T56" fmla="*/ 275 w 2330"/>
              <a:gd name="T57" fmla="*/ 1960 h 2313"/>
              <a:gd name="T58" fmla="*/ 275 w 2330"/>
              <a:gd name="T59" fmla="*/ 1951 h 2313"/>
              <a:gd name="T60" fmla="*/ 223 w 2330"/>
              <a:gd name="T61" fmla="*/ 1616 h 2313"/>
              <a:gd name="T62" fmla="*/ 223 w 2330"/>
              <a:gd name="T63" fmla="*/ 1607 h 2313"/>
              <a:gd name="T64" fmla="*/ 0 w 2330"/>
              <a:gd name="T65" fmla="*/ 1349 h 2313"/>
              <a:gd name="T66" fmla="*/ 0 w 2330"/>
              <a:gd name="T67" fmla="*/ 1349 h 2313"/>
              <a:gd name="T68" fmla="*/ 137 w 2330"/>
              <a:gd name="T69" fmla="*/ 1040 h 2313"/>
              <a:gd name="T70" fmla="*/ 137 w 2330"/>
              <a:gd name="T71" fmla="*/ 1031 h 2313"/>
              <a:gd name="T72" fmla="*/ 94 w 2330"/>
              <a:gd name="T73" fmla="*/ 696 h 2313"/>
              <a:gd name="T74" fmla="*/ 94 w 2330"/>
              <a:gd name="T75" fmla="*/ 688 h 2313"/>
              <a:gd name="T76" fmla="*/ 378 w 2330"/>
              <a:gd name="T77" fmla="*/ 507 h 2313"/>
              <a:gd name="T78" fmla="*/ 387 w 2330"/>
              <a:gd name="T79" fmla="*/ 498 h 2313"/>
              <a:gd name="T80" fmla="*/ 524 w 2330"/>
              <a:gd name="T81" fmla="*/ 189 h 2313"/>
              <a:gd name="T82" fmla="*/ 533 w 2330"/>
              <a:gd name="T83" fmla="*/ 189 h 2313"/>
              <a:gd name="T84" fmla="*/ 868 w 2330"/>
              <a:gd name="T85" fmla="*/ 189 h 2313"/>
              <a:gd name="T86" fmla="*/ 877 w 2330"/>
              <a:gd name="T87" fmla="*/ 189 h 2313"/>
              <a:gd name="T88" fmla="*/ 1160 w 2330"/>
              <a:gd name="T89" fmla="*/ 0 h 2313"/>
              <a:gd name="T90" fmla="*/ 1169 w 2330"/>
              <a:gd name="T91" fmla="*/ 0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313">
                <a:moveTo>
                  <a:pt x="1169" y="0"/>
                </a:moveTo>
                <a:lnTo>
                  <a:pt x="1169" y="0"/>
                </a:lnTo>
                <a:cubicBezTo>
                  <a:pt x="1453" y="189"/>
                  <a:pt x="1453" y="189"/>
                  <a:pt x="1453" y="189"/>
                </a:cubicBezTo>
                <a:lnTo>
                  <a:pt x="1461" y="189"/>
                </a:lnTo>
                <a:cubicBezTo>
                  <a:pt x="1796" y="189"/>
                  <a:pt x="1796" y="189"/>
                  <a:pt x="1796" y="189"/>
                </a:cubicBezTo>
                <a:cubicBezTo>
                  <a:pt x="1805" y="189"/>
                  <a:pt x="1805" y="189"/>
                  <a:pt x="1805" y="189"/>
                </a:cubicBezTo>
                <a:cubicBezTo>
                  <a:pt x="1943" y="498"/>
                  <a:pt x="1943" y="498"/>
                  <a:pt x="1943" y="498"/>
                </a:cubicBezTo>
                <a:lnTo>
                  <a:pt x="1951" y="507"/>
                </a:lnTo>
                <a:cubicBezTo>
                  <a:pt x="2235" y="688"/>
                  <a:pt x="2235" y="688"/>
                  <a:pt x="2235" y="688"/>
                </a:cubicBezTo>
                <a:lnTo>
                  <a:pt x="2235" y="696"/>
                </a:lnTo>
                <a:cubicBezTo>
                  <a:pt x="2192" y="1031"/>
                  <a:pt x="2192" y="1031"/>
                  <a:pt x="2192" y="1031"/>
                </a:cubicBezTo>
                <a:cubicBezTo>
                  <a:pt x="2192" y="1031"/>
                  <a:pt x="2192" y="1031"/>
                  <a:pt x="2192" y="1040"/>
                </a:cubicBezTo>
                <a:cubicBezTo>
                  <a:pt x="2329" y="1349"/>
                  <a:pt x="2329" y="1349"/>
                  <a:pt x="2329" y="1349"/>
                </a:cubicBezTo>
                <a:lnTo>
                  <a:pt x="2329" y="1349"/>
                </a:lnTo>
                <a:cubicBezTo>
                  <a:pt x="2106" y="1607"/>
                  <a:pt x="2106" y="1607"/>
                  <a:pt x="2106" y="1607"/>
                </a:cubicBezTo>
                <a:lnTo>
                  <a:pt x="2106" y="1616"/>
                </a:lnTo>
                <a:cubicBezTo>
                  <a:pt x="2054" y="1951"/>
                  <a:pt x="2054" y="1951"/>
                  <a:pt x="2054" y="1951"/>
                </a:cubicBezTo>
                <a:cubicBezTo>
                  <a:pt x="2054" y="1951"/>
                  <a:pt x="2054" y="1951"/>
                  <a:pt x="2054" y="1960"/>
                </a:cubicBezTo>
                <a:cubicBezTo>
                  <a:pt x="1728" y="2054"/>
                  <a:pt x="1728" y="2054"/>
                  <a:pt x="1728" y="2054"/>
                </a:cubicBezTo>
                <a:cubicBezTo>
                  <a:pt x="1728" y="2054"/>
                  <a:pt x="1728" y="2054"/>
                  <a:pt x="1719" y="2054"/>
                </a:cubicBezTo>
                <a:cubicBezTo>
                  <a:pt x="1504" y="2312"/>
                  <a:pt x="1504" y="2312"/>
                  <a:pt x="1504" y="2312"/>
                </a:cubicBezTo>
                <a:cubicBezTo>
                  <a:pt x="1496" y="2312"/>
                  <a:pt x="1496" y="2312"/>
                  <a:pt x="1496" y="2312"/>
                </a:cubicBezTo>
                <a:cubicBezTo>
                  <a:pt x="1169" y="2217"/>
                  <a:pt x="1169" y="2217"/>
                  <a:pt x="1169" y="2217"/>
                </a:cubicBezTo>
                <a:lnTo>
                  <a:pt x="1160" y="2217"/>
                </a:lnTo>
                <a:cubicBezTo>
                  <a:pt x="834" y="2312"/>
                  <a:pt x="834" y="2312"/>
                  <a:pt x="834" y="2312"/>
                </a:cubicBezTo>
                <a:cubicBezTo>
                  <a:pt x="834" y="2312"/>
                  <a:pt x="834" y="2312"/>
                  <a:pt x="825" y="2312"/>
                </a:cubicBezTo>
                <a:cubicBezTo>
                  <a:pt x="610" y="2054"/>
                  <a:pt x="610" y="2054"/>
                  <a:pt x="610" y="2054"/>
                </a:cubicBezTo>
                <a:cubicBezTo>
                  <a:pt x="602" y="2054"/>
                  <a:pt x="602" y="2054"/>
                  <a:pt x="602" y="2054"/>
                </a:cubicBezTo>
                <a:cubicBezTo>
                  <a:pt x="275" y="1960"/>
                  <a:pt x="275" y="1960"/>
                  <a:pt x="275" y="1960"/>
                </a:cubicBezTo>
                <a:cubicBezTo>
                  <a:pt x="275" y="1951"/>
                  <a:pt x="275" y="1951"/>
                  <a:pt x="275" y="1951"/>
                </a:cubicBezTo>
                <a:cubicBezTo>
                  <a:pt x="223" y="1616"/>
                  <a:pt x="223" y="1616"/>
                  <a:pt x="223" y="1616"/>
                </a:cubicBezTo>
                <a:lnTo>
                  <a:pt x="223" y="1607"/>
                </a:lnTo>
                <a:cubicBezTo>
                  <a:pt x="0" y="1349"/>
                  <a:pt x="0" y="1349"/>
                  <a:pt x="0" y="1349"/>
                </a:cubicBezTo>
                <a:lnTo>
                  <a:pt x="0" y="1349"/>
                </a:lnTo>
                <a:cubicBezTo>
                  <a:pt x="137" y="1040"/>
                  <a:pt x="137" y="1040"/>
                  <a:pt x="137" y="1040"/>
                </a:cubicBezTo>
                <a:cubicBezTo>
                  <a:pt x="137" y="1031"/>
                  <a:pt x="137" y="1031"/>
                  <a:pt x="137" y="1031"/>
                </a:cubicBezTo>
                <a:cubicBezTo>
                  <a:pt x="94" y="696"/>
                  <a:pt x="94" y="696"/>
                  <a:pt x="94" y="696"/>
                </a:cubicBezTo>
                <a:lnTo>
                  <a:pt x="94" y="688"/>
                </a:lnTo>
                <a:cubicBezTo>
                  <a:pt x="378" y="507"/>
                  <a:pt x="378" y="507"/>
                  <a:pt x="378" y="507"/>
                </a:cubicBezTo>
                <a:cubicBezTo>
                  <a:pt x="378" y="507"/>
                  <a:pt x="378" y="498"/>
                  <a:pt x="387" y="498"/>
                </a:cubicBezTo>
                <a:cubicBezTo>
                  <a:pt x="524" y="189"/>
                  <a:pt x="524" y="189"/>
                  <a:pt x="524" y="189"/>
                </a:cubicBezTo>
                <a:cubicBezTo>
                  <a:pt x="524" y="189"/>
                  <a:pt x="524" y="189"/>
                  <a:pt x="533" y="189"/>
                </a:cubicBezTo>
                <a:cubicBezTo>
                  <a:pt x="868" y="189"/>
                  <a:pt x="868" y="189"/>
                  <a:pt x="868" y="189"/>
                </a:cubicBezTo>
                <a:lnTo>
                  <a:pt x="877" y="189"/>
                </a:lnTo>
                <a:cubicBezTo>
                  <a:pt x="1160" y="0"/>
                  <a:pt x="1160" y="0"/>
                  <a:pt x="1160" y="0"/>
                </a:cubicBezTo>
                <a:lnTo>
                  <a:pt x="11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86F332FB-3A74-E440-B1AA-4E88FF1943C5}"/>
              </a:ext>
            </a:extLst>
          </p:cNvPr>
          <p:cNvSpPr/>
          <p:nvPr/>
        </p:nvSpPr>
        <p:spPr>
          <a:xfrm>
            <a:off x="1829302" y="3893079"/>
            <a:ext cx="8936742" cy="2979520"/>
          </a:xfrm>
          <a:prstGeom prst="rightArrow">
            <a:avLst>
              <a:gd name="adj1" fmla="val 75910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634BD59-B955-994D-A7D9-E714A54A916D}"/>
              </a:ext>
            </a:extLst>
          </p:cNvPr>
          <p:cNvGrpSpPr/>
          <p:nvPr/>
        </p:nvGrpSpPr>
        <p:grpSpPr>
          <a:xfrm>
            <a:off x="2404584" y="4566516"/>
            <a:ext cx="7333692" cy="1637943"/>
            <a:chOff x="2717755" y="15677443"/>
            <a:chExt cx="7941216" cy="193630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5857053-6D0D-144D-9D59-41EFE8C57753}"/>
                </a:ext>
              </a:extLst>
            </p:cNvPr>
            <p:cNvSpPr txBox="1"/>
            <p:nvPr/>
          </p:nvSpPr>
          <p:spPr>
            <a:xfrm>
              <a:off x="2717755" y="16326511"/>
              <a:ext cx="7941216" cy="128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provide.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BBCA22A-1ABC-E442-9A57-1597572817AD}"/>
                </a:ext>
              </a:extLst>
            </p:cNvPr>
            <p:cNvSpPr/>
            <p:nvPr/>
          </p:nvSpPr>
          <p:spPr>
            <a:xfrm>
              <a:off x="2717756" y="15677443"/>
              <a:ext cx="5243758" cy="7070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54" name="Right Arrow 153">
            <a:extLst>
              <a:ext uri="{FF2B5EF4-FFF2-40B4-BE49-F238E27FC236}">
                <a16:creationId xmlns:a16="http://schemas.microsoft.com/office/drawing/2014/main" id="{664C2F13-F562-1F46-BD1E-F85329CE0A29}"/>
              </a:ext>
            </a:extLst>
          </p:cNvPr>
          <p:cNvSpPr/>
          <p:nvPr/>
        </p:nvSpPr>
        <p:spPr>
          <a:xfrm>
            <a:off x="1829302" y="6902985"/>
            <a:ext cx="8936742" cy="2979520"/>
          </a:xfrm>
          <a:prstGeom prst="rightArrow">
            <a:avLst>
              <a:gd name="adj1" fmla="val 75910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Arrow 158">
            <a:extLst>
              <a:ext uri="{FF2B5EF4-FFF2-40B4-BE49-F238E27FC236}">
                <a16:creationId xmlns:a16="http://schemas.microsoft.com/office/drawing/2014/main" id="{D242937C-E468-0A4D-824F-78C771B8DF2B}"/>
              </a:ext>
            </a:extLst>
          </p:cNvPr>
          <p:cNvSpPr/>
          <p:nvPr/>
        </p:nvSpPr>
        <p:spPr>
          <a:xfrm>
            <a:off x="1829302" y="9912890"/>
            <a:ext cx="8936742" cy="2979520"/>
          </a:xfrm>
          <a:prstGeom prst="rightArrow">
            <a:avLst>
              <a:gd name="adj1" fmla="val 75910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987E845-71DC-E141-9566-9388896FAD5F}"/>
              </a:ext>
            </a:extLst>
          </p:cNvPr>
          <p:cNvGrpSpPr/>
          <p:nvPr/>
        </p:nvGrpSpPr>
        <p:grpSpPr>
          <a:xfrm>
            <a:off x="11349151" y="7283707"/>
            <a:ext cx="2094671" cy="2082765"/>
            <a:chOff x="7759600" y="12508630"/>
            <a:chExt cx="2038126" cy="2026542"/>
          </a:xfrm>
        </p:grpSpPr>
        <p:sp>
          <p:nvSpPr>
            <p:cNvPr id="164" name="Freeform 365">
              <a:extLst>
                <a:ext uri="{FF2B5EF4-FFF2-40B4-BE49-F238E27FC236}">
                  <a16:creationId xmlns:a16="http://schemas.microsoft.com/office/drawing/2014/main" id="{27B0AFA6-A61E-1247-ABC3-B9C5B921E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600" y="12508630"/>
              <a:ext cx="2038126" cy="2026542"/>
            </a:xfrm>
            <a:custGeom>
              <a:avLst/>
              <a:gdLst>
                <a:gd name="T0" fmla="*/ 1169 w 2330"/>
                <a:gd name="T1" fmla="*/ 0 h 2313"/>
                <a:gd name="T2" fmla="*/ 1169 w 2330"/>
                <a:gd name="T3" fmla="*/ 0 h 2313"/>
                <a:gd name="T4" fmla="*/ 1453 w 2330"/>
                <a:gd name="T5" fmla="*/ 189 h 2313"/>
                <a:gd name="T6" fmla="*/ 1461 w 2330"/>
                <a:gd name="T7" fmla="*/ 189 h 2313"/>
                <a:gd name="T8" fmla="*/ 1796 w 2330"/>
                <a:gd name="T9" fmla="*/ 189 h 2313"/>
                <a:gd name="T10" fmla="*/ 1805 w 2330"/>
                <a:gd name="T11" fmla="*/ 189 h 2313"/>
                <a:gd name="T12" fmla="*/ 1943 w 2330"/>
                <a:gd name="T13" fmla="*/ 498 h 2313"/>
                <a:gd name="T14" fmla="*/ 1951 w 2330"/>
                <a:gd name="T15" fmla="*/ 507 h 2313"/>
                <a:gd name="T16" fmla="*/ 2235 w 2330"/>
                <a:gd name="T17" fmla="*/ 688 h 2313"/>
                <a:gd name="T18" fmla="*/ 2235 w 2330"/>
                <a:gd name="T19" fmla="*/ 696 h 2313"/>
                <a:gd name="T20" fmla="*/ 2192 w 2330"/>
                <a:gd name="T21" fmla="*/ 1031 h 2313"/>
                <a:gd name="T22" fmla="*/ 2192 w 2330"/>
                <a:gd name="T23" fmla="*/ 1040 h 2313"/>
                <a:gd name="T24" fmla="*/ 2329 w 2330"/>
                <a:gd name="T25" fmla="*/ 1349 h 2313"/>
                <a:gd name="T26" fmla="*/ 2329 w 2330"/>
                <a:gd name="T27" fmla="*/ 1349 h 2313"/>
                <a:gd name="T28" fmla="*/ 2106 w 2330"/>
                <a:gd name="T29" fmla="*/ 1607 h 2313"/>
                <a:gd name="T30" fmla="*/ 2106 w 2330"/>
                <a:gd name="T31" fmla="*/ 1616 h 2313"/>
                <a:gd name="T32" fmla="*/ 2054 w 2330"/>
                <a:gd name="T33" fmla="*/ 1951 h 2313"/>
                <a:gd name="T34" fmla="*/ 2054 w 2330"/>
                <a:gd name="T35" fmla="*/ 1960 h 2313"/>
                <a:gd name="T36" fmla="*/ 1728 w 2330"/>
                <a:gd name="T37" fmla="*/ 2054 h 2313"/>
                <a:gd name="T38" fmla="*/ 1719 w 2330"/>
                <a:gd name="T39" fmla="*/ 2054 h 2313"/>
                <a:gd name="T40" fmla="*/ 1504 w 2330"/>
                <a:gd name="T41" fmla="*/ 2312 h 2313"/>
                <a:gd name="T42" fmla="*/ 1496 w 2330"/>
                <a:gd name="T43" fmla="*/ 2312 h 2313"/>
                <a:gd name="T44" fmla="*/ 1169 w 2330"/>
                <a:gd name="T45" fmla="*/ 2217 h 2313"/>
                <a:gd name="T46" fmla="*/ 1160 w 2330"/>
                <a:gd name="T47" fmla="*/ 2217 h 2313"/>
                <a:gd name="T48" fmla="*/ 834 w 2330"/>
                <a:gd name="T49" fmla="*/ 2312 h 2313"/>
                <a:gd name="T50" fmla="*/ 825 w 2330"/>
                <a:gd name="T51" fmla="*/ 2312 h 2313"/>
                <a:gd name="T52" fmla="*/ 610 w 2330"/>
                <a:gd name="T53" fmla="*/ 2054 h 2313"/>
                <a:gd name="T54" fmla="*/ 602 w 2330"/>
                <a:gd name="T55" fmla="*/ 2054 h 2313"/>
                <a:gd name="T56" fmla="*/ 275 w 2330"/>
                <a:gd name="T57" fmla="*/ 1960 h 2313"/>
                <a:gd name="T58" fmla="*/ 275 w 2330"/>
                <a:gd name="T59" fmla="*/ 1951 h 2313"/>
                <a:gd name="T60" fmla="*/ 223 w 2330"/>
                <a:gd name="T61" fmla="*/ 1616 h 2313"/>
                <a:gd name="T62" fmla="*/ 223 w 2330"/>
                <a:gd name="T63" fmla="*/ 1607 h 2313"/>
                <a:gd name="T64" fmla="*/ 0 w 2330"/>
                <a:gd name="T65" fmla="*/ 1349 h 2313"/>
                <a:gd name="T66" fmla="*/ 0 w 2330"/>
                <a:gd name="T67" fmla="*/ 1349 h 2313"/>
                <a:gd name="T68" fmla="*/ 137 w 2330"/>
                <a:gd name="T69" fmla="*/ 1040 h 2313"/>
                <a:gd name="T70" fmla="*/ 137 w 2330"/>
                <a:gd name="T71" fmla="*/ 1031 h 2313"/>
                <a:gd name="T72" fmla="*/ 94 w 2330"/>
                <a:gd name="T73" fmla="*/ 696 h 2313"/>
                <a:gd name="T74" fmla="*/ 94 w 2330"/>
                <a:gd name="T75" fmla="*/ 688 h 2313"/>
                <a:gd name="T76" fmla="*/ 378 w 2330"/>
                <a:gd name="T77" fmla="*/ 507 h 2313"/>
                <a:gd name="T78" fmla="*/ 387 w 2330"/>
                <a:gd name="T79" fmla="*/ 498 h 2313"/>
                <a:gd name="T80" fmla="*/ 524 w 2330"/>
                <a:gd name="T81" fmla="*/ 189 h 2313"/>
                <a:gd name="T82" fmla="*/ 533 w 2330"/>
                <a:gd name="T83" fmla="*/ 189 h 2313"/>
                <a:gd name="T84" fmla="*/ 868 w 2330"/>
                <a:gd name="T85" fmla="*/ 189 h 2313"/>
                <a:gd name="T86" fmla="*/ 877 w 2330"/>
                <a:gd name="T87" fmla="*/ 189 h 2313"/>
                <a:gd name="T88" fmla="*/ 1160 w 2330"/>
                <a:gd name="T89" fmla="*/ 0 h 2313"/>
                <a:gd name="T90" fmla="*/ 1169 w 2330"/>
                <a:gd name="T91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0" h="2313">
                  <a:moveTo>
                    <a:pt x="1169" y="0"/>
                  </a:moveTo>
                  <a:lnTo>
                    <a:pt x="1169" y="0"/>
                  </a:lnTo>
                  <a:cubicBezTo>
                    <a:pt x="1453" y="189"/>
                    <a:pt x="1453" y="189"/>
                    <a:pt x="1453" y="189"/>
                  </a:cubicBezTo>
                  <a:lnTo>
                    <a:pt x="1461" y="189"/>
                  </a:lnTo>
                  <a:cubicBezTo>
                    <a:pt x="1796" y="189"/>
                    <a:pt x="1796" y="189"/>
                    <a:pt x="1796" y="189"/>
                  </a:cubicBezTo>
                  <a:cubicBezTo>
                    <a:pt x="1805" y="189"/>
                    <a:pt x="1805" y="189"/>
                    <a:pt x="1805" y="189"/>
                  </a:cubicBezTo>
                  <a:cubicBezTo>
                    <a:pt x="1943" y="498"/>
                    <a:pt x="1943" y="498"/>
                    <a:pt x="1943" y="498"/>
                  </a:cubicBezTo>
                  <a:lnTo>
                    <a:pt x="1951" y="507"/>
                  </a:lnTo>
                  <a:cubicBezTo>
                    <a:pt x="2235" y="688"/>
                    <a:pt x="2235" y="688"/>
                    <a:pt x="2235" y="688"/>
                  </a:cubicBezTo>
                  <a:lnTo>
                    <a:pt x="2235" y="696"/>
                  </a:lnTo>
                  <a:cubicBezTo>
                    <a:pt x="2192" y="1031"/>
                    <a:pt x="2192" y="1031"/>
                    <a:pt x="2192" y="1031"/>
                  </a:cubicBezTo>
                  <a:cubicBezTo>
                    <a:pt x="2192" y="1031"/>
                    <a:pt x="2192" y="1031"/>
                    <a:pt x="2192" y="1040"/>
                  </a:cubicBezTo>
                  <a:cubicBezTo>
                    <a:pt x="2329" y="1349"/>
                    <a:pt x="2329" y="1349"/>
                    <a:pt x="2329" y="1349"/>
                  </a:cubicBezTo>
                  <a:lnTo>
                    <a:pt x="2329" y="1349"/>
                  </a:lnTo>
                  <a:cubicBezTo>
                    <a:pt x="2106" y="1607"/>
                    <a:pt x="2106" y="1607"/>
                    <a:pt x="2106" y="1607"/>
                  </a:cubicBezTo>
                  <a:lnTo>
                    <a:pt x="2106" y="1616"/>
                  </a:lnTo>
                  <a:cubicBezTo>
                    <a:pt x="2054" y="1951"/>
                    <a:pt x="2054" y="1951"/>
                    <a:pt x="2054" y="1951"/>
                  </a:cubicBezTo>
                  <a:cubicBezTo>
                    <a:pt x="2054" y="1951"/>
                    <a:pt x="2054" y="1951"/>
                    <a:pt x="2054" y="1960"/>
                  </a:cubicBezTo>
                  <a:cubicBezTo>
                    <a:pt x="1728" y="2054"/>
                    <a:pt x="1728" y="2054"/>
                    <a:pt x="1728" y="2054"/>
                  </a:cubicBezTo>
                  <a:cubicBezTo>
                    <a:pt x="1728" y="2054"/>
                    <a:pt x="1728" y="2054"/>
                    <a:pt x="1719" y="2054"/>
                  </a:cubicBezTo>
                  <a:cubicBezTo>
                    <a:pt x="1504" y="2312"/>
                    <a:pt x="1504" y="2312"/>
                    <a:pt x="1504" y="2312"/>
                  </a:cubicBezTo>
                  <a:cubicBezTo>
                    <a:pt x="1496" y="2312"/>
                    <a:pt x="1496" y="2312"/>
                    <a:pt x="1496" y="2312"/>
                  </a:cubicBezTo>
                  <a:cubicBezTo>
                    <a:pt x="1169" y="2217"/>
                    <a:pt x="1169" y="2217"/>
                    <a:pt x="1169" y="2217"/>
                  </a:cubicBezTo>
                  <a:lnTo>
                    <a:pt x="1160" y="2217"/>
                  </a:lnTo>
                  <a:cubicBezTo>
                    <a:pt x="834" y="2312"/>
                    <a:pt x="834" y="2312"/>
                    <a:pt x="834" y="2312"/>
                  </a:cubicBezTo>
                  <a:cubicBezTo>
                    <a:pt x="834" y="2312"/>
                    <a:pt x="834" y="2312"/>
                    <a:pt x="825" y="2312"/>
                  </a:cubicBezTo>
                  <a:cubicBezTo>
                    <a:pt x="610" y="2054"/>
                    <a:pt x="610" y="2054"/>
                    <a:pt x="610" y="2054"/>
                  </a:cubicBezTo>
                  <a:cubicBezTo>
                    <a:pt x="602" y="2054"/>
                    <a:pt x="602" y="2054"/>
                    <a:pt x="602" y="2054"/>
                  </a:cubicBezTo>
                  <a:cubicBezTo>
                    <a:pt x="275" y="1960"/>
                    <a:pt x="275" y="1960"/>
                    <a:pt x="275" y="1960"/>
                  </a:cubicBezTo>
                  <a:cubicBezTo>
                    <a:pt x="275" y="1951"/>
                    <a:pt x="275" y="1951"/>
                    <a:pt x="275" y="1951"/>
                  </a:cubicBezTo>
                  <a:cubicBezTo>
                    <a:pt x="223" y="1616"/>
                    <a:pt x="223" y="1616"/>
                    <a:pt x="223" y="1616"/>
                  </a:cubicBezTo>
                  <a:lnTo>
                    <a:pt x="223" y="1607"/>
                  </a:lnTo>
                  <a:cubicBezTo>
                    <a:pt x="0" y="1349"/>
                    <a:pt x="0" y="1349"/>
                    <a:pt x="0" y="1349"/>
                  </a:cubicBezTo>
                  <a:lnTo>
                    <a:pt x="0" y="1349"/>
                  </a:lnTo>
                  <a:cubicBezTo>
                    <a:pt x="137" y="1040"/>
                    <a:pt x="137" y="1040"/>
                    <a:pt x="137" y="1040"/>
                  </a:cubicBezTo>
                  <a:cubicBezTo>
                    <a:pt x="137" y="1031"/>
                    <a:pt x="137" y="1031"/>
                    <a:pt x="137" y="1031"/>
                  </a:cubicBezTo>
                  <a:cubicBezTo>
                    <a:pt x="94" y="696"/>
                    <a:pt x="94" y="696"/>
                    <a:pt x="94" y="696"/>
                  </a:cubicBezTo>
                  <a:lnTo>
                    <a:pt x="94" y="688"/>
                  </a:lnTo>
                  <a:cubicBezTo>
                    <a:pt x="378" y="507"/>
                    <a:pt x="378" y="507"/>
                    <a:pt x="378" y="507"/>
                  </a:cubicBezTo>
                  <a:cubicBezTo>
                    <a:pt x="378" y="507"/>
                    <a:pt x="378" y="498"/>
                    <a:pt x="387" y="498"/>
                  </a:cubicBezTo>
                  <a:cubicBezTo>
                    <a:pt x="524" y="189"/>
                    <a:pt x="524" y="189"/>
                    <a:pt x="524" y="189"/>
                  </a:cubicBezTo>
                  <a:cubicBezTo>
                    <a:pt x="524" y="189"/>
                    <a:pt x="524" y="189"/>
                    <a:pt x="533" y="189"/>
                  </a:cubicBezTo>
                  <a:cubicBezTo>
                    <a:pt x="868" y="189"/>
                    <a:pt x="868" y="189"/>
                    <a:pt x="868" y="189"/>
                  </a:cubicBezTo>
                  <a:lnTo>
                    <a:pt x="877" y="189"/>
                  </a:lnTo>
                  <a:cubicBezTo>
                    <a:pt x="1160" y="0"/>
                    <a:pt x="1160" y="0"/>
                    <a:pt x="1160" y="0"/>
                  </a:cubicBezTo>
                  <a:lnTo>
                    <a:pt x="116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3418EDCF-FC22-734E-87BB-ADE3CFAC6314}"/>
                </a:ext>
              </a:extLst>
            </p:cNvPr>
            <p:cNvGrpSpPr/>
            <p:nvPr/>
          </p:nvGrpSpPr>
          <p:grpSpPr>
            <a:xfrm>
              <a:off x="8362966" y="13232192"/>
              <a:ext cx="731488" cy="654216"/>
              <a:chOff x="15870587" y="15004090"/>
              <a:chExt cx="633769" cy="566820"/>
            </a:xfrm>
          </p:grpSpPr>
          <p:sp>
            <p:nvSpPr>
              <p:cNvPr id="166" name="Freeform 163">
                <a:extLst>
                  <a:ext uri="{FF2B5EF4-FFF2-40B4-BE49-F238E27FC236}">
                    <a16:creationId xmlns:a16="http://schemas.microsoft.com/office/drawing/2014/main" id="{76511BA4-0445-B740-8C9C-B805AE608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0587" y="15004090"/>
                <a:ext cx="633769" cy="392758"/>
              </a:xfrm>
              <a:custGeom>
                <a:avLst/>
                <a:gdLst>
                  <a:gd name="T0" fmla="*/ 506 w 625"/>
                  <a:gd name="T1" fmla="*/ 389 h 390"/>
                  <a:gd name="T2" fmla="*/ 506 w 625"/>
                  <a:gd name="T3" fmla="*/ 389 h 390"/>
                  <a:gd name="T4" fmla="*/ 235 w 625"/>
                  <a:gd name="T5" fmla="*/ 389 h 390"/>
                  <a:gd name="T6" fmla="*/ 181 w 625"/>
                  <a:gd name="T7" fmla="*/ 335 h 390"/>
                  <a:gd name="T8" fmla="*/ 99 w 625"/>
                  <a:gd name="T9" fmla="*/ 63 h 390"/>
                  <a:gd name="T10" fmla="*/ 27 w 625"/>
                  <a:gd name="T11" fmla="*/ 63 h 390"/>
                  <a:gd name="T12" fmla="*/ 0 w 625"/>
                  <a:gd name="T13" fmla="*/ 36 h 390"/>
                  <a:gd name="T14" fmla="*/ 27 w 625"/>
                  <a:gd name="T15" fmla="*/ 0 h 390"/>
                  <a:gd name="T16" fmla="*/ 117 w 625"/>
                  <a:gd name="T17" fmla="*/ 0 h 390"/>
                  <a:gd name="T18" fmla="*/ 145 w 625"/>
                  <a:gd name="T19" fmla="*/ 27 h 390"/>
                  <a:gd name="T20" fmla="*/ 235 w 625"/>
                  <a:gd name="T21" fmla="*/ 326 h 390"/>
                  <a:gd name="T22" fmla="*/ 235 w 625"/>
                  <a:gd name="T23" fmla="*/ 326 h 390"/>
                  <a:gd name="T24" fmla="*/ 506 w 625"/>
                  <a:gd name="T25" fmla="*/ 326 h 390"/>
                  <a:gd name="T26" fmla="*/ 506 w 625"/>
                  <a:gd name="T27" fmla="*/ 326 h 390"/>
                  <a:gd name="T28" fmla="*/ 551 w 625"/>
                  <a:gd name="T29" fmla="*/ 154 h 390"/>
                  <a:gd name="T30" fmla="*/ 325 w 625"/>
                  <a:gd name="T31" fmla="*/ 154 h 390"/>
                  <a:gd name="T32" fmla="*/ 298 w 625"/>
                  <a:gd name="T33" fmla="*/ 118 h 390"/>
                  <a:gd name="T34" fmla="*/ 325 w 625"/>
                  <a:gd name="T35" fmla="*/ 91 h 390"/>
                  <a:gd name="T36" fmla="*/ 588 w 625"/>
                  <a:gd name="T37" fmla="*/ 91 h 390"/>
                  <a:gd name="T38" fmla="*/ 615 w 625"/>
                  <a:gd name="T39" fmla="*/ 109 h 390"/>
                  <a:gd name="T40" fmla="*/ 624 w 625"/>
                  <a:gd name="T41" fmla="*/ 127 h 390"/>
                  <a:gd name="T42" fmla="*/ 560 w 625"/>
                  <a:gd name="T43" fmla="*/ 335 h 390"/>
                  <a:gd name="T44" fmla="*/ 506 w 625"/>
                  <a:gd name="T45" fmla="*/ 389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5" h="390">
                    <a:moveTo>
                      <a:pt x="506" y="389"/>
                    </a:moveTo>
                    <a:lnTo>
                      <a:pt x="506" y="389"/>
                    </a:lnTo>
                    <a:cubicBezTo>
                      <a:pt x="235" y="389"/>
                      <a:pt x="235" y="389"/>
                      <a:pt x="235" y="389"/>
                    </a:cubicBezTo>
                    <a:cubicBezTo>
                      <a:pt x="208" y="389"/>
                      <a:pt x="181" y="362"/>
                      <a:pt x="181" y="335"/>
                    </a:cubicBezTo>
                    <a:cubicBezTo>
                      <a:pt x="99" y="63"/>
                      <a:pt x="99" y="63"/>
                      <a:pt x="99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9" y="63"/>
                      <a:pt x="0" y="46"/>
                      <a:pt x="0" y="36"/>
                    </a:cubicBezTo>
                    <a:cubicBezTo>
                      <a:pt x="0" y="18"/>
                      <a:pt x="9" y="0"/>
                      <a:pt x="2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45" y="9"/>
                      <a:pt x="145" y="27"/>
                    </a:cubicBezTo>
                    <a:cubicBezTo>
                      <a:pt x="235" y="326"/>
                      <a:pt x="235" y="326"/>
                      <a:pt x="235" y="326"/>
                    </a:cubicBezTo>
                    <a:lnTo>
                      <a:pt x="235" y="326"/>
                    </a:lnTo>
                    <a:cubicBezTo>
                      <a:pt x="506" y="326"/>
                      <a:pt x="506" y="326"/>
                      <a:pt x="506" y="326"/>
                    </a:cubicBezTo>
                    <a:lnTo>
                      <a:pt x="506" y="326"/>
                    </a:lnTo>
                    <a:cubicBezTo>
                      <a:pt x="551" y="154"/>
                      <a:pt x="551" y="154"/>
                      <a:pt x="551" y="154"/>
                    </a:cubicBezTo>
                    <a:cubicBezTo>
                      <a:pt x="325" y="154"/>
                      <a:pt x="325" y="154"/>
                      <a:pt x="325" y="154"/>
                    </a:cubicBezTo>
                    <a:cubicBezTo>
                      <a:pt x="307" y="154"/>
                      <a:pt x="298" y="136"/>
                      <a:pt x="298" y="118"/>
                    </a:cubicBezTo>
                    <a:cubicBezTo>
                      <a:pt x="298" y="109"/>
                      <a:pt x="307" y="91"/>
                      <a:pt x="325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96" y="91"/>
                      <a:pt x="605" y="100"/>
                      <a:pt x="615" y="109"/>
                    </a:cubicBezTo>
                    <a:cubicBezTo>
                      <a:pt x="624" y="109"/>
                      <a:pt x="624" y="118"/>
                      <a:pt x="624" y="127"/>
                    </a:cubicBezTo>
                    <a:cubicBezTo>
                      <a:pt x="560" y="335"/>
                      <a:pt x="560" y="335"/>
                      <a:pt x="560" y="335"/>
                    </a:cubicBezTo>
                    <a:cubicBezTo>
                      <a:pt x="560" y="362"/>
                      <a:pt x="533" y="389"/>
                      <a:pt x="506" y="38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7" name="Freeform 164">
                <a:extLst>
                  <a:ext uri="{FF2B5EF4-FFF2-40B4-BE49-F238E27FC236}">
                    <a16:creationId xmlns:a16="http://schemas.microsoft.com/office/drawing/2014/main" id="{20DFAFC5-4C12-E545-A0F4-DB186E2D6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7870" y="15450406"/>
                <a:ext cx="120507" cy="120504"/>
              </a:xfrm>
              <a:custGeom>
                <a:avLst/>
                <a:gdLst>
                  <a:gd name="T0" fmla="*/ 0 w 118"/>
                  <a:gd name="T1" fmla="*/ 63 h 119"/>
                  <a:gd name="T2" fmla="*/ 0 w 118"/>
                  <a:gd name="T3" fmla="*/ 63 h 119"/>
                  <a:gd name="T4" fmla="*/ 63 w 118"/>
                  <a:gd name="T5" fmla="*/ 0 h 119"/>
                  <a:gd name="T6" fmla="*/ 117 w 118"/>
                  <a:gd name="T7" fmla="*/ 63 h 119"/>
                  <a:gd name="T8" fmla="*/ 63 w 118"/>
                  <a:gd name="T9" fmla="*/ 118 h 119"/>
                  <a:gd name="T10" fmla="*/ 0 w 118"/>
                  <a:gd name="T11" fmla="*/ 6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9">
                    <a:moveTo>
                      <a:pt x="0" y="63"/>
                    </a:moveTo>
                    <a:lnTo>
                      <a:pt x="0" y="63"/>
                    </a:lnTo>
                    <a:cubicBezTo>
                      <a:pt x="0" y="27"/>
                      <a:pt x="27" y="0"/>
                      <a:pt x="63" y="0"/>
                    </a:cubicBezTo>
                    <a:cubicBezTo>
                      <a:pt x="99" y="0"/>
                      <a:pt x="117" y="27"/>
                      <a:pt x="117" y="63"/>
                    </a:cubicBezTo>
                    <a:cubicBezTo>
                      <a:pt x="117" y="99"/>
                      <a:pt x="99" y="118"/>
                      <a:pt x="63" y="118"/>
                    </a:cubicBezTo>
                    <a:cubicBezTo>
                      <a:pt x="27" y="118"/>
                      <a:pt x="0" y="99"/>
                      <a:pt x="0" y="6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8" name="Freeform 165">
                <a:extLst>
                  <a:ext uri="{FF2B5EF4-FFF2-40B4-BE49-F238E27FC236}">
                    <a16:creationId xmlns:a16="http://schemas.microsoft.com/office/drawing/2014/main" id="{01987476-7008-1648-88D1-CF78DBE69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8144" y="15450406"/>
                <a:ext cx="120507" cy="120504"/>
              </a:xfrm>
              <a:custGeom>
                <a:avLst/>
                <a:gdLst>
                  <a:gd name="T0" fmla="*/ 0 w 119"/>
                  <a:gd name="T1" fmla="*/ 63 h 119"/>
                  <a:gd name="T2" fmla="*/ 0 w 119"/>
                  <a:gd name="T3" fmla="*/ 63 h 119"/>
                  <a:gd name="T4" fmla="*/ 63 w 119"/>
                  <a:gd name="T5" fmla="*/ 0 h 119"/>
                  <a:gd name="T6" fmla="*/ 118 w 119"/>
                  <a:gd name="T7" fmla="*/ 63 h 119"/>
                  <a:gd name="T8" fmla="*/ 63 w 119"/>
                  <a:gd name="T9" fmla="*/ 118 h 119"/>
                  <a:gd name="T10" fmla="*/ 0 w 119"/>
                  <a:gd name="T11" fmla="*/ 6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119">
                    <a:moveTo>
                      <a:pt x="0" y="63"/>
                    </a:moveTo>
                    <a:lnTo>
                      <a:pt x="0" y="63"/>
                    </a:lnTo>
                    <a:cubicBezTo>
                      <a:pt x="0" y="27"/>
                      <a:pt x="27" y="0"/>
                      <a:pt x="63" y="0"/>
                    </a:cubicBezTo>
                    <a:cubicBezTo>
                      <a:pt x="90" y="0"/>
                      <a:pt x="118" y="27"/>
                      <a:pt x="118" y="63"/>
                    </a:cubicBezTo>
                    <a:cubicBezTo>
                      <a:pt x="118" y="99"/>
                      <a:pt x="90" y="118"/>
                      <a:pt x="63" y="118"/>
                    </a:cubicBezTo>
                    <a:cubicBezTo>
                      <a:pt x="27" y="118"/>
                      <a:pt x="0" y="99"/>
                      <a:pt x="0" y="6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3322C74-3A4A-514E-97F9-D79066B4AD88}"/>
              </a:ext>
            </a:extLst>
          </p:cNvPr>
          <p:cNvGrpSpPr/>
          <p:nvPr/>
        </p:nvGrpSpPr>
        <p:grpSpPr>
          <a:xfrm>
            <a:off x="11344704" y="10361267"/>
            <a:ext cx="2094669" cy="2082764"/>
            <a:chOff x="15886525" y="12508630"/>
            <a:chExt cx="2038126" cy="2026542"/>
          </a:xfrm>
        </p:grpSpPr>
        <p:sp>
          <p:nvSpPr>
            <p:cNvPr id="170" name="Freeform 365">
              <a:extLst>
                <a:ext uri="{FF2B5EF4-FFF2-40B4-BE49-F238E27FC236}">
                  <a16:creationId xmlns:a16="http://schemas.microsoft.com/office/drawing/2014/main" id="{F433ACCB-08A6-A241-80CA-3081C3B2C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6525" y="12508630"/>
              <a:ext cx="2038126" cy="2026542"/>
            </a:xfrm>
            <a:custGeom>
              <a:avLst/>
              <a:gdLst>
                <a:gd name="T0" fmla="*/ 1169 w 2330"/>
                <a:gd name="T1" fmla="*/ 0 h 2313"/>
                <a:gd name="T2" fmla="*/ 1169 w 2330"/>
                <a:gd name="T3" fmla="*/ 0 h 2313"/>
                <a:gd name="T4" fmla="*/ 1453 w 2330"/>
                <a:gd name="T5" fmla="*/ 189 h 2313"/>
                <a:gd name="T6" fmla="*/ 1461 w 2330"/>
                <a:gd name="T7" fmla="*/ 189 h 2313"/>
                <a:gd name="T8" fmla="*/ 1796 w 2330"/>
                <a:gd name="T9" fmla="*/ 189 h 2313"/>
                <a:gd name="T10" fmla="*/ 1805 w 2330"/>
                <a:gd name="T11" fmla="*/ 189 h 2313"/>
                <a:gd name="T12" fmla="*/ 1943 w 2330"/>
                <a:gd name="T13" fmla="*/ 498 h 2313"/>
                <a:gd name="T14" fmla="*/ 1951 w 2330"/>
                <a:gd name="T15" fmla="*/ 507 h 2313"/>
                <a:gd name="T16" fmla="*/ 2235 w 2330"/>
                <a:gd name="T17" fmla="*/ 688 h 2313"/>
                <a:gd name="T18" fmla="*/ 2235 w 2330"/>
                <a:gd name="T19" fmla="*/ 696 h 2313"/>
                <a:gd name="T20" fmla="*/ 2192 w 2330"/>
                <a:gd name="T21" fmla="*/ 1031 h 2313"/>
                <a:gd name="T22" fmla="*/ 2192 w 2330"/>
                <a:gd name="T23" fmla="*/ 1040 h 2313"/>
                <a:gd name="T24" fmla="*/ 2329 w 2330"/>
                <a:gd name="T25" fmla="*/ 1349 h 2313"/>
                <a:gd name="T26" fmla="*/ 2329 w 2330"/>
                <a:gd name="T27" fmla="*/ 1349 h 2313"/>
                <a:gd name="T28" fmla="*/ 2106 w 2330"/>
                <a:gd name="T29" fmla="*/ 1607 h 2313"/>
                <a:gd name="T30" fmla="*/ 2106 w 2330"/>
                <a:gd name="T31" fmla="*/ 1616 h 2313"/>
                <a:gd name="T32" fmla="*/ 2054 w 2330"/>
                <a:gd name="T33" fmla="*/ 1951 h 2313"/>
                <a:gd name="T34" fmla="*/ 2054 w 2330"/>
                <a:gd name="T35" fmla="*/ 1960 h 2313"/>
                <a:gd name="T36" fmla="*/ 1728 w 2330"/>
                <a:gd name="T37" fmla="*/ 2054 h 2313"/>
                <a:gd name="T38" fmla="*/ 1719 w 2330"/>
                <a:gd name="T39" fmla="*/ 2054 h 2313"/>
                <a:gd name="T40" fmla="*/ 1504 w 2330"/>
                <a:gd name="T41" fmla="*/ 2312 h 2313"/>
                <a:gd name="T42" fmla="*/ 1496 w 2330"/>
                <a:gd name="T43" fmla="*/ 2312 h 2313"/>
                <a:gd name="T44" fmla="*/ 1169 w 2330"/>
                <a:gd name="T45" fmla="*/ 2217 h 2313"/>
                <a:gd name="T46" fmla="*/ 1160 w 2330"/>
                <a:gd name="T47" fmla="*/ 2217 h 2313"/>
                <a:gd name="T48" fmla="*/ 834 w 2330"/>
                <a:gd name="T49" fmla="*/ 2312 h 2313"/>
                <a:gd name="T50" fmla="*/ 825 w 2330"/>
                <a:gd name="T51" fmla="*/ 2312 h 2313"/>
                <a:gd name="T52" fmla="*/ 610 w 2330"/>
                <a:gd name="T53" fmla="*/ 2054 h 2313"/>
                <a:gd name="T54" fmla="*/ 602 w 2330"/>
                <a:gd name="T55" fmla="*/ 2054 h 2313"/>
                <a:gd name="T56" fmla="*/ 275 w 2330"/>
                <a:gd name="T57" fmla="*/ 1960 h 2313"/>
                <a:gd name="T58" fmla="*/ 275 w 2330"/>
                <a:gd name="T59" fmla="*/ 1951 h 2313"/>
                <a:gd name="T60" fmla="*/ 223 w 2330"/>
                <a:gd name="T61" fmla="*/ 1616 h 2313"/>
                <a:gd name="T62" fmla="*/ 223 w 2330"/>
                <a:gd name="T63" fmla="*/ 1607 h 2313"/>
                <a:gd name="T64" fmla="*/ 0 w 2330"/>
                <a:gd name="T65" fmla="*/ 1349 h 2313"/>
                <a:gd name="T66" fmla="*/ 0 w 2330"/>
                <a:gd name="T67" fmla="*/ 1349 h 2313"/>
                <a:gd name="T68" fmla="*/ 137 w 2330"/>
                <a:gd name="T69" fmla="*/ 1040 h 2313"/>
                <a:gd name="T70" fmla="*/ 137 w 2330"/>
                <a:gd name="T71" fmla="*/ 1031 h 2313"/>
                <a:gd name="T72" fmla="*/ 94 w 2330"/>
                <a:gd name="T73" fmla="*/ 696 h 2313"/>
                <a:gd name="T74" fmla="*/ 94 w 2330"/>
                <a:gd name="T75" fmla="*/ 688 h 2313"/>
                <a:gd name="T76" fmla="*/ 378 w 2330"/>
                <a:gd name="T77" fmla="*/ 507 h 2313"/>
                <a:gd name="T78" fmla="*/ 387 w 2330"/>
                <a:gd name="T79" fmla="*/ 498 h 2313"/>
                <a:gd name="T80" fmla="*/ 524 w 2330"/>
                <a:gd name="T81" fmla="*/ 189 h 2313"/>
                <a:gd name="T82" fmla="*/ 533 w 2330"/>
                <a:gd name="T83" fmla="*/ 189 h 2313"/>
                <a:gd name="T84" fmla="*/ 868 w 2330"/>
                <a:gd name="T85" fmla="*/ 189 h 2313"/>
                <a:gd name="T86" fmla="*/ 877 w 2330"/>
                <a:gd name="T87" fmla="*/ 189 h 2313"/>
                <a:gd name="T88" fmla="*/ 1160 w 2330"/>
                <a:gd name="T89" fmla="*/ 0 h 2313"/>
                <a:gd name="T90" fmla="*/ 1169 w 2330"/>
                <a:gd name="T91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0" h="2313">
                  <a:moveTo>
                    <a:pt x="1169" y="0"/>
                  </a:moveTo>
                  <a:lnTo>
                    <a:pt x="1169" y="0"/>
                  </a:lnTo>
                  <a:cubicBezTo>
                    <a:pt x="1453" y="189"/>
                    <a:pt x="1453" y="189"/>
                    <a:pt x="1453" y="189"/>
                  </a:cubicBezTo>
                  <a:lnTo>
                    <a:pt x="1461" y="189"/>
                  </a:lnTo>
                  <a:cubicBezTo>
                    <a:pt x="1796" y="189"/>
                    <a:pt x="1796" y="189"/>
                    <a:pt x="1796" y="189"/>
                  </a:cubicBezTo>
                  <a:cubicBezTo>
                    <a:pt x="1805" y="189"/>
                    <a:pt x="1805" y="189"/>
                    <a:pt x="1805" y="189"/>
                  </a:cubicBezTo>
                  <a:cubicBezTo>
                    <a:pt x="1943" y="498"/>
                    <a:pt x="1943" y="498"/>
                    <a:pt x="1943" y="498"/>
                  </a:cubicBezTo>
                  <a:lnTo>
                    <a:pt x="1951" y="507"/>
                  </a:lnTo>
                  <a:cubicBezTo>
                    <a:pt x="2235" y="688"/>
                    <a:pt x="2235" y="688"/>
                    <a:pt x="2235" y="688"/>
                  </a:cubicBezTo>
                  <a:lnTo>
                    <a:pt x="2235" y="696"/>
                  </a:lnTo>
                  <a:cubicBezTo>
                    <a:pt x="2192" y="1031"/>
                    <a:pt x="2192" y="1031"/>
                    <a:pt x="2192" y="1031"/>
                  </a:cubicBezTo>
                  <a:cubicBezTo>
                    <a:pt x="2192" y="1031"/>
                    <a:pt x="2192" y="1031"/>
                    <a:pt x="2192" y="1040"/>
                  </a:cubicBezTo>
                  <a:cubicBezTo>
                    <a:pt x="2329" y="1349"/>
                    <a:pt x="2329" y="1349"/>
                    <a:pt x="2329" y="1349"/>
                  </a:cubicBezTo>
                  <a:lnTo>
                    <a:pt x="2329" y="1349"/>
                  </a:lnTo>
                  <a:cubicBezTo>
                    <a:pt x="2106" y="1607"/>
                    <a:pt x="2106" y="1607"/>
                    <a:pt x="2106" y="1607"/>
                  </a:cubicBezTo>
                  <a:lnTo>
                    <a:pt x="2106" y="1616"/>
                  </a:lnTo>
                  <a:cubicBezTo>
                    <a:pt x="2054" y="1951"/>
                    <a:pt x="2054" y="1951"/>
                    <a:pt x="2054" y="1951"/>
                  </a:cubicBezTo>
                  <a:cubicBezTo>
                    <a:pt x="2054" y="1951"/>
                    <a:pt x="2054" y="1951"/>
                    <a:pt x="2054" y="1960"/>
                  </a:cubicBezTo>
                  <a:cubicBezTo>
                    <a:pt x="1728" y="2054"/>
                    <a:pt x="1728" y="2054"/>
                    <a:pt x="1728" y="2054"/>
                  </a:cubicBezTo>
                  <a:cubicBezTo>
                    <a:pt x="1728" y="2054"/>
                    <a:pt x="1728" y="2054"/>
                    <a:pt x="1719" y="2054"/>
                  </a:cubicBezTo>
                  <a:cubicBezTo>
                    <a:pt x="1504" y="2312"/>
                    <a:pt x="1504" y="2312"/>
                    <a:pt x="1504" y="2312"/>
                  </a:cubicBezTo>
                  <a:cubicBezTo>
                    <a:pt x="1496" y="2312"/>
                    <a:pt x="1496" y="2312"/>
                    <a:pt x="1496" y="2312"/>
                  </a:cubicBezTo>
                  <a:cubicBezTo>
                    <a:pt x="1169" y="2217"/>
                    <a:pt x="1169" y="2217"/>
                    <a:pt x="1169" y="2217"/>
                  </a:cubicBezTo>
                  <a:lnTo>
                    <a:pt x="1160" y="2217"/>
                  </a:lnTo>
                  <a:cubicBezTo>
                    <a:pt x="834" y="2312"/>
                    <a:pt x="834" y="2312"/>
                    <a:pt x="834" y="2312"/>
                  </a:cubicBezTo>
                  <a:cubicBezTo>
                    <a:pt x="834" y="2312"/>
                    <a:pt x="834" y="2312"/>
                    <a:pt x="825" y="2312"/>
                  </a:cubicBezTo>
                  <a:cubicBezTo>
                    <a:pt x="610" y="2054"/>
                    <a:pt x="610" y="2054"/>
                    <a:pt x="610" y="2054"/>
                  </a:cubicBezTo>
                  <a:cubicBezTo>
                    <a:pt x="602" y="2054"/>
                    <a:pt x="602" y="2054"/>
                    <a:pt x="602" y="2054"/>
                  </a:cubicBezTo>
                  <a:cubicBezTo>
                    <a:pt x="275" y="1960"/>
                    <a:pt x="275" y="1960"/>
                    <a:pt x="275" y="1960"/>
                  </a:cubicBezTo>
                  <a:cubicBezTo>
                    <a:pt x="275" y="1951"/>
                    <a:pt x="275" y="1951"/>
                    <a:pt x="275" y="1951"/>
                  </a:cubicBezTo>
                  <a:cubicBezTo>
                    <a:pt x="223" y="1616"/>
                    <a:pt x="223" y="1616"/>
                    <a:pt x="223" y="1616"/>
                  </a:cubicBezTo>
                  <a:lnTo>
                    <a:pt x="223" y="1607"/>
                  </a:lnTo>
                  <a:cubicBezTo>
                    <a:pt x="0" y="1349"/>
                    <a:pt x="0" y="1349"/>
                    <a:pt x="0" y="1349"/>
                  </a:cubicBezTo>
                  <a:lnTo>
                    <a:pt x="0" y="1349"/>
                  </a:lnTo>
                  <a:cubicBezTo>
                    <a:pt x="137" y="1040"/>
                    <a:pt x="137" y="1040"/>
                    <a:pt x="137" y="1040"/>
                  </a:cubicBezTo>
                  <a:cubicBezTo>
                    <a:pt x="137" y="1031"/>
                    <a:pt x="137" y="1031"/>
                    <a:pt x="137" y="1031"/>
                  </a:cubicBezTo>
                  <a:cubicBezTo>
                    <a:pt x="94" y="696"/>
                    <a:pt x="94" y="696"/>
                    <a:pt x="94" y="696"/>
                  </a:cubicBezTo>
                  <a:lnTo>
                    <a:pt x="94" y="688"/>
                  </a:lnTo>
                  <a:cubicBezTo>
                    <a:pt x="378" y="507"/>
                    <a:pt x="378" y="507"/>
                    <a:pt x="378" y="507"/>
                  </a:cubicBezTo>
                  <a:cubicBezTo>
                    <a:pt x="378" y="507"/>
                    <a:pt x="378" y="498"/>
                    <a:pt x="387" y="498"/>
                  </a:cubicBezTo>
                  <a:cubicBezTo>
                    <a:pt x="524" y="189"/>
                    <a:pt x="524" y="189"/>
                    <a:pt x="524" y="189"/>
                  </a:cubicBezTo>
                  <a:cubicBezTo>
                    <a:pt x="524" y="189"/>
                    <a:pt x="524" y="189"/>
                    <a:pt x="533" y="189"/>
                  </a:cubicBezTo>
                  <a:cubicBezTo>
                    <a:pt x="868" y="189"/>
                    <a:pt x="868" y="189"/>
                    <a:pt x="868" y="189"/>
                  </a:cubicBezTo>
                  <a:lnTo>
                    <a:pt x="877" y="189"/>
                  </a:lnTo>
                  <a:cubicBezTo>
                    <a:pt x="1160" y="0"/>
                    <a:pt x="1160" y="0"/>
                    <a:pt x="1160" y="0"/>
                  </a:cubicBezTo>
                  <a:lnTo>
                    <a:pt x="1169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1164CA0-811C-584A-9A48-09143AAF66BF}"/>
                </a:ext>
              </a:extLst>
            </p:cNvPr>
            <p:cNvGrpSpPr/>
            <p:nvPr/>
          </p:nvGrpSpPr>
          <p:grpSpPr>
            <a:xfrm>
              <a:off x="16560448" y="13138128"/>
              <a:ext cx="803606" cy="767545"/>
              <a:chOff x="18039683" y="17503460"/>
              <a:chExt cx="696253" cy="665009"/>
            </a:xfrm>
          </p:grpSpPr>
          <p:sp>
            <p:nvSpPr>
              <p:cNvPr id="172" name="Freeform 166">
                <a:extLst>
                  <a:ext uri="{FF2B5EF4-FFF2-40B4-BE49-F238E27FC236}">
                    <a16:creationId xmlns:a16="http://schemas.microsoft.com/office/drawing/2014/main" id="{A9151403-F6F7-BC44-8524-B1B5FD685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1871" y="17838195"/>
                <a:ext cx="165138" cy="165138"/>
              </a:xfrm>
              <a:custGeom>
                <a:avLst/>
                <a:gdLst>
                  <a:gd name="T0" fmla="*/ 117 w 163"/>
                  <a:gd name="T1" fmla="*/ 163 h 164"/>
                  <a:gd name="T2" fmla="*/ 117 w 163"/>
                  <a:gd name="T3" fmla="*/ 163 h 164"/>
                  <a:gd name="T4" fmla="*/ 45 w 163"/>
                  <a:gd name="T5" fmla="*/ 163 h 164"/>
                  <a:gd name="T6" fmla="*/ 0 w 163"/>
                  <a:gd name="T7" fmla="*/ 127 h 164"/>
                  <a:gd name="T8" fmla="*/ 0 w 163"/>
                  <a:gd name="T9" fmla="*/ 46 h 164"/>
                  <a:gd name="T10" fmla="*/ 45 w 163"/>
                  <a:gd name="T11" fmla="*/ 0 h 164"/>
                  <a:gd name="T12" fmla="*/ 117 w 163"/>
                  <a:gd name="T13" fmla="*/ 0 h 164"/>
                  <a:gd name="T14" fmla="*/ 162 w 163"/>
                  <a:gd name="T15" fmla="*/ 46 h 164"/>
                  <a:gd name="T16" fmla="*/ 162 w 163"/>
                  <a:gd name="T17" fmla="*/ 127 h 164"/>
                  <a:gd name="T18" fmla="*/ 117 w 163"/>
                  <a:gd name="T19" fmla="*/ 163 h 164"/>
                  <a:gd name="T20" fmla="*/ 117 w 163"/>
                  <a:gd name="T21" fmla="*/ 46 h 164"/>
                  <a:gd name="T22" fmla="*/ 117 w 163"/>
                  <a:gd name="T23" fmla="*/ 46 h 164"/>
                  <a:gd name="T24" fmla="*/ 45 w 163"/>
                  <a:gd name="T25" fmla="*/ 46 h 164"/>
                  <a:gd name="T26" fmla="*/ 45 w 163"/>
                  <a:gd name="T27" fmla="*/ 127 h 164"/>
                  <a:gd name="T28" fmla="*/ 117 w 163"/>
                  <a:gd name="T29" fmla="*/ 127 h 164"/>
                  <a:gd name="T30" fmla="*/ 117 w 163"/>
                  <a:gd name="T31" fmla="*/ 4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3" h="164">
                    <a:moveTo>
                      <a:pt x="117" y="163"/>
                    </a:moveTo>
                    <a:lnTo>
                      <a:pt x="117" y="163"/>
                    </a:lnTo>
                    <a:cubicBezTo>
                      <a:pt x="45" y="163"/>
                      <a:pt x="45" y="163"/>
                      <a:pt x="45" y="163"/>
                    </a:cubicBezTo>
                    <a:cubicBezTo>
                      <a:pt x="18" y="163"/>
                      <a:pt x="0" y="145"/>
                      <a:pt x="0" y="12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8"/>
                      <a:pt x="18" y="0"/>
                      <a:pt x="45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44" y="0"/>
                      <a:pt x="162" y="28"/>
                      <a:pt x="162" y="46"/>
                    </a:cubicBezTo>
                    <a:cubicBezTo>
                      <a:pt x="162" y="127"/>
                      <a:pt x="162" y="127"/>
                      <a:pt x="162" y="127"/>
                    </a:cubicBezTo>
                    <a:cubicBezTo>
                      <a:pt x="162" y="145"/>
                      <a:pt x="144" y="163"/>
                      <a:pt x="117" y="163"/>
                    </a:cubicBezTo>
                    <a:close/>
                    <a:moveTo>
                      <a:pt x="117" y="46"/>
                    </a:moveTo>
                    <a:lnTo>
                      <a:pt x="117" y="46"/>
                    </a:ln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117" y="127"/>
                      <a:pt x="117" y="127"/>
                      <a:pt x="117" y="127"/>
                    </a:cubicBezTo>
                    <a:lnTo>
                      <a:pt x="117" y="4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3" name="Freeform 167">
                <a:extLst>
                  <a:ext uri="{FF2B5EF4-FFF2-40B4-BE49-F238E27FC236}">
                    <a16:creationId xmlns:a16="http://schemas.microsoft.com/office/drawing/2014/main" id="{8A482644-E86E-8048-B370-17779B670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8609" y="17628428"/>
                <a:ext cx="687327" cy="540041"/>
              </a:xfrm>
              <a:custGeom>
                <a:avLst/>
                <a:gdLst>
                  <a:gd name="T0" fmla="*/ 570 w 679"/>
                  <a:gd name="T1" fmla="*/ 534 h 535"/>
                  <a:gd name="T2" fmla="*/ 570 w 679"/>
                  <a:gd name="T3" fmla="*/ 534 h 535"/>
                  <a:gd name="T4" fmla="*/ 109 w 679"/>
                  <a:gd name="T5" fmla="*/ 534 h 535"/>
                  <a:gd name="T6" fmla="*/ 0 w 679"/>
                  <a:gd name="T7" fmla="*/ 425 h 535"/>
                  <a:gd name="T8" fmla="*/ 0 w 679"/>
                  <a:gd name="T9" fmla="*/ 0 h 535"/>
                  <a:gd name="T10" fmla="*/ 64 w 679"/>
                  <a:gd name="T11" fmla="*/ 0 h 535"/>
                  <a:gd name="T12" fmla="*/ 64 w 679"/>
                  <a:gd name="T13" fmla="*/ 425 h 535"/>
                  <a:gd name="T14" fmla="*/ 109 w 679"/>
                  <a:gd name="T15" fmla="*/ 479 h 535"/>
                  <a:gd name="T16" fmla="*/ 570 w 679"/>
                  <a:gd name="T17" fmla="*/ 479 h 535"/>
                  <a:gd name="T18" fmla="*/ 615 w 679"/>
                  <a:gd name="T19" fmla="*/ 425 h 535"/>
                  <a:gd name="T20" fmla="*/ 615 w 679"/>
                  <a:gd name="T21" fmla="*/ 154 h 535"/>
                  <a:gd name="T22" fmla="*/ 570 w 679"/>
                  <a:gd name="T23" fmla="*/ 100 h 535"/>
                  <a:gd name="T24" fmla="*/ 109 w 679"/>
                  <a:gd name="T25" fmla="*/ 100 h 535"/>
                  <a:gd name="T26" fmla="*/ 109 w 679"/>
                  <a:gd name="T27" fmla="*/ 46 h 535"/>
                  <a:gd name="T28" fmla="*/ 570 w 679"/>
                  <a:gd name="T29" fmla="*/ 46 h 535"/>
                  <a:gd name="T30" fmla="*/ 678 w 679"/>
                  <a:gd name="T31" fmla="*/ 154 h 535"/>
                  <a:gd name="T32" fmla="*/ 678 w 679"/>
                  <a:gd name="T33" fmla="*/ 425 h 535"/>
                  <a:gd name="T34" fmla="*/ 570 w 679"/>
                  <a:gd name="T35" fmla="*/ 534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9" h="535">
                    <a:moveTo>
                      <a:pt x="570" y="534"/>
                    </a:moveTo>
                    <a:lnTo>
                      <a:pt x="570" y="534"/>
                    </a:lnTo>
                    <a:cubicBezTo>
                      <a:pt x="109" y="534"/>
                      <a:pt x="109" y="534"/>
                      <a:pt x="109" y="534"/>
                    </a:cubicBezTo>
                    <a:cubicBezTo>
                      <a:pt x="46" y="534"/>
                      <a:pt x="0" y="489"/>
                      <a:pt x="0" y="4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425"/>
                      <a:pt x="64" y="425"/>
                      <a:pt x="64" y="425"/>
                    </a:cubicBezTo>
                    <a:cubicBezTo>
                      <a:pt x="64" y="453"/>
                      <a:pt x="82" y="479"/>
                      <a:pt x="109" y="479"/>
                    </a:cubicBezTo>
                    <a:cubicBezTo>
                      <a:pt x="570" y="479"/>
                      <a:pt x="570" y="479"/>
                      <a:pt x="570" y="479"/>
                    </a:cubicBezTo>
                    <a:cubicBezTo>
                      <a:pt x="597" y="479"/>
                      <a:pt x="615" y="453"/>
                      <a:pt x="615" y="425"/>
                    </a:cubicBezTo>
                    <a:cubicBezTo>
                      <a:pt x="615" y="154"/>
                      <a:pt x="615" y="154"/>
                      <a:pt x="615" y="154"/>
                    </a:cubicBezTo>
                    <a:cubicBezTo>
                      <a:pt x="615" y="127"/>
                      <a:pt x="597" y="100"/>
                      <a:pt x="570" y="100"/>
                    </a:cubicBezTo>
                    <a:cubicBezTo>
                      <a:pt x="109" y="100"/>
                      <a:pt x="109" y="100"/>
                      <a:pt x="109" y="100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570" y="46"/>
                      <a:pt x="570" y="46"/>
                      <a:pt x="570" y="46"/>
                    </a:cubicBezTo>
                    <a:cubicBezTo>
                      <a:pt x="633" y="46"/>
                      <a:pt x="678" y="91"/>
                      <a:pt x="678" y="154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8" y="489"/>
                      <a:pt x="633" y="534"/>
                      <a:pt x="570" y="53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4" name="Freeform 168">
                <a:extLst>
                  <a:ext uri="{FF2B5EF4-FFF2-40B4-BE49-F238E27FC236}">
                    <a16:creationId xmlns:a16="http://schemas.microsoft.com/office/drawing/2014/main" id="{29D9E5A7-7E46-CE44-BBF9-39B1CF6AA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9683" y="17503460"/>
                <a:ext cx="633769" cy="227620"/>
              </a:xfrm>
              <a:custGeom>
                <a:avLst/>
                <a:gdLst>
                  <a:gd name="T0" fmla="*/ 118 w 625"/>
                  <a:gd name="T1" fmla="*/ 226 h 227"/>
                  <a:gd name="T2" fmla="*/ 118 w 625"/>
                  <a:gd name="T3" fmla="*/ 226 h 227"/>
                  <a:gd name="T4" fmla="*/ 9 w 625"/>
                  <a:gd name="T5" fmla="*/ 99 h 227"/>
                  <a:gd name="T6" fmla="*/ 127 w 625"/>
                  <a:gd name="T7" fmla="*/ 0 h 227"/>
                  <a:gd name="T8" fmla="*/ 525 w 625"/>
                  <a:gd name="T9" fmla="*/ 0 h 227"/>
                  <a:gd name="T10" fmla="*/ 624 w 625"/>
                  <a:gd name="T11" fmla="*/ 99 h 227"/>
                  <a:gd name="T12" fmla="*/ 624 w 625"/>
                  <a:gd name="T13" fmla="*/ 117 h 227"/>
                  <a:gd name="T14" fmla="*/ 597 w 625"/>
                  <a:gd name="T15" fmla="*/ 145 h 227"/>
                  <a:gd name="T16" fmla="*/ 597 w 625"/>
                  <a:gd name="T17" fmla="*/ 145 h 227"/>
                  <a:gd name="T18" fmla="*/ 561 w 625"/>
                  <a:gd name="T19" fmla="*/ 117 h 227"/>
                  <a:gd name="T20" fmla="*/ 561 w 625"/>
                  <a:gd name="T21" fmla="*/ 99 h 227"/>
                  <a:gd name="T22" fmla="*/ 525 w 625"/>
                  <a:gd name="T23" fmla="*/ 63 h 227"/>
                  <a:gd name="T24" fmla="*/ 127 w 625"/>
                  <a:gd name="T25" fmla="*/ 63 h 227"/>
                  <a:gd name="T26" fmla="*/ 73 w 625"/>
                  <a:gd name="T27" fmla="*/ 109 h 227"/>
                  <a:gd name="T28" fmla="*/ 118 w 625"/>
                  <a:gd name="T29" fmla="*/ 172 h 227"/>
                  <a:gd name="T30" fmla="*/ 118 w 625"/>
                  <a:gd name="T31" fmla="*/ 22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5" h="227">
                    <a:moveTo>
                      <a:pt x="118" y="226"/>
                    </a:moveTo>
                    <a:lnTo>
                      <a:pt x="118" y="226"/>
                    </a:lnTo>
                    <a:cubicBezTo>
                      <a:pt x="55" y="226"/>
                      <a:pt x="0" y="172"/>
                      <a:pt x="9" y="99"/>
                    </a:cubicBezTo>
                    <a:cubicBezTo>
                      <a:pt x="18" y="45"/>
                      <a:pt x="73" y="0"/>
                      <a:pt x="127" y="0"/>
                    </a:cubicBezTo>
                    <a:cubicBezTo>
                      <a:pt x="525" y="0"/>
                      <a:pt x="525" y="0"/>
                      <a:pt x="525" y="0"/>
                    </a:cubicBezTo>
                    <a:cubicBezTo>
                      <a:pt x="579" y="0"/>
                      <a:pt x="624" y="45"/>
                      <a:pt x="624" y="99"/>
                    </a:cubicBezTo>
                    <a:cubicBezTo>
                      <a:pt x="624" y="117"/>
                      <a:pt x="624" y="117"/>
                      <a:pt x="624" y="117"/>
                    </a:cubicBezTo>
                    <a:cubicBezTo>
                      <a:pt x="624" y="135"/>
                      <a:pt x="606" y="145"/>
                      <a:pt x="597" y="145"/>
                    </a:cubicBezTo>
                    <a:lnTo>
                      <a:pt x="597" y="145"/>
                    </a:lnTo>
                    <a:cubicBezTo>
                      <a:pt x="579" y="145"/>
                      <a:pt x="561" y="135"/>
                      <a:pt x="561" y="117"/>
                    </a:cubicBezTo>
                    <a:cubicBezTo>
                      <a:pt x="561" y="99"/>
                      <a:pt x="561" y="99"/>
                      <a:pt x="561" y="99"/>
                    </a:cubicBezTo>
                    <a:cubicBezTo>
                      <a:pt x="561" y="81"/>
                      <a:pt x="552" y="63"/>
                      <a:pt x="525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00" y="63"/>
                      <a:pt x="73" y="81"/>
                      <a:pt x="73" y="109"/>
                    </a:cubicBezTo>
                    <a:cubicBezTo>
                      <a:pt x="64" y="135"/>
                      <a:pt x="91" y="172"/>
                      <a:pt x="118" y="172"/>
                    </a:cubicBezTo>
                    <a:lnTo>
                      <a:pt x="118" y="226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FF4E957-D75D-944F-99BA-FCC14380F1CA}"/>
              </a:ext>
            </a:extLst>
          </p:cNvPr>
          <p:cNvGrpSpPr/>
          <p:nvPr/>
        </p:nvGrpSpPr>
        <p:grpSpPr>
          <a:xfrm>
            <a:off x="11341326" y="4341456"/>
            <a:ext cx="2094669" cy="2082764"/>
            <a:chOff x="15886525" y="16482753"/>
            <a:chExt cx="2038126" cy="2026542"/>
          </a:xfrm>
        </p:grpSpPr>
        <p:sp>
          <p:nvSpPr>
            <p:cNvPr id="176" name="Freeform 365">
              <a:extLst>
                <a:ext uri="{FF2B5EF4-FFF2-40B4-BE49-F238E27FC236}">
                  <a16:creationId xmlns:a16="http://schemas.microsoft.com/office/drawing/2014/main" id="{AB55F4D0-A0A0-1046-B6FC-3B4D0CC25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6525" y="16482753"/>
              <a:ext cx="2038126" cy="2026542"/>
            </a:xfrm>
            <a:custGeom>
              <a:avLst/>
              <a:gdLst>
                <a:gd name="T0" fmla="*/ 1169 w 2330"/>
                <a:gd name="T1" fmla="*/ 0 h 2313"/>
                <a:gd name="T2" fmla="*/ 1169 w 2330"/>
                <a:gd name="T3" fmla="*/ 0 h 2313"/>
                <a:gd name="T4" fmla="*/ 1453 w 2330"/>
                <a:gd name="T5" fmla="*/ 189 h 2313"/>
                <a:gd name="T6" fmla="*/ 1461 w 2330"/>
                <a:gd name="T7" fmla="*/ 189 h 2313"/>
                <a:gd name="T8" fmla="*/ 1796 w 2330"/>
                <a:gd name="T9" fmla="*/ 189 h 2313"/>
                <a:gd name="T10" fmla="*/ 1805 w 2330"/>
                <a:gd name="T11" fmla="*/ 189 h 2313"/>
                <a:gd name="T12" fmla="*/ 1943 w 2330"/>
                <a:gd name="T13" fmla="*/ 498 h 2313"/>
                <a:gd name="T14" fmla="*/ 1951 w 2330"/>
                <a:gd name="T15" fmla="*/ 507 h 2313"/>
                <a:gd name="T16" fmla="*/ 2235 w 2330"/>
                <a:gd name="T17" fmla="*/ 688 h 2313"/>
                <a:gd name="T18" fmla="*/ 2235 w 2330"/>
                <a:gd name="T19" fmla="*/ 696 h 2313"/>
                <a:gd name="T20" fmla="*/ 2192 w 2330"/>
                <a:gd name="T21" fmla="*/ 1031 h 2313"/>
                <a:gd name="T22" fmla="*/ 2192 w 2330"/>
                <a:gd name="T23" fmla="*/ 1040 h 2313"/>
                <a:gd name="T24" fmla="*/ 2329 w 2330"/>
                <a:gd name="T25" fmla="*/ 1349 h 2313"/>
                <a:gd name="T26" fmla="*/ 2329 w 2330"/>
                <a:gd name="T27" fmla="*/ 1349 h 2313"/>
                <a:gd name="T28" fmla="*/ 2106 w 2330"/>
                <a:gd name="T29" fmla="*/ 1607 h 2313"/>
                <a:gd name="T30" fmla="*/ 2106 w 2330"/>
                <a:gd name="T31" fmla="*/ 1616 h 2313"/>
                <a:gd name="T32" fmla="*/ 2054 w 2330"/>
                <a:gd name="T33" fmla="*/ 1951 h 2313"/>
                <a:gd name="T34" fmla="*/ 2054 w 2330"/>
                <a:gd name="T35" fmla="*/ 1960 h 2313"/>
                <a:gd name="T36" fmla="*/ 1728 w 2330"/>
                <a:gd name="T37" fmla="*/ 2054 h 2313"/>
                <a:gd name="T38" fmla="*/ 1719 w 2330"/>
                <a:gd name="T39" fmla="*/ 2054 h 2313"/>
                <a:gd name="T40" fmla="*/ 1504 w 2330"/>
                <a:gd name="T41" fmla="*/ 2312 h 2313"/>
                <a:gd name="T42" fmla="*/ 1496 w 2330"/>
                <a:gd name="T43" fmla="*/ 2312 h 2313"/>
                <a:gd name="T44" fmla="*/ 1169 w 2330"/>
                <a:gd name="T45" fmla="*/ 2217 h 2313"/>
                <a:gd name="T46" fmla="*/ 1160 w 2330"/>
                <a:gd name="T47" fmla="*/ 2217 h 2313"/>
                <a:gd name="T48" fmla="*/ 834 w 2330"/>
                <a:gd name="T49" fmla="*/ 2312 h 2313"/>
                <a:gd name="T50" fmla="*/ 825 w 2330"/>
                <a:gd name="T51" fmla="*/ 2312 h 2313"/>
                <a:gd name="T52" fmla="*/ 610 w 2330"/>
                <a:gd name="T53" fmla="*/ 2054 h 2313"/>
                <a:gd name="T54" fmla="*/ 602 w 2330"/>
                <a:gd name="T55" fmla="*/ 2054 h 2313"/>
                <a:gd name="T56" fmla="*/ 275 w 2330"/>
                <a:gd name="T57" fmla="*/ 1960 h 2313"/>
                <a:gd name="T58" fmla="*/ 275 w 2330"/>
                <a:gd name="T59" fmla="*/ 1951 h 2313"/>
                <a:gd name="T60" fmla="*/ 223 w 2330"/>
                <a:gd name="T61" fmla="*/ 1616 h 2313"/>
                <a:gd name="T62" fmla="*/ 223 w 2330"/>
                <a:gd name="T63" fmla="*/ 1607 h 2313"/>
                <a:gd name="T64" fmla="*/ 0 w 2330"/>
                <a:gd name="T65" fmla="*/ 1349 h 2313"/>
                <a:gd name="T66" fmla="*/ 0 w 2330"/>
                <a:gd name="T67" fmla="*/ 1349 h 2313"/>
                <a:gd name="T68" fmla="*/ 137 w 2330"/>
                <a:gd name="T69" fmla="*/ 1040 h 2313"/>
                <a:gd name="T70" fmla="*/ 137 w 2330"/>
                <a:gd name="T71" fmla="*/ 1031 h 2313"/>
                <a:gd name="T72" fmla="*/ 94 w 2330"/>
                <a:gd name="T73" fmla="*/ 696 h 2313"/>
                <a:gd name="T74" fmla="*/ 94 w 2330"/>
                <a:gd name="T75" fmla="*/ 688 h 2313"/>
                <a:gd name="T76" fmla="*/ 378 w 2330"/>
                <a:gd name="T77" fmla="*/ 507 h 2313"/>
                <a:gd name="T78" fmla="*/ 387 w 2330"/>
                <a:gd name="T79" fmla="*/ 498 h 2313"/>
                <a:gd name="T80" fmla="*/ 524 w 2330"/>
                <a:gd name="T81" fmla="*/ 189 h 2313"/>
                <a:gd name="T82" fmla="*/ 533 w 2330"/>
                <a:gd name="T83" fmla="*/ 189 h 2313"/>
                <a:gd name="T84" fmla="*/ 868 w 2330"/>
                <a:gd name="T85" fmla="*/ 189 h 2313"/>
                <a:gd name="T86" fmla="*/ 877 w 2330"/>
                <a:gd name="T87" fmla="*/ 189 h 2313"/>
                <a:gd name="T88" fmla="*/ 1160 w 2330"/>
                <a:gd name="T89" fmla="*/ 0 h 2313"/>
                <a:gd name="T90" fmla="*/ 1169 w 2330"/>
                <a:gd name="T91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0" h="2313">
                  <a:moveTo>
                    <a:pt x="1169" y="0"/>
                  </a:moveTo>
                  <a:lnTo>
                    <a:pt x="1169" y="0"/>
                  </a:lnTo>
                  <a:cubicBezTo>
                    <a:pt x="1453" y="189"/>
                    <a:pt x="1453" y="189"/>
                    <a:pt x="1453" y="189"/>
                  </a:cubicBezTo>
                  <a:lnTo>
                    <a:pt x="1461" y="189"/>
                  </a:lnTo>
                  <a:cubicBezTo>
                    <a:pt x="1796" y="189"/>
                    <a:pt x="1796" y="189"/>
                    <a:pt x="1796" y="189"/>
                  </a:cubicBezTo>
                  <a:cubicBezTo>
                    <a:pt x="1805" y="189"/>
                    <a:pt x="1805" y="189"/>
                    <a:pt x="1805" y="189"/>
                  </a:cubicBezTo>
                  <a:cubicBezTo>
                    <a:pt x="1943" y="498"/>
                    <a:pt x="1943" y="498"/>
                    <a:pt x="1943" y="498"/>
                  </a:cubicBezTo>
                  <a:lnTo>
                    <a:pt x="1951" y="507"/>
                  </a:lnTo>
                  <a:cubicBezTo>
                    <a:pt x="2235" y="688"/>
                    <a:pt x="2235" y="688"/>
                    <a:pt x="2235" y="688"/>
                  </a:cubicBezTo>
                  <a:lnTo>
                    <a:pt x="2235" y="696"/>
                  </a:lnTo>
                  <a:cubicBezTo>
                    <a:pt x="2192" y="1031"/>
                    <a:pt x="2192" y="1031"/>
                    <a:pt x="2192" y="1031"/>
                  </a:cubicBezTo>
                  <a:cubicBezTo>
                    <a:pt x="2192" y="1031"/>
                    <a:pt x="2192" y="1031"/>
                    <a:pt x="2192" y="1040"/>
                  </a:cubicBezTo>
                  <a:cubicBezTo>
                    <a:pt x="2329" y="1349"/>
                    <a:pt x="2329" y="1349"/>
                    <a:pt x="2329" y="1349"/>
                  </a:cubicBezTo>
                  <a:lnTo>
                    <a:pt x="2329" y="1349"/>
                  </a:lnTo>
                  <a:cubicBezTo>
                    <a:pt x="2106" y="1607"/>
                    <a:pt x="2106" y="1607"/>
                    <a:pt x="2106" y="1607"/>
                  </a:cubicBezTo>
                  <a:lnTo>
                    <a:pt x="2106" y="1616"/>
                  </a:lnTo>
                  <a:cubicBezTo>
                    <a:pt x="2054" y="1951"/>
                    <a:pt x="2054" y="1951"/>
                    <a:pt x="2054" y="1951"/>
                  </a:cubicBezTo>
                  <a:cubicBezTo>
                    <a:pt x="2054" y="1951"/>
                    <a:pt x="2054" y="1951"/>
                    <a:pt x="2054" y="1960"/>
                  </a:cubicBezTo>
                  <a:cubicBezTo>
                    <a:pt x="1728" y="2054"/>
                    <a:pt x="1728" y="2054"/>
                    <a:pt x="1728" y="2054"/>
                  </a:cubicBezTo>
                  <a:cubicBezTo>
                    <a:pt x="1728" y="2054"/>
                    <a:pt x="1728" y="2054"/>
                    <a:pt x="1719" y="2054"/>
                  </a:cubicBezTo>
                  <a:cubicBezTo>
                    <a:pt x="1504" y="2312"/>
                    <a:pt x="1504" y="2312"/>
                    <a:pt x="1504" y="2312"/>
                  </a:cubicBezTo>
                  <a:cubicBezTo>
                    <a:pt x="1496" y="2312"/>
                    <a:pt x="1496" y="2312"/>
                    <a:pt x="1496" y="2312"/>
                  </a:cubicBezTo>
                  <a:cubicBezTo>
                    <a:pt x="1169" y="2217"/>
                    <a:pt x="1169" y="2217"/>
                    <a:pt x="1169" y="2217"/>
                  </a:cubicBezTo>
                  <a:lnTo>
                    <a:pt x="1160" y="2217"/>
                  </a:lnTo>
                  <a:cubicBezTo>
                    <a:pt x="834" y="2312"/>
                    <a:pt x="834" y="2312"/>
                    <a:pt x="834" y="2312"/>
                  </a:cubicBezTo>
                  <a:cubicBezTo>
                    <a:pt x="834" y="2312"/>
                    <a:pt x="834" y="2312"/>
                    <a:pt x="825" y="2312"/>
                  </a:cubicBezTo>
                  <a:cubicBezTo>
                    <a:pt x="610" y="2054"/>
                    <a:pt x="610" y="2054"/>
                    <a:pt x="610" y="2054"/>
                  </a:cubicBezTo>
                  <a:cubicBezTo>
                    <a:pt x="602" y="2054"/>
                    <a:pt x="602" y="2054"/>
                    <a:pt x="602" y="2054"/>
                  </a:cubicBezTo>
                  <a:cubicBezTo>
                    <a:pt x="275" y="1960"/>
                    <a:pt x="275" y="1960"/>
                    <a:pt x="275" y="1960"/>
                  </a:cubicBezTo>
                  <a:cubicBezTo>
                    <a:pt x="275" y="1951"/>
                    <a:pt x="275" y="1951"/>
                    <a:pt x="275" y="1951"/>
                  </a:cubicBezTo>
                  <a:cubicBezTo>
                    <a:pt x="223" y="1616"/>
                    <a:pt x="223" y="1616"/>
                    <a:pt x="223" y="1616"/>
                  </a:cubicBezTo>
                  <a:lnTo>
                    <a:pt x="223" y="1607"/>
                  </a:lnTo>
                  <a:cubicBezTo>
                    <a:pt x="0" y="1349"/>
                    <a:pt x="0" y="1349"/>
                    <a:pt x="0" y="1349"/>
                  </a:cubicBezTo>
                  <a:lnTo>
                    <a:pt x="0" y="1349"/>
                  </a:lnTo>
                  <a:cubicBezTo>
                    <a:pt x="137" y="1040"/>
                    <a:pt x="137" y="1040"/>
                    <a:pt x="137" y="1040"/>
                  </a:cubicBezTo>
                  <a:cubicBezTo>
                    <a:pt x="137" y="1031"/>
                    <a:pt x="137" y="1031"/>
                    <a:pt x="137" y="1031"/>
                  </a:cubicBezTo>
                  <a:cubicBezTo>
                    <a:pt x="94" y="696"/>
                    <a:pt x="94" y="696"/>
                    <a:pt x="94" y="696"/>
                  </a:cubicBezTo>
                  <a:lnTo>
                    <a:pt x="94" y="688"/>
                  </a:lnTo>
                  <a:cubicBezTo>
                    <a:pt x="378" y="507"/>
                    <a:pt x="378" y="507"/>
                    <a:pt x="378" y="507"/>
                  </a:cubicBezTo>
                  <a:cubicBezTo>
                    <a:pt x="378" y="507"/>
                    <a:pt x="378" y="498"/>
                    <a:pt x="387" y="498"/>
                  </a:cubicBezTo>
                  <a:cubicBezTo>
                    <a:pt x="524" y="189"/>
                    <a:pt x="524" y="189"/>
                    <a:pt x="524" y="189"/>
                  </a:cubicBezTo>
                  <a:cubicBezTo>
                    <a:pt x="524" y="189"/>
                    <a:pt x="524" y="189"/>
                    <a:pt x="533" y="189"/>
                  </a:cubicBezTo>
                  <a:cubicBezTo>
                    <a:pt x="868" y="189"/>
                    <a:pt x="868" y="189"/>
                    <a:pt x="868" y="189"/>
                  </a:cubicBezTo>
                  <a:lnTo>
                    <a:pt x="877" y="189"/>
                  </a:lnTo>
                  <a:cubicBezTo>
                    <a:pt x="1160" y="0"/>
                    <a:pt x="1160" y="0"/>
                    <a:pt x="1160" y="0"/>
                  </a:cubicBezTo>
                  <a:lnTo>
                    <a:pt x="116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9041271-B31A-3145-B88F-C8A0EEFBA211}"/>
                </a:ext>
              </a:extLst>
            </p:cNvPr>
            <p:cNvGrpSpPr/>
            <p:nvPr/>
          </p:nvGrpSpPr>
          <p:grpSpPr>
            <a:xfrm>
              <a:off x="16503785" y="17039747"/>
              <a:ext cx="803606" cy="875724"/>
              <a:chOff x="16147303" y="17512386"/>
              <a:chExt cx="696253" cy="758737"/>
            </a:xfrm>
          </p:grpSpPr>
          <p:sp>
            <p:nvSpPr>
              <p:cNvPr id="178" name="Freeform 169">
                <a:extLst>
                  <a:ext uri="{FF2B5EF4-FFF2-40B4-BE49-F238E27FC236}">
                    <a16:creationId xmlns:a16="http://schemas.microsoft.com/office/drawing/2014/main" id="{EFD63930-60FC-774A-BD9B-EE3C10D1B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7303" y="17610575"/>
                <a:ext cx="696253" cy="660548"/>
              </a:xfrm>
              <a:custGeom>
                <a:avLst/>
                <a:gdLst>
                  <a:gd name="T0" fmla="*/ 588 w 688"/>
                  <a:gd name="T1" fmla="*/ 650 h 651"/>
                  <a:gd name="T2" fmla="*/ 588 w 688"/>
                  <a:gd name="T3" fmla="*/ 650 h 651"/>
                  <a:gd name="T4" fmla="*/ 100 w 688"/>
                  <a:gd name="T5" fmla="*/ 650 h 651"/>
                  <a:gd name="T6" fmla="*/ 0 w 688"/>
                  <a:gd name="T7" fmla="*/ 551 h 651"/>
                  <a:gd name="T8" fmla="*/ 0 w 688"/>
                  <a:gd name="T9" fmla="*/ 90 h 651"/>
                  <a:gd name="T10" fmla="*/ 100 w 688"/>
                  <a:gd name="T11" fmla="*/ 0 h 651"/>
                  <a:gd name="T12" fmla="*/ 145 w 688"/>
                  <a:gd name="T13" fmla="*/ 0 h 651"/>
                  <a:gd name="T14" fmla="*/ 145 w 688"/>
                  <a:gd name="T15" fmla="*/ 54 h 651"/>
                  <a:gd name="T16" fmla="*/ 100 w 688"/>
                  <a:gd name="T17" fmla="*/ 54 h 651"/>
                  <a:gd name="T18" fmla="*/ 63 w 688"/>
                  <a:gd name="T19" fmla="*/ 90 h 651"/>
                  <a:gd name="T20" fmla="*/ 63 w 688"/>
                  <a:gd name="T21" fmla="*/ 551 h 651"/>
                  <a:gd name="T22" fmla="*/ 100 w 688"/>
                  <a:gd name="T23" fmla="*/ 596 h 651"/>
                  <a:gd name="T24" fmla="*/ 588 w 688"/>
                  <a:gd name="T25" fmla="*/ 596 h 651"/>
                  <a:gd name="T26" fmla="*/ 624 w 688"/>
                  <a:gd name="T27" fmla="*/ 551 h 651"/>
                  <a:gd name="T28" fmla="*/ 624 w 688"/>
                  <a:gd name="T29" fmla="*/ 90 h 651"/>
                  <a:gd name="T30" fmla="*/ 588 w 688"/>
                  <a:gd name="T31" fmla="*/ 54 h 651"/>
                  <a:gd name="T32" fmla="*/ 542 w 688"/>
                  <a:gd name="T33" fmla="*/ 54 h 651"/>
                  <a:gd name="T34" fmla="*/ 542 w 688"/>
                  <a:gd name="T35" fmla="*/ 0 h 651"/>
                  <a:gd name="T36" fmla="*/ 588 w 688"/>
                  <a:gd name="T37" fmla="*/ 0 h 651"/>
                  <a:gd name="T38" fmla="*/ 687 w 688"/>
                  <a:gd name="T39" fmla="*/ 90 h 651"/>
                  <a:gd name="T40" fmla="*/ 687 w 688"/>
                  <a:gd name="T41" fmla="*/ 551 h 651"/>
                  <a:gd name="T42" fmla="*/ 588 w 688"/>
                  <a:gd name="T43" fmla="*/ 65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8" h="651">
                    <a:moveTo>
                      <a:pt x="588" y="650"/>
                    </a:moveTo>
                    <a:lnTo>
                      <a:pt x="588" y="650"/>
                    </a:lnTo>
                    <a:cubicBezTo>
                      <a:pt x="100" y="650"/>
                      <a:pt x="100" y="650"/>
                      <a:pt x="100" y="650"/>
                    </a:cubicBezTo>
                    <a:cubicBezTo>
                      <a:pt x="45" y="650"/>
                      <a:pt x="0" y="605"/>
                      <a:pt x="0" y="551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36"/>
                      <a:pt x="45" y="0"/>
                      <a:pt x="100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54"/>
                      <a:pt x="145" y="54"/>
                      <a:pt x="145" y="54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81" y="54"/>
                      <a:pt x="63" y="72"/>
                      <a:pt x="63" y="90"/>
                    </a:cubicBezTo>
                    <a:cubicBezTo>
                      <a:pt x="63" y="551"/>
                      <a:pt x="63" y="551"/>
                      <a:pt x="63" y="551"/>
                    </a:cubicBezTo>
                    <a:cubicBezTo>
                      <a:pt x="63" y="578"/>
                      <a:pt x="81" y="596"/>
                      <a:pt x="100" y="596"/>
                    </a:cubicBezTo>
                    <a:cubicBezTo>
                      <a:pt x="588" y="596"/>
                      <a:pt x="588" y="596"/>
                      <a:pt x="588" y="596"/>
                    </a:cubicBezTo>
                    <a:cubicBezTo>
                      <a:pt x="615" y="596"/>
                      <a:pt x="624" y="578"/>
                      <a:pt x="624" y="551"/>
                    </a:cubicBezTo>
                    <a:cubicBezTo>
                      <a:pt x="624" y="90"/>
                      <a:pt x="624" y="90"/>
                      <a:pt x="624" y="90"/>
                    </a:cubicBezTo>
                    <a:cubicBezTo>
                      <a:pt x="624" y="72"/>
                      <a:pt x="615" y="54"/>
                      <a:pt x="588" y="54"/>
                    </a:cubicBezTo>
                    <a:cubicBezTo>
                      <a:pt x="542" y="54"/>
                      <a:pt x="542" y="54"/>
                      <a:pt x="542" y="54"/>
                    </a:cubicBezTo>
                    <a:cubicBezTo>
                      <a:pt x="542" y="0"/>
                      <a:pt x="542" y="0"/>
                      <a:pt x="542" y="0"/>
                    </a:cubicBezTo>
                    <a:cubicBezTo>
                      <a:pt x="588" y="0"/>
                      <a:pt x="588" y="0"/>
                      <a:pt x="588" y="0"/>
                    </a:cubicBezTo>
                    <a:cubicBezTo>
                      <a:pt x="642" y="0"/>
                      <a:pt x="687" y="36"/>
                      <a:pt x="687" y="90"/>
                    </a:cubicBezTo>
                    <a:cubicBezTo>
                      <a:pt x="687" y="551"/>
                      <a:pt x="687" y="551"/>
                      <a:pt x="687" y="551"/>
                    </a:cubicBezTo>
                    <a:cubicBezTo>
                      <a:pt x="687" y="605"/>
                      <a:pt x="642" y="650"/>
                      <a:pt x="588" y="65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9" name="Freeform 170">
                <a:extLst>
                  <a:ext uri="{FF2B5EF4-FFF2-40B4-BE49-F238E27FC236}">
                    <a16:creationId xmlns:a16="http://schemas.microsoft.com/office/drawing/2014/main" id="{C6D34E90-123D-E643-B6EF-B7AC4A3C4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8144" y="17521312"/>
                <a:ext cx="303495" cy="53558"/>
              </a:xfrm>
              <a:custGeom>
                <a:avLst/>
                <a:gdLst>
                  <a:gd name="T0" fmla="*/ 298 w 299"/>
                  <a:gd name="T1" fmla="*/ 54 h 55"/>
                  <a:gd name="T2" fmla="*/ 0 w 299"/>
                  <a:gd name="T3" fmla="*/ 54 h 55"/>
                  <a:gd name="T4" fmla="*/ 0 w 299"/>
                  <a:gd name="T5" fmla="*/ 0 h 55"/>
                  <a:gd name="T6" fmla="*/ 298 w 299"/>
                  <a:gd name="T7" fmla="*/ 0 h 55"/>
                  <a:gd name="T8" fmla="*/ 298 w 299"/>
                  <a:gd name="T9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55">
                    <a:moveTo>
                      <a:pt x="298" y="54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298" y="0"/>
                    </a:lnTo>
                    <a:lnTo>
                      <a:pt x="298" y="54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0" name="Freeform 171">
                <a:extLst>
                  <a:ext uri="{FF2B5EF4-FFF2-40B4-BE49-F238E27FC236}">
                    <a16:creationId xmlns:a16="http://schemas.microsoft.com/office/drawing/2014/main" id="{CC9DCC0E-65A5-E74D-8A01-569DBE231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1135" y="17512386"/>
                <a:ext cx="200841" cy="165135"/>
              </a:xfrm>
              <a:custGeom>
                <a:avLst/>
                <a:gdLst>
                  <a:gd name="T0" fmla="*/ 45 w 200"/>
                  <a:gd name="T1" fmla="*/ 145 h 164"/>
                  <a:gd name="T2" fmla="*/ 45 w 200"/>
                  <a:gd name="T3" fmla="*/ 145 h 164"/>
                  <a:gd name="T4" fmla="*/ 0 w 200"/>
                  <a:gd name="T5" fmla="*/ 108 h 164"/>
                  <a:gd name="T6" fmla="*/ 90 w 200"/>
                  <a:gd name="T7" fmla="*/ 18 h 164"/>
                  <a:gd name="T8" fmla="*/ 117 w 200"/>
                  <a:gd name="T9" fmla="*/ 9 h 164"/>
                  <a:gd name="T10" fmla="*/ 145 w 200"/>
                  <a:gd name="T11" fmla="*/ 27 h 164"/>
                  <a:gd name="T12" fmla="*/ 190 w 200"/>
                  <a:gd name="T13" fmla="*/ 117 h 164"/>
                  <a:gd name="T14" fmla="*/ 171 w 200"/>
                  <a:gd name="T15" fmla="*/ 154 h 164"/>
                  <a:gd name="T16" fmla="*/ 171 w 200"/>
                  <a:gd name="T17" fmla="*/ 154 h 164"/>
                  <a:gd name="T18" fmla="*/ 135 w 200"/>
                  <a:gd name="T19" fmla="*/ 145 h 164"/>
                  <a:gd name="T20" fmla="*/ 108 w 200"/>
                  <a:gd name="T21" fmla="*/ 81 h 164"/>
                  <a:gd name="T22" fmla="*/ 45 w 200"/>
                  <a:gd name="T23" fmla="*/ 145 h 164"/>
                  <a:gd name="T24" fmla="*/ 135 w 200"/>
                  <a:gd name="T25" fmla="*/ 54 h 164"/>
                  <a:gd name="T26" fmla="*/ 135 w 200"/>
                  <a:gd name="T27" fmla="*/ 5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64">
                    <a:moveTo>
                      <a:pt x="45" y="145"/>
                    </a:moveTo>
                    <a:lnTo>
                      <a:pt x="45" y="145"/>
                    </a:lnTo>
                    <a:cubicBezTo>
                      <a:pt x="0" y="108"/>
                      <a:pt x="0" y="108"/>
                      <a:pt x="0" y="108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99" y="9"/>
                      <a:pt x="108" y="0"/>
                      <a:pt x="117" y="9"/>
                    </a:cubicBezTo>
                    <a:cubicBezTo>
                      <a:pt x="126" y="9"/>
                      <a:pt x="135" y="18"/>
                      <a:pt x="145" y="27"/>
                    </a:cubicBezTo>
                    <a:cubicBezTo>
                      <a:pt x="190" y="117"/>
                      <a:pt x="190" y="117"/>
                      <a:pt x="190" y="117"/>
                    </a:cubicBezTo>
                    <a:cubicBezTo>
                      <a:pt x="199" y="126"/>
                      <a:pt x="190" y="145"/>
                      <a:pt x="171" y="154"/>
                    </a:cubicBezTo>
                    <a:lnTo>
                      <a:pt x="171" y="154"/>
                    </a:lnTo>
                    <a:cubicBezTo>
                      <a:pt x="162" y="163"/>
                      <a:pt x="145" y="154"/>
                      <a:pt x="135" y="145"/>
                    </a:cubicBezTo>
                    <a:cubicBezTo>
                      <a:pt x="108" y="81"/>
                      <a:pt x="108" y="81"/>
                      <a:pt x="108" y="81"/>
                    </a:cubicBezTo>
                    <a:lnTo>
                      <a:pt x="45" y="145"/>
                    </a:lnTo>
                    <a:close/>
                    <a:moveTo>
                      <a:pt x="135" y="54"/>
                    </a:moveTo>
                    <a:lnTo>
                      <a:pt x="135" y="5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1" name="Freeform 172">
                <a:extLst>
                  <a:ext uri="{FF2B5EF4-FFF2-40B4-BE49-F238E27FC236}">
                    <a16:creationId xmlns:a16="http://schemas.microsoft.com/office/drawing/2014/main" id="{008BB026-9E57-BA47-8E77-2078259F1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59725" y="17601649"/>
                <a:ext cx="267790" cy="191914"/>
              </a:xfrm>
              <a:custGeom>
                <a:avLst/>
                <a:gdLst>
                  <a:gd name="T0" fmla="*/ 108 w 263"/>
                  <a:gd name="T1" fmla="*/ 190 h 191"/>
                  <a:gd name="T2" fmla="*/ 108 w 263"/>
                  <a:gd name="T3" fmla="*/ 190 h 191"/>
                  <a:gd name="T4" fmla="*/ 108 w 263"/>
                  <a:gd name="T5" fmla="*/ 190 h 191"/>
                  <a:gd name="T6" fmla="*/ 72 w 263"/>
                  <a:gd name="T7" fmla="*/ 172 h 191"/>
                  <a:gd name="T8" fmla="*/ 0 w 263"/>
                  <a:gd name="T9" fmla="*/ 91 h 191"/>
                  <a:gd name="T10" fmla="*/ 72 w 263"/>
                  <a:gd name="T11" fmla="*/ 18 h 191"/>
                  <a:gd name="T12" fmla="*/ 117 w 263"/>
                  <a:gd name="T13" fmla="*/ 55 h 191"/>
                  <a:gd name="T14" fmla="*/ 81 w 263"/>
                  <a:gd name="T15" fmla="*/ 100 h 191"/>
                  <a:gd name="T16" fmla="*/ 108 w 263"/>
                  <a:gd name="T17" fmla="*/ 127 h 191"/>
                  <a:gd name="T18" fmla="*/ 207 w 263"/>
                  <a:gd name="T19" fmla="*/ 18 h 191"/>
                  <a:gd name="T20" fmla="*/ 253 w 263"/>
                  <a:gd name="T21" fmla="*/ 18 h 191"/>
                  <a:gd name="T22" fmla="*/ 253 w 263"/>
                  <a:gd name="T23" fmla="*/ 18 h 191"/>
                  <a:gd name="T24" fmla="*/ 253 w 263"/>
                  <a:gd name="T25" fmla="*/ 55 h 191"/>
                  <a:gd name="T26" fmla="*/ 144 w 263"/>
                  <a:gd name="T27" fmla="*/ 172 h 191"/>
                  <a:gd name="T28" fmla="*/ 108 w 263"/>
                  <a:gd name="T29" fmla="*/ 19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3" h="191">
                    <a:moveTo>
                      <a:pt x="108" y="190"/>
                    </a:moveTo>
                    <a:lnTo>
                      <a:pt x="108" y="190"/>
                    </a:lnTo>
                    <a:lnTo>
                      <a:pt x="108" y="190"/>
                    </a:lnTo>
                    <a:cubicBezTo>
                      <a:pt x="90" y="190"/>
                      <a:pt x="81" y="190"/>
                      <a:pt x="72" y="172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117" y="55"/>
                      <a:pt x="117" y="55"/>
                      <a:pt x="117" y="55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108" y="127"/>
                      <a:pt x="108" y="127"/>
                      <a:pt x="108" y="127"/>
                    </a:cubicBezTo>
                    <a:cubicBezTo>
                      <a:pt x="207" y="18"/>
                      <a:pt x="207" y="18"/>
                      <a:pt x="207" y="18"/>
                    </a:cubicBezTo>
                    <a:cubicBezTo>
                      <a:pt x="217" y="10"/>
                      <a:pt x="243" y="0"/>
                      <a:pt x="253" y="18"/>
                    </a:cubicBezTo>
                    <a:lnTo>
                      <a:pt x="253" y="18"/>
                    </a:lnTo>
                    <a:cubicBezTo>
                      <a:pt x="262" y="27"/>
                      <a:pt x="262" y="46"/>
                      <a:pt x="253" y="55"/>
                    </a:cubicBezTo>
                    <a:cubicBezTo>
                      <a:pt x="144" y="172"/>
                      <a:pt x="144" y="172"/>
                      <a:pt x="144" y="172"/>
                    </a:cubicBezTo>
                    <a:cubicBezTo>
                      <a:pt x="135" y="190"/>
                      <a:pt x="117" y="190"/>
                      <a:pt x="108" y="19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2" name="Freeform 173">
                <a:extLst>
                  <a:ext uri="{FF2B5EF4-FFF2-40B4-BE49-F238E27FC236}">
                    <a16:creationId xmlns:a16="http://schemas.microsoft.com/office/drawing/2014/main" id="{C1A9A7AD-A5BC-C440-8F59-815CE9C89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7807" y="17512386"/>
                <a:ext cx="191917" cy="165135"/>
              </a:xfrm>
              <a:custGeom>
                <a:avLst/>
                <a:gdLst>
                  <a:gd name="T0" fmla="*/ 153 w 191"/>
                  <a:gd name="T1" fmla="*/ 145 h 164"/>
                  <a:gd name="T2" fmla="*/ 153 w 191"/>
                  <a:gd name="T3" fmla="*/ 145 h 164"/>
                  <a:gd name="T4" fmla="*/ 190 w 191"/>
                  <a:gd name="T5" fmla="*/ 108 h 164"/>
                  <a:gd name="T6" fmla="*/ 99 w 191"/>
                  <a:gd name="T7" fmla="*/ 18 h 164"/>
                  <a:gd name="T8" fmla="*/ 72 w 191"/>
                  <a:gd name="T9" fmla="*/ 9 h 164"/>
                  <a:gd name="T10" fmla="*/ 45 w 191"/>
                  <a:gd name="T11" fmla="*/ 27 h 164"/>
                  <a:gd name="T12" fmla="*/ 9 w 191"/>
                  <a:gd name="T13" fmla="*/ 117 h 164"/>
                  <a:gd name="T14" fmla="*/ 18 w 191"/>
                  <a:gd name="T15" fmla="*/ 154 h 164"/>
                  <a:gd name="T16" fmla="*/ 18 w 191"/>
                  <a:gd name="T17" fmla="*/ 154 h 164"/>
                  <a:gd name="T18" fmla="*/ 63 w 191"/>
                  <a:gd name="T19" fmla="*/ 145 h 164"/>
                  <a:gd name="T20" fmla="*/ 90 w 191"/>
                  <a:gd name="T21" fmla="*/ 81 h 164"/>
                  <a:gd name="T22" fmla="*/ 153 w 191"/>
                  <a:gd name="T23" fmla="*/ 145 h 164"/>
                  <a:gd name="T24" fmla="*/ 54 w 191"/>
                  <a:gd name="T25" fmla="*/ 54 h 164"/>
                  <a:gd name="T26" fmla="*/ 54 w 191"/>
                  <a:gd name="T27" fmla="*/ 5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1" h="164">
                    <a:moveTo>
                      <a:pt x="153" y="145"/>
                    </a:moveTo>
                    <a:lnTo>
                      <a:pt x="153" y="145"/>
                    </a:lnTo>
                    <a:cubicBezTo>
                      <a:pt x="190" y="108"/>
                      <a:pt x="190" y="108"/>
                      <a:pt x="190" y="108"/>
                    </a:cubicBezTo>
                    <a:cubicBezTo>
                      <a:pt x="99" y="18"/>
                      <a:pt x="99" y="18"/>
                      <a:pt x="99" y="18"/>
                    </a:cubicBezTo>
                    <a:cubicBezTo>
                      <a:pt x="90" y="9"/>
                      <a:pt x="81" y="0"/>
                      <a:pt x="72" y="9"/>
                    </a:cubicBezTo>
                    <a:cubicBezTo>
                      <a:pt x="63" y="9"/>
                      <a:pt x="54" y="18"/>
                      <a:pt x="45" y="2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0" y="126"/>
                      <a:pt x="0" y="145"/>
                      <a:pt x="18" y="154"/>
                    </a:cubicBezTo>
                    <a:lnTo>
                      <a:pt x="18" y="154"/>
                    </a:lnTo>
                    <a:cubicBezTo>
                      <a:pt x="36" y="163"/>
                      <a:pt x="54" y="154"/>
                      <a:pt x="63" y="145"/>
                    </a:cubicBezTo>
                    <a:cubicBezTo>
                      <a:pt x="90" y="81"/>
                      <a:pt x="90" y="81"/>
                      <a:pt x="90" y="81"/>
                    </a:cubicBezTo>
                    <a:lnTo>
                      <a:pt x="153" y="145"/>
                    </a:lnTo>
                    <a:close/>
                    <a:moveTo>
                      <a:pt x="54" y="54"/>
                    </a:moveTo>
                    <a:lnTo>
                      <a:pt x="54" y="5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3" name="Freeform 174">
                <a:extLst>
                  <a:ext uri="{FF2B5EF4-FFF2-40B4-BE49-F238E27FC236}">
                    <a16:creationId xmlns:a16="http://schemas.microsoft.com/office/drawing/2014/main" id="{5C52D60F-BA7D-2447-9FBC-0C30C99E3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7807" y="17601649"/>
                <a:ext cx="276716" cy="191914"/>
              </a:xfrm>
              <a:custGeom>
                <a:avLst/>
                <a:gdLst>
                  <a:gd name="T0" fmla="*/ 162 w 272"/>
                  <a:gd name="T1" fmla="*/ 190 h 191"/>
                  <a:gd name="T2" fmla="*/ 162 w 272"/>
                  <a:gd name="T3" fmla="*/ 190 h 191"/>
                  <a:gd name="T4" fmla="*/ 162 w 272"/>
                  <a:gd name="T5" fmla="*/ 190 h 191"/>
                  <a:gd name="T6" fmla="*/ 199 w 272"/>
                  <a:gd name="T7" fmla="*/ 172 h 191"/>
                  <a:gd name="T8" fmla="*/ 271 w 272"/>
                  <a:gd name="T9" fmla="*/ 91 h 191"/>
                  <a:gd name="T10" fmla="*/ 190 w 272"/>
                  <a:gd name="T11" fmla="*/ 18 h 191"/>
                  <a:gd name="T12" fmla="*/ 153 w 272"/>
                  <a:gd name="T13" fmla="*/ 55 h 191"/>
                  <a:gd name="T14" fmla="*/ 190 w 272"/>
                  <a:gd name="T15" fmla="*/ 100 h 191"/>
                  <a:gd name="T16" fmla="*/ 162 w 272"/>
                  <a:gd name="T17" fmla="*/ 127 h 191"/>
                  <a:gd name="T18" fmla="*/ 54 w 272"/>
                  <a:gd name="T19" fmla="*/ 18 h 191"/>
                  <a:gd name="T20" fmla="*/ 18 w 272"/>
                  <a:gd name="T21" fmla="*/ 18 h 191"/>
                  <a:gd name="T22" fmla="*/ 18 w 272"/>
                  <a:gd name="T23" fmla="*/ 18 h 191"/>
                  <a:gd name="T24" fmla="*/ 9 w 272"/>
                  <a:gd name="T25" fmla="*/ 55 h 191"/>
                  <a:gd name="T26" fmla="*/ 117 w 272"/>
                  <a:gd name="T27" fmla="*/ 172 h 191"/>
                  <a:gd name="T28" fmla="*/ 162 w 272"/>
                  <a:gd name="T29" fmla="*/ 19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2" h="191">
                    <a:moveTo>
                      <a:pt x="162" y="190"/>
                    </a:moveTo>
                    <a:lnTo>
                      <a:pt x="162" y="190"/>
                    </a:lnTo>
                    <a:lnTo>
                      <a:pt x="162" y="190"/>
                    </a:lnTo>
                    <a:cubicBezTo>
                      <a:pt x="171" y="190"/>
                      <a:pt x="190" y="190"/>
                      <a:pt x="199" y="172"/>
                    </a:cubicBezTo>
                    <a:cubicBezTo>
                      <a:pt x="271" y="91"/>
                      <a:pt x="271" y="91"/>
                      <a:pt x="271" y="91"/>
                    </a:cubicBezTo>
                    <a:cubicBezTo>
                      <a:pt x="190" y="18"/>
                      <a:pt x="190" y="18"/>
                      <a:pt x="190" y="18"/>
                    </a:cubicBezTo>
                    <a:cubicBezTo>
                      <a:pt x="153" y="55"/>
                      <a:pt x="153" y="55"/>
                      <a:pt x="153" y="55"/>
                    </a:cubicBezTo>
                    <a:cubicBezTo>
                      <a:pt x="190" y="100"/>
                      <a:pt x="190" y="100"/>
                      <a:pt x="190" y="100"/>
                    </a:cubicBezTo>
                    <a:cubicBezTo>
                      <a:pt x="162" y="127"/>
                      <a:pt x="162" y="127"/>
                      <a:pt x="162" y="12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45" y="10"/>
                      <a:pt x="27" y="0"/>
                      <a:pt x="18" y="18"/>
                    </a:cubicBezTo>
                    <a:lnTo>
                      <a:pt x="18" y="18"/>
                    </a:lnTo>
                    <a:cubicBezTo>
                      <a:pt x="0" y="27"/>
                      <a:pt x="0" y="46"/>
                      <a:pt x="9" y="55"/>
                    </a:cubicBezTo>
                    <a:cubicBezTo>
                      <a:pt x="117" y="172"/>
                      <a:pt x="117" y="172"/>
                      <a:pt x="117" y="172"/>
                    </a:cubicBezTo>
                    <a:cubicBezTo>
                      <a:pt x="126" y="190"/>
                      <a:pt x="144" y="190"/>
                      <a:pt x="162" y="19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4" name="Freeform 175">
                <a:extLst>
                  <a:ext uri="{FF2B5EF4-FFF2-40B4-BE49-F238E27FC236}">
                    <a16:creationId xmlns:a16="http://schemas.microsoft.com/office/drawing/2014/main" id="{17B874D1-65CA-844B-A524-E4BA6147E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4693" y="17887291"/>
                <a:ext cx="147283" cy="44632"/>
              </a:xfrm>
              <a:custGeom>
                <a:avLst/>
                <a:gdLst>
                  <a:gd name="T0" fmla="*/ 0 w 146"/>
                  <a:gd name="T1" fmla="*/ 18 h 46"/>
                  <a:gd name="T2" fmla="*/ 0 w 146"/>
                  <a:gd name="T3" fmla="*/ 18 h 46"/>
                  <a:gd name="T4" fmla="*/ 0 w 146"/>
                  <a:gd name="T5" fmla="*/ 18 h 46"/>
                  <a:gd name="T6" fmla="*/ 27 w 146"/>
                  <a:gd name="T7" fmla="*/ 0 h 46"/>
                  <a:gd name="T8" fmla="*/ 117 w 146"/>
                  <a:gd name="T9" fmla="*/ 0 h 46"/>
                  <a:gd name="T10" fmla="*/ 145 w 146"/>
                  <a:gd name="T11" fmla="*/ 18 h 46"/>
                  <a:gd name="T12" fmla="*/ 145 w 146"/>
                  <a:gd name="T13" fmla="*/ 18 h 46"/>
                  <a:gd name="T14" fmla="*/ 117 w 146"/>
                  <a:gd name="T15" fmla="*/ 45 h 46"/>
                  <a:gd name="T16" fmla="*/ 27 w 146"/>
                  <a:gd name="T17" fmla="*/ 45 h 46"/>
                  <a:gd name="T18" fmla="*/ 0 w 146"/>
                  <a:gd name="T1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6" h="46">
                    <a:moveTo>
                      <a:pt x="0" y="18"/>
                    </a:moveTo>
                    <a:lnTo>
                      <a:pt x="0" y="18"/>
                    </a:lnTo>
                    <a:lnTo>
                      <a:pt x="0" y="18"/>
                    </a:lnTo>
                    <a:cubicBezTo>
                      <a:pt x="0" y="9"/>
                      <a:pt x="9" y="0"/>
                      <a:pt x="2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0"/>
                      <a:pt x="145" y="9"/>
                      <a:pt x="145" y="18"/>
                    </a:cubicBezTo>
                    <a:lnTo>
                      <a:pt x="145" y="18"/>
                    </a:lnTo>
                    <a:cubicBezTo>
                      <a:pt x="145" y="36"/>
                      <a:pt x="127" y="45"/>
                      <a:pt x="117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9" y="45"/>
                      <a:pt x="0" y="36"/>
                      <a:pt x="0" y="1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5" name="Freeform 176">
                <a:extLst>
                  <a:ext uri="{FF2B5EF4-FFF2-40B4-BE49-F238E27FC236}">
                    <a16:creationId xmlns:a16="http://schemas.microsoft.com/office/drawing/2014/main" id="{0E0DC5A9-C151-7F41-A756-E684089BC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8651" y="17896218"/>
                <a:ext cx="44632" cy="348126"/>
              </a:xfrm>
              <a:custGeom>
                <a:avLst/>
                <a:gdLst>
                  <a:gd name="T0" fmla="*/ 45 w 46"/>
                  <a:gd name="T1" fmla="*/ 343 h 344"/>
                  <a:gd name="T2" fmla="*/ 45 w 46"/>
                  <a:gd name="T3" fmla="*/ 343 h 344"/>
                  <a:gd name="T4" fmla="*/ 0 w 46"/>
                  <a:gd name="T5" fmla="*/ 343 h 344"/>
                  <a:gd name="T6" fmla="*/ 0 w 46"/>
                  <a:gd name="T7" fmla="*/ 27 h 344"/>
                  <a:gd name="T8" fmla="*/ 17 w 46"/>
                  <a:gd name="T9" fmla="*/ 0 h 344"/>
                  <a:gd name="T10" fmla="*/ 17 w 46"/>
                  <a:gd name="T11" fmla="*/ 0 h 344"/>
                  <a:gd name="T12" fmla="*/ 45 w 46"/>
                  <a:gd name="T13" fmla="*/ 27 h 344"/>
                  <a:gd name="T14" fmla="*/ 45 w 46"/>
                  <a:gd name="T15" fmla="*/ 343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344">
                    <a:moveTo>
                      <a:pt x="45" y="343"/>
                    </a:moveTo>
                    <a:lnTo>
                      <a:pt x="45" y="343"/>
                    </a:lnTo>
                    <a:cubicBezTo>
                      <a:pt x="0" y="343"/>
                      <a:pt x="0" y="343"/>
                      <a:pt x="0" y="3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9"/>
                      <a:pt x="8" y="0"/>
                      <a:pt x="17" y="0"/>
                    </a:cubicBezTo>
                    <a:lnTo>
                      <a:pt x="17" y="0"/>
                    </a:lnTo>
                    <a:cubicBezTo>
                      <a:pt x="36" y="0"/>
                      <a:pt x="45" y="9"/>
                      <a:pt x="45" y="27"/>
                    </a:cubicBezTo>
                    <a:lnTo>
                      <a:pt x="45" y="343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E15098B-C23B-614F-A17D-4D6E072B236A}"/>
              </a:ext>
            </a:extLst>
          </p:cNvPr>
          <p:cNvGrpSpPr/>
          <p:nvPr/>
        </p:nvGrpSpPr>
        <p:grpSpPr>
          <a:xfrm>
            <a:off x="2404584" y="7543999"/>
            <a:ext cx="7333692" cy="1637943"/>
            <a:chOff x="2717755" y="15677443"/>
            <a:chExt cx="7941216" cy="1936303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A895DE0-72F2-FC44-BBD0-39A53F5BCB42}"/>
                </a:ext>
              </a:extLst>
            </p:cNvPr>
            <p:cNvSpPr txBox="1"/>
            <p:nvPr/>
          </p:nvSpPr>
          <p:spPr>
            <a:xfrm>
              <a:off x="2717755" y="16326511"/>
              <a:ext cx="7941216" cy="128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provide.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0F0FDA5-2CAC-0C48-ABF6-F92AD6EA9C77}"/>
                </a:ext>
              </a:extLst>
            </p:cNvPr>
            <p:cNvSpPr/>
            <p:nvPr/>
          </p:nvSpPr>
          <p:spPr>
            <a:xfrm>
              <a:off x="2717756" y="15677443"/>
              <a:ext cx="5243758" cy="764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B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F0CF7E8-D767-2F4C-83C9-9BAB57972FCD}"/>
              </a:ext>
            </a:extLst>
          </p:cNvPr>
          <p:cNvGrpSpPr/>
          <p:nvPr/>
        </p:nvGrpSpPr>
        <p:grpSpPr>
          <a:xfrm>
            <a:off x="2404584" y="10583677"/>
            <a:ext cx="7333692" cy="1637943"/>
            <a:chOff x="2717755" y="15677443"/>
            <a:chExt cx="7941216" cy="1936303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E22573A-1136-4B4A-9C70-660549E6FCDD}"/>
                </a:ext>
              </a:extLst>
            </p:cNvPr>
            <p:cNvSpPr txBox="1"/>
            <p:nvPr/>
          </p:nvSpPr>
          <p:spPr>
            <a:xfrm>
              <a:off x="2717755" y="16326511"/>
              <a:ext cx="7941216" cy="128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provide.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F6E912A-163E-564C-BEFD-A05989AA6D3F}"/>
                </a:ext>
              </a:extLst>
            </p:cNvPr>
            <p:cNvSpPr/>
            <p:nvPr/>
          </p:nvSpPr>
          <p:spPr>
            <a:xfrm>
              <a:off x="2717756" y="15677443"/>
              <a:ext cx="5243758" cy="764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C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74" name="Freeform 1">
            <a:extLst>
              <a:ext uri="{FF2B5EF4-FFF2-40B4-BE49-F238E27FC236}">
                <a16:creationId xmlns:a16="http://schemas.microsoft.com/office/drawing/2014/main" id="{7D55BC3F-E839-B744-8656-1AA22AB4A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9512" y="8365034"/>
            <a:ext cx="1246850" cy="4328681"/>
          </a:xfrm>
          <a:custGeom>
            <a:avLst/>
            <a:gdLst>
              <a:gd name="T0" fmla="*/ 1634 w 1635"/>
              <a:gd name="T1" fmla="*/ 5679 h 5680"/>
              <a:gd name="T2" fmla="*/ 1634 w 1635"/>
              <a:gd name="T3" fmla="*/ 5679 h 5680"/>
              <a:gd name="T4" fmla="*/ 0 w 1635"/>
              <a:gd name="T5" fmla="*/ 5679 h 5680"/>
              <a:gd name="T6" fmla="*/ 693 w 1635"/>
              <a:gd name="T7" fmla="*/ 153 h 5680"/>
              <a:gd name="T8" fmla="*/ 872 w 1635"/>
              <a:gd name="T9" fmla="*/ 0 h 5680"/>
              <a:gd name="T10" fmla="*/ 1043 w 1635"/>
              <a:gd name="T11" fmla="*/ 162 h 5680"/>
              <a:gd name="T12" fmla="*/ 1634 w 1635"/>
              <a:gd name="T13" fmla="*/ 5679 h 5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5" h="5680">
                <a:moveTo>
                  <a:pt x="1634" y="5679"/>
                </a:moveTo>
                <a:lnTo>
                  <a:pt x="1634" y="5679"/>
                </a:lnTo>
                <a:cubicBezTo>
                  <a:pt x="0" y="5679"/>
                  <a:pt x="0" y="5679"/>
                  <a:pt x="0" y="5679"/>
                </a:cubicBezTo>
                <a:cubicBezTo>
                  <a:pt x="693" y="153"/>
                  <a:pt x="693" y="153"/>
                  <a:pt x="693" y="153"/>
                </a:cubicBezTo>
                <a:cubicBezTo>
                  <a:pt x="710" y="67"/>
                  <a:pt x="778" y="0"/>
                  <a:pt x="872" y="0"/>
                </a:cubicBezTo>
                <a:cubicBezTo>
                  <a:pt x="958" y="0"/>
                  <a:pt x="1035" y="67"/>
                  <a:pt x="1043" y="162"/>
                </a:cubicBezTo>
                <a:cubicBezTo>
                  <a:pt x="1634" y="5679"/>
                  <a:pt x="1634" y="5679"/>
                  <a:pt x="1634" y="5679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CuadroTexto 466">
            <a:extLst>
              <a:ext uri="{FF2B5EF4-FFF2-40B4-BE49-F238E27FC236}">
                <a16:creationId xmlns:a16="http://schemas.microsoft.com/office/drawing/2014/main" id="{7D176CDB-F7E4-FD4E-8265-5EDC22EC87C9}"/>
              </a:ext>
            </a:extLst>
          </p:cNvPr>
          <p:cNvSpPr txBox="1"/>
          <p:nvPr/>
        </p:nvSpPr>
        <p:spPr>
          <a:xfrm>
            <a:off x="15909035" y="6700225"/>
            <a:ext cx="12013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B</a:t>
            </a:r>
          </a:p>
        </p:txBody>
      </p:sp>
      <p:sp>
        <p:nvSpPr>
          <p:cNvPr id="49" name="Freeform 365">
            <a:extLst>
              <a:ext uri="{FF2B5EF4-FFF2-40B4-BE49-F238E27FC236}">
                <a16:creationId xmlns:a16="http://schemas.microsoft.com/office/drawing/2014/main" id="{E140697E-E1F0-234F-8382-ED89F8D93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6560" y="2897878"/>
            <a:ext cx="3642402" cy="3621699"/>
          </a:xfrm>
          <a:custGeom>
            <a:avLst/>
            <a:gdLst>
              <a:gd name="T0" fmla="*/ 1169 w 2330"/>
              <a:gd name="T1" fmla="*/ 0 h 2313"/>
              <a:gd name="T2" fmla="*/ 1169 w 2330"/>
              <a:gd name="T3" fmla="*/ 0 h 2313"/>
              <a:gd name="T4" fmla="*/ 1453 w 2330"/>
              <a:gd name="T5" fmla="*/ 189 h 2313"/>
              <a:gd name="T6" fmla="*/ 1461 w 2330"/>
              <a:gd name="T7" fmla="*/ 189 h 2313"/>
              <a:gd name="T8" fmla="*/ 1796 w 2330"/>
              <a:gd name="T9" fmla="*/ 189 h 2313"/>
              <a:gd name="T10" fmla="*/ 1805 w 2330"/>
              <a:gd name="T11" fmla="*/ 189 h 2313"/>
              <a:gd name="T12" fmla="*/ 1943 w 2330"/>
              <a:gd name="T13" fmla="*/ 498 h 2313"/>
              <a:gd name="T14" fmla="*/ 1951 w 2330"/>
              <a:gd name="T15" fmla="*/ 507 h 2313"/>
              <a:gd name="T16" fmla="*/ 2235 w 2330"/>
              <a:gd name="T17" fmla="*/ 688 h 2313"/>
              <a:gd name="T18" fmla="*/ 2235 w 2330"/>
              <a:gd name="T19" fmla="*/ 696 h 2313"/>
              <a:gd name="T20" fmla="*/ 2192 w 2330"/>
              <a:gd name="T21" fmla="*/ 1031 h 2313"/>
              <a:gd name="T22" fmla="*/ 2192 w 2330"/>
              <a:gd name="T23" fmla="*/ 1040 h 2313"/>
              <a:gd name="T24" fmla="*/ 2329 w 2330"/>
              <a:gd name="T25" fmla="*/ 1349 h 2313"/>
              <a:gd name="T26" fmla="*/ 2329 w 2330"/>
              <a:gd name="T27" fmla="*/ 1349 h 2313"/>
              <a:gd name="T28" fmla="*/ 2106 w 2330"/>
              <a:gd name="T29" fmla="*/ 1607 h 2313"/>
              <a:gd name="T30" fmla="*/ 2106 w 2330"/>
              <a:gd name="T31" fmla="*/ 1616 h 2313"/>
              <a:gd name="T32" fmla="*/ 2054 w 2330"/>
              <a:gd name="T33" fmla="*/ 1951 h 2313"/>
              <a:gd name="T34" fmla="*/ 2054 w 2330"/>
              <a:gd name="T35" fmla="*/ 1960 h 2313"/>
              <a:gd name="T36" fmla="*/ 1728 w 2330"/>
              <a:gd name="T37" fmla="*/ 2054 h 2313"/>
              <a:gd name="T38" fmla="*/ 1719 w 2330"/>
              <a:gd name="T39" fmla="*/ 2054 h 2313"/>
              <a:gd name="T40" fmla="*/ 1504 w 2330"/>
              <a:gd name="T41" fmla="*/ 2312 h 2313"/>
              <a:gd name="T42" fmla="*/ 1496 w 2330"/>
              <a:gd name="T43" fmla="*/ 2312 h 2313"/>
              <a:gd name="T44" fmla="*/ 1169 w 2330"/>
              <a:gd name="T45" fmla="*/ 2217 h 2313"/>
              <a:gd name="T46" fmla="*/ 1160 w 2330"/>
              <a:gd name="T47" fmla="*/ 2217 h 2313"/>
              <a:gd name="T48" fmla="*/ 834 w 2330"/>
              <a:gd name="T49" fmla="*/ 2312 h 2313"/>
              <a:gd name="T50" fmla="*/ 825 w 2330"/>
              <a:gd name="T51" fmla="*/ 2312 h 2313"/>
              <a:gd name="T52" fmla="*/ 610 w 2330"/>
              <a:gd name="T53" fmla="*/ 2054 h 2313"/>
              <a:gd name="T54" fmla="*/ 602 w 2330"/>
              <a:gd name="T55" fmla="*/ 2054 h 2313"/>
              <a:gd name="T56" fmla="*/ 275 w 2330"/>
              <a:gd name="T57" fmla="*/ 1960 h 2313"/>
              <a:gd name="T58" fmla="*/ 275 w 2330"/>
              <a:gd name="T59" fmla="*/ 1951 h 2313"/>
              <a:gd name="T60" fmla="*/ 223 w 2330"/>
              <a:gd name="T61" fmla="*/ 1616 h 2313"/>
              <a:gd name="T62" fmla="*/ 223 w 2330"/>
              <a:gd name="T63" fmla="*/ 1607 h 2313"/>
              <a:gd name="T64" fmla="*/ 0 w 2330"/>
              <a:gd name="T65" fmla="*/ 1349 h 2313"/>
              <a:gd name="T66" fmla="*/ 0 w 2330"/>
              <a:gd name="T67" fmla="*/ 1349 h 2313"/>
              <a:gd name="T68" fmla="*/ 137 w 2330"/>
              <a:gd name="T69" fmla="*/ 1040 h 2313"/>
              <a:gd name="T70" fmla="*/ 137 w 2330"/>
              <a:gd name="T71" fmla="*/ 1031 h 2313"/>
              <a:gd name="T72" fmla="*/ 94 w 2330"/>
              <a:gd name="T73" fmla="*/ 696 h 2313"/>
              <a:gd name="T74" fmla="*/ 94 w 2330"/>
              <a:gd name="T75" fmla="*/ 688 h 2313"/>
              <a:gd name="T76" fmla="*/ 378 w 2330"/>
              <a:gd name="T77" fmla="*/ 507 h 2313"/>
              <a:gd name="T78" fmla="*/ 387 w 2330"/>
              <a:gd name="T79" fmla="*/ 498 h 2313"/>
              <a:gd name="T80" fmla="*/ 524 w 2330"/>
              <a:gd name="T81" fmla="*/ 189 h 2313"/>
              <a:gd name="T82" fmla="*/ 533 w 2330"/>
              <a:gd name="T83" fmla="*/ 189 h 2313"/>
              <a:gd name="T84" fmla="*/ 868 w 2330"/>
              <a:gd name="T85" fmla="*/ 189 h 2313"/>
              <a:gd name="T86" fmla="*/ 877 w 2330"/>
              <a:gd name="T87" fmla="*/ 189 h 2313"/>
              <a:gd name="T88" fmla="*/ 1160 w 2330"/>
              <a:gd name="T89" fmla="*/ 0 h 2313"/>
              <a:gd name="T90" fmla="*/ 1169 w 2330"/>
              <a:gd name="T91" fmla="*/ 0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313">
                <a:moveTo>
                  <a:pt x="1169" y="0"/>
                </a:moveTo>
                <a:lnTo>
                  <a:pt x="1169" y="0"/>
                </a:lnTo>
                <a:cubicBezTo>
                  <a:pt x="1453" y="189"/>
                  <a:pt x="1453" y="189"/>
                  <a:pt x="1453" y="189"/>
                </a:cubicBezTo>
                <a:lnTo>
                  <a:pt x="1461" y="189"/>
                </a:lnTo>
                <a:cubicBezTo>
                  <a:pt x="1796" y="189"/>
                  <a:pt x="1796" y="189"/>
                  <a:pt x="1796" y="189"/>
                </a:cubicBezTo>
                <a:cubicBezTo>
                  <a:pt x="1805" y="189"/>
                  <a:pt x="1805" y="189"/>
                  <a:pt x="1805" y="189"/>
                </a:cubicBezTo>
                <a:cubicBezTo>
                  <a:pt x="1943" y="498"/>
                  <a:pt x="1943" y="498"/>
                  <a:pt x="1943" y="498"/>
                </a:cubicBezTo>
                <a:lnTo>
                  <a:pt x="1951" y="507"/>
                </a:lnTo>
                <a:cubicBezTo>
                  <a:pt x="2235" y="688"/>
                  <a:pt x="2235" y="688"/>
                  <a:pt x="2235" y="688"/>
                </a:cubicBezTo>
                <a:lnTo>
                  <a:pt x="2235" y="696"/>
                </a:lnTo>
                <a:cubicBezTo>
                  <a:pt x="2192" y="1031"/>
                  <a:pt x="2192" y="1031"/>
                  <a:pt x="2192" y="1031"/>
                </a:cubicBezTo>
                <a:cubicBezTo>
                  <a:pt x="2192" y="1031"/>
                  <a:pt x="2192" y="1031"/>
                  <a:pt x="2192" y="1040"/>
                </a:cubicBezTo>
                <a:cubicBezTo>
                  <a:pt x="2329" y="1349"/>
                  <a:pt x="2329" y="1349"/>
                  <a:pt x="2329" y="1349"/>
                </a:cubicBezTo>
                <a:lnTo>
                  <a:pt x="2329" y="1349"/>
                </a:lnTo>
                <a:cubicBezTo>
                  <a:pt x="2106" y="1607"/>
                  <a:pt x="2106" y="1607"/>
                  <a:pt x="2106" y="1607"/>
                </a:cubicBezTo>
                <a:lnTo>
                  <a:pt x="2106" y="1616"/>
                </a:lnTo>
                <a:cubicBezTo>
                  <a:pt x="2054" y="1951"/>
                  <a:pt x="2054" y="1951"/>
                  <a:pt x="2054" y="1951"/>
                </a:cubicBezTo>
                <a:cubicBezTo>
                  <a:pt x="2054" y="1951"/>
                  <a:pt x="2054" y="1951"/>
                  <a:pt x="2054" y="1960"/>
                </a:cubicBezTo>
                <a:cubicBezTo>
                  <a:pt x="1728" y="2054"/>
                  <a:pt x="1728" y="2054"/>
                  <a:pt x="1728" y="2054"/>
                </a:cubicBezTo>
                <a:cubicBezTo>
                  <a:pt x="1728" y="2054"/>
                  <a:pt x="1728" y="2054"/>
                  <a:pt x="1719" y="2054"/>
                </a:cubicBezTo>
                <a:cubicBezTo>
                  <a:pt x="1504" y="2312"/>
                  <a:pt x="1504" y="2312"/>
                  <a:pt x="1504" y="2312"/>
                </a:cubicBezTo>
                <a:cubicBezTo>
                  <a:pt x="1496" y="2312"/>
                  <a:pt x="1496" y="2312"/>
                  <a:pt x="1496" y="2312"/>
                </a:cubicBezTo>
                <a:cubicBezTo>
                  <a:pt x="1169" y="2217"/>
                  <a:pt x="1169" y="2217"/>
                  <a:pt x="1169" y="2217"/>
                </a:cubicBezTo>
                <a:lnTo>
                  <a:pt x="1160" y="2217"/>
                </a:lnTo>
                <a:cubicBezTo>
                  <a:pt x="834" y="2312"/>
                  <a:pt x="834" y="2312"/>
                  <a:pt x="834" y="2312"/>
                </a:cubicBezTo>
                <a:cubicBezTo>
                  <a:pt x="834" y="2312"/>
                  <a:pt x="834" y="2312"/>
                  <a:pt x="825" y="2312"/>
                </a:cubicBezTo>
                <a:cubicBezTo>
                  <a:pt x="610" y="2054"/>
                  <a:pt x="610" y="2054"/>
                  <a:pt x="610" y="2054"/>
                </a:cubicBezTo>
                <a:cubicBezTo>
                  <a:pt x="602" y="2054"/>
                  <a:pt x="602" y="2054"/>
                  <a:pt x="602" y="2054"/>
                </a:cubicBezTo>
                <a:cubicBezTo>
                  <a:pt x="275" y="1960"/>
                  <a:pt x="275" y="1960"/>
                  <a:pt x="275" y="1960"/>
                </a:cubicBezTo>
                <a:cubicBezTo>
                  <a:pt x="275" y="1951"/>
                  <a:pt x="275" y="1951"/>
                  <a:pt x="275" y="1951"/>
                </a:cubicBezTo>
                <a:cubicBezTo>
                  <a:pt x="223" y="1616"/>
                  <a:pt x="223" y="1616"/>
                  <a:pt x="223" y="1616"/>
                </a:cubicBezTo>
                <a:lnTo>
                  <a:pt x="223" y="1607"/>
                </a:lnTo>
                <a:cubicBezTo>
                  <a:pt x="0" y="1349"/>
                  <a:pt x="0" y="1349"/>
                  <a:pt x="0" y="1349"/>
                </a:cubicBezTo>
                <a:lnTo>
                  <a:pt x="0" y="1349"/>
                </a:lnTo>
                <a:cubicBezTo>
                  <a:pt x="137" y="1040"/>
                  <a:pt x="137" y="1040"/>
                  <a:pt x="137" y="1040"/>
                </a:cubicBezTo>
                <a:cubicBezTo>
                  <a:pt x="137" y="1031"/>
                  <a:pt x="137" y="1031"/>
                  <a:pt x="137" y="1031"/>
                </a:cubicBezTo>
                <a:cubicBezTo>
                  <a:pt x="94" y="696"/>
                  <a:pt x="94" y="696"/>
                  <a:pt x="94" y="696"/>
                </a:cubicBezTo>
                <a:lnTo>
                  <a:pt x="94" y="688"/>
                </a:lnTo>
                <a:cubicBezTo>
                  <a:pt x="378" y="507"/>
                  <a:pt x="378" y="507"/>
                  <a:pt x="378" y="507"/>
                </a:cubicBezTo>
                <a:cubicBezTo>
                  <a:pt x="378" y="507"/>
                  <a:pt x="378" y="498"/>
                  <a:pt x="387" y="498"/>
                </a:cubicBezTo>
                <a:cubicBezTo>
                  <a:pt x="524" y="189"/>
                  <a:pt x="524" y="189"/>
                  <a:pt x="524" y="189"/>
                </a:cubicBezTo>
                <a:cubicBezTo>
                  <a:pt x="524" y="189"/>
                  <a:pt x="524" y="189"/>
                  <a:pt x="533" y="189"/>
                </a:cubicBezTo>
                <a:cubicBezTo>
                  <a:pt x="868" y="189"/>
                  <a:pt x="868" y="189"/>
                  <a:pt x="868" y="189"/>
                </a:cubicBezTo>
                <a:lnTo>
                  <a:pt x="877" y="189"/>
                </a:lnTo>
                <a:cubicBezTo>
                  <a:pt x="1160" y="0"/>
                  <a:pt x="1160" y="0"/>
                  <a:pt x="1160" y="0"/>
                </a:cubicBezTo>
                <a:lnTo>
                  <a:pt x="116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CuadroTexto 465">
            <a:extLst>
              <a:ext uri="{FF2B5EF4-FFF2-40B4-BE49-F238E27FC236}">
                <a16:creationId xmlns:a16="http://schemas.microsoft.com/office/drawing/2014/main" id="{ABD07D88-324E-EC4C-9DE8-5FABEB56760C}"/>
              </a:ext>
            </a:extLst>
          </p:cNvPr>
          <p:cNvSpPr txBox="1"/>
          <p:nvPr/>
        </p:nvSpPr>
        <p:spPr>
          <a:xfrm>
            <a:off x="18029240" y="3940165"/>
            <a:ext cx="12570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50" name="Freeform 365">
            <a:extLst>
              <a:ext uri="{FF2B5EF4-FFF2-40B4-BE49-F238E27FC236}">
                <a16:creationId xmlns:a16="http://schemas.microsoft.com/office/drawing/2014/main" id="{C89F9F56-A2BF-FC4A-A774-3F386253D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2814" y="5622491"/>
            <a:ext cx="4555534" cy="4529640"/>
          </a:xfrm>
          <a:custGeom>
            <a:avLst/>
            <a:gdLst>
              <a:gd name="T0" fmla="*/ 1169 w 2330"/>
              <a:gd name="T1" fmla="*/ 0 h 2313"/>
              <a:gd name="T2" fmla="*/ 1169 w 2330"/>
              <a:gd name="T3" fmla="*/ 0 h 2313"/>
              <a:gd name="T4" fmla="*/ 1453 w 2330"/>
              <a:gd name="T5" fmla="*/ 189 h 2313"/>
              <a:gd name="T6" fmla="*/ 1461 w 2330"/>
              <a:gd name="T7" fmla="*/ 189 h 2313"/>
              <a:gd name="T8" fmla="*/ 1796 w 2330"/>
              <a:gd name="T9" fmla="*/ 189 h 2313"/>
              <a:gd name="T10" fmla="*/ 1805 w 2330"/>
              <a:gd name="T11" fmla="*/ 189 h 2313"/>
              <a:gd name="T12" fmla="*/ 1943 w 2330"/>
              <a:gd name="T13" fmla="*/ 498 h 2313"/>
              <a:gd name="T14" fmla="*/ 1951 w 2330"/>
              <a:gd name="T15" fmla="*/ 507 h 2313"/>
              <a:gd name="T16" fmla="*/ 2235 w 2330"/>
              <a:gd name="T17" fmla="*/ 688 h 2313"/>
              <a:gd name="T18" fmla="*/ 2235 w 2330"/>
              <a:gd name="T19" fmla="*/ 696 h 2313"/>
              <a:gd name="T20" fmla="*/ 2192 w 2330"/>
              <a:gd name="T21" fmla="*/ 1031 h 2313"/>
              <a:gd name="T22" fmla="*/ 2192 w 2330"/>
              <a:gd name="T23" fmla="*/ 1040 h 2313"/>
              <a:gd name="T24" fmla="*/ 2329 w 2330"/>
              <a:gd name="T25" fmla="*/ 1349 h 2313"/>
              <a:gd name="T26" fmla="*/ 2329 w 2330"/>
              <a:gd name="T27" fmla="*/ 1349 h 2313"/>
              <a:gd name="T28" fmla="*/ 2106 w 2330"/>
              <a:gd name="T29" fmla="*/ 1607 h 2313"/>
              <a:gd name="T30" fmla="*/ 2106 w 2330"/>
              <a:gd name="T31" fmla="*/ 1616 h 2313"/>
              <a:gd name="T32" fmla="*/ 2054 w 2330"/>
              <a:gd name="T33" fmla="*/ 1951 h 2313"/>
              <a:gd name="T34" fmla="*/ 2054 w 2330"/>
              <a:gd name="T35" fmla="*/ 1960 h 2313"/>
              <a:gd name="T36" fmla="*/ 1728 w 2330"/>
              <a:gd name="T37" fmla="*/ 2054 h 2313"/>
              <a:gd name="T38" fmla="*/ 1719 w 2330"/>
              <a:gd name="T39" fmla="*/ 2054 h 2313"/>
              <a:gd name="T40" fmla="*/ 1504 w 2330"/>
              <a:gd name="T41" fmla="*/ 2312 h 2313"/>
              <a:gd name="T42" fmla="*/ 1496 w 2330"/>
              <a:gd name="T43" fmla="*/ 2312 h 2313"/>
              <a:gd name="T44" fmla="*/ 1169 w 2330"/>
              <a:gd name="T45" fmla="*/ 2217 h 2313"/>
              <a:gd name="T46" fmla="*/ 1160 w 2330"/>
              <a:gd name="T47" fmla="*/ 2217 h 2313"/>
              <a:gd name="T48" fmla="*/ 834 w 2330"/>
              <a:gd name="T49" fmla="*/ 2312 h 2313"/>
              <a:gd name="T50" fmla="*/ 825 w 2330"/>
              <a:gd name="T51" fmla="*/ 2312 h 2313"/>
              <a:gd name="T52" fmla="*/ 610 w 2330"/>
              <a:gd name="T53" fmla="*/ 2054 h 2313"/>
              <a:gd name="T54" fmla="*/ 602 w 2330"/>
              <a:gd name="T55" fmla="*/ 2054 h 2313"/>
              <a:gd name="T56" fmla="*/ 275 w 2330"/>
              <a:gd name="T57" fmla="*/ 1960 h 2313"/>
              <a:gd name="T58" fmla="*/ 275 w 2330"/>
              <a:gd name="T59" fmla="*/ 1951 h 2313"/>
              <a:gd name="T60" fmla="*/ 223 w 2330"/>
              <a:gd name="T61" fmla="*/ 1616 h 2313"/>
              <a:gd name="T62" fmla="*/ 223 w 2330"/>
              <a:gd name="T63" fmla="*/ 1607 h 2313"/>
              <a:gd name="T64" fmla="*/ 0 w 2330"/>
              <a:gd name="T65" fmla="*/ 1349 h 2313"/>
              <a:gd name="T66" fmla="*/ 0 w 2330"/>
              <a:gd name="T67" fmla="*/ 1349 h 2313"/>
              <a:gd name="T68" fmla="*/ 137 w 2330"/>
              <a:gd name="T69" fmla="*/ 1040 h 2313"/>
              <a:gd name="T70" fmla="*/ 137 w 2330"/>
              <a:gd name="T71" fmla="*/ 1031 h 2313"/>
              <a:gd name="T72" fmla="*/ 94 w 2330"/>
              <a:gd name="T73" fmla="*/ 696 h 2313"/>
              <a:gd name="T74" fmla="*/ 94 w 2330"/>
              <a:gd name="T75" fmla="*/ 688 h 2313"/>
              <a:gd name="T76" fmla="*/ 378 w 2330"/>
              <a:gd name="T77" fmla="*/ 507 h 2313"/>
              <a:gd name="T78" fmla="*/ 387 w 2330"/>
              <a:gd name="T79" fmla="*/ 498 h 2313"/>
              <a:gd name="T80" fmla="*/ 524 w 2330"/>
              <a:gd name="T81" fmla="*/ 189 h 2313"/>
              <a:gd name="T82" fmla="*/ 533 w 2330"/>
              <a:gd name="T83" fmla="*/ 189 h 2313"/>
              <a:gd name="T84" fmla="*/ 868 w 2330"/>
              <a:gd name="T85" fmla="*/ 189 h 2313"/>
              <a:gd name="T86" fmla="*/ 877 w 2330"/>
              <a:gd name="T87" fmla="*/ 189 h 2313"/>
              <a:gd name="T88" fmla="*/ 1160 w 2330"/>
              <a:gd name="T89" fmla="*/ 0 h 2313"/>
              <a:gd name="T90" fmla="*/ 1169 w 2330"/>
              <a:gd name="T91" fmla="*/ 0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313">
                <a:moveTo>
                  <a:pt x="1169" y="0"/>
                </a:moveTo>
                <a:lnTo>
                  <a:pt x="1169" y="0"/>
                </a:lnTo>
                <a:cubicBezTo>
                  <a:pt x="1453" y="189"/>
                  <a:pt x="1453" y="189"/>
                  <a:pt x="1453" y="189"/>
                </a:cubicBezTo>
                <a:lnTo>
                  <a:pt x="1461" y="189"/>
                </a:lnTo>
                <a:cubicBezTo>
                  <a:pt x="1796" y="189"/>
                  <a:pt x="1796" y="189"/>
                  <a:pt x="1796" y="189"/>
                </a:cubicBezTo>
                <a:cubicBezTo>
                  <a:pt x="1805" y="189"/>
                  <a:pt x="1805" y="189"/>
                  <a:pt x="1805" y="189"/>
                </a:cubicBezTo>
                <a:cubicBezTo>
                  <a:pt x="1943" y="498"/>
                  <a:pt x="1943" y="498"/>
                  <a:pt x="1943" y="498"/>
                </a:cubicBezTo>
                <a:lnTo>
                  <a:pt x="1951" y="507"/>
                </a:lnTo>
                <a:cubicBezTo>
                  <a:pt x="2235" y="688"/>
                  <a:pt x="2235" y="688"/>
                  <a:pt x="2235" y="688"/>
                </a:cubicBezTo>
                <a:lnTo>
                  <a:pt x="2235" y="696"/>
                </a:lnTo>
                <a:cubicBezTo>
                  <a:pt x="2192" y="1031"/>
                  <a:pt x="2192" y="1031"/>
                  <a:pt x="2192" y="1031"/>
                </a:cubicBezTo>
                <a:cubicBezTo>
                  <a:pt x="2192" y="1031"/>
                  <a:pt x="2192" y="1031"/>
                  <a:pt x="2192" y="1040"/>
                </a:cubicBezTo>
                <a:cubicBezTo>
                  <a:pt x="2329" y="1349"/>
                  <a:pt x="2329" y="1349"/>
                  <a:pt x="2329" y="1349"/>
                </a:cubicBezTo>
                <a:lnTo>
                  <a:pt x="2329" y="1349"/>
                </a:lnTo>
                <a:cubicBezTo>
                  <a:pt x="2106" y="1607"/>
                  <a:pt x="2106" y="1607"/>
                  <a:pt x="2106" y="1607"/>
                </a:cubicBezTo>
                <a:lnTo>
                  <a:pt x="2106" y="1616"/>
                </a:lnTo>
                <a:cubicBezTo>
                  <a:pt x="2054" y="1951"/>
                  <a:pt x="2054" y="1951"/>
                  <a:pt x="2054" y="1951"/>
                </a:cubicBezTo>
                <a:cubicBezTo>
                  <a:pt x="2054" y="1951"/>
                  <a:pt x="2054" y="1951"/>
                  <a:pt x="2054" y="1960"/>
                </a:cubicBezTo>
                <a:cubicBezTo>
                  <a:pt x="1728" y="2054"/>
                  <a:pt x="1728" y="2054"/>
                  <a:pt x="1728" y="2054"/>
                </a:cubicBezTo>
                <a:cubicBezTo>
                  <a:pt x="1728" y="2054"/>
                  <a:pt x="1728" y="2054"/>
                  <a:pt x="1719" y="2054"/>
                </a:cubicBezTo>
                <a:cubicBezTo>
                  <a:pt x="1504" y="2312"/>
                  <a:pt x="1504" y="2312"/>
                  <a:pt x="1504" y="2312"/>
                </a:cubicBezTo>
                <a:cubicBezTo>
                  <a:pt x="1496" y="2312"/>
                  <a:pt x="1496" y="2312"/>
                  <a:pt x="1496" y="2312"/>
                </a:cubicBezTo>
                <a:cubicBezTo>
                  <a:pt x="1169" y="2217"/>
                  <a:pt x="1169" y="2217"/>
                  <a:pt x="1169" y="2217"/>
                </a:cubicBezTo>
                <a:lnTo>
                  <a:pt x="1160" y="2217"/>
                </a:lnTo>
                <a:cubicBezTo>
                  <a:pt x="834" y="2312"/>
                  <a:pt x="834" y="2312"/>
                  <a:pt x="834" y="2312"/>
                </a:cubicBezTo>
                <a:cubicBezTo>
                  <a:pt x="834" y="2312"/>
                  <a:pt x="834" y="2312"/>
                  <a:pt x="825" y="2312"/>
                </a:cubicBezTo>
                <a:cubicBezTo>
                  <a:pt x="610" y="2054"/>
                  <a:pt x="610" y="2054"/>
                  <a:pt x="610" y="2054"/>
                </a:cubicBezTo>
                <a:cubicBezTo>
                  <a:pt x="602" y="2054"/>
                  <a:pt x="602" y="2054"/>
                  <a:pt x="602" y="2054"/>
                </a:cubicBezTo>
                <a:cubicBezTo>
                  <a:pt x="275" y="1960"/>
                  <a:pt x="275" y="1960"/>
                  <a:pt x="275" y="1960"/>
                </a:cubicBezTo>
                <a:cubicBezTo>
                  <a:pt x="275" y="1951"/>
                  <a:pt x="275" y="1951"/>
                  <a:pt x="275" y="1951"/>
                </a:cubicBezTo>
                <a:cubicBezTo>
                  <a:pt x="223" y="1616"/>
                  <a:pt x="223" y="1616"/>
                  <a:pt x="223" y="1616"/>
                </a:cubicBezTo>
                <a:lnTo>
                  <a:pt x="223" y="1607"/>
                </a:lnTo>
                <a:cubicBezTo>
                  <a:pt x="0" y="1349"/>
                  <a:pt x="0" y="1349"/>
                  <a:pt x="0" y="1349"/>
                </a:cubicBezTo>
                <a:lnTo>
                  <a:pt x="0" y="1349"/>
                </a:lnTo>
                <a:cubicBezTo>
                  <a:pt x="137" y="1040"/>
                  <a:pt x="137" y="1040"/>
                  <a:pt x="137" y="1040"/>
                </a:cubicBezTo>
                <a:cubicBezTo>
                  <a:pt x="137" y="1031"/>
                  <a:pt x="137" y="1031"/>
                  <a:pt x="137" y="1031"/>
                </a:cubicBezTo>
                <a:cubicBezTo>
                  <a:pt x="94" y="696"/>
                  <a:pt x="94" y="696"/>
                  <a:pt x="94" y="696"/>
                </a:cubicBezTo>
                <a:lnTo>
                  <a:pt x="94" y="688"/>
                </a:lnTo>
                <a:cubicBezTo>
                  <a:pt x="378" y="507"/>
                  <a:pt x="378" y="507"/>
                  <a:pt x="378" y="507"/>
                </a:cubicBezTo>
                <a:cubicBezTo>
                  <a:pt x="378" y="507"/>
                  <a:pt x="378" y="498"/>
                  <a:pt x="387" y="498"/>
                </a:cubicBezTo>
                <a:cubicBezTo>
                  <a:pt x="524" y="189"/>
                  <a:pt x="524" y="189"/>
                  <a:pt x="524" y="189"/>
                </a:cubicBezTo>
                <a:cubicBezTo>
                  <a:pt x="524" y="189"/>
                  <a:pt x="524" y="189"/>
                  <a:pt x="533" y="189"/>
                </a:cubicBezTo>
                <a:cubicBezTo>
                  <a:pt x="868" y="189"/>
                  <a:pt x="868" y="189"/>
                  <a:pt x="868" y="189"/>
                </a:cubicBezTo>
                <a:lnTo>
                  <a:pt x="877" y="189"/>
                </a:lnTo>
                <a:cubicBezTo>
                  <a:pt x="1160" y="0"/>
                  <a:pt x="1160" y="0"/>
                  <a:pt x="1160" y="0"/>
                </a:cubicBezTo>
                <a:lnTo>
                  <a:pt x="116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CuadroTexto 467">
            <a:extLst>
              <a:ext uri="{FF2B5EF4-FFF2-40B4-BE49-F238E27FC236}">
                <a16:creationId xmlns:a16="http://schemas.microsoft.com/office/drawing/2014/main" id="{AF513878-C051-7646-9B0B-86C2E0834AF8}"/>
              </a:ext>
            </a:extLst>
          </p:cNvPr>
          <p:cNvSpPr txBox="1"/>
          <p:nvPr/>
        </p:nvSpPr>
        <p:spPr>
          <a:xfrm>
            <a:off x="19728702" y="7175036"/>
            <a:ext cx="1193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C</a:t>
            </a:r>
          </a:p>
        </p:txBody>
      </p: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E5CA4CD0-3C3B-CD44-B33A-9735FAD6A4D1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202081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">
            <a:extLst>
              <a:ext uri="{FF2B5EF4-FFF2-40B4-BE49-F238E27FC236}">
                <a16:creationId xmlns:a16="http://schemas.microsoft.com/office/drawing/2014/main" id="{F7F8A000-4F25-AA4D-844E-548A6379A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8224" y="4599402"/>
            <a:ext cx="4430553" cy="6327214"/>
          </a:xfrm>
          <a:custGeom>
            <a:avLst/>
            <a:gdLst>
              <a:gd name="T0" fmla="*/ 3000 w 6500"/>
              <a:gd name="T1" fmla="*/ 3500 h 9281"/>
              <a:gd name="T2" fmla="*/ 3000 w 6500"/>
              <a:gd name="T3" fmla="*/ 3500 h 9281"/>
              <a:gd name="T4" fmla="*/ 5374 w 6500"/>
              <a:gd name="T5" fmla="*/ 563 h 9281"/>
              <a:gd name="T6" fmla="*/ 5811 w 6500"/>
              <a:gd name="T7" fmla="*/ 1063 h 9281"/>
              <a:gd name="T8" fmla="*/ 3781 w 6500"/>
              <a:gd name="T9" fmla="*/ 3906 h 9281"/>
              <a:gd name="T10" fmla="*/ 4437 w 6500"/>
              <a:gd name="T11" fmla="*/ 3219 h 9281"/>
              <a:gd name="T12" fmla="*/ 5093 w 6500"/>
              <a:gd name="T13" fmla="*/ 3688 h 9281"/>
              <a:gd name="T14" fmla="*/ 4625 w 6500"/>
              <a:gd name="T15" fmla="*/ 4531 h 9281"/>
              <a:gd name="T16" fmla="*/ 5249 w 6500"/>
              <a:gd name="T17" fmla="*/ 3688 h 9281"/>
              <a:gd name="T18" fmla="*/ 5843 w 6500"/>
              <a:gd name="T19" fmla="*/ 4063 h 9281"/>
              <a:gd name="T20" fmla="*/ 5155 w 6500"/>
              <a:gd name="T21" fmla="*/ 5031 h 9281"/>
              <a:gd name="T22" fmla="*/ 5780 w 6500"/>
              <a:gd name="T23" fmla="*/ 4313 h 9281"/>
              <a:gd name="T24" fmla="*/ 6124 w 6500"/>
              <a:gd name="T25" fmla="*/ 5094 h 9281"/>
              <a:gd name="T26" fmla="*/ 4250 w 6500"/>
              <a:gd name="T27" fmla="*/ 7405 h 9281"/>
              <a:gd name="T28" fmla="*/ 2656 w 6500"/>
              <a:gd name="T29" fmla="*/ 8249 h 9281"/>
              <a:gd name="T30" fmla="*/ 2344 w 6500"/>
              <a:gd name="T31" fmla="*/ 9280 h 9281"/>
              <a:gd name="T32" fmla="*/ 0 w 6500"/>
              <a:gd name="T33" fmla="*/ 8655 h 9281"/>
              <a:gd name="T34" fmla="*/ 812 w 6500"/>
              <a:gd name="T35" fmla="*/ 6813 h 9281"/>
              <a:gd name="T36" fmla="*/ 875 w 6500"/>
              <a:gd name="T37" fmla="*/ 5313 h 9281"/>
              <a:gd name="T38" fmla="*/ 1531 w 6500"/>
              <a:gd name="T39" fmla="*/ 2469 h 9281"/>
              <a:gd name="T40" fmla="*/ 2312 w 6500"/>
              <a:gd name="T41" fmla="*/ 2594 h 9281"/>
              <a:gd name="T42" fmla="*/ 2125 w 6500"/>
              <a:gd name="T43" fmla="*/ 3656 h 9281"/>
              <a:gd name="T44" fmla="*/ 3000 w 6500"/>
              <a:gd name="T45" fmla="*/ 3500 h 9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500" h="9281">
                <a:moveTo>
                  <a:pt x="3000" y="3500"/>
                </a:moveTo>
                <a:lnTo>
                  <a:pt x="3000" y="3500"/>
                </a:lnTo>
                <a:cubicBezTo>
                  <a:pt x="3250" y="3219"/>
                  <a:pt x="4936" y="1094"/>
                  <a:pt x="5374" y="563"/>
                </a:cubicBezTo>
                <a:cubicBezTo>
                  <a:pt x="5843" y="0"/>
                  <a:pt x="6155" y="563"/>
                  <a:pt x="5811" y="1063"/>
                </a:cubicBezTo>
                <a:cubicBezTo>
                  <a:pt x="5436" y="1563"/>
                  <a:pt x="3781" y="3906"/>
                  <a:pt x="3781" y="3906"/>
                </a:cubicBezTo>
                <a:cubicBezTo>
                  <a:pt x="3781" y="3906"/>
                  <a:pt x="3906" y="3906"/>
                  <a:pt x="4437" y="3219"/>
                </a:cubicBezTo>
                <a:cubicBezTo>
                  <a:pt x="4749" y="2844"/>
                  <a:pt x="5280" y="3406"/>
                  <a:pt x="5093" y="3688"/>
                </a:cubicBezTo>
                <a:cubicBezTo>
                  <a:pt x="4594" y="4406"/>
                  <a:pt x="4625" y="4531"/>
                  <a:pt x="4625" y="4531"/>
                </a:cubicBezTo>
                <a:cubicBezTo>
                  <a:pt x="4625" y="4531"/>
                  <a:pt x="4968" y="4063"/>
                  <a:pt x="5249" y="3688"/>
                </a:cubicBezTo>
                <a:cubicBezTo>
                  <a:pt x="5561" y="3313"/>
                  <a:pt x="5999" y="3906"/>
                  <a:pt x="5843" y="4063"/>
                </a:cubicBezTo>
                <a:cubicBezTo>
                  <a:pt x="5311" y="4750"/>
                  <a:pt x="5155" y="5031"/>
                  <a:pt x="5155" y="5031"/>
                </a:cubicBezTo>
                <a:cubicBezTo>
                  <a:pt x="5155" y="5031"/>
                  <a:pt x="5499" y="4656"/>
                  <a:pt x="5780" y="4313"/>
                </a:cubicBezTo>
                <a:cubicBezTo>
                  <a:pt x="6093" y="3938"/>
                  <a:pt x="6499" y="4594"/>
                  <a:pt x="6124" y="5094"/>
                </a:cubicBezTo>
                <a:cubicBezTo>
                  <a:pt x="5718" y="5594"/>
                  <a:pt x="4905" y="6594"/>
                  <a:pt x="4250" y="7405"/>
                </a:cubicBezTo>
                <a:cubicBezTo>
                  <a:pt x="3625" y="8187"/>
                  <a:pt x="2656" y="8249"/>
                  <a:pt x="2656" y="8249"/>
                </a:cubicBezTo>
                <a:cubicBezTo>
                  <a:pt x="2344" y="9280"/>
                  <a:pt x="2344" y="9280"/>
                  <a:pt x="2344" y="9280"/>
                </a:cubicBezTo>
                <a:cubicBezTo>
                  <a:pt x="0" y="8655"/>
                  <a:pt x="0" y="8655"/>
                  <a:pt x="0" y="8655"/>
                </a:cubicBezTo>
                <a:cubicBezTo>
                  <a:pt x="812" y="6813"/>
                  <a:pt x="812" y="6813"/>
                  <a:pt x="812" y="6813"/>
                </a:cubicBezTo>
                <a:cubicBezTo>
                  <a:pt x="812" y="6813"/>
                  <a:pt x="687" y="6000"/>
                  <a:pt x="875" y="5313"/>
                </a:cubicBezTo>
                <a:cubicBezTo>
                  <a:pt x="1062" y="4625"/>
                  <a:pt x="1437" y="3031"/>
                  <a:pt x="1531" y="2469"/>
                </a:cubicBezTo>
                <a:cubicBezTo>
                  <a:pt x="1625" y="1906"/>
                  <a:pt x="2375" y="2156"/>
                  <a:pt x="2312" y="2594"/>
                </a:cubicBezTo>
                <a:cubicBezTo>
                  <a:pt x="2219" y="3063"/>
                  <a:pt x="2156" y="3500"/>
                  <a:pt x="2125" y="3656"/>
                </a:cubicBezTo>
                <a:cubicBezTo>
                  <a:pt x="2094" y="3813"/>
                  <a:pt x="2781" y="3781"/>
                  <a:pt x="3000" y="3500"/>
                </a:cubicBezTo>
              </a:path>
            </a:pathLst>
          </a:custGeom>
          <a:solidFill>
            <a:srgbClr val="FAB3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4">
            <a:extLst>
              <a:ext uri="{FF2B5EF4-FFF2-40B4-BE49-F238E27FC236}">
                <a16:creationId xmlns:a16="http://schemas.microsoft.com/office/drawing/2014/main" id="{667689A0-3358-8446-8E53-87CAAE615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873" y="9327529"/>
            <a:ext cx="3111007" cy="4388471"/>
          </a:xfrm>
          <a:custGeom>
            <a:avLst/>
            <a:gdLst>
              <a:gd name="T0" fmla="*/ 3719 w 4564"/>
              <a:gd name="T1" fmla="*/ 6437 h 6438"/>
              <a:gd name="T2" fmla="*/ 4563 w 4564"/>
              <a:gd name="T3" fmla="*/ 1781 h 6438"/>
              <a:gd name="T4" fmla="*/ 2157 w 4564"/>
              <a:gd name="T5" fmla="*/ 0 h 6438"/>
              <a:gd name="T6" fmla="*/ 0 w 4564"/>
              <a:gd name="T7" fmla="*/ 6437 h 6438"/>
              <a:gd name="T8" fmla="*/ 3719 w 4564"/>
              <a:gd name="T9" fmla="*/ 6437 h 6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4" h="6438">
                <a:moveTo>
                  <a:pt x="3719" y="6437"/>
                </a:moveTo>
                <a:lnTo>
                  <a:pt x="4563" y="1781"/>
                </a:lnTo>
                <a:lnTo>
                  <a:pt x="2157" y="0"/>
                </a:lnTo>
                <a:lnTo>
                  <a:pt x="0" y="6437"/>
                </a:lnTo>
                <a:lnTo>
                  <a:pt x="3719" y="6437"/>
                </a:lnTo>
              </a:path>
            </a:pathLst>
          </a:custGeom>
          <a:solidFill>
            <a:srgbClr val="0054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F7298E2-F1E0-8243-AF53-D810D40EA759}"/>
              </a:ext>
            </a:extLst>
          </p:cNvPr>
          <p:cNvGrpSpPr/>
          <p:nvPr/>
        </p:nvGrpSpPr>
        <p:grpSpPr>
          <a:xfrm>
            <a:off x="11252220" y="3785875"/>
            <a:ext cx="3273616" cy="6144250"/>
            <a:chOff x="9282389" y="3695438"/>
            <a:chExt cx="5480554" cy="10286455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B419B323-A736-344D-B591-3CDF97DBD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89" y="3695438"/>
              <a:ext cx="5480554" cy="10286455"/>
            </a:xfrm>
            <a:custGeom>
              <a:avLst/>
              <a:gdLst>
                <a:gd name="T0" fmla="*/ 6087 w 6088"/>
                <a:gd name="T1" fmla="*/ 10317 h 11432"/>
                <a:gd name="T2" fmla="*/ 6087 w 6088"/>
                <a:gd name="T3" fmla="*/ 10317 h 11432"/>
                <a:gd name="T4" fmla="*/ 4900 w 6088"/>
                <a:gd name="T5" fmla="*/ 11431 h 11432"/>
                <a:gd name="T6" fmla="*/ 1114 w 6088"/>
                <a:gd name="T7" fmla="*/ 11431 h 11432"/>
                <a:gd name="T8" fmla="*/ 0 w 6088"/>
                <a:gd name="T9" fmla="*/ 10317 h 11432"/>
                <a:gd name="T10" fmla="*/ 0 w 6088"/>
                <a:gd name="T11" fmla="*/ 1114 h 11432"/>
                <a:gd name="T12" fmla="*/ 1114 w 6088"/>
                <a:gd name="T13" fmla="*/ 0 h 11432"/>
                <a:gd name="T14" fmla="*/ 4900 w 6088"/>
                <a:gd name="T15" fmla="*/ 0 h 11432"/>
                <a:gd name="T16" fmla="*/ 6087 w 6088"/>
                <a:gd name="T17" fmla="*/ 1114 h 11432"/>
                <a:gd name="T18" fmla="*/ 6087 w 6088"/>
                <a:gd name="T19" fmla="*/ 10317 h 1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88" h="11432">
                  <a:moveTo>
                    <a:pt x="6087" y="10317"/>
                  </a:moveTo>
                  <a:lnTo>
                    <a:pt x="6087" y="10317"/>
                  </a:lnTo>
                  <a:cubicBezTo>
                    <a:pt x="6087" y="10911"/>
                    <a:pt x="5567" y="11431"/>
                    <a:pt x="4900" y="11431"/>
                  </a:cubicBezTo>
                  <a:cubicBezTo>
                    <a:pt x="1114" y="11431"/>
                    <a:pt x="1114" y="11431"/>
                    <a:pt x="1114" y="11431"/>
                  </a:cubicBezTo>
                  <a:cubicBezTo>
                    <a:pt x="520" y="11431"/>
                    <a:pt x="0" y="10911"/>
                    <a:pt x="0" y="10317"/>
                  </a:cubicBezTo>
                  <a:cubicBezTo>
                    <a:pt x="0" y="1114"/>
                    <a:pt x="0" y="1114"/>
                    <a:pt x="0" y="1114"/>
                  </a:cubicBezTo>
                  <a:cubicBezTo>
                    <a:pt x="0" y="520"/>
                    <a:pt x="520" y="0"/>
                    <a:pt x="1114" y="0"/>
                  </a:cubicBezTo>
                  <a:cubicBezTo>
                    <a:pt x="4900" y="0"/>
                    <a:pt x="4900" y="0"/>
                    <a:pt x="4900" y="0"/>
                  </a:cubicBezTo>
                  <a:cubicBezTo>
                    <a:pt x="5567" y="0"/>
                    <a:pt x="6087" y="520"/>
                    <a:pt x="6087" y="1114"/>
                  </a:cubicBezTo>
                  <a:lnTo>
                    <a:pt x="6087" y="1031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CB3169C1-211A-C044-B99A-F182AAC72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282" y="3961331"/>
              <a:ext cx="4944800" cy="9754669"/>
            </a:xfrm>
            <a:custGeom>
              <a:avLst/>
              <a:gdLst>
                <a:gd name="T0" fmla="*/ 4603 w 5494"/>
                <a:gd name="T1" fmla="*/ 0 h 10838"/>
                <a:gd name="T2" fmla="*/ 4603 w 5494"/>
                <a:gd name="T3" fmla="*/ 0 h 10838"/>
                <a:gd name="T4" fmla="*/ 3712 w 5494"/>
                <a:gd name="T5" fmla="*/ 0 h 10838"/>
                <a:gd name="T6" fmla="*/ 3489 w 5494"/>
                <a:gd name="T7" fmla="*/ 223 h 10838"/>
                <a:gd name="T8" fmla="*/ 1781 w 5494"/>
                <a:gd name="T9" fmla="*/ 223 h 10838"/>
                <a:gd name="T10" fmla="*/ 1560 w 5494"/>
                <a:gd name="T11" fmla="*/ 0 h 10838"/>
                <a:gd name="T12" fmla="*/ 817 w 5494"/>
                <a:gd name="T13" fmla="*/ 0 h 10838"/>
                <a:gd name="T14" fmla="*/ 0 w 5494"/>
                <a:gd name="T15" fmla="*/ 817 h 10838"/>
                <a:gd name="T16" fmla="*/ 0 w 5494"/>
                <a:gd name="T17" fmla="*/ 10020 h 10838"/>
                <a:gd name="T18" fmla="*/ 817 w 5494"/>
                <a:gd name="T19" fmla="*/ 10837 h 10838"/>
                <a:gd name="T20" fmla="*/ 4603 w 5494"/>
                <a:gd name="T21" fmla="*/ 10837 h 10838"/>
                <a:gd name="T22" fmla="*/ 5493 w 5494"/>
                <a:gd name="T23" fmla="*/ 10020 h 10838"/>
                <a:gd name="T24" fmla="*/ 5493 w 5494"/>
                <a:gd name="T25" fmla="*/ 817 h 10838"/>
                <a:gd name="T26" fmla="*/ 4603 w 5494"/>
                <a:gd name="T27" fmla="*/ 0 h 10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94" h="10838">
                  <a:moveTo>
                    <a:pt x="4603" y="0"/>
                  </a:moveTo>
                  <a:lnTo>
                    <a:pt x="4603" y="0"/>
                  </a:lnTo>
                  <a:cubicBezTo>
                    <a:pt x="3712" y="0"/>
                    <a:pt x="3712" y="0"/>
                    <a:pt x="3712" y="0"/>
                  </a:cubicBezTo>
                  <a:cubicBezTo>
                    <a:pt x="3712" y="150"/>
                    <a:pt x="3638" y="223"/>
                    <a:pt x="3489" y="223"/>
                  </a:cubicBezTo>
                  <a:cubicBezTo>
                    <a:pt x="1781" y="223"/>
                    <a:pt x="1781" y="223"/>
                    <a:pt x="1781" y="223"/>
                  </a:cubicBezTo>
                  <a:cubicBezTo>
                    <a:pt x="1634" y="223"/>
                    <a:pt x="1560" y="150"/>
                    <a:pt x="1560" y="0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373" y="0"/>
                    <a:pt x="0" y="373"/>
                    <a:pt x="0" y="817"/>
                  </a:cubicBezTo>
                  <a:cubicBezTo>
                    <a:pt x="0" y="10020"/>
                    <a:pt x="0" y="10020"/>
                    <a:pt x="0" y="10020"/>
                  </a:cubicBezTo>
                  <a:cubicBezTo>
                    <a:pt x="0" y="10466"/>
                    <a:pt x="373" y="10837"/>
                    <a:pt x="817" y="10837"/>
                  </a:cubicBezTo>
                  <a:cubicBezTo>
                    <a:pt x="4603" y="10837"/>
                    <a:pt x="4603" y="10837"/>
                    <a:pt x="4603" y="10837"/>
                  </a:cubicBezTo>
                  <a:cubicBezTo>
                    <a:pt x="5123" y="10837"/>
                    <a:pt x="5493" y="10466"/>
                    <a:pt x="5493" y="10020"/>
                  </a:cubicBezTo>
                  <a:cubicBezTo>
                    <a:pt x="5493" y="817"/>
                    <a:pt x="5493" y="817"/>
                    <a:pt x="5493" y="817"/>
                  </a:cubicBezTo>
                  <a:cubicBezTo>
                    <a:pt x="5493" y="373"/>
                    <a:pt x="5123" y="0"/>
                    <a:pt x="4603" y="0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Freeform 45">
            <a:extLst>
              <a:ext uri="{FF2B5EF4-FFF2-40B4-BE49-F238E27FC236}">
                <a16:creationId xmlns:a16="http://schemas.microsoft.com/office/drawing/2014/main" id="{3663BA0A-E6A1-2343-AA83-5FBFBC406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7614" y="4509248"/>
            <a:ext cx="1054158" cy="1054158"/>
          </a:xfrm>
          <a:custGeom>
            <a:avLst/>
            <a:gdLst>
              <a:gd name="T0" fmla="*/ 2293 w 2294"/>
              <a:gd name="T1" fmla="*/ 2292 h 2293"/>
              <a:gd name="T2" fmla="*/ 2293 w 2294"/>
              <a:gd name="T3" fmla="*/ 2292 h 2293"/>
              <a:gd name="T4" fmla="*/ 1976 w 2294"/>
              <a:gd name="T5" fmla="*/ 2292 h 2293"/>
              <a:gd name="T6" fmla="*/ 0 w 2294"/>
              <a:gd name="T7" fmla="*/ 318 h 2293"/>
              <a:gd name="T8" fmla="*/ 0 w 2294"/>
              <a:gd name="T9" fmla="*/ 0 h 2293"/>
              <a:gd name="T10" fmla="*/ 317 w 2294"/>
              <a:gd name="T11" fmla="*/ 0 h 2293"/>
              <a:gd name="T12" fmla="*/ 2293 w 2294"/>
              <a:gd name="T13" fmla="*/ 1975 h 2293"/>
              <a:gd name="T14" fmla="*/ 2293 w 2294"/>
              <a:gd name="T15" fmla="*/ 2292 h 2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4" h="2293">
                <a:moveTo>
                  <a:pt x="2293" y="2292"/>
                </a:moveTo>
                <a:lnTo>
                  <a:pt x="2293" y="2292"/>
                </a:lnTo>
                <a:cubicBezTo>
                  <a:pt x="1976" y="2292"/>
                  <a:pt x="1976" y="2292"/>
                  <a:pt x="1976" y="2292"/>
                </a:cubicBezTo>
                <a:cubicBezTo>
                  <a:pt x="882" y="2292"/>
                  <a:pt x="0" y="1410"/>
                  <a:pt x="0" y="318"/>
                </a:cubicBezTo>
                <a:cubicBezTo>
                  <a:pt x="0" y="0"/>
                  <a:pt x="0" y="0"/>
                  <a:pt x="0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1402" y="0"/>
                  <a:pt x="2293" y="882"/>
                  <a:pt x="2293" y="1975"/>
                </a:cubicBezTo>
                <a:lnTo>
                  <a:pt x="2293" y="22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70" name="Freeform 46">
            <a:extLst>
              <a:ext uri="{FF2B5EF4-FFF2-40B4-BE49-F238E27FC236}">
                <a16:creationId xmlns:a16="http://schemas.microsoft.com/office/drawing/2014/main" id="{FCC6A295-9B4E-FF44-901D-4AC90DE7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9918" y="5707625"/>
            <a:ext cx="1054158" cy="1054158"/>
          </a:xfrm>
          <a:custGeom>
            <a:avLst/>
            <a:gdLst>
              <a:gd name="T0" fmla="*/ 0 w 2293"/>
              <a:gd name="T1" fmla="*/ 2293 h 2294"/>
              <a:gd name="T2" fmla="*/ 0 w 2293"/>
              <a:gd name="T3" fmla="*/ 2293 h 2294"/>
              <a:gd name="T4" fmla="*/ 317 w 2293"/>
              <a:gd name="T5" fmla="*/ 2293 h 2294"/>
              <a:gd name="T6" fmla="*/ 2292 w 2293"/>
              <a:gd name="T7" fmla="*/ 318 h 2294"/>
              <a:gd name="T8" fmla="*/ 2292 w 2293"/>
              <a:gd name="T9" fmla="*/ 0 h 2294"/>
              <a:gd name="T10" fmla="*/ 1966 w 2293"/>
              <a:gd name="T11" fmla="*/ 0 h 2294"/>
              <a:gd name="T12" fmla="*/ 0 w 2293"/>
              <a:gd name="T13" fmla="*/ 1976 h 2294"/>
              <a:gd name="T14" fmla="*/ 0 w 2293"/>
              <a:gd name="T15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3" h="2294">
                <a:moveTo>
                  <a:pt x="0" y="2293"/>
                </a:moveTo>
                <a:lnTo>
                  <a:pt x="0" y="2293"/>
                </a:lnTo>
                <a:cubicBezTo>
                  <a:pt x="317" y="2293"/>
                  <a:pt x="317" y="2293"/>
                  <a:pt x="317" y="2293"/>
                </a:cubicBezTo>
                <a:cubicBezTo>
                  <a:pt x="1402" y="2293"/>
                  <a:pt x="2292" y="1411"/>
                  <a:pt x="2292" y="318"/>
                </a:cubicBezTo>
                <a:cubicBezTo>
                  <a:pt x="2292" y="0"/>
                  <a:pt x="2292" y="0"/>
                  <a:pt x="2292" y="0"/>
                </a:cubicBezTo>
                <a:cubicBezTo>
                  <a:pt x="1966" y="0"/>
                  <a:pt x="1966" y="0"/>
                  <a:pt x="1966" y="0"/>
                </a:cubicBezTo>
                <a:cubicBezTo>
                  <a:pt x="881" y="0"/>
                  <a:pt x="0" y="891"/>
                  <a:pt x="0" y="1976"/>
                </a:cubicBezTo>
                <a:lnTo>
                  <a:pt x="0" y="229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">
            <a:extLst>
              <a:ext uri="{FF2B5EF4-FFF2-40B4-BE49-F238E27FC236}">
                <a16:creationId xmlns:a16="http://schemas.microsoft.com/office/drawing/2014/main" id="{5378E6EF-A1A2-714F-B321-F7F9C37A3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939" y="7623239"/>
            <a:ext cx="4322344" cy="6092761"/>
          </a:xfrm>
          <a:custGeom>
            <a:avLst/>
            <a:gdLst>
              <a:gd name="T0" fmla="*/ 2311 w 6343"/>
              <a:gd name="T1" fmla="*/ 7124 h 8937"/>
              <a:gd name="T2" fmla="*/ 2311 w 6343"/>
              <a:gd name="T3" fmla="*/ 7124 h 8937"/>
              <a:gd name="T4" fmla="*/ 3467 w 6343"/>
              <a:gd name="T5" fmla="*/ 8061 h 8937"/>
              <a:gd name="T6" fmla="*/ 3592 w 6343"/>
              <a:gd name="T7" fmla="*/ 8936 h 8937"/>
              <a:gd name="T8" fmla="*/ 5686 w 6343"/>
              <a:gd name="T9" fmla="*/ 8936 h 8937"/>
              <a:gd name="T10" fmla="*/ 6342 w 6343"/>
              <a:gd name="T11" fmla="*/ 8749 h 8937"/>
              <a:gd name="T12" fmla="*/ 5749 w 6343"/>
              <a:gd name="T13" fmla="*/ 7405 h 8937"/>
              <a:gd name="T14" fmla="*/ 5967 w 6343"/>
              <a:gd name="T15" fmla="*/ 5592 h 8937"/>
              <a:gd name="T16" fmla="*/ 5217 w 6343"/>
              <a:gd name="T17" fmla="*/ 2749 h 8937"/>
              <a:gd name="T18" fmla="*/ 4374 w 6343"/>
              <a:gd name="T19" fmla="*/ 2530 h 8937"/>
              <a:gd name="T20" fmla="*/ 4592 w 6343"/>
              <a:gd name="T21" fmla="*/ 3467 h 8937"/>
              <a:gd name="T22" fmla="*/ 4217 w 6343"/>
              <a:gd name="T23" fmla="*/ 2375 h 8937"/>
              <a:gd name="T24" fmla="*/ 3561 w 6343"/>
              <a:gd name="T25" fmla="*/ 2624 h 8937"/>
              <a:gd name="T26" fmla="*/ 3874 w 6343"/>
              <a:gd name="T27" fmla="*/ 3624 h 8937"/>
              <a:gd name="T28" fmla="*/ 3467 w 6343"/>
              <a:gd name="T29" fmla="*/ 2749 h 8937"/>
              <a:gd name="T30" fmla="*/ 2717 w 6343"/>
              <a:gd name="T31" fmla="*/ 2999 h 8937"/>
              <a:gd name="T32" fmla="*/ 2905 w 6343"/>
              <a:gd name="T33" fmla="*/ 3936 h 8937"/>
              <a:gd name="T34" fmla="*/ 1749 w 6343"/>
              <a:gd name="T35" fmla="*/ 656 h 8937"/>
              <a:gd name="T36" fmla="*/ 1124 w 6343"/>
              <a:gd name="T37" fmla="*/ 687 h 8937"/>
              <a:gd name="T38" fmla="*/ 2092 w 6343"/>
              <a:gd name="T39" fmla="*/ 4342 h 8937"/>
              <a:gd name="T40" fmla="*/ 1717 w 6343"/>
              <a:gd name="T41" fmla="*/ 5124 h 8937"/>
              <a:gd name="T42" fmla="*/ 967 w 6343"/>
              <a:gd name="T43" fmla="*/ 4374 h 8937"/>
              <a:gd name="T44" fmla="*/ 405 w 6343"/>
              <a:gd name="T45" fmla="*/ 4905 h 8937"/>
              <a:gd name="T46" fmla="*/ 2311 w 6343"/>
              <a:gd name="T47" fmla="*/ 7124 h 8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43" h="8937">
                <a:moveTo>
                  <a:pt x="2311" y="7124"/>
                </a:moveTo>
                <a:lnTo>
                  <a:pt x="2311" y="7124"/>
                </a:lnTo>
                <a:cubicBezTo>
                  <a:pt x="2749" y="7655"/>
                  <a:pt x="3467" y="8061"/>
                  <a:pt x="3467" y="8061"/>
                </a:cubicBezTo>
                <a:cubicBezTo>
                  <a:pt x="3592" y="8936"/>
                  <a:pt x="3592" y="8936"/>
                  <a:pt x="3592" y="8936"/>
                </a:cubicBezTo>
                <a:cubicBezTo>
                  <a:pt x="5686" y="8936"/>
                  <a:pt x="5686" y="8936"/>
                  <a:pt x="5686" y="8936"/>
                </a:cubicBezTo>
                <a:cubicBezTo>
                  <a:pt x="6342" y="8749"/>
                  <a:pt x="6342" y="8749"/>
                  <a:pt x="6342" y="8749"/>
                </a:cubicBezTo>
                <a:cubicBezTo>
                  <a:pt x="5749" y="7405"/>
                  <a:pt x="5749" y="7405"/>
                  <a:pt x="5749" y="7405"/>
                </a:cubicBezTo>
                <a:cubicBezTo>
                  <a:pt x="5749" y="7405"/>
                  <a:pt x="6249" y="6592"/>
                  <a:pt x="5967" y="5592"/>
                </a:cubicBezTo>
                <a:cubicBezTo>
                  <a:pt x="5717" y="4624"/>
                  <a:pt x="5374" y="3374"/>
                  <a:pt x="5217" y="2749"/>
                </a:cubicBezTo>
                <a:cubicBezTo>
                  <a:pt x="5030" y="2125"/>
                  <a:pt x="4249" y="2093"/>
                  <a:pt x="4374" y="2530"/>
                </a:cubicBezTo>
                <a:cubicBezTo>
                  <a:pt x="4499" y="2999"/>
                  <a:pt x="4592" y="3467"/>
                  <a:pt x="4592" y="3467"/>
                </a:cubicBezTo>
                <a:cubicBezTo>
                  <a:pt x="4592" y="3467"/>
                  <a:pt x="4436" y="3186"/>
                  <a:pt x="4217" y="2375"/>
                </a:cubicBezTo>
                <a:cubicBezTo>
                  <a:pt x="4155" y="2156"/>
                  <a:pt x="3436" y="2156"/>
                  <a:pt x="3561" y="2624"/>
                </a:cubicBezTo>
                <a:cubicBezTo>
                  <a:pt x="3686" y="3092"/>
                  <a:pt x="3874" y="3624"/>
                  <a:pt x="3874" y="3624"/>
                </a:cubicBezTo>
                <a:cubicBezTo>
                  <a:pt x="3874" y="3624"/>
                  <a:pt x="3749" y="3592"/>
                  <a:pt x="3467" y="2749"/>
                </a:cubicBezTo>
                <a:cubicBezTo>
                  <a:pt x="3342" y="2406"/>
                  <a:pt x="2561" y="2530"/>
                  <a:pt x="2717" y="2999"/>
                </a:cubicBezTo>
                <a:cubicBezTo>
                  <a:pt x="2936" y="3842"/>
                  <a:pt x="2905" y="3936"/>
                  <a:pt x="2905" y="3936"/>
                </a:cubicBezTo>
                <a:cubicBezTo>
                  <a:pt x="2905" y="3936"/>
                  <a:pt x="1967" y="1218"/>
                  <a:pt x="1749" y="656"/>
                </a:cubicBezTo>
                <a:cubicBezTo>
                  <a:pt x="1561" y="62"/>
                  <a:pt x="936" y="0"/>
                  <a:pt x="1124" y="687"/>
                </a:cubicBezTo>
                <a:cubicBezTo>
                  <a:pt x="1280" y="1343"/>
                  <a:pt x="1999" y="3999"/>
                  <a:pt x="2092" y="4342"/>
                </a:cubicBezTo>
                <a:cubicBezTo>
                  <a:pt x="2186" y="4686"/>
                  <a:pt x="1811" y="5249"/>
                  <a:pt x="1717" y="5124"/>
                </a:cubicBezTo>
                <a:cubicBezTo>
                  <a:pt x="1592" y="5030"/>
                  <a:pt x="1280" y="4717"/>
                  <a:pt x="967" y="4374"/>
                </a:cubicBezTo>
                <a:cubicBezTo>
                  <a:pt x="624" y="4030"/>
                  <a:pt x="0" y="4499"/>
                  <a:pt x="405" y="4905"/>
                </a:cubicBezTo>
                <a:cubicBezTo>
                  <a:pt x="780" y="5342"/>
                  <a:pt x="1874" y="6561"/>
                  <a:pt x="2311" y="7124"/>
                </a:cubicBezTo>
              </a:path>
            </a:pathLst>
          </a:custGeom>
          <a:solidFill>
            <a:srgbClr val="FAB3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">
            <a:extLst>
              <a:ext uri="{FF2B5EF4-FFF2-40B4-BE49-F238E27FC236}">
                <a16:creationId xmlns:a16="http://schemas.microsoft.com/office/drawing/2014/main" id="{9482627A-DA0F-E444-AE93-3D711570F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2251" y="12928480"/>
            <a:ext cx="2344526" cy="787520"/>
          </a:xfrm>
          <a:custGeom>
            <a:avLst/>
            <a:gdLst>
              <a:gd name="T0" fmla="*/ 3437 w 3438"/>
              <a:gd name="T1" fmla="*/ 1156 h 1157"/>
              <a:gd name="T2" fmla="*/ 3187 w 3438"/>
              <a:gd name="T3" fmla="*/ 0 h 1157"/>
              <a:gd name="T4" fmla="*/ 31 w 3438"/>
              <a:gd name="T5" fmla="*/ 969 h 1157"/>
              <a:gd name="T6" fmla="*/ 0 w 3438"/>
              <a:gd name="T7" fmla="*/ 1156 h 1157"/>
              <a:gd name="T8" fmla="*/ 3437 w 3438"/>
              <a:gd name="T9" fmla="*/ 1156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8" h="1157">
                <a:moveTo>
                  <a:pt x="3437" y="1156"/>
                </a:moveTo>
                <a:lnTo>
                  <a:pt x="3187" y="0"/>
                </a:lnTo>
                <a:lnTo>
                  <a:pt x="31" y="969"/>
                </a:lnTo>
                <a:lnTo>
                  <a:pt x="0" y="1156"/>
                </a:lnTo>
                <a:lnTo>
                  <a:pt x="3437" y="1156"/>
                </a:lnTo>
              </a:path>
            </a:pathLst>
          </a:custGeom>
          <a:solidFill>
            <a:srgbClr val="0054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22719AB3-FF30-9D45-95A2-8F009610D36A}"/>
              </a:ext>
            </a:extLst>
          </p:cNvPr>
          <p:cNvSpPr/>
          <p:nvPr/>
        </p:nvSpPr>
        <p:spPr>
          <a:xfrm>
            <a:off x="2392768" y="3641175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BA6F4A-B9F4-C846-A344-86971FDFD91E}"/>
              </a:ext>
            </a:extLst>
          </p:cNvPr>
          <p:cNvGrpSpPr/>
          <p:nvPr/>
        </p:nvGrpSpPr>
        <p:grpSpPr>
          <a:xfrm>
            <a:off x="7913805" y="3949781"/>
            <a:ext cx="1500348" cy="1500346"/>
            <a:chOff x="4653250" y="5123537"/>
            <a:chExt cx="1152052" cy="115205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4C7A524-76CB-D949-86DE-1FD88269057B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CF429AA-FBE7-664B-82E1-FCF1D4E3EFE2}"/>
                </a:ext>
              </a:extLst>
            </p:cNvPr>
            <p:cNvSpPr txBox="1"/>
            <p:nvPr/>
          </p:nvSpPr>
          <p:spPr>
            <a:xfrm>
              <a:off x="4880963" y="5377667"/>
              <a:ext cx="696624" cy="63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5419569-5DD1-D045-83D6-796C6826EB30}"/>
              </a:ext>
            </a:extLst>
          </p:cNvPr>
          <p:cNvSpPr txBox="1"/>
          <p:nvPr/>
        </p:nvSpPr>
        <p:spPr>
          <a:xfrm>
            <a:off x="3043068" y="4096718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2D195C8-E554-2C4A-B76D-7FB7E51CF0EF}"/>
              </a:ext>
            </a:extLst>
          </p:cNvPr>
          <p:cNvSpPr/>
          <p:nvPr/>
        </p:nvSpPr>
        <p:spPr>
          <a:xfrm>
            <a:off x="15258921" y="3641175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AAA4605-6225-864E-9717-96DA8DDBE581}"/>
              </a:ext>
            </a:extLst>
          </p:cNvPr>
          <p:cNvSpPr/>
          <p:nvPr/>
        </p:nvSpPr>
        <p:spPr>
          <a:xfrm>
            <a:off x="15662347" y="3949781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AA344E-25F4-0440-A946-80CE4EC1D97E}"/>
              </a:ext>
            </a:extLst>
          </p:cNvPr>
          <p:cNvSpPr txBox="1"/>
          <p:nvPr/>
        </p:nvSpPr>
        <p:spPr>
          <a:xfrm>
            <a:off x="15958904" y="4280741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2BBE596-3A27-144C-9B19-22E5AC08FD6B}"/>
              </a:ext>
            </a:extLst>
          </p:cNvPr>
          <p:cNvSpPr txBox="1"/>
          <p:nvPr/>
        </p:nvSpPr>
        <p:spPr>
          <a:xfrm flipH="1">
            <a:off x="17482299" y="4096718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B6E4C873-9A9F-884D-B393-988C23FAE952}"/>
              </a:ext>
            </a:extLst>
          </p:cNvPr>
          <p:cNvSpPr/>
          <p:nvPr/>
        </p:nvSpPr>
        <p:spPr>
          <a:xfrm>
            <a:off x="1227484" y="6608575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A78FC5A-B608-6F4D-BCA0-F5D27384385A}"/>
              </a:ext>
            </a:extLst>
          </p:cNvPr>
          <p:cNvGrpSpPr/>
          <p:nvPr/>
        </p:nvGrpSpPr>
        <p:grpSpPr>
          <a:xfrm>
            <a:off x="6748521" y="6917181"/>
            <a:ext cx="1500348" cy="1500346"/>
            <a:chOff x="4653250" y="5123537"/>
            <a:chExt cx="1152052" cy="115205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3C3A98-1CB1-4A47-950A-22DC753EFD1F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3A64B92-F025-374D-87D7-DB78EEF6FCC0}"/>
                </a:ext>
              </a:extLst>
            </p:cNvPr>
            <p:cNvSpPr txBox="1"/>
            <p:nvPr/>
          </p:nvSpPr>
          <p:spPr>
            <a:xfrm>
              <a:off x="4880963" y="5377667"/>
              <a:ext cx="696624" cy="63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E4610F7-A632-E54A-A569-141F0F2C6085}"/>
              </a:ext>
            </a:extLst>
          </p:cNvPr>
          <p:cNvSpPr txBox="1"/>
          <p:nvPr/>
        </p:nvSpPr>
        <p:spPr>
          <a:xfrm>
            <a:off x="1877784" y="7064118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2DD1A4A-8478-3E41-985B-7EEC2EFF4215}"/>
              </a:ext>
            </a:extLst>
          </p:cNvPr>
          <p:cNvSpPr/>
          <p:nvPr/>
        </p:nvSpPr>
        <p:spPr>
          <a:xfrm>
            <a:off x="15709230" y="6608575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E971BD3-96E7-094A-8234-A5862E729B7A}"/>
              </a:ext>
            </a:extLst>
          </p:cNvPr>
          <p:cNvSpPr/>
          <p:nvPr/>
        </p:nvSpPr>
        <p:spPr>
          <a:xfrm>
            <a:off x="16112656" y="6917181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7AE6910-7134-3940-B441-0C29DC995709}"/>
              </a:ext>
            </a:extLst>
          </p:cNvPr>
          <p:cNvSpPr txBox="1"/>
          <p:nvPr/>
        </p:nvSpPr>
        <p:spPr>
          <a:xfrm>
            <a:off x="16409213" y="7248141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BCC8B4-9421-7640-8EA2-F29E43F2666B}"/>
              </a:ext>
            </a:extLst>
          </p:cNvPr>
          <p:cNvSpPr txBox="1"/>
          <p:nvPr/>
        </p:nvSpPr>
        <p:spPr>
          <a:xfrm flipH="1">
            <a:off x="17932608" y="7064118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14" name="Freeform 45">
            <a:extLst>
              <a:ext uri="{FF2B5EF4-FFF2-40B4-BE49-F238E27FC236}">
                <a16:creationId xmlns:a16="http://schemas.microsoft.com/office/drawing/2014/main" id="{7C27FF18-07E8-F142-B7E7-3CBB34F56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6304" y="5722229"/>
            <a:ext cx="575468" cy="575468"/>
          </a:xfrm>
          <a:custGeom>
            <a:avLst/>
            <a:gdLst>
              <a:gd name="T0" fmla="*/ 2293 w 2294"/>
              <a:gd name="T1" fmla="*/ 2292 h 2293"/>
              <a:gd name="T2" fmla="*/ 2293 w 2294"/>
              <a:gd name="T3" fmla="*/ 2292 h 2293"/>
              <a:gd name="T4" fmla="*/ 1976 w 2294"/>
              <a:gd name="T5" fmla="*/ 2292 h 2293"/>
              <a:gd name="T6" fmla="*/ 0 w 2294"/>
              <a:gd name="T7" fmla="*/ 318 h 2293"/>
              <a:gd name="T8" fmla="*/ 0 w 2294"/>
              <a:gd name="T9" fmla="*/ 0 h 2293"/>
              <a:gd name="T10" fmla="*/ 317 w 2294"/>
              <a:gd name="T11" fmla="*/ 0 h 2293"/>
              <a:gd name="T12" fmla="*/ 2293 w 2294"/>
              <a:gd name="T13" fmla="*/ 1975 h 2293"/>
              <a:gd name="T14" fmla="*/ 2293 w 2294"/>
              <a:gd name="T15" fmla="*/ 2292 h 2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4" h="2293">
                <a:moveTo>
                  <a:pt x="2293" y="2292"/>
                </a:moveTo>
                <a:lnTo>
                  <a:pt x="2293" y="2292"/>
                </a:lnTo>
                <a:cubicBezTo>
                  <a:pt x="1976" y="2292"/>
                  <a:pt x="1976" y="2292"/>
                  <a:pt x="1976" y="2292"/>
                </a:cubicBezTo>
                <a:cubicBezTo>
                  <a:pt x="882" y="2292"/>
                  <a:pt x="0" y="1410"/>
                  <a:pt x="0" y="318"/>
                </a:cubicBezTo>
                <a:cubicBezTo>
                  <a:pt x="0" y="0"/>
                  <a:pt x="0" y="0"/>
                  <a:pt x="0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1402" y="0"/>
                  <a:pt x="2293" y="882"/>
                  <a:pt x="2293" y="1975"/>
                </a:cubicBezTo>
                <a:lnTo>
                  <a:pt x="2293" y="22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46">
            <a:extLst>
              <a:ext uri="{FF2B5EF4-FFF2-40B4-BE49-F238E27FC236}">
                <a16:creationId xmlns:a16="http://schemas.microsoft.com/office/drawing/2014/main" id="{9DE77DC1-5514-564D-808D-5C0A4905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9918" y="4911036"/>
            <a:ext cx="820977" cy="820977"/>
          </a:xfrm>
          <a:custGeom>
            <a:avLst/>
            <a:gdLst>
              <a:gd name="T0" fmla="*/ 0 w 2293"/>
              <a:gd name="T1" fmla="*/ 2293 h 2294"/>
              <a:gd name="T2" fmla="*/ 0 w 2293"/>
              <a:gd name="T3" fmla="*/ 2293 h 2294"/>
              <a:gd name="T4" fmla="*/ 317 w 2293"/>
              <a:gd name="T5" fmla="*/ 2293 h 2294"/>
              <a:gd name="T6" fmla="*/ 2292 w 2293"/>
              <a:gd name="T7" fmla="*/ 318 h 2294"/>
              <a:gd name="T8" fmla="*/ 2292 w 2293"/>
              <a:gd name="T9" fmla="*/ 0 h 2294"/>
              <a:gd name="T10" fmla="*/ 1966 w 2293"/>
              <a:gd name="T11" fmla="*/ 0 h 2294"/>
              <a:gd name="T12" fmla="*/ 0 w 2293"/>
              <a:gd name="T13" fmla="*/ 1976 h 2294"/>
              <a:gd name="T14" fmla="*/ 0 w 2293"/>
              <a:gd name="T15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3" h="2294">
                <a:moveTo>
                  <a:pt x="0" y="2293"/>
                </a:moveTo>
                <a:lnTo>
                  <a:pt x="0" y="2293"/>
                </a:lnTo>
                <a:cubicBezTo>
                  <a:pt x="317" y="2293"/>
                  <a:pt x="317" y="2293"/>
                  <a:pt x="317" y="2293"/>
                </a:cubicBezTo>
                <a:cubicBezTo>
                  <a:pt x="1402" y="2293"/>
                  <a:pt x="2292" y="1411"/>
                  <a:pt x="2292" y="318"/>
                </a:cubicBezTo>
                <a:cubicBezTo>
                  <a:pt x="2292" y="0"/>
                  <a:pt x="2292" y="0"/>
                  <a:pt x="2292" y="0"/>
                </a:cubicBezTo>
                <a:cubicBezTo>
                  <a:pt x="1966" y="0"/>
                  <a:pt x="1966" y="0"/>
                  <a:pt x="1966" y="0"/>
                </a:cubicBezTo>
                <a:cubicBezTo>
                  <a:pt x="881" y="0"/>
                  <a:pt x="0" y="891"/>
                  <a:pt x="0" y="1976"/>
                </a:cubicBezTo>
                <a:lnTo>
                  <a:pt x="0" y="22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47">
            <a:extLst>
              <a:ext uri="{FF2B5EF4-FFF2-40B4-BE49-F238E27FC236}">
                <a16:creationId xmlns:a16="http://schemas.microsoft.com/office/drawing/2014/main" id="{E80D74CC-708F-7743-9B96-4E274C148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2519" y="4689296"/>
            <a:ext cx="105618" cy="2831572"/>
          </a:xfrm>
          <a:custGeom>
            <a:avLst/>
            <a:gdLst>
              <a:gd name="T0" fmla="*/ 97 w 186"/>
              <a:gd name="T1" fmla="*/ 4965 h 4966"/>
              <a:gd name="T2" fmla="*/ 97 w 186"/>
              <a:gd name="T3" fmla="*/ 4965 h 4966"/>
              <a:gd name="T4" fmla="*/ 97 w 186"/>
              <a:gd name="T5" fmla="*/ 4965 h 4966"/>
              <a:gd name="T6" fmla="*/ 0 w 186"/>
              <a:gd name="T7" fmla="*/ 4868 h 4966"/>
              <a:gd name="T8" fmla="*/ 0 w 186"/>
              <a:gd name="T9" fmla="*/ 89 h 4966"/>
              <a:gd name="T10" fmla="*/ 97 w 186"/>
              <a:gd name="T11" fmla="*/ 0 h 4966"/>
              <a:gd name="T12" fmla="*/ 97 w 186"/>
              <a:gd name="T13" fmla="*/ 0 h 4966"/>
              <a:gd name="T14" fmla="*/ 185 w 186"/>
              <a:gd name="T15" fmla="*/ 89 h 4966"/>
              <a:gd name="T16" fmla="*/ 185 w 186"/>
              <a:gd name="T17" fmla="*/ 4868 h 4966"/>
              <a:gd name="T18" fmla="*/ 97 w 186"/>
              <a:gd name="T19" fmla="*/ 4965 h 4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4966">
                <a:moveTo>
                  <a:pt x="97" y="4965"/>
                </a:moveTo>
                <a:lnTo>
                  <a:pt x="97" y="4965"/>
                </a:lnTo>
                <a:lnTo>
                  <a:pt x="97" y="4965"/>
                </a:lnTo>
                <a:cubicBezTo>
                  <a:pt x="44" y="4965"/>
                  <a:pt x="0" y="4921"/>
                  <a:pt x="0" y="4868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36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85" y="36"/>
                  <a:pt x="185" y="89"/>
                </a:cubicBezTo>
                <a:cubicBezTo>
                  <a:pt x="185" y="4868"/>
                  <a:pt x="185" y="4868"/>
                  <a:pt x="185" y="4868"/>
                </a:cubicBezTo>
                <a:cubicBezTo>
                  <a:pt x="185" y="4921"/>
                  <a:pt x="150" y="4965"/>
                  <a:pt x="97" y="49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4B0637CD-5D3E-314E-9058-17421F3BBD83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55366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8CA005-3780-8547-8E77-8738C017799A}"/>
              </a:ext>
            </a:extLst>
          </p:cNvPr>
          <p:cNvGrpSpPr/>
          <p:nvPr/>
        </p:nvGrpSpPr>
        <p:grpSpPr>
          <a:xfrm>
            <a:off x="9328962" y="3971125"/>
            <a:ext cx="5719726" cy="8537505"/>
            <a:chOff x="9195683" y="3573249"/>
            <a:chExt cx="5986284" cy="8935381"/>
          </a:xfrm>
        </p:grpSpPr>
        <p:sp>
          <p:nvSpPr>
            <p:cNvPr id="37" name="Freeform 1">
              <a:extLst>
                <a:ext uri="{FF2B5EF4-FFF2-40B4-BE49-F238E27FC236}">
                  <a16:creationId xmlns:a16="http://schemas.microsoft.com/office/drawing/2014/main" id="{B22B7551-86AD-F045-BF29-308B85BA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683" y="11770308"/>
              <a:ext cx="5986284" cy="738322"/>
            </a:xfrm>
            <a:custGeom>
              <a:avLst/>
              <a:gdLst>
                <a:gd name="T0" fmla="*/ 6062 w 6294"/>
                <a:gd name="T1" fmla="*/ 773 h 774"/>
                <a:gd name="T2" fmla="*/ 6062 w 6294"/>
                <a:gd name="T3" fmla="*/ 773 h 774"/>
                <a:gd name="T4" fmla="*/ 231 w 6294"/>
                <a:gd name="T5" fmla="*/ 773 h 774"/>
                <a:gd name="T6" fmla="*/ 0 w 6294"/>
                <a:gd name="T7" fmla="*/ 542 h 774"/>
                <a:gd name="T8" fmla="*/ 0 w 6294"/>
                <a:gd name="T9" fmla="*/ 231 h 774"/>
                <a:gd name="T10" fmla="*/ 231 w 6294"/>
                <a:gd name="T11" fmla="*/ 0 h 774"/>
                <a:gd name="T12" fmla="*/ 6062 w 6294"/>
                <a:gd name="T13" fmla="*/ 0 h 774"/>
                <a:gd name="T14" fmla="*/ 6293 w 6294"/>
                <a:gd name="T15" fmla="*/ 231 h 774"/>
                <a:gd name="T16" fmla="*/ 6293 w 6294"/>
                <a:gd name="T17" fmla="*/ 542 h 774"/>
                <a:gd name="T18" fmla="*/ 6062 w 6294"/>
                <a:gd name="T19" fmla="*/ 77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4" h="774">
                  <a:moveTo>
                    <a:pt x="6062" y="773"/>
                  </a:moveTo>
                  <a:lnTo>
                    <a:pt x="6062" y="773"/>
                  </a:lnTo>
                  <a:cubicBezTo>
                    <a:pt x="231" y="773"/>
                    <a:pt x="231" y="773"/>
                    <a:pt x="231" y="773"/>
                  </a:cubicBezTo>
                  <a:cubicBezTo>
                    <a:pt x="98" y="773"/>
                    <a:pt x="0" y="675"/>
                    <a:pt x="0" y="542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07"/>
                    <a:pt x="98" y="0"/>
                    <a:pt x="231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187" y="0"/>
                    <a:pt x="6293" y="107"/>
                    <a:pt x="6293" y="231"/>
                  </a:cubicBezTo>
                  <a:cubicBezTo>
                    <a:pt x="6293" y="542"/>
                    <a:pt x="6293" y="542"/>
                    <a:pt x="6293" y="542"/>
                  </a:cubicBezTo>
                  <a:cubicBezTo>
                    <a:pt x="6293" y="675"/>
                    <a:pt x="6187" y="773"/>
                    <a:pt x="6062" y="77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2">
              <a:extLst>
                <a:ext uri="{FF2B5EF4-FFF2-40B4-BE49-F238E27FC236}">
                  <a16:creationId xmlns:a16="http://schemas.microsoft.com/office/drawing/2014/main" id="{CF1A81E2-E513-3444-BEF6-C4BB0EED9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683" y="11036179"/>
              <a:ext cx="5986284" cy="734129"/>
            </a:xfrm>
            <a:custGeom>
              <a:avLst/>
              <a:gdLst>
                <a:gd name="T0" fmla="*/ 6062 w 6294"/>
                <a:gd name="T1" fmla="*/ 772 h 773"/>
                <a:gd name="T2" fmla="*/ 6062 w 6294"/>
                <a:gd name="T3" fmla="*/ 772 h 773"/>
                <a:gd name="T4" fmla="*/ 231 w 6294"/>
                <a:gd name="T5" fmla="*/ 772 h 773"/>
                <a:gd name="T6" fmla="*/ 0 w 6294"/>
                <a:gd name="T7" fmla="*/ 542 h 773"/>
                <a:gd name="T8" fmla="*/ 0 w 6294"/>
                <a:gd name="T9" fmla="*/ 231 h 773"/>
                <a:gd name="T10" fmla="*/ 231 w 6294"/>
                <a:gd name="T11" fmla="*/ 0 h 773"/>
                <a:gd name="T12" fmla="*/ 6062 w 6294"/>
                <a:gd name="T13" fmla="*/ 0 h 773"/>
                <a:gd name="T14" fmla="*/ 6293 w 6294"/>
                <a:gd name="T15" fmla="*/ 231 h 773"/>
                <a:gd name="T16" fmla="*/ 6293 w 6294"/>
                <a:gd name="T17" fmla="*/ 542 h 773"/>
                <a:gd name="T18" fmla="*/ 6062 w 6294"/>
                <a:gd name="T19" fmla="*/ 77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4" h="773">
                  <a:moveTo>
                    <a:pt x="6062" y="772"/>
                  </a:moveTo>
                  <a:lnTo>
                    <a:pt x="6062" y="772"/>
                  </a:lnTo>
                  <a:cubicBezTo>
                    <a:pt x="231" y="772"/>
                    <a:pt x="231" y="772"/>
                    <a:pt x="231" y="772"/>
                  </a:cubicBezTo>
                  <a:cubicBezTo>
                    <a:pt x="98" y="772"/>
                    <a:pt x="0" y="675"/>
                    <a:pt x="0" y="542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07"/>
                    <a:pt x="98" y="0"/>
                    <a:pt x="231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187" y="0"/>
                    <a:pt x="6293" y="107"/>
                    <a:pt x="6293" y="231"/>
                  </a:cubicBezTo>
                  <a:cubicBezTo>
                    <a:pt x="6293" y="542"/>
                    <a:pt x="6293" y="542"/>
                    <a:pt x="6293" y="542"/>
                  </a:cubicBezTo>
                  <a:cubicBezTo>
                    <a:pt x="6293" y="675"/>
                    <a:pt x="6187" y="772"/>
                    <a:pt x="6062" y="7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3">
              <a:extLst>
                <a:ext uri="{FF2B5EF4-FFF2-40B4-BE49-F238E27FC236}">
                  <a16:creationId xmlns:a16="http://schemas.microsoft.com/office/drawing/2014/main" id="{DA37A1DE-8317-D840-8CEC-31EC95A60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683" y="10302052"/>
              <a:ext cx="5986284" cy="734127"/>
            </a:xfrm>
            <a:custGeom>
              <a:avLst/>
              <a:gdLst>
                <a:gd name="T0" fmla="*/ 6062 w 6294"/>
                <a:gd name="T1" fmla="*/ 772 h 773"/>
                <a:gd name="T2" fmla="*/ 6062 w 6294"/>
                <a:gd name="T3" fmla="*/ 772 h 773"/>
                <a:gd name="T4" fmla="*/ 231 w 6294"/>
                <a:gd name="T5" fmla="*/ 772 h 773"/>
                <a:gd name="T6" fmla="*/ 0 w 6294"/>
                <a:gd name="T7" fmla="*/ 542 h 773"/>
                <a:gd name="T8" fmla="*/ 0 w 6294"/>
                <a:gd name="T9" fmla="*/ 231 h 773"/>
                <a:gd name="T10" fmla="*/ 231 w 6294"/>
                <a:gd name="T11" fmla="*/ 0 h 773"/>
                <a:gd name="T12" fmla="*/ 6062 w 6294"/>
                <a:gd name="T13" fmla="*/ 0 h 773"/>
                <a:gd name="T14" fmla="*/ 6293 w 6294"/>
                <a:gd name="T15" fmla="*/ 231 h 773"/>
                <a:gd name="T16" fmla="*/ 6293 w 6294"/>
                <a:gd name="T17" fmla="*/ 542 h 773"/>
                <a:gd name="T18" fmla="*/ 6062 w 6294"/>
                <a:gd name="T19" fmla="*/ 77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4" h="773">
                  <a:moveTo>
                    <a:pt x="6062" y="772"/>
                  </a:moveTo>
                  <a:lnTo>
                    <a:pt x="6062" y="772"/>
                  </a:lnTo>
                  <a:cubicBezTo>
                    <a:pt x="231" y="772"/>
                    <a:pt x="231" y="772"/>
                    <a:pt x="231" y="772"/>
                  </a:cubicBezTo>
                  <a:cubicBezTo>
                    <a:pt x="98" y="772"/>
                    <a:pt x="0" y="675"/>
                    <a:pt x="0" y="542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07"/>
                    <a:pt x="98" y="0"/>
                    <a:pt x="231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187" y="0"/>
                    <a:pt x="6293" y="107"/>
                    <a:pt x="6293" y="231"/>
                  </a:cubicBezTo>
                  <a:cubicBezTo>
                    <a:pt x="6293" y="542"/>
                    <a:pt x="6293" y="542"/>
                    <a:pt x="6293" y="542"/>
                  </a:cubicBezTo>
                  <a:cubicBezTo>
                    <a:pt x="6293" y="675"/>
                    <a:pt x="6187" y="772"/>
                    <a:pt x="6062" y="7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D7C259AD-8C5D-804D-9F44-DADF9599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683" y="9567924"/>
              <a:ext cx="5986284" cy="734129"/>
            </a:xfrm>
            <a:custGeom>
              <a:avLst/>
              <a:gdLst>
                <a:gd name="T0" fmla="*/ 6062 w 6294"/>
                <a:gd name="T1" fmla="*/ 772 h 773"/>
                <a:gd name="T2" fmla="*/ 6062 w 6294"/>
                <a:gd name="T3" fmla="*/ 772 h 773"/>
                <a:gd name="T4" fmla="*/ 231 w 6294"/>
                <a:gd name="T5" fmla="*/ 772 h 773"/>
                <a:gd name="T6" fmla="*/ 0 w 6294"/>
                <a:gd name="T7" fmla="*/ 541 h 773"/>
                <a:gd name="T8" fmla="*/ 0 w 6294"/>
                <a:gd name="T9" fmla="*/ 231 h 773"/>
                <a:gd name="T10" fmla="*/ 231 w 6294"/>
                <a:gd name="T11" fmla="*/ 0 h 773"/>
                <a:gd name="T12" fmla="*/ 6062 w 6294"/>
                <a:gd name="T13" fmla="*/ 0 h 773"/>
                <a:gd name="T14" fmla="*/ 6293 w 6294"/>
                <a:gd name="T15" fmla="*/ 231 h 773"/>
                <a:gd name="T16" fmla="*/ 6293 w 6294"/>
                <a:gd name="T17" fmla="*/ 541 h 773"/>
                <a:gd name="T18" fmla="*/ 6062 w 6294"/>
                <a:gd name="T19" fmla="*/ 77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4" h="773">
                  <a:moveTo>
                    <a:pt x="6062" y="772"/>
                  </a:moveTo>
                  <a:lnTo>
                    <a:pt x="6062" y="772"/>
                  </a:lnTo>
                  <a:cubicBezTo>
                    <a:pt x="231" y="772"/>
                    <a:pt x="231" y="772"/>
                    <a:pt x="231" y="772"/>
                  </a:cubicBezTo>
                  <a:cubicBezTo>
                    <a:pt x="98" y="772"/>
                    <a:pt x="0" y="666"/>
                    <a:pt x="0" y="54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06"/>
                    <a:pt x="98" y="0"/>
                    <a:pt x="231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187" y="0"/>
                    <a:pt x="6293" y="106"/>
                    <a:pt x="6293" y="231"/>
                  </a:cubicBezTo>
                  <a:cubicBezTo>
                    <a:pt x="6293" y="541"/>
                    <a:pt x="6293" y="541"/>
                    <a:pt x="6293" y="541"/>
                  </a:cubicBezTo>
                  <a:cubicBezTo>
                    <a:pt x="6293" y="666"/>
                    <a:pt x="6187" y="772"/>
                    <a:pt x="6062" y="7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2D6BBA1-C404-904E-A9DD-94A4E738E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683" y="8833795"/>
              <a:ext cx="5986284" cy="734127"/>
            </a:xfrm>
            <a:custGeom>
              <a:avLst/>
              <a:gdLst>
                <a:gd name="T0" fmla="*/ 6062 w 6294"/>
                <a:gd name="T1" fmla="*/ 772 h 773"/>
                <a:gd name="T2" fmla="*/ 6062 w 6294"/>
                <a:gd name="T3" fmla="*/ 772 h 773"/>
                <a:gd name="T4" fmla="*/ 231 w 6294"/>
                <a:gd name="T5" fmla="*/ 772 h 773"/>
                <a:gd name="T6" fmla="*/ 0 w 6294"/>
                <a:gd name="T7" fmla="*/ 541 h 773"/>
                <a:gd name="T8" fmla="*/ 0 w 6294"/>
                <a:gd name="T9" fmla="*/ 230 h 773"/>
                <a:gd name="T10" fmla="*/ 231 w 6294"/>
                <a:gd name="T11" fmla="*/ 0 h 773"/>
                <a:gd name="T12" fmla="*/ 6062 w 6294"/>
                <a:gd name="T13" fmla="*/ 0 h 773"/>
                <a:gd name="T14" fmla="*/ 6293 w 6294"/>
                <a:gd name="T15" fmla="*/ 230 h 773"/>
                <a:gd name="T16" fmla="*/ 6293 w 6294"/>
                <a:gd name="T17" fmla="*/ 541 h 773"/>
                <a:gd name="T18" fmla="*/ 6062 w 6294"/>
                <a:gd name="T19" fmla="*/ 77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4" h="773">
                  <a:moveTo>
                    <a:pt x="6062" y="772"/>
                  </a:moveTo>
                  <a:lnTo>
                    <a:pt x="6062" y="772"/>
                  </a:lnTo>
                  <a:cubicBezTo>
                    <a:pt x="231" y="772"/>
                    <a:pt x="231" y="772"/>
                    <a:pt x="231" y="772"/>
                  </a:cubicBezTo>
                  <a:cubicBezTo>
                    <a:pt x="98" y="772"/>
                    <a:pt x="0" y="665"/>
                    <a:pt x="0" y="541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97"/>
                    <a:pt x="98" y="0"/>
                    <a:pt x="231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187" y="0"/>
                    <a:pt x="6293" y="97"/>
                    <a:pt x="6293" y="230"/>
                  </a:cubicBezTo>
                  <a:cubicBezTo>
                    <a:pt x="6293" y="541"/>
                    <a:pt x="6293" y="541"/>
                    <a:pt x="6293" y="541"/>
                  </a:cubicBezTo>
                  <a:cubicBezTo>
                    <a:pt x="6293" y="665"/>
                    <a:pt x="6187" y="772"/>
                    <a:pt x="6062" y="7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EAD64A11-0CAB-1845-B8EB-12B41AD46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683" y="8099668"/>
              <a:ext cx="5986284" cy="734129"/>
            </a:xfrm>
            <a:custGeom>
              <a:avLst/>
              <a:gdLst>
                <a:gd name="T0" fmla="*/ 6062 w 6294"/>
                <a:gd name="T1" fmla="*/ 772 h 773"/>
                <a:gd name="T2" fmla="*/ 6062 w 6294"/>
                <a:gd name="T3" fmla="*/ 772 h 773"/>
                <a:gd name="T4" fmla="*/ 231 w 6294"/>
                <a:gd name="T5" fmla="*/ 772 h 773"/>
                <a:gd name="T6" fmla="*/ 0 w 6294"/>
                <a:gd name="T7" fmla="*/ 541 h 773"/>
                <a:gd name="T8" fmla="*/ 0 w 6294"/>
                <a:gd name="T9" fmla="*/ 230 h 773"/>
                <a:gd name="T10" fmla="*/ 231 w 6294"/>
                <a:gd name="T11" fmla="*/ 0 h 773"/>
                <a:gd name="T12" fmla="*/ 6062 w 6294"/>
                <a:gd name="T13" fmla="*/ 0 h 773"/>
                <a:gd name="T14" fmla="*/ 6293 w 6294"/>
                <a:gd name="T15" fmla="*/ 230 h 773"/>
                <a:gd name="T16" fmla="*/ 6293 w 6294"/>
                <a:gd name="T17" fmla="*/ 541 h 773"/>
                <a:gd name="T18" fmla="*/ 6062 w 6294"/>
                <a:gd name="T19" fmla="*/ 77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4" h="773">
                  <a:moveTo>
                    <a:pt x="6062" y="772"/>
                  </a:moveTo>
                  <a:lnTo>
                    <a:pt x="6062" y="772"/>
                  </a:lnTo>
                  <a:cubicBezTo>
                    <a:pt x="231" y="772"/>
                    <a:pt x="231" y="772"/>
                    <a:pt x="231" y="772"/>
                  </a:cubicBezTo>
                  <a:cubicBezTo>
                    <a:pt x="98" y="772"/>
                    <a:pt x="0" y="665"/>
                    <a:pt x="0" y="541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97"/>
                    <a:pt x="98" y="0"/>
                    <a:pt x="231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187" y="0"/>
                    <a:pt x="6293" y="97"/>
                    <a:pt x="6293" y="230"/>
                  </a:cubicBezTo>
                  <a:cubicBezTo>
                    <a:pt x="6293" y="541"/>
                    <a:pt x="6293" y="541"/>
                    <a:pt x="6293" y="541"/>
                  </a:cubicBezTo>
                  <a:cubicBezTo>
                    <a:pt x="6293" y="665"/>
                    <a:pt x="6187" y="772"/>
                    <a:pt x="6062" y="772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BF47AD6C-89BD-D140-A34B-EEED1978E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683" y="7365542"/>
              <a:ext cx="5986284" cy="734127"/>
            </a:xfrm>
            <a:custGeom>
              <a:avLst/>
              <a:gdLst>
                <a:gd name="T0" fmla="*/ 6062 w 6294"/>
                <a:gd name="T1" fmla="*/ 772 h 773"/>
                <a:gd name="T2" fmla="*/ 6062 w 6294"/>
                <a:gd name="T3" fmla="*/ 772 h 773"/>
                <a:gd name="T4" fmla="*/ 231 w 6294"/>
                <a:gd name="T5" fmla="*/ 772 h 773"/>
                <a:gd name="T6" fmla="*/ 0 w 6294"/>
                <a:gd name="T7" fmla="*/ 542 h 773"/>
                <a:gd name="T8" fmla="*/ 0 w 6294"/>
                <a:gd name="T9" fmla="*/ 231 h 773"/>
                <a:gd name="T10" fmla="*/ 231 w 6294"/>
                <a:gd name="T11" fmla="*/ 0 h 773"/>
                <a:gd name="T12" fmla="*/ 6062 w 6294"/>
                <a:gd name="T13" fmla="*/ 0 h 773"/>
                <a:gd name="T14" fmla="*/ 6293 w 6294"/>
                <a:gd name="T15" fmla="*/ 231 h 773"/>
                <a:gd name="T16" fmla="*/ 6293 w 6294"/>
                <a:gd name="T17" fmla="*/ 542 h 773"/>
                <a:gd name="T18" fmla="*/ 6062 w 6294"/>
                <a:gd name="T19" fmla="*/ 77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4" h="773">
                  <a:moveTo>
                    <a:pt x="6062" y="772"/>
                  </a:moveTo>
                  <a:lnTo>
                    <a:pt x="6062" y="772"/>
                  </a:lnTo>
                  <a:cubicBezTo>
                    <a:pt x="231" y="772"/>
                    <a:pt x="231" y="772"/>
                    <a:pt x="231" y="772"/>
                  </a:cubicBezTo>
                  <a:cubicBezTo>
                    <a:pt x="98" y="772"/>
                    <a:pt x="0" y="666"/>
                    <a:pt x="0" y="542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98"/>
                    <a:pt x="98" y="0"/>
                    <a:pt x="231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187" y="0"/>
                    <a:pt x="6293" y="98"/>
                    <a:pt x="6293" y="231"/>
                  </a:cubicBezTo>
                  <a:cubicBezTo>
                    <a:pt x="6293" y="542"/>
                    <a:pt x="6293" y="542"/>
                    <a:pt x="6293" y="542"/>
                  </a:cubicBezTo>
                  <a:cubicBezTo>
                    <a:pt x="6293" y="666"/>
                    <a:pt x="6187" y="772"/>
                    <a:pt x="6062" y="772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E89D2A7-D2CC-9F46-A03C-58CF4B7BA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683" y="6631413"/>
              <a:ext cx="5986284" cy="734129"/>
            </a:xfrm>
            <a:custGeom>
              <a:avLst/>
              <a:gdLst>
                <a:gd name="T0" fmla="*/ 6062 w 6294"/>
                <a:gd name="T1" fmla="*/ 772 h 773"/>
                <a:gd name="T2" fmla="*/ 6062 w 6294"/>
                <a:gd name="T3" fmla="*/ 772 h 773"/>
                <a:gd name="T4" fmla="*/ 231 w 6294"/>
                <a:gd name="T5" fmla="*/ 772 h 773"/>
                <a:gd name="T6" fmla="*/ 0 w 6294"/>
                <a:gd name="T7" fmla="*/ 541 h 773"/>
                <a:gd name="T8" fmla="*/ 0 w 6294"/>
                <a:gd name="T9" fmla="*/ 231 h 773"/>
                <a:gd name="T10" fmla="*/ 231 w 6294"/>
                <a:gd name="T11" fmla="*/ 0 h 773"/>
                <a:gd name="T12" fmla="*/ 6062 w 6294"/>
                <a:gd name="T13" fmla="*/ 0 h 773"/>
                <a:gd name="T14" fmla="*/ 6293 w 6294"/>
                <a:gd name="T15" fmla="*/ 231 h 773"/>
                <a:gd name="T16" fmla="*/ 6293 w 6294"/>
                <a:gd name="T17" fmla="*/ 541 h 773"/>
                <a:gd name="T18" fmla="*/ 6062 w 6294"/>
                <a:gd name="T19" fmla="*/ 77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4" h="773">
                  <a:moveTo>
                    <a:pt x="6062" y="772"/>
                  </a:moveTo>
                  <a:lnTo>
                    <a:pt x="6062" y="772"/>
                  </a:lnTo>
                  <a:cubicBezTo>
                    <a:pt x="231" y="772"/>
                    <a:pt x="231" y="772"/>
                    <a:pt x="231" y="772"/>
                  </a:cubicBezTo>
                  <a:cubicBezTo>
                    <a:pt x="98" y="772"/>
                    <a:pt x="0" y="666"/>
                    <a:pt x="0" y="54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98"/>
                    <a:pt x="98" y="0"/>
                    <a:pt x="231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187" y="0"/>
                    <a:pt x="6293" y="98"/>
                    <a:pt x="6293" y="231"/>
                  </a:cubicBezTo>
                  <a:cubicBezTo>
                    <a:pt x="6293" y="541"/>
                    <a:pt x="6293" y="541"/>
                    <a:pt x="6293" y="541"/>
                  </a:cubicBezTo>
                  <a:cubicBezTo>
                    <a:pt x="6293" y="666"/>
                    <a:pt x="6187" y="772"/>
                    <a:pt x="6062" y="772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952121F9-B704-C346-BDB4-D412E946F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683" y="3954994"/>
              <a:ext cx="5986284" cy="2684809"/>
            </a:xfrm>
            <a:custGeom>
              <a:avLst/>
              <a:gdLst>
                <a:gd name="T0" fmla="*/ 4225 w 6294"/>
                <a:gd name="T1" fmla="*/ 923 h 2824"/>
                <a:gd name="T2" fmla="*/ 4225 w 6294"/>
                <a:gd name="T3" fmla="*/ 923 h 2824"/>
                <a:gd name="T4" fmla="*/ 4234 w 6294"/>
                <a:gd name="T5" fmla="*/ 923 h 2824"/>
                <a:gd name="T6" fmla="*/ 4234 w 6294"/>
                <a:gd name="T7" fmla="*/ 284 h 2824"/>
                <a:gd name="T8" fmla="*/ 3950 w 6294"/>
                <a:gd name="T9" fmla="*/ 0 h 2824"/>
                <a:gd name="T10" fmla="*/ 2343 w 6294"/>
                <a:gd name="T11" fmla="*/ 0 h 2824"/>
                <a:gd name="T12" fmla="*/ 2059 w 6294"/>
                <a:gd name="T13" fmla="*/ 284 h 2824"/>
                <a:gd name="T14" fmla="*/ 2059 w 6294"/>
                <a:gd name="T15" fmla="*/ 817 h 2824"/>
                <a:gd name="T16" fmla="*/ 1962 w 6294"/>
                <a:gd name="T17" fmla="*/ 968 h 2824"/>
                <a:gd name="T18" fmla="*/ 98 w 6294"/>
                <a:gd name="T19" fmla="*/ 2015 h 2824"/>
                <a:gd name="T20" fmla="*/ 0 w 6294"/>
                <a:gd name="T21" fmla="*/ 2166 h 2824"/>
                <a:gd name="T22" fmla="*/ 0 w 6294"/>
                <a:gd name="T23" fmla="*/ 2539 h 2824"/>
                <a:gd name="T24" fmla="*/ 275 w 6294"/>
                <a:gd name="T25" fmla="*/ 2823 h 2824"/>
                <a:gd name="T26" fmla="*/ 6009 w 6294"/>
                <a:gd name="T27" fmla="*/ 2823 h 2824"/>
                <a:gd name="T28" fmla="*/ 6293 w 6294"/>
                <a:gd name="T29" fmla="*/ 2539 h 2824"/>
                <a:gd name="T30" fmla="*/ 6293 w 6294"/>
                <a:gd name="T31" fmla="*/ 2255 h 2824"/>
                <a:gd name="T32" fmla="*/ 6116 w 6294"/>
                <a:gd name="T33" fmla="*/ 1989 h 2824"/>
                <a:gd name="T34" fmla="*/ 6107 w 6294"/>
                <a:gd name="T35" fmla="*/ 1980 h 2824"/>
                <a:gd name="T36" fmla="*/ 4225 w 6294"/>
                <a:gd name="T37" fmla="*/ 923 h 2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94" h="2824">
                  <a:moveTo>
                    <a:pt x="4225" y="923"/>
                  </a:moveTo>
                  <a:lnTo>
                    <a:pt x="4225" y="923"/>
                  </a:lnTo>
                  <a:cubicBezTo>
                    <a:pt x="4234" y="923"/>
                    <a:pt x="4234" y="923"/>
                    <a:pt x="4234" y="923"/>
                  </a:cubicBezTo>
                  <a:cubicBezTo>
                    <a:pt x="4234" y="284"/>
                    <a:pt x="4234" y="284"/>
                    <a:pt x="4234" y="284"/>
                  </a:cubicBezTo>
                  <a:cubicBezTo>
                    <a:pt x="4234" y="134"/>
                    <a:pt x="4110" y="0"/>
                    <a:pt x="3950" y="0"/>
                  </a:cubicBezTo>
                  <a:cubicBezTo>
                    <a:pt x="2343" y="0"/>
                    <a:pt x="2343" y="0"/>
                    <a:pt x="2343" y="0"/>
                  </a:cubicBezTo>
                  <a:cubicBezTo>
                    <a:pt x="2192" y="0"/>
                    <a:pt x="2059" y="134"/>
                    <a:pt x="2059" y="284"/>
                  </a:cubicBezTo>
                  <a:cubicBezTo>
                    <a:pt x="2059" y="817"/>
                    <a:pt x="2059" y="817"/>
                    <a:pt x="2059" y="817"/>
                  </a:cubicBezTo>
                  <a:cubicBezTo>
                    <a:pt x="2059" y="879"/>
                    <a:pt x="2024" y="941"/>
                    <a:pt x="1962" y="968"/>
                  </a:cubicBezTo>
                  <a:cubicBezTo>
                    <a:pt x="98" y="2015"/>
                    <a:pt x="98" y="2015"/>
                    <a:pt x="98" y="2015"/>
                  </a:cubicBezTo>
                  <a:cubicBezTo>
                    <a:pt x="36" y="2042"/>
                    <a:pt x="0" y="2104"/>
                    <a:pt x="0" y="2166"/>
                  </a:cubicBezTo>
                  <a:cubicBezTo>
                    <a:pt x="0" y="2539"/>
                    <a:pt x="0" y="2539"/>
                    <a:pt x="0" y="2539"/>
                  </a:cubicBezTo>
                  <a:cubicBezTo>
                    <a:pt x="0" y="2690"/>
                    <a:pt x="124" y="2823"/>
                    <a:pt x="275" y="2823"/>
                  </a:cubicBezTo>
                  <a:cubicBezTo>
                    <a:pt x="6009" y="2823"/>
                    <a:pt x="6009" y="2823"/>
                    <a:pt x="6009" y="2823"/>
                  </a:cubicBezTo>
                  <a:cubicBezTo>
                    <a:pt x="6169" y="2823"/>
                    <a:pt x="6293" y="2690"/>
                    <a:pt x="6293" y="2539"/>
                  </a:cubicBezTo>
                  <a:cubicBezTo>
                    <a:pt x="6293" y="2255"/>
                    <a:pt x="6293" y="2255"/>
                    <a:pt x="6293" y="2255"/>
                  </a:cubicBezTo>
                  <a:cubicBezTo>
                    <a:pt x="6293" y="2139"/>
                    <a:pt x="6222" y="2033"/>
                    <a:pt x="6116" y="1989"/>
                  </a:cubicBezTo>
                  <a:cubicBezTo>
                    <a:pt x="6116" y="1980"/>
                    <a:pt x="6116" y="1980"/>
                    <a:pt x="6107" y="1980"/>
                  </a:cubicBezTo>
                  <a:lnTo>
                    <a:pt x="4225" y="923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304C3C09-CC43-FD4A-9287-8C2C31E43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4753" y="3573249"/>
              <a:ext cx="2068143" cy="440475"/>
            </a:xfrm>
            <a:custGeom>
              <a:avLst/>
              <a:gdLst>
                <a:gd name="T0" fmla="*/ 2122 w 2176"/>
                <a:gd name="T1" fmla="*/ 0 h 463"/>
                <a:gd name="T2" fmla="*/ 2122 w 2176"/>
                <a:gd name="T3" fmla="*/ 0 h 463"/>
                <a:gd name="T4" fmla="*/ 53 w 2176"/>
                <a:gd name="T5" fmla="*/ 0 h 463"/>
                <a:gd name="T6" fmla="*/ 0 w 2176"/>
                <a:gd name="T7" fmla="*/ 53 h 463"/>
                <a:gd name="T8" fmla="*/ 0 w 2176"/>
                <a:gd name="T9" fmla="*/ 417 h 463"/>
                <a:gd name="T10" fmla="*/ 53 w 2176"/>
                <a:gd name="T11" fmla="*/ 462 h 463"/>
                <a:gd name="T12" fmla="*/ 2122 w 2176"/>
                <a:gd name="T13" fmla="*/ 462 h 463"/>
                <a:gd name="T14" fmla="*/ 2175 w 2176"/>
                <a:gd name="T15" fmla="*/ 417 h 463"/>
                <a:gd name="T16" fmla="*/ 2175 w 2176"/>
                <a:gd name="T17" fmla="*/ 53 h 463"/>
                <a:gd name="T18" fmla="*/ 2122 w 2176"/>
                <a:gd name="T1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6" h="463">
                  <a:moveTo>
                    <a:pt x="2122" y="0"/>
                  </a:moveTo>
                  <a:lnTo>
                    <a:pt x="212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0" y="26"/>
                    <a:pt x="0" y="53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44"/>
                    <a:pt x="27" y="462"/>
                    <a:pt x="53" y="462"/>
                  </a:cubicBezTo>
                  <a:cubicBezTo>
                    <a:pt x="2122" y="462"/>
                    <a:pt x="2122" y="462"/>
                    <a:pt x="2122" y="462"/>
                  </a:cubicBezTo>
                  <a:cubicBezTo>
                    <a:pt x="2148" y="462"/>
                    <a:pt x="2175" y="444"/>
                    <a:pt x="2175" y="417"/>
                  </a:cubicBezTo>
                  <a:cubicBezTo>
                    <a:pt x="2175" y="53"/>
                    <a:pt x="2175" y="53"/>
                    <a:pt x="2175" y="53"/>
                  </a:cubicBezTo>
                  <a:cubicBezTo>
                    <a:pt x="2175" y="26"/>
                    <a:pt x="2148" y="0"/>
                    <a:pt x="212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248C648-DBB0-2644-AF52-C9665CB2B87C}"/>
                </a:ext>
              </a:extLst>
            </p:cNvPr>
            <p:cNvSpPr txBox="1"/>
            <p:nvPr/>
          </p:nvSpPr>
          <p:spPr>
            <a:xfrm flipH="1">
              <a:off x="11124283" y="9162306"/>
              <a:ext cx="2129082" cy="869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15%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C3E7C0-842F-B24E-BA1F-716522A66A4F}"/>
                </a:ext>
              </a:extLst>
            </p:cNvPr>
            <p:cNvSpPr txBox="1"/>
            <p:nvPr/>
          </p:nvSpPr>
          <p:spPr>
            <a:xfrm flipH="1">
              <a:off x="11124283" y="10959173"/>
              <a:ext cx="2129082" cy="869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35%</a:t>
              </a:r>
            </a:p>
          </p:txBody>
        </p:sp>
      </p:grpSp>
      <p:sp>
        <p:nvSpPr>
          <p:cNvPr id="52" name="Freeform 95">
            <a:extLst>
              <a:ext uri="{FF2B5EF4-FFF2-40B4-BE49-F238E27FC236}">
                <a16:creationId xmlns:a16="http://schemas.microsoft.com/office/drawing/2014/main" id="{0937124C-26CD-4747-B4F4-80FA3FAF93B2}"/>
              </a:ext>
            </a:extLst>
          </p:cNvPr>
          <p:cNvSpPr/>
          <p:nvPr/>
        </p:nvSpPr>
        <p:spPr>
          <a:xfrm>
            <a:off x="17110314" y="3971124"/>
            <a:ext cx="5139650" cy="85375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7" h="6175">
                <a:moveTo>
                  <a:pt x="2797" y="6175"/>
                </a:moveTo>
                <a:lnTo>
                  <a:pt x="0" y="4938"/>
                </a:lnTo>
                <a:lnTo>
                  <a:pt x="0" y="0"/>
                </a:lnTo>
                <a:lnTo>
                  <a:pt x="2797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98935D-0C65-9D44-ACB6-01C06C0C602C}"/>
              </a:ext>
            </a:extLst>
          </p:cNvPr>
          <p:cNvSpPr txBox="1"/>
          <p:nvPr/>
        </p:nvSpPr>
        <p:spPr>
          <a:xfrm>
            <a:off x="17743479" y="6943796"/>
            <a:ext cx="3860118" cy="26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 point and click.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C402EB-EEA9-844B-B2B8-36A53A41212C}"/>
              </a:ext>
            </a:extLst>
          </p:cNvPr>
          <p:cNvSpPr/>
          <p:nvPr/>
        </p:nvSpPr>
        <p:spPr>
          <a:xfrm>
            <a:off x="17743479" y="6177554"/>
            <a:ext cx="4010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1EBD17-DB08-8D44-9BE4-F72D73D53E3E}"/>
              </a:ext>
            </a:extLst>
          </p:cNvPr>
          <p:cNvSpPr/>
          <p:nvPr/>
        </p:nvSpPr>
        <p:spPr>
          <a:xfrm>
            <a:off x="18625160" y="4400033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115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2" name="Freeform 95">
            <a:extLst>
              <a:ext uri="{FF2B5EF4-FFF2-40B4-BE49-F238E27FC236}">
                <a16:creationId xmlns:a16="http://schemas.microsoft.com/office/drawing/2014/main" id="{39756BF5-90E0-0F42-BE68-65380C2BFC90}"/>
              </a:ext>
            </a:extLst>
          </p:cNvPr>
          <p:cNvSpPr/>
          <p:nvPr/>
        </p:nvSpPr>
        <p:spPr>
          <a:xfrm flipH="1">
            <a:off x="2127686" y="3971124"/>
            <a:ext cx="5139650" cy="85375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7" h="6175">
                <a:moveTo>
                  <a:pt x="2797" y="6175"/>
                </a:moveTo>
                <a:lnTo>
                  <a:pt x="0" y="4938"/>
                </a:lnTo>
                <a:lnTo>
                  <a:pt x="0" y="0"/>
                </a:lnTo>
                <a:lnTo>
                  <a:pt x="2797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520B1A4-7EDB-8048-99E8-1268C117CF4E}"/>
              </a:ext>
            </a:extLst>
          </p:cNvPr>
          <p:cNvSpPr txBox="1"/>
          <p:nvPr/>
        </p:nvSpPr>
        <p:spPr>
          <a:xfrm flipH="1">
            <a:off x="2774053" y="6943796"/>
            <a:ext cx="3860118" cy="26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 point and click.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1421910-E9D1-AE45-81EA-351A35EFD6BE}"/>
              </a:ext>
            </a:extLst>
          </p:cNvPr>
          <p:cNvSpPr/>
          <p:nvPr/>
        </p:nvSpPr>
        <p:spPr>
          <a:xfrm flipH="1">
            <a:off x="2623998" y="6177554"/>
            <a:ext cx="4010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0CFE811-4F17-4C43-8040-248030A43BA0}"/>
              </a:ext>
            </a:extLst>
          </p:cNvPr>
          <p:cNvSpPr/>
          <p:nvPr/>
        </p:nvSpPr>
        <p:spPr>
          <a:xfrm flipH="1">
            <a:off x="3456146" y="4400033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115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Freeform 3">
            <a:extLst>
              <a:ext uri="{FF2B5EF4-FFF2-40B4-BE49-F238E27FC236}">
                <a16:creationId xmlns:a16="http://schemas.microsoft.com/office/drawing/2014/main" id="{23799CA3-A94F-F64C-9A03-0718BCEFC39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09642" y="10412249"/>
            <a:ext cx="2175738" cy="2180206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1"/>
          </a:solidFill>
          <a:ln w="635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">
            <a:extLst>
              <a:ext uri="{FF2B5EF4-FFF2-40B4-BE49-F238E27FC236}">
                <a16:creationId xmlns:a16="http://schemas.microsoft.com/office/drawing/2014/main" id="{194C6AA0-4854-8945-995B-4D29F5D01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2270" y="10412249"/>
            <a:ext cx="2175738" cy="2180206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2"/>
          </a:solidFill>
          <a:ln w="635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F1378C5-D559-2C47-A9EF-CDC4C2C9BB52}"/>
              </a:ext>
            </a:extLst>
          </p:cNvPr>
          <p:cNvGrpSpPr/>
          <p:nvPr/>
        </p:nvGrpSpPr>
        <p:grpSpPr>
          <a:xfrm>
            <a:off x="4087817" y="10851743"/>
            <a:ext cx="1232590" cy="1201443"/>
            <a:chOff x="4861473" y="14569985"/>
            <a:chExt cx="1868309" cy="1821098"/>
          </a:xfrm>
        </p:grpSpPr>
        <p:sp>
          <p:nvSpPr>
            <p:cNvPr id="128" name="Freeform 68">
              <a:extLst>
                <a:ext uri="{FF2B5EF4-FFF2-40B4-BE49-F238E27FC236}">
                  <a16:creationId xmlns:a16="http://schemas.microsoft.com/office/drawing/2014/main" id="{C0C0C88D-80DD-8C42-91F4-CADD145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476" y="16006631"/>
              <a:ext cx="6743" cy="674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69">
              <a:extLst>
                <a:ext uri="{FF2B5EF4-FFF2-40B4-BE49-F238E27FC236}">
                  <a16:creationId xmlns:a16="http://schemas.microsoft.com/office/drawing/2014/main" id="{70738BF2-0540-B646-B8EB-64A22EC08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286" y="15574964"/>
              <a:ext cx="1099401" cy="384452"/>
            </a:xfrm>
            <a:custGeom>
              <a:avLst/>
              <a:gdLst>
                <a:gd name="T0" fmla="*/ 375 w 720"/>
                <a:gd name="T1" fmla="*/ 250 h 251"/>
                <a:gd name="T2" fmla="*/ 375 w 720"/>
                <a:gd name="T3" fmla="*/ 250 h 251"/>
                <a:gd name="T4" fmla="*/ 656 w 720"/>
                <a:gd name="T5" fmla="*/ 250 h 251"/>
                <a:gd name="T6" fmla="*/ 719 w 720"/>
                <a:gd name="T7" fmla="*/ 187 h 251"/>
                <a:gd name="T8" fmla="*/ 656 w 720"/>
                <a:gd name="T9" fmla="*/ 125 h 251"/>
                <a:gd name="T10" fmla="*/ 469 w 720"/>
                <a:gd name="T11" fmla="*/ 125 h 251"/>
                <a:gd name="T12" fmla="*/ 250 w 720"/>
                <a:gd name="T13" fmla="*/ 0 h 251"/>
                <a:gd name="T14" fmla="*/ 0 w 720"/>
                <a:gd name="T1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0" h="251">
                  <a:moveTo>
                    <a:pt x="375" y="250"/>
                  </a:moveTo>
                  <a:lnTo>
                    <a:pt x="375" y="250"/>
                  </a:lnTo>
                  <a:cubicBezTo>
                    <a:pt x="656" y="250"/>
                    <a:pt x="656" y="250"/>
                    <a:pt x="656" y="250"/>
                  </a:cubicBezTo>
                  <a:cubicBezTo>
                    <a:pt x="688" y="250"/>
                    <a:pt x="719" y="219"/>
                    <a:pt x="719" y="187"/>
                  </a:cubicBezTo>
                  <a:cubicBezTo>
                    <a:pt x="719" y="156"/>
                    <a:pt x="688" y="125"/>
                    <a:pt x="656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9" y="125"/>
                    <a:pt x="406" y="0"/>
                    <a:pt x="250" y="0"/>
                  </a:cubicBezTo>
                  <a:cubicBezTo>
                    <a:pt x="250" y="0"/>
                    <a:pt x="0" y="0"/>
                    <a:pt x="0" y="25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70">
              <a:extLst>
                <a:ext uri="{FF2B5EF4-FFF2-40B4-BE49-F238E27FC236}">
                  <a16:creationId xmlns:a16="http://schemas.microsoft.com/office/drawing/2014/main" id="{F6861F92-EFB4-5D4C-87F3-025ED06AA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286" y="15386109"/>
              <a:ext cx="1625496" cy="1004974"/>
            </a:xfrm>
            <a:custGeom>
              <a:avLst/>
              <a:gdLst>
                <a:gd name="T0" fmla="*/ 719 w 1064"/>
                <a:gd name="T1" fmla="*/ 312 h 657"/>
                <a:gd name="T2" fmla="*/ 719 w 1064"/>
                <a:gd name="T3" fmla="*/ 312 h 657"/>
                <a:gd name="T4" fmla="*/ 969 w 1064"/>
                <a:gd name="T5" fmla="*/ 31 h 657"/>
                <a:gd name="T6" fmla="*/ 1031 w 1064"/>
                <a:gd name="T7" fmla="*/ 31 h 657"/>
                <a:gd name="T8" fmla="*/ 1031 w 1064"/>
                <a:gd name="T9" fmla="*/ 31 h 657"/>
                <a:gd name="T10" fmla="*/ 1063 w 1064"/>
                <a:gd name="T11" fmla="*/ 94 h 657"/>
                <a:gd name="T12" fmla="*/ 844 w 1064"/>
                <a:gd name="T13" fmla="*/ 437 h 657"/>
                <a:gd name="T14" fmla="*/ 563 w 1064"/>
                <a:gd name="T15" fmla="*/ 562 h 657"/>
                <a:gd name="T16" fmla="*/ 219 w 1064"/>
                <a:gd name="T17" fmla="*/ 562 h 657"/>
                <a:gd name="T18" fmla="*/ 0 w 1064"/>
                <a:gd name="T19" fmla="*/ 656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4" h="657">
                  <a:moveTo>
                    <a:pt x="719" y="312"/>
                  </a:moveTo>
                  <a:lnTo>
                    <a:pt x="719" y="312"/>
                  </a:lnTo>
                  <a:cubicBezTo>
                    <a:pt x="844" y="250"/>
                    <a:pt x="969" y="31"/>
                    <a:pt x="969" y="31"/>
                  </a:cubicBezTo>
                  <a:cubicBezTo>
                    <a:pt x="1000" y="31"/>
                    <a:pt x="1031" y="0"/>
                    <a:pt x="1031" y="31"/>
                  </a:cubicBezTo>
                  <a:lnTo>
                    <a:pt x="1031" y="31"/>
                  </a:lnTo>
                  <a:cubicBezTo>
                    <a:pt x="1063" y="31"/>
                    <a:pt x="1063" y="62"/>
                    <a:pt x="1063" y="94"/>
                  </a:cubicBezTo>
                  <a:cubicBezTo>
                    <a:pt x="969" y="312"/>
                    <a:pt x="906" y="375"/>
                    <a:pt x="844" y="437"/>
                  </a:cubicBezTo>
                  <a:cubicBezTo>
                    <a:pt x="781" y="500"/>
                    <a:pt x="688" y="562"/>
                    <a:pt x="563" y="562"/>
                  </a:cubicBezTo>
                  <a:cubicBezTo>
                    <a:pt x="219" y="562"/>
                    <a:pt x="219" y="562"/>
                    <a:pt x="219" y="562"/>
                  </a:cubicBezTo>
                  <a:cubicBezTo>
                    <a:pt x="219" y="562"/>
                    <a:pt x="94" y="562"/>
                    <a:pt x="0" y="656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71">
              <a:extLst>
                <a:ext uri="{FF2B5EF4-FFF2-40B4-BE49-F238E27FC236}">
                  <a16:creationId xmlns:a16="http://schemas.microsoft.com/office/drawing/2014/main" id="{CF3A33D3-377F-B049-A3A9-DEAEDC4E5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473" y="15864988"/>
              <a:ext cx="242813" cy="47216"/>
            </a:xfrm>
            <a:custGeom>
              <a:avLst/>
              <a:gdLst>
                <a:gd name="T0" fmla="*/ 156 w 157"/>
                <a:gd name="T1" fmla="*/ 32 h 33"/>
                <a:gd name="T2" fmla="*/ 156 w 157"/>
                <a:gd name="T3" fmla="*/ 32 h 33"/>
                <a:gd name="T4" fmla="*/ 0 w 15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33">
                  <a:moveTo>
                    <a:pt x="156" y="32"/>
                  </a:moveTo>
                  <a:lnTo>
                    <a:pt x="156" y="32"/>
                  </a:lnTo>
                  <a:cubicBezTo>
                    <a:pt x="156" y="32"/>
                    <a:pt x="62" y="32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72">
              <a:extLst>
                <a:ext uri="{FF2B5EF4-FFF2-40B4-BE49-F238E27FC236}">
                  <a16:creationId xmlns:a16="http://schemas.microsoft.com/office/drawing/2014/main" id="{A3665528-4EBB-D940-918D-AD32C5504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165" y="14569985"/>
              <a:ext cx="478883" cy="620522"/>
            </a:xfrm>
            <a:custGeom>
              <a:avLst/>
              <a:gdLst>
                <a:gd name="T0" fmla="*/ 187 w 313"/>
                <a:gd name="T1" fmla="*/ 0 h 407"/>
                <a:gd name="T2" fmla="*/ 187 w 313"/>
                <a:gd name="T3" fmla="*/ 0 h 407"/>
                <a:gd name="T4" fmla="*/ 156 w 313"/>
                <a:gd name="T5" fmla="*/ 0 h 407"/>
                <a:gd name="T6" fmla="*/ 0 w 313"/>
                <a:gd name="T7" fmla="*/ 250 h 407"/>
                <a:gd name="T8" fmla="*/ 156 w 313"/>
                <a:gd name="T9" fmla="*/ 406 h 407"/>
                <a:gd name="T10" fmla="*/ 312 w 313"/>
                <a:gd name="T11" fmla="*/ 250 h 407"/>
                <a:gd name="T12" fmla="*/ 187 w 313"/>
                <a:gd name="T1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407">
                  <a:moveTo>
                    <a:pt x="187" y="0"/>
                  </a:moveTo>
                  <a:lnTo>
                    <a:pt x="187" y="0"/>
                  </a:lnTo>
                  <a:cubicBezTo>
                    <a:pt x="156" y="0"/>
                    <a:pt x="156" y="0"/>
                    <a:pt x="156" y="0"/>
                  </a:cubicBezTo>
                  <a:cubicBezTo>
                    <a:pt x="125" y="31"/>
                    <a:pt x="0" y="156"/>
                    <a:pt x="0" y="250"/>
                  </a:cubicBezTo>
                  <a:cubicBezTo>
                    <a:pt x="0" y="312"/>
                    <a:pt x="93" y="406"/>
                    <a:pt x="156" y="406"/>
                  </a:cubicBezTo>
                  <a:cubicBezTo>
                    <a:pt x="250" y="406"/>
                    <a:pt x="312" y="312"/>
                    <a:pt x="312" y="250"/>
                  </a:cubicBezTo>
                  <a:cubicBezTo>
                    <a:pt x="312" y="156"/>
                    <a:pt x="218" y="31"/>
                    <a:pt x="187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73">
              <a:extLst>
                <a:ext uri="{FF2B5EF4-FFF2-40B4-BE49-F238E27FC236}">
                  <a16:creationId xmlns:a16="http://schemas.microsoft.com/office/drawing/2014/main" id="{B38DDF87-B7ED-3A4B-8453-18B722DE9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9235" y="14994910"/>
              <a:ext cx="6743" cy="397941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74">
              <a:extLst>
                <a:ext uri="{FF2B5EF4-FFF2-40B4-BE49-F238E27FC236}">
                  <a16:creationId xmlns:a16="http://schemas.microsoft.com/office/drawing/2014/main" id="{4491E231-3E4C-3E46-94DD-8E6DF83C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779" y="15291682"/>
              <a:ext cx="1004978" cy="337240"/>
            </a:xfrm>
            <a:custGeom>
              <a:avLst/>
              <a:gdLst>
                <a:gd name="T0" fmla="*/ 656 w 657"/>
                <a:gd name="T1" fmla="*/ 219 h 220"/>
                <a:gd name="T2" fmla="*/ 656 w 657"/>
                <a:gd name="T3" fmla="*/ 219 h 220"/>
                <a:gd name="T4" fmla="*/ 562 w 657"/>
                <a:gd name="T5" fmla="*/ 125 h 220"/>
                <a:gd name="T6" fmla="*/ 594 w 657"/>
                <a:gd name="T7" fmla="*/ 125 h 220"/>
                <a:gd name="T8" fmla="*/ 469 w 657"/>
                <a:gd name="T9" fmla="*/ 0 h 220"/>
                <a:gd name="T10" fmla="*/ 344 w 657"/>
                <a:gd name="T11" fmla="*/ 63 h 220"/>
                <a:gd name="T12" fmla="*/ 281 w 657"/>
                <a:gd name="T13" fmla="*/ 63 h 220"/>
                <a:gd name="T14" fmla="*/ 156 w 657"/>
                <a:gd name="T15" fmla="*/ 125 h 220"/>
                <a:gd name="T16" fmla="*/ 94 w 657"/>
                <a:gd name="T17" fmla="*/ 94 h 220"/>
                <a:gd name="T18" fmla="*/ 0 w 657"/>
                <a:gd name="T19" fmla="*/ 18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220">
                  <a:moveTo>
                    <a:pt x="656" y="219"/>
                  </a:moveTo>
                  <a:lnTo>
                    <a:pt x="656" y="219"/>
                  </a:lnTo>
                  <a:cubicBezTo>
                    <a:pt x="656" y="188"/>
                    <a:pt x="625" y="157"/>
                    <a:pt x="562" y="125"/>
                  </a:cubicBezTo>
                  <a:lnTo>
                    <a:pt x="594" y="125"/>
                  </a:lnTo>
                  <a:cubicBezTo>
                    <a:pt x="594" y="32"/>
                    <a:pt x="531" y="0"/>
                    <a:pt x="469" y="0"/>
                  </a:cubicBezTo>
                  <a:cubicBezTo>
                    <a:pt x="406" y="0"/>
                    <a:pt x="344" y="32"/>
                    <a:pt x="344" y="63"/>
                  </a:cubicBezTo>
                  <a:cubicBezTo>
                    <a:pt x="312" y="63"/>
                    <a:pt x="312" y="63"/>
                    <a:pt x="281" y="63"/>
                  </a:cubicBezTo>
                  <a:cubicBezTo>
                    <a:pt x="219" y="63"/>
                    <a:pt x="156" y="94"/>
                    <a:pt x="156" y="125"/>
                  </a:cubicBezTo>
                  <a:cubicBezTo>
                    <a:pt x="125" y="94"/>
                    <a:pt x="94" y="94"/>
                    <a:pt x="94" y="94"/>
                  </a:cubicBezTo>
                  <a:cubicBezTo>
                    <a:pt x="31" y="94"/>
                    <a:pt x="0" y="125"/>
                    <a:pt x="0" y="188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5094875-AD97-2F4E-8472-F2025F83AE6E}"/>
              </a:ext>
            </a:extLst>
          </p:cNvPr>
          <p:cNvGrpSpPr/>
          <p:nvPr/>
        </p:nvGrpSpPr>
        <p:grpSpPr>
          <a:xfrm>
            <a:off x="19128364" y="10948890"/>
            <a:ext cx="1103550" cy="1107996"/>
            <a:chOff x="18337595" y="17962625"/>
            <a:chExt cx="1672712" cy="1679455"/>
          </a:xfrm>
        </p:grpSpPr>
        <p:sp>
          <p:nvSpPr>
            <p:cNvPr id="136" name="Freeform 75">
              <a:extLst>
                <a:ext uri="{FF2B5EF4-FFF2-40B4-BE49-F238E27FC236}">
                  <a16:creationId xmlns:a16="http://schemas.microsoft.com/office/drawing/2014/main" id="{5914934A-2E89-2C4F-8A0C-F1775919A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7595" y="17962625"/>
              <a:ext cx="1672712" cy="1672712"/>
            </a:xfrm>
            <a:custGeom>
              <a:avLst/>
              <a:gdLst>
                <a:gd name="T0" fmla="*/ 1094 w 1095"/>
                <a:gd name="T1" fmla="*/ 562 h 1094"/>
                <a:gd name="T2" fmla="*/ 1094 w 1095"/>
                <a:gd name="T3" fmla="*/ 562 h 1094"/>
                <a:gd name="T4" fmla="*/ 563 w 1095"/>
                <a:gd name="T5" fmla="*/ 1093 h 1094"/>
                <a:gd name="T6" fmla="*/ 0 w 1095"/>
                <a:gd name="T7" fmla="*/ 562 h 1094"/>
                <a:gd name="T8" fmla="*/ 563 w 1095"/>
                <a:gd name="T9" fmla="*/ 0 h 1094"/>
                <a:gd name="T10" fmla="*/ 1094 w 1095"/>
                <a:gd name="T11" fmla="*/ 562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5" h="1094">
                  <a:moveTo>
                    <a:pt x="1094" y="562"/>
                  </a:moveTo>
                  <a:lnTo>
                    <a:pt x="1094" y="562"/>
                  </a:lnTo>
                  <a:cubicBezTo>
                    <a:pt x="1094" y="843"/>
                    <a:pt x="844" y="1093"/>
                    <a:pt x="563" y="1093"/>
                  </a:cubicBezTo>
                  <a:cubicBezTo>
                    <a:pt x="250" y="1093"/>
                    <a:pt x="0" y="843"/>
                    <a:pt x="0" y="562"/>
                  </a:cubicBezTo>
                  <a:cubicBezTo>
                    <a:pt x="0" y="250"/>
                    <a:pt x="250" y="0"/>
                    <a:pt x="563" y="0"/>
                  </a:cubicBezTo>
                  <a:cubicBezTo>
                    <a:pt x="844" y="0"/>
                    <a:pt x="1094" y="250"/>
                    <a:pt x="1094" y="562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76">
              <a:extLst>
                <a:ext uri="{FF2B5EF4-FFF2-40B4-BE49-F238E27FC236}">
                  <a16:creationId xmlns:a16="http://schemas.microsoft.com/office/drawing/2014/main" id="{52DF611A-377D-E14A-A67C-20F63382E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3690" y="18063795"/>
              <a:ext cx="1146617" cy="809377"/>
            </a:xfrm>
            <a:custGeom>
              <a:avLst/>
              <a:gdLst>
                <a:gd name="T0" fmla="*/ 563 w 751"/>
                <a:gd name="T1" fmla="*/ 62 h 531"/>
                <a:gd name="T2" fmla="*/ 563 w 751"/>
                <a:gd name="T3" fmla="*/ 62 h 531"/>
                <a:gd name="T4" fmla="*/ 344 w 751"/>
                <a:gd name="T5" fmla="*/ 125 h 531"/>
                <a:gd name="T6" fmla="*/ 125 w 751"/>
                <a:gd name="T7" fmla="*/ 187 h 531"/>
                <a:gd name="T8" fmla="*/ 188 w 751"/>
                <a:gd name="T9" fmla="*/ 375 h 531"/>
                <a:gd name="T10" fmla="*/ 531 w 751"/>
                <a:gd name="T11" fmla="*/ 499 h 531"/>
                <a:gd name="T12" fmla="*/ 750 w 751"/>
                <a:gd name="T13" fmla="*/ 40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1" h="531">
                  <a:moveTo>
                    <a:pt x="563" y="62"/>
                  </a:moveTo>
                  <a:lnTo>
                    <a:pt x="563" y="62"/>
                  </a:lnTo>
                  <a:cubicBezTo>
                    <a:pt x="563" y="62"/>
                    <a:pt x="469" y="0"/>
                    <a:pt x="344" y="125"/>
                  </a:cubicBezTo>
                  <a:cubicBezTo>
                    <a:pt x="219" y="281"/>
                    <a:pt x="219" y="125"/>
                    <a:pt x="125" y="187"/>
                  </a:cubicBezTo>
                  <a:cubicBezTo>
                    <a:pt x="0" y="219"/>
                    <a:pt x="31" y="469"/>
                    <a:pt x="188" y="375"/>
                  </a:cubicBezTo>
                  <a:cubicBezTo>
                    <a:pt x="344" y="281"/>
                    <a:pt x="344" y="499"/>
                    <a:pt x="531" y="499"/>
                  </a:cubicBezTo>
                  <a:cubicBezTo>
                    <a:pt x="656" y="530"/>
                    <a:pt x="750" y="406"/>
                    <a:pt x="750" y="406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77">
              <a:extLst>
                <a:ext uri="{FF2B5EF4-FFF2-40B4-BE49-F238E27FC236}">
                  <a16:creationId xmlns:a16="http://schemas.microsoft.com/office/drawing/2014/main" id="{3F43426E-8E08-5943-B296-93FA19C17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2076" y="18825961"/>
              <a:ext cx="721692" cy="816119"/>
            </a:xfrm>
            <a:custGeom>
              <a:avLst/>
              <a:gdLst>
                <a:gd name="T0" fmla="*/ 375 w 470"/>
                <a:gd name="T1" fmla="*/ 469 h 532"/>
                <a:gd name="T2" fmla="*/ 375 w 470"/>
                <a:gd name="T3" fmla="*/ 469 h 532"/>
                <a:gd name="T4" fmla="*/ 406 w 470"/>
                <a:gd name="T5" fmla="*/ 344 h 532"/>
                <a:gd name="T6" fmla="*/ 406 w 470"/>
                <a:gd name="T7" fmla="*/ 125 h 532"/>
                <a:gd name="T8" fmla="*/ 250 w 470"/>
                <a:gd name="T9" fmla="*/ 94 h 532"/>
                <a:gd name="T10" fmla="*/ 94 w 470"/>
                <a:gd name="T11" fmla="*/ 31 h 532"/>
                <a:gd name="T12" fmla="*/ 0 w 470"/>
                <a:gd name="T13" fmla="*/ 156 h 532"/>
                <a:gd name="T14" fmla="*/ 94 w 470"/>
                <a:gd name="T15" fmla="*/ 375 h 532"/>
                <a:gd name="T16" fmla="*/ 187 w 470"/>
                <a:gd name="T17" fmla="*/ 531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0" h="532">
                  <a:moveTo>
                    <a:pt x="375" y="469"/>
                  </a:moveTo>
                  <a:lnTo>
                    <a:pt x="375" y="469"/>
                  </a:lnTo>
                  <a:cubicBezTo>
                    <a:pt x="375" y="469"/>
                    <a:pt x="375" y="437"/>
                    <a:pt x="406" y="344"/>
                  </a:cubicBezTo>
                  <a:cubicBezTo>
                    <a:pt x="406" y="250"/>
                    <a:pt x="469" y="187"/>
                    <a:pt x="406" y="125"/>
                  </a:cubicBezTo>
                  <a:cubicBezTo>
                    <a:pt x="375" y="62"/>
                    <a:pt x="344" y="125"/>
                    <a:pt x="250" y="94"/>
                  </a:cubicBezTo>
                  <a:cubicBezTo>
                    <a:pt x="187" y="94"/>
                    <a:pt x="187" y="0"/>
                    <a:pt x="94" y="31"/>
                  </a:cubicBezTo>
                  <a:cubicBezTo>
                    <a:pt x="31" y="31"/>
                    <a:pt x="0" y="156"/>
                    <a:pt x="0" y="156"/>
                  </a:cubicBezTo>
                  <a:cubicBezTo>
                    <a:pt x="0" y="156"/>
                    <a:pt x="0" y="250"/>
                    <a:pt x="94" y="375"/>
                  </a:cubicBezTo>
                  <a:cubicBezTo>
                    <a:pt x="187" y="437"/>
                    <a:pt x="187" y="531"/>
                    <a:pt x="187" y="531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78">
              <a:extLst>
                <a:ext uri="{FF2B5EF4-FFF2-40B4-BE49-F238E27FC236}">
                  <a16:creationId xmlns:a16="http://schemas.microsoft.com/office/drawing/2014/main" id="{24F3679D-E971-4D42-9C16-08A118DCE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1554" y="18252650"/>
              <a:ext cx="384452" cy="667738"/>
            </a:xfrm>
            <a:custGeom>
              <a:avLst/>
              <a:gdLst>
                <a:gd name="T0" fmla="*/ 125 w 251"/>
                <a:gd name="T1" fmla="*/ 0 h 437"/>
                <a:gd name="T2" fmla="*/ 125 w 251"/>
                <a:gd name="T3" fmla="*/ 0 h 437"/>
                <a:gd name="T4" fmla="*/ 125 w 251"/>
                <a:gd name="T5" fmla="*/ 250 h 437"/>
                <a:gd name="T6" fmla="*/ 0 w 251"/>
                <a:gd name="T7" fmla="*/ 436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437">
                  <a:moveTo>
                    <a:pt x="125" y="0"/>
                  </a:moveTo>
                  <a:lnTo>
                    <a:pt x="125" y="0"/>
                  </a:lnTo>
                  <a:cubicBezTo>
                    <a:pt x="125" y="0"/>
                    <a:pt x="250" y="187"/>
                    <a:pt x="125" y="250"/>
                  </a:cubicBezTo>
                  <a:cubicBezTo>
                    <a:pt x="31" y="312"/>
                    <a:pt x="0" y="436"/>
                    <a:pt x="0" y="436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79">
              <a:extLst>
                <a:ext uri="{FF2B5EF4-FFF2-40B4-BE49-F238E27FC236}">
                  <a16:creationId xmlns:a16="http://schemas.microsoft.com/office/drawing/2014/main" id="{353BC481-7B6E-8D49-B71A-E36C56EC0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1554" y="18920388"/>
              <a:ext cx="290025" cy="526095"/>
            </a:xfrm>
            <a:custGeom>
              <a:avLst/>
              <a:gdLst>
                <a:gd name="T0" fmla="*/ 0 w 188"/>
                <a:gd name="T1" fmla="*/ 0 h 345"/>
                <a:gd name="T2" fmla="*/ 0 w 188"/>
                <a:gd name="T3" fmla="*/ 0 h 345"/>
                <a:gd name="T4" fmla="*/ 125 w 188"/>
                <a:gd name="T5" fmla="*/ 63 h 345"/>
                <a:gd name="T6" fmla="*/ 187 w 188"/>
                <a:gd name="T7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34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93" y="0"/>
                    <a:pt x="125" y="63"/>
                  </a:cubicBezTo>
                  <a:cubicBezTo>
                    <a:pt x="187" y="156"/>
                    <a:pt x="125" y="188"/>
                    <a:pt x="187" y="344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CuadroTexto 350">
            <a:extLst>
              <a:ext uri="{FF2B5EF4-FFF2-40B4-BE49-F238E27FC236}">
                <a16:creationId xmlns:a16="http://schemas.microsoft.com/office/drawing/2014/main" id="{9959E40F-6DB0-764A-8817-6830CC48A191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71192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127E309-F8D4-6A4A-9179-50010B420776}"/>
              </a:ext>
            </a:extLst>
          </p:cNvPr>
          <p:cNvSpPr/>
          <p:nvPr/>
        </p:nvSpPr>
        <p:spPr>
          <a:xfrm>
            <a:off x="7562813" y="3621909"/>
            <a:ext cx="9216782" cy="921678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55D8CC-7679-314E-9F3A-BD72D9191661}"/>
              </a:ext>
            </a:extLst>
          </p:cNvPr>
          <p:cNvGrpSpPr/>
          <p:nvPr/>
        </p:nvGrpSpPr>
        <p:grpSpPr>
          <a:xfrm>
            <a:off x="4408935" y="6070604"/>
            <a:ext cx="6509444" cy="5898618"/>
            <a:chOff x="3821855" y="5066869"/>
            <a:chExt cx="6509444" cy="5898618"/>
          </a:xfrm>
        </p:grpSpPr>
        <p:sp>
          <p:nvSpPr>
            <p:cNvPr id="124" name="Freeform 2">
              <a:extLst>
                <a:ext uri="{FF2B5EF4-FFF2-40B4-BE49-F238E27FC236}">
                  <a16:creationId xmlns:a16="http://schemas.microsoft.com/office/drawing/2014/main" id="{444848D8-2473-4D40-8876-F373F85B3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037" y="5495106"/>
              <a:ext cx="2004609" cy="2004609"/>
            </a:xfrm>
            <a:custGeom>
              <a:avLst/>
              <a:gdLst>
                <a:gd name="T0" fmla="*/ 0 w 3868"/>
                <a:gd name="T1" fmla="*/ 3867 h 3868"/>
                <a:gd name="T2" fmla="*/ 0 w 3868"/>
                <a:gd name="T3" fmla="*/ 3867 h 3868"/>
                <a:gd name="T4" fmla="*/ 1405 w 3868"/>
                <a:gd name="T5" fmla="*/ 3867 h 3868"/>
                <a:gd name="T6" fmla="*/ 3867 w 3868"/>
                <a:gd name="T7" fmla="*/ 1396 h 3868"/>
                <a:gd name="T8" fmla="*/ 3867 w 3868"/>
                <a:gd name="T9" fmla="*/ 0 h 3868"/>
                <a:gd name="T10" fmla="*/ 2472 w 3868"/>
                <a:gd name="T11" fmla="*/ 0 h 3868"/>
                <a:gd name="T12" fmla="*/ 0 w 3868"/>
                <a:gd name="T13" fmla="*/ 2463 h 3868"/>
                <a:gd name="T14" fmla="*/ 0 w 3868"/>
                <a:gd name="T15" fmla="*/ 3867 h 3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8" h="3868">
                  <a:moveTo>
                    <a:pt x="0" y="3867"/>
                  </a:moveTo>
                  <a:lnTo>
                    <a:pt x="0" y="3867"/>
                  </a:lnTo>
                  <a:cubicBezTo>
                    <a:pt x="1405" y="3867"/>
                    <a:pt x="1405" y="3867"/>
                    <a:pt x="1405" y="3867"/>
                  </a:cubicBezTo>
                  <a:cubicBezTo>
                    <a:pt x="2763" y="3867"/>
                    <a:pt x="3867" y="2754"/>
                    <a:pt x="3867" y="1396"/>
                  </a:cubicBezTo>
                  <a:cubicBezTo>
                    <a:pt x="3867" y="0"/>
                    <a:pt x="3867" y="0"/>
                    <a:pt x="3867" y="0"/>
                  </a:cubicBezTo>
                  <a:cubicBezTo>
                    <a:pt x="2472" y="0"/>
                    <a:pt x="2472" y="0"/>
                    <a:pt x="2472" y="0"/>
                  </a:cubicBezTo>
                  <a:cubicBezTo>
                    <a:pt x="1103" y="0"/>
                    <a:pt x="0" y="1104"/>
                    <a:pt x="0" y="2463"/>
                  </a:cubicBezTo>
                  <a:lnTo>
                    <a:pt x="0" y="38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1">
              <a:extLst>
                <a:ext uri="{FF2B5EF4-FFF2-40B4-BE49-F238E27FC236}">
                  <a16:creationId xmlns:a16="http://schemas.microsoft.com/office/drawing/2014/main" id="{8988E32A-2FAF-E44E-8A8A-5F0AE65DE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34" y="5066869"/>
              <a:ext cx="2000039" cy="2000039"/>
            </a:xfrm>
            <a:custGeom>
              <a:avLst/>
              <a:gdLst>
                <a:gd name="T0" fmla="*/ 3858 w 3859"/>
                <a:gd name="T1" fmla="*/ 3858 h 3859"/>
                <a:gd name="T2" fmla="*/ 3858 w 3859"/>
                <a:gd name="T3" fmla="*/ 3858 h 3859"/>
                <a:gd name="T4" fmla="*/ 2463 w 3859"/>
                <a:gd name="T5" fmla="*/ 3858 h 3859"/>
                <a:gd name="T6" fmla="*/ 0 w 3859"/>
                <a:gd name="T7" fmla="*/ 1395 h 3859"/>
                <a:gd name="T8" fmla="*/ 0 w 3859"/>
                <a:gd name="T9" fmla="*/ 0 h 3859"/>
                <a:gd name="T10" fmla="*/ 1396 w 3859"/>
                <a:gd name="T11" fmla="*/ 0 h 3859"/>
                <a:gd name="T12" fmla="*/ 3858 w 3859"/>
                <a:gd name="T13" fmla="*/ 2462 h 3859"/>
                <a:gd name="T14" fmla="*/ 3858 w 3859"/>
                <a:gd name="T15" fmla="*/ 3858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9" h="3859">
                  <a:moveTo>
                    <a:pt x="3858" y="3858"/>
                  </a:moveTo>
                  <a:lnTo>
                    <a:pt x="3858" y="3858"/>
                  </a:lnTo>
                  <a:cubicBezTo>
                    <a:pt x="2463" y="3858"/>
                    <a:pt x="2463" y="3858"/>
                    <a:pt x="2463" y="3858"/>
                  </a:cubicBezTo>
                  <a:cubicBezTo>
                    <a:pt x="1104" y="3858"/>
                    <a:pt x="0" y="2754"/>
                    <a:pt x="0" y="13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96" y="0"/>
                    <a:pt x="1396" y="0"/>
                    <a:pt x="1396" y="0"/>
                  </a:cubicBezTo>
                  <a:cubicBezTo>
                    <a:pt x="2754" y="0"/>
                    <a:pt x="3858" y="1103"/>
                    <a:pt x="3858" y="2462"/>
                  </a:cubicBezTo>
                  <a:lnTo>
                    <a:pt x="3858" y="385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25D5275A-6096-134A-B88C-52035FEAD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7242" y="5816733"/>
              <a:ext cx="136795" cy="2957046"/>
            </a:xfrm>
            <a:custGeom>
              <a:avLst/>
              <a:gdLst>
                <a:gd name="T0" fmla="*/ 191 w 320"/>
                <a:gd name="T1" fmla="*/ 6957 h 6958"/>
                <a:gd name="T2" fmla="*/ 191 w 320"/>
                <a:gd name="T3" fmla="*/ 6957 h 6958"/>
                <a:gd name="T4" fmla="*/ 127 w 320"/>
                <a:gd name="T5" fmla="*/ 6957 h 6958"/>
                <a:gd name="T6" fmla="*/ 0 w 320"/>
                <a:gd name="T7" fmla="*/ 6838 h 6958"/>
                <a:gd name="T8" fmla="*/ 0 w 320"/>
                <a:gd name="T9" fmla="*/ 118 h 6958"/>
                <a:gd name="T10" fmla="*/ 127 w 320"/>
                <a:gd name="T11" fmla="*/ 0 h 6958"/>
                <a:gd name="T12" fmla="*/ 191 w 320"/>
                <a:gd name="T13" fmla="*/ 0 h 6958"/>
                <a:gd name="T14" fmla="*/ 319 w 320"/>
                <a:gd name="T15" fmla="*/ 118 h 6958"/>
                <a:gd name="T16" fmla="*/ 319 w 320"/>
                <a:gd name="T17" fmla="*/ 6838 h 6958"/>
                <a:gd name="T18" fmla="*/ 191 w 320"/>
                <a:gd name="T19" fmla="*/ 6957 h 6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0" h="6958">
                  <a:moveTo>
                    <a:pt x="191" y="6957"/>
                  </a:moveTo>
                  <a:lnTo>
                    <a:pt x="191" y="6957"/>
                  </a:lnTo>
                  <a:cubicBezTo>
                    <a:pt x="127" y="6957"/>
                    <a:pt x="127" y="6957"/>
                    <a:pt x="127" y="6957"/>
                  </a:cubicBezTo>
                  <a:cubicBezTo>
                    <a:pt x="55" y="6957"/>
                    <a:pt x="0" y="6902"/>
                    <a:pt x="0" y="683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55" y="0"/>
                    <a:pt x="127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64" y="0"/>
                    <a:pt x="319" y="54"/>
                    <a:pt x="319" y="118"/>
                  </a:cubicBezTo>
                  <a:cubicBezTo>
                    <a:pt x="319" y="6838"/>
                    <a:pt x="319" y="6838"/>
                    <a:pt x="319" y="6838"/>
                  </a:cubicBezTo>
                  <a:cubicBezTo>
                    <a:pt x="319" y="6902"/>
                    <a:pt x="264" y="6957"/>
                    <a:pt x="191" y="69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4">
              <a:extLst>
                <a:ext uri="{FF2B5EF4-FFF2-40B4-BE49-F238E27FC236}">
                  <a16:creationId xmlns:a16="http://schemas.microsoft.com/office/drawing/2014/main" id="{067C644D-0A7D-6242-B526-BD39D8415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855" y="8196523"/>
              <a:ext cx="6509444" cy="2768964"/>
            </a:xfrm>
            <a:custGeom>
              <a:avLst/>
              <a:gdLst>
                <a:gd name="T0" fmla="*/ 9092 w 10251"/>
                <a:gd name="T1" fmla="*/ 1915 h 4360"/>
                <a:gd name="T2" fmla="*/ 9092 w 10251"/>
                <a:gd name="T3" fmla="*/ 1915 h 4360"/>
                <a:gd name="T4" fmla="*/ 8426 w 10251"/>
                <a:gd name="T5" fmla="*/ 2115 h 4360"/>
                <a:gd name="T6" fmla="*/ 6784 w 10251"/>
                <a:gd name="T7" fmla="*/ 839 h 4360"/>
                <a:gd name="T8" fmla="*/ 6739 w 10251"/>
                <a:gd name="T9" fmla="*/ 839 h 4360"/>
                <a:gd name="T10" fmla="*/ 5179 w 10251"/>
                <a:gd name="T11" fmla="*/ 0 h 4360"/>
                <a:gd name="T12" fmla="*/ 3319 w 10251"/>
                <a:gd name="T13" fmla="*/ 1705 h 4360"/>
                <a:gd name="T14" fmla="*/ 2498 w 10251"/>
                <a:gd name="T15" fmla="*/ 1431 h 4360"/>
                <a:gd name="T16" fmla="*/ 1139 w 10251"/>
                <a:gd name="T17" fmla="*/ 2727 h 4360"/>
                <a:gd name="T18" fmla="*/ 783 w 10251"/>
                <a:gd name="T19" fmla="*/ 2645 h 4360"/>
                <a:gd name="T20" fmla="*/ 0 w 10251"/>
                <a:gd name="T21" fmla="*/ 3429 h 4360"/>
                <a:gd name="T22" fmla="*/ 783 w 10251"/>
                <a:gd name="T23" fmla="*/ 4222 h 4360"/>
                <a:gd name="T24" fmla="*/ 1048 w 10251"/>
                <a:gd name="T25" fmla="*/ 4177 h 4360"/>
                <a:gd name="T26" fmla="*/ 1577 w 10251"/>
                <a:gd name="T27" fmla="*/ 4359 h 4360"/>
                <a:gd name="T28" fmla="*/ 2179 w 10251"/>
                <a:gd name="T29" fmla="*/ 4113 h 4360"/>
                <a:gd name="T30" fmla="*/ 2498 w 10251"/>
                <a:gd name="T31" fmla="*/ 4149 h 4360"/>
                <a:gd name="T32" fmla="*/ 3155 w 10251"/>
                <a:gd name="T33" fmla="*/ 3985 h 4360"/>
                <a:gd name="T34" fmla="*/ 3884 w 10251"/>
                <a:gd name="T35" fmla="*/ 4250 h 4360"/>
                <a:gd name="T36" fmla="*/ 4842 w 10251"/>
                <a:gd name="T37" fmla="*/ 3702 h 4360"/>
                <a:gd name="T38" fmla="*/ 5179 w 10251"/>
                <a:gd name="T39" fmla="*/ 3730 h 4360"/>
                <a:gd name="T40" fmla="*/ 5562 w 10251"/>
                <a:gd name="T41" fmla="*/ 3693 h 4360"/>
                <a:gd name="T42" fmla="*/ 6784 w 10251"/>
                <a:gd name="T43" fmla="*/ 4222 h 4360"/>
                <a:gd name="T44" fmla="*/ 7331 w 10251"/>
                <a:gd name="T45" fmla="*/ 4131 h 4360"/>
                <a:gd name="T46" fmla="*/ 7924 w 10251"/>
                <a:gd name="T47" fmla="*/ 4359 h 4360"/>
                <a:gd name="T48" fmla="*/ 8544 w 10251"/>
                <a:gd name="T49" fmla="*/ 4104 h 4360"/>
                <a:gd name="T50" fmla="*/ 9092 w 10251"/>
                <a:gd name="T51" fmla="*/ 4240 h 4360"/>
                <a:gd name="T52" fmla="*/ 10250 w 10251"/>
                <a:gd name="T53" fmla="*/ 3073 h 4360"/>
                <a:gd name="T54" fmla="*/ 9092 w 10251"/>
                <a:gd name="T55" fmla="*/ 1915 h 4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51" h="4360">
                  <a:moveTo>
                    <a:pt x="9092" y="1915"/>
                  </a:moveTo>
                  <a:lnTo>
                    <a:pt x="9092" y="1915"/>
                  </a:lnTo>
                  <a:cubicBezTo>
                    <a:pt x="8845" y="1915"/>
                    <a:pt x="8617" y="1988"/>
                    <a:pt x="8426" y="2115"/>
                  </a:cubicBezTo>
                  <a:cubicBezTo>
                    <a:pt x="8243" y="1386"/>
                    <a:pt x="7578" y="839"/>
                    <a:pt x="6784" y="839"/>
                  </a:cubicBezTo>
                  <a:cubicBezTo>
                    <a:pt x="6766" y="839"/>
                    <a:pt x="6757" y="839"/>
                    <a:pt x="6739" y="839"/>
                  </a:cubicBezTo>
                  <a:cubicBezTo>
                    <a:pt x="6401" y="337"/>
                    <a:pt x="5827" y="0"/>
                    <a:pt x="5179" y="0"/>
                  </a:cubicBezTo>
                  <a:cubicBezTo>
                    <a:pt x="4203" y="0"/>
                    <a:pt x="3401" y="748"/>
                    <a:pt x="3319" y="1705"/>
                  </a:cubicBezTo>
                  <a:cubicBezTo>
                    <a:pt x="3091" y="1532"/>
                    <a:pt x="2808" y="1431"/>
                    <a:pt x="2498" y="1431"/>
                  </a:cubicBezTo>
                  <a:cubicBezTo>
                    <a:pt x="1768" y="1431"/>
                    <a:pt x="1176" y="2006"/>
                    <a:pt x="1139" y="2727"/>
                  </a:cubicBezTo>
                  <a:cubicBezTo>
                    <a:pt x="1030" y="2672"/>
                    <a:pt x="911" y="2645"/>
                    <a:pt x="783" y="2645"/>
                  </a:cubicBezTo>
                  <a:cubicBezTo>
                    <a:pt x="356" y="2645"/>
                    <a:pt x="0" y="2991"/>
                    <a:pt x="0" y="3429"/>
                  </a:cubicBezTo>
                  <a:cubicBezTo>
                    <a:pt x="0" y="3866"/>
                    <a:pt x="356" y="4222"/>
                    <a:pt x="783" y="4222"/>
                  </a:cubicBezTo>
                  <a:cubicBezTo>
                    <a:pt x="874" y="4222"/>
                    <a:pt x="966" y="4204"/>
                    <a:pt x="1048" y="4177"/>
                  </a:cubicBezTo>
                  <a:cubicBezTo>
                    <a:pt x="1194" y="4295"/>
                    <a:pt x="1376" y="4359"/>
                    <a:pt x="1577" y="4359"/>
                  </a:cubicBezTo>
                  <a:cubicBezTo>
                    <a:pt x="1814" y="4359"/>
                    <a:pt x="2024" y="4268"/>
                    <a:pt x="2179" y="4113"/>
                  </a:cubicBezTo>
                  <a:cubicBezTo>
                    <a:pt x="2288" y="4140"/>
                    <a:pt x="2388" y="4149"/>
                    <a:pt x="2498" y="4149"/>
                  </a:cubicBezTo>
                  <a:cubicBezTo>
                    <a:pt x="2735" y="4149"/>
                    <a:pt x="2963" y="4094"/>
                    <a:pt x="3155" y="3985"/>
                  </a:cubicBezTo>
                  <a:cubicBezTo>
                    <a:pt x="3355" y="4149"/>
                    <a:pt x="3601" y="4250"/>
                    <a:pt x="3884" y="4250"/>
                  </a:cubicBezTo>
                  <a:cubicBezTo>
                    <a:pt x="4294" y="4250"/>
                    <a:pt x="4650" y="4031"/>
                    <a:pt x="4842" y="3702"/>
                  </a:cubicBezTo>
                  <a:cubicBezTo>
                    <a:pt x="4951" y="3720"/>
                    <a:pt x="5070" y="3730"/>
                    <a:pt x="5179" y="3730"/>
                  </a:cubicBezTo>
                  <a:cubicBezTo>
                    <a:pt x="5307" y="3730"/>
                    <a:pt x="5434" y="3720"/>
                    <a:pt x="5562" y="3693"/>
                  </a:cubicBezTo>
                  <a:cubicBezTo>
                    <a:pt x="5863" y="4021"/>
                    <a:pt x="6301" y="4222"/>
                    <a:pt x="6784" y="4222"/>
                  </a:cubicBezTo>
                  <a:cubicBezTo>
                    <a:pt x="6976" y="4222"/>
                    <a:pt x="7158" y="4186"/>
                    <a:pt x="7331" y="4131"/>
                  </a:cubicBezTo>
                  <a:cubicBezTo>
                    <a:pt x="7487" y="4277"/>
                    <a:pt x="7696" y="4359"/>
                    <a:pt x="7924" y="4359"/>
                  </a:cubicBezTo>
                  <a:cubicBezTo>
                    <a:pt x="8170" y="4359"/>
                    <a:pt x="8389" y="4259"/>
                    <a:pt x="8544" y="4104"/>
                  </a:cubicBezTo>
                  <a:cubicBezTo>
                    <a:pt x="8709" y="4186"/>
                    <a:pt x="8891" y="4240"/>
                    <a:pt x="9092" y="4240"/>
                  </a:cubicBezTo>
                  <a:cubicBezTo>
                    <a:pt x="9730" y="4240"/>
                    <a:pt x="10250" y="3720"/>
                    <a:pt x="10250" y="3073"/>
                  </a:cubicBezTo>
                  <a:cubicBezTo>
                    <a:pt x="10250" y="2435"/>
                    <a:pt x="9730" y="1915"/>
                    <a:pt x="9092" y="1915"/>
                  </a:cubicBezTo>
                </a:path>
              </a:pathLst>
            </a:custGeom>
            <a:solidFill>
              <a:srgbClr val="5B400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68FF50B-2D16-AF41-8327-20AC8C9EF25B}"/>
                </a:ext>
              </a:extLst>
            </p:cNvPr>
            <p:cNvSpPr txBox="1"/>
            <p:nvPr/>
          </p:nvSpPr>
          <p:spPr>
            <a:xfrm flipH="1">
              <a:off x="6010161" y="8912526"/>
              <a:ext cx="21290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25%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65AAE17-6AA6-7D43-ABFA-D84DED1CDFF9}"/>
                </a:ext>
              </a:extLst>
            </p:cNvPr>
            <p:cNvGrpSpPr/>
            <p:nvPr/>
          </p:nvGrpSpPr>
          <p:grpSpPr>
            <a:xfrm>
              <a:off x="7726125" y="6181892"/>
              <a:ext cx="695430" cy="690277"/>
              <a:chOff x="18088776" y="14995164"/>
              <a:chExt cx="602528" cy="598063"/>
            </a:xfrm>
          </p:grpSpPr>
          <p:sp>
            <p:nvSpPr>
              <p:cNvPr id="100" name="Freeform 161">
                <a:extLst>
                  <a:ext uri="{FF2B5EF4-FFF2-40B4-BE49-F238E27FC236}">
                    <a16:creationId xmlns:a16="http://schemas.microsoft.com/office/drawing/2014/main" id="{55F67A15-B85A-254A-A33C-0E86A84EC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8776" y="14995164"/>
                <a:ext cx="602528" cy="598063"/>
              </a:xfrm>
              <a:custGeom>
                <a:avLst/>
                <a:gdLst>
                  <a:gd name="T0" fmla="*/ 298 w 597"/>
                  <a:gd name="T1" fmla="*/ 588 h 589"/>
                  <a:gd name="T2" fmla="*/ 298 w 597"/>
                  <a:gd name="T3" fmla="*/ 588 h 589"/>
                  <a:gd name="T4" fmla="*/ 216 w 597"/>
                  <a:gd name="T5" fmla="*/ 551 h 589"/>
                  <a:gd name="T6" fmla="*/ 45 w 597"/>
                  <a:gd name="T7" fmla="*/ 389 h 589"/>
                  <a:gd name="T8" fmla="*/ 45 w 597"/>
                  <a:gd name="T9" fmla="*/ 217 h 589"/>
                  <a:gd name="T10" fmla="*/ 253 w 597"/>
                  <a:gd name="T11" fmla="*/ 9 h 589"/>
                  <a:gd name="T12" fmla="*/ 271 w 597"/>
                  <a:gd name="T13" fmla="*/ 0 h 589"/>
                  <a:gd name="T14" fmla="*/ 533 w 597"/>
                  <a:gd name="T15" fmla="*/ 0 h 589"/>
                  <a:gd name="T16" fmla="*/ 587 w 597"/>
                  <a:gd name="T17" fmla="*/ 55 h 589"/>
                  <a:gd name="T18" fmla="*/ 596 w 597"/>
                  <a:gd name="T19" fmla="*/ 317 h 589"/>
                  <a:gd name="T20" fmla="*/ 587 w 597"/>
                  <a:gd name="T21" fmla="*/ 344 h 589"/>
                  <a:gd name="T22" fmla="*/ 379 w 597"/>
                  <a:gd name="T23" fmla="*/ 551 h 589"/>
                  <a:gd name="T24" fmla="*/ 298 w 597"/>
                  <a:gd name="T25" fmla="*/ 588 h 589"/>
                  <a:gd name="T26" fmla="*/ 280 w 597"/>
                  <a:gd name="T27" fmla="*/ 63 h 589"/>
                  <a:gd name="T28" fmla="*/ 280 w 597"/>
                  <a:gd name="T29" fmla="*/ 63 h 589"/>
                  <a:gd name="T30" fmla="*/ 90 w 597"/>
                  <a:gd name="T31" fmla="*/ 262 h 589"/>
                  <a:gd name="T32" fmla="*/ 90 w 597"/>
                  <a:gd name="T33" fmla="*/ 344 h 589"/>
                  <a:gd name="T34" fmla="*/ 253 w 597"/>
                  <a:gd name="T35" fmla="*/ 506 h 589"/>
                  <a:gd name="T36" fmla="*/ 334 w 597"/>
                  <a:gd name="T37" fmla="*/ 506 h 589"/>
                  <a:gd name="T38" fmla="*/ 533 w 597"/>
                  <a:gd name="T39" fmla="*/ 308 h 589"/>
                  <a:gd name="T40" fmla="*/ 533 w 597"/>
                  <a:gd name="T41" fmla="*/ 63 h 589"/>
                  <a:gd name="T42" fmla="*/ 280 w 597"/>
                  <a:gd name="T43" fmla="*/ 63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7" h="589">
                    <a:moveTo>
                      <a:pt x="298" y="588"/>
                    </a:moveTo>
                    <a:lnTo>
                      <a:pt x="298" y="588"/>
                    </a:lnTo>
                    <a:cubicBezTo>
                      <a:pt x="262" y="588"/>
                      <a:pt x="235" y="570"/>
                      <a:pt x="216" y="551"/>
                    </a:cubicBezTo>
                    <a:cubicBezTo>
                      <a:pt x="45" y="389"/>
                      <a:pt x="45" y="389"/>
                      <a:pt x="45" y="389"/>
                    </a:cubicBezTo>
                    <a:cubicBezTo>
                      <a:pt x="0" y="344"/>
                      <a:pt x="0" y="271"/>
                      <a:pt x="45" y="217"/>
                    </a:cubicBezTo>
                    <a:cubicBezTo>
                      <a:pt x="253" y="9"/>
                      <a:pt x="253" y="9"/>
                      <a:pt x="253" y="9"/>
                    </a:cubicBezTo>
                    <a:cubicBezTo>
                      <a:pt x="253" y="9"/>
                      <a:pt x="262" y="0"/>
                      <a:pt x="271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69" y="0"/>
                      <a:pt x="587" y="27"/>
                      <a:pt x="587" y="55"/>
                    </a:cubicBezTo>
                    <a:cubicBezTo>
                      <a:pt x="596" y="317"/>
                      <a:pt x="596" y="317"/>
                      <a:pt x="596" y="317"/>
                    </a:cubicBezTo>
                    <a:cubicBezTo>
                      <a:pt x="596" y="326"/>
                      <a:pt x="587" y="335"/>
                      <a:pt x="587" y="344"/>
                    </a:cubicBezTo>
                    <a:cubicBezTo>
                      <a:pt x="379" y="551"/>
                      <a:pt x="379" y="551"/>
                      <a:pt x="379" y="551"/>
                    </a:cubicBezTo>
                    <a:cubicBezTo>
                      <a:pt x="352" y="570"/>
                      <a:pt x="325" y="588"/>
                      <a:pt x="298" y="588"/>
                    </a:cubicBezTo>
                    <a:close/>
                    <a:moveTo>
                      <a:pt x="280" y="63"/>
                    </a:moveTo>
                    <a:lnTo>
                      <a:pt x="280" y="63"/>
                    </a:lnTo>
                    <a:cubicBezTo>
                      <a:pt x="90" y="262"/>
                      <a:pt x="90" y="262"/>
                      <a:pt x="90" y="262"/>
                    </a:cubicBezTo>
                    <a:cubicBezTo>
                      <a:pt x="63" y="289"/>
                      <a:pt x="63" y="326"/>
                      <a:pt x="90" y="344"/>
                    </a:cubicBezTo>
                    <a:cubicBezTo>
                      <a:pt x="253" y="506"/>
                      <a:pt x="253" y="506"/>
                      <a:pt x="253" y="506"/>
                    </a:cubicBezTo>
                    <a:cubicBezTo>
                      <a:pt x="280" y="534"/>
                      <a:pt x="316" y="534"/>
                      <a:pt x="334" y="506"/>
                    </a:cubicBezTo>
                    <a:cubicBezTo>
                      <a:pt x="533" y="308"/>
                      <a:pt x="533" y="308"/>
                      <a:pt x="533" y="308"/>
                    </a:cubicBezTo>
                    <a:cubicBezTo>
                      <a:pt x="533" y="63"/>
                      <a:pt x="533" y="63"/>
                      <a:pt x="533" y="63"/>
                    </a:cubicBezTo>
                    <a:lnTo>
                      <a:pt x="280" y="6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1" name="Freeform 162">
                <a:extLst>
                  <a:ext uri="{FF2B5EF4-FFF2-40B4-BE49-F238E27FC236}">
                    <a16:creationId xmlns:a16="http://schemas.microsoft.com/office/drawing/2014/main" id="{3E39B6B8-935B-774A-97D1-1C083093D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2608" y="15124594"/>
                <a:ext cx="93728" cy="102654"/>
              </a:xfrm>
              <a:custGeom>
                <a:avLst/>
                <a:gdLst>
                  <a:gd name="T0" fmla="*/ 73 w 92"/>
                  <a:gd name="T1" fmla="*/ 81 h 100"/>
                  <a:gd name="T2" fmla="*/ 73 w 92"/>
                  <a:gd name="T3" fmla="*/ 81 h 100"/>
                  <a:gd name="T4" fmla="*/ 18 w 92"/>
                  <a:gd name="T5" fmla="*/ 81 h 100"/>
                  <a:gd name="T6" fmla="*/ 18 w 92"/>
                  <a:gd name="T7" fmla="*/ 18 h 100"/>
                  <a:gd name="T8" fmla="*/ 73 w 92"/>
                  <a:gd name="T9" fmla="*/ 18 h 100"/>
                  <a:gd name="T10" fmla="*/ 73 w 92"/>
                  <a:gd name="T11" fmla="*/ 8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00">
                    <a:moveTo>
                      <a:pt x="73" y="81"/>
                    </a:moveTo>
                    <a:lnTo>
                      <a:pt x="73" y="81"/>
                    </a:lnTo>
                    <a:cubicBezTo>
                      <a:pt x="63" y="99"/>
                      <a:pt x="37" y="99"/>
                      <a:pt x="18" y="81"/>
                    </a:cubicBezTo>
                    <a:cubicBezTo>
                      <a:pt x="0" y="63"/>
                      <a:pt x="0" y="36"/>
                      <a:pt x="18" y="18"/>
                    </a:cubicBezTo>
                    <a:cubicBezTo>
                      <a:pt x="27" y="0"/>
                      <a:pt x="63" y="0"/>
                      <a:pt x="73" y="18"/>
                    </a:cubicBezTo>
                    <a:cubicBezTo>
                      <a:pt x="91" y="36"/>
                      <a:pt x="91" y="63"/>
                      <a:pt x="73" y="8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6199C8C-6A27-2D40-A6C2-73DD75748D17}"/>
                </a:ext>
              </a:extLst>
            </p:cNvPr>
            <p:cNvGrpSpPr/>
            <p:nvPr/>
          </p:nvGrpSpPr>
          <p:grpSpPr>
            <a:xfrm>
              <a:off x="5617176" y="5739780"/>
              <a:ext cx="731488" cy="654216"/>
              <a:chOff x="15870587" y="15004090"/>
              <a:chExt cx="633769" cy="566820"/>
            </a:xfrm>
          </p:grpSpPr>
          <p:sp>
            <p:nvSpPr>
              <p:cNvPr id="103" name="Freeform 163">
                <a:extLst>
                  <a:ext uri="{FF2B5EF4-FFF2-40B4-BE49-F238E27FC236}">
                    <a16:creationId xmlns:a16="http://schemas.microsoft.com/office/drawing/2014/main" id="{9024FB9D-5175-3942-BE33-8A9DB092B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0587" y="15004090"/>
                <a:ext cx="633769" cy="392758"/>
              </a:xfrm>
              <a:custGeom>
                <a:avLst/>
                <a:gdLst>
                  <a:gd name="T0" fmla="*/ 506 w 625"/>
                  <a:gd name="T1" fmla="*/ 389 h 390"/>
                  <a:gd name="T2" fmla="*/ 506 w 625"/>
                  <a:gd name="T3" fmla="*/ 389 h 390"/>
                  <a:gd name="T4" fmla="*/ 235 w 625"/>
                  <a:gd name="T5" fmla="*/ 389 h 390"/>
                  <a:gd name="T6" fmla="*/ 181 w 625"/>
                  <a:gd name="T7" fmla="*/ 335 h 390"/>
                  <a:gd name="T8" fmla="*/ 99 w 625"/>
                  <a:gd name="T9" fmla="*/ 63 h 390"/>
                  <a:gd name="T10" fmla="*/ 27 w 625"/>
                  <a:gd name="T11" fmla="*/ 63 h 390"/>
                  <a:gd name="T12" fmla="*/ 0 w 625"/>
                  <a:gd name="T13" fmla="*/ 36 h 390"/>
                  <a:gd name="T14" fmla="*/ 27 w 625"/>
                  <a:gd name="T15" fmla="*/ 0 h 390"/>
                  <a:gd name="T16" fmla="*/ 117 w 625"/>
                  <a:gd name="T17" fmla="*/ 0 h 390"/>
                  <a:gd name="T18" fmla="*/ 145 w 625"/>
                  <a:gd name="T19" fmla="*/ 27 h 390"/>
                  <a:gd name="T20" fmla="*/ 235 w 625"/>
                  <a:gd name="T21" fmla="*/ 326 h 390"/>
                  <a:gd name="T22" fmla="*/ 235 w 625"/>
                  <a:gd name="T23" fmla="*/ 326 h 390"/>
                  <a:gd name="T24" fmla="*/ 506 w 625"/>
                  <a:gd name="T25" fmla="*/ 326 h 390"/>
                  <a:gd name="T26" fmla="*/ 506 w 625"/>
                  <a:gd name="T27" fmla="*/ 326 h 390"/>
                  <a:gd name="T28" fmla="*/ 551 w 625"/>
                  <a:gd name="T29" fmla="*/ 154 h 390"/>
                  <a:gd name="T30" fmla="*/ 325 w 625"/>
                  <a:gd name="T31" fmla="*/ 154 h 390"/>
                  <a:gd name="T32" fmla="*/ 298 w 625"/>
                  <a:gd name="T33" fmla="*/ 118 h 390"/>
                  <a:gd name="T34" fmla="*/ 325 w 625"/>
                  <a:gd name="T35" fmla="*/ 91 h 390"/>
                  <a:gd name="T36" fmla="*/ 588 w 625"/>
                  <a:gd name="T37" fmla="*/ 91 h 390"/>
                  <a:gd name="T38" fmla="*/ 615 w 625"/>
                  <a:gd name="T39" fmla="*/ 109 h 390"/>
                  <a:gd name="T40" fmla="*/ 624 w 625"/>
                  <a:gd name="T41" fmla="*/ 127 h 390"/>
                  <a:gd name="T42" fmla="*/ 560 w 625"/>
                  <a:gd name="T43" fmla="*/ 335 h 390"/>
                  <a:gd name="T44" fmla="*/ 506 w 625"/>
                  <a:gd name="T45" fmla="*/ 389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5" h="390">
                    <a:moveTo>
                      <a:pt x="506" y="389"/>
                    </a:moveTo>
                    <a:lnTo>
                      <a:pt x="506" y="389"/>
                    </a:lnTo>
                    <a:cubicBezTo>
                      <a:pt x="235" y="389"/>
                      <a:pt x="235" y="389"/>
                      <a:pt x="235" y="389"/>
                    </a:cubicBezTo>
                    <a:cubicBezTo>
                      <a:pt x="208" y="389"/>
                      <a:pt x="181" y="362"/>
                      <a:pt x="181" y="335"/>
                    </a:cubicBezTo>
                    <a:cubicBezTo>
                      <a:pt x="99" y="63"/>
                      <a:pt x="99" y="63"/>
                      <a:pt x="99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9" y="63"/>
                      <a:pt x="0" y="46"/>
                      <a:pt x="0" y="36"/>
                    </a:cubicBezTo>
                    <a:cubicBezTo>
                      <a:pt x="0" y="18"/>
                      <a:pt x="9" y="0"/>
                      <a:pt x="2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45" y="9"/>
                      <a:pt x="145" y="27"/>
                    </a:cubicBezTo>
                    <a:cubicBezTo>
                      <a:pt x="235" y="326"/>
                      <a:pt x="235" y="326"/>
                      <a:pt x="235" y="326"/>
                    </a:cubicBezTo>
                    <a:lnTo>
                      <a:pt x="235" y="326"/>
                    </a:lnTo>
                    <a:cubicBezTo>
                      <a:pt x="506" y="326"/>
                      <a:pt x="506" y="326"/>
                      <a:pt x="506" y="326"/>
                    </a:cubicBezTo>
                    <a:lnTo>
                      <a:pt x="506" y="326"/>
                    </a:lnTo>
                    <a:cubicBezTo>
                      <a:pt x="551" y="154"/>
                      <a:pt x="551" y="154"/>
                      <a:pt x="551" y="154"/>
                    </a:cubicBezTo>
                    <a:cubicBezTo>
                      <a:pt x="325" y="154"/>
                      <a:pt x="325" y="154"/>
                      <a:pt x="325" y="154"/>
                    </a:cubicBezTo>
                    <a:cubicBezTo>
                      <a:pt x="307" y="154"/>
                      <a:pt x="298" y="136"/>
                      <a:pt x="298" y="118"/>
                    </a:cubicBezTo>
                    <a:cubicBezTo>
                      <a:pt x="298" y="109"/>
                      <a:pt x="307" y="91"/>
                      <a:pt x="325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96" y="91"/>
                      <a:pt x="605" y="100"/>
                      <a:pt x="615" y="109"/>
                    </a:cubicBezTo>
                    <a:cubicBezTo>
                      <a:pt x="624" y="109"/>
                      <a:pt x="624" y="118"/>
                      <a:pt x="624" y="127"/>
                    </a:cubicBezTo>
                    <a:cubicBezTo>
                      <a:pt x="560" y="335"/>
                      <a:pt x="560" y="335"/>
                      <a:pt x="560" y="335"/>
                    </a:cubicBezTo>
                    <a:cubicBezTo>
                      <a:pt x="560" y="362"/>
                      <a:pt x="533" y="389"/>
                      <a:pt x="506" y="38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4" name="Freeform 164">
                <a:extLst>
                  <a:ext uri="{FF2B5EF4-FFF2-40B4-BE49-F238E27FC236}">
                    <a16:creationId xmlns:a16="http://schemas.microsoft.com/office/drawing/2014/main" id="{57477BC2-AC78-AE49-8133-6D2137602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7870" y="15450406"/>
                <a:ext cx="120507" cy="120504"/>
              </a:xfrm>
              <a:custGeom>
                <a:avLst/>
                <a:gdLst>
                  <a:gd name="T0" fmla="*/ 0 w 118"/>
                  <a:gd name="T1" fmla="*/ 63 h 119"/>
                  <a:gd name="T2" fmla="*/ 0 w 118"/>
                  <a:gd name="T3" fmla="*/ 63 h 119"/>
                  <a:gd name="T4" fmla="*/ 63 w 118"/>
                  <a:gd name="T5" fmla="*/ 0 h 119"/>
                  <a:gd name="T6" fmla="*/ 117 w 118"/>
                  <a:gd name="T7" fmla="*/ 63 h 119"/>
                  <a:gd name="T8" fmla="*/ 63 w 118"/>
                  <a:gd name="T9" fmla="*/ 118 h 119"/>
                  <a:gd name="T10" fmla="*/ 0 w 118"/>
                  <a:gd name="T11" fmla="*/ 6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9">
                    <a:moveTo>
                      <a:pt x="0" y="63"/>
                    </a:moveTo>
                    <a:lnTo>
                      <a:pt x="0" y="63"/>
                    </a:lnTo>
                    <a:cubicBezTo>
                      <a:pt x="0" y="27"/>
                      <a:pt x="27" y="0"/>
                      <a:pt x="63" y="0"/>
                    </a:cubicBezTo>
                    <a:cubicBezTo>
                      <a:pt x="99" y="0"/>
                      <a:pt x="117" y="27"/>
                      <a:pt x="117" y="63"/>
                    </a:cubicBezTo>
                    <a:cubicBezTo>
                      <a:pt x="117" y="99"/>
                      <a:pt x="99" y="118"/>
                      <a:pt x="63" y="118"/>
                    </a:cubicBezTo>
                    <a:cubicBezTo>
                      <a:pt x="27" y="118"/>
                      <a:pt x="0" y="99"/>
                      <a:pt x="0" y="6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5" name="Freeform 165">
                <a:extLst>
                  <a:ext uri="{FF2B5EF4-FFF2-40B4-BE49-F238E27FC236}">
                    <a16:creationId xmlns:a16="http://schemas.microsoft.com/office/drawing/2014/main" id="{E123E172-6F71-9243-A477-AA8E6535D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8144" y="15450406"/>
                <a:ext cx="120507" cy="120504"/>
              </a:xfrm>
              <a:custGeom>
                <a:avLst/>
                <a:gdLst>
                  <a:gd name="T0" fmla="*/ 0 w 119"/>
                  <a:gd name="T1" fmla="*/ 63 h 119"/>
                  <a:gd name="T2" fmla="*/ 0 w 119"/>
                  <a:gd name="T3" fmla="*/ 63 h 119"/>
                  <a:gd name="T4" fmla="*/ 63 w 119"/>
                  <a:gd name="T5" fmla="*/ 0 h 119"/>
                  <a:gd name="T6" fmla="*/ 118 w 119"/>
                  <a:gd name="T7" fmla="*/ 63 h 119"/>
                  <a:gd name="T8" fmla="*/ 63 w 119"/>
                  <a:gd name="T9" fmla="*/ 118 h 119"/>
                  <a:gd name="T10" fmla="*/ 0 w 119"/>
                  <a:gd name="T11" fmla="*/ 6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119">
                    <a:moveTo>
                      <a:pt x="0" y="63"/>
                    </a:moveTo>
                    <a:lnTo>
                      <a:pt x="0" y="63"/>
                    </a:lnTo>
                    <a:cubicBezTo>
                      <a:pt x="0" y="27"/>
                      <a:pt x="27" y="0"/>
                      <a:pt x="63" y="0"/>
                    </a:cubicBezTo>
                    <a:cubicBezTo>
                      <a:pt x="90" y="0"/>
                      <a:pt x="118" y="27"/>
                      <a:pt x="118" y="63"/>
                    </a:cubicBezTo>
                    <a:cubicBezTo>
                      <a:pt x="118" y="99"/>
                      <a:pt x="90" y="118"/>
                      <a:pt x="63" y="118"/>
                    </a:cubicBezTo>
                    <a:cubicBezTo>
                      <a:pt x="27" y="118"/>
                      <a:pt x="0" y="99"/>
                      <a:pt x="0" y="6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2568B6-1D78-6D4A-BC6C-5A80D9BDF997}"/>
              </a:ext>
            </a:extLst>
          </p:cNvPr>
          <p:cNvGrpSpPr/>
          <p:nvPr/>
        </p:nvGrpSpPr>
        <p:grpSpPr>
          <a:xfrm>
            <a:off x="13524874" y="4435157"/>
            <a:ext cx="6509444" cy="7534065"/>
            <a:chOff x="13961891" y="3431422"/>
            <a:chExt cx="6509444" cy="7534065"/>
          </a:xfrm>
        </p:grpSpPr>
        <p:sp>
          <p:nvSpPr>
            <p:cNvPr id="91" name="Freeform 1">
              <a:extLst>
                <a:ext uri="{FF2B5EF4-FFF2-40B4-BE49-F238E27FC236}">
                  <a16:creationId xmlns:a16="http://schemas.microsoft.com/office/drawing/2014/main" id="{16318D26-0483-154E-8F95-49026FB18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3374" y="3431422"/>
              <a:ext cx="2000039" cy="2000039"/>
            </a:xfrm>
            <a:custGeom>
              <a:avLst/>
              <a:gdLst>
                <a:gd name="T0" fmla="*/ 3858 w 3859"/>
                <a:gd name="T1" fmla="*/ 3858 h 3859"/>
                <a:gd name="T2" fmla="*/ 3858 w 3859"/>
                <a:gd name="T3" fmla="*/ 3858 h 3859"/>
                <a:gd name="T4" fmla="*/ 2463 w 3859"/>
                <a:gd name="T5" fmla="*/ 3858 h 3859"/>
                <a:gd name="T6" fmla="*/ 0 w 3859"/>
                <a:gd name="T7" fmla="*/ 1395 h 3859"/>
                <a:gd name="T8" fmla="*/ 0 w 3859"/>
                <a:gd name="T9" fmla="*/ 0 h 3859"/>
                <a:gd name="T10" fmla="*/ 1396 w 3859"/>
                <a:gd name="T11" fmla="*/ 0 h 3859"/>
                <a:gd name="T12" fmla="*/ 3858 w 3859"/>
                <a:gd name="T13" fmla="*/ 2462 h 3859"/>
                <a:gd name="T14" fmla="*/ 3858 w 3859"/>
                <a:gd name="T15" fmla="*/ 3858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9" h="3859">
                  <a:moveTo>
                    <a:pt x="3858" y="3858"/>
                  </a:moveTo>
                  <a:lnTo>
                    <a:pt x="3858" y="3858"/>
                  </a:lnTo>
                  <a:cubicBezTo>
                    <a:pt x="2463" y="3858"/>
                    <a:pt x="2463" y="3858"/>
                    <a:pt x="2463" y="3858"/>
                  </a:cubicBezTo>
                  <a:cubicBezTo>
                    <a:pt x="1104" y="3858"/>
                    <a:pt x="0" y="2754"/>
                    <a:pt x="0" y="13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96" y="0"/>
                    <a:pt x="1396" y="0"/>
                    <a:pt x="1396" y="0"/>
                  </a:cubicBezTo>
                  <a:cubicBezTo>
                    <a:pt x="2754" y="0"/>
                    <a:pt x="3858" y="1103"/>
                    <a:pt x="3858" y="2462"/>
                  </a:cubicBezTo>
                  <a:lnTo>
                    <a:pt x="3858" y="385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">
              <a:extLst>
                <a:ext uri="{FF2B5EF4-FFF2-40B4-BE49-F238E27FC236}">
                  <a16:creationId xmlns:a16="http://schemas.microsoft.com/office/drawing/2014/main" id="{A961AFBA-0CA5-7847-A9F3-053B7CE21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1032" y="3794140"/>
              <a:ext cx="2004609" cy="2004609"/>
            </a:xfrm>
            <a:custGeom>
              <a:avLst/>
              <a:gdLst>
                <a:gd name="T0" fmla="*/ 0 w 3868"/>
                <a:gd name="T1" fmla="*/ 3867 h 3868"/>
                <a:gd name="T2" fmla="*/ 0 w 3868"/>
                <a:gd name="T3" fmla="*/ 3867 h 3868"/>
                <a:gd name="T4" fmla="*/ 1405 w 3868"/>
                <a:gd name="T5" fmla="*/ 3867 h 3868"/>
                <a:gd name="T6" fmla="*/ 3867 w 3868"/>
                <a:gd name="T7" fmla="*/ 1396 h 3868"/>
                <a:gd name="T8" fmla="*/ 3867 w 3868"/>
                <a:gd name="T9" fmla="*/ 0 h 3868"/>
                <a:gd name="T10" fmla="*/ 2472 w 3868"/>
                <a:gd name="T11" fmla="*/ 0 h 3868"/>
                <a:gd name="T12" fmla="*/ 0 w 3868"/>
                <a:gd name="T13" fmla="*/ 2463 h 3868"/>
                <a:gd name="T14" fmla="*/ 0 w 3868"/>
                <a:gd name="T15" fmla="*/ 3867 h 3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8" h="3868">
                  <a:moveTo>
                    <a:pt x="0" y="3867"/>
                  </a:moveTo>
                  <a:lnTo>
                    <a:pt x="0" y="3867"/>
                  </a:lnTo>
                  <a:cubicBezTo>
                    <a:pt x="1405" y="3867"/>
                    <a:pt x="1405" y="3867"/>
                    <a:pt x="1405" y="3867"/>
                  </a:cubicBezTo>
                  <a:cubicBezTo>
                    <a:pt x="2763" y="3867"/>
                    <a:pt x="3867" y="2754"/>
                    <a:pt x="3867" y="1396"/>
                  </a:cubicBezTo>
                  <a:cubicBezTo>
                    <a:pt x="3867" y="0"/>
                    <a:pt x="3867" y="0"/>
                    <a:pt x="3867" y="0"/>
                  </a:cubicBezTo>
                  <a:cubicBezTo>
                    <a:pt x="2472" y="0"/>
                    <a:pt x="2472" y="0"/>
                    <a:pt x="2472" y="0"/>
                  </a:cubicBezTo>
                  <a:cubicBezTo>
                    <a:pt x="1103" y="0"/>
                    <a:pt x="0" y="1104"/>
                    <a:pt x="0" y="2463"/>
                  </a:cubicBezTo>
                  <a:lnTo>
                    <a:pt x="0" y="38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3">
              <a:extLst>
                <a:ext uri="{FF2B5EF4-FFF2-40B4-BE49-F238E27FC236}">
                  <a16:creationId xmlns:a16="http://schemas.microsoft.com/office/drawing/2014/main" id="{55F63F36-904A-0C46-893B-0DF081F8D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84" y="4170311"/>
              <a:ext cx="136795" cy="4856749"/>
            </a:xfrm>
            <a:custGeom>
              <a:avLst/>
              <a:gdLst>
                <a:gd name="T0" fmla="*/ 191 w 320"/>
                <a:gd name="T1" fmla="*/ 6957 h 6958"/>
                <a:gd name="T2" fmla="*/ 191 w 320"/>
                <a:gd name="T3" fmla="*/ 6957 h 6958"/>
                <a:gd name="T4" fmla="*/ 127 w 320"/>
                <a:gd name="T5" fmla="*/ 6957 h 6958"/>
                <a:gd name="T6" fmla="*/ 0 w 320"/>
                <a:gd name="T7" fmla="*/ 6838 h 6958"/>
                <a:gd name="T8" fmla="*/ 0 w 320"/>
                <a:gd name="T9" fmla="*/ 118 h 6958"/>
                <a:gd name="T10" fmla="*/ 127 w 320"/>
                <a:gd name="T11" fmla="*/ 0 h 6958"/>
                <a:gd name="T12" fmla="*/ 191 w 320"/>
                <a:gd name="T13" fmla="*/ 0 h 6958"/>
                <a:gd name="T14" fmla="*/ 319 w 320"/>
                <a:gd name="T15" fmla="*/ 118 h 6958"/>
                <a:gd name="T16" fmla="*/ 319 w 320"/>
                <a:gd name="T17" fmla="*/ 6838 h 6958"/>
                <a:gd name="T18" fmla="*/ 191 w 320"/>
                <a:gd name="T19" fmla="*/ 6957 h 6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0" h="6958">
                  <a:moveTo>
                    <a:pt x="191" y="6957"/>
                  </a:moveTo>
                  <a:lnTo>
                    <a:pt x="191" y="6957"/>
                  </a:lnTo>
                  <a:cubicBezTo>
                    <a:pt x="127" y="6957"/>
                    <a:pt x="127" y="6957"/>
                    <a:pt x="127" y="6957"/>
                  </a:cubicBezTo>
                  <a:cubicBezTo>
                    <a:pt x="55" y="6957"/>
                    <a:pt x="0" y="6902"/>
                    <a:pt x="0" y="683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55" y="0"/>
                    <a:pt x="127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64" y="0"/>
                    <a:pt x="319" y="54"/>
                    <a:pt x="319" y="118"/>
                  </a:cubicBezTo>
                  <a:cubicBezTo>
                    <a:pt x="319" y="6838"/>
                    <a:pt x="319" y="6838"/>
                    <a:pt x="319" y="6838"/>
                  </a:cubicBezTo>
                  <a:cubicBezTo>
                    <a:pt x="319" y="6902"/>
                    <a:pt x="264" y="6957"/>
                    <a:pt x="191" y="69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4">
              <a:extLst>
                <a:ext uri="{FF2B5EF4-FFF2-40B4-BE49-F238E27FC236}">
                  <a16:creationId xmlns:a16="http://schemas.microsoft.com/office/drawing/2014/main" id="{760CDF9D-80E8-3D4A-A335-65A8BDBC5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1891" y="8196523"/>
              <a:ext cx="6509444" cy="2768964"/>
            </a:xfrm>
            <a:custGeom>
              <a:avLst/>
              <a:gdLst>
                <a:gd name="T0" fmla="*/ 9092 w 10251"/>
                <a:gd name="T1" fmla="*/ 1915 h 4360"/>
                <a:gd name="T2" fmla="*/ 9092 w 10251"/>
                <a:gd name="T3" fmla="*/ 1915 h 4360"/>
                <a:gd name="T4" fmla="*/ 8426 w 10251"/>
                <a:gd name="T5" fmla="*/ 2115 h 4360"/>
                <a:gd name="T6" fmla="*/ 6784 w 10251"/>
                <a:gd name="T7" fmla="*/ 839 h 4360"/>
                <a:gd name="T8" fmla="*/ 6739 w 10251"/>
                <a:gd name="T9" fmla="*/ 839 h 4360"/>
                <a:gd name="T10" fmla="*/ 5179 w 10251"/>
                <a:gd name="T11" fmla="*/ 0 h 4360"/>
                <a:gd name="T12" fmla="*/ 3319 w 10251"/>
                <a:gd name="T13" fmla="*/ 1705 h 4360"/>
                <a:gd name="T14" fmla="*/ 2498 w 10251"/>
                <a:gd name="T15" fmla="*/ 1431 h 4360"/>
                <a:gd name="T16" fmla="*/ 1139 w 10251"/>
                <a:gd name="T17" fmla="*/ 2727 h 4360"/>
                <a:gd name="T18" fmla="*/ 783 w 10251"/>
                <a:gd name="T19" fmla="*/ 2645 h 4360"/>
                <a:gd name="T20" fmla="*/ 0 w 10251"/>
                <a:gd name="T21" fmla="*/ 3429 h 4360"/>
                <a:gd name="T22" fmla="*/ 783 w 10251"/>
                <a:gd name="T23" fmla="*/ 4222 h 4360"/>
                <a:gd name="T24" fmla="*/ 1048 w 10251"/>
                <a:gd name="T25" fmla="*/ 4177 h 4360"/>
                <a:gd name="T26" fmla="*/ 1577 w 10251"/>
                <a:gd name="T27" fmla="*/ 4359 h 4360"/>
                <a:gd name="T28" fmla="*/ 2179 w 10251"/>
                <a:gd name="T29" fmla="*/ 4113 h 4360"/>
                <a:gd name="T30" fmla="*/ 2498 w 10251"/>
                <a:gd name="T31" fmla="*/ 4149 h 4360"/>
                <a:gd name="T32" fmla="*/ 3155 w 10251"/>
                <a:gd name="T33" fmla="*/ 3985 h 4360"/>
                <a:gd name="T34" fmla="*/ 3884 w 10251"/>
                <a:gd name="T35" fmla="*/ 4250 h 4360"/>
                <a:gd name="T36" fmla="*/ 4842 w 10251"/>
                <a:gd name="T37" fmla="*/ 3702 h 4360"/>
                <a:gd name="T38" fmla="*/ 5179 w 10251"/>
                <a:gd name="T39" fmla="*/ 3730 h 4360"/>
                <a:gd name="T40" fmla="*/ 5562 w 10251"/>
                <a:gd name="T41" fmla="*/ 3693 h 4360"/>
                <a:gd name="T42" fmla="*/ 6784 w 10251"/>
                <a:gd name="T43" fmla="*/ 4222 h 4360"/>
                <a:gd name="T44" fmla="*/ 7331 w 10251"/>
                <a:gd name="T45" fmla="*/ 4131 h 4360"/>
                <a:gd name="T46" fmla="*/ 7924 w 10251"/>
                <a:gd name="T47" fmla="*/ 4359 h 4360"/>
                <a:gd name="T48" fmla="*/ 8544 w 10251"/>
                <a:gd name="T49" fmla="*/ 4104 h 4360"/>
                <a:gd name="T50" fmla="*/ 9092 w 10251"/>
                <a:gd name="T51" fmla="*/ 4240 h 4360"/>
                <a:gd name="T52" fmla="*/ 10250 w 10251"/>
                <a:gd name="T53" fmla="*/ 3073 h 4360"/>
                <a:gd name="T54" fmla="*/ 9092 w 10251"/>
                <a:gd name="T55" fmla="*/ 1915 h 4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51" h="4360">
                  <a:moveTo>
                    <a:pt x="9092" y="1915"/>
                  </a:moveTo>
                  <a:lnTo>
                    <a:pt x="9092" y="1915"/>
                  </a:lnTo>
                  <a:cubicBezTo>
                    <a:pt x="8845" y="1915"/>
                    <a:pt x="8617" y="1988"/>
                    <a:pt x="8426" y="2115"/>
                  </a:cubicBezTo>
                  <a:cubicBezTo>
                    <a:pt x="8243" y="1386"/>
                    <a:pt x="7578" y="839"/>
                    <a:pt x="6784" y="839"/>
                  </a:cubicBezTo>
                  <a:cubicBezTo>
                    <a:pt x="6766" y="839"/>
                    <a:pt x="6757" y="839"/>
                    <a:pt x="6739" y="839"/>
                  </a:cubicBezTo>
                  <a:cubicBezTo>
                    <a:pt x="6401" y="337"/>
                    <a:pt x="5827" y="0"/>
                    <a:pt x="5179" y="0"/>
                  </a:cubicBezTo>
                  <a:cubicBezTo>
                    <a:pt x="4203" y="0"/>
                    <a:pt x="3401" y="748"/>
                    <a:pt x="3319" y="1705"/>
                  </a:cubicBezTo>
                  <a:cubicBezTo>
                    <a:pt x="3091" y="1532"/>
                    <a:pt x="2808" y="1431"/>
                    <a:pt x="2498" y="1431"/>
                  </a:cubicBezTo>
                  <a:cubicBezTo>
                    <a:pt x="1768" y="1431"/>
                    <a:pt x="1176" y="2006"/>
                    <a:pt x="1139" y="2727"/>
                  </a:cubicBezTo>
                  <a:cubicBezTo>
                    <a:pt x="1030" y="2672"/>
                    <a:pt x="911" y="2645"/>
                    <a:pt x="783" y="2645"/>
                  </a:cubicBezTo>
                  <a:cubicBezTo>
                    <a:pt x="356" y="2645"/>
                    <a:pt x="0" y="2991"/>
                    <a:pt x="0" y="3429"/>
                  </a:cubicBezTo>
                  <a:cubicBezTo>
                    <a:pt x="0" y="3866"/>
                    <a:pt x="356" y="4222"/>
                    <a:pt x="783" y="4222"/>
                  </a:cubicBezTo>
                  <a:cubicBezTo>
                    <a:pt x="874" y="4222"/>
                    <a:pt x="966" y="4204"/>
                    <a:pt x="1048" y="4177"/>
                  </a:cubicBezTo>
                  <a:cubicBezTo>
                    <a:pt x="1194" y="4295"/>
                    <a:pt x="1376" y="4359"/>
                    <a:pt x="1577" y="4359"/>
                  </a:cubicBezTo>
                  <a:cubicBezTo>
                    <a:pt x="1814" y="4359"/>
                    <a:pt x="2024" y="4268"/>
                    <a:pt x="2179" y="4113"/>
                  </a:cubicBezTo>
                  <a:cubicBezTo>
                    <a:pt x="2288" y="4140"/>
                    <a:pt x="2388" y="4149"/>
                    <a:pt x="2498" y="4149"/>
                  </a:cubicBezTo>
                  <a:cubicBezTo>
                    <a:pt x="2735" y="4149"/>
                    <a:pt x="2963" y="4094"/>
                    <a:pt x="3155" y="3985"/>
                  </a:cubicBezTo>
                  <a:cubicBezTo>
                    <a:pt x="3355" y="4149"/>
                    <a:pt x="3601" y="4250"/>
                    <a:pt x="3884" y="4250"/>
                  </a:cubicBezTo>
                  <a:cubicBezTo>
                    <a:pt x="4294" y="4250"/>
                    <a:pt x="4650" y="4031"/>
                    <a:pt x="4842" y="3702"/>
                  </a:cubicBezTo>
                  <a:cubicBezTo>
                    <a:pt x="4951" y="3720"/>
                    <a:pt x="5070" y="3730"/>
                    <a:pt x="5179" y="3730"/>
                  </a:cubicBezTo>
                  <a:cubicBezTo>
                    <a:pt x="5307" y="3730"/>
                    <a:pt x="5434" y="3720"/>
                    <a:pt x="5562" y="3693"/>
                  </a:cubicBezTo>
                  <a:cubicBezTo>
                    <a:pt x="5863" y="4021"/>
                    <a:pt x="6301" y="4222"/>
                    <a:pt x="6784" y="4222"/>
                  </a:cubicBezTo>
                  <a:cubicBezTo>
                    <a:pt x="6976" y="4222"/>
                    <a:pt x="7158" y="4186"/>
                    <a:pt x="7331" y="4131"/>
                  </a:cubicBezTo>
                  <a:cubicBezTo>
                    <a:pt x="7487" y="4277"/>
                    <a:pt x="7696" y="4359"/>
                    <a:pt x="7924" y="4359"/>
                  </a:cubicBezTo>
                  <a:cubicBezTo>
                    <a:pt x="8170" y="4359"/>
                    <a:pt x="8389" y="4259"/>
                    <a:pt x="8544" y="4104"/>
                  </a:cubicBezTo>
                  <a:cubicBezTo>
                    <a:pt x="8709" y="4186"/>
                    <a:pt x="8891" y="4240"/>
                    <a:pt x="9092" y="4240"/>
                  </a:cubicBezTo>
                  <a:cubicBezTo>
                    <a:pt x="9730" y="4240"/>
                    <a:pt x="10250" y="3720"/>
                    <a:pt x="10250" y="3073"/>
                  </a:cubicBezTo>
                  <a:cubicBezTo>
                    <a:pt x="10250" y="2435"/>
                    <a:pt x="9730" y="1915"/>
                    <a:pt x="9092" y="1915"/>
                  </a:cubicBezTo>
                </a:path>
              </a:pathLst>
            </a:custGeom>
            <a:solidFill>
              <a:srgbClr val="5B400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701F873-F46F-8844-B386-F03D644474C0}"/>
                </a:ext>
              </a:extLst>
            </p:cNvPr>
            <p:cNvSpPr txBox="1"/>
            <p:nvPr/>
          </p:nvSpPr>
          <p:spPr>
            <a:xfrm flipH="1">
              <a:off x="16150201" y="8912526"/>
              <a:ext cx="21290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B386788-D6A8-8C43-B252-F0630B0651BD}"/>
                </a:ext>
              </a:extLst>
            </p:cNvPr>
            <p:cNvGrpSpPr/>
            <p:nvPr/>
          </p:nvGrpSpPr>
          <p:grpSpPr>
            <a:xfrm>
              <a:off x="15761590" y="4047668"/>
              <a:ext cx="803606" cy="767545"/>
              <a:chOff x="18039683" y="17503460"/>
              <a:chExt cx="696253" cy="665009"/>
            </a:xfrm>
          </p:grpSpPr>
          <p:sp>
            <p:nvSpPr>
              <p:cNvPr id="107" name="Freeform 166">
                <a:extLst>
                  <a:ext uri="{FF2B5EF4-FFF2-40B4-BE49-F238E27FC236}">
                    <a16:creationId xmlns:a16="http://schemas.microsoft.com/office/drawing/2014/main" id="{EF7DC43B-4766-D74C-A1DE-04C9969ED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1871" y="17838195"/>
                <a:ext cx="165138" cy="165138"/>
              </a:xfrm>
              <a:custGeom>
                <a:avLst/>
                <a:gdLst>
                  <a:gd name="T0" fmla="*/ 117 w 163"/>
                  <a:gd name="T1" fmla="*/ 163 h 164"/>
                  <a:gd name="T2" fmla="*/ 117 w 163"/>
                  <a:gd name="T3" fmla="*/ 163 h 164"/>
                  <a:gd name="T4" fmla="*/ 45 w 163"/>
                  <a:gd name="T5" fmla="*/ 163 h 164"/>
                  <a:gd name="T6" fmla="*/ 0 w 163"/>
                  <a:gd name="T7" fmla="*/ 127 h 164"/>
                  <a:gd name="T8" fmla="*/ 0 w 163"/>
                  <a:gd name="T9" fmla="*/ 46 h 164"/>
                  <a:gd name="T10" fmla="*/ 45 w 163"/>
                  <a:gd name="T11" fmla="*/ 0 h 164"/>
                  <a:gd name="T12" fmla="*/ 117 w 163"/>
                  <a:gd name="T13" fmla="*/ 0 h 164"/>
                  <a:gd name="T14" fmla="*/ 162 w 163"/>
                  <a:gd name="T15" fmla="*/ 46 h 164"/>
                  <a:gd name="T16" fmla="*/ 162 w 163"/>
                  <a:gd name="T17" fmla="*/ 127 h 164"/>
                  <a:gd name="T18" fmla="*/ 117 w 163"/>
                  <a:gd name="T19" fmla="*/ 163 h 164"/>
                  <a:gd name="T20" fmla="*/ 117 w 163"/>
                  <a:gd name="T21" fmla="*/ 46 h 164"/>
                  <a:gd name="T22" fmla="*/ 117 w 163"/>
                  <a:gd name="T23" fmla="*/ 46 h 164"/>
                  <a:gd name="T24" fmla="*/ 45 w 163"/>
                  <a:gd name="T25" fmla="*/ 46 h 164"/>
                  <a:gd name="T26" fmla="*/ 45 w 163"/>
                  <a:gd name="T27" fmla="*/ 127 h 164"/>
                  <a:gd name="T28" fmla="*/ 117 w 163"/>
                  <a:gd name="T29" fmla="*/ 127 h 164"/>
                  <a:gd name="T30" fmla="*/ 117 w 163"/>
                  <a:gd name="T31" fmla="*/ 4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3" h="164">
                    <a:moveTo>
                      <a:pt x="117" y="163"/>
                    </a:moveTo>
                    <a:lnTo>
                      <a:pt x="117" y="163"/>
                    </a:lnTo>
                    <a:cubicBezTo>
                      <a:pt x="45" y="163"/>
                      <a:pt x="45" y="163"/>
                      <a:pt x="45" y="163"/>
                    </a:cubicBezTo>
                    <a:cubicBezTo>
                      <a:pt x="18" y="163"/>
                      <a:pt x="0" y="145"/>
                      <a:pt x="0" y="12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8"/>
                      <a:pt x="18" y="0"/>
                      <a:pt x="45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44" y="0"/>
                      <a:pt x="162" y="28"/>
                      <a:pt x="162" y="46"/>
                    </a:cubicBezTo>
                    <a:cubicBezTo>
                      <a:pt x="162" y="127"/>
                      <a:pt x="162" y="127"/>
                      <a:pt x="162" y="127"/>
                    </a:cubicBezTo>
                    <a:cubicBezTo>
                      <a:pt x="162" y="145"/>
                      <a:pt x="144" y="163"/>
                      <a:pt x="117" y="163"/>
                    </a:cubicBezTo>
                    <a:close/>
                    <a:moveTo>
                      <a:pt x="117" y="46"/>
                    </a:moveTo>
                    <a:lnTo>
                      <a:pt x="117" y="46"/>
                    </a:ln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117" y="127"/>
                      <a:pt x="117" y="127"/>
                      <a:pt x="117" y="127"/>
                    </a:cubicBezTo>
                    <a:lnTo>
                      <a:pt x="117" y="4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8" name="Freeform 167">
                <a:extLst>
                  <a:ext uri="{FF2B5EF4-FFF2-40B4-BE49-F238E27FC236}">
                    <a16:creationId xmlns:a16="http://schemas.microsoft.com/office/drawing/2014/main" id="{DA63607B-D6EF-F34E-8A8C-688E5350D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8609" y="17628428"/>
                <a:ext cx="687327" cy="540041"/>
              </a:xfrm>
              <a:custGeom>
                <a:avLst/>
                <a:gdLst>
                  <a:gd name="T0" fmla="*/ 570 w 679"/>
                  <a:gd name="T1" fmla="*/ 534 h 535"/>
                  <a:gd name="T2" fmla="*/ 570 w 679"/>
                  <a:gd name="T3" fmla="*/ 534 h 535"/>
                  <a:gd name="T4" fmla="*/ 109 w 679"/>
                  <a:gd name="T5" fmla="*/ 534 h 535"/>
                  <a:gd name="T6" fmla="*/ 0 w 679"/>
                  <a:gd name="T7" fmla="*/ 425 h 535"/>
                  <a:gd name="T8" fmla="*/ 0 w 679"/>
                  <a:gd name="T9" fmla="*/ 0 h 535"/>
                  <a:gd name="T10" fmla="*/ 64 w 679"/>
                  <a:gd name="T11" fmla="*/ 0 h 535"/>
                  <a:gd name="T12" fmla="*/ 64 w 679"/>
                  <a:gd name="T13" fmla="*/ 425 h 535"/>
                  <a:gd name="T14" fmla="*/ 109 w 679"/>
                  <a:gd name="T15" fmla="*/ 479 h 535"/>
                  <a:gd name="T16" fmla="*/ 570 w 679"/>
                  <a:gd name="T17" fmla="*/ 479 h 535"/>
                  <a:gd name="T18" fmla="*/ 615 w 679"/>
                  <a:gd name="T19" fmla="*/ 425 h 535"/>
                  <a:gd name="T20" fmla="*/ 615 w 679"/>
                  <a:gd name="T21" fmla="*/ 154 h 535"/>
                  <a:gd name="T22" fmla="*/ 570 w 679"/>
                  <a:gd name="T23" fmla="*/ 100 h 535"/>
                  <a:gd name="T24" fmla="*/ 109 w 679"/>
                  <a:gd name="T25" fmla="*/ 100 h 535"/>
                  <a:gd name="T26" fmla="*/ 109 w 679"/>
                  <a:gd name="T27" fmla="*/ 46 h 535"/>
                  <a:gd name="T28" fmla="*/ 570 w 679"/>
                  <a:gd name="T29" fmla="*/ 46 h 535"/>
                  <a:gd name="T30" fmla="*/ 678 w 679"/>
                  <a:gd name="T31" fmla="*/ 154 h 535"/>
                  <a:gd name="T32" fmla="*/ 678 w 679"/>
                  <a:gd name="T33" fmla="*/ 425 h 535"/>
                  <a:gd name="T34" fmla="*/ 570 w 679"/>
                  <a:gd name="T35" fmla="*/ 534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9" h="535">
                    <a:moveTo>
                      <a:pt x="570" y="534"/>
                    </a:moveTo>
                    <a:lnTo>
                      <a:pt x="570" y="534"/>
                    </a:lnTo>
                    <a:cubicBezTo>
                      <a:pt x="109" y="534"/>
                      <a:pt x="109" y="534"/>
                      <a:pt x="109" y="534"/>
                    </a:cubicBezTo>
                    <a:cubicBezTo>
                      <a:pt x="46" y="534"/>
                      <a:pt x="0" y="489"/>
                      <a:pt x="0" y="4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425"/>
                      <a:pt x="64" y="425"/>
                      <a:pt x="64" y="425"/>
                    </a:cubicBezTo>
                    <a:cubicBezTo>
                      <a:pt x="64" y="453"/>
                      <a:pt x="82" y="479"/>
                      <a:pt x="109" y="479"/>
                    </a:cubicBezTo>
                    <a:cubicBezTo>
                      <a:pt x="570" y="479"/>
                      <a:pt x="570" y="479"/>
                      <a:pt x="570" y="479"/>
                    </a:cubicBezTo>
                    <a:cubicBezTo>
                      <a:pt x="597" y="479"/>
                      <a:pt x="615" y="453"/>
                      <a:pt x="615" y="425"/>
                    </a:cubicBezTo>
                    <a:cubicBezTo>
                      <a:pt x="615" y="154"/>
                      <a:pt x="615" y="154"/>
                      <a:pt x="615" y="154"/>
                    </a:cubicBezTo>
                    <a:cubicBezTo>
                      <a:pt x="615" y="127"/>
                      <a:pt x="597" y="100"/>
                      <a:pt x="570" y="100"/>
                    </a:cubicBezTo>
                    <a:cubicBezTo>
                      <a:pt x="109" y="100"/>
                      <a:pt x="109" y="100"/>
                      <a:pt x="109" y="100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570" y="46"/>
                      <a:pt x="570" y="46"/>
                      <a:pt x="570" y="46"/>
                    </a:cubicBezTo>
                    <a:cubicBezTo>
                      <a:pt x="633" y="46"/>
                      <a:pt x="678" y="91"/>
                      <a:pt x="678" y="154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8" y="489"/>
                      <a:pt x="633" y="534"/>
                      <a:pt x="570" y="53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3" name="Freeform 168">
                <a:extLst>
                  <a:ext uri="{FF2B5EF4-FFF2-40B4-BE49-F238E27FC236}">
                    <a16:creationId xmlns:a16="http://schemas.microsoft.com/office/drawing/2014/main" id="{71BA7592-C501-D64C-9EDF-D5C3ACD03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9683" y="17503460"/>
                <a:ext cx="633769" cy="227620"/>
              </a:xfrm>
              <a:custGeom>
                <a:avLst/>
                <a:gdLst>
                  <a:gd name="T0" fmla="*/ 118 w 625"/>
                  <a:gd name="T1" fmla="*/ 226 h 227"/>
                  <a:gd name="T2" fmla="*/ 118 w 625"/>
                  <a:gd name="T3" fmla="*/ 226 h 227"/>
                  <a:gd name="T4" fmla="*/ 9 w 625"/>
                  <a:gd name="T5" fmla="*/ 99 h 227"/>
                  <a:gd name="T6" fmla="*/ 127 w 625"/>
                  <a:gd name="T7" fmla="*/ 0 h 227"/>
                  <a:gd name="T8" fmla="*/ 525 w 625"/>
                  <a:gd name="T9" fmla="*/ 0 h 227"/>
                  <a:gd name="T10" fmla="*/ 624 w 625"/>
                  <a:gd name="T11" fmla="*/ 99 h 227"/>
                  <a:gd name="T12" fmla="*/ 624 w 625"/>
                  <a:gd name="T13" fmla="*/ 117 h 227"/>
                  <a:gd name="T14" fmla="*/ 597 w 625"/>
                  <a:gd name="T15" fmla="*/ 145 h 227"/>
                  <a:gd name="T16" fmla="*/ 597 w 625"/>
                  <a:gd name="T17" fmla="*/ 145 h 227"/>
                  <a:gd name="T18" fmla="*/ 561 w 625"/>
                  <a:gd name="T19" fmla="*/ 117 h 227"/>
                  <a:gd name="T20" fmla="*/ 561 w 625"/>
                  <a:gd name="T21" fmla="*/ 99 h 227"/>
                  <a:gd name="T22" fmla="*/ 525 w 625"/>
                  <a:gd name="T23" fmla="*/ 63 h 227"/>
                  <a:gd name="T24" fmla="*/ 127 w 625"/>
                  <a:gd name="T25" fmla="*/ 63 h 227"/>
                  <a:gd name="T26" fmla="*/ 73 w 625"/>
                  <a:gd name="T27" fmla="*/ 109 h 227"/>
                  <a:gd name="T28" fmla="*/ 118 w 625"/>
                  <a:gd name="T29" fmla="*/ 172 h 227"/>
                  <a:gd name="T30" fmla="*/ 118 w 625"/>
                  <a:gd name="T31" fmla="*/ 22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5" h="227">
                    <a:moveTo>
                      <a:pt x="118" y="226"/>
                    </a:moveTo>
                    <a:lnTo>
                      <a:pt x="118" y="226"/>
                    </a:lnTo>
                    <a:cubicBezTo>
                      <a:pt x="55" y="226"/>
                      <a:pt x="0" y="172"/>
                      <a:pt x="9" y="99"/>
                    </a:cubicBezTo>
                    <a:cubicBezTo>
                      <a:pt x="18" y="45"/>
                      <a:pt x="73" y="0"/>
                      <a:pt x="127" y="0"/>
                    </a:cubicBezTo>
                    <a:cubicBezTo>
                      <a:pt x="525" y="0"/>
                      <a:pt x="525" y="0"/>
                      <a:pt x="525" y="0"/>
                    </a:cubicBezTo>
                    <a:cubicBezTo>
                      <a:pt x="579" y="0"/>
                      <a:pt x="624" y="45"/>
                      <a:pt x="624" y="99"/>
                    </a:cubicBezTo>
                    <a:cubicBezTo>
                      <a:pt x="624" y="117"/>
                      <a:pt x="624" y="117"/>
                      <a:pt x="624" y="117"/>
                    </a:cubicBezTo>
                    <a:cubicBezTo>
                      <a:pt x="624" y="135"/>
                      <a:pt x="606" y="145"/>
                      <a:pt x="597" y="145"/>
                    </a:cubicBezTo>
                    <a:lnTo>
                      <a:pt x="597" y="145"/>
                    </a:lnTo>
                    <a:cubicBezTo>
                      <a:pt x="579" y="145"/>
                      <a:pt x="561" y="135"/>
                      <a:pt x="561" y="117"/>
                    </a:cubicBezTo>
                    <a:cubicBezTo>
                      <a:pt x="561" y="99"/>
                      <a:pt x="561" y="99"/>
                      <a:pt x="561" y="99"/>
                    </a:cubicBezTo>
                    <a:cubicBezTo>
                      <a:pt x="561" y="81"/>
                      <a:pt x="552" y="63"/>
                      <a:pt x="525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00" y="63"/>
                      <a:pt x="73" y="81"/>
                      <a:pt x="73" y="109"/>
                    </a:cubicBezTo>
                    <a:cubicBezTo>
                      <a:pt x="64" y="135"/>
                      <a:pt x="91" y="172"/>
                      <a:pt x="118" y="172"/>
                    </a:cubicBezTo>
                    <a:lnTo>
                      <a:pt x="118" y="226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DAC9091-C95C-C64E-88FB-2131739E95F4}"/>
                </a:ext>
              </a:extLst>
            </p:cNvPr>
            <p:cNvGrpSpPr/>
            <p:nvPr/>
          </p:nvGrpSpPr>
          <p:grpSpPr>
            <a:xfrm>
              <a:off x="17813854" y="4427701"/>
              <a:ext cx="803606" cy="875724"/>
              <a:chOff x="16147303" y="17512386"/>
              <a:chExt cx="696253" cy="758737"/>
            </a:xfrm>
          </p:grpSpPr>
          <p:sp>
            <p:nvSpPr>
              <p:cNvPr id="115" name="Freeform 169">
                <a:extLst>
                  <a:ext uri="{FF2B5EF4-FFF2-40B4-BE49-F238E27FC236}">
                    <a16:creationId xmlns:a16="http://schemas.microsoft.com/office/drawing/2014/main" id="{AEE8D0D6-A996-A34A-8185-BAC91A57E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7303" y="17610575"/>
                <a:ext cx="696253" cy="660548"/>
              </a:xfrm>
              <a:custGeom>
                <a:avLst/>
                <a:gdLst>
                  <a:gd name="T0" fmla="*/ 588 w 688"/>
                  <a:gd name="T1" fmla="*/ 650 h 651"/>
                  <a:gd name="T2" fmla="*/ 588 w 688"/>
                  <a:gd name="T3" fmla="*/ 650 h 651"/>
                  <a:gd name="T4" fmla="*/ 100 w 688"/>
                  <a:gd name="T5" fmla="*/ 650 h 651"/>
                  <a:gd name="T6" fmla="*/ 0 w 688"/>
                  <a:gd name="T7" fmla="*/ 551 h 651"/>
                  <a:gd name="T8" fmla="*/ 0 w 688"/>
                  <a:gd name="T9" fmla="*/ 90 h 651"/>
                  <a:gd name="T10" fmla="*/ 100 w 688"/>
                  <a:gd name="T11" fmla="*/ 0 h 651"/>
                  <a:gd name="T12" fmla="*/ 145 w 688"/>
                  <a:gd name="T13" fmla="*/ 0 h 651"/>
                  <a:gd name="T14" fmla="*/ 145 w 688"/>
                  <a:gd name="T15" fmla="*/ 54 h 651"/>
                  <a:gd name="T16" fmla="*/ 100 w 688"/>
                  <a:gd name="T17" fmla="*/ 54 h 651"/>
                  <a:gd name="T18" fmla="*/ 63 w 688"/>
                  <a:gd name="T19" fmla="*/ 90 h 651"/>
                  <a:gd name="T20" fmla="*/ 63 w 688"/>
                  <a:gd name="T21" fmla="*/ 551 h 651"/>
                  <a:gd name="T22" fmla="*/ 100 w 688"/>
                  <a:gd name="T23" fmla="*/ 596 h 651"/>
                  <a:gd name="T24" fmla="*/ 588 w 688"/>
                  <a:gd name="T25" fmla="*/ 596 h 651"/>
                  <a:gd name="T26" fmla="*/ 624 w 688"/>
                  <a:gd name="T27" fmla="*/ 551 h 651"/>
                  <a:gd name="T28" fmla="*/ 624 w 688"/>
                  <a:gd name="T29" fmla="*/ 90 h 651"/>
                  <a:gd name="T30" fmla="*/ 588 w 688"/>
                  <a:gd name="T31" fmla="*/ 54 h 651"/>
                  <a:gd name="T32" fmla="*/ 542 w 688"/>
                  <a:gd name="T33" fmla="*/ 54 h 651"/>
                  <a:gd name="T34" fmla="*/ 542 w 688"/>
                  <a:gd name="T35" fmla="*/ 0 h 651"/>
                  <a:gd name="T36" fmla="*/ 588 w 688"/>
                  <a:gd name="T37" fmla="*/ 0 h 651"/>
                  <a:gd name="T38" fmla="*/ 687 w 688"/>
                  <a:gd name="T39" fmla="*/ 90 h 651"/>
                  <a:gd name="T40" fmla="*/ 687 w 688"/>
                  <a:gd name="T41" fmla="*/ 551 h 651"/>
                  <a:gd name="T42" fmla="*/ 588 w 688"/>
                  <a:gd name="T43" fmla="*/ 65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8" h="651">
                    <a:moveTo>
                      <a:pt x="588" y="650"/>
                    </a:moveTo>
                    <a:lnTo>
                      <a:pt x="588" y="650"/>
                    </a:lnTo>
                    <a:cubicBezTo>
                      <a:pt x="100" y="650"/>
                      <a:pt x="100" y="650"/>
                      <a:pt x="100" y="650"/>
                    </a:cubicBezTo>
                    <a:cubicBezTo>
                      <a:pt x="45" y="650"/>
                      <a:pt x="0" y="605"/>
                      <a:pt x="0" y="551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36"/>
                      <a:pt x="45" y="0"/>
                      <a:pt x="100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54"/>
                      <a:pt x="145" y="54"/>
                      <a:pt x="145" y="54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81" y="54"/>
                      <a:pt x="63" y="72"/>
                      <a:pt x="63" y="90"/>
                    </a:cubicBezTo>
                    <a:cubicBezTo>
                      <a:pt x="63" y="551"/>
                      <a:pt x="63" y="551"/>
                      <a:pt x="63" y="551"/>
                    </a:cubicBezTo>
                    <a:cubicBezTo>
                      <a:pt x="63" y="578"/>
                      <a:pt x="81" y="596"/>
                      <a:pt x="100" y="596"/>
                    </a:cubicBezTo>
                    <a:cubicBezTo>
                      <a:pt x="588" y="596"/>
                      <a:pt x="588" y="596"/>
                      <a:pt x="588" y="596"/>
                    </a:cubicBezTo>
                    <a:cubicBezTo>
                      <a:pt x="615" y="596"/>
                      <a:pt x="624" y="578"/>
                      <a:pt x="624" y="551"/>
                    </a:cubicBezTo>
                    <a:cubicBezTo>
                      <a:pt x="624" y="90"/>
                      <a:pt x="624" y="90"/>
                      <a:pt x="624" y="90"/>
                    </a:cubicBezTo>
                    <a:cubicBezTo>
                      <a:pt x="624" y="72"/>
                      <a:pt x="615" y="54"/>
                      <a:pt x="588" y="54"/>
                    </a:cubicBezTo>
                    <a:cubicBezTo>
                      <a:pt x="542" y="54"/>
                      <a:pt x="542" y="54"/>
                      <a:pt x="542" y="54"/>
                    </a:cubicBezTo>
                    <a:cubicBezTo>
                      <a:pt x="542" y="0"/>
                      <a:pt x="542" y="0"/>
                      <a:pt x="542" y="0"/>
                    </a:cubicBezTo>
                    <a:cubicBezTo>
                      <a:pt x="588" y="0"/>
                      <a:pt x="588" y="0"/>
                      <a:pt x="588" y="0"/>
                    </a:cubicBezTo>
                    <a:cubicBezTo>
                      <a:pt x="642" y="0"/>
                      <a:pt x="687" y="36"/>
                      <a:pt x="687" y="90"/>
                    </a:cubicBezTo>
                    <a:cubicBezTo>
                      <a:pt x="687" y="551"/>
                      <a:pt x="687" y="551"/>
                      <a:pt x="687" y="551"/>
                    </a:cubicBezTo>
                    <a:cubicBezTo>
                      <a:pt x="687" y="605"/>
                      <a:pt x="642" y="650"/>
                      <a:pt x="588" y="65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6" name="Freeform 170">
                <a:extLst>
                  <a:ext uri="{FF2B5EF4-FFF2-40B4-BE49-F238E27FC236}">
                    <a16:creationId xmlns:a16="http://schemas.microsoft.com/office/drawing/2014/main" id="{EBEDD5CD-F80C-E748-A4EA-F1E0A7FB3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8144" y="17521312"/>
                <a:ext cx="303495" cy="53558"/>
              </a:xfrm>
              <a:custGeom>
                <a:avLst/>
                <a:gdLst>
                  <a:gd name="T0" fmla="*/ 298 w 299"/>
                  <a:gd name="T1" fmla="*/ 54 h 55"/>
                  <a:gd name="T2" fmla="*/ 0 w 299"/>
                  <a:gd name="T3" fmla="*/ 54 h 55"/>
                  <a:gd name="T4" fmla="*/ 0 w 299"/>
                  <a:gd name="T5" fmla="*/ 0 h 55"/>
                  <a:gd name="T6" fmla="*/ 298 w 299"/>
                  <a:gd name="T7" fmla="*/ 0 h 55"/>
                  <a:gd name="T8" fmla="*/ 298 w 299"/>
                  <a:gd name="T9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55">
                    <a:moveTo>
                      <a:pt x="298" y="54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298" y="0"/>
                    </a:lnTo>
                    <a:lnTo>
                      <a:pt x="298" y="54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7" name="Freeform 171">
                <a:extLst>
                  <a:ext uri="{FF2B5EF4-FFF2-40B4-BE49-F238E27FC236}">
                    <a16:creationId xmlns:a16="http://schemas.microsoft.com/office/drawing/2014/main" id="{DE9D36A4-46AC-E34D-9A8E-012C5EC3E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1135" y="17512386"/>
                <a:ext cx="200841" cy="165135"/>
              </a:xfrm>
              <a:custGeom>
                <a:avLst/>
                <a:gdLst>
                  <a:gd name="T0" fmla="*/ 45 w 200"/>
                  <a:gd name="T1" fmla="*/ 145 h 164"/>
                  <a:gd name="T2" fmla="*/ 45 w 200"/>
                  <a:gd name="T3" fmla="*/ 145 h 164"/>
                  <a:gd name="T4" fmla="*/ 0 w 200"/>
                  <a:gd name="T5" fmla="*/ 108 h 164"/>
                  <a:gd name="T6" fmla="*/ 90 w 200"/>
                  <a:gd name="T7" fmla="*/ 18 h 164"/>
                  <a:gd name="T8" fmla="*/ 117 w 200"/>
                  <a:gd name="T9" fmla="*/ 9 h 164"/>
                  <a:gd name="T10" fmla="*/ 145 w 200"/>
                  <a:gd name="T11" fmla="*/ 27 h 164"/>
                  <a:gd name="T12" fmla="*/ 190 w 200"/>
                  <a:gd name="T13" fmla="*/ 117 h 164"/>
                  <a:gd name="T14" fmla="*/ 171 w 200"/>
                  <a:gd name="T15" fmla="*/ 154 h 164"/>
                  <a:gd name="T16" fmla="*/ 171 w 200"/>
                  <a:gd name="T17" fmla="*/ 154 h 164"/>
                  <a:gd name="T18" fmla="*/ 135 w 200"/>
                  <a:gd name="T19" fmla="*/ 145 h 164"/>
                  <a:gd name="T20" fmla="*/ 108 w 200"/>
                  <a:gd name="T21" fmla="*/ 81 h 164"/>
                  <a:gd name="T22" fmla="*/ 45 w 200"/>
                  <a:gd name="T23" fmla="*/ 145 h 164"/>
                  <a:gd name="T24" fmla="*/ 135 w 200"/>
                  <a:gd name="T25" fmla="*/ 54 h 164"/>
                  <a:gd name="T26" fmla="*/ 135 w 200"/>
                  <a:gd name="T27" fmla="*/ 5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64">
                    <a:moveTo>
                      <a:pt x="45" y="145"/>
                    </a:moveTo>
                    <a:lnTo>
                      <a:pt x="45" y="145"/>
                    </a:lnTo>
                    <a:cubicBezTo>
                      <a:pt x="0" y="108"/>
                      <a:pt x="0" y="108"/>
                      <a:pt x="0" y="108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99" y="9"/>
                      <a:pt x="108" y="0"/>
                      <a:pt x="117" y="9"/>
                    </a:cubicBezTo>
                    <a:cubicBezTo>
                      <a:pt x="126" y="9"/>
                      <a:pt x="135" y="18"/>
                      <a:pt x="145" y="27"/>
                    </a:cubicBezTo>
                    <a:cubicBezTo>
                      <a:pt x="190" y="117"/>
                      <a:pt x="190" y="117"/>
                      <a:pt x="190" y="117"/>
                    </a:cubicBezTo>
                    <a:cubicBezTo>
                      <a:pt x="199" y="126"/>
                      <a:pt x="190" y="145"/>
                      <a:pt x="171" y="154"/>
                    </a:cubicBezTo>
                    <a:lnTo>
                      <a:pt x="171" y="154"/>
                    </a:lnTo>
                    <a:cubicBezTo>
                      <a:pt x="162" y="163"/>
                      <a:pt x="145" y="154"/>
                      <a:pt x="135" y="145"/>
                    </a:cubicBezTo>
                    <a:cubicBezTo>
                      <a:pt x="108" y="81"/>
                      <a:pt x="108" y="81"/>
                      <a:pt x="108" y="81"/>
                    </a:cubicBezTo>
                    <a:lnTo>
                      <a:pt x="45" y="145"/>
                    </a:lnTo>
                    <a:close/>
                    <a:moveTo>
                      <a:pt x="135" y="54"/>
                    </a:moveTo>
                    <a:lnTo>
                      <a:pt x="135" y="5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8" name="Freeform 172">
                <a:extLst>
                  <a:ext uri="{FF2B5EF4-FFF2-40B4-BE49-F238E27FC236}">
                    <a16:creationId xmlns:a16="http://schemas.microsoft.com/office/drawing/2014/main" id="{D460A9AC-29E8-E94D-800D-0CB47D9F2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59725" y="17601649"/>
                <a:ext cx="267790" cy="191914"/>
              </a:xfrm>
              <a:custGeom>
                <a:avLst/>
                <a:gdLst>
                  <a:gd name="T0" fmla="*/ 108 w 263"/>
                  <a:gd name="T1" fmla="*/ 190 h 191"/>
                  <a:gd name="T2" fmla="*/ 108 w 263"/>
                  <a:gd name="T3" fmla="*/ 190 h 191"/>
                  <a:gd name="T4" fmla="*/ 108 w 263"/>
                  <a:gd name="T5" fmla="*/ 190 h 191"/>
                  <a:gd name="T6" fmla="*/ 72 w 263"/>
                  <a:gd name="T7" fmla="*/ 172 h 191"/>
                  <a:gd name="T8" fmla="*/ 0 w 263"/>
                  <a:gd name="T9" fmla="*/ 91 h 191"/>
                  <a:gd name="T10" fmla="*/ 72 w 263"/>
                  <a:gd name="T11" fmla="*/ 18 h 191"/>
                  <a:gd name="T12" fmla="*/ 117 w 263"/>
                  <a:gd name="T13" fmla="*/ 55 h 191"/>
                  <a:gd name="T14" fmla="*/ 81 w 263"/>
                  <a:gd name="T15" fmla="*/ 100 h 191"/>
                  <a:gd name="T16" fmla="*/ 108 w 263"/>
                  <a:gd name="T17" fmla="*/ 127 h 191"/>
                  <a:gd name="T18" fmla="*/ 207 w 263"/>
                  <a:gd name="T19" fmla="*/ 18 h 191"/>
                  <a:gd name="T20" fmla="*/ 253 w 263"/>
                  <a:gd name="T21" fmla="*/ 18 h 191"/>
                  <a:gd name="T22" fmla="*/ 253 w 263"/>
                  <a:gd name="T23" fmla="*/ 18 h 191"/>
                  <a:gd name="T24" fmla="*/ 253 w 263"/>
                  <a:gd name="T25" fmla="*/ 55 h 191"/>
                  <a:gd name="T26" fmla="*/ 144 w 263"/>
                  <a:gd name="T27" fmla="*/ 172 h 191"/>
                  <a:gd name="T28" fmla="*/ 108 w 263"/>
                  <a:gd name="T29" fmla="*/ 19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3" h="191">
                    <a:moveTo>
                      <a:pt x="108" y="190"/>
                    </a:moveTo>
                    <a:lnTo>
                      <a:pt x="108" y="190"/>
                    </a:lnTo>
                    <a:lnTo>
                      <a:pt x="108" y="190"/>
                    </a:lnTo>
                    <a:cubicBezTo>
                      <a:pt x="90" y="190"/>
                      <a:pt x="81" y="190"/>
                      <a:pt x="72" y="172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117" y="55"/>
                      <a:pt x="117" y="55"/>
                      <a:pt x="117" y="55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108" y="127"/>
                      <a:pt x="108" y="127"/>
                      <a:pt x="108" y="127"/>
                    </a:cubicBezTo>
                    <a:cubicBezTo>
                      <a:pt x="207" y="18"/>
                      <a:pt x="207" y="18"/>
                      <a:pt x="207" y="18"/>
                    </a:cubicBezTo>
                    <a:cubicBezTo>
                      <a:pt x="217" y="10"/>
                      <a:pt x="243" y="0"/>
                      <a:pt x="253" y="18"/>
                    </a:cubicBezTo>
                    <a:lnTo>
                      <a:pt x="253" y="18"/>
                    </a:lnTo>
                    <a:cubicBezTo>
                      <a:pt x="262" y="27"/>
                      <a:pt x="262" y="46"/>
                      <a:pt x="253" y="55"/>
                    </a:cubicBezTo>
                    <a:cubicBezTo>
                      <a:pt x="144" y="172"/>
                      <a:pt x="144" y="172"/>
                      <a:pt x="144" y="172"/>
                    </a:cubicBezTo>
                    <a:cubicBezTo>
                      <a:pt x="135" y="190"/>
                      <a:pt x="117" y="190"/>
                      <a:pt x="108" y="19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9" name="Freeform 173">
                <a:extLst>
                  <a:ext uri="{FF2B5EF4-FFF2-40B4-BE49-F238E27FC236}">
                    <a16:creationId xmlns:a16="http://schemas.microsoft.com/office/drawing/2014/main" id="{66FA8A41-E07F-BA41-A656-194C7BF9B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7807" y="17512386"/>
                <a:ext cx="191917" cy="165135"/>
              </a:xfrm>
              <a:custGeom>
                <a:avLst/>
                <a:gdLst>
                  <a:gd name="T0" fmla="*/ 153 w 191"/>
                  <a:gd name="T1" fmla="*/ 145 h 164"/>
                  <a:gd name="T2" fmla="*/ 153 w 191"/>
                  <a:gd name="T3" fmla="*/ 145 h 164"/>
                  <a:gd name="T4" fmla="*/ 190 w 191"/>
                  <a:gd name="T5" fmla="*/ 108 h 164"/>
                  <a:gd name="T6" fmla="*/ 99 w 191"/>
                  <a:gd name="T7" fmla="*/ 18 h 164"/>
                  <a:gd name="T8" fmla="*/ 72 w 191"/>
                  <a:gd name="T9" fmla="*/ 9 h 164"/>
                  <a:gd name="T10" fmla="*/ 45 w 191"/>
                  <a:gd name="T11" fmla="*/ 27 h 164"/>
                  <a:gd name="T12" fmla="*/ 9 w 191"/>
                  <a:gd name="T13" fmla="*/ 117 h 164"/>
                  <a:gd name="T14" fmla="*/ 18 w 191"/>
                  <a:gd name="T15" fmla="*/ 154 h 164"/>
                  <a:gd name="T16" fmla="*/ 18 w 191"/>
                  <a:gd name="T17" fmla="*/ 154 h 164"/>
                  <a:gd name="T18" fmla="*/ 63 w 191"/>
                  <a:gd name="T19" fmla="*/ 145 h 164"/>
                  <a:gd name="T20" fmla="*/ 90 w 191"/>
                  <a:gd name="T21" fmla="*/ 81 h 164"/>
                  <a:gd name="T22" fmla="*/ 153 w 191"/>
                  <a:gd name="T23" fmla="*/ 145 h 164"/>
                  <a:gd name="T24" fmla="*/ 54 w 191"/>
                  <a:gd name="T25" fmla="*/ 54 h 164"/>
                  <a:gd name="T26" fmla="*/ 54 w 191"/>
                  <a:gd name="T27" fmla="*/ 5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1" h="164">
                    <a:moveTo>
                      <a:pt x="153" y="145"/>
                    </a:moveTo>
                    <a:lnTo>
                      <a:pt x="153" y="145"/>
                    </a:lnTo>
                    <a:cubicBezTo>
                      <a:pt x="190" y="108"/>
                      <a:pt x="190" y="108"/>
                      <a:pt x="190" y="108"/>
                    </a:cubicBezTo>
                    <a:cubicBezTo>
                      <a:pt x="99" y="18"/>
                      <a:pt x="99" y="18"/>
                      <a:pt x="99" y="18"/>
                    </a:cubicBezTo>
                    <a:cubicBezTo>
                      <a:pt x="90" y="9"/>
                      <a:pt x="81" y="0"/>
                      <a:pt x="72" y="9"/>
                    </a:cubicBezTo>
                    <a:cubicBezTo>
                      <a:pt x="63" y="9"/>
                      <a:pt x="54" y="18"/>
                      <a:pt x="45" y="2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0" y="126"/>
                      <a:pt x="0" y="145"/>
                      <a:pt x="18" y="154"/>
                    </a:cubicBezTo>
                    <a:lnTo>
                      <a:pt x="18" y="154"/>
                    </a:lnTo>
                    <a:cubicBezTo>
                      <a:pt x="36" y="163"/>
                      <a:pt x="54" y="154"/>
                      <a:pt x="63" y="145"/>
                    </a:cubicBezTo>
                    <a:cubicBezTo>
                      <a:pt x="90" y="81"/>
                      <a:pt x="90" y="81"/>
                      <a:pt x="90" y="81"/>
                    </a:cubicBezTo>
                    <a:lnTo>
                      <a:pt x="153" y="145"/>
                    </a:lnTo>
                    <a:close/>
                    <a:moveTo>
                      <a:pt x="54" y="54"/>
                    </a:moveTo>
                    <a:lnTo>
                      <a:pt x="54" y="5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0" name="Freeform 174">
                <a:extLst>
                  <a:ext uri="{FF2B5EF4-FFF2-40B4-BE49-F238E27FC236}">
                    <a16:creationId xmlns:a16="http://schemas.microsoft.com/office/drawing/2014/main" id="{65D052FD-47AC-3549-AAAC-8A0B6F849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7807" y="17601649"/>
                <a:ext cx="276716" cy="191914"/>
              </a:xfrm>
              <a:custGeom>
                <a:avLst/>
                <a:gdLst>
                  <a:gd name="T0" fmla="*/ 162 w 272"/>
                  <a:gd name="T1" fmla="*/ 190 h 191"/>
                  <a:gd name="T2" fmla="*/ 162 w 272"/>
                  <a:gd name="T3" fmla="*/ 190 h 191"/>
                  <a:gd name="T4" fmla="*/ 162 w 272"/>
                  <a:gd name="T5" fmla="*/ 190 h 191"/>
                  <a:gd name="T6" fmla="*/ 199 w 272"/>
                  <a:gd name="T7" fmla="*/ 172 h 191"/>
                  <a:gd name="T8" fmla="*/ 271 w 272"/>
                  <a:gd name="T9" fmla="*/ 91 h 191"/>
                  <a:gd name="T10" fmla="*/ 190 w 272"/>
                  <a:gd name="T11" fmla="*/ 18 h 191"/>
                  <a:gd name="T12" fmla="*/ 153 w 272"/>
                  <a:gd name="T13" fmla="*/ 55 h 191"/>
                  <a:gd name="T14" fmla="*/ 190 w 272"/>
                  <a:gd name="T15" fmla="*/ 100 h 191"/>
                  <a:gd name="T16" fmla="*/ 162 w 272"/>
                  <a:gd name="T17" fmla="*/ 127 h 191"/>
                  <a:gd name="T18" fmla="*/ 54 w 272"/>
                  <a:gd name="T19" fmla="*/ 18 h 191"/>
                  <a:gd name="T20" fmla="*/ 18 w 272"/>
                  <a:gd name="T21" fmla="*/ 18 h 191"/>
                  <a:gd name="T22" fmla="*/ 18 w 272"/>
                  <a:gd name="T23" fmla="*/ 18 h 191"/>
                  <a:gd name="T24" fmla="*/ 9 w 272"/>
                  <a:gd name="T25" fmla="*/ 55 h 191"/>
                  <a:gd name="T26" fmla="*/ 117 w 272"/>
                  <a:gd name="T27" fmla="*/ 172 h 191"/>
                  <a:gd name="T28" fmla="*/ 162 w 272"/>
                  <a:gd name="T29" fmla="*/ 19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2" h="191">
                    <a:moveTo>
                      <a:pt x="162" y="190"/>
                    </a:moveTo>
                    <a:lnTo>
                      <a:pt x="162" y="190"/>
                    </a:lnTo>
                    <a:lnTo>
                      <a:pt x="162" y="190"/>
                    </a:lnTo>
                    <a:cubicBezTo>
                      <a:pt x="171" y="190"/>
                      <a:pt x="190" y="190"/>
                      <a:pt x="199" y="172"/>
                    </a:cubicBezTo>
                    <a:cubicBezTo>
                      <a:pt x="271" y="91"/>
                      <a:pt x="271" y="91"/>
                      <a:pt x="271" y="91"/>
                    </a:cubicBezTo>
                    <a:cubicBezTo>
                      <a:pt x="190" y="18"/>
                      <a:pt x="190" y="18"/>
                      <a:pt x="190" y="18"/>
                    </a:cubicBezTo>
                    <a:cubicBezTo>
                      <a:pt x="153" y="55"/>
                      <a:pt x="153" y="55"/>
                      <a:pt x="153" y="55"/>
                    </a:cubicBezTo>
                    <a:cubicBezTo>
                      <a:pt x="190" y="100"/>
                      <a:pt x="190" y="100"/>
                      <a:pt x="190" y="100"/>
                    </a:cubicBezTo>
                    <a:cubicBezTo>
                      <a:pt x="162" y="127"/>
                      <a:pt x="162" y="127"/>
                      <a:pt x="162" y="12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45" y="10"/>
                      <a:pt x="27" y="0"/>
                      <a:pt x="18" y="18"/>
                    </a:cubicBezTo>
                    <a:lnTo>
                      <a:pt x="18" y="18"/>
                    </a:lnTo>
                    <a:cubicBezTo>
                      <a:pt x="0" y="27"/>
                      <a:pt x="0" y="46"/>
                      <a:pt x="9" y="55"/>
                    </a:cubicBezTo>
                    <a:cubicBezTo>
                      <a:pt x="117" y="172"/>
                      <a:pt x="117" y="172"/>
                      <a:pt x="117" y="172"/>
                    </a:cubicBezTo>
                    <a:cubicBezTo>
                      <a:pt x="126" y="190"/>
                      <a:pt x="144" y="190"/>
                      <a:pt x="162" y="19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1" name="Freeform 175">
                <a:extLst>
                  <a:ext uri="{FF2B5EF4-FFF2-40B4-BE49-F238E27FC236}">
                    <a16:creationId xmlns:a16="http://schemas.microsoft.com/office/drawing/2014/main" id="{9789211E-FA36-C741-A2BA-F9FC63CE3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4693" y="17887291"/>
                <a:ext cx="147283" cy="44632"/>
              </a:xfrm>
              <a:custGeom>
                <a:avLst/>
                <a:gdLst>
                  <a:gd name="T0" fmla="*/ 0 w 146"/>
                  <a:gd name="T1" fmla="*/ 18 h 46"/>
                  <a:gd name="T2" fmla="*/ 0 w 146"/>
                  <a:gd name="T3" fmla="*/ 18 h 46"/>
                  <a:gd name="T4" fmla="*/ 0 w 146"/>
                  <a:gd name="T5" fmla="*/ 18 h 46"/>
                  <a:gd name="T6" fmla="*/ 27 w 146"/>
                  <a:gd name="T7" fmla="*/ 0 h 46"/>
                  <a:gd name="T8" fmla="*/ 117 w 146"/>
                  <a:gd name="T9" fmla="*/ 0 h 46"/>
                  <a:gd name="T10" fmla="*/ 145 w 146"/>
                  <a:gd name="T11" fmla="*/ 18 h 46"/>
                  <a:gd name="T12" fmla="*/ 145 w 146"/>
                  <a:gd name="T13" fmla="*/ 18 h 46"/>
                  <a:gd name="T14" fmla="*/ 117 w 146"/>
                  <a:gd name="T15" fmla="*/ 45 h 46"/>
                  <a:gd name="T16" fmla="*/ 27 w 146"/>
                  <a:gd name="T17" fmla="*/ 45 h 46"/>
                  <a:gd name="T18" fmla="*/ 0 w 146"/>
                  <a:gd name="T1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6" h="46">
                    <a:moveTo>
                      <a:pt x="0" y="18"/>
                    </a:moveTo>
                    <a:lnTo>
                      <a:pt x="0" y="18"/>
                    </a:lnTo>
                    <a:lnTo>
                      <a:pt x="0" y="18"/>
                    </a:lnTo>
                    <a:cubicBezTo>
                      <a:pt x="0" y="9"/>
                      <a:pt x="9" y="0"/>
                      <a:pt x="2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0"/>
                      <a:pt x="145" y="9"/>
                      <a:pt x="145" y="18"/>
                    </a:cubicBezTo>
                    <a:lnTo>
                      <a:pt x="145" y="18"/>
                    </a:lnTo>
                    <a:cubicBezTo>
                      <a:pt x="145" y="36"/>
                      <a:pt x="127" y="45"/>
                      <a:pt x="117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9" y="45"/>
                      <a:pt x="0" y="36"/>
                      <a:pt x="0" y="1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2" name="Freeform 176">
                <a:extLst>
                  <a:ext uri="{FF2B5EF4-FFF2-40B4-BE49-F238E27FC236}">
                    <a16:creationId xmlns:a16="http://schemas.microsoft.com/office/drawing/2014/main" id="{08A40343-553F-254C-A276-74A8F7B7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8651" y="17896218"/>
                <a:ext cx="44632" cy="348126"/>
              </a:xfrm>
              <a:custGeom>
                <a:avLst/>
                <a:gdLst>
                  <a:gd name="T0" fmla="*/ 45 w 46"/>
                  <a:gd name="T1" fmla="*/ 343 h 344"/>
                  <a:gd name="T2" fmla="*/ 45 w 46"/>
                  <a:gd name="T3" fmla="*/ 343 h 344"/>
                  <a:gd name="T4" fmla="*/ 0 w 46"/>
                  <a:gd name="T5" fmla="*/ 343 h 344"/>
                  <a:gd name="T6" fmla="*/ 0 w 46"/>
                  <a:gd name="T7" fmla="*/ 27 h 344"/>
                  <a:gd name="T8" fmla="*/ 17 w 46"/>
                  <a:gd name="T9" fmla="*/ 0 h 344"/>
                  <a:gd name="T10" fmla="*/ 17 w 46"/>
                  <a:gd name="T11" fmla="*/ 0 h 344"/>
                  <a:gd name="T12" fmla="*/ 45 w 46"/>
                  <a:gd name="T13" fmla="*/ 27 h 344"/>
                  <a:gd name="T14" fmla="*/ 45 w 46"/>
                  <a:gd name="T15" fmla="*/ 343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344">
                    <a:moveTo>
                      <a:pt x="45" y="343"/>
                    </a:moveTo>
                    <a:lnTo>
                      <a:pt x="45" y="343"/>
                    </a:lnTo>
                    <a:cubicBezTo>
                      <a:pt x="0" y="343"/>
                      <a:pt x="0" y="343"/>
                      <a:pt x="0" y="3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9"/>
                      <a:pt x="8" y="0"/>
                      <a:pt x="17" y="0"/>
                    </a:cubicBezTo>
                    <a:lnTo>
                      <a:pt x="17" y="0"/>
                    </a:lnTo>
                    <a:cubicBezTo>
                      <a:pt x="36" y="0"/>
                      <a:pt x="45" y="9"/>
                      <a:pt x="45" y="27"/>
                    </a:cubicBezTo>
                    <a:lnTo>
                      <a:pt x="45" y="343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BED665-F2EC-914E-BCDA-44D146B652B7}"/>
              </a:ext>
            </a:extLst>
          </p:cNvPr>
          <p:cNvGrpSpPr/>
          <p:nvPr/>
        </p:nvGrpSpPr>
        <p:grpSpPr>
          <a:xfrm>
            <a:off x="18923831" y="6897330"/>
            <a:ext cx="4313988" cy="2208082"/>
            <a:chOff x="2101749" y="8794522"/>
            <a:chExt cx="4313988" cy="220808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F75ABAC-84DA-FD42-886F-9070AA82575D}"/>
                </a:ext>
              </a:extLst>
            </p:cNvPr>
            <p:cNvSpPr txBox="1"/>
            <p:nvPr/>
          </p:nvSpPr>
          <p:spPr>
            <a:xfrm>
              <a:off x="2101749" y="9387867"/>
              <a:ext cx="4313988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D759A71-0BE1-D947-A922-41BC5B36000F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EED270B-165A-FF4A-9793-2CF3455D41DA}"/>
              </a:ext>
            </a:extLst>
          </p:cNvPr>
          <p:cNvGrpSpPr/>
          <p:nvPr/>
        </p:nvGrpSpPr>
        <p:grpSpPr>
          <a:xfrm flipH="1">
            <a:off x="1139831" y="7569722"/>
            <a:ext cx="4313988" cy="2208082"/>
            <a:chOff x="2101749" y="8794522"/>
            <a:chExt cx="4313988" cy="220808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002F33-51CD-0A4F-84D3-26BEB7B26DD7}"/>
                </a:ext>
              </a:extLst>
            </p:cNvPr>
            <p:cNvSpPr txBox="1"/>
            <p:nvPr/>
          </p:nvSpPr>
          <p:spPr>
            <a:xfrm>
              <a:off x="2101749" y="9387867"/>
              <a:ext cx="4313988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BA10196-9CA4-724B-BBBA-0B0828DED010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B5F7852-29CA-6942-867C-8D3D420A2CE8}"/>
              </a:ext>
            </a:extLst>
          </p:cNvPr>
          <p:cNvSpPr txBox="1"/>
          <p:nvPr/>
        </p:nvSpPr>
        <p:spPr>
          <a:xfrm flipH="1">
            <a:off x="9596976" y="6970173"/>
            <a:ext cx="540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9221414F-0442-9548-AB6D-967A3CABAAD0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284748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17622F-51C8-DB49-BA97-F5DFA9B60F55}"/>
              </a:ext>
            </a:extLst>
          </p:cNvPr>
          <p:cNvCxnSpPr/>
          <p:nvPr/>
        </p:nvCxnSpPr>
        <p:spPr>
          <a:xfrm>
            <a:off x="4311989" y="8496707"/>
            <a:ext cx="1536192" cy="1550791"/>
          </a:xfrm>
          <a:prstGeom prst="line">
            <a:avLst/>
          </a:prstGeom>
          <a:ln w="889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3E9EE12-9F72-6040-9361-5FEC604B0542}"/>
              </a:ext>
            </a:extLst>
          </p:cNvPr>
          <p:cNvCxnSpPr>
            <a:cxnSpLocks/>
          </p:cNvCxnSpPr>
          <p:nvPr/>
        </p:nvCxnSpPr>
        <p:spPr>
          <a:xfrm>
            <a:off x="7606311" y="10535582"/>
            <a:ext cx="4188229" cy="0"/>
          </a:xfrm>
          <a:prstGeom prst="line">
            <a:avLst/>
          </a:prstGeom>
          <a:ln w="889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E0BC1E8-3799-2142-8C33-F5A17397D982}"/>
              </a:ext>
            </a:extLst>
          </p:cNvPr>
          <p:cNvGrpSpPr/>
          <p:nvPr/>
        </p:nvGrpSpPr>
        <p:grpSpPr>
          <a:xfrm rot="5400000">
            <a:off x="12083269" y="9335386"/>
            <a:ext cx="1787981" cy="2365439"/>
            <a:chOff x="19919476" y="5400757"/>
            <a:chExt cx="2363008" cy="3126180"/>
          </a:xfrm>
        </p:grpSpPr>
        <p:sp>
          <p:nvSpPr>
            <p:cNvPr id="62" name="Freeform 159">
              <a:extLst>
                <a:ext uri="{FF2B5EF4-FFF2-40B4-BE49-F238E27FC236}">
                  <a16:creationId xmlns:a16="http://schemas.microsoft.com/office/drawing/2014/main" id="{05A5161B-E6AE-6E4E-847F-5312471EF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3232" y="5400757"/>
              <a:ext cx="288308" cy="814050"/>
            </a:xfrm>
            <a:custGeom>
              <a:avLst/>
              <a:gdLst>
                <a:gd name="T0" fmla="*/ 117 w 227"/>
                <a:gd name="T1" fmla="*/ 0 h 633"/>
                <a:gd name="T2" fmla="*/ 117 w 227"/>
                <a:gd name="T3" fmla="*/ 0 h 633"/>
                <a:gd name="T4" fmla="*/ 117 w 227"/>
                <a:gd name="T5" fmla="*/ 0 h 633"/>
                <a:gd name="T6" fmla="*/ 226 w 227"/>
                <a:gd name="T7" fmla="*/ 117 h 633"/>
                <a:gd name="T8" fmla="*/ 226 w 227"/>
                <a:gd name="T9" fmla="*/ 632 h 633"/>
                <a:gd name="T10" fmla="*/ 0 w 227"/>
                <a:gd name="T11" fmla="*/ 632 h 633"/>
                <a:gd name="T12" fmla="*/ 0 w 227"/>
                <a:gd name="T13" fmla="*/ 117 h 633"/>
                <a:gd name="T14" fmla="*/ 117 w 227"/>
                <a:gd name="T15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7" h="633">
                  <a:moveTo>
                    <a:pt x="117" y="0"/>
                  </a:moveTo>
                  <a:lnTo>
                    <a:pt x="117" y="0"/>
                  </a:lnTo>
                  <a:lnTo>
                    <a:pt x="117" y="0"/>
                  </a:lnTo>
                  <a:cubicBezTo>
                    <a:pt x="171" y="0"/>
                    <a:pt x="226" y="54"/>
                    <a:pt x="226" y="117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4"/>
                    <a:pt x="54" y="0"/>
                    <a:pt x="117" y="0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160">
              <a:extLst>
                <a:ext uri="{FF2B5EF4-FFF2-40B4-BE49-F238E27FC236}">
                  <a16:creationId xmlns:a16="http://schemas.microsoft.com/office/drawing/2014/main" id="{23EBFBA6-F1C4-D949-873C-E9EDFE095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0421" y="5400757"/>
              <a:ext cx="277005" cy="814050"/>
            </a:xfrm>
            <a:custGeom>
              <a:avLst/>
              <a:gdLst>
                <a:gd name="T0" fmla="*/ 109 w 218"/>
                <a:gd name="T1" fmla="*/ 0 h 633"/>
                <a:gd name="T2" fmla="*/ 109 w 218"/>
                <a:gd name="T3" fmla="*/ 0 h 633"/>
                <a:gd name="T4" fmla="*/ 109 w 218"/>
                <a:gd name="T5" fmla="*/ 0 h 633"/>
                <a:gd name="T6" fmla="*/ 217 w 218"/>
                <a:gd name="T7" fmla="*/ 117 h 633"/>
                <a:gd name="T8" fmla="*/ 217 w 218"/>
                <a:gd name="T9" fmla="*/ 632 h 633"/>
                <a:gd name="T10" fmla="*/ 0 w 218"/>
                <a:gd name="T11" fmla="*/ 632 h 633"/>
                <a:gd name="T12" fmla="*/ 0 w 218"/>
                <a:gd name="T13" fmla="*/ 117 h 633"/>
                <a:gd name="T14" fmla="*/ 109 w 218"/>
                <a:gd name="T15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633">
                  <a:moveTo>
                    <a:pt x="109" y="0"/>
                  </a:moveTo>
                  <a:lnTo>
                    <a:pt x="109" y="0"/>
                  </a:lnTo>
                  <a:lnTo>
                    <a:pt x="109" y="0"/>
                  </a:lnTo>
                  <a:cubicBezTo>
                    <a:pt x="172" y="0"/>
                    <a:pt x="217" y="54"/>
                    <a:pt x="217" y="117"/>
                  </a:cubicBezTo>
                  <a:cubicBezTo>
                    <a:pt x="217" y="632"/>
                    <a:pt x="217" y="632"/>
                    <a:pt x="217" y="632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4"/>
                    <a:pt x="45" y="0"/>
                    <a:pt x="109" y="0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161">
              <a:extLst>
                <a:ext uri="{FF2B5EF4-FFF2-40B4-BE49-F238E27FC236}">
                  <a16:creationId xmlns:a16="http://schemas.microsoft.com/office/drawing/2014/main" id="{E7CD7519-FED3-7E41-98BF-CB94F0546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9476" y="6152624"/>
              <a:ext cx="2363008" cy="2374313"/>
            </a:xfrm>
            <a:custGeom>
              <a:avLst/>
              <a:gdLst>
                <a:gd name="T0" fmla="*/ 226 w 1844"/>
                <a:gd name="T1" fmla="*/ 1229 h 1853"/>
                <a:gd name="T2" fmla="*/ 226 w 1844"/>
                <a:gd name="T3" fmla="*/ 1852 h 1853"/>
                <a:gd name="T4" fmla="*/ 1608 w 1844"/>
                <a:gd name="T5" fmla="*/ 1852 h 1853"/>
                <a:gd name="T6" fmla="*/ 1608 w 1844"/>
                <a:gd name="T7" fmla="*/ 1229 h 1853"/>
                <a:gd name="T8" fmla="*/ 1843 w 1844"/>
                <a:gd name="T9" fmla="*/ 614 h 1853"/>
                <a:gd name="T10" fmla="*/ 1843 w 1844"/>
                <a:gd name="T11" fmla="*/ 0 h 1853"/>
                <a:gd name="T12" fmla="*/ 0 w 1844"/>
                <a:gd name="T13" fmla="*/ 0 h 1853"/>
                <a:gd name="T14" fmla="*/ 0 w 1844"/>
                <a:gd name="T15" fmla="*/ 614 h 1853"/>
                <a:gd name="T16" fmla="*/ 226 w 1844"/>
                <a:gd name="T17" fmla="*/ 1229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4" h="1853">
                  <a:moveTo>
                    <a:pt x="226" y="1229"/>
                  </a:moveTo>
                  <a:lnTo>
                    <a:pt x="226" y="1852"/>
                  </a:lnTo>
                  <a:lnTo>
                    <a:pt x="1608" y="1852"/>
                  </a:lnTo>
                  <a:lnTo>
                    <a:pt x="1608" y="1229"/>
                  </a:lnTo>
                  <a:lnTo>
                    <a:pt x="1843" y="614"/>
                  </a:lnTo>
                  <a:lnTo>
                    <a:pt x="1843" y="0"/>
                  </a:lnTo>
                  <a:lnTo>
                    <a:pt x="0" y="0"/>
                  </a:lnTo>
                  <a:lnTo>
                    <a:pt x="0" y="614"/>
                  </a:lnTo>
                  <a:lnTo>
                    <a:pt x="226" y="12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83F2FB9-3E68-9840-B900-C8565CD6D279}"/>
              </a:ext>
            </a:extLst>
          </p:cNvPr>
          <p:cNvSpPr/>
          <p:nvPr/>
        </p:nvSpPr>
        <p:spPr>
          <a:xfrm>
            <a:off x="13583239" y="4161340"/>
            <a:ext cx="9282435" cy="810679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5D064B-4EF2-0C48-91C9-121016C0BD6B}"/>
              </a:ext>
            </a:extLst>
          </p:cNvPr>
          <p:cNvSpPr txBox="1"/>
          <p:nvPr/>
        </p:nvSpPr>
        <p:spPr>
          <a:xfrm>
            <a:off x="8133647" y="6608791"/>
            <a:ext cx="4318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32" name="Freeform 1">
            <a:extLst>
              <a:ext uri="{FF2B5EF4-FFF2-40B4-BE49-F238E27FC236}">
                <a16:creationId xmlns:a16="http://schemas.microsoft.com/office/drawing/2014/main" id="{1DA05DF9-DCCE-8E42-9E81-6B5DE128E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792" y="2143500"/>
            <a:ext cx="1094824" cy="2073879"/>
          </a:xfrm>
          <a:custGeom>
            <a:avLst/>
            <a:gdLst>
              <a:gd name="T0" fmla="*/ 471 w 1458"/>
              <a:gd name="T1" fmla="*/ 2764 h 2765"/>
              <a:gd name="T2" fmla="*/ 471 w 1458"/>
              <a:gd name="T3" fmla="*/ 2764 h 2765"/>
              <a:gd name="T4" fmla="*/ 471 w 1458"/>
              <a:gd name="T5" fmla="*/ 2764 h 2765"/>
              <a:gd name="T6" fmla="*/ 171 w 1458"/>
              <a:gd name="T7" fmla="*/ 1885 h 2765"/>
              <a:gd name="T8" fmla="*/ 1071 w 1458"/>
              <a:gd name="T9" fmla="*/ 0 h 2765"/>
              <a:gd name="T10" fmla="*/ 1071 w 1458"/>
              <a:gd name="T11" fmla="*/ 0 h 2765"/>
              <a:gd name="T12" fmla="*/ 471 w 1458"/>
              <a:gd name="T13" fmla="*/ 2764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8" h="2765">
                <a:moveTo>
                  <a:pt x="471" y="2764"/>
                </a:moveTo>
                <a:lnTo>
                  <a:pt x="471" y="2764"/>
                </a:lnTo>
                <a:lnTo>
                  <a:pt x="471" y="2764"/>
                </a:lnTo>
                <a:cubicBezTo>
                  <a:pt x="150" y="2614"/>
                  <a:pt x="0" y="2207"/>
                  <a:pt x="171" y="1885"/>
                </a:cubicBezTo>
                <a:cubicBezTo>
                  <a:pt x="1071" y="0"/>
                  <a:pt x="1071" y="0"/>
                  <a:pt x="1071" y="0"/>
                </a:cubicBezTo>
                <a:lnTo>
                  <a:pt x="1071" y="0"/>
                </a:lnTo>
                <a:cubicBezTo>
                  <a:pt x="1457" y="536"/>
                  <a:pt x="471" y="2764"/>
                  <a:pt x="471" y="276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2">
            <a:extLst>
              <a:ext uri="{FF2B5EF4-FFF2-40B4-BE49-F238E27FC236}">
                <a16:creationId xmlns:a16="http://schemas.microsoft.com/office/drawing/2014/main" id="{4442C383-AEAB-1A47-9756-395990164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407" y="2143500"/>
            <a:ext cx="820290" cy="1865499"/>
          </a:xfrm>
          <a:custGeom>
            <a:avLst/>
            <a:gdLst>
              <a:gd name="T0" fmla="*/ 1092 w 1093"/>
              <a:gd name="T1" fmla="*/ 215 h 2486"/>
              <a:gd name="T2" fmla="*/ 1092 w 1093"/>
              <a:gd name="T3" fmla="*/ 215 h 2486"/>
              <a:gd name="T4" fmla="*/ 1092 w 1093"/>
              <a:gd name="T5" fmla="*/ 194 h 2486"/>
              <a:gd name="T6" fmla="*/ 172 w 1093"/>
              <a:gd name="T7" fmla="*/ 2079 h 2486"/>
              <a:gd name="T8" fmla="*/ 107 w 1093"/>
              <a:gd name="T9" fmla="*/ 2485 h 2486"/>
              <a:gd name="T10" fmla="*/ 107 w 1093"/>
              <a:gd name="T11" fmla="*/ 1885 h 2486"/>
              <a:gd name="T12" fmla="*/ 1007 w 1093"/>
              <a:gd name="T13" fmla="*/ 0 h 2486"/>
              <a:gd name="T14" fmla="*/ 1092 w 1093"/>
              <a:gd name="T15" fmla="*/ 215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3" h="2486">
                <a:moveTo>
                  <a:pt x="1092" y="215"/>
                </a:moveTo>
                <a:lnTo>
                  <a:pt x="1092" y="215"/>
                </a:lnTo>
                <a:cubicBezTo>
                  <a:pt x="1092" y="215"/>
                  <a:pt x="1092" y="215"/>
                  <a:pt x="1092" y="194"/>
                </a:cubicBezTo>
                <a:cubicBezTo>
                  <a:pt x="172" y="2079"/>
                  <a:pt x="172" y="2079"/>
                  <a:pt x="172" y="2079"/>
                </a:cubicBezTo>
                <a:cubicBezTo>
                  <a:pt x="107" y="2207"/>
                  <a:pt x="86" y="2336"/>
                  <a:pt x="107" y="2485"/>
                </a:cubicBezTo>
                <a:cubicBezTo>
                  <a:pt x="22" y="2293"/>
                  <a:pt x="0" y="2079"/>
                  <a:pt x="107" y="1885"/>
                </a:cubicBezTo>
                <a:cubicBezTo>
                  <a:pt x="1007" y="0"/>
                  <a:pt x="1007" y="0"/>
                  <a:pt x="1007" y="0"/>
                </a:cubicBezTo>
                <a:cubicBezTo>
                  <a:pt x="1050" y="65"/>
                  <a:pt x="1071" y="129"/>
                  <a:pt x="1092" y="21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3">
            <a:extLst>
              <a:ext uri="{FF2B5EF4-FFF2-40B4-BE49-F238E27FC236}">
                <a16:creationId xmlns:a16="http://schemas.microsoft.com/office/drawing/2014/main" id="{1490A15F-1354-7A42-B33F-729A83C9E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75" y="4217379"/>
            <a:ext cx="1848962" cy="1203975"/>
          </a:xfrm>
          <a:custGeom>
            <a:avLst/>
            <a:gdLst>
              <a:gd name="T0" fmla="*/ 2335 w 2465"/>
              <a:gd name="T1" fmla="*/ 0 h 1607"/>
              <a:gd name="T2" fmla="*/ 2335 w 2465"/>
              <a:gd name="T3" fmla="*/ 0 h 1607"/>
              <a:gd name="T4" fmla="*/ 2335 w 2465"/>
              <a:gd name="T5" fmla="*/ 0 h 1607"/>
              <a:gd name="T6" fmla="*/ 1950 w 2465"/>
              <a:gd name="T7" fmla="*/ 857 h 1607"/>
              <a:gd name="T8" fmla="*/ 0 w 2465"/>
              <a:gd name="T9" fmla="*/ 1606 h 1607"/>
              <a:gd name="T10" fmla="*/ 0 w 2465"/>
              <a:gd name="T11" fmla="*/ 1606 h 1607"/>
              <a:gd name="T12" fmla="*/ 2335 w 2465"/>
              <a:gd name="T13" fmla="*/ 0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5" h="1607">
                <a:moveTo>
                  <a:pt x="2335" y="0"/>
                </a:moveTo>
                <a:lnTo>
                  <a:pt x="2335" y="0"/>
                </a:lnTo>
                <a:lnTo>
                  <a:pt x="2335" y="0"/>
                </a:lnTo>
                <a:cubicBezTo>
                  <a:pt x="2464" y="343"/>
                  <a:pt x="2292" y="728"/>
                  <a:pt x="1950" y="857"/>
                </a:cubicBezTo>
                <a:cubicBezTo>
                  <a:pt x="0" y="1606"/>
                  <a:pt x="0" y="1606"/>
                  <a:pt x="0" y="1606"/>
                </a:cubicBezTo>
                <a:lnTo>
                  <a:pt x="0" y="1606"/>
                </a:lnTo>
                <a:cubicBezTo>
                  <a:pt x="86" y="943"/>
                  <a:pt x="2335" y="0"/>
                  <a:pt x="233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4">
            <a:extLst>
              <a:ext uri="{FF2B5EF4-FFF2-40B4-BE49-F238E27FC236}">
                <a16:creationId xmlns:a16="http://schemas.microsoft.com/office/drawing/2014/main" id="{D919DCEF-A82B-4549-AAFB-8A6CCF7A3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75" y="4521680"/>
            <a:ext cx="1769579" cy="899673"/>
          </a:xfrm>
          <a:custGeom>
            <a:avLst/>
            <a:gdLst>
              <a:gd name="T0" fmla="*/ 86 w 2358"/>
              <a:gd name="T1" fmla="*/ 985 h 1200"/>
              <a:gd name="T2" fmla="*/ 86 w 2358"/>
              <a:gd name="T3" fmla="*/ 985 h 1200"/>
              <a:gd name="T4" fmla="*/ 86 w 2358"/>
              <a:gd name="T5" fmla="*/ 1007 h 1200"/>
              <a:gd name="T6" fmla="*/ 2035 w 2358"/>
              <a:gd name="T7" fmla="*/ 257 h 1200"/>
              <a:gd name="T8" fmla="*/ 2357 w 2358"/>
              <a:gd name="T9" fmla="*/ 0 h 1200"/>
              <a:gd name="T10" fmla="*/ 1950 w 2358"/>
              <a:gd name="T11" fmla="*/ 450 h 1200"/>
              <a:gd name="T12" fmla="*/ 0 w 2358"/>
              <a:gd name="T13" fmla="*/ 1199 h 1200"/>
              <a:gd name="T14" fmla="*/ 86 w 2358"/>
              <a:gd name="T15" fmla="*/ 985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8" h="1200">
                <a:moveTo>
                  <a:pt x="86" y="985"/>
                </a:moveTo>
                <a:lnTo>
                  <a:pt x="86" y="985"/>
                </a:lnTo>
                <a:lnTo>
                  <a:pt x="86" y="1007"/>
                </a:lnTo>
                <a:cubicBezTo>
                  <a:pt x="2035" y="257"/>
                  <a:pt x="2035" y="257"/>
                  <a:pt x="2035" y="257"/>
                </a:cubicBezTo>
                <a:cubicBezTo>
                  <a:pt x="2163" y="214"/>
                  <a:pt x="2271" y="107"/>
                  <a:pt x="2357" y="0"/>
                </a:cubicBezTo>
                <a:cubicBezTo>
                  <a:pt x="2292" y="193"/>
                  <a:pt x="2163" y="364"/>
                  <a:pt x="1950" y="450"/>
                </a:cubicBezTo>
                <a:cubicBezTo>
                  <a:pt x="0" y="1199"/>
                  <a:pt x="0" y="1199"/>
                  <a:pt x="0" y="1199"/>
                </a:cubicBezTo>
                <a:cubicBezTo>
                  <a:pt x="21" y="1136"/>
                  <a:pt x="43" y="1050"/>
                  <a:pt x="86" y="98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5">
            <a:extLst>
              <a:ext uri="{FF2B5EF4-FFF2-40B4-BE49-F238E27FC236}">
                <a16:creationId xmlns:a16="http://schemas.microsoft.com/office/drawing/2014/main" id="{85E6CA8B-BEDD-6141-B316-7330E5C9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082" y="4134689"/>
            <a:ext cx="482913" cy="8017678"/>
          </a:xfrm>
          <a:custGeom>
            <a:avLst/>
            <a:gdLst>
              <a:gd name="T0" fmla="*/ 642 w 643"/>
              <a:gd name="T1" fmla="*/ 10689 h 10690"/>
              <a:gd name="T2" fmla="*/ 0 w 643"/>
              <a:gd name="T3" fmla="*/ 10689 h 10690"/>
              <a:gd name="T4" fmla="*/ 192 w 643"/>
              <a:gd name="T5" fmla="*/ 0 h 10690"/>
              <a:gd name="T6" fmla="*/ 471 w 643"/>
              <a:gd name="T7" fmla="*/ 0 h 10690"/>
              <a:gd name="T8" fmla="*/ 642 w 643"/>
              <a:gd name="T9" fmla="*/ 10689 h 10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3" h="10690">
                <a:moveTo>
                  <a:pt x="642" y="10689"/>
                </a:moveTo>
                <a:lnTo>
                  <a:pt x="0" y="10689"/>
                </a:lnTo>
                <a:lnTo>
                  <a:pt x="192" y="0"/>
                </a:lnTo>
                <a:lnTo>
                  <a:pt x="471" y="0"/>
                </a:lnTo>
                <a:lnTo>
                  <a:pt x="642" y="1068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6">
            <a:extLst>
              <a:ext uri="{FF2B5EF4-FFF2-40B4-BE49-F238E27FC236}">
                <a16:creationId xmlns:a16="http://schemas.microsoft.com/office/drawing/2014/main" id="{F721515C-928F-1742-B79F-31D48FE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001" y="4134689"/>
            <a:ext cx="257995" cy="8017678"/>
          </a:xfrm>
          <a:custGeom>
            <a:avLst/>
            <a:gdLst>
              <a:gd name="T0" fmla="*/ 172 w 344"/>
              <a:gd name="T1" fmla="*/ 0 h 10690"/>
              <a:gd name="T2" fmla="*/ 0 w 344"/>
              <a:gd name="T3" fmla="*/ 0 h 10690"/>
              <a:gd name="T4" fmla="*/ 172 w 344"/>
              <a:gd name="T5" fmla="*/ 10689 h 10690"/>
              <a:gd name="T6" fmla="*/ 343 w 344"/>
              <a:gd name="T7" fmla="*/ 10689 h 10690"/>
              <a:gd name="T8" fmla="*/ 172 w 344"/>
              <a:gd name="T9" fmla="*/ 0 h 10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" h="10690">
                <a:moveTo>
                  <a:pt x="172" y="0"/>
                </a:moveTo>
                <a:lnTo>
                  <a:pt x="0" y="0"/>
                </a:lnTo>
                <a:lnTo>
                  <a:pt x="172" y="10689"/>
                </a:lnTo>
                <a:lnTo>
                  <a:pt x="343" y="10689"/>
                </a:lnTo>
                <a:lnTo>
                  <a:pt x="172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8">
            <a:extLst>
              <a:ext uri="{FF2B5EF4-FFF2-40B4-BE49-F238E27FC236}">
                <a16:creationId xmlns:a16="http://schemas.microsoft.com/office/drawing/2014/main" id="{EE2F51CF-BCED-624A-AAC7-24F7D0A40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500" y="3942847"/>
            <a:ext cx="2523715" cy="515989"/>
          </a:xfrm>
          <a:custGeom>
            <a:avLst/>
            <a:gdLst>
              <a:gd name="T0" fmla="*/ 3363 w 3364"/>
              <a:gd name="T1" fmla="*/ 342 h 686"/>
              <a:gd name="T2" fmla="*/ 3363 w 3364"/>
              <a:gd name="T3" fmla="*/ 342 h 686"/>
              <a:gd name="T4" fmla="*/ 1671 w 3364"/>
              <a:gd name="T5" fmla="*/ 685 h 686"/>
              <a:gd name="T6" fmla="*/ 0 w 3364"/>
              <a:gd name="T7" fmla="*/ 342 h 686"/>
              <a:gd name="T8" fmla="*/ 1671 w 3364"/>
              <a:gd name="T9" fmla="*/ 0 h 686"/>
              <a:gd name="T10" fmla="*/ 3363 w 3364"/>
              <a:gd name="T11" fmla="*/ 342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4" h="686">
                <a:moveTo>
                  <a:pt x="3363" y="342"/>
                </a:moveTo>
                <a:lnTo>
                  <a:pt x="3363" y="342"/>
                </a:lnTo>
                <a:cubicBezTo>
                  <a:pt x="3363" y="536"/>
                  <a:pt x="2613" y="685"/>
                  <a:pt x="1671" y="685"/>
                </a:cubicBezTo>
                <a:cubicBezTo>
                  <a:pt x="749" y="685"/>
                  <a:pt x="0" y="536"/>
                  <a:pt x="0" y="342"/>
                </a:cubicBezTo>
                <a:cubicBezTo>
                  <a:pt x="0" y="150"/>
                  <a:pt x="749" y="0"/>
                  <a:pt x="1671" y="0"/>
                </a:cubicBezTo>
                <a:cubicBezTo>
                  <a:pt x="2613" y="0"/>
                  <a:pt x="3363" y="150"/>
                  <a:pt x="3363" y="34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9">
            <a:extLst>
              <a:ext uri="{FF2B5EF4-FFF2-40B4-BE49-F238E27FC236}">
                <a16:creationId xmlns:a16="http://schemas.microsoft.com/office/drawing/2014/main" id="{1AFD2C8E-D003-9E43-88A9-B60B7E001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500" y="4134689"/>
            <a:ext cx="2523715" cy="320838"/>
          </a:xfrm>
          <a:custGeom>
            <a:avLst/>
            <a:gdLst>
              <a:gd name="T0" fmla="*/ 3320 w 3364"/>
              <a:gd name="T1" fmla="*/ 0 h 429"/>
              <a:gd name="T2" fmla="*/ 3320 w 3364"/>
              <a:gd name="T3" fmla="*/ 0 h 429"/>
              <a:gd name="T4" fmla="*/ 1671 w 3364"/>
              <a:gd name="T5" fmla="*/ 257 h 429"/>
              <a:gd name="T6" fmla="*/ 43 w 3364"/>
              <a:gd name="T7" fmla="*/ 0 h 429"/>
              <a:gd name="T8" fmla="*/ 0 w 3364"/>
              <a:gd name="T9" fmla="*/ 85 h 429"/>
              <a:gd name="T10" fmla="*/ 1671 w 3364"/>
              <a:gd name="T11" fmla="*/ 428 h 429"/>
              <a:gd name="T12" fmla="*/ 3363 w 3364"/>
              <a:gd name="T13" fmla="*/ 85 h 429"/>
              <a:gd name="T14" fmla="*/ 3320 w 3364"/>
              <a:gd name="T15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4" h="429">
                <a:moveTo>
                  <a:pt x="3320" y="0"/>
                </a:moveTo>
                <a:lnTo>
                  <a:pt x="3320" y="0"/>
                </a:lnTo>
                <a:cubicBezTo>
                  <a:pt x="3127" y="150"/>
                  <a:pt x="2463" y="257"/>
                  <a:pt x="1671" y="257"/>
                </a:cubicBezTo>
                <a:cubicBezTo>
                  <a:pt x="900" y="257"/>
                  <a:pt x="235" y="150"/>
                  <a:pt x="43" y="0"/>
                </a:cubicBezTo>
                <a:cubicBezTo>
                  <a:pt x="21" y="22"/>
                  <a:pt x="0" y="43"/>
                  <a:pt x="0" y="85"/>
                </a:cubicBezTo>
                <a:cubicBezTo>
                  <a:pt x="0" y="279"/>
                  <a:pt x="749" y="428"/>
                  <a:pt x="1671" y="428"/>
                </a:cubicBezTo>
                <a:cubicBezTo>
                  <a:pt x="2613" y="428"/>
                  <a:pt x="3363" y="279"/>
                  <a:pt x="3363" y="85"/>
                </a:cubicBezTo>
                <a:cubicBezTo>
                  <a:pt x="3363" y="43"/>
                  <a:pt x="3341" y="22"/>
                  <a:pt x="33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10">
            <a:extLst>
              <a:ext uri="{FF2B5EF4-FFF2-40B4-BE49-F238E27FC236}">
                <a16:creationId xmlns:a16="http://schemas.microsoft.com/office/drawing/2014/main" id="{E0B2B597-135E-B646-B3CD-FDE5ABCD0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500" y="3992460"/>
            <a:ext cx="466374" cy="403530"/>
          </a:xfrm>
          <a:custGeom>
            <a:avLst/>
            <a:gdLst>
              <a:gd name="T0" fmla="*/ 0 w 622"/>
              <a:gd name="T1" fmla="*/ 278 h 536"/>
              <a:gd name="T2" fmla="*/ 0 w 622"/>
              <a:gd name="T3" fmla="*/ 278 h 536"/>
              <a:gd name="T4" fmla="*/ 557 w 622"/>
              <a:gd name="T5" fmla="*/ 535 h 536"/>
              <a:gd name="T6" fmla="*/ 621 w 622"/>
              <a:gd name="T7" fmla="*/ 257 h 536"/>
              <a:gd name="T8" fmla="*/ 578 w 622"/>
              <a:gd name="T9" fmla="*/ 0 h 536"/>
              <a:gd name="T10" fmla="*/ 0 w 622"/>
              <a:gd name="T11" fmla="*/ 27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2" h="536">
                <a:moveTo>
                  <a:pt x="0" y="278"/>
                </a:moveTo>
                <a:lnTo>
                  <a:pt x="0" y="278"/>
                </a:lnTo>
                <a:cubicBezTo>
                  <a:pt x="0" y="364"/>
                  <a:pt x="214" y="472"/>
                  <a:pt x="557" y="535"/>
                </a:cubicBezTo>
                <a:cubicBezTo>
                  <a:pt x="599" y="450"/>
                  <a:pt x="621" y="343"/>
                  <a:pt x="621" y="257"/>
                </a:cubicBezTo>
                <a:cubicBezTo>
                  <a:pt x="621" y="171"/>
                  <a:pt x="621" y="86"/>
                  <a:pt x="578" y="0"/>
                </a:cubicBezTo>
                <a:cubicBezTo>
                  <a:pt x="214" y="64"/>
                  <a:pt x="0" y="171"/>
                  <a:pt x="0" y="2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11">
            <a:extLst>
              <a:ext uri="{FF2B5EF4-FFF2-40B4-BE49-F238E27FC236}">
                <a16:creationId xmlns:a16="http://schemas.microsoft.com/office/drawing/2014/main" id="{3F5B9511-D492-5749-8E22-AD483AA77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500" y="4134689"/>
            <a:ext cx="466374" cy="257995"/>
          </a:xfrm>
          <a:custGeom>
            <a:avLst/>
            <a:gdLst>
              <a:gd name="T0" fmla="*/ 21 w 622"/>
              <a:gd name="T1" fmla="*/ 128 h 343"/>
              <a:gd name="T2" fmla="*/ 21 w 622"/>
              <a:gd name="T3" fmla="*/ 128 h 343"/>
              <a:gd name="T4" fmla="*/ 43 w 622"/>
              <a:gd name="T5" fmla="*/ 150 h 343"/>
              <a:gd name="T6" fmla="*/ 43 w 622"/>
              <a:gd name="T7" fmla="*/ 171 h 343"/>
              <a:gd name="T8" fmla="*/ 85 w 622"/>
              <a:gd name="T9" fmla="*/ 193 h 343"/>
              <a:gd name="T10" fmla="*/ 107 w 622"/>
              <a:gd name="T11" fmla="*/ 193 h 343"/>
              <a:gd name="T12" fmla="*/ 150 w 622"/>
              <a:gd name="T13" fmla="*/ 214 h 343"/>
              <a:gd name="T14" fmla="*/ 171 w 622"/>
              <a:gd name="T15" fmla="*/ 235 h 343"/>
              <a:gd name="T16" fmla="*/ 214 w 622"/>
              <a:gd name="T17" fmla="*/ 257 h 343"/>
              <a:gd name="T18" fmla="*/ 257 w 622"/>
              <a:gd name="T19" fmla="*/ 257 h 343"/>
              <a:gd name="T20" fmla="*/ 321 w 622"/>
              <a:gd name="T21" fmla="*/ 279 h 343"/>
              <a:gd name="T22" fmla="*/ 342 w 622"/>
              <a:gd name="T23" fmla="*/ 279 h 343"/>
              <a:gd name="T24" fmla="*/ 428 w 622"/>
              <a:gd name="T25" fmla="*/ 300 h 343"/>
              <a:gd name="T26" fmla="*/ 449 w 622"/>
              <a:gd name="T27" fmla="*/ 321 h 343"/>
              <a:gd name="T28" fmla="*/ 535 w 622"/>
              <a:gd name="T29" fmla="*/ 321 h 343"/>
              <a:gd name="T30" fmla="*/ 557 w 622"/>
              <a:gd name="T31" fmla="*/ 342 h 343"/>
              <a:gd name="T32" fmla="*/ 621 w 622"/>
              <a:gd name="T33" fmla="*/ 171 h 343"/>
              <a:gd name="T34" fmla="*/ 43 w 622"/>
              <a:gd name="T35" fmla="*/ 0 h 343"/>
              <a:gd name="T36" fmla="*/ 43 w 622"/>
              <a:gd name="T37" fmla="*/ 0 h 343"/>
              <a:gd name="T38" fmla="*/ 21 w 622"/>
              <a:gd name="T39" fmla="*/ 0 h 343"/>
              <a:gd name="T40" fmla="*/ 0 w 622"/>
              <a:gd name="T41" fmla="*/ 43 h 343"/>
              <a:gd name="T42" fmla="*/ 0 w 622"/>
              <a:gd name="T43" fmla="*/ 43 h 343"/>
              <a:gd name="T44" fmla="*/ 0 w 622"/>
              <a:gd name="T45" fmla="*/ 85 h 343"/>
              <a:gd name="T46" fmla="*/ 0 w 622"/>
              <a:gd name="T47" fmla="*/ 107 h 343"/>
              <a:gd name="T48" fmla="*/ 21 w 622"/>
              <a:gd name="T49" fmla="*/ 128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22" h="343">
                <a:moveTo>
                  <a:pt x="21" y="128"/>
                </a:moveTo>
                <a:lnTo>
                  <a:pt x="21" y="128"/>
                </a:lnTo>
                <a:cubicBezTo>
                  <a:pt x="21" y="128"/>
                  <a:pt x="21" y="150"/>
                  <a:pt x="43" y="150"/>
                </a:cubicBezTo>
                <a:cubicBezTo>
                  <a:pt x="43" y="150"/>
                  <a:pt x="43" y="150"/>
                  <a:pt x="43" y="171"/>
                </a:cubicBezTo>
                <a:cubicBezTo>
                  <a:pt x="64" y="171"/>
                  <a:pt x="64" y="171"/>
                  <a:pt x="85" y="193"/>
                </a:cubicBezTo>
                <a:cubicBezTo>
                  <a:pt x="85" y="193"/>
                  <a:pt x="85" y="193"/>
                  <a:pt x="107" y="193"/>
                </a:cubicBezTo>
                <a:cubicBezTo>
                  <a:pt x="107" y="214"/>
                  <a:pt x="128" y="214"/>
                  <a:pt x="150" y="214"/>
                </a:cubicBezTo>
                <a:cubicBezTo>
                  <a:pt x="150" y="214"/>
                  <a:pt x="150" y="235"/>
                  <a:pt x="171" y="235"/>
                </a:cubicBezTo>
                <a:cubicBezTo>
                  <a:pt x="192" y="235"/>
                  <a:pt x="192" y="235"/>
                  <a:pt x="214" y="257"/>
                </a:cubicBezTo>
                <a:cubicBezTo>
                  <a:pt x="235" y="257"/>
                  <a:pt x="235" y="257"/>
                  <a:pt x="257" y="257"/>
                </a:cubicBezTo>
                <a:cubicBezTo>
                  <a:pt x="278" y="257"/>
                  <a:pt x="300" y="279"/>
                  <a:pt x="321" y="279"/>
                </a:cubicBezTo>
                <a:lnTo>
                  <a:pt x="342" y="279"/>
                </a:lnTo>
                <a:cubicBezTo>
                  <a:pt x="364" y="300"/>
                  <a:pt x="385" y="300"/>
                  <a:pt x="428" y="300"/>
                </a:cubicBezTo>
                <a:lnTo>
                  <a:pt x="449" y="321"/>
                </a:lnTo>
                <a:cubicBezTo>
                  <a:pt x="492" y="321"/>
                  <a:pt x="514" y="321"/>
                  <a:pt x="535" y="321"/>
                </a:cubicBezTo>
                <a:cubicBezTo>
                  <a:pt x="557" y="342"/>
                  <a:pt x="557" y="342"/>
                  <a:pt x="557" y="342"/>
                </a:cubicBezTo>
                <a:cubicBezTo>
                  <a:pt x="599" y="279"/>
                  <a:pt x="599" y="235"/>
                  <a:pt x="621" y="171"/>
                </a:cubicBezTo>
                <a:cubicBezTo>
                  <a:pt x="342" y="128"/>
                  <a:pt x="150" y="64"/>
                  <a:pt x="43" y="0"/>
                </a:cubicBezTo>
                <a:lnTo>
                  <a:pt x="43" y="0"/>
                </a:lnTo>
                <a:cubicBezTo>
                  <a:pt x="43" y="0"/>
                  <a:pt x="43" y="0"/>
                  <a:pt x="21" y="0"/>
                </a:cubicBezTo>
                <a:cubicBezTo>
                  <a:pt x="21" y="22"/>
                  <a:pt x="21" y="22"/>
                  <a:pt x="0" y="43"/>
                </a:cubicBezTo>
                <a:lnTo>
                  <a:pt x="0" y="43"/>
                </a:lnTo>
                <a:cubicBezTo>
                  <a:pt x="0" y="64"/>
                  <a:pt x="0" y="64"/>
                  <a:pt x="0" y="85"/>
                </a:cubicBezTo>
                <a:lnTo>
                  <a:pt x="0" y="107"/>
                </a:lnTo>
                <a:cubicBezTo>
                  <a:pt x="0" y="128"/>
                  <a:pt x="0" y="128"/>
                  <a:pt x="21" y="1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12">
            <a:extLst>
              <a:ext uri="{FF2B5EF4-FFF2-40B4-BE49-F238E27FC236}">
                <a16:creationId xmlns:a16="http://schemas.microsoft.com/office/drawing/2014/main" id="{445F7B5B-D94B-E546-BF9B-2D54A1C2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709" y="4005691"/>
            <a:ext cx="1832423" cy="1432202"/>
          </a:xfrm>
          <a:custGeom>
            <a:avLst/>
            <a:gdLst>
              <a:gd name="T0" fmla="*/ 0 w 2443"/>
              <a:gd name="T1" fmla="*/ 279 h 1908"/>
              <a:gd name="T2" fmla="*/ 0 w 2443"/>
              <a:gd name="T3" fmla="*/ 279 h 1908"/>
              <a:gd name="T4" fmla="*/ 0 w 2443"/>
              <a:gd name="T5" fmla="*/ 279 h 1908"/>
              <a:gd name="T6" fmla="*/ 942 w 2443"/>
              <a:gd name="T7" fmla="*/ 257 h 1908"/>
              <a:gd name="T8" fmla="*/ 2442 w 2443"/>
              <a:gd name="T9" fmla="*/ 1693 h 1908"/>
              <a:gd name="T10" fmla="*/ 2442 w 2443"/>
              <a:gd name="T11" fmla="*/ 1693 h 1908"/>
              <a:gd name="T12" fmla="*/ 0 w 2443"/>
              <a:gd name="T13" fmla="*/ 279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43" h="1908">
                <a:moveTo>
                  <a:pt x="0" y="279"/>
                </a:moveTo>
                <a:lnTo>
                  <a:pt x="0" y="279"/>
                </a:lnTo>
                <a:lnTo>
                  <a:pt x="0" y="279"/>
                </a:lnTo>
                <a:cubicBezTo>
                  <a:pt x="257" y="22"/>
                  <a:pt x="664" y="0"/>
                  <a:pt x="942" y="257"/>
                </a:cubicBezTo>
                <a:cubicBezTo>
                  <a:pt x="2442" y="1693"/>
                  <a:pt x="2442" y="1693"/>
                  <a:pt x="2442" y="1693"/>
                </a:cubicBezTo>
                <a:lnTo>
                  <a:pt x="2442" y="1693"/>
                </a:lnTo>
                <a:cubicBezTo>
                  <a:pt x="1799" y="1907"/>
                  <a:pt x="0" y="279"/>
                  <a:pt x="0" y="27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13">
            <a:extLst>
              <a:ext uri="{FF2B5EF4-FFF2-40B4-BE49-F238E27FC236}">
                <a16:creationId xmlns:a16="http://schemas.microsoft.com/office/drawing/2014/main" id="{F1BD894F-F49D-314C-9805-9905F1621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240" y="4038767"/>
            <a:ext cx="1557891" cy="1253590"/>
          </a:xfrm>
          <a:custGeom>
            <a:avLst/>
            <a:gdLst>
              <a:gd name="T0" fmla="*/ 1864 w 2079"/>
              <a:gd name="T1" fmla="*/ 1671 h 1672"/>
              <a:gd name="T2" fmla="*/ 1864 w 2079"/>
              <a:gd name="T3" fmla="*/ 1671 h 1672"/>
              <a:gd name="T4" fmla="*/ 1864 w 2079"/>
              <a:gd name="T5" fmla="*/ 1671 h 1672"/>
              <a:gd name="T6" fmla="*/ 364 w 2079"/>
              <a:gd name="T7" fmla="*/ 214 h 1672"/>
              <a:gd name="T8" fmla="*/ 0 w 2079"/>
              <a:gd name="T9" fmla="*/ 43 h 1672"/>
              <a:gd name="T10" fmla="*/ 578 w 2079"/>
              <a:gd name="T11" fmla="*/ 214 h 1672"/>
              <a:gd name="T12" fmla="*/ 2078 w 2079"/>
              <a:gd name="T13" fmla="*/ 1650 h 1672"/>
              <a:gd name="T14" fmla="*/ 1864 w 2079"/>
              <a:gd name="T15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79" h="1672">
                <a:moveTo>
                  <a:pt x="1864" y="1671"/>
                </a:moveTo>
                <a:lnTo>
                  <a:pt x="1864" y="1671"/>
                </a:lnTo>
                <a:lnTo>
                  <a:pt x="1864" y="1671"/>
                </a:lnTo>
                <a:cubicBezTo>
                  <a:pt x="364" y="214"/>
                  <a:pt x="364" y="214"/>
                  <a:pt x="364" y="214"/>
                </a:cubicBezTo>
                <a:cubicBezTo>
                  <a:pt x="258" y="129"/>
                  <a:pt x="129" y="65"/>
                  <a:pt x="0" y="43"/>
                </a:cubicBezTo>
                <a:cubicBezTo>
                  <a:pt x="193" y="0"/>
                  <a:pt x="407" y="65"/>
                  <a:pt x="578" y="214"/>
                </a:cubicBezTo>
                <a:cubicBezTo>
                  <a:pt x="2078" y="1650"/>
                  <a:pt x="2078" y="1650"/>
                  <a:pt x="2078" y="1650"/>
                </a:cubicBezTo>
                <a:cubicBezTo>
                  <a:pt x="2014" y="1671"/>
                  <a:pt x="1928" y="1671"/>
                  <a:pt x="1864" y="167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14">
            <a:extLst>
              <a:ext uri="{FF2B5EF4-FFF2-40B4-BE49-F238E27FC236}">
                <a16:creationId xmlns:a16="http://schemas.microsoft.com/office/drawing/2014/main" id="{288F72F5-BC4C-C949-B1C3-6364CBC26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734" y="4038767"/>
            <a:ext cx="853367" cy="1624044"/>
          </a:xfrm>
          <a:custGeom>
            <a:avLst/>
            <a:gdLst>
              <a:gd name="T0" fmla="*/ 365 w 1137"/>
              <a:gd name="T1" fmla="*/ 2164 h 2165"/>
              <a:gd name="T2" fmla="*/ 365 w 1137"/>
              <a:gd name="T3" fmla="*/ 2164 h 2165"/>
              <a:gd name="T4" fmla="*/ 365 w 1137"/>
              <a:gd name="T5" fmla="*/ 2164 h 2165"/>
              <a:gd name="T6" fmla="*/ 129 w 1137"/>
              <a:gd name="T7" fmla="*/ 1478 h 2165"/>
              <a:gd name="T8" fmla="*/ 836 w 1137"/>
              <a:gd name="T9" fmla="*/ 0 h 2165"/>
              <a:gd name="T10" fmla="*/ 836 w 1137"/>
              <a:gd name="T11" fmla="*/ 0 h 2165"/>
              <a:gd name="T12" fmla="*/ 365 w 1137"/>
              <a:gd name="T13" fmla="*/ 2164 h 2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7" h="2165">
                <a:moveTo>
                  <a:pt x="365" y="2164"/>
                </a:moveTo>
                <a:lnTo>
                  <a:pt x="365" y="2164"/>
                </a:lnTo>
                <a:lnTo>
                  <a:pt x="365" y="2164"/>
                </a:lnTo>
                <a:cubicBezTo>
                  <a:pt x="108" y="2036"/>
                  <a:pt x="0" y="1735"/>
                  <a:pt x="129" y="1478"/>
                </a:cubicBezTo>
                <a:cubicBezTo>
                  <a:pt x="836" y="0"/>
                  <a:pt x="836" y="0"/>
                  <a:pt x="836" y="0"/>
                </a:cubicBezTo>
                <a:lnTo>
                  <a:pt x="836" y="0"/>
                </a:lnTo>
                <a:cubicBezTo>
                  <a:pt x="1136" y="429"/>
                  <a:pt x="365" y="2164"/>
                  <a:pt x="365" y="216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15">
            <a:extLst>
              <a:ext uri="{FF2B5EF4-FFF2-40B4-BE49-F238E27FC236}">
                <a16:creationId xmlns:a16="http://schemas.microsoft.com/office/drawing/2014/main" id="{3A6D9260-D4D6-D84C-8B37-A75273ABB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810" y="4038767"/>
            <a:ext cx="644985" cy="1461969"/>
          </a:xfrm>
          <a:custGeom>
            <a:avLst/>
            <a:gdLst>
              <a:gd name="T0" fmla="*/ 857 w 858"/>
              <a:gd name="T1" fmla="*/ 172 h 1951"/>
              <a:gd name="T2" fmla="*/ 857 w 858"/>
              <a:gd name="T3" fmla="*/ 172 h 1951"/>
              <a:gd name="T4" fmla="*/ 836 w 858"/>
              <a:gd name="T5" fmla="*/ 151 h 1951"/>
              <a:gd name="T6" fmla="*/ 128 w 858"/>
              <a:gd name="T7" fmla="*/ 1628 h 1951"/>
              <a:gd name="T8" fmla="*/ 86 w 858"/>
              <a:gd name="T9" fmla="*/ 1950 h 1951"/>
              <a:gd name="T10" fmla="*/ 86 w 858"/>
              <a:gd name="T11" fmla="*/ 1478 h 1951"/>
              <a:gd name="T12" fmla="*/ 793 w 858"/>
              <a:gd name="T13" fmla="*/ 0 h 1951"/>
              <a:gd name="T14" fmla="*/ 857 w 858"/>
              <a:gd name="T15" fmla="*/ 172 h 1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8" h="1951">
                <a:moveTo>
                  <a:pt x="857" y="172"/>
                </a:moveTo>
                <a:lnTo>
                  <a:pt x="857" y="172"/>
                </a:lnTo>
                <a:cubicBezTo>
                  <a:pt x="857" y="172"/>
                  <a:pt x="836" y="172"/>
                  <a:pt x="836" y="151"/>
                </a:cubicBezTo>
                <a:cubicBezTo>
                  <a:pt x="128" y="1628"/>
                  <a:pt x="128" y="1628"/>
                  <a:pt x="128" y="1628"/>
                </a:cubicBezTo>
                <a:cubicBezTo>
                  <a:pt x="86" y="1735"/>
                  <a:pt x="65" y="1842"/>
                  <a:pt x="86" y="1950"/>
                </a:cubicBezTo>
                <a:cubicBezTo>
                  <a:pt x="0" y="1800"/>
                  <a:pt x="0" y="1628"/>
                  <a:pt x="86" y="1478"/>
                </a:cubicBezTo>
                <a:cubicBezTo>
                  <a:pt x="793" y="0"/>
                  <a:pt x="793" y="0"/>
                  <a:pt x="793" y="0"/>
                </a:cubicBezTo>
                <a:cubicBezTo>
                  <a:pt x="814" y="43"/>
                  <a:pt x="836" y="107"/>
                  <a:pt x="857" y="172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16">
            <a:extLst>
              <a:ext uri="{FF2B5EF4-FFF2-40B4-BE49-F238E27FC236}">
                <a16:creationId xmlns:a16="http://schemas.microsoft.com/office/drawing/2014/main" id="{D8FC2CFF-E360-EB41-B215-CC5F4F918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219" y="5662811"/>
            <a:ext cx="1432200" cy="932750"/>
          </a:xfrm>
          <a:custGeom>
            <a:avLst/>
            <a:gdLst>
              <a:gd name="T0" fmla="*/ 1822 w 1908"/>
              <a:gd name="T1" fmla="*/ 0 h 1244"/>
              <a:gd name="T2" fmla="*/ 1822 w 1908"/>
              <a:gd name="T3" fmla="*/ 0 h 1244"/>
              <a:gd name="T4" fmla="*/ 1822 w 1908"/>
              <a:gd name="T5" fmla="*/ 0 h 1244"/>
              <a:gd name="T6" fmla="*/ 1521 w 1908"/>
              <a:gd name="T7" fmla="*/ 664 h 1244"/>
              <a:gd name="T8" fmla="*/ 0 w 1908"/>
              <a:gd name="T9" fmla="*/ 1243 h 1244"/>
              <a:gd name="T10" fmla="*/ 0 w 1908"/>
              <a:gd name="T11" fmla="*/ 1243 h 1244"/>
              <a:gd name="T12" fmla="*/ 1822 w 1908"/>
              <a:gd name="T13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8" h="1244">
                <a:moveTo>
                  <a:pt x="1822" y="0"/>
                </a:moveTo>
                <a:lnTo>
                  <a:pt x="1822" y="0"/>
                </a:lnTo>
                <a:lnTo>
                  <a:pt x="1822" y="0"/>
                </a:lnTo>
                <a:cubicBezTo>
                  <a:pt x="1907" y="257"/>
                  <a:pt x="1778" y="557"/>
                  <a:pt x="1521" y="664"/>
                </a:cubicBezTo>
                <a:cubicBezTo>
                  <a:pt x="0" y="1243"/>
                  <a:pt x="0" y="1243"/>
                  <a:pt x="0" y="1243"/>
                </a:cubicBezTo>
                <a:lnTo>
                  <a:pt x="0" y="1243"/>
                </a:lnTo>
                <a:cubicBezTo>
                  <a:pt x="65" y="750"/>
                  <a:pt x="1822" y="0"/>
                  <a:pt x="182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17">
            <a:extLst>
              <a:ext uri="{FF2B5EF4-FFF2-40B4-BE49-F238E27FC236}">
                <a16:creationId xmlns:a16="http://schemas.microsoft.com/office/drawing/2014/main" id="{39974353-DB65-2944-883A-D841E6302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219" y="5904266"/>
            <a:ext cx="1366047" cy="691294"/>
          </a:xfrm>
          <a:custGeom>
            <a:avLst/>
            <a:gdLst>
              <a:gd name="T0" fmla="*/ 65 w 1823"/>
              <a:gd name="T1" fmla="*/ 772 h 923"/>
              <a:gd name="T2" fmla="*/ 65 w 1823"/>
              <a:gd name="T3" fmla="*/ 772 h 923"/>
              <a:gd name="T4" fmla="*/ 65 w 1823"/>
              <a:gd name="T5" fmla="*/ 793 h 923"/>
              <a:gd name="T6" fmla="*/ 1586 w 1823"/>
              <a:gd name="T7" fmla="*/ 193 h 923"/>
              <a:gd name="T8" fmla="*/ 1822 w 1823"/>
              <a:gd name="T9" fmla="*/ 0 h 923"/>
              <a:gd name="T10" fmla="*/ 1521 w 1823"/>
              <a:gd name="T11" fmla="*/ 343 h 923"/>
              <a:gd name="T12" fmla="*/ 0 w 1823"/>
              <a:gd name="T13" fmla="*/ 922 h 923"/>
              <a:gd name="T14" fmla="*/ 65 w 1823"/>
              <a:gd name="T15" fmla="*/ 772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3" h="923">
                <a:moveTo>
                  <a:pt x="65" y="772"/>
                </a:moveTo>
                <a:lnTo>
                  <a:pt x="65" y="772"/>
                </a:lnTo>
                <a:cubicBezTo>
                  <a:pt x="65" y="772"/>
                  <a:pt x="65" y="772"/>
                  <a:pt x="65" y="793"/>
                </a:cubicBezTo>
                <a:cubicBezTo>
                  <a:pt x="1586" y="193"/>
                  <a:pt x="1586" y="193"/>
                  <a:pt x="1586" y="193"/>
                </a:cubicBezTo>
                <a:cubicBezTo>
                  <a:pt x="1693" y="150"/>
                  <a:pt x="1778" y="86"/>
                  <a:pt x="1822" y="0"/>
                </a:cubicBezTo>
                <a:cubicBezTo>
                  <a:pt x="1778" y="150"/>
                  <a:pt x="1671" y="279"/>
                  <a:pt x="1521" y="343"/>
                </a:cubicBezTo>
                <a:cubicBezTo>
                  <a:pt x="0" y="922"/>
                  <a:pt x="0" y="922"/>
                  <a:pt x="0" y="922"/>
                </a:cubicBezTo>
                <a:cubicBezTo>
                  <a:pt x="0" y="878"/>
                  <a:pt x="22" y="836"/>
                  <a:pt x="65" y="77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Freeform 18">
            <a:extLst>
              <a:ext uri="{FF2B5EF4-FFF2-40B4-BE49-F238E27FC236}">
                <a16:creationId xmlns:a16="http://schemas.microsoft.com/office/drawing/2014/main" id="{17258893-B40B-D94C-A933-9351CC188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720" y="5596658"/>
            <a:ext cx="370454" cy="6572246"/>
          </a:xfrm>
          <a:custGeom>
            <a:avLst/>
            <a:gdLst>
              <a:gd name="T0" fmla="*/ 493 w 494"/>
              <a:gd name="T1" fmla="*/ 8762 h 8763"/>
              <a:gd name="T2" fmla="*/ 0 w 494"/>
              <a:gd name="T3" fmla="*/ 8762 h 8763"/>
              <a:gd name="T4" fmla="*/ 129 w 494"/>
              <a:gd name="T5" fmla="*/ 0 h 8763"/>
              <a:gd name="T6" fmla="*/ 343 w 494"/>
              <a:gd name="T7" fmla="*/ 0 h 8763"/>
              <a:gd name="T8" fmla="*/ 493 w 494"/>
              <a:gd name="T9" fmla="*/ 8762 h 8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8763">
                <a:moveTo>
                  <a:pt x="493" y="8762"/>
                </a:moveTo>
                <a:lnTo>
                  <a:pt x="0" y="8762"/>
                </a:lnTo>
                <a:lnTo>
                  <a:pt x="129" y="0"/>
                </a:lnTo>
                <a:lnTo>
                  <a:pt x="343" y="0"/>
                </a:lnTo>
                <a:lnTo>
                  <a:pt x="493" y="8762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Freeform 19">
            <a:extLst>
              <a:ext uri="{FF2B5EF4-FFF2-40B4-BE49-F238E27FC236}">
                <a16:creationId xmlns:a16="http://schemas.microsoft.com/office/drawing/2014/main" id="{D33F4C93-01B3-2245-8DE1-CA4485ED2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179" y="5596658"/>
            <a:ext cx="257995" cy="6572246"/>
          </a:xfrm>
          <a:custGeom>
            <a:avLst/>
            <a:gdLst>
              <a:gd name="T0" fmla="*/ 193 w 344"/>
              <a:gd name="T1" fmla="*/ 0 h 8763"/>
              <a:gd name="T2" fmla="*/ 0 w 344"/>
              <a:gd name="T3" fmla="*/ 0 h 8763"/>
              <a:gd name="T4" fmla="*/ 129 w 344"/>
              <a:gd name="T5" fmla="*/ 8762 h 8763"/>
              <a:gd name="T6" fmla="*/ 343 w 344"/>
              <a:gd name="T7" fmla="*/ 8762 h 8763"/>
              <a:gd name="T8" fmla="*/ 193 w 344"/>
              <a:gd name="T9" fmla="*/ 0 h 8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" h="8763">
                <a:moveTo>
                  <a:pt x="193" y="0"/>
                </a:moveTo>
                <a:lnTo>
                  <a:pt x="0" y="0"/>
                </a:lnTo>
                <a:lnTo>
                  <a:pt x="129" y="8762"/>
                </a:lnTo>
                <a:lnTo>
                  <a:pt x="343" y="8762"/>
                </a:lnTo>
                <a:lnTo>
                  <a:pt x="193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21">
            <a:extLst>
              <a:ext uri="{FF2B5EF4-FFF2-40B4-BE49-F238E27FC236}">
                <a16:creationId xmlns:a16="http://schemas.microsoft.com/office/drawing/2014/main" id="{5A3A17CD-5CDA-E543-A8E5-A510C3A9B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975" y="5437893"/>
            <a:ext cx="1977958" cy="420067"/>
          </a:xfrm>
          <a:custGeom>
            <a:avLst/>
            <a:gdLst>
              <a:gd name="T0" fmla="*/ 2635 w 2636"/>
              <a:gd name="T1" fmla="*/ 279 h 558"/>
              <a:gd name="T2" fmla="*/ 2635 w 2636"/>
              <a:gd name="T3" fmla="*/ 279 h 558"/>
              <a:gd name="T4" fmla="*/ 1307 w 2636"/>
              <a:gd name="T5" fmla="*/ 557 h 558"/>
              <a:gd name="T6" fmla="*/ 0 w 2636"/>
              <a:gd name="T7" fmla="*/ 279 h 558"/>
              <a:gd name="T8" fmla="*/ 1307 w 2636"/>
              <a:gd name="T9" fmla="*/ 0 h 558"/>
              <a:gd name="T10" fmla="*/ 2635 w 2636"/>
              <a:gd name="T11" fmla="*/ 279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6" h="558">
                <a:moveTo>
                  <a:pt x="2635" y="279"/>
                </a:moveTo>
                <a:lnTo>
                  <a:pt x="2635" y="279"/>
                </a:lnTo>
                <a:cubicBezTo>
                  <a:pt x="2635" y="429"/>
                  <a:pt x="2035" y="557"/>
                  <a:pt x="1307" y="557"/>
                </a:cubicBezTo>
                <a:cubicBezTo>
                  <a:pt x="578" y="557"/>
                  <a:pt x="0" y="429"/>
                  <a:pt x="0" y="279"/>
                </a:cubicBezTo>
                <a:cubicBezTo>
                  <a:pt x="0" y="128"/>
                  <a:pt x="578" y="0"/>
                  <a:pt x="1307" y="0"/>
                </a:cubicBezTo>
                <a:cubicBezTo>
                  <a:pt x="2035" y="0"/>
                  <a:pt x="2635" y="128"/>
                  <a:pt x="2635" y="27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Freeform 22">
            <a:extLst>
              <a:ext uri="{FF2B5EF4-FFF2-40B4-BE49-F238E27FC236}">
                <a16:creationId xmlns:a16="http://schemas.microsoft.com/office/drawing/2014/main" id="{01EC2E6E-046F-0A40-86AE-E738F1D8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975" y="5596658"/>
            <a:ext cx="1977958" cy="257995"/>
          </a:xfrm>
          <a:custGeom>
            <a:avLst/>
            <a:gdLst>
              <a:gd name="T0" fmla="*/ 2592 w 2636"/>
              <a:gd name="T1" fmla="*/ 0 h 344"/>
              <a:gd name="T2" fmla="*/ 2592 w 2636"/>
              <a:gd name="T3" fmla="*/ 0 h 344"/>
              <a:gd name="T4" fmla="*/ 1307 w 2636"/>
              <a:gd name="T5" fmla="*/ 193 h 344"/>
              <a:gd name="T6" fmla="*/ 42 w 2636"/>
              <a:gd name="T7" fmla="*/ 0 h 344"/>
              <a:gd name="T8" fmla="*/ 0 w 2636"/>
              <a:gd name="T9" fmla="*/ 65 h 344"/>
              <a:gd name="T10" fmla="*/ 1307 w 2636"/>
              <a:gd name="T11" fmla="*/ 343 h 344"/>
              <a:gd name="T12" fmla="*/ 2635 w 2636"/>
              <a:gd name="T13" fmla="*/ 65 h 344"/>
              <a:gd name="T14" fmla="*/ 2592 w 2636"/>
              <a:gd name="T15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6" h="344">
                <a:moveTo>
                  <a:pt x="2592" y="0"/>
                </a:moveTo>
                <a:lnTo>
                  <a:pt x="2592" y="0"/>
                </a:lnTo>
                <a:cubicBezTo>
                  <a:pt x="2442" y="107"/>
                  <a:pt x="1928" y="193"/>
                  <a:pt x="1307" y="193"/>
                </a:cubicBezTo>
                <a:cubicBezTo>
                  <a:pt x="707" y="193"/>
                  <a:pt x="193" y="107"/>
                  <a:pt x="42" y="0"/>
                </a:cubicBezTo>
                <a:cubicBezTo>
                  <a:pt x="0" y="21"/>
                  <a:pt x="0" y="43"/>
                  <a:pt x="0" y="65"/>
                </a:cubicBezTo>
                <a:cubicBezTo>
                  <a:pt x="0" y="215"/>
                  <a:pt x="578" y="343"/>
                  <a:pt x="1307" y="343"/>
                </a:cubicBezTo>
                <a:cubicBezTo>
                  <a:pt x="2035" y="343"/>
                  <a:pt x="2635" y="215"/>
                  <a:pt x="2635" y="65"/>
                </a:cubicBezTo>
                <a:cubicBezTo>
                  <a:pt x="2635" y="43"/>
                  <a:pt x="2613" y="21"/>
                  <a:pt x="259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Freeform 23">
            <a:extLst>
              <a:ext uri="{FF2B5EF4-FFF2-40B4-BE49-F238E27FC236}">
                <a16:creationId xmlns:a16="http://schemas.microsoft.com/office/drawing/2014/main" id="{E1757C07-65BF-3945-BDD4-D0F703233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975" y="5484199"/>
            <a:ext cx="370454" cy="307608"/>
          </a:xfrm>
          <a:custGeom>
            <a:avLst/>
            <a:gdLst>
              <a:gd name="T0" fmla="*/ 0 w 494"/>
              <a:gd name="T1" fmla="*/ 215 h 408"/>
              <a:gd name="T2" fmla="*/ 0 w 494"/>
              <a:gd name="T3" fmla="*/ 215 h 408"/>
              <a:gd name="T4" fmla="*/ 428 w 494"/>
              <a:gd name="T5" fmla="*/ 407 h 408"/>
              <a:gd name="T6" fmla="*/ 493 w 494"/>
              <a:gd name="T7" fmla="*/ 193 h 408"/>
              <a:gd name="T8" fmla="*/ 450 w 494"/>
              <a:gd name="T9" fmla="*/ 0 h 408"/>
              <a:gd name="T10" fmla="*/ 0 w 494"/>
              <a:gd name="T11" fmla="*/ 215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" h="408">
                <a:moveTo>
                  <a:pt x="0" y="215"/>
                </a:moveTo>
                <a:lnTo>
                  <a:pt x="0" y="215"/>
                </a:lnTo>
                <a:cubicBezTo>
                  <a:pt x="0" y="300"/>
                  <a:pt x="171" y="365"/>
                  <a:pt x="428" y="407"/>
                </a:cubicBezTo>
                <a:cubicBezTo>
                  <a:pt x="471" y="343"/>
                  <a:pt x="493" y="279"/>
                  <a:pt x="493" y="193"/>
                </a:cubicBezTo>
                <a:cubicBezTo>
                  <a:pt x="493" y="129"/>
                  <a:pt x="471" y="64"/>
                  <a:pt x="450" y="0"/>
                </a:cubicBezTo>
                <a:cubicBezTo>
                  <a:pt x="171" y="64"/>
                  <a:pt x="0" y="129"/>
                  <a:pt x="0" y="2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Freeform 24">
            <a:extLst>
              <a:ext uri="{FF2B5EF4-FFF2-40B4-BE49-F238E27FC236}">
                <a16:creationId xmlns:a16="http://schemas.microsoft.com/office/drawing/2014/main" id="{09B86593-F3E0-674B-BACB-B8047EF64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975" y="5596658"/>
            <a:ext cx="353917" cy="195149"/>
          </a:xfrm>
          <a:custGeom>
            <a:avLst/>
            <a:gdLst>
              <a:gd name="T0" fmla="*/ 0 w 472"/>
              <a:gd name="T1" fmla="*/ 107 h 258"/>
              <a:gd name="T2" fmla="*/ 0 w 472"/>
              <a:gd name="T3" fmla="*/ 107 h 258"/>
              <a:gd name="T4" fmla="*/ 21 w 472"/>
              <a:gd name="T5" fmla="*/ 129 h 258"/>
              <a:gd name="T6" fmla="*/ 42 w 472"/>
              <a:gd name="T7" fmla="*/ 129 h 258"/>
              <a:gd name="T8" fmla="*/ 64 w 472"/>
              <a:gd name="T9" fmla="*/ 150 h 258"/>
              <a:gd name="T10" fmla="*/ 64 w 472"/>
              <a:gd name="T11" fmla="*/ 150 h 258"/>
              <a:gd name="T12" fmla="*/ 107 w 472"/>
              <a:gd name="T13" fmla="*/ 172 h 258"/>
              <a:gd name="T14" fmla="*/ 128 w 472"/>
              <a:gd name="T15" fmla="*/ 172 h 258"/>
              <a:gd name="T16" fmla="*/ 171 w 472"/>
              <a:gd name="T17" fmla="*/ 193 h 258"/>
              <a:gd name="T18" fmla="*/ 193 w 472"/>
              <a:gd name="T19" fmla="*/ 215 h 258"/>
              <a:gd name="T20" fmla="*/ 236 w 472"/>
              <a:gd name="T21" fmla="*/ 215 h 258"/>
              <a:gd name="T22" fmla="*/ 278 w 472"/>
              <a:gd name="T23" fmla="*/ 236 h 258"/>
              <a:gd name="T24" fmla="*/ 321 w 472"/>
              <a:gd name="T25" fmla="*/ 236 h 258"/>
              <a:gd name="T26" fmla="*/ 364 w 472"/>
              <a:gd name="T27" fmla="*/ 257 h 258"/>
              <a:gd name="T28" fmla="*/ 407 w 472"/>
              <a:gd name="T29" fmla="*/ 257 h 258"/>
              <a:gd name="T30" fmla="*/ 428 w 472"/>
              <a:gd name="T31" fmla="*/ 257 h 258"/>
              <a:gd name="T32" fmla="*/ 471 w 472"/>
              <a:gd name="T33" fmla="*/ 129 h 258"/>
              <a:gd name="T34" fmla="*/ 42 w 472"/>
              <a:gd name="T35" fmla="*/ 0 h 258"/>
              <a:gd name="T36" fmla="*/ 42 w 472"/>
              <a:gd name="T37" fmla="*/ 0 h 258"/>
              <a:gd name="T38" fmla="*/ 21 w 472"/>
              <a:gd name="T39" fmla="*/ 0 h 258"/>
              <a:gd name="T40" fmla="*/ 0 w 472"/>
              <a:gd name="T41" fmla="*/ 21 h 258"/>
              <a:gd name="T42" fmla="*/ 0 w 472"/>
              <a:gd name="T43" fmla="*/ 43 h 258"/>
              <a:gd name="T44" fmla="*/ 0 w 472"/>
              <a:gd name="T45" fmla="*/ 65 h 258"/>
              <a:gd name="T46" fmla="*/ 0 w 472"/>
              <a:gd name="T47" fmla="*/ 86 h 258"/>
              <a:gd name="T48" fmla="*/ 0 w 472"/>
              <a:gd name="T49" fmla="*/ 10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72" h="258">
                <a:moveTo>
                  <a:pt x="0" y="107"/>
                </a:moveTo>
                <a:lnTo>
                  <a:pt x="0" y="107"/>
                </a:lnTo>
                <a:cubicBezTo>
                  <a:pt x="0" y="107"/>
                  <a:pt x="21" y="107"/>
                  <a:pt x="21" y="129"/>
                </a:cubicBezTo>
                <a:cubicBezTo>
                  <a:pt x="21" y="129"/>
                  <a:pt x="21" y="129"/>
                  <a:pt x="42" y="129"/>
                </a:cubicBezTo>
                <a:cubicBezTo>
                  <a:pt x="42" y="129"/>
                  <a:pt x="42" y="150"/>
                  <a:pt x="64" y="150"/>
                </a:cubicBezTo>
                <a:lnTo>
                  <a:pt x="64" y="150"/>
                </a:lnTo>
                <a:cubicBezTo>
                  <a:pt x="86" y="172"/>
                  <a:pt x="86" y="172"/>
                  <a:pt x="107" y="172"/>
                </a:cubicBezTo>
                <a:lnTo>
                  <a:pt x="128" y="172"/>
                </a:lnTo>
                <a:cubicBezTo>
                  <a:pt x="150" y="193"/>
                  <a:pt x="150" y="193"/>
                  <a:pt x="171" y="193"/>
                </a:cubicBezTo>
                <a:cubicBezTo>
                  <a:pt x="171" y="193"/>
                  <a:pt x="193" y="193"/>
                  <a:pt x="193" y="215"/>
                </a:cubicBezTo>
                <a:cubicBezTo>
                  <a:pt x="214" y="215"/>
                  <a:pt x="214" y="215"/>
                  <a:pt x="236" y="215"/>
                </a:cubicBezTo>
                <a:cubicBezTo>
                  <a:pt x="257" y="215"/>
                  <a:pt x="257" y="236"/>
                  <a:pt x="278" y="236"/>
                </a:cubicBezTo>
                <a:cubicBezTo>
                  <a:pt x="278" y="236"/>
                  <a:pt x="300" y="236"/>
                  <a:pt x="321" y="236"/>
                </a:cubicBezTo>
                <a:cubicBezTo>
                  <a:pt x="343" y="236"/>
                  <a:pt x="343" y="257"/>
                  <a:pt x="364" y="257"/>
                </a:cubicBezTo>
                <a:cubicBezTo>
                  <a:pt x="364" y="257"/>
                  <a:pt x="385" y="257"/>
                  <a:pt x="407" y="257"/>
                </a:cubicBezTo>
                <a:cubicBezTo>
                  <a:pt x="428" y="257"/>
                  <a:pt x="428" y="257"/>
                  <a:pt x="428" y="257"/>
                </a:cubicBezTo>
                <a:cubicBezTo>
                  <a:pt x="450" y="236"/>
                  <a:pt x="471" y="172"/>
                  <a:pt x="471" y="129"/>
                </a:cubicBezTo>
                <a:cubicBezTo>
                  <a:pt x="257" y="107"/>
                  <a:pt x="107" y="43"/>
                  <a:pt x="42" y="0"/>
                </a:cubicBezTo>
                <a:lnTo>
                  <a:pt x="42" y="0"/>
                </a:lnTo>
                <a:cubicBezTo>
                  <a:pt x="21" y="0"/>
                  <a:pt x="21" y="0"/>
                  <a:pt x="21" y="0"/>
                </a:cubicBezTo>
                <a:cubicBezTo>
                  <a:pt x="21" y="21"/>
                  <a:pt x="0" y="21"/>
                  <a:pt x="0" y="21"/>
                </a:cubicBezTo>
                <a:lnTo>
                  <a:pt x="0" y="43"/>
                </a:lnTo>
                <a:lnTo>
                  <a:pt x="0" y="65"/>
                </a:lnTo>
                <a:lnTo>
                  <a:pt x="0" y="86"/>
                </a:lnTo>
                <a:lnTo>
                  <a:pt x="0" y="1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25">
            <a:extLst>
              <a:ext uri="{FF2B5EF4-FFF2-40B4-BE49-F238E27FC236}">
                <a16:creationId xmlns:a16="http://schemas.microsoft.com/office/drawing/2014/main" id="{9FAEA992-1820-D745-9120-BF3E4F71A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266" y="5500736"/>
            <a:ext cx="1428893" cy="1108055"/>
          </a:xfrm>
          <a:custGeom>
            <a:avLst/>
            <a:gdLst>
              <a:gd name="T0" fmla="*/ 0 w 1907"/>
              <a:gd name="T1" fmla="*/ 214 h 1479"/>
              <a:gd name="T2" fmla="*/ 0 w 1907"/>
              <a:gd name="T3" fmla="*/ 214 h 1479"/>
              <a:gd name="T4" fmla="*/ 0 w 1907"/>
              <a:gd name="T5" fmla="*/ 214 h 1479"/>
              <a:gd name="T6" fmla="*/ 728 w 1907"/>
              <a:gd name="T7" fmla="*/ 193 h 1479"/>
              <a:gd name="T8" fmla="*/ 1906 w 1907"/>
              <a:gd name="T9" fmla="*/ 1328 h 1479"/>
              <a:gd name="T10" fmla="*/ 1906 w 1907"/>
              <a:gd name="T11" fmla="*/ 1328 h 1479"/>
              <a:gd name="T12" fmla="*/ 0 w 1907"/>
              <a:gd name="T13" fmla="*/ 214 h 1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7" h="1479">
                <a:moveTo>
                  <a:pt x="0" y="214"/>
                </a:moveTo>
                <a:lnTo>
                  <a:pt x="0" y="214"/>
                </a:lnTo>
                <a:lnTo>
                  <a:pt x="0" y="214"/>
                </a:lnTo>
                <a:cubicBezTo>
                  <a:pt x="192" y="0"/>
                  <a:pt x="514" y="0"/>
                  <a:pt x="728" y="193"/>
                </a:cubicBezTo>
                <a:cubicBezTo>
                  <a:pt x="1906" y="1328"/>
                  <a:pt x="1906" y="1328"/>
                  <a:pt x="1906" y="1328"/>
                </a:cubicBezTo>
                <a:lnTo>
                  <a:pt x="1906" y="1328"/>
                </a:lnTo>
                <a:cubicBezTo>
                  <a:pt x="1413" y="1478"/>
                  <a:pt x="0" y="214"/>
                  <a:pt x="0" y="21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Freeform 26">
            <a:extLst>
              <a:ext uri="{FF2B5EF4-FFF2-40B4-BE49-F238E27FC236}">
                <a16:creationId xmlns:a16="http://schemas.microsoft.com/office/drawing/2014/main" id="{9C6282AD-62DB-AA46-BABD-F10D3DDCF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47" y="5533813"/>
            <a:ext cx="1220512" cy="982365"/>
          </a:xfrm>
          <a:custGeom>
            <a:avLst/>
            <a:gdLst>
              <a:gd name="T0" fmla="*/ 1457 w 1629"/>
              <a:gd name="T1" fmla="*/ 1286 h 1308"/>
              <a:gd name="T2" fmla="*/ 1457 w 1629"/>
              <a:gd name="T3" fmla="*/ 1286 h 1308"/>
              <a:gd name="T4" fmla="*/ 1457 w 1629"/>
              <a:gd name="T5" fmla="*/ 1286 h 1308"/>
              <a:gd name="T6" fmla="*/ 278 w 1629"/>
              <a:gd name="T7" fmla="*/ 151 h 1308"/>
              <a:gd name="T8" fmla="*/ 0 w 1629"/>
              <a:gd name="T9" fmla="*/ 22 h 1308"/>
              <a:gd name="T10" fmla="*/ 450 w 1629"/>
              <a:gd name="T11" fmla="*/ 151 h 1308"/>
              <a:gd name="T12" fmla="*/ 1628 w 1629"/>
              <a:gd name="T13" fmla="*/ 1286 h 1308"/>
              <a:gd name="T14" fmla="*/ 1457 w 1629"/>
              <a:gd name="T15" fmla="*/ 1286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9" h="1308">
                <a:moveTo>
                  <a:pt x="1457" y="1286"/>
                </a:moveTo>
                <a:lnTo>
                  <a:pt x="1457" y="1286"/>
                </a:lnTo>
                <a:lnTo>
                  <a:pt x="1457" y="1286"/>
                </a:lnTo>
                <a:cubicBezTo>
                  <a:pt x="278" y="151"/>
                  <a:pt x="278" y="151"/>
                  <a:pt x="278" y="151"/>
                </a:cubicBezTo>
                <a:cubicBezTo>
                  <a:pt x="193" y="86"/>
                  <a:pt x="107" y="44"/>
                  <a:pt x="0" y="22"/>
                </a:cubicBezTo>
                <a:cubicBezTo>
                  <a:pt x="150" y="0"/>
                  <a:pt x="321" y="44"/>
                  <a:pt x="450" y="151"/>
                </a:cubicBezTo>
                <a:cubicBezTo>
                  <a:pt x="1628" y="1286"/>
                  <a:pt x="1628" y="1286"/>
                  <a:pt x="1628" y="1286"/>
                </a:cubicBezTo>
                <a:cubicBezTo>
                  <a:pt x="1564" y="1307"/>
                  <a:pt x="1521" y="1307"/>
                  <a:pt x="1457" y="128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3">
            <a:extLst>
              <a:ext uri="{FF2B5EF4-FFF2-40B4-BE49-F238E27FC236}">
                <a16:creationId xmlns:a16="http://schemas.microsoft.com/office/drawing/2014/main" id="{7E4B73D8-26B6-4845-B680-0A13312A39E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65132" y="7084604"/>
            <a:ext cx="2175738" cy="2180206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1"/>
          </a:solidFill>
          <a:ln w="635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3">
            <a:extLst>
              <a:ext uri="{FF2B5EF4-FFF2-40B4-BE49-F238E27FC236}">
                <a16:creationId xmlns:a16="http://schemas.microsoft.com/office/drawing/2014/main" id="{77593331-7CE5-7E42-BE6B-434BDAA97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83" y="9428002"/>
            <a:ext cx="2175738" cy="2180206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2"/>
          </a:solidFill>
          <a:ln w="635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75B6E6-9BF8-D34A-A917-670C71A5327E}"/>
              </a:ext>
            </a:extLst>
          </p:cNvPr>
          <p:cNvGrpSpPr/>
          <p:nvPr/>
        </p:nvGrpSpPr>
        <p:grpSpPr>
          <a:xfrm>
            <a:off x="14770742" y="5094138"/>
            <a:ext cx="7056690" cy="3801618"/>
            <a:chOff x="14507291" y="5108394"/>
            <a:chExt cx="7056690" cy="38016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0409CAA-FF72-AD48-BB6B-7E780C0A3A75}"/>
                </a:ext>
              </a:extLst>
            </p:cNvPr>
            <p:cNvSpPr/>
            <p:nvPr/>
          </p:nvSpPr>
          <p:spPr>
            <a:xfrm>
              <a:off x="14507291" y="5487090"/>
              <a:ext cx="272286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Title 01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71BFFA8-541C-5140-85F0-D4F8047A97FB}"/>
                </a:ext>
              </a:extLst>
            </p:cNvPr>
            <p:cNvSpPr/>
            <p:nvPr/>
          </p:nvSpPr>
          <p:spPr>
            <a:xfrm>
              <a:off x="14507291" y="7604304"/>
              <a:ext cx="272286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Title 02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507A232-0F76-044E-8747-C0C24767651E}"/>
                </a:ext>
              </a:extLst>
            </p:cNvPr>
            <p:cNvSpPr txBox="1"/>
            <p:nvPr/>
          </p:nvSpPr>
          <p:spPr>
            <a:xfrm>
              <a:off x="17394189" y="5108394"/>
              <a:ext cx="416979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AD3538C-4468-1447-9DA4-329F276F0198}"/>
                </a:ext>
              </a:extLst>
            </p:cNvPr>
            <p:cNvSpPr txBox="1"/>
            <p:nvPr/>
          </p:nvSpPr>
          <p:spPr>
            <a:xfrm>
              <a:off x="17394189" y="7295339"/>
              <a:ext cx="416979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FD54C976-8B30-C94F-BEAF-069056508AE1}"/>
              </a:ext>
            </a:extLst>
          </p:cNvPr>
          <p:cNvSpPr txBox="1"/>
          <p:nvPr/>
        </p:nvSpPr>
        <p:spPr>
          <a:xfrm>
            <a:off x="14863042" y="9887420"/>
            <a:ext cx="6964389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 point and click solutions.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6C46B63-C05A-8C48-9DA6-249C488FC86B}"/>
              </a:ext>
            </a:extLst>
          </p:cNvPr>
          <p:cNvGrpSpPr/>
          <p:nvPr/>
        </p:nvGrpSpPr>
        <p:grpSpPr>
          <a:xfrm>
            <a:off x="5932548" y="10137700"/>
            <a:ext cx="1104858" cy="851286"/>
            <a:chOff x="11457893" y="18009837"/>
            <a:chExt cx="2057164" cy="1585032"/>
          </a:xfrm>
        </p:grpSpPr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F100D331-1819-7442-8527-962D0CEA2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6149" y="18016584"/>
              <a:ext cx="768908" cy="1004974"/>
            </a:xfrm>
            <a:custGeom>
              <a:avLst/>
              <a:gdLst>
                <a:gd name="T0" fmla="*/ 250 w 501"/>
                <a:gd name="T1" fmla="*/ 31 h 656"/>
                <a:gd name="T2" fmla="*/ 250 w 501"/>
                <a:gd name="T3" fmla="*/ 31 h 656"/>
                <a:gd name="T4" fmla="*/ 250 w 501"/>
                <a:gd name="T5" fmla="*/ 31 h 656"/>
                <a:gd name="T6" fmla="*/ 0 w 501"/>
                <a:gd name="T7" fmla="*/ 406 h 656"/>
                <a:gd name="T8" fmla="*/ 250 w 501"/>
                <a:gd name="T9" fmla="*/ 655 h 656"/>
                <a:gd name="T10" fmla="*/ 500 w 501"/>
                <a:gd name="T11" fmla="*/ 406 h 656"/>
                <a:gd name="T12" fmla="*/ 250 w 501"/>
                <a:gd name="T13" fmla="*/ 3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1" h="656">
                  <a:moveTo>
                    <a:pt x="250" y="31"/>
                  </a:moveTo>
                  <a:lnTo>
                    <a:pt x="250" y="31"/>
                  </a:lnTo>
                  <a:cubicBezTo>
                    <a:pt x="250" y="0"/>
                    <a:pt x="250" y="0"/>
                    <a:pt x="250" y="31"/>
                  </a:cubicBezTo>
                  <a:cubicBezTo>
                    <a:pt x="188" y="62"/>
                    <a:pt x="0" y="281"/>
                    <a:pt x="0" y="406"/>
                  </a:cubicBezTo>
                  <a:cubicBezTo>
                    <a:pt x="0" y="530"/>
                    <a:pt x="125" y="655"/>
                    <a:pt x="250" y="655"/>
                  </a:cubicBezTo>
                  <a:cubicBezTo>
                    <a:pt x="375" y="655"/>
                    <a:pt x="500" y="530"/>
                    <a:pt x="500" y="406"/>
                  </a:cubicBezTo>
                  <a:cubicBezTo>
                    <a:pt x="500" y="281"/>
                    <a:pt x="313" y="62"/>
                    <a:pt x="250" y="31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12">
              <a:extLst>
                <a:ext uri="{FF2B5EF4-FFF2-40B4-BE49-F238E27FC236}">
                  <a16:creationId xmlns:a16="http://schemas.microsoft.com/office/drawing/2014/main" id="{8049C3B8-6608-4C44-87CF-FA30D8B79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1228" y="18347077"/>
              <a:ext cx="6743" cy="290029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3">
              <a:extLst>
                <a:ext uri="{FF2B5EF4-FFF2-40B4-BE49-F238E27FC236}">
                  <a16:creationId xmlns:a16="http://schemas.microsoft.com/office/drawing/2014/main" id="{A73A1A9D-1C4C-B546-ADE1-65CFA4DE7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06279" y="18340334"/>
              <a:ext cx="6743" cy="303514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4">
              <a:extLst>
                <a:ext uri="{FF2B5EF4-FFF2-40B4-BE49-F238E27FC236}">
                  <a16:creationId xmlns:a16="http://schemas.microsoft.com/office/drawing/2014/main" id="{985F9BCE-644C-FE46-827B-3C7A07D4D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279" y="18637106"/>
              <a:ext cx="721692" cy="384452"/>
            </a:xfrm>
            <a:custGeom>
              <a:avLst/>
              <a:gdLst>
                <a:gd name="T0" fmla="*/ 469 w 470"/>
                <a:gd name="T1" fmla="*/ 0 h 250"/>
                <a:gd name="T2" fmla="*/ 469 w 470"/>
                <a:gd name="T3" fmla="*/ 0 h 250"/>
                <a:gd name="T4" fmla="*/ 250 w 470"/>
                <a:gd name="T5" fmla="*/ 249 h 250"/>
                <a:gd name="T6" fmla="*/ 0 w 470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250">
                  <a:moveTo>
                    <a:pt x="469" y="0"/>
                  </a:moveTo>
                  <a:lnTo>
                    <a:pt x="469" y="0"/>
                  </a:lnTo>
                  <a:cubicBezTo>
                    <a:pt x="469" y="124"/>
                    <a:pt x="375" y="249"/>
                    <a:pt x="250" y="249"/>
                  </a:cubicBezTo>
                  <a:cubicBezTo>
                    <a:pt x="94" y="249"/>
                    <a:pt x="0" y="124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5">
              <a:extLst>
                <a:ext uri="{FF2B5EF4-FFF2-40B4-BE49-F238E27FC236}">
                  <a16:creationId xmlns:a16="http://schemas.microsoft.com/office/drawing/2014/main" id="{595ACC96-0713-8844-8E25-2ED9EDF93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7893" y="18347077"/>
              <a:ext cx="1004974" cy="6747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6">
              <a:extLst>
                <a:ext uri="{FF2B5EF4-FFF2-40B4-BE49-F238E27FC236}">
                  <a16:creationId xmlns:a16="http://schemas.microsoft.com/office/drawing/2014/main" id="{04DC4B4A-AEB7-984F-9622-3CA1D271C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47918" y="18009837"/>
              <a:ext cx="6747" cy="343987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7">
              <a:extLst>
                <a:ext uri="{FF2B5EF4-FFF2-40B4-BE49-F238E27FC236}">
                  <a16:creationId xmlns:a16="http://schemas.microsoft.com/office/drawing/2014/main" id="{CED44EFA-ABA4-7343-BE26-BFAE55DB0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9585" y="18009837"/>
              <a:ext cx="6747" cy="343987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8">
              <a:extLst>
                <a:ext uri="{FF2B5EF4-FFF2-40B4-BE49-F238E27FC236}">
                  <a16:creationId xmlns:a16="http://schemas.microsoft.com/office/drawing/2014/main" id="{AF756D20-6D5E-384D-97B0-676A33A68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5133" y="18637106"/>
              <a:ext cx="337240" cy="6743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9">
              <a:extLst>
                <a:ext uri="{FF2B5EF4-FFF2-40B4-BE49-F238E27FC236}">
                  <a16:creationId xmlns:a16="http://schemas.microsoft.com/office/drawing/2014/main" id="{8905B667-9856-7D42-8DB3-D2489EE0D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36772" y="18778745"/>
              <a:ext cx="94427" cy="6747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0">
              <a:extLst>
                <a:ext uri="{FF2B5EF4-FFF2-40B4-BE49-F238E27FC236}">
                  <a16:creationId xmlns:a16="http://schemas.microsoft.com/office/drawing/2014/main" id="{7F098931-99C9-4B4F-8223-FF5599F92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3988" y="18637106"/>
              <a:ext cx="1146617" cy="957763"/>
            </a:xfrm>
            <a:custGeom>
              <a:avLst/>
              <a:gdLst>
                <a:gd name="T0" fmla="*/ 0 w 750"/>
                <a:gd name="T1" fmla="*/ 249 h 625"/>
                <a:gd name="T2" fmla="*/ 0 w 750"/>
                <a:gd name="T3" fmla="*/ 249 h 625"/>
                <a:gd name="T4" fmla="*/ 374 w 750"/>
                <a:gd name="T5" fmla="*/ 624 h 625"/>
                <a:gd name="T6" fmla="*/ 749 w 750"/>
                <a:gd name="T7" fmla="*/ 249 h 625"/>
                <a:gd name="T8" fmla="*/ 749 w 750"/>
                <a:gd name="T9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625">
                  <a:moveTo>
                    <a:pt x="0" y="249"/>
                  </a:moveTo>
                  <a:lnTo>
                    <a:pt x="0" y="249"/>
                  </a:lnTo>
                  <a:cubicBezTo>
                    <a:pt x="0" y="436"/>
                    <a:pt x="156" y="624"/>
                    <a:pt x="374" y="624"/>
                  </a:cubicBezTo>
                  <a:cubicBezTo>
                    <a:pt x="593" y="624"/>
                    <a:pt x="749" y="436"/>
                    <a:pt x="749" y="249"/>
                  </a:cubicBezTo>
                  <a:cubicBezTo>
                    <a:pt x="749" y="0"/>
                    <a:pt x="749" y="0"/>
                    <a:pt x="749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1">
              <a:extLst>
                <a:ext uri="{FF2B5EF4-FFF2-40B4-BE49-F238E27FC236}">
                  <a16:creationId xmlns:a16="http://schemas.microsoft.com/office/drawing/2014/main" id="{E51BF0B3-8F6D-3340-A032-EB746E106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8440" y="19257628"/>
              <a:ext cx="337240" cy="337240"/>
            </a:xfrm>
            <a:custGeom>
              <a:avLst/>
              <a:gdLst>
                <a:gd name="T0" fmla="*/ 218 w 219"/>
                <a:gd name="T1" fmla="*/ 94 h 220"/>
                <a:gd name="T2" fmla="*/ 218 w 219"/>
                <a:gd name="T3" fmla="*/ 94 h 220"/>
                <a:gd name="T4" fmla="*/ 124 w 219"/>
                <a:gd name="T5" fmla="*/ 219 h 220"/>
                <a:gd name="T6" fmla="*/ 0 w 219"/>
                <a:gd name="T7" fmla="*/ 94 h 220"/>
                <a:gd name="T8" fmla="*/ 124 w 219"/>
                <a:gd name="T9" fmla="*/ 0 h 220"/>
                <a:gd name="T10" fmla="*/ 218 w 219"/>
                <a:gd name="T11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20">
                  <a:moveTo>
                    <a:pt x="218" y="94"/>
                  </a:moveTo>
                  <a:lnTo>
                    <a:pt x="218" y="94"/>
                  </a:lnTo>
                  <a:cubicBezTo>
                    <a:pt x="218" y="156"/>
                    <a:pt x="187" y="219"/>
                    <a:pt x="124" y="219"/>
                  </a:cubicBezTo>
                  <a:cubicBezTo>
                    <a:pt x="63" y="219"/>
                    <a:pt x="0" y="156"/>
                    <a:pt x="0" y="94"/>
                  </a:cubicBezTo>
                  <a:cubicBezTo>
                    <a:pt x="0" y="63"/>
                    <a:pt x="63" y="0"/>
                    <a:pt x="124" y="0"/>
                  </a:cubicBezTo>
                  <a:cubicBezTo>
                    <a:pt x="187" y="0"/>
                    <a:pt x="218" y="63"/>
                    <a:pt x="218" y="94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9FACAB1-0A34-524C-B97E-E108F3AAD8DB}"/>
              </a:ext>
            </a:extLst>
          </p:cNvPr>
          <p:cNvGrpSpPr/>
          <p:nvPr/>
        </p:nvGrpSpPr>
        <p:grpSpPr>
          <a:xfrm>
            <a:off x="3444610" y="7624971"/>
            <a:ext cx="974446" cy="1054144"/>
            <a:chOff x="14951703" y="14475558"/>
            <a:chExt cx="1814350" cy="1962741"/>
          </a:xfrm>
        </p:grpSpPr>
        <p:sp>
          <p:nvSpPr>
            <p:cNvPr id="216" name="Freeform 88">
              <a:extLst>
                <a:ext uri="{FF2B5EF4-FFF2-40B4-BE49-F238E27FC236}">
                  <a16:creationId xmlns:a16="http://schemas.microsoft.com/office/drawing/2014/main" id="{9D374831-7B7E-E743-936C-3A01C4610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3864" y="15433321"/>
              <a:ext cx="290029" cy="290029"/>
            </a:xfrm>
            <a:custGeom>
              <a:avLst/>
              <a:gdLst>
                <a:gd name="T0" fmla="*/ 187 w 188"/>
                <a:gd name="T1" fmla="*/ 94 h 189"/>
                <a:gd name="T2" fmla="*/ 187 w 188"/>
                <a:gd name="T3" fmla="*/ 94 h 189"/>
                <a:gd name="T4" fmla="*/ 93 w 188"/>
                <a:gd name="T5" fmla="*/ 188 h 189"/>
                <a:gd name="T6" fmla="*/ 0 w 188"/>
                <a:gd name="T7" fmla="*/ 94 h 189"/>
                <a:gd name="T8" fmla="*/ 93 w 188"/>
                <a:gd name="T9" fmla="*/ 0 h 189"/>
                <a:gd name="T10" fmla="*/ 187 w 188"/>
                <a:gd name="T11" fmla="*/ 9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89">
                  <a:moveTo>
                    <a:pt x="187" y="94"/>
                  </a:moveTo>
                  <a:lnTo>
                    <a:pt x="187" y="94"/>
                  </a:lnTo>
                  <a:cubicBezTo>
                    <a:pt x="187" y="156"/>
                    <a:pt x="125" y="188"/>
                    <a:pt x="93" y="188"/>
                  </a:cubicBezTo>
                  <a:cubicBezTo>
                    <a:pt x="31" y="188"/>
                    <a:pt x="0" y="156"/>
                    <a:pt x="0" y="94"/>
                  </a:cubicBezTo>
                  <a:cubicBezTo>
                    <a:pt x="0" y="63"/>
                    <a:pt x="31" y="0"/>
                    <a:pt x="93" y="0"/>
                  </a:cubicBezTo>
                  <a:cubicBezTo>
                    <a:pt x="125" y="0"/>
                    <a:pt x="187" y="63"/>
                    <a:pt x="187" y="94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89">
              <a:extLst>
                <a:ext uri="{FF2B5EF4-FFF2-40B4-BE49-F238E27FC236}">
                  <a16:creationId xmlns:a16="http://schemas.microsoft.com/office/drawing/2014/main" id="{DF5C8E72-A1D6-F846-B12F-7F47DF3C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3864" y="14475558"/>
              <a:ext cx="242813" cy="957763"/>
            </a:xfrm>
            <a:custGeom>
              <a:avLst/>
              <a:gdLst>
                <a:gd name="T0" fmla="*/ 93 w 157"/>
                <a:gd name="T1" fmla="*/ 625 h 626"/>
                <a:gd name="T2" fmla="*/ 93 w 157"/>
                <a:gd name="T3" fmla="*/ 625 h 626"/>
                <a:gd name="T4" fmla="*/ 0 w 157"/>
                <a:gd name="T5" fmla="*/ 313 h 626"/>
                <a:gd name="T6" fmla="*/ 93 w 157"/>
                <a:gd name="T7" fmla="*/ 0 h 626"/>
                <a:gd name="T8" fmla="*/ 156 w 157"/>
                <a:gd name="T9" fmla="*/ 313 h 626"/>
                <a:gd name="T10" fmla="*/ 93 w 157"/>
                <a:gd name="T11" fmla="*/ 62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626">
                  <a:moveTo>
                    <a:pt x="93" y="625"/>
                  </a:moveTo>
                  <a:lnTo>
                    <a:pt x="93" y="625"/>
                  </a:lnTo>
                  <a:cubicBezTo>
                    <a:pt x="31" y="625"/>
                    <a:pt x="0" y="500"/>
                    <a:pt x="0" y="313"/>
                  </a:cubicBezTo>
                  <a:cubicBezTo>
                    <a:pt x="0" y="156"/>
                    <a:pt x="93" y="0"/>
                    <a:pt x="93" y="0"/>
                  </a:cubicBezTo>
                  <a:cubicBezTo>
                    <a:pt x="93" y="0"/>
                    <a:pt x="156" y="156"/>
                    <a:pt x="156" y="313"/>
                  </a:cubicBezTo>
                  <a:cubicBezTo>
                    <a:pt x="156" y="500"/>
                    <a:pt x="125" y="625"/>
                    <a:pt x="93" y="625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90">
              <a:extLst>
                <a:ext uri="{FF2B5EF4-FFF2-40B4-BE49-F238E27FC236}">
                  <a16:creationId xmlns:a16="http://schemas.microsoft.com/office/drawing/2014/main" id="{84217280-E99E-2A4F-A48D-5865F9166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9934" y="15574964"/>
              <a:ext cx="816119" cy="620522"/>
            </a:xfrm>
            <a:custGeom>
              <a:avLst/>
              <a:gdLst>
                <a:gd name="T0" fmla="*/ 31 w 532"/>
                <a:gd name="T1" fmla="*/ 31 h 407"/>
                <a:gd name="T2" fmla="*/ 31 w 532"/>
                <a:gd name="T3" fmla="*/ 31 h 407"/>
                <a:gd name="T4" fmla="*/ 312 w 532"/>
                <a:gd name="T5" fmla="*/ 156 h 407"/>
                <a:gd name="T6" fmla="*/ 531 w 532"/>
                <a:gd name="T7" fmla="*/ 406 h 407"/>
                <a:gd name="T8" fmla="*/ 219 w 532"/>
                <a:gd name="T9" fmla="*/ 281 h 407"/>
                <a:gd name="T10" fmla="*/ 31 w 532"/>
                <a:gd name="T11" fmla="*/ 3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07">
                  <a:moveTo>
                    <a:pt x="31" y="31"/>
                  </a:moveTo>
                  <a:lnTo>
                    <a:pt x="31" y="31"/>
                  </a:lnTo>
                  <a:cubicBezTo>
                    <a:pt x="31" y="0"/>
                    <a:pt x="187" y="62"/>
                    <a:pt x="312" y="156"/>
                  </a:cubicBezTo>
                  <a:cubicBezTo>
                    <a:pt x="469" y="250"/>
                    <a:pt x="531" y="406"/>
                    <a:pt x="531" y="406"/>
                  </a:cubicBezTo>
                  <a:cubicBezTo>
                    <a:pt x="531" y="406"/>
                    <a:pt x="375" y="375"/>
                    <a:pt x="219" y="281"/>
                  </a:cubicBezTo>
                  <a:cubicBezTo>
                    <a:pt x="93" y="187"/>
                    <a:pt x="0" y="62"/>
                    <a:pt x="31" y="31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91">
              <a:extLst>
                <a:ext uri="{FF2B5EF4-FFF2-40B4-BE49-F238E27FC236}">
                  <a16:creationId xmlns:a16="http://schemas.microsoft.com/office/drawing/2014/main" id="{3864DF65-8453-7D47-8C9F-295E18891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1703" y="15574964"/>
              <a:ext cx="816119" cy="620522"/>
            </a:xfrm>
            <a:custGeom>
              <a:avLst/>
              <a:gdLst>
                <a:gd name="T0" fmla="*/ 500 w 532"/>
                <a:gd name="T1" fmla="*/ 31 h 407"/>
                <a:gd name="T2" fmla="*/ 500 w 532"/>
                <a:gd name="T3" fmla="*/ 31 h 407"/>
                <a:gd name="T4" fmla="*/ 187 w 532"/>
                <a:gd name="T5" fmla="*/ 156 h 407"/>
                <a:gd name="T6" fmla="*/ 0 w 532"/>
                <a:gd name="T7" fmla="*/ 406 h 407"/>
                <a:gd name="T8" fmla="*/ 281 w 532"/>
                <a:gd name="T9" fmla="*/ 281 h 407"/>
                <a:gd name="T10" fmla="*/ 500 w 532"/>
                <a:gd name="T11" fmla="*/ 3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07">
                  <a:moveTo>
                    <a:pt x="500" y="31"/>
                  </a:moveTo>
                  <a:lnTo>
                    <a:pt x="500" y="31"/>
                  </a:lnTo>
                  <a:cubicBezTo>
                    <a:pt x="468" y="0"/>
                    <a:pt x="343" y="62"/>
                    <a:pt x="187" y="156"/>
                  </a:cubicBezTo>
                  <a:cubicBezTo>
                    <a:pt x="62" y="250"/>
                    <a:pt x="0" y="406"/>
                    <a:pt x="0" y="406"/>
                  </a:cubicBezTo>
                  <a:cubicBezTo>
                    <a:pt x="0" y="406"/>
                    <a:pt x="156" y="375"/>
                    <a:pt x="281" y="281"/>
                  </a:cubicBezTo>
                  <a:cubicBezTo>
                    <a:pt x="437" y="187"/>
                    <a:pt x="531" y="62"/>
                    <a:pt x="500" y="31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92">
              <a:extLst>
                <a:ext uri="{FF2B5EF4-FFF2-40B4-BE49-F238E27FC236}">
                  <a16:creationId xmlns:a16="http://schemas.microsoft.com/office/drawing/2014/main" id="{02F280D3-CC82-4C4C-AD04-A65DFCEB6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55507" y="15709860"/>
              <a:ext cx="6743" cy="492369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93">
              <a:extLst>
                <a:ext uri="{FF2B5EF4-FFF2-40B4-BE49-F238E27FC236}">
                  <a16:creationId xmlns:a16="http://schemas.microsoft.com/office/drawing/2014/main" id="{C5609D20-ADDC-D84C-AE0B-F7D7E3CEA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8914" y="15291682"/>
              <a:ext cx="47217" cy="526095"/>
            </a:xfrm>
            <a:custGeom>
              <a:avLst/>
              <a:gdLst>
                <a:gd name="T0" fmla="*/ 31 w 32"/>
                <a:gd name="T1" fmla="*/ 344 h 345"/>
                <a:gd name="T2" fmla="*/ 31 w 32"/>
                <a:gd name="T3" fmla="*/ 344 h 345"/>
                <a:gd name="T4" fmla="*/ 31 w 32"/>
                <a:gd name="T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45">
                  <a:moveTo>
                    <a:pt x="31" y="344"/>
                  </a:moveTo>
                  <a:lnTo>
                    <a:pt x="31" y="344"/>
                  </a:lnTo>
                  <a:cubicBezTo>
                    <a:pt x="0" y="250"/>
                    <a:pt x="0" y="125"/>
                    <a:pt x="31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94">
              <a:extLst>
                <a:ext uri="{FF2B5EF4-FFF2-40B4-BE49-F238E27FC236}">
                  <a16:creationId xmlns:a16="http://schemas.microsoft.com/office/drawing/2014/main" id="{FF7B8A49-1CD1-F744-B073-2E9184B9C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2196" y="16242697"/>
              <a:ext cx="721696" cy="195602"/>
            </a:xfrm>
            <a:custGeom>
              <a:avLst/>
              <a:gdLst>
                <a:gd name="T0" fmla="*/ 469 w 470"/>
                <a:gd name="T1" fmla="*/ 125 h 126"/>
                <a:gd name="T2" fmla="*/ 469 w 470"/>
                <a:gd name="T3" fmla="*/ 125 h 126"/>
                <a:gd name="T4" fmla="*/ 188 w 470"/>
                <a:gd name="T5" fmla="*/ 94 h 126"/>
                <a:gd name="T6" fmla="*/ 0 w 470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126">
                  <a:moveTo>
                    <a:pt x="469" y="125"/>
                  </a:moveTo>
                  <a:lnTo>
                    <a:pt x="469" y="125"/>
                  </a:lnTo>
                  <a:cubicBezTo>
                    <a:pt x="375" y="125"/>
                    <a:pt x="282" y="125"/>
                    <a:pt x="188" y="94"/>
                  </a:cubicBezTo>
                  <a:cubicBezTo>
                    <a:pt x="125" y="63"/>
                    <a:pt x="63" y="32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95">
              <a:extLst>
                <a:ext uri="{FF2B5EF4-FFF2-40B4-BE49-F238E27FC236}">
                  <a16:creationId xmlns:a16="http://schemas.microsoft.com/office/drawing/2014/main" id="{C89B868F-1CD9-7646-B046-BF88AA012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5531" y="16242697"/>
              <a:ext cx="242813" cy="148386"/>
            </a:xfrm>
            <a:custGeom>
              <a:avLst/>
              <a:gdLst>
                <a:gd name="T0" fmla="*/ 156 w 157"/>
                <a:gd name="T1" fmla="*/ 0 h 95"/>
                <a:gd name="T2" fmla="*/ 156 w 157"/>
                <a:gd name="T3" fmla="*/ 0 h 95"/>
                <a:gd name="T4" fmla="*/ 0 w 157"/>
                <a:gd name="T5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95">
                  <a:moveTo>
                    <a:pt x="156" y="0"/>
                  </a:moveTo>
                  <a:lnTo>
                    <a:pt x="156" y="0"/>
                  </a:lnTo>
                  <a:cubicBezTo>
                    <a:pt x="94" y="32"/>
                    <a:pt x="62" y="63"/>
                    <a:pt x="0" y="94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96">
              <a:extLst>
                <a:ext uri="{FF2B5EF4-FFF2-40B4-BE49-F238E27FC236}">
                  <a16:creationId xmlns:a16="http://schemas.microsoft.com/office/drawing/2014/main" id="{A4C4F9F4-D2D4-3048-879F-75DBEE6F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5531" y="14812798"/>
              <a:ext cx="620522" cy="957763"/>
            </a:xfrm>
            <a:custGeom>
              <a:avLst/>
              <a:gdLst>
                <a:gd name="T0" fmla="*/ 0 w 407"/>
                <a:gd name="T1" fmla="*/ 0 h 626"/>
                <a:gd name="T2" fmla="*/ 0 w 407"/>
                <a:gd name="T3" fmla="*/ 0 h 626"/>
                <a:gd name="T4" fmla="*/ 344 w 407"/>
                <a:gd name="T5" fmla="*/ 62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7" h="626">
                  <a:moveTo>
                    <a:pt x="0" y="0"/>
                  </a:moveTo>
                  <a:lnTo>
                    <a:pt x="0" y="0"/>
                  </a:lnTo>
                  <a:cubicBezTo>
                    <a:pt x="250" y="94"/>
                    <a:pt x="406" y="375"/>
                    <a:pt x="344" y="625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CuadroTexto 350">
            <a:extLst>
              <a:ext uri="{FF2B5EF4-FFF2-40B4-BE49-F238E27FC236}">
                <a16:creationId xmlns:a16="http://schemas.microsoft.com/office/drawing/2014/main" id="{6D16F4A0-9A44-F84A-BD21-A5705BD391DB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272082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2388E7B-2117-DB46-B906-CEF3F4EF76E6}"/>
              </a:ext>
            </a:extLst>
          </p:cNvPr>
          <p:cNvSpPr/>
          <p:nvPr/>
        </p:nvSpPr>
        <p:spPr>
          <a:xfrm>
            <a:off x="8009890" y="3885728"/>
            <a:ext cx="8357870" cy="8357870"/>
          </a:xfrm>
          <a:prstGeom prst="ellips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7E910E1-D98E-5641-A541-A82A162AF3A0}"/>
              </a:ext>
            </a:extLst>
          </p:cNvPr>
          <p:cNvGrpSpPr/>
          <p:nvPr/>
        </p:nvGrpSpPr>
        <p:grpSpPr>
          <a:xfrm>
            <a:off x="9747250" y="5786481"/>
            <a:ext cx="4883150" cy="4568832"/>
            <a:chOff x="8338478" y="4663438"/>
            <a:chExt cx="7784586" cy="7283509"/>
          </a:xfrm>
        </p:grpSpPr>
        <p:sp>
          <p:nvSpPr>
            <p:cNvPr id="70" name="Freeform 1">
              <a:extLst>
                <a:ext uri="{FF2B5EF4-FFF2-40B4-BE49-F238E27FC236}">
                  <a16:creationId xmlns:a16="http://schemas.microsoft.com/office/drawing/2014/main" id="{4AB41D1E-E1BD-2340-9C58-CA1C998E0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617" y="9742807"/>
              <a:ext cx="3746145" cy="1768681"/>
            </a:xfrm>
            <a:custGeom>
              <a:avLst/>
              <a:gdLst>
                <a:gd name="T0" fmla="*/ 3375 w 5537"/>
                <a:gd name="T1" fmla="*/ 2616 h 2617"/>
                <a:gd name="T2" fmla="*/ 3375 w 5537"/>
                <a:gd name="T3" fmla="*/ 2616 h 2617"/>
                <a:gd name="T4" fmla="*/ 0 w 5537"/>
                <a:gd name="T5" fmla="*/ 2616 h 2617"/>
                <a:gd name="T6" fmla="*/ 0 w 5537"/>
                <a:gd name="T7" fmla="*/ 0 h 2617"/>
                <a:gd name="T8" fmla="*/ 5536 w 5537"/>
                <a:gd name="T9" fmla="*/ 0 h 2617"/>
                <a:gd name="T10" fmla="*/ 4214 w 5537"/>
                <a:gd name="T11" fmla="*/ 2143 h 2617"/>
                <a:gd name="T12" fmla="*/ 3375 w 5537"/>
                <a:gd name="T13" fmla="*/ 2616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7" h="2617">
                  <a:moveTo>
                    <a:pt x="3375" y="2616"/>
                  </a:moveTo>
                  <a:lnTo>
                    <a:pt x="3375" y="2616"/>
                  </a:lnTo>
                  <a:cubicBezTo>
                    <a:pt x="0" y="2616"/>
                    <a:pt x="0" y="2616"/>
                    <a:pt x="0" y="26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36" y="0"/>
                    <a:pt x="5536" y="0"/>
                    <a:pt x="5536" y="0"/>
                  </a:cubicBezTo>
                  <a:cubicBezTo>
                    <a:pt x="4214" y="2143"/>
                    <a:pt x="4214" y="2143"/>
                    <a:pt x="4214" y="2143"/>
                  </a:cubicBezTo>
                  <a:cubicBezTo>
                    <a:pt x="4036" y="2437"/>
                    <a:pt x="3714" y="2616"/>
                    <a:pt x="3375" y="261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2">
              <a:extLst>
                <a:ext uri="{FF2B5EF4-FFF2-40B4-BE49-F238E27FC236}">
                  <a16:creationId xmlns:a16="http://schemas.microsoft.com/office/drawing/2014/main" id="{79834F23-33FF-F64E-B05E-5D390D211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6531" y="4663438"/>
              <a:ext cx="3453851" cy="3200330"/>
            </a:xfrm>
            <a:custGeom>
              <a:avLst/>
              <a:gdLst>
                <a:gd name="T0" fmla="*/ 3348 w 5108"/>
                <a:gd name="T1" fmla="*/ 491 h 4733"/>
                <a:gd name="T2" fmla="*/ 3348 w 5108"/>
                <a:gd name="T3" fmla="*/ 491 h 4733"/>
                <a:gd name="T4" fmla="*/ 5107 w 5108"/>
                <a:gd name="T5" fmla="*/ 3375 h 4733"/>
                <a:gd name="T6" fmla="*/ 2884 w 5108"/>
                <a:gd name="T7" fmla="*/ 4732 h 4733"/>
                <a:gd name="T8" fmla="*/ 0 w 5108"/>
                <a:gd name="T9" fmla="*/ 0 h 4733"/>
                <a:gd name="T10" fmla="*/ 2518 w 5108"/>
                <a:gd name="T11" fmla="*/ 18 h 4733"/>
                <a:gd name="T12" fmla="*/ 3348 w 5108"/>
                <a:gd name="T13" fmla="*/ 491 h 4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8" h="4733">
                  <a:moveTo>
                    <a:pt x="3348" y="491"/>
                  </a:moveTo>
                  <a:lnTo>
                    <a:pt x="3348" y="491"/>
                  </a:lnTo>
                  <a:cubicBezTo>
                    <a:pt x="5107" y="3375"/>
                    <a:pt x="5107" y="3375"/>
                    <a:pt x="5107" y="3375"/>
                  </a:cubicBezTo>
                  <a:cubicBezTo>
                    <a:pt x="2884" y="4732"/>
                    <a:pt x="2884" y="4732"/>
                    <a:pt x="2884" y="47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18" y="18"/>
                    <a:pt x="2518" y="18"/>
                    <a:pt x="2518" y="18"/>
                  </a:cubicBezTo>
                  <a:cubicBezTo>
                    <a:pt x="2857" y="27"/>
                    <a:pt x="3170" y="205"/>
                    <a:pt x="3348" y="49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2CD494F7-DB75-FD42-BE89-F96A4250C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8478" y="6479842"/>
              <a:ext cx="2833470" cy="4124935"/>
            </a:xfrm>
            <a:custGeom>
              <a:avLst/>
              <a:gdLst>
                <a:gd name="T0" fmla="*/ 179 w 4188"/>
                <a:gd name="T1" fmla="*/ 2982 h 6099"/>
                <a:gd name="T2" fmla="*/ 179 w 4188"/>
                <a:gd name="T3" fmla="*/ 2982 h 6099"/>
                <a:gd name="T4" fmla="*/ 1928 w 4188"/>
                <a:gd name="T5" fmla="*/ 0 h 6099"/>
                <a:gd name="T6" fmla="*/ 4187 w 4188"/>
                <a:gd name="T7" fmla="*/ 1304 h 6099"/>
                <a:gd name="T8" fmla="*/ 1420 w 4188"/>
                <a:gd name="T9" fmla="*/ 6098 h 6099"/>
                <a:gd name="T10" fmla="*/ 179 w 4188"/>
                <a:gd name="T11" fmla="*/ 3973 h 6099"/>
                <a:gd name="T12" fmla="*/ 179 w 4188"/>
                <a:gd name="T13" fmla="*/ 2982 h 6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8" h="6099">
                  <a:moveTo>
                    <a:pt x="179" y="2982"/>
                  </a:moveTo>
                  <a:lnTo>
                    <a:pt x="179" y="2982"/>
                  </a:lnTo>
                  <a:cubicBezTo>
                    <a:pt x="1928" y="0"/>
                    <a:pt x="1928" y="0"/>
                    <a:pt x="1928" y="0"/>
                  </a:cubicBezTo>
                  <a:cubicBezTo>
                    <a:pt x="4187" y="1304"/>
                    <a:pt x="4187" y="1304"/>
                    <a:pt x="4187" y="1304"/>
                  </a:cubicBezTo>
                  <a:cubicBezTo>
                    <a:pt x="1420" y="6098"/>
                    <a:pt x="1420" y="6098"/>
                    <a:pt x="1420" y="6098"/>
                  </a:cubicBezTo>
                  <a:cubicBezTo>
                    <a:pt x="179" y="3973"/>
                    <a:pt x="179" y="3973"/>
                    <a:pt x="179" y="3973"/>
                  </a:cubicBezTo>
                  <a:cubicBezTo>
                    <a:pt x="0" y="3669"/>
                    <a:pt x="0" y="3285"/>
                    <a:pt x="179" y="2982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A89C1AE9-C07A-D248-8C65-314716DA6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3764" y="9301382"/>
              <a:ext cx="4184589" cy="2645565"/>
            </a:xfrm>
            <a:custGeom>
              <a:avLst/>
              <a:gdLst>
                <a:gd name="T0" fmla="*/ 4365 w 6187"/>
                <a:gd name="T1" fmla="*/ 179 h 3912"/>
                <a:gd name="T2" fmla="*/ 4365 w 6187"/>
                <a:gd name="T3" fmla="*/ 179 h 3912"/>
                <a:gd name="T4" fmla="*/ 3883 w 6187"/>
                <a:gd name="T5" fmla="*/ 393 h 3912"/>
                <a:gd name="T6" fmla="*/ 3883 w 6187"/>
                <a:gd name="T7" fmla="*/ 652 h 3912"/>
                <a:gd name="T8" fmla="*/ 0 w 6187"/>
                <a:gd name="T9" fmla="*/ 652 h 3912"/>
                <a:gd name="T10" fmla="*/ 1213 w 6187"/>
                <a:gd name="T11" fmla="*/ 2768 h 3912"/>
                <a:gd name="T12" fmla="*/ 2070 w 6187"/>
                <a:gd name="T13" fmla="*/ 3268 h 3912"/>
                <a:gd name="T14" fmla="*/ 3883 w 6187"/>
                <a:gd name="T15" fmla="*/ 3268 h 3912"/>
                <a:gd name="T16" fmla="*/ 3883 w 6187"/>
                <a:gd name="T17" fmla="*/ 3527 h 3912"/>
                <a:gd name="T18" fmla="*/ 4365 w 6187"/>
                <a:gd name="T19" fmla="*/ 3741 h 3912"/>
                <a:gd name="T20" fmla="*/ 6061 w 6187"/>
                <a:gd name="T21" fmla="*/ 2170 h 3912"/>
                <a:gd name="T22" fmla="*/ 6061 w 6187"/>
                <a:gd name="T23" fmla="*/ 1741 h 3912"/>
                <a:gd name="T24" fmla="*/ 4365 w 6187"/>
                <a:gd name="T25" fmla="*/ 179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87" h="3912">
                  <a:moveTo>
                    <a:pt x="4365" y="179"/>
                  </a:moveTo>
                  <a:lnTo>
                    <a:pt x="4365" y="179"/>
                  </a:lnTo>
                  <a:cubicBezTo>
                    <a:pt x="4177" y="0"/>
                    <a:pt x="3883" y="134"/>
                    <a:pt x="3883" y="393"/>
                  </a:cubicBezTo>
                  <a:cubicBezTo>
                    <a:pt x="3883" y="652"/>
                    <a:pt x="3883" y="652"/>
                    <a:pt x="3883" y="652"/>
                  </a:cubicBezTo>
                  <a:cubicBezTo>
                    <a:pt x="0" y="652"/>
                    <a:pt x="0" y="652"/>
                    <a:pt x="0" y="652"/>
                  </a:cubicBezTo>
                  <a:cubicBezTo>
                    <a:pt x="1213" y="2768"/>
                    <a:pt x="1213" y="2768"/>
                    <a:pt x="1213" y="2768"/>
                  </a:cubicBezTo>
                  <a:cubicBezTo>
                    <a:pt x="1392" y="3072"/>
                    <a:pt x="1713" y="3268"/>
                    <a:pt x="2070" y="3268"/>
                  </a:cubicBezTo>
                  <a:cubicBezTo>
                    <a:pt x="3883" y="3268"/>
                    <a:pt x="3883" y="3268"/>
                    <a:pt x="3883" y="3268"/>
                  </a:cubicBezTo>
                  <a:cubicBezTo>
                    <a:pt x="3883" y="3527"/>
                    <a:pt x="3883" y="3527"/>
                    <a:pt x="3883" y="3527"/>
                  </a:cubicBezTo>
                  <a:cubicBezTo>
                    <a:pt x="3883" y="3786"/>
                    <a:pt x="4177" y="3911"/>
                    <a:pt x="4365" y="3741"/>
                  </a:cubicBezTo>
                  <a:cubicBezTo>
                    <a:pt x="6061" y="2170"/>
                    <a:pt x="6061" y="2170"/>
                    <a:pt x="6061" y="2170"/>
                  </a:cubicBezTo>
                  <a:cubicBezTo>
                    <a:pt x="6186" y="2054"/>
                    <a:pt x="6186" y="1857"/>
                    <a:pt x="6061" y="1741"/>
                  </a:cubicBezTo>
                  <a:lnTo>
                    <a:pt x="4365" y="17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5412B0B6-C667-FB4C-AA26-A7455A934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7490" y="6450016"/>
              <a:ext cx="2815574" cy="4065283"/>
            </a:xfrm>
            <a:custGeom>
              <a:avLst/>
              <a:gdLst>
                <a:gd name="T0" fmla="*/ 3965 w 4162"/>
                <a:gd name="T1" fmla="*/ 3026 h 6009"/>
                <a:gd name="T2" fmla="*/ 3965 w 4162"/>
                <a:gd name="T3" fmla="*/ 3026 h 6009"/>
                <a:gd name="T4" fmla="*/ 2938 w 4162"/>
                <a:gd name="T5" fmla="*/ 1339 h 6009"/>
                <a:gd name="T6" fmla="*/ 3161 w 4162"/>
                <a:gd name="T7" fmla="*/ 1205 h 6009"/>
                <a:gd name="T8" fmla="*/ 3090 w 4162"/>
                <a:gd name="T9" fmla="*/ 678 h 6009"/>
                <a:gd name="T10" fmla="*/ 867 w 4162"/>
                <a:gd name="T11" fmla="*/ 44 h 6009"/>
                <a:gd name="T12" fmla="*/ 500 w 4162"/>
                <a:gd name="T13" fmla="*/ 268 h 6009"/>
                <a:gd name="T14" fmla="*/ 45 w 4162"/>
                <a:gd name="T15" fmla="*/ 2536 h 6009"/>
                <a:gd name="T16" fmla="*/ 483 w 4162"/>
                <a:gd name="T17" fmla="*/ 2838 h 6009"/>
                <a:gd name="T18" fmla="*/ 715 w 4162"/>
                <a:gd name="T19" fmla="*/ 2704 h 6009"/>
                <a:gd name="T20" fmla="*/ 2733 w 4162"/>
                <a:gd name="T21" fmla="*/ 6008 h 6009"/>
                <a:gd name="T22" fmla="*/ 3965 w 4162"/>
                <a:gd name="T23" fmla="*/ 4070 h 6009"/>
                <a:gd name="T24" fmla="*/ 3965 w 4162"/>
                <a:gd name="T25" fmla="*/ 3026 h 6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62" h="6009">
                  <a:moveTo>
                    <a:pt x="3965" y="3026"/>
                  </a:moveTo>
                  <a:lnTo>
                    <a:pt x="3965" y="3026"/>
                  </a:lnTo>
                  <a:cubicBezTo>
                    <a:pt x="2938" y="1339"/>
                    <a:pt x="2938" y="1339"/>
                    <a:pt x="2938" y="1339"/>
                  </a:cubicBezTo>
                  <a:cubicBezTo>
                    <a:pt x="3161" y="1205"/>
                    <a:pt x="3161" y="1205"/>
                    <a:pt x="3161" y="1205"/>
                  </a:cubicBezTo>
                  <a:cubicBezTo>
                    <a:pt x="3384" y="1071"/>
                    <a:pt x="3340" y="750"/>
                    <a:pt x="3090" y="678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706" y="0"/>
                    <a:pt x="536" y="98"/>
                    <a:pt x="500" y="268"/>
                  </a:cubicBezTo>
                  <a:cubicBezTo>
                    <a:pt x="45" y="2536"/>
                    <a:pt x="45" y="2536"/>
                    <a:pt x="45" y="2536"/>
                  </a:cubicBezTo>
                  <a:cubicBezTo>
                    <a:pt x="0" y="2785"/>
                    <a:pt x="268" y="2972"/>
                    <a:pt x="483" y="2838"/>
                  </a:cubicBezTo>
                  <a:cubicBezTo>
                    <a:pt x="715" y="2704"/>
                    <a:pt x="715" y="2704"/>
                    <a:pt x="715" y="2704"/>
                  </a:cubicBezTo>
                  <a:cubicBezTo>
                    <a:pt x="2733" y="6008"/>
                    <a:pt x="2733" y="6008"/>
                    <a:pt x="2733" y="6008"/>
                  </a:cubicBezTo>
                  <a:cubicBezTo>
                    <a:pt x="3965" y="4070"/>
                    <a:pt x="3965" y="4070"/>
                    <a:pt x="3965" y="4070"/>
                  </a:cubicBezTo>
                  <a:cubicBezTo>
                    <a:pt x="4161" y="3749"/>
                    <a:pt x="4161" y="3347"/>
                    <a:pt x="3965" y="30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F701F33B-27CC-6349-BDBF-ED005A671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3267" y="4663438"/>
              <a:ext cx="3325598" cy="3224192"/>
            </a:xfrm>
            <a:custGeom>
              <a:avLst/>
              <a:gdLst>
                <a:gd name="T0" fmla="*/ 570 w 4919"/>
                <a:gd name="T1" fmla="*/ 4500 h 4769"/>
                <a:gd name="T2" fmla="*/ 570 w 4919"/>
                <a:gd name="T3" fmla="*/ 4500 h 4769"/>
                <a:gd name="T4" fmla="*/ 936 w 4919"/>
                <a:gd name="T5" fmla="*/ 4714 h 4769"/>
                <a:gd name="T6" fmla="*/ 3142 w 4919"/>
                <a:gd name="T7" fmla="*/ 4036 h 4769"/>
                <a:gd name="T8" fmla="*/ 3204 w 4919"/>
                <a:gd name="T9" fmla="*/ 3500 h 4769"/>
                <a:gd name="T10" fmla="*/ 2972 w 4919"/>
                <a:gd name="T11" fmla="*/ 3366 h 4769"/>
                <a:gd name="T12" fmla="*/ 4918 w 4919"/>
                <a:gd name="T13" fmla="*/ 9 h 4769"/>
                <a:gd name="T14" fmla="*/ 2481 w 4919"/>
                <a:gd name="T15" fmla="*/ 9 h 4769"/>
                <a:gd name="T16" fmla="*/ 1624 w 4919"/>
                <a:gd name="T17" fmla="*/ 500 h 4769"/>
                <a:gd name="T18" fmla="*/ 713 w 4919"/>
                <a:gd name="T19" fmla="*/ 2063 h 4769"/>
                <a:gd name="T20" fmla="*/ 490 w 4919"/>
                <a:gd name="T21" fmla="*/ 1929 h 4769"/>
                <a:gd name="T22" fmla="*/ 53 w 4919"/>
                <a:gd name="T23" fmla="*/ 2250 h 4769"/>
                <a:gd name="T24" fmla="*/ 570 w 4919"/>
                <a:gd name="T25" fmla="*/ 4500 h 4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19" h="4769">
                  <a:moveTo>
                    <a:pt x="570" y="4500"/>
                  </a:moveTo>
                  <a:lnTo>
                    <a:pt x="570" y="4500"/>
                  </a:lnTo>
                  <a:cubicBezTo>
                    <a:pt x="606" y="4670"/>
                    <a:pt x="775" y="4768"/>
                    <a:pt x="936" y="4714"/>
                  </a:cubicBezTo>
                  <a:cubicBezTo>
                    <a:pt x="3142" y="4036"/>
                    <a:pt x="3142" y="4036"/>
                    <a:pt x="3142" y="4036"/>
                  </a:cubicBezTo>
                  <a:cubicBezTo>
                    <a:pt x="3382" y="3955"/>
                    <a:pt x="3427" y="3634"/>
                    <a:pt x="3204" y="3500"/>
                  </a:cubicBezTo>
                  <a:cubicBezTo>
                    <a:pt x="2972" y="3366"/>
                    <a:pt x="2972" y="3366"/>
                    <a:pt x="2972" y="3366"/>
                  </a:cubicBezTo>
                  <a:cubicBezTo>
                    <a:pt x="4918" y="9"/>
                    <a:pt x="4918" y="9"/>
                    <a:pt x="4918" y="9"/>
                  </a:cubicBezTo>
                  <a:cubicBezTo>
                    <a:pt x="2481" y="9"/>
                    <a:pt x="2481" y="9"/>
                    <a:pt x="2481" y="9"/>
                  </a:cubicBezTo>
                  <a:cubicBezTo>
                    <a:pt x="2124" y="0"/>
                    <a:pt x="1793" y="196"/>
                    <a:pt x="1624" y="500"/>
                  </a:cubicBezTo>
                  <a:cubicBezTo>
                    <a:pt x="713" y="2063"/>
                    <a:pt x="713" y="2063"/>
                    <a:pt x="713" y="2063"/>
                  </a:cubicBezTo>
                  <a:cubicBezTo>
                    <a:pt x="490" y="1929"/>
                    <a:pt x="490" y="1929"/>
                    <a:pt x="490" y="1929"/>
                  </a:cubicBezTo>
                  <a:cubicBezTo>
                    <a:pt x="266" y="1803"/>
                    <a:pt x="0" y="2000"/>
                    <a:pt x="53" y="2250"/>
                  </a:cubicBezTo>
                  <a:lnTo>
                    <a:pt x="570" y="45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6EBC6D-58A9-F142-9A0D-1200EFECC1BB}"/>
              </a:ext>
            </a:extLst>
          </p:cNvPr>
          <p:cNvGrpSpPr/>
          <p:nvPr/>
        </p:nvGrpSpPr>
        <p:grpSpPr>
          <a:xfrm>
            <a:off x="8384003" y="4478560"/>
            <a:ext cx="1554952" cy="1554952"/>
            <a:chOff x="8384003" y="4478560"/>
            <a:chExt cx="1554952" cy="155495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DD659AD-2A81-864A-A612-44C5DBD51552}"/>
                </a:ext>
              </a:extLst>
            </p:cNvPr>
            <p:cNvSpPr/>
            <p:nvPr/>
          </p:nvSpPr>
          <p:spPr>
            <a:xfrm>
              <a:off x="8384003" y="4478560"/>
              <a:ext cx="1554952" cy="15549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EB06D12-E29C-6040-A953-5745D02157EC}"/>
                </a:ext>
              </a:extLst>
            </p:cNvPr>
            <p:cNvSpPr txBox="1"/>
            <p:nvPr/>
          </p:nvSpPr>
          <p:spPr>
            <a:xfrm>
              <a:off x="8707863" y="4840537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6B725F-71D6-E546-8FFE-B51EA538A40D}"/>
              </a:ext>
            </a:extLst>
          </p:cNvPr>
          <p:cNvGrpSpPr/>
          <p:nvPr/>
        </p:nvGrpSpPr>
        <p:grpSpPr>
          <a:xfrm>
            <a:off x="14543301" y="4478560"/>
            <a:ext cx="1554952" cy="1554952"/>
            <a:chOff x="14543301" y="4478560"/>
            <a:chExt cx="1554952" cy="15549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AB1C96-4A49-1D40-AF83-5B6A2A82ED36}"/>
                </a:ext>
              </a:extLst>
            </p:cNvPr>
            <p:cNvSpPr/>
            <p:nvPr/>
          </p:nvSpPr>
          <p:spPr>
            <a:xfrm>
              <a:off x="14543301" y="4478560"/>
              <a:ext cx="1554952" cy="15549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1CAB805-07D1-2F4D-86A2-9977C71FA276}"/>
                </a:ext>
              </a:extLst>
            </p:cNvPr>
            <p:cNvSpPr txBox="1"/>
            <p:nvPr/>
          </p:nvSpPr>
          <p:spPr>
            <a:xfrm>
              <a:off x="14872159" y="4840537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364403-6FA5-0246-98C1-C78B0FAF9550}"/>
              </a:ext>
            </a:extLst>
          </p:cNvPr>
          <p:cNvGrpSpPr/>
          <p:nvPr/>
        </p:nvGrpSpPr>
        <p:grpSpPr>
          <a:xfrm>
            <a:off x="8384003" y="9904430"/>
            <a:ext cx="1554952" cy="1554952"/>
            <a:chOff x="8384003" y="9904430"/>
            <a:chExt cx="1554952" cy="1554952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A96C663-3124-4241-A287-8735FC5C7EFC}"/>
                </a:ext>
              </a:extLst>
            </p:cNvPr>
            <p:cNvSpPr/>
            <p:nvPr/>
          </p:nvSpPr>
          <p:spPr>
            <a:xfrm>
              <a:off x="8384003" y="9904430"/>
              <a:ext cx="1554952" cy="15549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7EDEC98-8F92-514B-8664-B99568F9F60D}"/>
                </a:ext>
              </a:extLst>
            </p:cNvPr>
            <p:cNvSpPr txBox="1"/>
            <p:nvPr/>
          </p:nvSpPr>
          <p:spPr>
            <a:xfrm>
              <a:off x="8707863" y="10278810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7C512B-E23F-5541-BABE-8F59BE839AD3}"/>
              </a:ext>
            </a:extLst>
          </p:cNvPr>
          <p:cNvGrpSpPr/>
          <p:nvPr/>
        </p:nvGrpSpPr>
        <p:grpSpPr>
          <a:xfrm>
            <a:off x="14543301" y="9904430"/>
            <a:ext cx="1554952" cy="1554952"/>
            <a:chOff x="14543301" y="9904430"/>
            <a:chExt cx="1554952" cy="1554952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25924C4-6B18-644F-A441-AE242688A660}"/>
                </a:ext>
              </a:extLst>
            </p:cNvPr>
            <p:cNvSpPr/>
            <p:nvPr/>
          </p:nvSpPr>
          <p:spPr>
            <a:xfrm>
              <a:off x="14543301" y="9904430"/>
              <a:ext cx="1554952" cy="15549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AC05757-6FA4-0D42-914C-1EF57E3BCED2}"/>
                </a:ext>
              </a:extLst>
            </p:cNvPr>
            <p:cNvSpPr txBox="1"/>
            <p:nvPr/>
          </p:nvSpPr>
          <p:spPr>
            <a:xfrm>
              <a:off x="14872159" y="10278810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B1CDE08F-EF4F-8B4C-908E-FFF3B6571163}"/>
              </a:ext>
            </a:extLst>
          </p:cNvPr>
          <p:cNvSpPr/>
          <p:nvPr/>
        </p:nvSpPr>
        <p:spPr>
          <a:xfrm>
            <a:off x="11990507" y="3686746"/>
            <a:ext cx="403728" cy="403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818986D-BFE0-E040-817A-B9906E8FBF73}"/>
              </a:ext>
            </a:extLst>
          </p:cNvPr>
          <p:cNvSpPr/>
          <p:nvPr/>
        </p:nvSpPr>
        <p:spPr>
          <a:xfrm>
            <a:off x="16176578" y="7862799"/>
            <a:ext cx="403728" cy="403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289FD6D-E97C-4248-8D85-557020EBB34C}"/>
              </a:ext>
            </a:extLst>
          </p:cNvPr>
          <p:cNvSpPr/>
          <p:nvPr/>
        </p:nvSpPr>
        <p:spPr>
          <a:xfrm>
            <a:off x="7808026" y="7862799"/>
            <a:ext cx="403728" cy="403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B4342EF-B819-E24C-877D-3B0CBDFEB150}"/>
              </a:ext>
            </a:extLst>
          </p:cNvPr>
          <p:cNvSpPr/>
          <p:nvPr/>
        </p:nvSpPr>
        <p:spPr>
          <a:xfrm>
            <a:off x="11990507" y="12038852"/>
            <a:ext cx="403728" cy="4037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6AC448-36B6-D247-AF0E-FF8E0B8B9558}"/>
              </a:ext>
            </a:extLst>
          </p:cNvPr>
          <p:cNvGrpSpPr/>
          <p:nvPr/>
        </p:nvGrpSpPr>
        <p:grpSpPr>
          <a:xfrm>
            <a:off x="16843981" y="4384438"/>
            <a:ext cx="5562345" cy="1682233"/>
            <a:chOff x="2101748" y="8794522"/>
            <a:chExt cx="5562345" cy="1682233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2A9DFEB-8BE9-D240-8DA6-2AE530328B96}"/>
                </a:ext>
              </a:extLst>
            </p:cNvPr>
            <p:cNvSpPr txBox="1"/>
            <p:nvPr/>
          </p:nvSpPr>
          <p:spPr>
            <a:xfrm>
              <a:off x="2101748" y="9387867"/>
              <a:ext cx="556234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BBC54CC-FBF4-7141-BA3C-7F09DBA09E3D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44CAE82-A22F-7F41-9424-4074609F36DB}"/>
              </a:ext>
            </a:extLst>
          </p:cNvPr>
          <p:cNvGrpSpPr/>
          <p:nvPr/>
        </p:nvGrpSpPr>
        <p:grpSpPr>
          <a:xfrm>
            <a:off x="16843981" y="9810309"/>
            <a:ext cx="5562345" cy="1682233"/>
            <a:chOff x="2101748" y="8794522"/>
            <a:chExt cx="5562345" cy="1682233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18BE6FC-07D6-D648-8E8F-4632B92C650B}"/>
                </a:ext>
              </a:extLst>
            </p:cNvPr>
            <p:cNvSpPr txBox="1"/>
            <p:nvPr/>
          </p:nvSpPr>
          <p:spPr>
            <a:xfrm>
              <a:off x="2101748" y="9387867"/>
              <a:ext cx="556234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E260091-7BF8-5F4F-AC07-C47452A86FFD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E86E9DD-ABE7-174D-B777-83A2532801ED}"/>
              </a:ext>
            </a:extLst>
          </p:cNvPr>
          <p:cNvGrpSpPr/>
          <p:nvPr/>
        </p:nvGrpSpPr>
        <p:grpSpPr>
          <a:xfrm flipH="1">
            <a:off x="2182612" y="4384438"/>
            <a:ext cx="5562345" cy="1682233"/>
            <a:chOff x="2101748" y="8794522"/>
            <a:chExt cx="5562345" cy="168223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AEFD86D-71EF-DC40-B2C3-19906EA179E3}"/>
                </a:ext>
              </a:extLst>
            </p:cNvPr>
            <p:cNvSpPr txBox="1"/>
            <p:nvPr/>
          </p:nvSpPr>
          <p:spPr>
            <a:xfrm>
              <a:off x="2101748" y="9387867"/>
              <a:ext cx="556234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C175E1D-7DC3-9742-9DD9-F86AF3FF6348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F7F0CDB-7A72-E440-BED8-5DF662FFA813}"/>
              </a:ext>
            </a:extLst>
          </p:cNvPr>
          <p:cNvGrpSpPr/>
          <p:nvPr/>
        </p:nvGrpSpPr>
        <p:grpSpPr>
          <a:xfrm flipH="1">
            <a:off x="2182612" y="9810309"/>
            <a:ext cx="5562345" cy="1682233"/>
            <a:chOff x="2101748" y="8794522"/>
            <a:chExt cx="5562345" cy="1682233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0A5BB7B-6820-CD42-92C4-A26BEC5BA413}"/>
                </a:ext>
              </a:extLst>
            </p:cNvPr>
            <p:cNvSpPr txBox="1"/>
            <p:nvPr/>
          </p:nvSpPr>
          <p:spPr>
            <a:xfrm>
              <a:off x="2101748" y="9387867"/>
              <a:ext cx="556234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DCB001E-A8D3-0849-9E0E-6AAA56EC0247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83BADB91-2983-464C-B36A-EB57C1AC8B41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211036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04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BAE782"/>
      </a:accent1>
      <a:accent2>
        <a:srgbClr val="5DD39E"/>
      </a:accent2>
      <a:accent3>
        <a:srgbClr val="348AA5"/>
      </a:accent3>
      <a:accent4>
        <a:srgbClr val="505173"/>
      </a:accent4>
      <a:accent5>
        <a:srgbClr val="513B55"/>
      </a:accent5>
      <a:accent6>
        <a:srgbClr val="74527A"/>
      </a:accent6>
      <a:hlink>
        <a:srgbClr val="FF8362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103401</TotalTime>
  <Words>485</Words>
  <Application>Microsoft Macintosh PowerPoint</Application>
  <PresentationFormat>Custom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17791</cp:revision>
  <dcterms:created xsi:type="dcterms:W3CDTF">2014-11-12T21:47:38Z</dcterms:created>
  <dcterms:modified xsi:type="dcterms:W3CDTF">2020-01-22T20:26:32Z</dcterms:modified>
  <cp:category/>
</cp:coreProperties>
</file>